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2" r:id="rId2"/>
    <p:sldMasterId id="2147483660" r:id="rId3"/>
    <p:sldMasterId id="2147483667" r:id="rId4"/>
    <p:sldMasterId id="2147483671" r:id="rId5"/>
    <p:sldMasterId id="2147483679" r:id="rId6"/>
  </p:sldMasterIdLst>
  <p:notesMasterIdLst>
    <p:notesMasterId r:id="rId54"/>
  </p:notesMasterIdLst>
  <p:sldIdLst>
    <p:sldId id="1212" r:id="rId7"/>
    <p:sldId id="256" r:id="rId8"/>
    <p:sldId id="258" r:id="rId9"/>
    <p:sldId id="259" r:id="rId10"/>
    <p:sldId id="305" r:id="rId11"/>
    <p:sldId id="261" r:id="rId12"/>
    <p:sldId id="295" r:id="rId13"/>
    <p:sldId id="1213" r:id="rId14"/>
    <p:sldId id="1214" r:id="rId15"/>
    <p:sldId id="1215" r:id="rId16"/>
    <p:sldId id="1216" r:id="rId17"/>
    <p:sldId id="262" r:id="rId18"/>
    <p:sldId id="264" r:id="rId19"/>
    <p:sldId id="265" r:id="rId20"/>
    <p:sldId id="1217" r:id="rId21"/>
    <p:sldId id="294" r:id="rId22"/>
    <p:sldId id="267" r:id="rId23"/>
    <p:sldId id="268" r:id="rId24"/>
    <p:sldId id="270" r:id="rId25"/>
    <p:sldId id="271" r:id="rId26"/>
    <p:sldId id="296" r:id="rId27"/>
    <p:sldId id="272" r:id="rId28"/>
    <p:sldId id="273" r:id="rId29"/>
    <p:sldId id="297" r:id="rId30"/>
    <p:sldId id="274" r:id="rId31"/>
    <p:sldId id="298" r:id="rId32"/>
    <p:sldId id="299" r:id="rId33"/>
    <p:sldId id="314" r:id="rId34"/>
    <p:sldId id="315" r:id="rId35"/>
    <p:sldId id="278" r:id="rId36"/>
    <p:sldId id="301" r:id="rId37"/>
    <p:sldId id="302" r:id="rId38"/>
    <p:sldId id="281" r:id="rId39"/>
    <p:sldId id="311" r:id="rId40"/>
    <p:sldId id="1219" r:id="rId41"/>
    <p:sldId id="1220" r:id="rId42"/>
    <p:sldId id="304" r:id="rId43"/>
    <p:sldId id="283" r:id="rId44"/>
    <p:sldId id="286" r:id="rId45"/>
    <p:sldId id="284" r:id="rId46"/>
    <p:sldId id="285" r:id="rId47"/>
    <p:sldId id="287" r:id="rId48"/>
    <p:sldId id="288" r:id="rId49"/>
    <p:sldId id="290" r:id="rId50"/>
    <p:sldId id="292" r:id="rId51"/>
    <p:sldId id="293" r:id="rId52"/>
    <p:sldId id="120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47F"/>
    <a:srgbClr val="354B91"/>
    <a:srgbClr val="1A196B"/>
    <a:srgbClr val="141765"/>
    <a:srgbClr val="0545AE"/>
    <a:srgbClr val="171717"/>
    <a:srgbClr val="4A2DB3"/>
    <a:srgbClr val="4329A3"/>
    <a:srgbClr val="121663"/>
    <a:srgbClr val="4F31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93"/>
    <p:restoredTop sz="94558"/>
  </p:normalViewPr>
  <p:slideViewPr>
    <p:cSldViewPr snapToGrid="0">
      <p:cViewPr varScale="1">
        <p:scale>
          <a:sx n="116" d="100"/>
          <a:sy n="116" d="100"/>
        </p:scale>
        <p:origin x="840" y="192"/>
      </p:cViewPr>
      <p:guideLst/>
    </p:cSldViewPr>
  </p:slideViewPr>
  <p:notesTextViewPr>
    <p:cViewPr>
      <p:scale>
        <a:sx n="1" d="1"/>
        <a:sy n="1" d="1"/>
      </p:scale>
      <p:origin x="0" y="0"/>
    </p:cViewPr>
  </p:notesTextViewPr>
  <p:sorterViewPr>
    <p:cViewPr>
      <p:scale>
        <a:sx n="139" d="100"/>
        <a:sy n="13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9E21F0-1715-4DA5-A0F7-4AF06BF8082D}" type="datetimeFigureOut">
              <a:rPr lang="en-US" smtClean="0"/>
              <a:t>5/26/23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1480B-6A2E-4FCC-9761-6647F6350DC7}" type="slidenum">
              <a:rPr lang="en-US" smtClean="0"/>
              <a:t>‹#›</a:t>
            </a:fld>
            <a:endParaRPr lang="en-US"/>
          </a:p>
        </p:txBody>
      </p:sp>
    </p:spTree>
    <p:extLst>
      <p:ext uri="{BB962C8B-B14F-4D97-AF65-F5344CB8AC3E}">
        <p14:creationId xmlns:p14="http://schemas.microsoft.com/office/powerpoint/2010/main" val="326887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51480B-6A2E-4FCC-9761-6647F6350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40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6D720-31B8-1E40-BB13-3D247DB18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84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6D720-31B8-1E40-BB13-3D247DB18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13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51480B-6A2E-4FCC-9761-6647F6350DC7}" type="slidenum">
              <a:rPr lang="en-US" smtClean="0"/>
              <a:t>42</a:t>
            </a:fld>
            <a:endParaRPr lang="en-US"/>
          </a:p>
        </p:txBody>
      </p:sp>
    </p:spTree>
    <p:extLst>
      <p:ext uri="{BB962C8B-B14F-4D97-AF65-F5344CB8AC3E}">
        <p14:creationId xmlns:p14="http://schemas.microsoft.com/office/powerpoint/2010/main" val="3114265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D44917-4105-4E43-97A0-BC5BEC8F1F31}"/>
              </a:ext>
            </a:extLst>
          </p:cNvPr>
          <p:cNvGrpSpPr/>
          <p:nvPr userDrawn="1"/>
        </p:nvGrpSpPr>
        <p:grpSpPr>
          <a:xfrm>
            <a:off x="0" y="0"/>
            <a:ext cx="12192000" cy="6858000"/>
            <a:chOff x="0" y="0"/>
            <a:chExt cx="12192000" cy="6858000"/>
          </a:xfrm>
        </p:grpSpPr>
        <p:pic>
          <p:nvPicPr>
            <p:cNvPr id="3" name="Picture 2">
              <a:extLst>
                <a:ext uri="{FF2B5EF4-FFF2-40B4-BE49-F238E27FC236}">
                  <a16:creationId xmlns:a16="http://schemas.microsoft.com/office/drawing/2014/main" id="{F1ED8B07-599F-4700-B2C3-22A628110819}"/>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43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6AE2EAD-1D14-408A-B6A9-AF665E97F779}"/>
                </a:ext>
              </a:extLst>
            </p:cNvPr>
            <p:cNvSpPr/>
            <p:nvPr/>
          </p:nvSpPr>
          <p:spPr>
            <a:xfrm>
              <a:off x="0" y="0"/>
              <a:ext cx="12192000" cy="6858000"/>
            </a:xfrm>
            <a:prstGeom prst="rect">
              <a:avLst/>
            </a:prstGeom>
            <a:gradFill flip="none" rotWithShape="1">
              <a:gsLst>
                <a:gs pos="0">
                  <a:srgbClr val="0545AE">
                    <a:alpha val="39000"/>
                  </a:srgbClr>
                </a:gs>
                <a:gs pos="79000">
                  <a:srgbClr val="17147F">
                    <a:alpha val="7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a:extLst>
              <a:ext uri="{FF2B5EF4-FFF2-40B4-BE49-F238E27FC236}">
                <a16:creationId xmlns:a16="http://schemas.microsoft.com/office/drawing/2014/main" id="{258134DA-A0A2-4838-9ECC-12558F483CB3}"/>
              </a:ext>
            </a:extLst>
          </p:cNvPr>
          <p:cNvSpPr>
            <a:spLocks noGrp="1"/>
          </p:cNvSpPr>
          <p:nvPr>
            <p:ph type="sldNum" sz="quarter" idx="12"/>
          </p:nvPr>
        </p:nvSpPr>
        <p:spPr>
          <a:xfrm>
            <a:off x="62050" y="6221244"/>
            <a:ext cx="436337" cy="307777"/>
          </a:xfrm>
          <a:noFill/>
        </p:spPr>
        <p:txBody>
          <a:bodyPr wrap="none" rtlCol="0">
            <a:spAutoFit/>
          </a:bodyPr>
          <a:lstStyle>
            <a:lvl1pPr>
              <a:defRPr lang="en-US" sz="1400" b="1" smtClean="0">
                <a:gradFill>
                  <a:gsLst>
                    <a:gs pos="0">
                      <a:schemeClr val="accent6"/>
                    </a:gs>
                    <a:gs pos="100000">
                      <a:schemeClr val="accent2"/>
                    </a:gs>
                  </a:gsLst>
                  <a:lin ang="5400000" scaled="0"/>
                </a:gradFill>
                <a:latin typeface="Montserrat" panose="00000500000000000000" pitchFamily="50" charset="0"/>
              </a:defRPr>
            </a:lvl1pPr>
          </a:lstStyle>
          <a:p>
            <a:pPr algn="ctr"/>
            <a:fld id="{9CA17E48-1482-2242-8588-28D178DC5C93}" type="slidenum">
              <a:rPr lang="en-US" smtClean="0"/>
              <a:pPr algn="ctr"/>
              <a:t>‹#›</a:t>
            </a:fld>
            <a:endParaRPr lang="en-US" dirty="0"/>
          </a:p>
        </p:txBody>
      </p:sp>
    </p:spTree>
    <p:extLst>
      <p:ext uri="{BB962C8B-B14F-4D97-AF65-F5344CB8AC3E}">
        <p14:creationId xmlns:p14="http://schemas.microsoft.com/office/powerpoint/2010/main" val="241787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3" presetClass="entr" presetSubtype="28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5000" fill="hold"/>
                                        <p:tgtEl>
                                          <p:spTgt spid="2"/>
                                        </p:tgtEl>
                                        <p:attrNameLst>
                                          <p:attrName>ppt_w</p:attrName>
                                        </p:attrNameLst>
                                      </p:cBhvr>
                                      <p:tavLst>
                                        <p:tav tm="0">
                                          <p:val>
                                            <p:strVal val="4/3*#ppt_w"/>
                                          </p:val>
                                        </p:tav>
                                        <p:tav tm="100000">
                                          <p:val>
                                            <p:strVal val="#ppt_w"/>
                                          </p:val>
                                        </p:tav>
                                      </p:tavLst>
                                    </p:anim>
                                    <p:anim calcmode="lin" valueType="num">
                                      <p:cBhvr>
                                        <p:cTn id="11" dur="150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51076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58134DA-A0A2-4838-9ECC-12558F483CB3}"/>
              </a:ext>
            </a:extLst>
          </p:cNvPr>
          <p:cNvSpPr>
            <a:spLocks noGrp="1"/>
          </p:cNvSpPr>
          <p:nvPr>
            <p:ph type="sldNum" sz="quarter" idx="12"/>
          </p:nvPr>
        </p:nvSpPr>
        <p:spPr>
          <a:xfrm>
            <a:off x="62050" y="6221244"/>
            <a:ext cx="436337" cy="307777"/>
          </a:xfrm>
          <a:noFill/>
        </p:spPr>
        <p:txBody>
          <a:bodyPr wrap="none" rtlCol="0">
            <a:spAutoFit/>
          </a:bodyPr>
          <a:lstStyle>
            <a:lvl1pPr>
              <a:defRPr lang="en-US" sz="1400" b="1" smtClean="0">
                <a:gradFill>
                  <a:gsLst>
                    <a:gs pos="0">
                      <a:schemeClr val="accent6"/>
                    </a:gs>
                    <a:gs pos="100000">
                      <a:schemeClr val="accent2"/>
                    </a:gs>
                  </a:gsLst>
                  <a:lin ang="5400000" scaled="0"/>
                </a:gradFill>
                <a:latin typeface="Montserrat" panose="00000500000000000000" pitchFamily="50" charset="0"/>
              </a:defRPr>
            </a:lvl1pPr>
          </a:lstStyle>
          <a:p>
            <a:pPr algn="ctr"/>
            <a:fld id="{9CA17E48-1482-2242-8588-28D178DC5C93}" type="slidenum">
              <a:rPr lang="en-US" smtClean="0"/>
              <a:pPr algn="ctr"/>
              <a:t>‹#›</a:t>
            </a:fld>
            <a:endParaRPr lang="en-US" dirty="0"/>
          </a:p>
        </p:txBody>
      </p:sp>
      <p:grpSp>
        <p:nvGrpSpPr>
          <p:cNvPr id="2" name="Group 1">
            <a:extLst>
              <a:ext uri="{FF2B5EF4-FFF2-40B4-BE49-F238E27FC236}">
                <a16:creationId xmlns:a16="http://schemas.microsoft.com/office/drawing/2014/main" id="{0ED44917-4105-4E43-97A0-BC5BEC8F1F31}"/>
              </a:ext>
            </a:extLst>
          </p:cNvPr>
          <p:cNvGrpSpPr/>
          <p:nvPr userDrawn="1"/>
        </p:nvGrpSpPr>
        <p:grpSpPr>
          <a:xfrm>
            <a:off x="0" y="0"/>
            <a:ext cx="12192000" cy="6858000"/>
            <a:chOff x="0" y="0"/>
            <a:chExt cx="12192000" cy="6858000"/>
          </a:xfrm>
        </p:grpSpPr>
        <p:pic>
          <p:nvPicPr>
            <p:cNvPr id="3" name="Picture 2">
              <a:extLst>
                <a:ext uri="{FF2B5EF4-FFF2-40B4-BE49-F238E27FC236}">
                  <a16:creationId xmlns:a16="http://schemas.microsoft.com/office/drawing/2014/main" id="{F1ED8B07-599F-4700-B2C3-22A628110819}"/>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43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6AE2EAD-1D14-408A-B6A9-AF665E97F779}"/>
                </a:ext>
              </a:extLst>
            </p:cNvPr>
            <p:cNvSpPr/>
            <p:nvPr/>
          </p:nvSpPr>
          <p:spPr>
            <a:xfrm>
              <a:off x="0" y="0"/>
              <a:ext cx="12192000" cy="6858000"/>
            </a:xfrm>
            <a:prstGeom prst="rect">
              <a:avLst/>
            </a:prstGeom>
            <a:gradFill flip="none" rotWithShape="1">
              <a:gsLst>
                <a:gs pos="0">
                  <a:srgbClr val="0545AE">
                    <a:alpha val="39000"/>
                  </a:srgbClr>
                </a:gs>
                <a:gs pos="79000">
                  <a:srgbClr val="17147F">
                    <a:alpha val="7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828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3" presetClass="entr" presetSubtype="28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5000" fill="hold"/>
                                        <p:tgtEl>
                                          <p:spTgt spid="2"/>
                                        </p:tgtEl>
                                        <p:attrNameLst>
                                          <p:attrName>ppt_w</p:attrName>
                                        </p:attrNameLst>
                                      </p:cBhvr>
                                      <p:tavLst>
                                        <p:tav tm="0">
                                          <p:val>
                                            <p:strVal val="4/3*#ppt_w"/>
                                          </p:val>
                                        </p:tav>
                                        <p:tav tm="100000">
                                          <p:val>
                                            <p:strVal val="#ppt_w"/>
                                          </p:val>
                                        </p:tav>
                                      </p:tavLst>
                                    </p:anim>
                                    <p:anim calcmode="lin" valueType="num">
                                      <p:cBhvr>
                                        <p:cTn id="11" dur="150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E581413-85F9-45BA-9DF3-0F32377A2646}"/>
              </a:ext>
            </a:extLst>
          </p:cNvPr>
          <p:cNvSpPr/>
          <p:nvPr userDrawn="1"/>
        </p:nvSpPr>
        <p:spPr>
          <a:xfrm>
            <a:off x="0" y="0"/>
            <a:ext cx="12192000" cy="6858000"/>
          </a:xfrm>
          <a:prstGeom prst="rect">
            <a:avLst/>
          </a:prstGeom>
          <a:gradFill flip="none" rotWithShape="1">
            <a:gsLst>
              <a:gs pos="0">
                <a:srgbClr val="384E94"/>
              </a:gs>
              <a:gs pos="79000">
                <a:srgbClr val="1A196B"/>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73114E50-60C3-4340-9D55-34960CCD889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26946" y="0"/>
            <a:ext cx="12645892" cy="6858000"/>
          </a:xfrm>
          <a:prstGeom prst="rect">
            <a:avLst/>
          </a:prstGeom>
        </p:spPr>
      </p:pic>
      <p:sp>
        <p:nvSpPr>
          <p:cNvPr id="12" name="Slide Number Placeholder 5">
            <a:extLst>
              <a:ext uri="{FF2B5EF4-FFF2-40B4-BE49-F238E27FC236}">
                <a16:creationId xmlns:a16="http://schemas.microsoft.com/office/drawing/2014/main" id="{913F2B63-8E1B-4458-8FD4-7B251995BDC9}"/>
              </a:ext>
            </a:extLst>
          </p:cNvPr>
          <p:cNvSpPr>
            <a:spLocks noGrp="1"/>
          </p:cNvSpPr>
          <p:nvPr>
            <p:ph type="sldNum" sz="quarter" idx="12"/>
          </p:nvPr>
        </p:nvSpPr>
        <p:spPr>
          <a:xfrm>
            <a:off x="62050" y="6221244"/>
            <a:ext cx="436337" cy="307777"/>
          </a:xfrm>
          <a:noFill/>
        </p:spPr>
        <p:txBody>
          <a:bodyPr wrap="none" rtlCol="0">
            <a:spAutoFit/>
          </a:bodyPr>
          <a:lstStyle>
            <a:lvl1pPr>
              <a:defRPr lang="en-US" sz="1400" b="1" smtClean="0">
                <a:gradFill>
                  <a:gsLst>
                    <a:gs pos="0">
                      <a:schemeClr val="accent6"/>
                    </a:gs>
                    <a:gs pos="100000">
                      <a:schemeClr val="accent2"/>
                    </a:gs>
                  </a:gsLst>
                  <a:lin ang="5400000" scaled="0"/>
                </a:gradFill>
                <a:latin typeface="Montserrat" panose="00000500000000000000" pitchFamily="50" charset="0"/>
              </a:defRPr>
            </a:lvl1pPr>
          </a:lstStyle>
          <a:p>
            <a:pPr algn="ctr"/>
            <a:fld id="{9CA17E48-1482-2242-8588-28D178DC5C93}" type="slidenum">
              <a:rPr lang="en-US" smtClean="0"/>
              <a:pPr algn="ctr"/>
              <a:t>‹#›</a:t>
            </a:fld>
            <a:endParaRPr lang="en-US" dirty="0"/>
          </a:p>
        </p:txBody>
      </p:sp>
    </p:spTree>
    <p:extLst>
      <p:ext uri="{BB962C8B-B14F-4D97-AF65-F5344CB8AC3E}">
        <p14:creationId xmlns:p14="http://schemas.microsoft.com/office/powerpoint/2010/main" val="2692565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0" name="10.Background">
            <a:hlinkClick r:id="" action="ppaction://media"/>
            <a:extLst>
              <a:ext uri="{FF2B5EF4-FFF2-40B4-BE49-F238E27FC236}">
                <a16:creationId xmlns:a16="http://schemas.microsoft.com/office/drawing/2014/main" id="{049B638E-3169-41BE-BBFC-C2006052B18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duotone>
              <a:prstClr val="black"/>
              <a:schemeClr val="accent5">
                <a:tint val="45000"/>
                <a:satMod val="400000"/>
              </a:schemeClr>
            </a:duotone>
            <a:lum bright="3000" contrast="24000"/>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1E96578-47F8-4C8D-A8FB-D097992E86EB}"/>
              </a:ext>
            </a:extLst>
          </p:cNvPr>
          <p:cNvSpPr/>
          <p:nvPr userDrawn="1"/>
        </p:nvSpPr>
        <p:spPr>
          <a:xfrm>
            <a:off x="0" y="0"/>
            <a:ext cx="12192000" cy="6858000"/>
          </a:xfrm>
          <a:prstGeom prst="rect">
            <a:avLst/>
          </a:prstGeom>
          <a:gradFill flip="none" rotWithShape="1">
            <a:gsLst>
              <a:gs pos="0">
                <a:srgbClr val="0545AE">
                  <a:alpha val="39000"/>
                </a:srgbClr>
              </a:gs>
              <a:gs pos="79000">
                <a:srgbClr val="17147F">
                  <a:alpha val="7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B374B915-BAE7-4770-B585-186C7676BEBB}"/>
              </a:ext>
            </a:extLst>
          </p:cNvPr>
          <p:cNvSpPr>
            <a:spLocks noGrp="1"/>
          </p:cNvSpPr>
          <p:nvPr>
            <p:ph type="sldNum" sz="quarter" idx="12"/>
          </p:nvPr>
        </p:nvSpPr>
        <p:spPr>
          <a:xfrm>
            <a:off x="62050" y="6221244"/>
            <a:ext cx="436337" cy="307777"/>
          </a:xfrm>
          <a:noFill/>
        </p:spPr>
        <p:txBody>
          <a:bodyPr wrap="none" rtlCol="0">
            <a:spAutoFit/>
          </a:bodyPr>
          <a:lstStyle>
            <a:lvl1pPr>
              <a:defRPr lang="en-US" sz="1400" b="1" smtClean="0">
                <a:gradFill>
                  <a:gsLst>
                    <a:gs pos="0">
                      <a:schemeClr val="accent6"/>
                    </a:gs>
                    <a:gs pos="100000">
                      <a:schemeClr val="accent2"/>
                    </a:gs>
                  </a:gsLst>
                  <a:lin ang="5400000" scaled="0"/>
                </a:gradFill>
                <a:latin typeface="Montserrat" panose="00000500000000000000" pitchFamily="50" charset="0"/>
              </a:defRPr>
            </a:lvl1pPr>
          </a:lstStyle>
          <a:p>
            <a:pPr algn="ctr"/>
            <a:fld id="{9CA17E48-1482-2242-8588-28D178DC5C93}" type="slidenum">
              <a:rPr lang="en-US" smtClean="0"/>
              <a:pPr algn="ctr"/>
              <a:t>‹#›</a:t>
            </a:fld>
            <a:endParaRPr lang="en-US" dirty="0"/>
          </a:p>
        </p:txBody>
      </p:sp>
    </p:spTree>
    <p:extLst>
      <p:ext uri="{BB962C8B-B14F-4D97-AF65-F5344CB8AC3E}">
        <p14:creationId xmlns:p14="http://schemas.microsoft.com/office/powerpoint/2010/main" val="146599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8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1F61630-B3D7-4CD8-B23D-7323B169C58B}"/>
              </a:ext>
            </a:extLst>
          </p:cNvPr>
          <p:cNvSpPr>
            <a:spLocks noGrp="1"/>
          </p:cNvSpPr>
          <p:nvPr>
            <p:ph type="sldNum" sz="quarter" idx="12"/>
          </p:nvPr>
        </p:nvSpPr>
        <p:spPr>
          <a:xfrm>
            <a:off x="62050" y="6221244"/>
            <a:ext cx="436337" cy="307777"/>
          </a:xfrm>
          <a:noFill/>
        </p:spPr>
        <p:txBody>
          <a:bodyPr wrap="none" rtlCol="0">
            <a:spAutoFit/>
          </a:bodyPr>
          <a:lstStyle>
            <a:lvl1pPr>
              <a:defRPr lang="en-US" sz="1400" b="1" smtClean="0">
                <a:gradFill>
                  <a:gsLst>
                    <a:gs pos="0">
                      <a:schemeClr val="accent6"/>
                    </a:gs>
                    <a:gs pos="100000">
                      <a:schemeClr val="accent2"/>
                    </a:gs>
                  </a:gsLst>
                  <a:lin ang="5400000" scaled="0"/>
                </a:gradFill>
                <a:latin typeface="Montserrat" panose="00000500000000000000" pitchFamily="50" charset="0"/>
              </a:defRPr>
            </a:lvl1pPr>
          </a:lstStyle>
          <a:p>
            <a:pPr algn="ctr"/>
            <a:fld id="{9CA17E48-1482-2242-8588-28D178DC5C93}" type="slidenum">
              <a:rPr lang="en-US" smtClean="0"/>
              <a:pPr algn="ctr"/>
              <a:t>‹#›</a:t>
            </a:fld>
            <a:endParaRPr lang="en-US" dirty="0"/>
          </a:p>
        </p:txBody>
      </p:sp>
      <p:grpSp>
        <p:nvGrpSpPr>
          <p:cNvPr id="2" name="Group 1">
            <a:extLst>
              <a:ext uri="{FF2B5EF4-FFF2-40B4-BE49-F238E27FC236}">
                <a16:creationId xmlns:a16="http://schemas.microsoft.com/office/drawing/2014/main" id="{3DCA9581-6211-9FB6-C609-1114FEBBDE6C}"/>
              </a:ext>
            </a:extLst>
          </p:cNvPr>
          <p:cNvGrpSpPr/>
          <p:nvPr userDrawn="1"/>
        </p:nvGrpSpPr>
        <p:grpSpPr>
          <a:xfrm>
            <a:off x="0" y="0"/>
            <a:ext cx="12192000" cy="6858000"/>
            <a:chOff x="0" y="0"/>
            <a:chExt cx="12192000" cy="6858000"/>
          </a:xfrm>
        </p:grpSpPr>
        <p:pic>
          <p:nvPicPr>
            <p:cNvPr id="3" name="Picture 2">
              <a:extLst>
                <a:ext uri="{FF2B5EF4-FFF2-40B4-BE49-F238E27FC236}">
                  <a16:creationId xmlns:a16="http://schemas.microsoft.com/office/drawing/2014/main" id="{C8537B34-85F1-F2E8-BADC-5BFE85B2C513}"/>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43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48DC2713-3B8E-39C0-CD16-F057E6563CCE}"/>
                </a:ext>
              </a:extLst>
            </p:cNvPr>
            <p:cNvSpPr/>
            <p:nvPr/>
          </p:nvSpPr>
          <p:spPr>
            <a:xfrm>
              <a:off x="0" y="0"/>
              <a:ext cx="12192000" cy="6858000"/>
            </a:xfrm>
            <a:prstGeom prst="rect">
              <a:avLst/>
            </a:prstGeom>
            <a:gradFill flip="none" rotWithShape="1">
              <a:gsLst>
                <a:gs pos="0">
                  <a:srgbClr val="0545AE">
                    <a:alpha val="39000"/>
                  </a:srgbClr>
                </a:gs>
                <a:gs pos="79000">
                  <a:srgbClr val="17147F">
                    <a:alpha val="7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426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3" presetClass="entr" presetSubtype="28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5000" fill="hold"/>
                                        <p:tgtEl>
                                          <p:spTgt spid="2"/>
                                        </p:tgtEl>
                                        <p:attrNameLst>
                                          <p:attrName>ppt_w</p:attrName>
                                        </p:attrNameLst>
                                      </p:cBhvr>
                                      <p:tavLst>
                                        <p:tav tm="0">
                                          <p:val>
                                            <p:strVal val="4/3*#ppt_w"/>
                                          </p:val>
                                        </p:tav>
                                        <p:tav tm="100000">
                                          <p:val>
                                            <p:strVal val="#ppt_w"/>
                                          </p:val>
                                        </p:tav>
                                      </p:tavLst>
                                    </p:anim>
                                    <p:anim calcmode="lin" valueType="num">
                                      <p:cBhvr>
                                        <p:cTn id="11" dur="150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11.Background">
            <a:hlinkClick r:id="" action="ppaction://media"/>
            <a:extLst>
              <a:ext uri="{FF2B5EF4-FFF2-40B4-BE49-F238E27FC236}">
                <a16:creationId xmlns:a16="http://schemas.microsoft.com/office/drawing/2014/main" id="{C33465FF-20BB-4DB0-94A7-0007539D39C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duotone>
              <a:prstClr val="black"/>
              <a:schemeClr val="accent3">
                <a:tint val="45000"/>
                <a:satMod val="400000"/>
              </a:schemeClr>
            </a:duotone>
            <a:lum bright="20000" contrast="20000"/>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2D85652-F010-4A75-B2B7-C6C45AE5CAC4}"/>
              </a:ext>
            </a:extLst>
          </p:cNvPr>
          <p:cNvSpPr/>
          <p:nvPr userDrawn="1"/>
        </p:nvSpPr>
        <p:spPr>
          <a:xfrm>
            <a:off x="0" y="0"/>
            <a:ext cx="12192000" cy="6858000"/>
          </a:xfrm>
          <a:prstGeom prst="rect">
            <a:avLst/>
          </a:prstGeom>
          <a:gradFill flip="none" rotWithShape="1">
            <a:gsLst>
              <a:gs pos="0">
                <a:srgbClr val="0545AE">
                  <a:alpha val="28000"/>
                </a:srgbClr>
              </a:gs>
              <a:gs pos="79000">
                <a:srgbClr val="17147F">
                  <a:alpha val="66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53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20147610"/>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D44917-4105-4E43-97A0-BC5BEC8F1F31}"/>
              </a:ext>
            </a:extLst>
          </p:cNvPr>
          <p:cNvGrpSpPr/>
          <p:nvPr userDrawn="1"/>
        </p:nvGrpSpPr>
        <p:grpSpPr>
          <a:xfrm>
            <a:off x="0" y="0"/>
            <a:ext cx="12192000" cy="6858000"/>
            <a:chOff x="0" y="0"/>
            <a:chExt cx="12192000" cy="6858000"/>
          </a:xfrm>
        </p:grpSpPr>
        <p:pic>
          <p:nvPicPr>
            <p:cNvPr id="3" name="Picture 2">
              <a:extLst>
                <a:ext uri="{FF2B5EF4-FFF2-40B4-BE49-F238E27FC236}">
                  <a16:creationId xmlns:a16="http://schemas.microsoft.com/office/drawing/2014/main" id="{F1ED8B07-599F-4700-B2C3-22A62811081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3000"/>
                      </a14:imgEffect>
                      <a14:imgEffect>
                        <a14:brightnessContrast bright="-20000"/>
                      </a14:imgEffect>
                    </a14:imgLayer>
                  </a14:imgProps>
                </a:ext>
              </a:extLst>
            </a:blip>
            <a:srcRect t="7813" b="7813"/>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6AE2EAD-1D14-408A-B6A9-AF665E97F779}"/>
                </a:ext>
              </a:extLst>
            </p:cNvPr>
            <p:cNvSpPr/>
            <p:nvPr/>
          </p:nvSpPr>
          <p:spPr>
            <a:xfrm>
              <a:off x="0" y="0"/>
              <a:ext cx="12192000" cy="6858000"/>
            </a:xfrm>
            <a:prstGeom prst="rect">
              <a:avLst/>
            </a:prstGeom>
            <a:gradFill flip="none" rotWithShape="1">
              <a:gsLst>
                <a:gs pos="0">
                  <a:srgbClr val="0545AE">
                    <a:alpha val="39000"/>
                  </a:srgbClr>
                </a:gs>
                <a:gs pos="79000">
                  <a:srgbClr val="17147F">
                    <a:alpha val="7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a:extLst>
              <a:ext uri="{FF2B5EF4-FFF2-40B4-BE49-F238E27FC236}">
                <a16:creationId xmlns:a16="http://schemas.microsoft.com/office/drawing/2014/main" id="{258134DA-A0A2-4838-9ECC-12558F483CB3}"/>
              </a:ext>
            </a:extLst>
          </p:cNvPr>
          <p:cNvSpPr>
            <a:spLocks noGrp="1"/>
          </p:cNvSpPr>
          <p:nvPr>
            <p:ph type="sldNum" sz="quarter" idx="12"/>
          </p:nvPr>
        </p:nvSpPr>
        <p:spPr>
          <a:xfrm>
            <a:off x="62050" y="6221244"/>
            <a:ext cx="436337" cy="307777"/>
          </a:xfrm>
          <a:noFill/>
        </p:spPr>
        <p:txBody>
          <a:bodyPr wrap="none" rtlCol="0">
            <a:spAutoFit/>
          </a:bodyPr>
          <a:lstStyle>
            <a:lvl1pPr>
              <a:defRPr lang="en-US" sz="1400" b="1" smtClean="0">
                <a:gradFill>
                  <a:gsLst>
                    <a:gs pos="0">
                      <a:schemeClr val="accent6"/>
                    </a:gs>
                    <a:gs pos="100000">
                      <a:schemeClr val="accent2"/>
                    </a:gs>
                  </a:gsLst>
                  <a:lin ang="5400000" scaled="0"/>
                </a:gradFill>
                <a:latin typeface="Montserrat" panose="00000500000000000000" pitchFamily="50" charset="0"/>
              </a:defRPr>
            </a:lvl1pPr>
          </a:lstStyle>
          <a:p>
            <a:pPr algn="ctr"/>
            <a:fld id="{9CA17E48-1482-2242-8588-28D178DC5C93}" type="slidenum">
              <a:rPr lang="en-US" smtClean="0"/>
              <a:pPr algn="ctr"/>
              <a:t>‹#›</a:t>
            </a:fld>
            <a:endParaRPr lang="en-US" dirty="0"/>
          </a:p>
        </p:txBody>
      </p:sp>
    </p:spTree>
    <p:extLst>
      <p:ext uri="{BB962C8B-B14F-4D97-AF65-F5344CB8AC3E}">
        <p14:creationId xmlns:p14="http://schemas.microsoft.com/office/powerpoint/2010/main" val="356946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ppt_w</p:attrName>
                                        </p:attrNameLst>
                                      </p:cBhvr>
                                      <p:tavLst>
                                        <p:tav tm="0">
                                          <p:val>
                                            <p:strVal val="4/3*#ppt_w"/>
                                          </p:val>
                                        </p:tav>
                                        <p:tav tm="100000">
                                          <p:val>
                                            <p:strVal val="#ppt_w"/>
                                          </p:val>
                                        </p:tav>
                                      </p:tavLst>
                                    </p:anim>
                                    <p:anim calcmode="lin" valueType="num">
                                      <p:cBhvr>
                                        <p:cTn id="8" dur="150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58134DA-A0A2-4838-9ECC-12558F483CB3}"/>
              </a:ext>
            </a:extLst>
          </p:cNvPr>
          <p:cNvSpPr>
            <a:spLocks noGrp="1"/>
          </p:cNvSpPr>
          <p:nvPr>
            <p:ph type="sldNum" sz="quarter" idx="12"/>
          </p:nvPr>
        </p:nvSpPr>
        <p:spPr>
          <a:xfrm>
            <a:off x="62050" y="6221244"/>
            <a:ext cx="436337" cy="307777"/>
          </a:xfrm>
          <a:noFill/>
        </p:spPr>
        <p:txBody>
          <a:bodyPr wrap="none" rtlCol="0">
            <a:spAutoFit/>
          </a:bodyPr>
          <a:lstStyle>
            <a:lvl1pPr>
              <a:defRPr lang="en-US" sz="1400" b="1" smtClean="0">
                <a:gradFill>
                  <a:gsLst>
                    <a:gs pos="0">
                      <a:schemeClr val="accent6"/>
                    </a:gs>
                    <a:gs pos="100000">
                      <a:schemeClr val="accent2"/>
                    </a:gs>
                  </a:gsLst>
                  <a:lin ang="5400000" scaled="0"/>
                </a:gradFill>
                <a:latin typeface="Montserrat" panose="00000500000000000000" pitchFamily="50" charset="0"/>
              </a:defRPr>
            </a:lvl1pPr>
          </a:lstStyle>
          <a:p>
            <a:pPr algn="ctr"/>
            <a:fld id="{9CA17E48-1482-2242-8588-28D178DC5C93}" type="slidenum">
              <a:rPr lang="en-US" smtClean="0"/>
              <a:pPr algn="ctr"/>
              <a:t>‹#›</a:t>
            </a:fld>
            <a:endParaRPr lang="en-US" dirty="0"/>
          </a:p>
        </p:txBody>
      </p:sp>
      <p:grpSp>
        <p:nvGrpSpPr>
          <p:cNvPr id="2" name="Group 1">
            <a:extLst>
              <a:ext uri="{FF2B5EF4-FFF2-40B4-BE49-F238E27FC236}">
                <a16:creationId xmlns:a16="http://schemas.microsoft.com/office/drawing/2014/main" id="{0ED44917-4105-4E43-97A0-BC5BEC8F1F31}"/>
              </a:ext>
            </a:extLst>
          </p:cNvPr>
          <p:cNvGrpSpPr/>
          <p:nvPr userDrawn="1"/>
        </p:nvGrpSpPr>
        <p:grpSpPr>
          <a:xfrm>
            <a:off x="0" y="0"/>
            <a:ext cx="12192000" cy="6858000"/>
            <a:chOff x="0" y="0"/>
            <a:chExt cx="12192000" cy="6858000"/>
          </a:xfrm>
        </p:grpSpPr>
        <p:pic>
          <p:nvPicPr>
            <p:cNvPr id="3" name="Picture 2">
              <a:extLst>
                <a:ext uri="{FF2B5EF4-FFF2-40B4-BE49-F238E27FC236}">
                  <a16:creationId xmlns:a16="http://schemas.microsoft.com/office/drawing/2014/main" id="{F1ED8B07-599F-4700-B2C3-22A62811081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3000"/>
                      </a14:imgEffect>
                      <a14:imgEffect>
                        <a14:brightnessContrast bright="-20000"/>
                      </a14:imgEffect>
                    </a14:imgLayer>
                  </a14:imgProps>
                </a:ext>
              </a:extLst>
            </a:blip>
            <a:srcRect t="7813" b="7813"/>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6AE2EAD-1D14-408A-B6A9-AF665E97F779}"/>
                </a:ext>
              </a:extLst>
            </p:cNvPr>
            <p:cNvSpPr/>
            <p:nvPr/>
          </p:nvSpPr>
          <p:spPr>
            <a:xfrm>
              <a:off x="0" y="0"/>
              <a:ext cx="12192000" cy="6858000"/>
            </a:xfrm>
            <a:prstGeom prst="rect">
              <a:avLst/>
            </a:prstGeom>
            <a:gradFill flip="none" rotWithShape="1">
              <a:gsLst>
                <a:gs pos="0">
                  <a:srgbClr val="0545AE">
                    <a:alpha val="39000"/>
                  </a:srgbClr>
                </a:gs>
                <a:gs pos="79000">
                  <a:srgbClr val="17147F">
                    <a:alpha val="70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343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ppt_w</p:attrName>
                                        </p:attrNameLst>
                                      </p:cBhvr>
                                      <p:tavLst>
                                        <p:tav tm="0">
                                          <p:val>
                                            <p:strVal val="4/3*#ppt_w"/>
                                          </p:val>
                                        </p:tav>
                                        <p:tav tm="100000">
                                          <p:val>
                                            <p:strVal val="#ppt_w"/>
                                          </p:val>
                                        </p:tav>
                                      </p:tavLst>
                                    </p:anim>
                                    <p:anim calcmode="lin" valueType="num">
                                      <p:cBhvr>
                                        <p:cTn id="8" dur="150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0A6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A1D13-AA7D-C0B3-939D-28AF98987D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75B3F0-510F-D36A-19FB-C06498BE7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BEA9A-0F7F-6FC3-098B-B44CB05F1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9CD8175-3689-59F0-4C8E-B51EC329C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68719-8699-AABF-0271-B60B01953B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17E48-1482-2242-8588-28D178DC5C93}" type="slidenum">
              <a:rPr lang="en-US" smtClean="0"/>
              <a:t>‹#›</a:t>
            </a:fld>
            <a:endParaRPr lang="en-US"/>
          </a:p>
        </p:txBody>
      </p:sp>
    </p:spTree>
    <p:extLst>
      <p:ext uri="{BB962C8B-B14F-4D97-AF65-F5344CB8AC3E}">
        <p14:creationId xmlns:p14="http://schemas.microsoft.com/office/powerpoint/2010/main" val="971192644"/>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80A6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A1D13-AA7D-C0B3-939D-28AF98987D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75B3F0-510F-D36A-19FB-C06498BE7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BEA9A-0F7F-6FC3-098B-B44CB05F1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9CD8175-3689-59F0-4C8E-B51EC329C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68719-8699-AABF-0271-B60B01953B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17E48-1482-2242-8588-28D178DC5C93}" type="slidenum">
              <a:rPr lang="en-US" smtClean="0"/>
              <a:t>‹#›</a:t>
            </a:fld>
            <a:endParaRPr lang="en-US"/>
          </a:p>
        </p:txBody>
      </p:sp>
    </p:spTree>
    <p:extLst>
      <p:ext uri="{BB962C8B-B14F-4D97-AF65-F5344CB8AC3E}">
        <p14:creationId xmlns:p14="http://schemas.microsoft.com/office/powerpoint/2010/main" val="4222085485"/>
      </p:ext>
    </p:extLst>
  </p:cSld>
  <p:clrMap bg1="lt1" tx1="dk1" bg2="lt2" tx2="dk2" accent1="accent1" accent2="accent2" accent3="accent3" accent4="accent4" accent5="accent5" accent6="accent6" hlink="hlink" folHlink="folHlink"/>
  <p:sldLayoutIdLst>
    <p:sldLayoutId id="2147483653" r:id="rId1"/>
    <p:sldLayoutId id="2147483655" r:id="rId2"/>
    <p:sldLayoutId id="2147483656" r:id="rId3"/>
    <p:sldLayoutId id="2147483657" r:id="rId4"/>
    <p:sldLayoutId id="214748365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102996"/>
      </p:ext>
    </p:extLst>
  </p:cSld>
  <p:clrMap bg1="lt1" tx1="dk1" bg2="lt2" tx2="dk2" accent1="accent1" accent2="accent2" accent3="accent3" accent4="accent4" accent5="accent5" accent6="accent6" hlink="hlink" folHlink="folHlink"/>
  <p:sldLayoutIdLst>
    <p:sldLayoutId id="214748366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280A6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A1D13-AA7D-C0B3-939D-28AF98987D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75B3F0-510F-D36A-19FB-C06498BE7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BEA9A-0F7F-6FC3-098B-B44CB05F1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9CD8175-3689-59F0-4C8E-B51EC329C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68719-8699-AABF-0271-B60B01953B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17E48-1482-2242-8588-28D178DC5C93}" type="slidenum">
              <a:rPr lang="en-US" smtClean="0"/>
              <a:t>‹#›</a:t>
            </a:fld>
            <a:endParaRPr lang="en-US"/>
          </a:p>
        </p:txBody>
      </p:sp>
    </p:spTree>
    <p:extLst>
      <p:ext uri="{BB962C8B-B14F-4D97-AF65-F5344CB8AC3E}">
        <p14:creationId xmlns:p14="http://schemas.microsoft.com/office/powerpoint/2010/main" val="367735155"/>
      </p:ext>
    </p:extLst>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280A6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A1D13-AA7D-C0B3-939D-28AF98987D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75B3F0-510F-D36A-19FB-C06498BE7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BEA9A-0F7F-6FC3-098B-B44CB05F1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9CD8175-3689-59F0-4C8E-B51EC329C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68719-8699-AABF-0271-B60B01953B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A17E48-1482-2242-8588-28D178DC5C93}" type="slidenum">
              <a:rPr lang="en-US" smtClean="0"/>
              <a:t>‹#›</a:t>
            </a:fld>
            <a:endParaRPr lang="en-US"/>
          </a:p>
        </p:txBody>
      </p:sp>
    </p:spTree>
    <p:extLst>
      <p:ext uri="{BB962C8B-B14F-4D97-AF65-F5344CB8AC3E}">
        <p14:creationId xmlns:p14="http://schemas.microsoft.com/office/powerpoint/2010/main" val="1580365413"/>
      </p:ext>
    </p:extLst>
  </p:cSld>
  <p:clrMap bg1="lt1" tx1="dk1" bg2="lt2" tx2="dk2" accent1="accent1" accent2="accent2" accent3="accent3" accent4="accent4" accent5="accent5" accent6="accent6" hlink="hlink" folHlink="folHlink"/>
  <p:sldLayoutIdLst>
    <p:sldLayoutId id="214748367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319007"/>
      </p:ext>
    </p:extLst>
  </p:cSld>
  <p:clrMap bg1="lt1" tx1="dk1" bg2="lt2" tx2="dk2" accent1="accent1" accent2="accent2" accent3="accent3" accent4="accent4" accent5="accent5" accent6="accent6" hlink="hlink" folHlink="folHlink"/>
  <p:sldLayoutIdLst>
    <p:sldLayoutId id="2147483699" r:id="rId1"/>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profile" TargetMode="External"/><Relationship Id="rId7" Type="http://schemas.openxmlformats.org/officeDocument/2006/relationships/hyperlink" Target="https://plus.youexec.com/feedback/profil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hyperlink" Target="https://youexec.com/plus?m=ppt&amp;sr=profile" TargetMode="Externa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jpeg"/><Relationship Id="rId7" Type="http://schemas.openxmlformats.org/officeDocument/2006/relationships/image" Target="../media/image35.png"/><Relationship Id="rId12" Type="http://schemas.openxmlformats.org/officeDocument/2006/relationships/image" Target="../media/image40.jpe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39.png"/><Relationship Id="rId5" Type="http://schemas.openxmlformats.org/officeDocument/2006/relationships/image" Target="../media/image34.jpeg"/><Relationship Id="rId10" Type="http://schemas.openxmlformats.org/officeDocument/2006/relationships/image" Target="../media/image38.jpeg"/><Relationship Id="rId4" Type="http://schemas.openxmlformats.org/officeDocument/2006/relationships/image" Target="../media/image33.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1.wdp"/><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2.xml"/><Relationship Id="rId16" Type="http://schemas.openxmlformats.org/officeDocument/2006/relationships/image" Target="../media/image50.jpe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16.png"/><Relationship Id="rId15" Type="http://schemas.microsoft.com/office/2007/relationships/hdphoto" Target="../media/hdphoto12.wdp"/><Relationship Id="rId10" Type="http://schemas.openxmlformats.org/officeDocument/2006/relationships/image" Target="../media/image46.png"/><Relationship Id="rId4" Type="http://schemas.openxmlformats.org/officeDocument/2006/relationships/image" Target="../media/image42.jpeg"/><Relationship Id="rId9" Type="http://schemas.openxmlformats.org/officeDocument/2006/relationships/image" Target="../media/image45.jpe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14.wdp"/><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44.png"/><Relationship Id="rId17" Type="http://schemas.openxmlformats.org/officeDocument/2006/relationships/image" Target="../media/image61.jpeg"/><Relationship Id="rId2" Type="http://schemas.openxmlformats.org/officeDocument/2006/relationships/image" Target="../media/image51.png"/><Relationship Id="rId16" Type="http://schemas.openxmlformats.org/officeDocument/2006/relationships/image" Target="../media/image60.jpe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58.jpeg"/><Relationship Id="rId5" Type="http://schemas.openxmlformats.org/officeDocument/2006/relationships/image" Target="../media/image54.png"/><Relationship Id="rId15" Type="http://schemas.microsoft.com/office/2007/relationships/hdphoto" Target="../media/hdphoto15.wdp"/><Relationship Id="rId10" Type="http://schemas.microsoft.com/office/2007/relationships/hdphoto" Target="../media/hdphoto13.wdp"/><Relationship Id="rId4" Type="http://schemas.openxmlformats.org/officeDocument/2006/relationships/image" Target="../media/image53.jpeg"/><Relationship Id="rId9" Type="http://schemas.openxmlformats.org/officeDocument/2006/relationships/image" Target="../media/image57.png"/><Relationship Id="rId1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5" Type="http://schemas.openxmlformats.org/officeDocument/2006/relationships/image" Target="../media/image72.jpe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5.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107.jp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10.jpeg"/><Relationship Id="rId4" Type="http://schemas.openxmlformats.org/officeDocument/2006/relationships/image" Target="../media/image109.jpeg"/></Relationships>
</file>

<file path=ppt/slides/_rels/slide34.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11.png"/><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4.png"/><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png"/><Relationship Id="rId4" Type="http://schemas.microsoft.com/office/2007/relationships/hdphoto" Target="../media/hdphoto18.wdp"/></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microsoft.com/office/2007/relationships/hdphoto" Target="../media/hdphoto19.wdp"/><Relationship Id="rId5" Type="http://schemas.openxmlformats.org/officeDocument/2006/relationships/image" Target="../media/image116.png"/><Relationship Id="rId4" Type="http://schemas.openxmlformats.org/officeDocument/2006/relationships/image" Target="../media/image1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6.png"/><Relationship Id="rId4" Type="http://schemas.openxmlformats.org/officeDocument/2006/relationships/image" Target="../media/image118.png"/></Relationships>
</file>

<file path=ppt/slides/_rels/slide3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2.jpeg"/><Relationship Id="rId7" Type="http://schemas.openxmlformats.org/officeDocument/2006/relationships/image" Target="../media/image126.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jpeg"/></Relationships>
</file>

<file path=ppt/slides/_rels/slide4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6.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4.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143.png"/><Relationship Id="rId3" Type="http://schemas.microsoft.com/office/2007/relationships/hdphoto" Target="../media/hdphoto21.wdp"/><Relationship Id="rId7"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22.wdp"/><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1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148.gif"/><Relationship Id="rId3" Type="http://schemas.openxmlformats.org/officeDocument/2006/relationships/hyperlink" Target="https://plus.youexec.com/article/clarity" TargetMode="External"/><Relationship Id="rId7" Type="http://schemas.openxmlformats.org/officeDocument/2006/relationships/hyperlink" Target="https://plus.youexec.com/article/rfp"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47.gif"/><Relationship Id="rId5" Type="http://schemas.openxmlformats.org/officeDocument/2006/relationships/hyperlink" Target="https://plus.youexec.com/article/proposal" TargetMode="External"/><Relationship Id="rId10" Type="http://schemas.openxmlformats.org/officeDocument/2006/relationships/image" Target="../media/image149.gif"/><Relationship Id="rId4" Type="http://schemas.openxmlformats.org/officeDocument/2006/relationships/image" Target="../media/image146.gif"/><Relationship Id="rId9" Type="http://schemas.openxmlformats.org/officeDocument/2006/relationships/hyperlink" Target="https://plus.youexec.com/article/annual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jpeg"/><Relationship Id="rId5" Type="http://schemas.microsoft.com/office/2007/relationships/hdphoto" Target="../media/hdphoto5.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54B91"/>
            </a:gs>
            <a:gs pos="79000">
              <a:srgbClr val="1A196B"/>
            </a:gs>
          </a:gsLst>
          <a:path path="circle">
            <a:fillToRect l="100000" b="100000"/>
          </a:path>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67F609-B562-FD2C-BEBC-1ECE0E960511}"/>
              </a:ext>
            </a:extLst>
          </p:cNvPr>
          <p:cNvGrpSpPr/>
          <p:nvPr/>
        </p:nvGrpSpPr>
        <p:grpSpPr>
          <a:xfrm>
            <a:off x="0" y="1"/>
            <a:ext cx="12192000" cy="6858000"/>
            <a:chOff x="0" y="0"/>
            <a:chExt cx="12192000" cy="6858000"/>
          </a:xfrm>
        </p:grpSpPr>
        <p:pic>
          <p:nvPicPr>
            <p:cNvPr id="6" name="Picture 5">
              <a:extLst>
                <a:ext uri="{FF2B5EF4-FFF2-40B4-BE49-F238E27FC236}">
                  <a16:creationId xmlns:a16="http://schemas.microsoft.com/office/drawing/2014/main" id="{02031648-E855-FF06-51AC-601F44ADCB7D}"/>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43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8389C77-41DC-9541-8954-AC3AC5C5B689}"/>
                </a:ext>
              </a:extLst>
            </p:cNvPr>
            <p:cNvSpPr/>
            <p:nvPr/>
          </p:nvSpPr>
          <p:spPr>
            <a:xfrm>
              <a:off x="0" y="0"/>
              <a:ext cx="12192000" cy="6858000"/>
            </a:xfrm>
            <a:prstGeom prst="rect">
              <a:avLst/>
            </a:prstGeom>
            <a:gradFill flip="none" rotWithShape="1">
              <a:gsLst>
                <a:gs pos="0">
                  <a:srgbClr val="0545AE">
                    <a:alpha val="39000"/>
                  </a:srgbClr>
                </a:gs>
                <a:gs pos="79000">
                  <a:srgbClr val="17147F">
                    <a:alpha val="70000"/>
                  </a:srgbClr>
                </a:gs>
              </a:gsLst>
              <a:path path="circle">
                <a:fillToRect l="100000" b="100000"/>
              </a:path>
              <a:tileRect t="-100000" r="-10000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pic>
        <p:nvPicPr>
          <p:cNvPr id="58" name="Picture 57" descr="A picture containing shape&#10;&#10;Description automatically generated">
            <a:extLst>
              <a:ext uri="{FF2B5EF4-FFF2-40B4-BE49-F238E27FC236}">
                <a16:creationId xmlns:a16="http://schemas.microsoft.com/office/drawing/2014/main" id="{FD225190-5167-C468-22C0-22EC81B3FED3}"/>
              </a:ext>
            </a:extLst>
          </p:cNvPr>
          <p:cNvPicPr>
            <a:picLocks noChangeAspect="1"/>
          </p:cNvPicPr>
          <p:nvPr/>
        </p:nvPicPr>
        <p:blipFill>
          <a:blip r:embed="rId4" cstate="screen">
            <a:alphaModFix amt="0"/>
            <a:extLst>
              <a:ext uri="{28A0092B-C50C-407E-A947-70E740481C1C}">
                <a14:useLocalDpi xmlns:a14="http://schemas.microsoft.com/office/drawing/2010/main"/>
              </a:ext>
            </a:extLst>
          </a:blip>
          <a:stretch>
            <a:fillRect/>
          </a:stretch>
        </p:blipFill>
        <p:spPr>
          <a:xfrm>
            <a:off x="3154422" y="1995409"/>
            <a:ext cx="1374871" cy="932701"/>
          </a:xfrm>
          <a:prstGeom prst="rect">
            <a:avLst/>
          </a:prstGeom>
        </p:spPr>
      </p:pic>
      <p:grpSp>
        <p:nvGrpSpPr>
          <p:cNvPr id="59" name="Group 58">
            <a:extLst>
              <a:ext uri="{FF2B5EF4-FFF2-40B4-BE49-F238E27FC236}">
                <a16:creationId xmlns:a16="http://schemas.microsoft.com/office/drawing/2014/main" id="{3BF79E7A-9C78-21D3-33C1-A13A6E16FCF7}"/>
              </a:ext>
            </a:extLst>
          </p:cNvPr>
          <p:cNvGrpSpPr/>
          <p:nvPr/>
        </p:nvGrpSpPr>
        <p:grpSpPr>
          <a:xfrm>
            <a:off x="2926585" y="2402593"/>
            <a:ext cx="1798730" cy="2203785"/>
            <a:chOff x="9305358" y="3201357"/>
            <a:chExt cx="1799465" cy="2204685"/>
          </a:xfrm>
          <a:noFill/>
        </p:grpSpPr>
        <p:sp>
          <p:nvSpPr>
            <p:cNvPr id="60" name="Rectangle: Rounded Corners 15">
              <a:extLst>
                <a:ext uri="{FF2B5EF4-FFF2-40B4-BE49-F238E27FC236}">
                  <a16:creationId xmlns:a16="http://schemas.microsoft.com/office/drawing/2014/main" id="{41935FC1-1D66-2132-A94C-AD859B2C19CB}"/>
                </a:ext>
              </a:extLst>
            </p:cNvPr>
            <p:cNvSpPr/>
            <p:nvPr/>
          </p:nvSpPr>
          <p:spPr>
            <a:xfrm>
              <a:off x="9305358" y="3201357"/>
              <a:ext cx="1799465" cy="1800096"/>
            </a:xfrm>
            <a:prstGeom prst="roundRect">
              <a:avLst>
                <a:gd name="adj" fmla="val 12126"/>
              </a:avLst>
            </a:prstGeom>
            <a:grpFill/>
            <a:ln w="19050" cap="flat" cmpd="sng" algn="ctr">
              <a:no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no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19AFFE57-A1A4-014D-2687-A80E230E8F10}"/>
                </a:ext>
              </a:extLst>
            </p:cNvPr>
            <p:cNvGrpSpPr/>
            <p:nvPr/>
          </p:nvGrpSpPr>
          <p:grpSpPr>
            <a:xfrm>
              <a:off x="9771990" y="3626246"/>
              <a:ext cx="904467" cy="979128"/>
              <a:chOff x="4551537" y="3492035"/>
              <a:chExt cx="1137315" cy="1231194"/>
            </a:xfrm>
            <a:grpFill/>
          </p:grpSpPr>
          <p:sp>
            <p:nvSpPr>
              <p:cNvPr id="63" name="Freeform: Shape 38">
                <a:extLst>
                  <a:ext uri="{FF2B5EF4-FFF2-40B4-BE49-F238E27FC236}">
                    <a16:creationId xmlns:a16="http://schemas.microsoft.com/office/drawing/2014/main" id="{9F471031-6E5D-DB00-883D-C5AEC9B239F7}"/>
                  </a:ext>
                </a:extLst>
              </p:cNvPr>
              <p:cNvSpPr/>
              <p:nvPr/>
            </p:nvSpPr>
            <p:spPr>
              <a:xfrm>
                <a:off x="4551537" y="3767054"/>
                <a:ext cx="1137315" cy="956175"/>
              </a:xfrm>
              <a:custGeom>
                <a:avLst/>
                <a:gdLst>
                  <a:gd name="connsiteX0" fmla="*/ 791053 w 2998417"/>
                  <a:gd name="connsiteY0" fmla="*/ 2528196 h 2520863"/>
                  <a:gd name="connsiteX1" fmla="*/ 669003 w 2998417"/>
                  <a:gd name="connsiteY1" fmla="*/ 2450300 h 2520863"/>
                  <a:gd name="connsiteX2" fmla="*/ 569812 w 2998417"/>
                  <a:gd name="connsiteY2" fmla="*/ 2350170 h 2520863"/>
                  <a:gd name="connsiteX3" fmla="*/ 563236 w 2998417"/>
                  <a:gd name="connsiteY3" fmla="*/ 2254267 h 2520863"/>
                  <a:gd name="connsiteX4" fmla="*/ 659217 w 2998417"/>
                  <a:gd name="connsiteY4" fmla="*/ 2263114 h 2520863"/>
                  <a:gd name="connsiteX5" fmla="*/ 773595 w 2998417"/>
                  <a:gd name="connsiteY5" fmla="*/ 2377101 h 2520863"/>
                  <a:gd name="connsiteX6" fmla="*/ 895254 w 2998417"/>
                  <a:gd name="connsiteY6" fmla="*/ 2377727 h 2520863"/>
                  <a:gd name="connsiteX7" fmla="*/ 980431 w 2998417"/>
                  <a:gd name="connsiteY7" fmla="*/ 2292706 h 2520863"/>
                  <a:gd name="connsiteX8" fmla="*/ 980196 w 2998417"/>
                  <a:gd name="connsiteY8" fmla="*/ 2164785 h 2520863"/>
                  <a:gd name="connsiteX9" fmla="*/ 391864 w 2998417"/>
                  <a:gd name="connsiteY9" fmla="*/ 1574182 h 2520863"/>
                  <a:gd name="connsiteX10" fmla="*/ 218692 w 2998417"/>
                  <a:gd name="connsiteY10" fmla="*/ 1573086 h 2520863"/>
                  <a:gd name="connsiteX11" fmla="*/ 152382 w 2998417"/>
                  <a:gd name="connsiteY11" fmla="*/ 1639631 h 2520863"/>
                  <a:gd name="connsiteX12" fmla="*/ 152539 w 2998417"/>
                  <a:gd name="connsiteY12" fmla="*/ 1756514 h 2520863"/>
                  <a:gd name="connsiteX13" fmla="*/ 272710 w 2998417"/>
                  <a:gd name="connsiteY13" fmla="*/ 1877156 h 2520863"/>
                  <a:gd name="connsiteX14" fmla="*/ 281792 w 2998417"/>
                  <a:gd name="connsiteY14" fmla="*/ 1964838 h 2520863"/>
                  <a:gd name="connsiteX15" fmla="*/ 190900 w 2998417"/>
                  <a:gd name="connsiteY15" fmla="*/ 1970553 h 2520863"/>
                  <a:gd name="connsiteX16" fmla="*/ 48338 w 2998417"/>
                  <a:gd name="connsiteY16" fmla="*/ 1826816 h 2520863"/>
                  <a:gd name="connsiteX17" fmla="*/ 59142 w 2998417"/>
                  <a:gd name="connsiteY17" fmla="*/ 1557585 h 2520863"/>
                  <a:gd name="connsiteX18" fmla="*/ 162951 w 2998417"/>
                  <a:gd name="connsiteY18" fmla="*/ 1453854 h 2520863"/>
                  <a:gd name="connsiteX19" fmla="*/ 365325 w 2998417"/>
                  <a:gd name="connsiteY19" fmla="*/ 1403828 h 2520863"/>
                  <a:gd name="connsiteX20" fmla="*/ 406817 w 2998417"/>
                  <a:gd name="connsiteY20" fmla="*/ 1394355 h 2520863"/>
                  <a:gd name="connsiteX21" fmla="*/ 562610 w 2998417"/>
                  <a:gd name="connsiteY21" fmla="*/ 1238798 h 2520863"/>
                  <a:gd name="connsiteX22" fmla="*/ 564489 w 2998417"/>
                  <a:gd name="connsiteY22" fmla="*/ 1200045 h 2520863"/>
                  <a:gd name="connsiteX23" fmla="*/ 627275 w 2998417"/>
                  <a:gd name="connsiteY23" fmla="*/ 880397 h 2520863"/>
                  <a:gd name="connsiteX24" fmla="*/ 637844 w 2998417"/>
                  <a:gd name="connsiteY24" fmla="*/ 844384 h 2520863"/>
                  <a:gd name="connsiteX25" fmla="*/ 753084 w 2998417"/>
                  <a:gd name="connsiteY25" fmla="*/ 560200 h 2520863"/>
                  <a:gd name="connsiteX26" fmla="*/ 774065 w 2998417"/>
                  <a:gd name="connsiteY26" fmla="*/ 526928 h 2520863"/>
                  <a:gd name="connsiteX27" fmla="*/ 905979 w 2998417"/>
                  <a:gd name="connsiteY27" fmla="*/ 302634 h 2520863"/>
                  <a:gd name="connsiteX28" fmla="*/ 928135 w 2998417"/>
                  <a:gd name="connsiteY28" fmla="*/ 263490 h 2520863"/>
                  <a:gd name="connsiteX29" fmla="*/ 1172392 w 2998417"/>
                  <a:gd name="connsiteY29" fmla="*/ 34890 h 2520863"/>
                  <a:gd name="connsiteX30" fmla="*/ 1226019 w 2998417"/>
                  <a:gd name="connsiteY30" fmla="*/ 25183 h 2520863"/>
                  <a:gd name="connsiteX31" fmla="*/ 1364667 w 2998417"/>
                  <a:gd name="connsiteY31" fmla="*/ 5376 h 2520863"/>
                  <a:gd name="connsiteX32" fmla="*/ 1768396 w 2998417"/>
                  <a:gd name="connsiteY32" fmla="*/ 79827 h 2520863"/>
                  <a:gd name="connsiteX33" fmla="*/ 1806209 w 2998417"/>
                  <a:gd name="connsiteY33" fmla="*/ 83507 h 2520863"/>
                  <a:gd name="connsiteX34" fmla="*/ 2012184 w 2998417"/>
                  <a:gd name="connsiteY34" fmla="*/ 321423 h 2520863"/>
                  <a:gd name="connsiteX35" fmla="*/ 2030895 w 2998417"/>
                  <a:gd name="connsiteY35" fmla="*/ 353208 h 2520863"/>
                  <a:gd name="connsiteX36" fmla="*/ 2166411 w 2998417"/>
                  <a:gd name="connsiteY36" fmla="*/ 577424 h 2520863"/>
                  <a:gd name="connsiteX37" fmla="*/ 2189349 w 2998417"/>
                  <a:gd name="connsiteY37" fmla="*/ 612732 h 2520863"/>
                  <a:gd name="connsiteX38" fmla="*/ 2321421 w 2998417"/>
                  <a:gd name="connsiteY38" fmla="*/ 836399 h 2520863"/>
                  <a:gd name="connsiteX39" fmla="*/ 2340210 w 2998417"/>
                  <a:gd name="connsiteY39" fmla="*/ 869124 h 2520863"/>
                  <a:gd name="connsiteX40" fmla="*/ 2425230 w 2998417"/>
                  <a:gd name="connsiteY40" fmla="*/ 1203412 h 2520863"/>
                  <a:gd name="connsiteX41" fmla="*/ 2426639 w 2998417"/>
                  <a:gd name="connsiteY41" fmla="*/ 1235197 h 2520863"/>
                  <a:gd name="connsiteX42" fmla="*/ 2588617 w 2998417"/>
                  <a:gd name="connsiteY42" fmla="*/ 1397096 h 2520863"/>
                  <a:gd name="connsiteX43" fmla="*/ 2622202 w 2998417"/>
                  <a:gd name="connsiteY43" fmla="*/ 1404063 h 2520863"/>
                  <a:gd name="connsiteX44" fmla="*/ 2845322 w 2998417"/>
                  <a:gd name="connsiteY44" fmla="*/ 1453071 h 2520863"/>
                  <a:gd name="connsiteX45" fmla="*/ 2940833 w 2998417"/>
                  <a:gd name="connsiteY45" fmla="*/ 1548504 h 2520863"/>
                  <a:gd name="connsiteX46" fmla="*/ 2941224 w 2998417"/>
                  <a:gd name="connsiteY46" fmla="*/ 1837699 h 2520863"/>
                  <a:gd name="connsiteX47" fmla="*/ 2735876 w 2998417"/>
                  <a:gd name="connsiteY47" fmla="*/ 2043360 h 2520863"/>
                  <a:gd name="connsiteX48" fmla="*/ 2322517 w 2998417"/>
                  <a:gd name="connsiteY48" fmla="*/ 2456250 h 2520863"/>
                  <a:gd name="connsiteX49" fmla="*/ 2020091 w 2998417"/>
                  <a:gd name="connsiteY49" fmla="*/ 2461103 h 2520863"/>
                  <a:gd name="connsiteX50" fmla="*/ 1913385 w 2998417"/>
                  <a:gd name="connsiteY50" fmla="*/ 2352049 h 2520863"/>
                  <a:gd name="connsiteX51" fmla="*/ 1878547 w 2998417"/>
                  <a:gd name="connsiteY51" fmla="*/ 2149283 h 2520863"/>
                  <a:gd name="connsiteX52" fmla="*/ 1869544 w 2998417"/>
                  <a:gd name="connsiteY52" fmla="*/ 2108652 h 2520863"/>
                  <a:gd name="connsiteX53" fmla="*/ 1667875 w 2998417"/>
                  <a:gd name="connsiteY53" fmla="*/ 1907609 h 2520863"/>
                  <a:gd name="connsiteX54" fmla="*/ 1632802 w 2998417"/>
                  <a:gd name="connsiteY54" fmla="*/ 1889682 h 2520863"/>
                  <a:gd name="connsiteX55" fmla="*/ 1409995 w 2998417"/>
                  <a:gd name="connsiteY55" fmla="*/ 1883497 h 2520863"/>
                  <a:gd name="connsiteX56" fmla="*/ 1308221 w 2998417"/>
                  <a:gd name="connsiteY56" fmla="*/ 1924989 h 2520863"/>
                  <a:gd name="connsiteX57" fmla="*/ 1134110 w 2998417"/>
                  <a:gd name="connsiteY57" fmla="*/ 2099571 h 2520863"/>
                  <a:gd name="connsiteX58" fmla="*/ 1122836 w 2998417"/>
                  <a:gd name="connsiteY58" fmla="*/ 2148188 h 2520863"/>
                  <a:gd name="connsiteX59" fmla="*/ 1078917 w 2998417"/>
                  <a:gd name="connsiteY59" fmla="*/ 2369820 h 2520863"/>
                  <a:gd name="connsiteX60" fmla="*/ 992096 w 2998417"/>
                  <a:gd name="connsiteY60" fmla="*/ 2457346 h 2520863"/>
                  <a:gd name="connsiteX61" fmla="*/ 879362 w 2998417"/>
                  <a:gd name="connsiteY61" fmla="*/ 2528353 h 2520863"/>
                  <a:gd name="connsiteX62" fmla="*/ 791053 w 2998417"/>
                  <a:gd name="connsiteY62" fmla="*/ 2528196 h 2520863"/>
                  <a:gd name="connsiteX63" fmla="*/ 1608846 w 2998417"/>
                  <a:gd name="connsiteY63" fmla="*/ 504929 h 2520863"/>
                  <a:gd name="connsiteX64" fmla="*/ 1437005 w 2998417"/>
                  <a:gd name="connsiteY64" fmla="*/ 709338 h 2520863"/>
                  <a:gd name="connsiteX65" fmla="*/ 1399427 w 2998417"/>
                  <a:gd name="connsiteY65" fmla="*/ 741436 h 2520863"/>
                  <a:gd name="connsiteX66" fmla="*/ 1223514 w 2998417"/>
                  <a:gd name="connsiteY66" fmla="*/ 916409 h 2520863"/>
                  <a:gd name="connsiteX67" fmla="*/ 1193139 w 2998417"/>
                  <a:gd name="connsiteY67" fmla="*/ 945924 h 2520863"/>
                  <a:gd name="connsiteX68" fmla="*/ 1015895 w 2998417"/>
                  <a:gd name="connsiteY68" fmla="*/ 1123402 h 2520863"/>
                  <a:gd name="connsiteX69" fmla="*/ 986459 w 2998417"/>
                  <a:gd name="connsiteY69" fmla="*/ 1153151 h 2520863"/>
                  <a:gd name="connsiteX70" fmla="*/ 696873 w 2998417"/>
                  <a:gd name="connsiteY70" fmla="*/ 1313328 h 2520863"/>
                  <a:gd name="connsiteX71" fmla="*/ 656242 w 2998417"/>
                  <a:gd name="connsiteY71" fmla="*/ 1321157 h 2520863"/>
                  <a:gd name="connsiteX72" fmla="*/ 506634 w 2998417"/>
                  <a:gd name="connsiteY72" fmla="*/ 1470451 h 2520863"/>
                  <a:gd name="connsiteX73" fmla="*/ 506947 w 2998417"/>
                  <a:gd name="connsiteY73" fmla="*/ 1512492 h 2520863"/>
                  <a:gd name="connsiteX74" fmla="*/ 1005483 w 2998417"/>
                  <a:gd name="connsiteY74" fmla="*/ 2010401 h 2520863"/>
                  <a:gd name="connsiteX75" fmla="*/ 1047758 w 2998417"/>
                  <a:gd name="connsiteY75" fmla="*/ 2009540 h 2520863"/>
                  <a:gd name="connsiteX76" fmla="*/ 1236353 w 2998417"/>
                  <a:gd name="connsiteY76" fmla="*/ 1820319 h 2520863"/>
                  <a:gd name="connsiteX77" fmla="*/ 1340789 w 2998417"/>
                  <a:gd name="connsiteY77" fmla="*/ 1764578 h 2520863"/>
                  <a:gd name="connsiteX78" fmla="*/ 1469416 w 2998417"/>
                  <a:gd name="connsiteY78" fmla="*/ 1759646 h 2520863"/>
                  <a:gd name="connsiteX79" fmla="*/ 1604227 w 2998417"/>
                  <a:gd name="connsiteY79" fmla="*/ 1764656 h 2520863"/>
                  <a:gd name="connsiteX80" fmla="*/ 1749686 w 2998417"/>
                  <a:gd name="connsiteY80" fmla="*/ 1702496 h 2520863"/>
                  <a:gd name="connsiteX81" fmla="*/ 1779122 w 2998417"/>
                  <a:gd name="connsiteY81" fmla="*/ 1673842 h 2520863"/>
                  <a:gd name="connsiteX82" fmla="*/ 1868761 w 2998417"/>
                  <a:gd name="connsiteY82" fmla="*/ 1675487 h 2520863"/>
                  <a:gd name="connsiteX83" fmla="*/ 1865786 w 2998417"/>
                  <a:gd name="connsiteY83" fmla="*/ 1762777 h 2520863"/>
                  <a:gd name="connsiteX84" fmla="*/ 1796267 w 2998417"/>
                  <a:gd name="connsiteY84" fmla="*/ 1830105 h 2520863"/>
                  <a:gd name="connsiteX85" fmla="*/ 1794701 w 2998417"/>
                  <a:gd name="connsiteY85" fmla="*/ 1859619 h 2520863"/>
                  <a:gd name="connsiteX86" fmla="*/ 1952451 w 2998417"/>
                  <a:gd name="connsiteY86" fmla="*/ 2017369 h 2520863"/>
                  <a:gd name="connsiteX87" fmla="*/ 1985566 w 2998417"/>
                  <a:gd name="connsiteY87" fmla="*/ 2017212 h 2520863"/>
                  <a:gd name="connsiteX88" fmla="*/ 2494280 w 2998417"/>
                  <a:gd name="connsiteY88" fmla="*/ 1508812 h 2520863"/>
                  <a:gd name="connsiteX89" fmla="*/ 2494671 w 2998417"/>
                  <a:gd name="connsiteY89" fmla="*/ 1477889 h 2520863"/>
                  <a:gd name="connsiteX90" fmla="*/ 2339975 w 2998417"/>
                  <a:gd name="connsiteY90" fmla="*/ 1325384 h 2520863"/>
                  <a:gd name="connsiteX91" fmla="*/ 2304511 w 2998417"/>
                  <a:gd name="connsiteY91" fmla="*/ 1324836 h 2520863"/>
                  <a:gd name="connsiteX92" fmla="*/ 2281337 w 2998417"/>
                  <a:gd name="connsiteY92" fmla="*/ 1347304 h 2520863"/>
                  <a:gd name="connsiteX93" fmla="*/ 2196239 w 2998417"/>
                  <a:gd name="connsiteY93" fmla="*/ 1343155 h 2520863"/>
                  <a:gd name="connsiteX94" fmla="*/ 2196787 w 2998417"/>
                  <a:gd name="connsiteY94" fmla="*/ 1258291 h 2520863"/>
                  <a:gd name="connsiteX95" fmla="*/ 2331990 w 2998417"/>
                  <a:gd name="connsiteY95" fmla="*/ 1119566 h 2520863"/>
                  <a:gd name="connsiteX96" fmla="*/ 2328545 w 2998417"/>
                  <a:gd name="connsiteY96" fmla="*/ 1005422 h 2520863"/>
                  <a:gd name="connsiteX97" fmla="*/ 2214167 w 2998417"/>
                  <a:gd name="connsiteY97" fmla="*/ 1004248 h 2520863"/>
                  <a:gd name="connsiteX98" fmla="*/ 2170091 w 2998417"/>
                  <a:gd name="connsiteY98" fmla="*/ 1047306 h 2520863"/>
                  <a:gd name="connsiteX99" fmla="*/ 2071918 w 2998417"/>
                  <a:gd name="connsiteY99" fmla="*/ 1055996 h 2520863"/>
                  <a:gd name="connsiteX100" fmla="*/ 2082252 w 2998417"/>
                  <a:gd name="connsiteY100" fmla="*/ 958058 h 2520863"/>
                  <a:gd name="connsiteX101" fmla="*/ 2173222 w 2998417"/>
                  <a:gd name="connsiteY101" fmla="*/ 866383 h 2520863"/>
                  <a:gd name="connsiteX102" fmla="*/ 2174396 w 2998417"/>
                  <a:gd name="connsiteY102" fmla="*/ 747778 h 2520863"/>
                  <a:gd name="connsiteX103" fmla="*/ 2055556 w 2998417"/>
                  <a:gd name="connsiteY103" fmla="*/ 749813 h 2520863"/>
                  <a:gd name="connsiteX104" fmla="*/ 2000989 w 2998417"/>
                  <a:gd name="connsiteY104" fmla="*/ 803205 h 2520863"/>
                  <a:gd name="connsiteX105" fmla="*/ 1945327 w 2998417"/>
                  <a:gd name="connsiteY105" fmla="*/ 823873 h 2520863"/>
                  <a:gd name="connsiteX106" fmla="*/ 1895457 w 2998417"/>
                  <a:gd name="connsiteY106" fmla="*/ 783633 h 2520863"/>
                  <a:gd name="connsiteX107" fmla="*/ 1909862 w 2998417"/>
                  <a:gd name="connsiteY107" fmla="*/ 718342 h 2520863"/>
                  <a:gd name="connsiteX108" fmla="*/ 2013359 w 2998417"/>
                  <a:gd name="connsiteY108" fmla="*/ 614219 h 2520863"/>
                  <a:gd name="connsiteX109" fmla="*/ 2018995 w 2998417"/>
                  <a:gd name="connsiteY109" fmla="*/ 489272 h 2520863"/>
                  <a:gd name="connsiteX110" fmla="*/ 1895457 w 2998417"/>
                  <a:gd name="connsiteY110" fmla="*/ 495770 h 2520863"/>
                  <a:gd name="connsiteX111" fmla="*/ 1849659 w 2998417"/>
                  <a:gd name="connsiteY111" fmla="*/ 541333 h 2520863"/>
                  <a:gd name="connsiteX112" fmla="*/ 1756184 w 2998417"/>
                  <a:gd name="connsiteY112" fmla="*/ 549240 h 2520863"/>
                  <a:gd name="connsiteX113" fmla="*/ 1762055 w 2998417"/>
                  <a:gd name="connsiteY113" fmla="*/ 453808 h 2520863"/>
                  <a:gd name="connsiteX114" fmla="*/ 1863438 w 2998417"/>
                  <a:gd name="connsiteY114" fmla="*/ 351720 h 2520863"/>
                  <a:gd name="connsiteX115" fmla="*/ 1864142 w 2998417"/>
                  <a:gd name="connsiteY115" fmla="*/ 230374 h 2520863"/>
                  <a:gd name="connsiteX116" fmla="*/ 1744754 w 2998417"/>
                  <a:gd name="connsiteY116" fmla="*/ 234602 h 2520863"/>
                  <a:gd name="connsiteX117" fmla="*/ 1594833 w 2998417"/>
                  <a:gd name="connsiteY117" fmla="*/ 383662 h 2520863"/>
                  <a:gd name="connsiteX118" fmla="*/ 1588961 w 2998417"/>
                  <a:gd name="connsiteY118" fmla="*/ 417091 h 2520863"/>
                  <a:gd name="connsiteX119" fmla="*/ 1608846 w 2998417"/>
                  <a:gd name="connsiteY119" fmla="*/ 504929 h 2520863"/>
                  <a:gd name="connsiteX120" fmla="*/ 1990185 w 2998417"/>
                  <a:gd name="connsiteY120" fmla="*/ 2220369 h 2520863"/>
                  <a:gd name="connsiteX121" fmla="*/ 2013437 w 2998417"/>
                  <a:gd name="connsiteY121" fmla="*/ 2277910 h 2520863"/>
                  <a:gd name="connsiteX122" fmla="*/ 2111062 w 2998417"/>
                  <a:gd name="connsiteY122" fmla="*/ 2375222 h 2520863"/>
                  <a:gd name="connsiteX123" fmla="*/ 2225675 w 2998417"/>
                  <a:gd name="connsiteY123" fmla="*/ 2375300 h 2520863"/>
                  <a:gd name="connsiteX124" fmla="*/ 2852211 w 2998417"/>
                  <a:gd name="connsiteY124" fmla="*/ 1749312 h 2520863"/>
                  <a:gd name="connsiteX125" fmla="*/ 2852994 w 2998417"/>
                  <a:gd name="connsiteY125" fmla="*/ 1636734 h 2520863"/>
                  <a:gd name="connsiteX126" fmla="*/ 2753177 w 2998417"/>
                  <a:gd name="connsiteY126" fmla="*/ 1537465 h 2520863"/>
                  <a:gd name="connsiteX127" fmla="*/ 2640834 w 2998417"/>
                  <a:gd name="connsiteY127" fmla="*/ 1539501 h 2520863"/>
                  <a:gd name="connsiteX128" fmla="*/ 2014142 w 2998417"/>
                  <a:gd name="connsiteY128" fmla="*/ 2165333 h 2520863"/>
                  <a:gd name="connsiteX129" fmla="*/ 1990185 w 2998417"/>
                  <a:gd name="connsiteY129" fmla="*/ 2220369 h 2520863"/>
                  <a:gd name="connsiteX130" fmla="*/ 982858 w 2998417"/>
                  <a:gd name="connsiteY130" fmla="*/ 415211 h 2520863"/>
                  <a:gd name="connsiteX131" fmla="*/ 904649 w 2998417"/>
                  <a:gd name="connsiteY131" fmla="*/ 462654 h 2520863"/>
                  <a:gd name="connsiteX132" fmla="*/ 920228 w 2998417"/>
                  <a:gd name="connsiteY132" fmla="*/ 555034 h 2520863"/>
                  <a:gd name="connsiteX133" fmla="*/ 1135754 w 2998417"/>
                  <a:gd name="connsiteY133" fmla="*/ 770246 h 2520863"/>
                  <a:gd name="connsiteX134" fmla="*/ 1254203 w 2998417"/>
                  <a:gd name="connsiteY134" fmla="*/ 768837 h 2520863"/>
                  <a:gd name="connsiteX135" fmla="*/ 1250915 w 2998417"/>
                  <a:gd name="connsiteY135" fmla="*/ 650153 h 2520863"/>
                  <a:gd name="connsiteX136" fmla="*/ 1041730 w 2998417"/>
                  <a:gd name="connsiteY136" fmla="*/ 440968 h 2520863"/>
                  <a:gd name="connsiteX137" fmla="*/ 982858 w 2998417"/>
                  <a:gd name="connsiteY137" fmla="*/ 415211 h 2520863"/>
                  <a:gd name="connsiteX138" fmla="*/ 1145540 w 2998417"/>
                  <a:gd name="connsiteY138" fmla="*/ 156706 h 2520863"/>
                  <a:gd name="connsiteX139" fmla="*/ 1058954 w 2998417"/>
                  <a:gd name="connsiteY139" fmla="*/ 204774 h 2520863"/>
                  <a:gd name="connsiteX140" fmla="*/ 1075629 w 2998417"/>
                  <a:gd name="connsiteY140" fmla="*/ 296762 h 2520863"/>
                  <a:gd name="connsiteX141" fmla="*/ 1220696 w 2998417"/>
                  <a:gd name="connsiteY141" fmla="*/ 442299 h 2520863"/>
                  <a:gd name="connsiteX142" fmla="*/ 1343608 w 2998417"/>
                  <a:gd name="connsiteY142" fmla="*/ 564271 h 2520863"/>
                  <a:gd name="connsiteX143" fmla="*/ 1474896 w 2998417"/>
                  <a:gd name="connsiteY143" fmla="*/ 542351 h 2520863"/>
                  <a:gd name="connsiteX144" fmla="*/ 1440606 w 2998417"/>
                  <a:gd name="connsiteY144" fmla="*/ 448171 h 2520863"/>
                  <a:gd name="connsiteX145" fmla="*/ 1188833 w 2998417"/>
                  <a:gd name="connsiteY145" fmla="*/ 193501 h 2520863"/>
                  <a:gd name="connsiteX146" fmla="*/ 1145540 w 2998417"/>
                  <a:gd name="connsiteY146" fmla="*/ 156706 h 2520863"/>
                  <a:gd name="connsiteX147" fmla="*/ 829258 w 2998417"/>
                  <a:gd name="connsiteY147" fmla="*/ 673483 h 2520863"/>
                  <a:gd name="connsiteX148" fmla="*/ 750265 w 2998417"/>
                  <a:gd name="connsiteY148" fmla="*/ 718420 h 2520863"/>
                  <a:gd name="connsiteX149" fmla="*/ 767802 w 2998417"/>
                  <a:gd name="connsiteY149" fmla="*/ 815340 h 2520863"/>
                  <a:gd name="connsiteX150" fmla="*/ 920932 w 2998417"/>
                  <a:gd name="connsiteY150" fmla="*/ 968784 h 2520863"/>
                  <a:gd name="connsiteX151" fmla="*/ 1045958 w 2998417"/>
                  <a:gd name="connsiteY151" fmla="*/ 976691 h 2520863"/>
                  <a:gd name="connsiteX152" fmla="*/ 1039930 w 2998417"/>
                  <a:gd name="connsiteY152" fmla="*/ 851744 h 2520863"/>
                  <a:gd name="connsiteX153" fmla="*/ 888834 w 2998417"/>
                  <a:gd name="connsiteY153" fmla="*/ 700414 h 2520863"/>
                  <a:gd name="connsiteX154" fmla="*/ 829258 w 2998417"/>
                  <a:gd name="connsiteY154" fmla="*/ 673483 h 2520863"/>
                  <a:gd name="connsiteX155" fmla="*/ 781737 w 2998417"/>
                  <a:gd name="connsiteY155" fmla="*/ 1205917 h 2520863"/>
                  <a:gd name="connsiteX156" fmla="*/ 856345 w 2998417"/>
                  <a:gd name="connsiteY156" fmla="*/ 1158710 h 2520863"/>
                  <a:gd name="connsiteX157" fmla="*/ 844602 w 2998417"/>
                  <a:gd name="connsiteY157" fmla="*/ 1071340 h 2520863"/>
                  <a:gd name="connsiteX158" fmla="*/ 776492 w 2998417"/>
                  <a:gd name="connsiteY158" fmla="*/ 1002917 h 2520863"/>
                  <a:gd name="connsiteX159" fmla="*/ 683877 w 2998417"/>
                  <a:gd name="connsiteY159" fmla="*/ 991565 h 2520863"/>
                  <a:gd name="connsiteX160" fmla="*/ 639958 w 2998417"/>
                  <a:gd name="connsiteY160" fmla="*/ 1070871 h 2520863"/>
                  <a:gd name="connsiteX161" fmla="*/ 781737 w 2998417"/>
                  <a:gd name="connsiteY161" fmla="*/ 1205917 h 2520863"/>
                  <a:gd name="connsiteX162" fmla="*/ 1332177 w 2998417"/>
                  <a:gd name="connsiteY162" fmla="*/ 125312 h 2520863"/>
                  <a:gd name="connsiteX163" fmla="*/ 1309552 w 2998417"/>
                  <a:gd name="connsiteY163" fmla="*/ 160150 h 2520863"/>
                  <a:gd name="connsiteX164" fmla="*/ 1457986 w 2998417"/>
                  <a:gd name="connsiteY164" fmla="*/ 317744 h 2520863"/>
                  <a:gd name="connsiteX165" fmla="*/ 1486717 w 2998417"/>
                  <a:gd name="connsiteY165" fmla="*/ 314847 h 2520863"/>
                  <a:gd name="connsiteX166" fmla="*/ 1604540 w 2998417"/>
                  <a:gd name="connsiteY166" fmla="*/ 196867 h 2520863"/>
                  <a:gd name="connsiteX167" fmla="*/ 1599060 w 2998417"/>
                  <a:gd name="connsiteY167" fmla="*/ 175495 h 2520863"/>
                  <a:gd name="connsiteX168" fmla="*/ 1332177 w 2998417"/>
                  <a:gd name="connsiteY168" fmla="*/ 125312 h 252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998417" h="2520863">
                    <a:moveTo>
                      <a:pt x="791053" y="2528196"/>
                    </a:moveTo>
                    <a:cubicBezTo>
                      <a:pt x="742828" y="2514026"/>
                      <a:pt x="703293" y="2486704"/>
                      <a:pt x="669003" y="2450300"/>
                    </a:cubicBezTo>
                    <a:cubicBezTo>
                      <a:pt x="636826" y="2416088"/>
                      <a:pt x="602302" y="2384146"/>
                      <a:pt x="569812" y="2350170"/>
                    </a:cubicBezTo>
                    <a:cubicBezTo>
                      <a:pt x="537244" y="2316193"/>
                      <a:pt x="535522" y="2281746"/>
                      <a:pt x="563236" y="2254267"/>
                    </a:cubicBezTo>
                    <a:cubicBezTo>
                      <a:pt x="589776" y="2227885"/>
                      <a:pt x="626571" y="2230938"/>
                      <a:pt x="659217" y="2263114"/>
                    </a:cubicBezTo>
                    <a:cubicBezTo>
                      <a:pt x="697578" y="2300849"/>
                      <a:pt x="735077" y="2339444"/>
                      <a:pt x="773595" y="2377101"/>
                    </a:cubicBezTo>
                    <a:cubicBezTo>
                      <a:pt x="812661" y="2415305"/>
                      <a:pt x="856188" y="2415540"/>
                      <a:pt x="895254" y="2377727"/>
                    </a:cubicBezTo>
                    <a:cubicBezTo>
                      <a:pt x="924064" y="2349856"/>
                      <a:pt x="952169" y="2321203"/>
                      <a:pt x="980431" y="2292706"/>
                    </a:cubicBezTo>
                    <a:cubicBezTo>
                      <a:pt x="1025994" y="2246830"/>
                      <a:pt x="1025290" y="2211522"/>
                      <a:pt x="980196" y="2164785"/>
                    </a:cubicBezTo>
                    <a:cubicBezTo>
                      <a:pt x="786982" y="1964994"/>
                      <a:pt x="587583" y="1771389"/>
                      <a:pt x="391864" y="1574182"/>
                    </a:cubicBezTo>
                    <a:cubicBezTo>
                      <a:pt x="316786" y="1498556"/>
                      <a:pt x="293143" y="1498713"/>
                      <a:pt x="218692" y="1573086"/>
                    </a:cubicBezTo>
                    <a:cubicBezTo>
                      <a:pt x="196537" y="1595242"/>
                      <a:pt x="173990" y="1616927"/>
                      <a:pt x="152382" y="1639631"/>
                    </a:cubicBezTo>
                    <a:cubicBezTo>
                      <a:pt x="117075" y="1676661"/>
                      <a:pt x="116918" y="1720032"/>
                      <a:pt x="152539" y="1756514"/>
                    </a:cubicBezTo>
                    <a:cubicBezTo>
                      <a:pt x="192152" y="1797146"/>
                      <a:pt x="233097" y="1836524"/>
                      <a:pt x="272710" y="1877156"/>
                    </a:cubicBezTo>
                    <a:cubicBezTo>
                      <a:pt x="298545" y="1903617"/>
                      <a:pt x="301599" y="1940177"/>
                      <a:pt x="281792" y="1964838"/>
                    </a:cubicBezTo>
                    <a:cubicBezTo>
                      <a:pt x="258775" y="1993491"/>
                      <a:pt x="219710" y="1997875"/>
                      <a:pt x="190900" y="1970553"/>
                    </a:cubicBezTo>
                    <a:cubicBezTo>
                      <a:pt x="141892" y="1924206"/>
                      <a:pt x="92414" y="1877703"/>
                      <a:pt x="48338" y="1826816"/>
                    </a:cubicBezTo>
                    <a:cubicBezTo>
                      <a:pt x="-20790" y="1747120"/>
                      <a:pt x="-14527" y="1633524"/>
                      <a:pt x="59142" y="1557585"/>
                    </a:cubicBezTo>
                    <a:cubicBezTo>
                      <a:pt x="93197" y="1522434"/>
                      <a:pt x="127800" y="1487831"/>
                      <a:pt x="162951" y="1453854"/>
                    </a:cubicBezTo>
                    <a:cubicBezTo>
                      <a:pt x="220493" y="1398114"/>
                      <a:pt x="288133" y="1379716"/>
                      <a:pt x="365325" y="1403828"/>
                    </a:cubicBezTo>
                    <a:cubicBezTo>
                      <a:pt x="382235" y="1409074"/>
                      <a:pt x="393900" y="1407586"/>
                      <a:pt x="406817" y="1394355"/>
                    </a:cubicBezTo>
                    <a:cubicBezTo>
                      <a:pt x="458017" y="1341825"/>
                      <a:pt x="510000" y="1289998"/>
                      <a:pt x="562610" y="1238798"/>
                    </a:cubicBezTo>
                    <a:cubicBezTo>
                      <a:pt x="576701" y="1225019"/>
                      <a:pt x="577249" y="1216016"/>
                      <a:pt x="564489" y="1200045"/>
                    </a:cubicBezTo>
                    <a:cubicBezTo>
                      <a:pt x="476650" y="1090599"/>
                      <a:pt x="504677" y="947881"/>
                      <a:pt x="627275" y="880397"/>
                    </a:cubicBezTo>
                    <a:cubicBezTo>
                      <a:pt x="646064" y="870063"/>
                      <a:pt x="646143" y="862078"/>
                      <a:pt x="637844" y="844384"/>
                    </a:cubicBezTo>
                    <a:cubicBezTo>
                      <a:pt x="584765" y="731181"/>
                      <a:pt x="635809" y="605529"/>
                      <a:pt x="753084" y="560200"/>
                    </a:cubicBezTo>
                    <a:cubicBezTo>
                      <a:pt x="770229" y="553546"/>
                      <a:pt x="777040" y="547753"/>
                      <a:pt x="774065" y="526928"/>
                    </a:cubicBezTo>
                    <a:cubicBezTo>
                      <a:pt x="759973" y="428051"/>
                      <a:pt x="812739" y="338568"/>
                      <a:pt x="905979" y="302634"/>
                    </a:cubicBezTo>
                    <a:cubicBezTo>
                      <a:pt x="926961" y="294570"/>
                      <a:pt x="931423" y="284941"/>
                      <a:pt x="928135" y="263490"/>
                    </a:cubicBezTo>
                    <a:cubicBezTo>
                      <a:pt x="907154" y="128052"/>
                      <a:pt x="1037346" y="6393"/>
                      <a:pt x="1172392" y="34890"/>
                    </a:cubicBezTo>
                    <a:cubicBezTo>
                      <a:pt x="1192512" y="39118"/>
                      <a:pt x="1207857" y="38257"/>
                      <a:pt x="1226019" y="25183"/>
                    </a:cubicBezTo>
                    <a:cubicBezTo>
                      <a:pt x="1267747" y="-4880"/>
                      <a:pt x="1316911" y="-3080"/>
                      <a:pt x="1364667" y="5376"/>
                    </a:cubicBezTo>
                    <a:cubicBezTo>
                      <a:pt x="1499400" y="29253"/>
                      <a:pt x="1633820" y="55088"/>
                      <a:pt x="1768396" y="79827"/>
                    </a:cubicBezTo>
                    <a:cubicBezTo>
                      <a:pt x="1780844" y="82097"/>
                      <a:pt x="1793605" y="83350"/>
                      <a:pt x="1806209" y="83507"/>
                    </a:cubicBezTo>
                    <a:cubicBezTo>
                      <a:pt x="1935932" y="85072"/>
                      <a:pt x="2029486" y="192014"/>
                      <a:pt x="2012184" y="321423"/>
                    </a:cubicBezTo>
                    <a:cubicBezTo>
                      <a:pt x="2009679" y="340290"/>
                      <a:pt x="2014376" y="346632"/>
                      <a:pt x="2030895" y="353208"/>
                    </a:cubicBezTo>
                    <a:cubicBezTo>
                      <a:pt x="2129851" y="392664"/>
                      <a:pt x="2177058" y="470326"/>
                      <a:pt x="2166411" y="577424"/>
                    </a:cubicBezTo>
                    <a:cubicBezTo>
                      <a:pt x="2164297" y="598405"/>
                      <a:pt x="2170404" y="605685"/>
                      <a:pt x="2189349" y="612732"/>
                    </a:cubicBezTo>
                    <a:cubicBezTo>
                      <a:pt x="2281729" y="646865"/>
                      <a:pt x="2336060" y="739401"/>
                      <a:pt x="2321421" y="836399"/>
                    </a:cubicBezTo>
                    <a:cubicBezTo>
                      <a:pt x="2318681" y="854327"/>
                      <a:pt x="2323378" y="862156"/>
                      <a:pt x="2340210" y="869124"/>
                    </a:cubicBezTo>
                    <a:cubicBezTo>
                      <a:pt x="2483476" y="928231"/>
                      <a:pt x="2522463" y="1081753"/>
                      <a:pt x="2425230" y="1203412"/>
                    </a:cubicBezTo>
                    <a:cubicBezTo>
                      <a:pt x="2414818" y="1216408"/>
                      <a:pt x="2415444" y="1224080"/>
                      <a:pt x="2426639" y="1235197"/>
                    </a:cubicBezTo>
                    <a:cubicBezTo>
                      <a:pt x="2480971" y="1288824"/>
                      <a:pt x="2534989" y="1342764"/>
                      <a:pt x="2588617" y="1397096"/>
                    </a:cubicBezTo>
                    <a:cubicBezTo>
                      <a:pt x="2598950" y="1407586"/>
                      <a:pt x="2608032" y="1409465"/>
                      <a:pt x="2622202" y="1404063"/>
                    </a:cubicBezTo>
                    <a:cubicBezTo>
                      <a:pt x="2707066" y="1371496"/>
                      <a:pt x="2781361" y="1389580"/>
                      <a:pt x="2845322" y="1453071"/>
                    </a:cubicBezTo>
                    <a:cubicBezTo>
                      <a:pt x="2877263" y="1484778"/>
                      <a:pt x="2909361" y="1516328"/>
                      <a:pt x="2940833" y="1548504"/>
                    </a:cubicBezTo>
                    <a:cubicBezTo>
                      <a:pt x="3023583" y="1632977"/>
                      <a:pt x="3024131" y="1752757"/>
                      <a:pt x="2941224" y="1837699"/>
                    </a:cubicBezTo>
                    <a:cubicBezTo>
                      <a:pt x="2873505" y="1906983"/>
                      <a:pt x="2804377" y="1974859"/>
                      <a:pt x="2735876" y="2043360"/>
                    </a:cubicBezTo>
                    <a:cubicBezTo>
                      <a:pt x="2598089" y="2180990"/>
                      <a:pt x="2460381" y="2318698"/>
                      <a:pt x="2322517" y="2456250"/>
                    </a:cubicBezTo>
                    <a:cubicBezTo>
                      <a:pt x="2229824" y="2548629"/>
                      <a:pt x="2114585" y="2550821"/>
                      <a:pt x="2020091" y="2461103"/>
                    </a:cubicBezTo>
                    <a:cubicBezTo>
                      <a:pt x="1983218" y="2426109"/>
                      <a:pt x="1946736" y="2390410"/>
                      <a:pt x="1913385" y="2352049"/>
                    </a:cubicBezTo>
                    <a:cubicBezTo>
                      <a:pt x="1861559" y="2292315"/>
                      <a:pt x="1850129" y="2223109"/>
                      <a:pt x="1878547" y="2149283"/>
                    </a:cubicBezTo>
                    <a:cubicBezTo>
                      <a:pt x="1885515" y="2131199"/>
                      <a:pt x="1882305" y="2121178"/>
                      <a:pt x="1869544" y="2108652"/>
                    </a:cubicBezTo>
                    <a:cubicBezTo>
                      <a:pt x="1801904" y="2042030"/>
                      <a:pt x="1734968" y="1974780"/>
                      <a:pt x="1667875" y="1907609"/>
                    </a:cubicBezTo>
                    <a:cubicBezTo>
                      <a:pt x="1658011" y="1897745"/>
                      <a:pt x="1648538" y="1888664"/>
                      <a:pt x="1632802" y="1889682"/>
                    </a:cubicBezTo>
                    <a:cubicBezTo>
                      <a:pt x="1558351" y="1894535"/>
                      <a:pt x="1484291" y="1884593"/>
                      <a:pt x="1409995" y="1883497"/>
                    </a:cubicBezTo>
                    <a:cubicBezTo>
                      <a:pt x="1369521" y="1882949"/>
                      <a:pt x="1337031" y="1894457"/>
                      <a:pt x="1308221" y="1924989"/>
                    </a:cubicBezTo>
                    <a:cubicBezTo>
                      <a:pt x="1251854" y="1984801"/>
                      <a:pt x="1192826" y="2042030"/>
                      <a:pt x="1134110" y="2099571"/>
                    </a:cubicBezTo>
                    <a:cubicBezTo>
                      <a:pt x="1119079" y="2114289"/>
                      <a:pt x="1114225" y="2126659"/>
                      <a:pt x="1122836" y="2148188"/>
                    </a:cubicBezTo>
                    <a:cubicBezTo>
                      <a:pt x="1155874" y="2230781"/>
                      <a:pt x="1140843" y="2305467"/>
                      <a:pt x="1078917" y="2369820"/>
                    </a:cubicBezTo>
                    <a:cubicBezTo>
                      <a:pt x="1050420" y="2399413"/>
                      <a:pt x="1019966" y="2427205"/>
                      <a:pt x="992096" y="2457346"/>
                    </a:cubicBezTo>
                    <a:cubicBezTo>
                      <a:pt x="960624" y="2491322"/>
                      <a:pt x="923281" y="2514652"/>
                      <a:pt x="879362" y="2528353"/>
                    </a:cubicBezTo>
                    <a:cubicBezTo>
                      <a:pt x="849769" y="2528196"/>
                      <a:pt x="820411" y="2528196"/>
                      <a:pt x="791053" y="2528196"/>
                    </a:cubicBezTo>
                    <a:close/>
                    <a:moveTo>
                      <a:pt x="1608846" y="504929"/>
                    </a:moveTo>
                    <a:cubicBezTo>
                      <a:pt x="1608768" y="606312"/>
                      <a:pt x="1536978" y="692350"/>
                      <a:pt x="1437005" y="709338"/>
                    </a:cubicBezTo>
                    <a:cubicBezTo>
                      <a:pt x="1416885" y="712783"/>
                      <a:pt x="1403733" y="717558"/>
                      <a:pt x="1399427" y="741436"/>
                    </a:cubicBezTo>
                    <a:cubicBezTo>
                      <a:pt x="1381734" y="840157"/>
                      <a:pt x="1322548" y="898951"/>
                      <a:pt x="1223514" y="916409"/>
                    </a:cubicBezTo>
                    <a:cubicBezTo>
                      <a:pt x="1205743" y="919541"/>
                      <a:pt x="1196348" y="927526"/>
                      <a:pt x="1193139" y="945924"/>
                    </a:cubicBezTo>
                    <a:cubicBezTo>
                      <a:pt x="1175681" y="1046367"/>
                      <a:pt x="1115477" y="1105004"/>
                      <a:pt x="1015895" y="1123402"/>
                    </a:cubicBezTo>
                    <a:cubicBezTo>
                      <a:pt x="997889" y="1126690"/>
                      <a:pt x="989512" y="1134362"/>
                      <a:pt x="986459" y="1153151"/>
                    </a:cubicBezTo>
                    <a:cubicBezTo>
                      <a:pt x="963912" y="1292581"/>
                      <a:pt x="826831" y="1368599"/>
                      <a:pt x="696873" y="1313328"/>
                    </a:cubicBezTo>
                    <a:cubicBezTo>
                      <a:pt x="679180" y="1305812"/>
                      <a:pt x="669003" y="1308083"/>
                      <a:pt x="656242" y="1321157"/>
                    </a:cubicBezTo>
                    <a:cubicBezTo>
                      <a:pt x="606999" y="1371574"/>
                      <a:pt x="557443" y="1421678"/>
                      <a:pt x="506634" y="1470451"/>
                    </a:cubicBezTo>
                    <a:cubicBezTo>
                      <a:pt x="489724" y="1486657"/>
                      <a:pt x="490663" y="1496364"/>
                      <a:pt x="506947" y="1512492"/>
                    </a:cubicBezTo>
                    <a:cubicBezTo>
                      <a:pt x="673622" y="1677914"/>
                      <a:pt x="839826" y="1843884"/>
                      <a:pt x="1005483" y="2010401"/>
                    </a:cubicBezTo>
                    <a:cubicBezTo>
                      <a:pt x="1022393" y="2027390"/>
                      <a:pt x="1032101" y="2025511"/>
                      <a:pt x="1047758" y="2009540"/>
                    </a:cubicBezTo>
                    <a:cubicBezTo>
                      <a:pt x="1109997" y="1945814"/>
                      <a:pt x="1173645" y="1883575"/>
                      <a:pt x="1236353" y="1820319"/>
                    </a:cubicBezTo>
                    <a:cubicBezTo>
                      <a:pt x="1265555" y="1790804"/>
                      <a:pt x="1300236" y="1772172"/>
                      <a:pt x="1340789" y="1764578"/>
                    </a:cubicBezTo>
                    <a:cubicBezTo>
                      <a:pt x="1383378" y="1756593"/>
                      <a:pt x="1426514" y="1755105"/>
                      <a:pt x="1469416" y="1759646"/>
                    </a:cubicBezTo>
                    <a:cubicBezTo>
                      <a:pt x="1514353" y="1764421"/>
                      <a:pt x="1559290" y="1763325"/>
                      <a:pt x="1604227" y="1764656"/>
                    </a:cubicBezTo>
                    <a:cubicBezTo>
                      <a:pt x="1662473" y="1766379"/>
                      <a:pt x="1711716" y="1748216"/>
                      <a:pt x="1749686" y="1702496"/>
                    </a:cubicBezTo>
                    <a:cubicBezTo>
                      <a:pt x="1758376" y="1692005"/>
                      <a:pt x="1768631" y="1682689"/>
                      <a:pt x="1779122" y="1673842"/>
                    </a:cubicBezTo>
                    <a:cubicBezTo>
                      <a:pt x="1808167" y="1649260"/>
                      <a:pt x="1845275" y="1650199"/>
                      <a:pt x="1868761" y="1675487"/>
                    </a:cubicBezTo>
                    <a:cubicBezTo>
                      <a:pt x="1891543" y="1699991"/>
                      <a:pt x="1891073" y="1735846"/>
                      <a:pt x="1865786" y="1762777"/>
                    </a:cubicBezTo>
                    <a:cubicBezTo>
                      <a:pt x="1843631" y="1786263"/>
                      <a:pt x="1820771" y="1809202"/>
                      <a:pt x="1796267" y="1830105"/>
                    </a:cubicBezTo>
                    <a:cubicBezTo>
                      <a:pt x="1782958" y="1841457"/>
                      <a:pt x="1782567" y="1847720"/>
                      <a:pt x="1794701" y="1859619"/>
                    </a:cubicBezTo>
                    <a:cubicBezTo>
                      <a:pt x="1847780" y="1911680"/>
                      <a:pt x="1900546" y="1964133"/>
                      <a:pt x="1952451" y="2017369"/>
                    </a:cubicBezTo>
                    <a:cubicBezTo>
                      <a:pt x="1965212" y="2030443"/>
                      <a:pt x="1973040" y="2029817"/>
                      <a:pt x="1985566" y="2017212"/>
                    </a:cubicBezTo>
                    <a:cubicBezTo>
                      <a:pt x="2154825" y="1847406"/>
                      <a:pt x="2324474" y="1677992"/>
                      <a:pt x="2494280" y="1508812"/>
                    </a:cubicBezTo>
                    <a:cubicBezTo>
                      <a:pt x="2505710" y="1497461"/>
                      <a:pt x="2507041" y="1489866"/>
                      <a:pt x="2494671" y="1477889"/>
                    </a:cubicBezTo>
                    <a:cubicBezTo>
                      <a:pt x="2442532" y="1427628"/>
                      <a:pt x="2391018" y="1376741"/>
                      <a:pt x="2339975" y="1325384"/>
                    </a:cubicBezTo>
                    <a:cubicBezTo>
                      <a:pt x="2327057" y="1312388"/>
                      <a:pt x="2317193" y="1308865"/>
                      <a:pt x="2304511" y="1324836"/>
                    </a:cubicBezTo>
                    <a:cubicBezTo>
                      <a:pt x="2297856" y="1333213"/>
                      <a:pt x="2289714" y="1340572"/>
                      <a:pt x="2281337" y="1347304"/>
                    </a:cubicBezTo>
                    <a:cubicBezTo>
                      <a:pt x="2254719" y="1368677"/>
                      <a:pt x="2218551" y="1366720"/>
                      <a:pt x="2196239" y="1343155"/>
                    </a:cubicBezTo>
                    <a:cubicBezTo>
                      <a:pt x="2173770" y="1319512"/>
                      <a:pt x="2172909" y="1283344"/>
                      <a:pt x="2196787" y="1258291"/>
                    </a:cubicBezTo>
                    <a:cubicBezTo>
                      <a:pt x="2241332" y="1211554"/>
                      <a:pt x="2288461" y="1167243"/>
                      <a:pt x="2331990" y="1119566"/>
                    </a:cubicBezTo>
                    <a:cubicBezTo>
                      <a:pt x="2362757" y="1085902"/>
                      <a:pt x="2359234" y="1034937"/>
                      <a:pt x="2328545" y="1005422"/>
                    </a:cubicBezTo>
                    <a:cubicBezTo>
                      <a:pt x="2296838" y="974890"/>
                      <a:pt x="2249083" y="973950"/>
                      <a:pt x="2214167" y="1004248"/>
                    </a:cubicBezTo>
                    <a:cubicBezTo>
                      <a:pt x="2198665" y="1017713"/>
                      <a:pt x="2184809" y="1032980"/>
                      <a:pt x="2170091" y="1047306"/>
                    </a:cubicBezTo>
                    <a:cubicBezTo>
                      <a:pt x="2136897" y="1079717"/>
                      <a:pt x="2098144" y="1083084"/>
                      <a:pt x="2071918" y="1055996"/>
                    </a:cubicBezTo>
                    <a:cubicBezTo>
                      <a:pt x="2044204" y="1027265"/>
                      <a:pt x="2047649" y="993209"/>
                      <a:pt x="2082252" y="958058"/>
                    </a:cubicBezTo>
                    <a:cubicBezTo>
                      <a:pt x="2112471" y="927370"/>
                      <a:pt x="2143708" y="897698"/>
                      <a:pt x="2173222" y="866383"/>
                    </a:cubicBezTo>
                    <a:cubicBezTo>
                      <a:pt x="2207199" y="830371"/>
                      <a:pt x="2207042" y="779484"/>
                      <a:pt x="2174396" y="747778"/>
                    </a:cubicBezTo>
                    <a:cubicBezTo>
                      <a:pt x="2141359" y="715758"/>
                      <a:pt x="2091177" y="716384"/>
                      <a:pt x="2055556" y="749813"/>
                    </a:cubicBezTo>
                    <a:cubicBezTo>
                      <a:pt x="2037001" y="767193"/>
                      <a:pt x="2019543" y="785825"/>
                      <a:pt x="2000989" y="803205"/>
                    </a:cubicBezTo>
                    <a:cubicBezTo>
                      <a:pt x="1985488" y="817689"/>
                      <a:pt x="1967560" y="827396"/>
                      <a:pt x="1945327" y="823873"/>
                    </a:cubicBezTo>
                    <a:cubicBezTo>
                      <a:pt x="1921214" y="820037"/>
                      <a:pt x="1903130" y="807042"/>
                      <a:pt x="1895457" y="783633"/>
                    </a:cubicBezTo>
                    <a:cubicBezTo>
                      <a:pt x="1887629" y="759756"/>
                      <a:pt x="1891700" y="736817"/>
                      <a:pt x="1909862" y="718342"/>
                    </a:cubicBezTo>
                    <a:cubicBezTo>
                      <a:pt x="1944152" y="683425"/>
                      <a:pt x="1979147" y="649292"/>
                      <a:pt x="2013359" y="614219"/>
                    </a:cubicBezTo>
                    <a:cubicBezTo>
                      <a:pt x="2052581" y="573979"/>
                      <a:pt x="2054460" y="524267"/>
                      <a:pt x="2018995" y="489272"/>
                    </a:cubicBezTo>
                    <a:cubicBezTo>
                      <a:pt x="1985723" y="456469"/>
                      <a:pt x="1933270" y="459131"/>
                      <a:pt x="1895457" y="495770"/>
                    </a:cubicBezTo>
                    <a:cubicBezTo>
                      <a:pt x="1879956" y="510722"/>
                      <a:pt x="1865160" y="526302"/>
                      <a:pt x="1849659" y="541333"/>
                    </a:cubicBezTo>
                    <a:cubicBezTo>
                      <a:pt x="1817248" y="572726"/>
                      <a:pt x="1783741" y="575467"/>
                      <a:pt x="1756184" y="549240"/>
                    </a:cubicBezTo>
                    <a:cubicBezTo>
                      <a:pt x="1727765" y="522153"/>
                      <a:pt x="1729644" y="486845"/>
                      <a:pt x="1762055" y="453808"/>
                    </a:cubicBezTo>
                    <a:cubicBezTo>
                      <a:pt x="1795641" y="419595"/>
                      <a:pt x="1830557" y="386637"/>
                      <a:pt x="1863438" y="351720"/>
                    </a:cubicBezTo>
                    <a:cubicBezTo>
                      <a:pt x="1897493" y="315551"/>
                      <a:pt x="1896945" y="261533"/>
                      <a:pt x="1864142" y="230374"/>
                    </a:cubicBezTo>
                    <a:cubicBezTo>
                      <a:pt x="1832201" y="200077"/>
                      <a:pt x="1779200" y="201095"/>
                      <a:pt x="1744754" y="234602"/>
                    </a:cubicBezTo>
                    <a:cubicBezTo>
                      <a:pt x="1694258" y="283767"/>
                      <a:pt x="1645093" y="334262"/>
                      <a:pt x="1594833" y="383662"/>
                    </a:cubicBezTo>
                    <a:cubicBezTo>
                      <a:pt x="1584107" y="394230"/>
                      <a:pt x="1582150" y="403234"/>
                      <a:pt x="1588961" y="417091"/>
                    </a:cubicBezTo>
                    <a:cubicBezTo>
                      <a:pt x="1602505" y="444491"/>
                      <a:pt x="1609316" y="474005"/>
                      <a:pt x="1608846" y="504929"/>
                    </a:cubicBezTo>
                    <a:close/>
                    <a:moveTo>
                      <a:pt x="1990185" y="2220369"/>
                    </a:moveTo>
                    <a:cubicBezTo>
                      <a:pt x="1988385" y="2243072"/>
                      <a:pt x="1997623" y="2261939"/>
                      <a:pt x="2013437" y="2277910"/>
                    </a:cubicBezTo>
                    <a:cubicBezTo>
                      <a:pt x="2045770" y="2310478"/>
                      <a:pt x="2077868" y="2343437"/>
                      <a:pt x="2111062" y="2375222"/>
                    </a:cubicBezTo>
                    <a:cubicBezTo>
                      <a:pt x="2146761" y="2409434"/>
                      <a:pt x="2190915" y="2409982"/>
                      <a:pt x="2225675" y="2375300"/>
                    </a:cubicBezTo>
                    <a:cubicBezTo>
                      <a:pt x="2434859" y="2166976"/>
                      <a:pt x="2643653" y="1958262"/>
                      <a:pt x="2852211" y="1749312"/>
                    </a:cubicBezTo>
                    <a:cubicBezTo>
                      <a:pt x="2885875" y="1715570"/>
                      <a:pt x="2885953" y="1671494"/>
                      <a:pt x="2852994" y="1636734"/>
                    </a:cubicBezTo>
                    <a:cubicBezTo>
                      <a:pt x="2820739" y="1602679"/>
                      <a:pt x="2787545" y="1569407"/>
                      <a:pt x="2753177" y="1537465"/>
                    </a:cubicBezTo>
                    <a:cubicBezTo>
                      <a:pt x="2717400" y="1504193"/>
                      <a:pt x="2675751" y="1504741"/>
                      <a:pt x="2640834" y="1539501"/>
                    </a:cubicBezTo>
                    <a:cubicBezTo>
                      <a:pt x="2431650" y="1747824"/>
                      <a:pt x="2223013" y="1956696"/>
                      <a:pt x="2014142" y="2165333"/>
                    </a:cubicBezTo>
                    <a:cubicBezTo>
                      <a:pt x="1998954" y="2180442"/>
                      <a:pt x="1989403" y="2197900"/>
                      <a:pt x="1990185" y="2220369"/>
                    </a:cubicBezTo>
                    <a:close/>
                    <a:moveTo>
                      <a:pt x="982858" y="415211"/>
                    </a:moveTo>
                    <a:cubicBezTo>
                      <a:pt x="943714" y="414977"/>
                      <a:pt x="918192" y="431104"/>
                      <a:pt x="904649" y="462654"/>
                    </a:cubicBezTo>
                    <a:cubicBezTo>
                      <a:pt x="890400" y="495848"/>
                      <a:pt x="894236" y="528651"/>
                      <a:pt x="920228" y="555034"/>
                    </a:cubicBezTo>
                    <a:cubicBezTo>
                      <a:pt x="991391" y="627450"/>
                      <a:pt x="1062711" y="699787"/>
                      <a:pt x="1135754" y="770246"/>
                    </a:cubicBezTo>
                    <a:cubicBezTo>
                      <a:pt x="1171375" y="804615"/>
                      <a:pt x="1222183" y="802031"/>
                      <a:pt x="1254203" y="768837"/>
                    </a:cubicBezTo>
                    <a:cubicBezTo>
                      <a:pt x="1285596" y="736348"/>
                      <a:pt x="1285127" y="684913"/>
                      <a:pt x="1250915" y="650153"/>
                    </a:cubicBezTo>
                    <a:cubicBezTo>
                      <a:pt x="1181709" y="579929"/>
                      <a:pt x="1111563" y="510566"/>
                      <a:pt x="1041730" y="440968"/>
                    </a:cubicBezTo>
                    <a:cubicBezTo>
                      <a:pt x="1024429" y="423588"/>
                      <a:pt x="1003917" y="413724"/>
                      <a:pt x="982858" y="415211"/>
                    </a:cubicBezTo>
                    <a:close/>
                    <a:moveTo>
                      <a:pt x="1145540" y="156706"/>
                    </a:moveTo>
                    <a:cubicBezTo>
                      <a:pt x="1098567" y="157332"/>
                      <a:pt x="1073202" y="173616"/>
                      <a:pt x="1058954" y="204774"/>
                    </a:cubicBezTo>
                    <a:cubicBezTo>
                      <a:pt x="1043453" y="238594"/>
                      <a:pt x="1050029" y="270458"/>
                      <a:pt x="1075629" y="296762"/>
                    </a:cubicBezTo>
                    <a:cubicBezTo>
                      <a:pt x="1123384" y="345849"/>
                      <a:pt x="1172236" y="393839"/>
                      <a:pt x="1220696" y="442299"/>
                    </a:cubicBezTo>
                    <a:cubicBezTo>
                      <a:pt x="1261562" y="483087"/>
                      <a:pt x="1301489" y="524814"/>
                      <a:pt x="1343608" y="564271"/>
                    </a:cubicBezTo>
                    <a:cubicBezTo>
                      <a:pt x="1386196" y="604198"/>
                      <a:pt x="1449687" y="592612"/>
                      <a:pt x="1474896" y="542351"/>
                    </a:cubicBezTo>
                    <a:cubicBezTo>
                      <a:pt x="1495251" y="501720"/>
                      <a:pt x="1481237" y="467195"/>
                      <a:pt x="1440606" y="448171"/>
                    </a:cubicBezTo>
                    <a:cubicBezTo>
                      <a:pt x="1325758" y="394230"/>
                      <a:pt x="1238389" y="311637"/>
                      <a:pt x="1188833" y="193501"/>
                    </a:cubicBezTo>
                    <a:cubicBezTo>
                      <a:pt x="1177168" y="165630"/>
                      <a:pt x="1160571" y="156001"/>
                      <a:pt x="1145540" y="156706"/>
                    </a:cubicBezTo>
                    <a:close/>
                    <a:moveTo>
                      <a:pt x="829258" y="673483"/>
                    </a:moveTo>
                    <a:cubicBezTo>
                      <a:pt x="791523" y="672543"/>
                      <a:pt x="765766" y="687731"/>
                      <a:pt x="750265" y="718420"/>
                    </a:cubicBezTo>
                    <a:cubicBezTo>
                      <a:pt x="733903" y="750831"/>
                      <a:pt x="740010" y="786765"/>
                      <a:pt x="767802" y="815340"/>
                    </a:cubicBezTo>
                    <a:cubicBezTo>
                      <a:pt x="818219" y="867088"/>
                      <a:pt x="869576" y="917975"/>
                      <a:pt x="920932" y="968784"/>
                    </a:cubicBezTo>
                    <a:cubicBezTo>
                      <a:pt x="960311" y="1007693"/>
                      <a:pt x="1011355" y="1010590"/>
                      <a:pt x="1045958" y="976691"/>
                    </a:cubicBezTo>
                    <a:cubicBezTo>
                      <a:pt x="1081109" y="942322"/>
                      <a:pt x="1079622" y="892688"/>
                      <a:pt x="1039930" y="851744"/>
                    </a:cubicBezTo>
                    <a:cubicBezTo>
                      <a:pt x="990295" y="800544"/>
                      <a:pt x="939408" y="750596"/>
                      <a:pt x="888834" y="700414"/>
                    </a:cubicBezTo>
                    <a:cubicBezTo>
                      <a:pt x="871768" y="683347"/>
                      <a:pt x="851804" y="671682"/>
                      <a:pt x="829258" y="673483"/>
                    </a:cubicBezTo>
                    <a:close/>
                    <a:moveTo>
                      <a:pt x="781737" y="1205917"/>
                    </a:moveTo>
                    <a:cubicBezTo>
                      <a:pt x="816575" y="1205995"/>
                      <a:pt x="841549" y="1189477"/>
                      <a:pt x="856345" y="1158710"/>
                    </a:cubicBezTo>
                    <a:cubicBezTo>
                      <a:pt x="871298" y="1127551"/>
                      <a:pt x="867149" y="1097019"/>
                      <a:pt x="844602" y="1071340"/>
                    </a:cubicBezTo>
                    <a:cubicBezTo>
                      <a:pt x="823386" y="1047150"/>
                      <a:pt x="800369" y="1024368"/>
                      <a:pt x="776492" y="1002917"/>
                    </a:cubicBezTo>
                    <a:cubicBezTo>
                      <a:pt x="748934" y="978257"/>
                      <a:pt x="716758" y="975516"/>
                      <a:pt x="683877" y="991565"/>
                    </a:cubicBezTo>
                    <a:cubicBezTo>
                      <a:pt x="651231" y="1007458"/>
                      <a:pt x="638157" y="1035485"/>
                      <a:pt x="639958" y="1070871"/>
                    </a:cubicBezTo>
                    <a:cubicBezTo>
                      <a:pt x="642307" y="1119957"/>
                      <a:pt x="732729" y="1205917"/>
                      <a:pt x="781737" y="1205917"/>
                    </a:cubicBezTo>
                    <a:close/>
                    <a:moveTo>
                      <a:pt x="1332177" y="125312"/>
                    </a:moveTo>
                    <a:cubicBezTo>
                      <a:pt x="1299766" y="126721"/>
                      <a:pt x="1295617" y="131419"/>
                      <a:pt x="1309552" y="160150"/>
                    </a:cubicBezTo>
                    <a:cubicBezTo>
                      <a:pt x="1342433" y="228026"/>
                      <a:pt x="1395825" y="277190"/>
                      <a:pt x="1457986" y="317744"/>
                    </a:cubicBezTo>
                    <a:cubicBezTo>
                      <a:pt x="1468476" y="324555"/>
                      <a:pt x="1477558" y="324007"/>
                      <a:pt x="1486717" y="314847"/>
                    </a:cubicBezTo>
                    <a:cubicBezTo>
                      <a:pt x="1525861" y="275390"/>
                      <a:pt x="1565240" y="236167"/>
                      <a:pt x="1604540" y="196867"/>
                    </a:cubicBezTo>
                    <a:cubicBezTo>
                      <a:pt x="1614718" y="186690"/>
                      <a:pt x="1616518" y="178783"/>
                      <a:pt x="1599060" y="175495"/>
                    </a:cubicBezTo>
                    <a:cubicBezTo>
                      <a:pt x="1510047" y="158898"/>
                      <a:pt x="1421112" y="142066"/>
                      <a:pt x="1332177" y="12531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grpSp>
            <p:nvGrpSpPr>
              <p:cNvPr id="64" name="Group 63">
                <a:extLst>
                  <a:ext uri="{FF2B5EF4-FFF2-40B4-BE49-F238E27FC236}">
                    <a16:creationId xmlns:a16="http://schemas.microsoft.com/office/drawing/2014/main" id="{3EC46AA3-66F6-E1CA-F06E-3D4FF3E9674C}"/>
                  </a:ext>
                </a:extLst>
              </p:cNvPr>
              <p:cNvGrpSpPr/>
              <p:nvPr/>
            </p:nvGrpSpPr>
            <p:grpSpPr>
              <a:xfrm>
                <a:off x="4683807" y="3492035"/>
                <a:ext cx="821577" cy="1095326"/>
                <a:chOff x="4683807" y="3492035"/>
                <a:chExt cx="821577" cy="1095326"/>
              </a:xfrm>
              <a:grpFill/>
            </p:grpSpPr>
            <p:sp>
              <p:nvSpPr>
                <p:cNvPr id="65" name="Freeform: Shape 39">
                  <a:extLst>
                    <a:ext uri="{FF2B5EF4-FFF2-40B4-BE49-F238E27FC236}">
                      <a16:creationId xmlns:a16="http://schemas.microsoft.com/office/drawing/2014/main" id="{D82F0C06-43FF-E75E-B5EB-5B1CD1E34E99}"/>
                    </a:ext>
                  </a:extLst>
                </p:cNvPr>
                <p:cNvSpPr/>
                <p:nvPr/>
              </p:nvSpPr>
              <p:spPr>
                <a:xfrm>
                  <a:off x="5377696" y="3590902"/>
                  <a:ext cx="127688" cy="127688"/>
                </a:xfrm>
                <a:custGeom>
                  <a:avLst/>
                  <a:gdLst>
                    <a:gd name="connsiteX0" fmla="*/ 63246 w 336636"/>
                    <a:gd name="connsiteY0" fmla="*/ 338965 h 336636"/>
                    <a:gd name="connsiteX1" fmla="*/ 5861 w 336636"/>
                    <a:gd name="connsiteY1" fmla="*/ 251439 h 336636"/>
                    <a:gd name="connsiteX2" fmla="*/ 26999 w 336636"/>
                    <a:gd name="connsiteY2" fmla="*/ 223647 h 336636"/>
                    <a:gd name="connsiteX3" fmla="*/ 223814 w 336636"/>
                    <a:gd name="connsiteY3" fmla="*/ 26597 h 336636"/>
                    <a:gd name="connsiteX4" fmla="*/ 280181 w 336636"/>
                    <a:gd name="connsiteY4" fmla="*/ 136 h 336636"/>
                    <a:gd name="connsiteX5" fmla="*/ 333104 w 336636"/>
                    <a:gd name="connsiteY5" fmla="*/ 36227 h 336636"/>
                    <a:gd name="connsiteX6" fmla="*/ 323474 w 336636"/>
                    <a:gd name="connsiteY6" fmla="*/ 101753 h 336636"/>
                    <a:gd name="connsiteX7" fmla="*/ 248083 w 336636"/>
                    <a:gd name="connsiteY7" fmla="*/ 179650 h 336636"/>
                    <a:gd name="connsiteX8" fmla="*/ 112489 w 336636"/>
                    <a:gd name="connsiteY8" fmla="*/ 313521 h 336636"/>
                    <a:gd name="connsiteX9" fmla="*/ 63246 w 336636"/>
                    <a:gd name="connsiteY9" fmla="*/ 338965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36" h="336636">
                      <a:moveTo>
                        <a:pt x="63246" y="338965"/>
                      </a:moveTo>
                      <a:cubicBezTo>
                        <a:pt x="17448" y="338965"/>
                        <a:pt x="-13476" y="290897"/>
                        <a:pt x="5861" y="251439"/>
                      </a:cubicBezTo>
                      <a:cubicBezTo>
                        <a:pt x="10872" y="241184"/>
                        <a:pt x="18779" y="231867"/>
                        <a:pt x="26999" y="223647"/>
                      </a:cubicBezTo>
                      <a:cubicBezTo>
                        <a:pt x="92448" y="157808"/>
                        <a:pt x="158287" y="92359"/>
                        <a:pt x="223814" y="26597"/>
                      </a:cubicBezTo>
                      <a:cubicBezTo>
                        <a:pt x="239628" y="10705"/>
                        <a:pt x="257008" y="-1430"/>
                        <a:pt x="280181" y="136"/>
                      </a:cubicBezTo>
                      <a:cubicBezTo>
                        <a:pt x="304450" y="1702"/>
                        <a:pt x="322535" y="13915"/>
                        <a:pt x="333104" y="36227"/>
                      </a:cubicBezTo>
                      <a:cubicBezTo>
                        <a:pt x="344456" y="60261"/>
                        <a:pt x="340071" y="82964"/>
                        <a:pt x="323474" y="101753"/>
                      </a:cubicBezTo>
                      <a:cubicBezTo>
                        <a:pt x="299518" y="128763"/>
                        <a:pt x="273683" y="154128"/>
                        <a:pt x="248083" y="179650"/>
                      </a:cubicBezTo>
                      <a:cubicBezTo>
                        <a:pt x="203068" y="224430"/>
                        <a:pt x="157505" y="268663"/>
                        <a:pt x="112489" y="313521"/>
                      </a:cubicBezTo>
                      <a:cubicBezTo>
                        <a:pt x="98084" y="327770"/>
                        <a:pt x="82035" y="337791"/>
                        <a:pt x="63246" y="33896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sp>
              <p:nvSpPr>
                <p:cNvPr id="66" name="Freeform: Shape 40">
                  <a:extLst>
                    <a:ext uri="{FF2B5EF4-FFF2-40B4-BE49-F238E27FC236}">
                      <a16:creationId xmlns:a16="http://schemas.microsoft.com/office/drawing/2014/main" id="{86FEF8DD-B396-A969-2305-32BDF1A48961}"/>
                    </a:ext>
                  </a:extLst>
                </p:cNvPr>
                <p:cNvSpPr/>
                <p:nvPr/>
              </p:nvSpPr>
              <p:spPr>
                <a:xfrm>
                  <a:off x="4731694" y="3590741"/>
                  <a:ext cx="127688" cy="127688"/>
                </a:xfrm>
                <a:custGeom>
                  <a:avLst/>
                  <a:gdLst>
                    <a:gd name="connsiteX0" fmla="*/ 278118 w 336636"/>
                    <a:gd name="connsiteY0" fmla="*/ 339546 h 336636"/>
                    <a:gd name="connsiteX1" fmla="*/ 230911 w 336636"/>
                    <a:gd name="connsiteY1" fmla="*/ 317782 h 336636"/>
                    <a:gd name="connsiteX2" fmla="*/ 21648 w 336636"/>
                    <a:gd name="connsiteY2" fmla="*/ 108362 h 336636"/>
                    <a:gd name="connsiteX3" fmla="*/ 18047 w 336636"/>
                    <a:gd name="connsiteY3" fmla="*/ 19584 h 336636"/>
                    <a:gd name="connsiteX4" fmla="*/ 107060 w 336636"/>
                    <a:gd name="connsiteY4" fmla="*/ 19819 h 336636"/>
                    <a:gd name="connsiteX5" fmla="*/ 320785 w 336636"/>
                    <a:gd name="connsiteY5" fmla="*/ 233075 h 336636"/>
                    <a:gd name="connsiteX6" fmla="*/ 333624 w 336636"/>
                    <a:gd name="connsiteY6" fmla="*/ 303142 h 336636"/>
                    <a:gd name="connsiteX7" fmla="*/ 278118 w 336636"/>
                    <a:gd name="connsiteY7" fmla="*/ 339546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636" h="336636">
                      <a:moveTo>
                        <a:pt x="278118" y="339546"/>
                      </a:moveTo>
                      <a:cubicBezTo>
                        <a:pt x="259407" y="337980"/>
                        <a:pt x="243985" y="330778"/>
                        <a:pt x="230911" y="317782"/>
                      </a:cubicBezTo>
                      <a:cubicBezTo>
                        <a:pt x="161156" y="247949"/>
                        <a:pt x="91011" y="178586"/>
                        <a:pt x="21648" y="108362"/>
                      </a:cubicBezTo>
                      <a:cubicBezTo>
                        <a:pt x="-6301" y="80022"/>
                        <a:pt x="-6849" y="45497"/>
                        <a:pt x="18047" y="19584"/>
                      </a:cubicBezTo>
                      <a:cubicBezTo>
                        <a:pt x="42472" y="-5859"/>
                        <a:pt x="79346" y="-7268"/>
                        <a:pt x="107060" y="19819"/>
                      </a:cubicBezTo>
                      <a:cubicBezTo>
                        <a:pt x="179006" y="90200"/>
                        <a:pt x="250013" y="161520"/>
                        <a:pt x="320785" y="233075"/>
                      </a:cubicBezTo>
                      <a:cubicBezTo>
                        <a:pt x="340357" y="252803"/>
                        <a:pt x="345994" y="276916"/>
                        <a:pt x="333624" y="303142"/>
                      </a:cubicBezTo>
                      <a:cubicBezTo>
                        <a:pt x="322664" y="326472"/>
                        <a:pt x="302779" y="337197"/>
                        <a:pt x="278118" y="339546"/>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sp>
              <p:nvSpPr>
                <p:cNvPr id="67" name="Freeform: Shape 41">
                  <a:extLst>
                    <a:ext uri="{FF2B5EF4-FFF2-40B4-BE49-F238E27FC236}">
                      <a16:creationId xmlns:a16="http://schemas.microsoft.com/office/drawing/2014/main" id="{3C1194AA-F3DA-E374-3359-8EF12B3D2280}"/>
                    </a:ext>
                  </a:extLst>
                </p:cNvPr>
                <p:cNvSpPr/>
                <p:nvPr/>
              </p:nvSpPr>
              <p:spPr>
                <a:xfrm>
                  <a:off x="5095757" y="3492035"/>
                  <a:ext cx="47512" cy="145504"/>
                </a:xfrm>
                <a:custGeom>
                  <a:avLst/>
                  <a:gdLst>
                    <a:gd name="connsiteX0" fmla="*/ 125368 w 125260"/>
                    <a:gd name="connsiteY0" fmla="*/ 182165 h 383609"/>
                    <a:gd name="connsiteX1" fmla="*/ 125212 w 125260"/>
                    <a:gd name="connsiteY1" fmla="*/ 298343 h 383609"/>
                    <a:gd name="connsiteX2" fmla="*/ 121610 w 125260"/>
                    <a:gd name="connsiteY2" fmla="*/ 336156 h 383609"/>
                    <a:gd name="connsiteX3" fmla="*/ 55692 w 125260"/>
                    <a:gd name="connsiteY3" fmla="*/ 385321 h 383609"/>
                    <a:gd name="connsiteX4" fmla="*/ 734 w 125260"/>
                    <a:gd name="connsiteY4" fmla="*/ 327545 h 383609"/>
                    <a:gd name="connsiteX5" fmla="*/ 734 w 125260"/>
                    <a:gd name="connsiteY5" fmla="*/ 58079 h 383609"/>
                    <a:gd name="connsiteX6" fmla="*/ 55692 w 125260"/>
                    <a:gd name="connsiteY6" fmla="*/ 224 h 383609"/>
                    <a:gd name="connsiteX7" fmla="*/ 121454 w 125260"/>
                    <a:gd name="connsiteY7" fmla="*/ 49702 h 383609"/>
                    <a:gd name="connsiteX8" fmla="*/ 125368 w 125260"/>
                    <a:gd name="connsiteY8" fmla="*/ 182165 h 38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60" h="383609">
                      <a:moveTo>
                        <a:pt x="125368" y="182165"/>
                      </a:moveTo>
                      <a:cubicBezTo>
                        <a:pt x="125368" y="228041"/>
                        <a:pt x="125681" y="263192"/>
                        <a:pt x="125212" y="298343"/>
                      </a:cubicBezTo>
                      <a:cubicBezTo>
                        <a:pt x="125055" y="310948"/>
                        <a:pt x="124116" y="323787"/>
                        <a:pt x="121610" y="336156"/>
                      </a:cubicBezTo>
                      <a:cubicBezTo>
                        <a:pt x="114956" y="368724"/>
                        <a:pt x="88808" y="387826"/>
                        <a:pt x="55692" y="385321"/>
                      </a:cubicBezTo>
                      <a:cubicBezTo>
                        <a:pt x="24847" y="383051"/>
                        <a:pt x="1126" y="360112"/>
                        <a:pt x="734" y="327545"/>
                      </a:cubicBezTo>
                      <a:cubicBezTo>
                        <a:pt x="-283" y="237749"/>
                        <a:pt x="-205" y="147874"/>
                        <a:pt x="734" y="58079"/>
                      </a:cubicBezTo>
                      <a:cubicBezTo>
                        <a:pt x="1047" y="25589"/>
                        <a:pt x="24847" y="2573"/>
                        <a:pt x="55692" y="224"/>
                      </a:cubicBezTo>
                      <a:cubicBezTo>
                        <a:pt x="88573" y="-2281"/>
                        <a:pt x="115113" y="16351"/>
                        <a:pt x="121454" y="49702"/>
                      </a:cubicBezTo>
                      <a:cubicBezTo>
                        <a:pt x="130457" y="96987"/>
                        <a:pt x="122785" y="145134"/>
                        <a:pt x="125368" y="18216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sp>
              <p:nvSpPr>
                <p:cNvPr id="68" name="Freeform: Shape 42">
                  <a:extLst>
                    <a:ext uri="{FF2B5EF4-FFF2-40B4-BE49-F238E27FC236}">
                      <a16:creationId xmlns:a16="http://schemas.microsoft.com/office/drawing/2014/main" id="{7DE837C5-2EDD-E2B0-EEF2-3B17E9AB65FF}"/>
                    </a:ext>
                  </a:extLst>
                </p:cNvPr>
                <p:cNvSpPr/>
                <p:nvPr/>
              </p:nvSpPr>
              <p:spPr>
                <a:xfrm>
                  <a:off x="4683807" y="4542818"/>
                  <a:ext cx="44543" cy="44543"/>
                </a:xfrm>
                <a:custGeom>
                  <a:avLst/>
                  <a:gdLst>
                    <a:gd name="connsiteX0" fmla="*/ 121435 w 117431"/>
                    <a:gd name="connsiteY0" fmla="*/ 62954 h 117431"/>
                    <a:gd name="connsiteX1" fmla="*/ 59510 w 117431"/>
                    <a:gd name="connsiteY1" fmla="*/ 124097 h 117431"/>
                    <a:gd name="connsiteX2" fmla="*/ 11 w 117431"/>
                    <a:gd name="connsiteY2" fmla="*/ 60527 h 117431"/>
                    <a:gd name="connsiteX3" fmla="*/ 61936 w 117431"/>
                    <a:gd name="connsiteY3" fmla="*/ 11 h 117431"/>
                    <a:gd name="connsiteX4" fmla="*/ 121435 w 117431"/>
                    <a:gd name="connsiteY4" fmla="*/ 62954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435" y="62954"/>
                      </a:moveTo>
                      <a:cubicBezTo>
                        <a:pt x="121044" y="97088"/>
                        <a:pt x="92938" y="124880"/>
                        <a:pt x="59510" y="124097"/>
                      </a:cubicBezTo>
                      <a:cubicBezTo>
                        <a:pt x="25846" y="123314"/>
                        <a:pt x="-615" y="95052"/>
                        <a:pt x="11" y="60527"/>
                      </a:cubicBezTo>
                      <a:cubicBezTo>
                        <a:pt x="637" y="25455"/>
                        <a:pt x="27333" y="-615"/>
                        <a:pt x="61936" y="11"/>
                      </a:cubicBezTo>
                      <a:cubicBezTo>
                        <a:pt x="96383" y="637"/>
                        <a:pt x="121826" y="27568"/>
                        <a:pt x="121435" y="62954"/>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sp>
              <p:nvSpPr>
                <p:cNvPr id="69" name="Freeform: Shape 43">
                  <a:extLst>
                    <a:ext uri="{FF2B5EF4-FFF2-40B4-BE49-F238E27FC236}">
                      <a16:creationId xmlns:a16="http://schemas.microsoft.com/office/drawing/2014/main" id="{09657358-F169-C5E1-F285-B72AF65B6212}"/>
                    </a:ext>
                  </a:extLst>
                </p:cNvPr>
                <p:cNvSpPr/>
                <p:nvPr/>
              </p:nvSpPr>
              <p:spPr>
                <a:xfrm>
                  <a:off x="5290198" y="4324500"/>
                  <a:ext cx="44543" cy="44543"/>
                </a:xfrm>
                <a:custGeom>
                  <a:avLst/>
                  <a:gdLst>
                    <a:gd name="connsiteX0" fmla="*/ 124824 w 117431"/>
                    <a:gd name="connsiteY0" fmla="*/ 62412 h 117431"/>
                    <a:gd name="connsiteX1" fmla="*/ 62507 w 117431"/>
                    <a:gd name="connsiteY1" fmla="*/ 123398 h 117431"/>
                    <a:gd name="connsiteX2" fmla="*/ 33 w 117431"/>
                    <a:gd name="connsiteY2" fmla="*/ 59280 h 117431"/>
                    <a:gd name="connsiteX3" fmla="*/ 64151 w 117431"/>
                    <a:gd name="connsiteY3" fmla="*/ 16 h 117431"/>
                    <a:gd name="connsiteX4" fmla="*/ 124824 w 117431"/>
                    <a:gd name="connsiteY4" fmla="*/ 62412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4824" y="62412"/>
                      </a:moveTo>
                      <a:cubicBezTo>
                        <a:pt x="124667" y="95136"/>
                        <a:pt x="96014" y="123163"/>
                        <a:pt x="62507" y="123398"/>
                      </a:cubicBezTo>
                      <a:cubicBezTo>
                        <a:pt x="28843" y="123633"/>
                        <a:pt x="-1141" y="92866"/>
                        <a:pt x="33" y="59280"/>
                      </a:cubicBezTo>
                      <a:cubicBezTo>
                        <a:pt x="1208" y="27104"/>
                        <a:pt x="31348" y="-767"/>
                        <a:pt x="64151" y="16"/>
                      </a:cubicBezTo>
                      <a:cubicBezTo>
                        <a:pt x="97815" y="956"/>
                        <a:pt x="124981" y="28904"/>
                        <a:pt x="124824" y="6241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grpSp>
        </p:grpSp>
        <p:sp>
          <p:nvSpPr>
            <p:cNvPr id="62" name="TextBox 61">
              <a:extLst>
                <a:ext uri="{FF2B5EF4-FFF2-40B4-BE49-F238E27FC236}">
                  <a16:creationId xmlns:a16="http://schemas.microsoft.com/office/drawing/2014/main" id="{974345B2-D9C3-6FA1-05EF-6C71BB2CBF74}"/>
                </a:ext>
              </a:extLst>
            </p:cNvPr>
            <p:cNvSpPr txBox="1"/>
            <p:nvPr/>
          </p:nvSpPr>
          <p:spPr>
            <a:xfrm>
              <a:off x="9406820" y="5128930"/>
              <a:ext cx="1617298" cy="277112"/>
            </a:xfrm>
            <a:prstGeom prst="rect">
              <a:avLst/>
            </a:prstGeom>
            <a:grpFill/>
            <a:ln>
              <a:noFill/>
            </a:ln>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noFill/>
                  <a:effectLst/>
                  <a:uLnTx/>
                  <a:uFillTx/>
                  <a:latin typeface="Montserrat" panose="00000500000000000000" pitchFamily="50" charset="0"/>
                </a:rPr>
                <a:t>TEAMWORK</a:t>
              </a:r>
            </a:p>
          </p:txBody>
        </p:sp>
      </p:grpSp>
      <p:sp>
        <p:nvSpPr>
          <p:cNvPr id="70" name="Rectangle: Rounded Corners 15">
            <a:extLst>
              <a:ext uri="{FF2B5EF4-FFF2-40B4-BE49-F238E27FC236}">
                <a16:creationId xmlns:a16="http://schemas.microsoft.com/office/drawing/2014/main" id="{E1817CFD-F2C0-022A-0056-29D4417E4C61}"/>
              </a:ext>
            </a:extLst>
          </p:cNvPr>
          <p:cNvSpPr/>
          <p:nvPr/>
        </p:nvSpPr>
        <p:spPr>
          <a:xfrm>
            <a:off x="1530533" y="2187033"/>
            <a:ext cx="4587974" cy="3781866"/>
          </a:xfrm>
          <a:prstGeom prst="roundRect">
            <a:avLst>
              <a:gd name="adj" fmla="val 6180"/>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5A1CFD41-14C8-54FB-1067-0F5D6E3E1DDC}"/>
              </a:ext>
            </a:extLst>
          </p:cNvPr>
          <p:cNvSpPr/>
          <p:nvPr/>
        </p:nvSpPr>
        <p:spPr>
          <a:xfrm>
            <a:off x="0" y="0"/>
            <a:ext cx="560439" cy="6858000"/>
          </a:xfrm>
          <a:prstGeom prst="rect">
            <a:avLst/>
          </a:prstGeom>
          <a:blipFill>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outerShdw blurRad="292100" dist="215900" dir="4200000" sx="98000" sy="98000" algn="tr" rotWithShape="0">
              <a:srgbClr val="D6E9FE">
                <a:lumMod val="10000"/>
                <a:alpha val="2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3CFD64A-4886-F68F-F09D-7B57675E5D3F}"/>
              </a:ext>
            </a:extLst>
          </p:cNvPr>
          <p:cNvSpPr/>
          <p:nvPr/>
        </p:nvSpPr>
        <p:spPr>
          <a:xfrm>
            <a:off x="-33338" y="0"/>
            <a:ext cx="593777" cy="6858000"/>
          </a:xfrm>
          <a:prstGeom prst="rect">
            <a:avLst/>
          </a:prstGeom>
          <a:gradFill flip="none" rotWithShape="1">
            <a:gsLst>
              <a:gs pos="0">
                <a:srgbClr val="D6E9FE">
                  <a:alpha val="10000"/>
                </a:srgbClr>
              </a:gs>
              <a:gs pos="100000">
                <a:srgbClr val="D6E9FE">
                  <a:alpha val="2000"/>
                </a:srgbClr>
              </a:gs>
            </a:gsLst>
            <a:lin ang="5400000" scaled="0"/>
            <a:tileRect/>
          </a:gradFill>
          <a:ln w="12700" cap="flat" cmpd="sng" algn="ctr">
            <a:gradFill>
              <a:gsLst>
                <a:gs pos="50000">
                  <a:srgbClr val="55ACEC"/>
                </a:gs>
                <a:gs pos="10000">
                  <a:srgbClr val="55ACEC">
                    <a:alpha val="0"/>
                  </a:srgbClr>
                </a:gs>
                <a:gs pos="90000">
                  <a:srgbClr val="55ACEC">
                    <a:alpha val="0"/>
                  </a:srgb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C52D1A2-08DB-2187-AD92-24307A3B2447}"/>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rPr>
              <a:t>SECTION</a:t>
            </a:r>
          </a:p>
        </p:txBody>
      </p:sp>
      <p:sp>
        <p:nvSpPr>
          <p:cNvPr id="74" name="Graphic 31" descr="Line arrow Horizontal U turn">
            <a:extLst>
              <a:ext uri="{FF2B5EF4-FFF2-40B4-BE49-F238E27FC236}">
                <a16:creationId xmlns:a16="http://schemas.microsoft.com/office/drawing/2014/main" id="{0FB4CA28-8457-F08E-6609-8BC3721F5F6C}"/>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rgbClr val="2779F6"/>
              </a:gs>
              <a:gs pos="100000">
                <a:srgbClr val="91F6D4"/>
              </a:gs>
            </a:gsLst>
            <a:lin ang="5400000" scaled="0"/>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430C2CB-1D1B-F32A-414E-9D0C6BC5B134}"/>
              </a:ext>
            </a:extLst>
          </p:cNvPr>
          <p:cNvSpPr/>
          <p:nvPr/>
        </p:nvSpPr>
        <p:spPr>
          <a:xfrm>
            <a:off x="2095785" y="4818414"/>
            <a:ext cx="3457465" cy="771430"/>
          </a:xfrm>
          <a:prstGeom prst="rect">
            <a:avLst/>
          </a:prstGeom>
        </p:spPr>
        <p:txBody>
          <a:bodyPr wrap="square">
            <a:spAutoFit/>
          </a:bodyPr>
          <a:lstStyle/>
          <a:p>
            <a:pPr algn="ctr">
              <a:lnSpc>
                <a:spcPts val="1800"/>
              </a:lnSpc>
              <a:defRPr/>
            </a:pPr>
            <a:r>
              <a:rPr lang="en-US" sz="1400" dirty="0">
                <a:solidFill>
                  <a:prstClr val="white"/>
                </a:solidFill>
                <a:latin typeface="Montserrat" panose="00000500000000000000" pitchFamily="50" charset="0"/>
              </a:rPr>
              <a:t>Fosters a supportive and inclusive work environment that encourages growth and mutual respect</a:t>
            </a:r>
          </a:p>
        </p:txBody>
      </p:sp>
      <p:sp>
        <p:nvSpPr>
          <p:cNvPr id="76" name="Slide Number Placeholder 2">
            <a:extLst>
              <a:ext uri="{FF2B5EF4-FFF2-40B4-BE49-F238E27FC236}">
                <a16:creationId xmlns:a16="http://schemas.microsoft.com/office/drawing/2014/main" id="{7F31404B-9153-E0C9-82B5-F803CE73D414}"/>
              </a:ext>
            </a:extLst>
          </p:cNvPr>
          <p:cNvSpPr txBox="1">
            <a:spLocks/>
          </p:cNvSpPr>
          <p:nvPr/>
        </p:nvSpPr>
        <p:spPr>
          <a:xfrm>
            <a:off x="62050" y="6221244"/>
            <a:ext cx="436337" cy="307777"/>
          </a:xfrm>
          <a:prstGeom prst="rect">
            <a:avLst/>
          </a:prstGeom>
          <a:noFill/>
        </p:spPr>
        <p:txBody>
          <a:bodyPr vert="horz" wrap="none" lIns="91440" tIns="45720" rIns="91440" bIns="45720" rtlCol="0" anchor="ctr">
            <a:spAutoFit/>
          </a:bodyPr>
          <a:lstStyle>
            <a:defPPr>
              <a:defRPr lang="en-US"/>
            </a:defPPr>
            <a:lvl1pPr marL="0" algn="r" defTabSz="914400" rtl="0" eaLnBrk="1" latinLnBrk="0" hangingPunct="1">
              <a:defRPr lang="en-US" sz="1400" b="1" kern="1200" smtClean="0">
                <a:gradFill>
                  <a:gsLst>
                    <a:gs pos="0">
                      <a:schemeClr val="accent6"/>
                    </a:gs>
                    <a:gs pos="100000">
                      <a:schemeClr val="accent2"/>
                    </a:gs>
                  </a:gsLst>
                  <a:lin ang="5400000" scaled="0"/>
                </a:gradFill>
                <a:latin typeface="Montserrat"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77" name="TextBox 76">
            <a:extLst>
              <a:ext uri="{FF2B5EF4-FFF2-40B4-BE49-F238E27FC236}">
                <a16:creationId xmlns:a16="http://schemas.microsoft.com/office/drawing/2014/main" id="{A2EAACFC-F8D1-F01D-C9B5-76B3BF958268}"/>
              </a:ext>
            </a:extLst>
          </p:cNvPr>
          <p:cNvSpPr txBox="1"/>
          <p:nvPr/>
        </p:nvSpPr>
        <p:spPr>
          <a:xfrm>
            <a:off x="2775994" y="4162275"/>
            <a:ext cx="2097049" cy="430887"/>
          </a:xfrm>
          <a:prstGeom prst="rect">
            <a:avLst/>
          </a:prstGeom>
          <a:noFill/>
        </p:spPr>
        <p:txBody>
          <a:bodyPr wrap="none" rtlCol="0" anchor="ctr" anchorCtr="0">
            <a:spAutoFit/>
          </a:bodyPr>
          <a:lstStyle/>
          <a:p>
            <a:pPr algn="ctr">
              <a:defRPr/>
            </a:pPr>
            <a:r>
              <a:rPr lang="en-US" sz="2200" b="1" dirty="0">
                <a:solidFill>
                  <a:prstClr val="white"/>
                </a:solidFill>
                <a:latin typeface="Montserrat" panose="00000500000000000000" pitchFamily="50" charset="0"/>
              </a:rPr>
              <a:t>TEAM WORK</a:t>
            </a:r>
          </a:p>
        </p:txBody>
      </p:sp>
      <p:sp>
        <p:nvSpPr>
          <p:cNvPr id="78" name="TextBox 77">
            <a:extLst>
              <a:ext uri="{FF2B5EF4-FFF2-40B4-BE49-F238E27FC236}">
                <a16:creationId xmlns:a16="http://schemas.microsoft.com/office/drawing/2014/main" id="{B37FCF03-D4DC-FF78-5D34-2DCCF1A0EE72}"/>
              </a:ext>
            </a:extLst>
          </p:cNvPr>
          <p:cNvSpPr txBox="1"/>
          <p:nvPr/>
        </p:nvSpPr>
        <p:spPr>
          <a:xfrm>
            <a:off x="6992696" y="1061399"/>
            <a:ext cx="1425390" cy="477054"/>
          </a:xfrm>
          <a:prstGeom prst="rect">
            <a:avLst/>
          </a:prstGeom>
          <a:noFill/>
        </p:spPr>
        <p:txBody>
          <a:bodyPr wrap="none" rtlCol="0">
            <a:spAutoFit/>
          </a:bodyPr>
          <a:lstStyle/>
          <a:p>
            <a:pPr>
              <a:defRPr/>
            </a:pPr>
            <a:r>
              <a:rPr lang="en-US" sz="2500" b="1" spc="300" dirty="0">
                <a:gradFill>
                  <a:gsLst>
                    <a:gs pos="0">
                      <a:srgbClr val="2779F6"/>
                    </a:gs>
                    <a:gs pos="100000">
                      <a:srgbClr val="91F6D4"/>
                    </a:gs>
                  </a:gsLst>
                  <a:lin ang="5400000" scaled="0"/>
                </a:gradFill>
                <a:latin typeface="Montserrat" panose="00000500000000000000" pitchFamily="50" charset="0"/>
              </a:rPr>
              <a:t>CORE </a:t>
            </a:r>
          </a:p>
        </p:txBody>
      </p:sp>
      <p:sp>
        <p:nvSpPr>
          <p:cNvPr id="79" name="TextBox 78">
            <a:extLst>
              <a:ext uri="{FF2B5EF4-FFF2-40B4-BE49-F238E27FC236}">
                <a16:creationId xmlns:a16="http://schemas.microsoft.com/office/drawing/2014/main" id="{42C5ADBC-CC3A-4C5A-BD31-FDA34508405D}"/>
              </a:ext>
            </a:extLst>
          </p:cNvPr>
          <p:cNvSpPr txBox="1"/>
          <p:nvPr/>
        </p:nvSpPr>
        <p:spPr>
          <a:xfrm>
            <a:off x="6992696" y="1508473"/>
            <a:ext cx="2794355" cy="769441"/>
          </a:xfrm>
          <a:prstGeom prst="rect">
            <a:avLst/>
          </a:prstGeom>
          <a:noFill/>
        </p:spPr>
        <p:txBody>
          <a:bodyPr wrap="none" rtlCol="0">
            <a:spAutoFit/>
          </a:bodyPr>
          <a:lstStyle/>
          <a:p>
            <a:pPr>
              <a:defRPr/>
            </a:pPr>
            <a:r>
              <a:rPr lang="en-US" sz="4400" b="1" spc="300" dirty="0">
                <a:gradFill>
                  <a:gsLst>
                    <a:gs pos="0">
                      <a:srgbClr val="2779F6"/>
                    </a:gs>
                    <a:gs pos="100000">
                      <a:srgbClr val="91F6D4"/>
                    </a:gs>
                  </a:gsLst>
                  <a:lin ang="5400000" scaled="0"/>
                </a:gradFill>
                <a:latin typeface="Montserrat" panose="00000500000000000000" pitchFamily="50" charset="0"/>
              </a:rPr>
              <a:t>VALUES</a:t>
            </a:r>
          </a:p>
        </p:txBody>
      </p:sp>
      <p:grpSp>
        <p:nvGrpSpPr>
          <p:cNvPr id="80" name="Group 79">
            <a:extLst>
              <a:ext uri="{FF2B5EF4-FFF2-40B4-BE49-F238E27FC236}">
                <a16:creationId xmlns:a16="http://schemas.microsoft.com/office/drawing/2014/main" id="{D0260D8C-B134-2CAD-CA93-0486D8845A0B}"/>
              </a:ext>
            </a:extLst>
          </p:cNvPr>
          <p:cNvGrpSpPr/>
          <p:nvPr/>
        </p:nvGrpSpPr>
        <p:grpSpPr>
          <a:xfrm>
            <a:off x="10018011" y="2364415"/>
            <a:ext cx="1130375" cy="1580182"/>
            <a:chOff x="7098359" y="3200606"/>
            <a:chExt cx="1799465" cy="2515521"/>
          </a:xfrm>
        </p:grpSpPr>
        <p:sp>
          <p:nvSpPr>
            <p:cNvPr id="81" name="TextBox 80">
              <a:extLst>
                <a:ext uri="{FF2B5EF4-FFF2-40B4-BE49-F238E27FC236}">
                  <a16:creationId xmlns:a16="http://schemas.microsoft.com/office/drawing/2014/main" id="{93F22AD7-E4AB-3530-BB15-4B3C6CF957A4}"/>
                </a:ext>
              </a:extLst>
            </p:cNvPr>
            <p:cNvSpPr txBox="1"/>
            <p:nvPr/>
          </p:nvSpPr>
          <p:spPr>
            <a:xfrm>
              <a:off x="7199822" y="5128180"/>
              <a:ext cx="1617299" cy="587947"/>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CUSTOMER FOCUS</a:t>
              </a:r>
            </a:p>
          </p:txBody>
        </p:sp>
        <p:grpSp>
          <p:nvGrpSpPr>
            <p:cNvPr id="82" name="Group 81">
              <a:extLst>
                <a:ext uri="{FF2B5EF4-FFF2-40B4-BE49-F238E27FC236}">
                  <a16:creationId xmlns:a16="http://schemas.microsoft.com/office/drawing/2014/main" id="{EC58CE11-A843-4972-5838-1BFCC707D23A}"/>
                </a:ext>
              </a:extLst>
            </p:cNvPr>
            <p:cNvGrpSpPr/>
            <p:nvPr/>
          </p:nvGrpSpPr>
          <p:grpSpPr>
            <a:xfrm>
              <a:off x="7098359" y="3200606"/>
              <a:ext cx="1799465" cy="1800096"/>
              <a:chOff x="7098359" y="3200606"/>
              <a:chExt cx="1799465" cy="1800096"/>
            </a:xfrm>
          </p:grpSpPr>
          <p:sp>
            <p:nvSpPr>
              <p:cNvPr id="83" name="Rectangle: Rounded Corners 15">
                <a:extLst>
                  <a:ext uri="{FF2B5EF4-FFF2-40B4-BE49-F238E27FC236}">
                    <a16:creationId xmlns:a16="http://schemas.microsoft.com/office/drawing/2014/main" id="{45901FAB-3A95-9326-D535-C704ABAD9C59}"/>
                  </a:ext>
                </a:extLst>
              </p:cNvPr>
              <p:cNvSpPr/>
              <p:nvPr/>
            </p:nvSpPr>
            <p:spPr>
              <a:xfrm>
                <a:off x="7098359" y="3200606"/>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84" name="Group 83">
                <a:extLst>
                  <a:ext uri="{FF2B5EF4-FFF2-40B4-BE49-F238E27FC236}">
                    <a16:creationId xmlns:a16="http://schemas.microsoft.com/office/drawing/2014/main" id="{71095270-53C0-B2EF-1979-BFB733C0D64B}"/>
                  </a:ext>
                </a:extLst>
              </p:cNvPr>
              <p:cNvGrpSpPr/>
              <p:nvPr/>
            </p:nvGrpSpPr>
            <p:grpSpPr>
              <a:xfrm>
                <a:off x="7511212" y="3613639"/>
                <a:ext cx="1003378" cy="1003378"/>
                <a:chOff x="6498971" y="3567910"/>
                <a:chExt cx="1140284" cy="1140284"/>
              </a:xfrm>
              <a:solidFill>
                <a:sysClr val="window" lastClr="FFFFFF">
                  <a:alpha val="60000"/>
                </a:sysClr>
              </a:solidFill>
            </p:grpSpPr>
            <p:sp>
              <p:nvSpPr>
                <p:cNvPr id="85" name="Freeform: Shape 32">
                  <a:extLst>
                    <a:ext uri="{FF2B5EF4-FFF2-40B4-BE49-F238E27FC236}">
                      <a16:creationId xmlns:a16="http://schemas.microsoft.com/office/drawing/2014/main" id="{B0D9A8BF-41C7-F16A-E274-5E91A4F86773}"/>
                    </a:ext>
                  </a:extLst>
                </p:cNvPr>
                <p:cNvSpPr/>
                <p:nvPr/>
              </p:nvSpPr>
              <p:spPr>
                <a:xfrm>
                  <a:off x="6498971" y="3567910"/>
                  <a:ext cx="1140284" cy="1140284"/>
                </a:xfrm>
                <a:custGeom>
                  <a:avLst/>
                  <a:gdLst>
                    <a:gd name="connsiteX0" fmla="*/ 3008048 w 3006246"/>
                    <a:gd name="connsiteY0" fmla="*/ 1526610 h 3006246"/>
                    <a:gd name="connsiteX1" fmla="*/ 2934301 w 3006246"/>
                    <a:gd name="connsiteY1" fmla="*/ 1564266 h 3006246"/>
                    <a:gd name="connsiteX2" fmla="*/ 2802230 w 3006246"/>
                    <a:gd name="connsiteY2" fmla="*/ 1563561 h 3006246"/>
                    <a:gd name="connsiteX3" fmla="*/ 2773733 w 3006246"/>
                    <a:gd name="connsiteY3" fmla="*/ 1590258 h 3006246"/>
                    <a:gd name="connsiteX4" fmla="*/ 2411261 w 3006246"/>
                    <a:gd name="connsiteY4" fmla="*/ 2394272 h 3006246"/>
                    <a:gd name="connsiteX5" fmla="*/ 1720921 w 3006246"/>
                    <a:gd name="connsiteY5" fmla="*/ 2755569 h 3006246"/>
                    <a:gd name="connsiteX6" fmla="*/ 1590102 w 3006246"/>
                    <a:gd name="connsiteY6" fmla="*/ 2771853 h 3006246"/>
                    <a:gd name="connsiteX7" fmla="*/ 1565519 w 3006246"/>
                    <a:gd name="connsiteY7" fmla="*/ 2799411 h 3006246"/>
                    <a:gd name="connsiteX8" fmla="*/ 1565598 w 3006246"/>
                    <a:gd name="connsiteY8" fmla="*/ 2940329 h 3006246"/>
                    <a:gd name="connsiteX9" fmla="*/ 1505160 w 3006246"/>
                    <a:gd name="connsiteY9" fmla="*/ 3007969 h 3006246"/>
                    <a:gd name="connsiteX10" fmla="*/ 1444330 w 3006246"/>
                    <a:gd name="connsiteY10" fmla="*/ 2940798 h 3006246"/>
                    <a:gd name="connsiteX11" fmla="*/ 1444565 w 3006246"/>
                    <a:gd name="connsiteY11" fmla="*/ 2805752 h 3006246"/>
                    <a:gd name="connsiteX12" fmla="*/ 1414424 w 3006246"/>
                    <a:gd name="connsiteY12" fmla="*/ 2771462 h 3006246"/>
                    <a:gd name="connsiteX13" fmla="*/ 434576 w 3006246"/>
                    <a:gd name="connsiteY13" fmla="*/ 2188297 h 3006246"/>
                    <a:gd name="connsiteX14" fmla="*/ 240500 w 3006246"/>
                    <a:gd name="connsiteY14" fmla="*/ 1631437 h 3006246"/>
                    <a:gd name="connsiteX15" fmla="*/ 166910 w 3006246"/>
                    <a:gd name="connsiteY15" fmla="*/ 1563875 h 3006246"/>
                    <a:gd name="connsiteX16" fmla="*/ 61222 w 3006246"/>
                    <a:gd name="connsiteY16" fmla="*/ 1563561 h 3006246"/>
                    <a:gd name="connsiteX17" fmla="*/ 1 w 3006246"/>
                    <a:gd name="connsiteY17" fmla="*/ 1502810 h 3006246"/>
                    <a:gd name="connsiteX18" fmla="*/ 61848 w 3006246"/>
                    <a:gd name="connsiteY18" fmla="*/ 1442685 h 3006246"/>
                    <a:gd name="connsiteX19" fmla="*/ 202766 w 3006246"/>
                    <a:gd name="connsiteY19" fmla="*/ 1442763 h 3006246"/>
                    <a:gd name="connsiteX20" fmla="*/ 236508 w 3006246"/>
                    <a:gd name="connsiteY20" fmla="*/ 1412075 h 3006246"/>
                    <a:gd name="connsiteX21" fmla="*/ 464168 w 3006246"/>
                    <a:gd name="connsiteY21" fmla="*/ 773482 h 3006246"/>
                    <a:gd name="connsiteX22" fmla="*/ 1333397 w 3006246"/>
                    <a:gd name="connsiteY22" fmla="*/ 244101 h 3006246"/>
                    <a:gd name="connsiteX23" fmla="*/ 1420765 w 3006246"/>
                    <a:gd name="connsiteY23" fmla="*/ 234158 h 3006246"/>
                    <a:gd name="connsiteX24" fmla="*/ 1444330 w 3006246"/>
                    <a:gd name="connsiteY24" fmla="*/ 208715 h 3006246"/>
                    <a:gd name="connsiteX25" fmla="*/ 1443704 w 3006246"/>
                    <a:gd name="connsiteY25" fmla="*/ 73669 h 3006246"/>
                    <a:gd name="connsiteX26" fmla="*/ 1481438 w 3006246"/>
                    <a:gd name="connsiteY26" fmla="*/ 0 h 3006246"/>
                    <a:gd name="connsiteX27" fmla="*/ 1528411 w 3006246"/>
                    <a:gd name="connsiteY27" fmla="*/ 0 h 3006246"/>
                    <a:gd name="connsiteX28" fmla="*/ 1566146 w 3006246"/>
                    <a:gd name="connsiteY28" fmla="*/ 73669 h 3006246"/>
                    <a:gd name="connsiteX29" fmla="*/ 1565441 w 3006246"/>
                    <a:gd name="connsiteY29" fmla="*/ 205662 h 3006246"/>
                    <a:gd name="connsiteX30" fmla="*/ 1591902 w 3006246"/>
                    <a:gd name="connsiteY30" fmla="*/ 234472 h 3006246"/>
                    <a:gd name="connsiteX31" fmla="*/ 1682090 w 3006246"/>
                    <a:gd name="connsiteY31" fmla="*/ 244414 h 3006246"/>
                    <a:gd name="connsiteX32" fmla="*/ 2508416 w 3006246"/>
                    <a:gd name="connsiteY32" fmla="*/ 723065 h 3006246"/>
                    <a:gd name="connsiteX33" fmla="*/ 2773498 w 3006246"/>
                    <a:gd name="connsiteY33" fmla="*/ 1413406 h 3006246"/>
                    <a:gd name="connsiteX34" fmla="*/ 2805439 w 3006246"/>
                    <a:gd name="connsiteY34" fmla="*/ 1442842 h 3006246"/>
                    <a:gd name="connsiteX35" fmla="*/ 2934458 w 3006246"/>
                    <a:gd name="connsiteY35" fmla="*/ 1442059 h 3006246"/>
                    <a:gd name="connsiteX36" fmla="*/ 3008126 w 3006246"/>
                    <a:gd name="connsiteY36" fmla="*/ 1479715 h 3006246"/>
                    <a:gd name="connsiteX37" fmla="*/ 3008048 w 3006246"/>
                    <a:gd name="connsiteY37" fmla="*/ 1526610 h 3006246"/>
                    <a:gd name="connsiteX38" fmla="*/ 2550143 w 3006246"/>
                    <a:gd name="connsiteY38" fmla="*/ 1442450 h 3006246"/>
                    <a:gd name="connsiteX39" fmla="*/ 2550143 w 3006246"/>
                    <a:gd name="connsiteY39" fmla="*/ 1442294 h 3006246"/>
                    <a:gd name="connsiteX40" fmla="*/ 2626474 w 3006246"/>
                    <a:gd name="connsiteY40" fmla="*/ 1442450 h 3006246"/>
                    <a:gd name="connsiteX41" fmla="*/ 2648629 w 3006246"/>
                    <a:gd name="connsiteY41" fmla="*/ 1419434 h 3006246"/>
                    <a:gd name="connsiteX42" fmla="*/ 2636808 w 3006246"/>
                    <a:gd name="connsiteY42" fmla="*/ 1317660 h 3006246"/>
                    <a:gd name="connsiteX43" fmla="*/ 1935898 w 3006246"/>
                    <a:gd name="connsiteY43" fmla="*/ 440290 h 3006246"/>
                    <a:gd name="connsiteX44" fmla="*/ 1597930 w 3006246"/>
                    <a:gd name="connsiteY44" fmla="*/ 359575 h 3006246"/>
                    <a:gd name="connsiteX45" fmla="*/ 1565285 w 3006246"/>
                    <a:gd name="connsiteY45" fmla="*/ 390108 h 3006246"/>
                    <a:gd name="connsiteX46" fmla="*/ 1565598 w 3006246"/>
                    <a:gd name="connsiteY46" fmla="*/ 522179 h 3006246"/>
                    <a:gd name="connsiteX47" fmla="*/ 1504455 w 3006246"/>
                    <a:gd name="connsiteY47" fmla="*/ 589036 h 3006246"/>
                    <a:gd name="connsiteX48" fmla="*/ 1444330 w 3006246"/>
                    <a:gd name="connsiteY48" fmla="*/ 521083 h 3006246"/>
                    <a:gd name="connsiteX49" fmla="*/ 1444487 w 3006246"/>
                    <a:gd name="connsiteY49" fmla="*/ 386037 h 3006246"/>
                    <a:gd name="connsiteX50" fmla="*/ 1416851 w 3006246"/>
                    <a:gd name="connsiteY50" fmla="*/ 359654 h 3006246"/>
                    <a:gd name="connsiteX51" fmla="*/ 1297775 w 3006246"/>
                    <a:gd name="connsiteY51" fmla="*/ 374841 h 3006246"/>
                    <a:gd name="connsiteX52" fmla="*/ 461272 w 3006246"/>
                    <a:gd name="connsiteY52" fmla="*/ 1027682 h 3006246"/>
                    <a:gd name="connsiteX53" fmla="*/ 361376 w 3006246"/>
                    <a:gd name="connsiteY53" fmla="*/ 1408630 h 3006246"/>
                    <a:gd name="connsiteX54" fmla="*/ 393318 w 3006246"/>
                    <a:gd name="connsiteY54" fmla="*/ 1442842 h 3006246"/>
                    <a:gd name="connsiteX55" fmla="*/ 522414 w 3006246"/>
                    <a:gd name="connsiteY55" fmla="*/ 1442450 h 3006246"/>
                    <a:gd name="connsiteX56" fmla="*/ 590838 w 3006246"/>
                    <a:gd name="connsiteY56" fmla="*/ 1502106 h 3006246"/>
                    <a:gd name="connsiteX57" fmla="*/ 521475 w 3006246"/>
                    <a:gd name="connsiteY57" fmla="*/ 1563796 h 3006246"/>
                    <a:gd name="connsiteX58" fmla="*/ 386429 w 3006246"/>
                    <a:gd name="connsiteY58" fmla="*/ 1563640 h 3006246"/>
                    <a:gd name="connsiteX59" fmla="*/ 361376 w 3006246"/>
                    <a:gd name="connsiteY59" fmla="*/ 1589709 h 3006246"/>
                    <a:gd name="connsiteX60" fmla="*/ 368657 w 3006246"/>
                    <a:gd name="connsiteY60" fmla="*/ 1665492 h 3006246"/>
                    <a:gd name="connsiteX61" fmla="*/ 991201 w 3006246"/>
                    <a:gd name="connsiteY61" fmla="*/ 2528222 h 3006246"/>
                    <a:gd name="connsiteX62" fmla="*/ 1397279 w 3006246"/>
                    <a:gd name="connsiteY62" fmla="*/ 2645654 h 3006246"/>
                    <a:gd name="connsiteX63" fmla="*/ 1444095 w 3006246"/>
                    <a:gd name="connsiteY63" fmla="*/ 2604396 h 3006246"/>
                    <a:gd name="connsiteX64" fmla="*/ 1444330 w 3006246"/>
                    <a:gd name="connsiteY64" fmla="*/ 2481093 h 3006246"/>
                    <a:gd name="connsiteX65" fmla="*/ 1505394 w 3006246"/>
                    <a:gd name="connsiteY65" fmla="*/ 2417132 h 3006246"/>
                    <a:gd name="connsiteX66" fmla="*/ 1565519 w 3006246"/>
                    <a:gd name="connsiteY66" fmla="*/ 2482111 h 3006246"/>
                    <a:gd name="connsiteX67" fmla="*/ 1565285 w 3006246"/>
                    <a:gd name="connsiteY67" fmla="*/ 2617079 h 3006246"/>
                    <a:gd name="connsiteX68" fmla="*/ 1595973 w 3006246"/>
                    <a:gd name="connsiteY68" fmla="*/ 2646671 h 3006246"/>
                    <a:gd name="connsiteX69" fmla="*/ 1800774 w 3006246"/>
                    <a:gd name="connsiteY69" fmla="*/ 2611442 h 3006246"/>
                    <a:gd name="connsiteX70" fmla="*/ 2549987 w 3006246"/>
                    <a:gd name="connsiteY70" fmla="*/ 1975746 h 3006246"/>
                    <a:gd name="connsiteX71" fmla="*/ 2648551 w 3006246"/>
                    <a:gd name="connsiteY71" fmla="*/ 1597382 h 3006246"/>
                    <a:gd name="connsiteX72" fmla="*/ 2616531 w 3006246"/>
                    <a:gd name="connsiteY72" fmla="*/ 1563248 h 3006246"/>
                    <a:gd name="connsiteX73" fmla="*/ 2481563 w 3006246"/>
                    <a:gd name="connsiteY73" fmla="*/ 1563483 h 3006246"/>
                    <a:gd name="connsiteX74" fmla="*/ 2419090 w 3006246"/>
                    <a:gd name="connsiteY74" fmla="*/ 1503906 h 3006246"/>
                    <a:gd name="connsiteX75" fmla="*/ 2482660 w 3006246"/>
                    <a:gd name="connsiteY75" fmla="*/ 1442372 h 3006246"/>
                    <a:gd name="connsiteX76" fmla="*/ 2550143 w 3006246"/>
                    <a:gd name="connsiteY76" fmla="*/ 1442450 h 300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06246" h="3006246">
                      <a:moveTo>
                        <a:pt x="3008048" y="1526610"/>
                      </a:moveTo>
                      <a:cubicBezTo>
                        <a:pt x="2991607" y="1555028"/>
                        <a:pt x="2966869" y="1565518"/>
                        <a:pt x="2934301" y="1564266"/>
                      </a:cubicBezTo>
                      <a:cubicBezTo>
                        <a:pt x="2890304" y="1562622"/>
                        <a:pt x="2846228" y="1564579"/>
                        <a:pt x="2802230" y="1563561"/>
                      </a:cubicBezTo>
                      <a:cubicBezTo>
                        <a:pt x="2782344" y="1563091"/>
                        <a:pt x="2775299" y="1569981"/>
                        <a:pt x="2773733" y="1590258"/>
                      </a:cubicBezTo>
                      <a:cubicBezTo>
                        <a:pt x="2749386" y="1901686"/>
                        <a:pt x="2630232" y="2171387"/>
                        <a:pt x="2411261" y="2394272"/>
                      </a:cubicBezTo>
                      <a:cubicBezTo>
                        <a:pt x="2220552" y="2588347"/>
                        <a:pt x="1990151" y="2710084"/>
                        <a:pt x="1720921" y="2755569"/>
                      </a:cubicBezTo>
                      <a:cubicBezTo>
                        <a:pt x="1677627" y="2762850"/>
                        <a:pt x="1633865" y="2768017"/>
                        <a:pt x="1590102" y="2771853"/>
                      </a:cubicBezTo>
                      <a:cubicBezTo>
                        <a:pt x="1570764" y="2773576"/>
                        <a:pt x="1565206" y="2781326"/>
                        <a:pt x="1565519" y="2799411"/>
                      </a:cubicBezTo>
                      <a:cubicBezTo>
                        <a:pt x="1566302" y="2846383"/>
                        <a:pt x="1566067" y="2893356"/>
                        <a:pt x="1565598" y="2940329"/>
                      </a:cubicBezTo>
                      <a:cubicBezTo>
                        <a:pt x="1565206" y="2982525"/>
                        <a:pt x="1542190" y="3007891"/>
                        <a:pt x="1505160" y="3007969"/>
                      </a:cubicBezTo>
                      <a:cubicBezTo>
                        <a:pt x="1467973" y="3008047"/>
                        <a:pt x="1444721" y="2982839"/>
                        <a:pt x="1444330" y="2940798"/>
                      </a:cubicBezTo>
                      <a:cubicBezTo>
                        <a:pt x="1443860" y="2895783"/>
                        <a:pt x="1443312" y="2850767"/>
                        <a:pt x="1444565" y="2805752"/>
                      </a:cubicBezTo>
                      <a:cubicBezTo>
                        <a:pt x="1445191" y="2783127"/>
                        <a:pt x="1439711" y="2773732"/>
                        <a:pt x="1414424" y="2771462"/>
                      </a:cubicBezTo>
                      <a:cubicBezTo>
                        <a:pt x="995037" y="2733414"/>
                        <a:pt x="667403" y="2539183"/>
                        <a:pt x="434576" y="2188297"/>
                      </a:cubicBezTo>
                      <a:cubicBezTo>
                        <a:pt x="322781" y="2019822"/>
                        <a:pt x="260151" y="1832714"/>
                        <a:pt x="240500" y="1631437"/>
                      </a:cubicBezTo>
                      <a:cubicBezTo>
                        <a:pt x="233924" y="1563875"/>
                        <a:pt x="234316" y="1563875"/>
                        <a:pt x="166910" y="1563875"/>
                      </a:cubicBezTo>
                      <a:cubicBezTo>
                        <a:pt x="131681" y="1563875"/>
                        <a:pt x="96451" y="1564501"/>
                        <a:pt x="61222" y="1563561"/>
                      </a:cubicBezTo>
                      <a:cubicBezTo>
                        <a:pt x="23957" y="1562622"/>
                        <a:pt x="-156" y="1537883"/>
                        <a:pt x="1" y="1502810"/>
                      </a:cubicBezTo>
                      <a:cubicBezTo>
                        <a:pt x="157" y="1467737"/>
                        <a:pt x="24348" y="1443311"/>
                        <a:pt x="61848" y="1442685"/>
                      </a:cubicBezTo>
                      <a:cubicBezTo>
                        <a:pt x="108820" y="1441824"/>
                        <a:pt x="155793" y="1441433"/>
                        <a:pt x="202766" y="1442763"/>
                      </a:cubicBezTo>
                      <a:cubicBezTo>
                        <a:pt x="226017" y="1443468"/>
                        <a:pt x="234629" y="1436736"/>
                        <a:pt x="236508" y="1412075"/>
                      </a:cubicBezTo>
                      <a:cubicBezTo>
                        <a:pt x="254827" y="1178856"/>
                        <a:pt x="326852" y="963721"/>
                        <a:pt x="464168" y="773482"/>
                      </a:cubicBezTo>
                      <a:cubicBezTo>
                        <a:pt x="679225" y="475519"/>
                        <a:pt x="967715" y="295849"/>
                        <a:pt x="1333397" y="244101"/>
                      </a:cubicBezTo>
                      <a:cubicBezTo>
                        <a:pt x="1362441" y="240030"/>
                        <a:pt x="1391564" y="236115"/>
                        <a:pt x="1420765" y="234158"/>
                      </a:cubicBezTo>
                      <a:cubicBezTo>
                        <a:pt x="1438380" y="232984"/>
                        <a:pt x="1444565" y="225938"/>
                        <a:pt x="1444330" y="208715"/>
                      </a:cubicBezTo>
                      <a:cubicBezTo>
                        <a:pt x="1443625" y="163700"/>
                        <a:pt x="1445348" y="118606"/>
                        <a:pt x="1443704" y="73669"/>
                      </a:cubicBezTo>
                      <a:cubicBezTo>
                        <a:pt x="1442530" y="41101"/>
                        <a:pt x="1452941" y="16440"/>
                        <a:pt x="1481438" y="0"/>
                      </a:cubicBezTo>
                      <a:cubicBezTo>
                        <a:pt x="1497096" y="0"/>
                        <a:pt x="1512753" y="0"/>
                        <a:pt x="1528411" y="0"/>
                      </a:cubicBezTo>
                      <a:cubicBezTo>
                        <a:pt x="1556829" y="16440"/>
                        <a:pt x="1567320" y="41023"/>
                        <a:pt x="1566146" y="73669"/>
                      </a:cubicBezTo>
                      <a:cubicBezTo>
                        <a:pt x="1564501" y="117588"/>
                        <a:pt x="1566459" y="161664"/>
                        <a:pt x="1565441" y="205662"/>
                      </a:cubicBezTo>
                      <a:cubicBezTo>
                        <a:pt x="1564971" y="225312"/>
                        <a:pt x="1571312" y="233454"/>
                        <a:pt x="1591902" y="234472"/>
                      </a:cubicBezTo>
                      <a:cubicBezTo>
                        <a:pt x="1622043" y="235959"/>
                        <a:pt x="1652184" y="240030"/>
                        <a:pt x="1682090" y="244414"/>
                      </a:cubicBezTo>
                      <a:cubicBezTo>
                        <a:pt x="2021310" y="293814"/>
                        <a:pt x="2296335" y="455243"/>
                        <a:pt x="2508416" y="723065"/>
                      </a:cubicBezTo>
                      <a:cubicBezTo>
                        <a:pt x="2668358" y="924969"/>
                        <a:pt x="2753378" y="1157248"/>
                        <a:pt x="2773498" y="1413406"/>
                      </a:cubicBezTo>
                      <a:cubicBezTo>
                        <a:pt x="2775299" y="1436657"/>
                        <a:pt x="2783128" y="1443547"/>
                        <a:pt x="2805439" y="1442842"/>
                      </a:cubicBezTo>
                      <a:cubicBezTo>
                        <a:pt x="2848419" y="1441433"/>
                        <a:pt x="2891556" y="1443703"/>
                        <a:pt x="2934458" y="1442059"/>
                      </a:cubicBezTo>
                      <a:cubicBezTo>
                        <a:pt x="2967025" y="1440806"/>
                        <a:pt x="2991686" y="1451297"/>
                        <a:pt x="3008126" y="1479715"/>
                      </a:cubicBezTo>
                      <a:cubicBezTo>
                        <a:pt x="3008048" y="1495295"/>
                        <a:pt x="3008048" y="1510952"/>
                        <a:pt x="3008048" y="1526610"/>
                      </a:cubicBezTo>
                      <a:close/>
                      <a:moveTo>
                        <a:pt x="2550143" y="1442450"/>
                      </a:moveTo>
                      <a:cubicBezTo>
                        <a:pt x="2550143" y="1442372"/>
                        <a:pt x="2550143" y="1442372"/>
                        <a:pt x="2550143" y="1442294"/>
                      </a:cubicBezTo>
                      <a:cubicBezTo>
                        <a:pt x="2575587" y="1442294"/>
                        <a:pt x="2601030" y="1441902"/>
                        <a:pt x="2626474" y="1442450"/>
                      </a:cubicBezTo>
                      <a:cubicBezTo>
                        <a:pt x="2642993" y="1442842"/>
                        <a:pt x="2649177" y="1435483"/>
                        <a:pt x="2648629" y="1419434"/>
                      </a:cubicBezTo>
                      <a:cubicBezTo>
                        <a:pt x="2647612" y="1385144"/>
                        <a:pt x="2643149" y="1351245"/>
                        <a:pt x="2636808" y="1317660"/>
                      </a:cubicBezTo>
                      <a:cubicBezTo>
                        <a:pt x="2558520" y="901169"/>
                        <a:pt x="2323422" y="609313"/>
                        <a:pt x="1935898" y="440290"/>
                      </a:cubicBezTo>
                      <a:cubicBezTo>
                        <a:pt x="1828488" y="393474"/>
                        <a:pt x="1714814" y="368970"/>
                        <a:pt x="1597930" y="359575"/>
                      </a:cubicBezTo>
                      <a:cubicBezTo>
                        <a:pt x="1574209" y="357696"/>
                        <a:pt x="1564267" y="364664"/>
                        <a:pt x="1565285" y="390108"/>
                      </a:cubicBezTo>
                      <a:cubicBezTo>
                        <a:pt x="1567007" y="434105"/>
                        <a:pt x="1566067" y="478181"/>
                        <a:pt x="1565598" y="522179"/>
                      </a:cubicBezTo>
                      <a:cubicBezTo>
                        <a:pt x="1565128" y="564063"/>
                        <a:pt x="1541642" y="589350"/>
                        <a:pt x="1504455" y="589036"/>
                      </a:cubicBezTo>
                      <a:cubicBezTo>
                        <a:pt x="1467425" y="588802"/>
                        <a:pt x="1444721" y="563436"/>
                        <a:pt x="1444330" y="521083"/>
                      </a:cubicBezTo>
                      <a:cubicBezTo>
                        <a:pt x="1443939" y="476067"/>
                        <a:pt x="1443469" y="431052"/>
                        <a:pt x="1444487" y="386037"/>
                      </a:cubicBezTo>
                      <a:cubicBezTo>
                        <a:pt x="1444956" y="365290"/>
                        <a:pt x="1437049" y="357070"/>
                        <a:pt x="1416851" y="359654"/>
                      </a:cubicBezTo>
                      <a:cubicBezTo>
                        <a:pt x="1377159" y="364664"/>
                        <a:pt x="1336841" y="366856"/>
                        <a:pt x="1297775" y="374841"/>
                      </a:cubicBezTo>
                      <a:cubicBezTo>
                        <a:pt x="911191" y="454147"/>
                        <a:pt x="631939" y="672178"/>
                        <a:pt x="461272" y="1027682"/>
                      </a:cubicBezTo>
                      <a:cubicBezTo>
                        <a:pt x="403574" y="1147775"/>
                        <a:pt x="372572" y="1275776"/>
                        <a:pt x="361376" y="1408630"/>
                      </a:cubicBezTo>
                      <a:cubicBezTo>
                        <a:pt x="359263" y="1433839"/>
                        <a:pt x="366465" y="1444016"/>
                        <a:pt x="393318" y="1442842"/>
                      </a:cubicBezTo>
                      <a:cubicBezTo>
                        <a:pt x="436298" y="1440963"/>
                        <a:pt x="479434" y="1442059"/>
                        <a:pt x="522414" y="1442450"/>
                      </a:cubicBezTo>
                      <a:cubicBezTo>
                        <a:pt x="565003" y="1442842"/>
                        <a:pt x="590290" y="1465232"/>
                        <a:pt x="590838" y="1502106"/>
                      </a:cubicBezTo>
                      <a:cubicBezTo>
                        <a:pt x="591307" y="1540388"/>
                        <a:pt x="565708" y="1563483"/>
                        <a:pt x="521475" y="1563796"/>
                      </a:cubicBezTo>
                      <a:cubicBezTo>
                        <a:pt x="476459" y="1564109"/>
                        <a:pt x="431444" y="1564501"/>
                        <a:pt x="386429" y="1563640"/>
                      </a:cubicBezTo>
                      <a:cubicBezTo>
                        <a:pt x="367091" y="1563248"/>
                        <a:pt x="359498" y="1570842"/>
                        <a:pt x="361376" y="1589709"/>
                      </a:cubicBezTo>
                      <a:cubicBezTo>
                        <a:pt x="363960" y="1614996"/>
                        <a:pt x="364508" y="1640518"/>
                        <a:pt x="368657" y="1665492"/>
                      </a:cubicBezTo>
                      <a:cubicBezTo>
                        <a:pt x="434262" y="2055364"/>
                        <a:pt x="640785" y="2344168"/>
                        <a:pt x="991201" y="2528222"/>
                      </a:cubicBezTo>
                      <a:cubicBezTo>
                        <a:pt x="1118262" y="2594923"/>
                        <a:pt x="1254874" y="2631092"/>
                        <a:pt x="1397279" y="2645654"/>
                      </a:cubicBezTo>
                      <a:cubicBezTo>
                        <a:pt x="1442843" y="2650351"/>
                        <a:pt x="1444017" y="2648863"/>
                        <a:pt x="1444095" y="2604396"/>
                      </a:cubicBezTo>
                      <a:cubicBezTo>
                        <a:pt x="1444095" y="2563295"/>
                        <a:pt x="1443625" y="2522194"/>
                        <a:pt x="1444330" y="2481093"/>
                      </a:cubicBezTo>
                      <a:cubicBezTo>
                        <a:pt x="1444956" y="2441714"/>
                        <a:pt x="1469147" y="2416897"/>
                        <a:pt x="1505394" y="2417132"/>
                      </a:cubicBezTo>
                      <a:cubicBezTo>
                        <a:pt x="1541485" y="2417367"/>
                        <a:pt x="1564971" y="2442184"/>
                        <a:pt x="1565519" y="2482111"/>
                      </a:cubicBezTo>
                      <a:cubicBezTo>
                        <a:pt x="1566146" y="2527126"/>
                        <a:pt x="1566694" y="2572141"/>
                        <a:pt x="1565285" y="2617079"/>
                      </a:cubicBezTo>
                      <a:cubicBezTo>
                        <a:pt x="1564580" y="2640487"/>
                        <a:pt x="1572878" y="2648394"/>
                        <a:pt x="1595973" y="2646671"/>
                      </a:cubicBezTo>
                      <a:cubicBezTo>
                        <a:pt x="1665414" y="2641504"/>
                        <a:pt x="1733916" y="2630466"/>
                        <a:pt x="1800774" y="2611442"/>
                      </a:cubicBezTo>
                      <a:cubicBezTo>
                        <a:pt x="2146414" y="2512878"/>
                        <a:pt x="2396543" y="2300640"/>
                        <a:pt x="2549987" y="1975746"/>
                      </a:cubicBezTo>
                      <a:cubicBezTo>
                        <a:pt x="2606432" y="1856123"/>
                        <a:pt x="2637043" y="1729140"/>
                        <a:pt x="2648551" y="1597382"/>
                      </a:cubicBezTo>
                      <a:cubicBezTo>
                        <a:pt x="2650743" y="1572095"/>
                        <a:pt x="2643306" y="1562152"/>
                        <a:pt x="2616531" y="1563248"/>
                      </a:cubicBezTo>
                      <a:cubicBezTo>
                        <a:pt x="2571594" y="1565127"/>
                        <a:pt x="2526500" y="1564266"/>
                        <a:pt x="2481563" y="1563483"/>
                      </a:cubicBezTo>
                      <a:cubicBezTo>
                        <a:pt x="2443829" y="1562779"/>
                        <a:pt x="2419560" y="1538823"/>
                        <a:pt x="2419090" y="1503906"/>
                      </a:cubicBezTo>
                      <a:cubicBezTo>
                        <a:pt x="2418620" y="1467581"/>
                        <a:pt x="2443359" y="1443390"/>
                        <a:pt x="2482660" y="1442372"/>
                      </a:cubicBezTo>
                      <a:cubicBezTo>
                        <a:pt x="2505128" y="1441981"/>
                        <a:pt x="2527597" y="1442450"/>
                        <a:pt x="2550143" y="144245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86" name="Group 85">
                  <a:extLst>
                    <a:ext uri="{FF2B5EF4-FFF2-40B4-BE49-F238E27FC236}">
                      <a16:creationId xmlns:a16="http://schemas.microsoft.com/office/drawing/2014/main" id="{F884C20B-E338-2D10-CAFC-E18CBAB81C61}"/>
                    </a:ext>
                  </a:extLst>
                </p:cNvPr>
                <p:cNvGrpSpPr/>
                <p:nvPr/>
              </p:nvGrpSpPr>
              <p:grpSpPr>
                <a:xfrm>
                  <a:off x="6529425" y="3597133"/>
                  <a:ext cx="1078828" cy="1080363"/>
                  <a:chOff x="6529425" y="3597133"/>
                  <a:chExt cx="1078828" cy="1080363"/>
                </a:xfrm>
                <a:grpFill/>
              </p:grpSpPr>
              <p:sp>
                <p:nvSpPr>
                  <p:cNvPr id="87" name="Freeform: Shape 33">
                    <a:extLst>
                      <a:ext uri="{FF2B5EF4-FFF2-40B4-BE49-F238E27FC236}">
                        <a16:creationId xmlns:a16="http://schemas.microsoft.com/office/drawing/2014/main" id="{110050AC-7DBB-752E-C1D5-104A61CA25D3}"/>
                      </a:ext>
                    </a:extLst>
                  </p:cNvPr>
                  <p:cNvSpPr/>
                  <p:nvPr/>
                </p:nvSpPr>
                <p:spPr>
                  <a:xfrm>
                    <a:off x="6565689" y="3597133"/>
                    <a:ext cx="347430" cy="299918"/>
                  </a:xfrm>
                  <a:custGeom>
                    <a:avLst/>
                    <a:gdLst>
                      <a:gd name="connsiteX0" fmla="*/ 919818 w 915965"/>
                      <a:gd name="connsiteY0" fmla="*/ 58864 h 790705"/>
                      <a:gd name="connsiteX1" fmla="*/ 868539 w 915965"/>
                      <a:gd name="connsiteY1" fmla="*/ 122199 h 790705"/>
                      <a:gd name="connsiteX2" fmla="*/ 579658 w 915965"/>
                      <a:gd name="connsiteY2" fmla="*/ 264448 h 790705"/>
                      <a:gd name="connsiteX3" fmla="*/ 133966 w 915965"/>
                      <a:gd name="connsiteY3" fmla="*/ 731120 h 790705"/>
                      <a:gd name="connsiteX4" fmla="*/ 114316 w 915965"/>
                      <a:gd name="connsiteY4" fmla="*/ 763767 h 790705"/>
                      <a:gd name="connsiteX5" fmla="*/ 29844 w 915965"/>
                      <a:gd name="connsiteY5" fmla="*/ 785922 h 790705"/>
                      <a:gd name="connsiteX6" fmla="*/ 8628 w 915965"/>
                      <a:gd name="connsiteY6" fmla="*/ 701293 h 790705"/>
                      <a:gd name="connsiteX7" fmla="*/ 102260 w 915965"/>
                      <a:gd name="connsiteY7" fmla="*/ 552311 h 790705"/>
                      <a:gd name="connsiteX8" fmla="*/ 826342 w 915965"/>
                      <a:gd name="connsiteY8" fmla="*/ 6098 h 790705"/>
                      <a:gd name="connsiteX9" fmla="*/ 919818 w 915965"/>
                      <a:gd name="connsiteY9" fmla="*/ 58864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965" h="790705">
                        <a:moveTo>
                          <a:pt x="919818" y="58864"/>
                        </a:moveTo>
                        <a:cubicBezTo>
                          <a:pt x="919975" y="89005"/>
                          <a:pt x="905100" y="108968"/>
                          <a:pt x="868539" y="122199"/>
                        </a:cubicBezTo>
                        <a:cubicBezTo>
                          <a:pt x="766922" y="158916"/>
                          <a:pt x="670628" y="205967"/>
                          <a:pt x="579658" y="264448"/>
                        </a:cubicBezTo>
                        <a:cubicBezTo>
                          <a:pt x="393568" y="384228"/>
                          <a:pt x="245996" y="540647"/>
                          <a:pt x="133966" y="731120"/>
                        </a:cubicBezTo>
                        <a:cubicBezTo>
                          <a:pt x="127547" y="742081"/>
                          <a:pt x="121519" y="753354"/>
                          <a:pt x="114316" y="763767"/>
                        </a:cubicBezTo>
                        <a:cubicBezTo>
                          <a:pt x="93413" y="794142"/>
                          <a:pt x="58967" y="802988"/>
                          <a:pt x="29844" y="785922"/>
                        </a:cubicBezTo>
                        <a:cubicBezTo>
                          <a:pt x="877" y="769012"/>
                          <a:pt x="-8674" y="734252"/>
                          <a:pt x="8628" y="701293"/>
                        </a:cubicBezTo>
                        <a:cubicBezTo>
                          <a:pt x="35950" y="649310"/>
                          <a:pt x="67891" y="599910"/>
                          <a:pt x="102260" y="552311"/>
                        </a:cubicBezTo>
                        <a:cubicBezTo>
                          <a:pt x="287410" y="295841"/>
                          <a:pt x="528771" y="113509"/>
                          <a:pt x="826342" y="6098"/>
                        </a:cubicBezTo>
                        <a:cubicBezTo>
                          <a:pt x="877229" y="-12221"/>
                          <a:pt x="919583" y="12283"/>
                          <a:pt x="919818" y="58864"/>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8" name="Freeform: Shape 34">
                    <a:extLst>
                      <a:ext uri="{FF2B5EF4-FFF2-40B4-BE49-F238E27FC236}">
                        <a16:creationId xmlns:a16="http://schemas.microsoft.com/office/drawing/2014/main" id="{0EE95FFD-57BE-B2FB-7B4B-E8A1989B173E}"/>
                      </a:ext>
                    </a:extLst>
                  </p:cNvPr>
                  <p:cNvSpPr/>
                  <p:nvPr/>
                </p:nvSpPr>
                <p:spPr>
                  <a:xfrm>
                    <a:off x="7225041" y="4377578"/>
                    <a:ext cx="347430" cy="299918"/>
                  </a:xfrm>
                  <a:custGeom>
                    <a:avLst/>
                    <a:gdLst>
                      <a:gd name="connsiteX0" fmla="*/ 0 w 915965"/>
                      <a:gd name="connsiteY0" fmla="*/ 741052 h 790705"/>
                      <a:gd name="connsiteX1" fmla="*/ 53940 w 915965"/>
                      <a:gd name="connsiteY1" fmla="*/ 671298 h 790705"/>
                      <a:gd name="connsiteX2" fmla="*/ 354956 w 915965"/>
                      <a:gd name="connsiteY2" fmla="*/ 520750 h 790705"/>
                      <a:gd name="connsiteX3" fmla="*/ 787183 w 915965"/>
                      <a:gd name="connsiteY3" fmla="*/ 61045 h 790705"/>
                      <a:gd name="connsiteX4" fmla="*/ 805346 w 915965"/>
                      <a:gd name="connsiteY4" fmla="*/ 30904 h 790705"/>
                      <a:gd name="connsiteX5" fmla="*/ 889818 w 915965"/>
                      <a:gd name="connsiteY5" fmla="*/ 8514 h 790705"/>
                      <a:gd name="connsiteX6" fmla="*/ 911190 w 915965"/>
                      <a:gd name="connsiteY6" fmla="*/ 93143 h 790705"/>
                      <a:gd name="connsiteX7" fmla="*/ 796969 w 915965"/>
                      <a:gd name="connsiteY7" fmla="*/ 270621 h 790705"/>
                      <a:gd name="connsiteX8" fmla="*/ 93789 w 915965"/>
                      <a:gd name="connsiteY8" fmla="*/ 788416 h 790705"/>
                      <a:gd name="connsiteX9" fmla="*/ 4541 w 915965"/>
                      <a:gd name="connsiteY9" fmla="*/ 758745 h 790705"/>
                      <a:gd name="connsiteX10" fmla="*/ 0 w 915965"/>
                      <a:gd name="connsiteY10" fmla="*/ 741052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5965" h="790705">
                        <a:moveTo>
                          <a:pt x="0" y="741052"/>
                        </a:moveTo>
                        <a:cubicBezTo>
                          <a:pt x="-78" y="705118"/>
                          <a:pt x="15423" y="685076"/>
                          <a:pt x="53940" y="671298"/>
                        </a:cubicBezTo>
                        <a:cubicBezTo>
                          <a:pt x="160412" y="633328"/>
                          <a:pt x="260854" y="583302"/>
                          <a:pt x="354956" y="520750"/>
                        </a:cubicBezTo>
                        <a:cubicBezTo>
                          <a:pt x="534861" y="401283"/>
                          <a:pt x="678519" y="247605"/>
                          <a:pt x="787183" y="61045"/>
                        </a:cubicBezTo>
                        <a:cubicBezTo>
                          <a:pt x="793054" y="50868"/>
                          <a:pt x="798691" y="40534"/>
                          <a:pt x="805346" y="30904"/>
                        </a:cubicBezTo>
                        <a:cubicBezTo>
                          <a:pt x="826170" y="450"/>
                          <a:pt x="860617" y="-8474"/>
                          <a:pt x="889818" y="8514"/>
                        </a:cubicBezTo>
                        <a:cubicBezTo>
                          <a:pt x="918549" y="25268"/>
                          <a:pt x="928492" y="60497"/>
                          <a:pt x="911190" y="93143"/>
                        </a:cubicBezTo>
                        <a:cubicBezTo>
                          <a:pt x="878075" y="155382"/>
                          <a:pt x="839479" y="214332"/>
                          <a:pt x="796969" y="270621"/>
                        </a:cubicBezTo>
                        <a:cubicBezTo>
                          <a:pt x="613854" y="512765"/>
                          <a:pt x="379460" y="685546"/>
                          <a:pt x="93789" y="788416"/>
                        </a:cubicBezTo>
                        <a:cubicBezTo>
                          <a:pt x="52375" y="803369"/>
                          <a:pt x="17693" y="791469"/>
                          <a:pt x="4541" y="758745"/>
                        </a:cubicBezTo>
                        <a:cubicBezTo>
                          <a:pt x="1488" y="751621"/>
                          <a:pt x="626" y="743714"/>
                          <a:pt x="0" y="74105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Shape 35">
                    <a:extLst>
                      <a:ext uri="{FF2B5EF4-FFF2-40B4-BE49-F238E27FC236}">
                        <a16:creationId xmlns:a16="http://schemas.microsoft.com/office/drawing/2014/main" id="{69518897-D854-4F46-2F1C-6FADF44E8B11}"/>
                      </a:ext>
                    </a:extLst>
                  </p:cNvPr>
                  <p:cNvSpPr/>
                  <p:nvPr/>
                </p:nvSpPr>
                <p:spPr>
                  <a:xfrm>
                    <a:off x="6529425" y="3933093"/>
                    <a:ext cx="44543" cy="44543"/>
                  </a:xfrm>
                  <a:custGeom>
                    <a:avLst/>
                    <a:gdLst>
                      <a:gd name="connsiteX0" fmla="*/ 122477 w 117431"/>
                      <a:gd name="connsiteY0" fmla="*/ 61625 h 117431"/>
                      <a:gd name="connsiteX1" fmla="*/ 60787 w 117431"/>
                      <a:gd name="connsiteY1" fmla="*/ 123785 h 117431"/>
                      <a:gd name="connsiteX2" fmla="*/ 36 w 117431"/>
                      <a:gd name="connsiteY2" fmla="*/ 63974 h 117431"/>
                      <a:gd name="connsiteX3" fmla="*/ 59691 w 117431"/>
                      <a:gd name="connsiteY3" fmla="*/ 12 h 117431"/>
                      <a:gd name="connsiteX4" fmla="*/ 122477 w 117431"/>
                      <a:gd name="connsiteY4" fmla="*/ 61625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2477" y="61625"/>
                        </a:moveTo>
                        <a:cubicBezTo>
                          <a:pt x="123182" y="94036"/>
                          <a:pt x="93824" y="123551"/>
                          <a:pt x="60787" y="123785"/>
                        </a:cubicBezTo>
                        <a:cubicBezTo>
                          <a:pt x="29159" y="124020"/>
                          <a:pt x="1210" y="96384"/>
                          <a:pt x="36" y="63974"/>
                        </a:cubicBezTo>
                        <a:cubicBezTo>
                          <a:pt x="-1139" y="30545"/>
                          <a:pt x="26732" y="717"/>
                          <a:pt x="59691" y="12"/>
                        </a:cubicBezTo>
                        <a:cubicBezTo>
                          <a:pt x="91710" y="-692"/>
                          <a:pt x="121773" y="28822"/>
                          <a:pt x="122477" y="6162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Shape 36">
                    <a:extLst>
                      <a:ext uri="{FF2B5EF4-FFF2-40B4-BE49-F238E27FC236}">
                        <a16:creationId xmlns:a16="http://schemas.microsoft.com/office/drawing/2014/main" id="{DFA9F7FF-A4AF-AC75-3E84-B35B0968BEF3}"/>
                      </a:ext>
                    </a:extLst>
                  </p:cNvPr>
                  <p:cNvSpPr/>
                  <p:nvPr/>
                </p:nvSpPr>
                <p:spPr>
                  <a:xfrm>
                    <a:off x="7563710" y="4296027"/>
                    <a:ext cx="44543" cy="44543"/>
                  </a:xfrm>
                  <a:custGeom>
                    <a:avLst/>
                    <a:gdLst>
                      <a:gd name="connsiteX0" fmla="*/ 121739 w 117431"/>
                      <a:gd name="connsiteY0" fmla="*/ 62791 h 117431"/>
                      <a:gd name="connsiteX1" fmla="*/ 58875 w 117431"/>
                      <a:gd name="connsiteY1" fmla="*/ 123464 h 117431"/>
                      <a:gd name="connsiteX2" fmla="*/ 3 w 117431"/>
                      <a:gd name="connsiteY2" fmla="*/ 62086 h 117431"/>
                      <a:gd name="connsiteX3" fmla="*/ 64981 w 117431"/>
                      <a:gd name="connsiteY3" fmla="*/ 83 h 117431"/>
                      <a:gd name="connsiteX4" fmla="*/ 121739 w 117431"/>
                      <a:gd name="connsiteY4" fmla="*/ 62791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739" y="62791"/>
                        </a:moveTo>
                        <a:cubicBezTo>
                          <a:pt x="120644" y="95828"/>
                          <a:pt x="90973" y="124404"/>
                          <a:pt x="58875" y="123464"/>
                        </a:cubicBezTo>
                        <a:cubicBezTo>
                          <a:pt x="27482" y="122524"/>
                          <a:pt x="-311" y="93558"/>
                          <a:pt x="3" y="62086"/>
                        </a:cubicBezTo>
                        <a:cubicBezTo>
                          <a:pt x="316" y="28657"/>
                          <a:pt x="32257" y="-1797"/>
                          <a:pt x="64981" y="83"/>
                        </a:cubicBezTo>
                        <a:cubicBezTo>
                          <a:pt x="97314" y="1961"/>
                          <a:pt x="122836" y="30145"/>
                          <a:pt x="121739" y="62791"/>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Shape 37">
                    <a:extLst>
                      <a:ext uri="{FF2B5EF4-FFF2-40B4-BE49-F238E27FC236}">
                        <a16:creationId xmlns:a16="http://schemas.microsoft.com/office/drawing/2014/main" id="{9C2F1EC4-0674-E6F2-E848-C13C39868029}"/>
                      </a:ext>
                    </a:extLst>
                  </p:cNvPr>
                  <p:cNvSpPr/>
                  <p:nvPr/>
                </p:nvSpPr>
                <p:spPr>
                  <a:xfrm>
                    <a:off x="6835280" y="3861804"/>
                    <a:ext cx="466210" cy="552325"/>
                  </a:xfrm>
                  <a:custGeom>
                    <a:avLst/>
                    <a:gdLst>
                      <a:gd name="connsiteX0" fmla="*/ 618825 w 1229116"/>
                      <a:gd name="connsiteY0" fmla="*/ 1457627 h 1456150"/>
                      <a:gd name="connsiteX1" fmla="*/ 84747 w 1229116"/>
                      <a:gd name="connsiteY1" fmla="*/ 1457627 h 1456150"/>
                      <a:gd name="connsiteX2" fmla="*/ 196 w 1229116"/>
                      <a:gd name="connsiteY2" fmla="*/ 1371589 h 1456150"/>
                      <a:gd name="connsiteX3" fmla="*/ 287982 w 1229116"/>
                      <a:gd name="connsiteY3" fmla="*/ 797427 h 1456150"/>
                      <a:gd name="connsiteX4" fmla="*/ 289626 w 1229116"/>
                      <a:gd name="connsiteY4" fmla="*/ 759458 h 1456150"/>
                      <a:gd name="connsiteX5" fmla="*/ 315695 w 1229116"/>
                      <a:gd name="connsiteY5" fmla="*/ 150692 h 1456150"/>
                      <a:gd name="connsiteX6" fmla="*/ 939805 w 1229116"/>
                      <a:gd name="connsiteY6" fmla="*/ 175275 h 1456150"/>
                      <a:gd name="connsiteX7" fmla="*/ 947321 w 1229116"/>
                      <a:gd name="connsiteY7" fmla="*/ 758205 h 1456150"/>
                      <a:gd name="connsiteX8" fmla="*/ 954836 w 1229116"/>
                      <a:gd name="connsiteY8" fmla="*/ 801811 h 1456150"/>
                      <a:gd name="connsiteX9" fmla="*/ 1230565 w 1229116"/>
                      <a:gd name="connsiteY9" fmla="*/ 1285708 h 1456150"/>
                      <a:gd name="connsiteX10" fmla="*/ 1236828 w 1229116"/>
                      <a:gd name="connsiteY10" fmla="*/ 1388030 h 1456150"/>
                      <a:gd name="connsiteX11" fmla="*/ 1170518 w 1229116"/>
                      <a:gd name="connsiteY11" fmla="*/ 1457236 h 1456150"/>
                      <a:gd name="connsiteX12" fmla="*/ 1067805 w 1229116"/>
                      <a:gd name="connsiteY12" fmla="*/ 1457627 h 1456150"/>
                      <a:gd name="connsiteX13" fmla="*/ 618825 w 1229116"/>
                      <a:gd name="connsiteY13" fmla="*/ 1457627 h 1456150"/>
                      <a:gd name="connsiteX14" fmla="*/ 618356 w 1229116"/>
                      <a:gd name="connsiteY14" fmla="*/ 1332054 h 1456150"/>
                      <a:gd name="connsiteX15" fmla="*/ 1058333 w 1229116"/>
                      <a:gd name="connsiteY15" fmla="*/ 1332054 h 1456150"/>
                      <a:gd name="connsiteX16" fmla="*/ 1103818 w 1229116"/>
                      <a:gd name="connsiteY16" fmla="*/ 1280149 h 1456150"/>
                      <a:gd name="connsiteX17" fmla="*/ 864571 w 1229116"/>
                      <a:gd name="connsiteY17" fmla="*/ 887849 h 1456150"/>
                      <a:gd name="connsiteX18" fmla="*/ 817676 w 1229116"/>
                      <a:gd name="connsiteY18" fmla="*/ 886049 h 1456150"/>
                      <a:gd name="connsiteX19" fmla="*/ 429448 w 1229116"/>
                      <a:gd name="connsiteY19" fmla="*/ 891842 h 1456150"/>
                      <a:gd name="connsiteX20" fmla="*/ 360085 w 1229116"/>
                      <a:gd name="connsiteY20" fmla="*/ 896539 h 1456150"/>
                      <a:gd name="connsiteX21" fmla="*/ 130545 w 1229116"/>
                      <a:gd name="connsiteY21" fmla="*/ 1291735 h 1456150"/>
                      <a:gd name="connsiteX22" fmla="*/ 163739 w 1229116"/>
                      <a:gd name="connsiteY22" fmla="*/ 1332054 h 1456150"/>
                      <a:gd name="connsiteX23" fmla="*/ 618356 w 1229116"/>
                      <a:gd name="connsiteY23" fmla="*/ 1332054 h 1456150"/>
                      <a:gd name="connsiteX24" fmla="*/ 618904 w 1229116"/>
                      <a:gd name="connsiteY24" fmla="*/ 821227 h 1456150"/>
                      <a:gd name="connsiteX25" fmla="*/ 785030 w 1229116"/>
                      <a:gd name="connsiteY25" fmla="*/ 757735 h 1456150"/>
                      <a:gd name="connsiteX26" fmla="*/ 825113 w 1229116"/>
                      <a:gd name="connsiteY26" fmla="*/ 228824 h 1456150"/>
                      <a:gd name="connsiteX27" fmla="*/ 410580 w 1229116"/>
                      <a:gd name="connsiteY27" fmla="*/ 229920 h 1456150"/>
                      <a:gd name="connsiteX28" fmla="*/ 409719 w 1229116"/>
                      <a:gd name="connsiteY28" fmla="*/ 714599 h 1456150"/>
                      <a:gd name="connsiteX29" fmla="*/ 618904 w 1229116"/>
                      <a:gd name="connsiteY29" fmla="*/ 821227 h 145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9116" h="1456150">
                        <a:moveTo>
                          <a:pt x="618825" y="1457627"/>
                        </a:moveTo>
                        <a:cubicBezTo>
                          <a:pt x="440799" y="1457627"/>
                          <a:pt x="262773" y="1457705"/>
                          <a:pt x="84747" y="1457627"/>
                        </a:cubicBezTo>
                        <a:cubicBezTo>
                          <a:pt x="18829" y="1457627"/>
                          <a:pt x="-2309" y="1437664"/>
                          <a:pt x="196" y="1371589"/>
                        </a:cubicBezTo>
                        <a:cubicBezTo>
                          <a:pt x="8886" y="1136726"/>
                          <a:pt x="97899" y="941320"/>
                          <a:pt x="287982" y="797427"/>
                        </a:cubicBezTo>
                        <a:cubicBezTo>
                          <a:pt x="307710" y="782474"/>
                          <a:pt x="298550" y="773002"/>
                          <a:pt x="289626" y="759458"/>
                        </a:cubicBezTo>
                        <a:cubicBezTo>
                          <a:pt x="166557" y="573290"/>
                          <a:pt x="177596" y="318620"/>
                          <a:pt x="315695" y="150692"/>
                        </a:cubicBezTo>
                        <a:cubicBezTo>
                          <a:pt x="488711" y="-59744"/>
                          <a:pt x="782603" y="-48158"/>
                          <a:pt x="939805" y="175275"/>
                        </a:cubicBezTo>
                        <a:cubicBezTo>
                          <a:pt x="1060446" y="346725"/>
                          <a:pt x="1064047" y="582841"/>
                          <a:pt x="947321" y="758205"/>
                        </a:cubicBezTo>
                        <a:cubicBezTo>
                          <a:pt x="934012" y="778247"/>
                          <a:pt x="935421" y="787093"/>
                          <a:pt x="954836" y="801811"/>
                        </a:cubicBezTo>
                        <a:cubicBezTo>
                          <a:pt x="1115326" y="923705"/>
                          <a:pt x="1200738" y="1088971"/>
                          <a:pt x="1230565" y="1285708"/>
                        </a:cubicBezTo>
                        <a:cubicBezTo>
                          <a:pt x="1235732" y="1319684"/>
                          <a:pt x="1237376" y="1353740"/>
                          <a:pt x="1236828" y="1388030"/>
                        </a:cubicBezTo>
                        <a:cubicBezTo>
                          <a:pt x="1236124" y="1431166"/>
                          <a:pt x="1213577" y="1455670"/>
                          <a:pt x="1170518" y="1457236"/>
                        </a:cubicBezTo>
                        <a:cubicBezTo>
                          <a:pt x="1136307" y="1458488"/>
                          <a:pt x="1102095" y="1457627"/>
                          <a:pt x="1067805" y="1457627"/>
                        </a:cubicBezTo>
                        <a:cubicBezTo>
                          <a:pt x="918197" y="1457627"/>
                          <a:pt x="768511" y="1457627"/>
                          <a:pt x="618825" y="1457627"/>
                        </a:cubicBezTo>
                        <a:close/>
                        <a:moveTo>
                          <a:pt x="618356" y="1332054"/>
                        </a:moveTo>
                        <a:cubicBezTo>
                          <a:pt x="764988" y="1332054"/>
                          <a:pt x="911699" y="1332054"/>
                          <a:pt x="1058333" y="1332054"/>
                        </a:cubicBezTo>
                        <a:cubicBezTo>
                          <a:pt x="1111803" y="1332054"/>
                          <a:pt x="1112820" y="1331897"/>
                          <a:pt x="1103818" y="1280149"/>
                        </a:cubicBezTo>
                        <a:cubicBezTo>
                          <a:pt x="1075478" y="1118172"/>
                          <a:pt x="999930" y="984848"/>
                          <a:pt x="864571" y="887849"/>
                        </a:cubicBezTo>
                        <a:cubicBezTo>
                          <a:pt x="848287" y="876185"/>
                          <a:pt x="836152" y="874619"/>
                          <a:pt x="817676" y="886049"/>
                        </a:cubicBezTo>
                        <a:cubicBezTo>
                          <a:pt x="689832" y="964650"/>
                          <a:pt x="558857" y="967938"/>
                          <a:pt x="429448" y="891842"/>
                        </a:cubicBezTo>
                        <a:cubicBezTo>
                          <a:pt x="400638" y="874853"/>
                          <a:pt x="383258" y="879003"/>
                          <a:pt x="360085" y="896539"/>
                        </a:cubicBezTo>
                        <a:cubicBezTo>
                          <a:pt x="228170" y="996278"/>
                          <a:pt x="156928" y="1130854"/>
                          <a:pt x="130545" y="1291735"/>
                        </a:cubicBezTo>
                        <a:cubicBezTo>
                          <a:pt x="124204" y="1330488"/>
                          <a:pt x="124908" y="1332054"/>
                          <a:pt x="163739" y="1332054"/>
                        </a:cubicBezTo>
                        <a:cubicBezTo>
                          <a:pt x="315226" y="1332054"/>
                          <a:pt x="466791" y="1332054"/>
                          <a:pt x="618356" y="1332054"/>
                        </a:cubicBezTo>
                        <a:close/>
                        <a:moveTo>
                          <a:pt x="618904" y="821227"/>
                        </a:moveTo>
                        <a:cubicBezTo>
                          <a:pt x="679890" y="820914"/>
                          <a:pt x="739154" y="798367"/>
                          <a:pt x="785030" y="757735"/>
                        </a:cubicBezTo>
                        <a:cubicBezTo>
                          <a:pt x="932054" y="627700"/>
                          <a:pt x="950843" y="379762"/>
                          <a:pt x="825113" y="228824"/>
                        </a:cubicBezTo>
                        <a:cubicBezTo>
                          <a:pt x="708387" y="88689"/>
                          <a:pt x="526289" y="89158"/>
                          <a:pt x="410580" y="229920"/>
                        </a:cubicBezTo>
                        <a:cubicBezTo>
                          <a:pt x="301604" y="362461"/>
                          <a:pt x="300978" y="581667"/>
                          <a:pt x="409719" y="714599"/>
                        </a:cubicBezTo>
                        <a:cubicBezTo>
                          <a:pt x="463659" y="780517"/>
                          <a:pt x="531456" y="820522"/>
                          <a:pt x="618904" y="821227"/>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grpSp>
      <p:grpSp>
        <p:nvGrpSpPr>
          <p:cNvPr id="92" name="Group 91">
            <a:extLst>
              <a:ext uri="{FF2B5EF4-FFF2-40B4-BE49-F238E27FC236}">
                <a16:creationId xmlns:a16="http://schemas.microsoft.com/office/drawing/2014/main" id="{F5ED8027-3800-0C2E-452A-4DA29B29020B}"/>
              </a:ext>
            </a:extLst>
          </p:cNvPr>
          <p:cNvGrpSpPr/>
          <p:nvPr/>
        </p:nvGrpSpPr>
        <p:grpSpPr>
          <a:xfrm>
            <a:off x="8674164" y="2872574"/>
            <a:ext cx="1587168" cy="1961772"/>
            <a:chOff x="6417914" y="777083"/>
            <a:chExt cx="1799465" cy="2224175"/>
          </a:xfrm>
        </p:grpSpPr>
        <p:sp>
          <p:nvSpPr>
            <p:cNvPr id="93" name="TextBox 92">
              <a:extLst>
                <a:ext uri="{FF2B5EF4-FFF2-40B4-BE49-F238E27FC236}">
                  <a16:creationId xmlns:a16="http://schemas.microsoft.com/office/drawing/2014/main" id="{1EAC51C8-D764-D28D-D833-4759F21EFBD0}"/>
                </a:ext>
              </a:extLst>
            </p:cNvPr>
            <p:cNvSpPr txBox="1"/>
            <p:nvPr/>
          </p:nvSpPr>
          <p:spPr>
            <a:xfrm>
              <a:off x="6519376" y="2704656"/>
              <a:ext cx="1617300" cy="296602"/>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INNOVATION</a:t>
              </a:r>
            </a:p>
          </p:txBody>
        </p:sp>
        <p:sp>
          <p:nvSpPr>
            <p:cNvPr id="94" name="Rectangle: Rounded Corners 15">
              <a:extLst>
                <a:ext uri="{FF2B5EF4-FFF2-40B4-BE49-F238E27FC236}">
                  <a16:creationId xmlns:a16="http://schemas.microsoft.com/office/drawing/2014/main" id="{14F1CD52-2DAE-40B7-40E2-B4B89F462CB3}"/>
                </a:ext>
              </a:extLst>
            </p:cNvPr>
            <p:cNvSpPr/>
            <p:nvPr/>
          </p:nvSpPr>
          <p:spPr>
            <a:xfrm>
              <a:off x="6417914" y="777083"/>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5" name="Group 94">
              <a:extLst>
                <a:ext uri="{FF2B5EF4-FFF2-40B4-BE49-F238E27FC236}">
                  <a16:creationId xmlns:a16="http://schemas.microsoft.com/office/drawing/2014/main" id="{22D4BD5D-A0ED-446F-41FE-B97EA3D82CD0}"/>
                </a:ext>
              </a:extLst>
            </p:cNvPr>
            <p:cNvGrpSpPr/>
            <p:nvPr/>
          </p:nvGrpSpPr>
          <p:grpSpPr>
            <a:xfrm>
              <a:off x="6875314" y="1248789"/>
              <a:ext cx="905422" cy="902701"/>
              <a:chOff x="4702969" y="2382511"/>
              <a:chExt cx="845523" cy="842985"/>
            </a:xfrm>
            <a:solidFill>
              <a:sysClr val="window" lastClr="FFFFFF">
                <a:alpha val="60000"/>
              </a:sysClr>
            </a:solidFill>
          </p:grpSpPr>
          <p:grpSp>
            <p:nvGrpSpPr>
              <p:cNvPr id="96" name="Group 95">
                <a:extLst>
                  <a:ext uri="{FF2B5EF4-FFF2-40B4-BE49-F238E27FC236}">
                    <a16:creationId xmlns:a16="http://schemas.microsoft.com/office/drawing/2014/main" id="{DFD4FE70-12D4-364E-488A-9DBAD6503B9C}"/>
                  </a:ext>
                </a:extLst>
              </p:cNvPr>
              <p:cNvGrpSpPr/>
              <p:nvPr/>
            </p:nvGrpSpPr>
            <p:grpSpPr>
              <a:xfrm>
                <a:off x="4776425" y="2382511"/>
                <a:ext cx="772067" cy="772067"/>
                <a:chOff x="4776425" y="2382511"/>
                <a:chExt cx="772067" cy="772067"/>
              </a:xfrm>
              <a:grpFill/>
            </p:grpSpPr>
            <p:sp>
              <p:nvSpPr>
                <p:cNvPr id="102" name="Freeform: Shape 26">
                  <a:extLst>
                    <a:ext uri="{FF2B5EF4-FFF2-40B4-BE49-F238E27FC236}">
                      <a16:creationId xmlns:a16="http://schemas.microsoft.com/office/drawing/2014/main" id="{3B67944E-37A7-54E1-C7BA-4594F51B350F}"/>
                    </a:ext>
                  </a:extLst>
                </p:cNvPr>
                <p:cNvSpPr/>
                <p:nvPr/>
              </p:nvSpPr>
              <p:spPr>
                <a:xfrm>
                  <a:off x="4776425" y="2382511"/>
                  <a:ext cx="772067" cy="772067"/>
                </a:xfrm>
                <a:custGeom>
                  <a:avLst/>
                  <a:gdLst>
                    <a:gd name="connsiteX0" fmla="*/ 2037839 w 2035479"/>
                    <a:gd name="connsiteY0" fmla="*/ 251249 h 2035479"/>
                    <a:gd name="connsiteX1" fmla="*/ 1898252 w 2035479"/>
                    <a:gd name="connsiteY1" fmla="*/ 884127 h 2035479"/>
                    <a:gd name="connsiteX2" fmla="*/ 1743869 w 2035479"/>
                    <a:gd name="connsiteY2" fmla="*/ 1097147 h 2035479"/>
                    <a:gd name="connsiteX3" fmla="*/ 1488964 w 2035479"/>
                    <a:gd name="connsiteY3" fmla="*/ 1344458 h 2035479"/>
                    <a:gd name="connsiteX4" fmla="*/ 1470332 w 2035479"/>
                    <a:gd name="connsiteY4" fmla="*/ 1398633 h 2035479"/>
                    <a:gd name="connsiteX5" fmla="*/ 1496637 w 2035479"/>
                    <a:gd name="connsiteY5" fmla="*/ 1628721 h 2035479"/>
                    <a:gd name="connsiteX6" fmla="*/ 1462973 w 2035479"/>
                    <a:gd name="connsiteY6" fmla="*/ 1731434 h 2035479"/>
                    <a:gd name="connsiteX7" fmla="*/ 1188575 w 2035479"/>
                    <a:gd name="connsiteY7" fmla="*/ 2004815 h 2035479"/>
                    <a:gd name="connsiteX8" fmla="*/ 984948 w 2035479"/>
                    <a:gd name="connsiteY8" fmla="*/ 1959094 h 2035479"/>
                    <a:gd name="connsiteX9" fmla="*/ 873232 w 2035479"/>
                    <a:gd name="connsiteY9" fmla="*/ 1681486 h 2035479"/>
                    <a:gd name="connsiteX10" fmla="*/ 832601 w 2035479"/>
                    <a:gd name="connsiteY10" fmla="*/ 1657844 h 2035479"/>
                    <a:gd name="connsiteX11" fmla="*/ 488605 w 2035479"/>
                    <a:gd name="connsiteY11" fmla="*/ 1715855 h 2035479"/>
                    <a:gd name="connsiteX12" fmla="*/ 324435 w 2035479"/>
                    <a:gd name="connsiteY12" fmla="*/ 1552781 h 2035479"/>
                    <a:gd name="connsiteX13" fmla="*/ 334613 w 2035479"/>
                    <a:gd name="connsiteY13" fmla="*/ 1489134 h 2035479"/>
                    <a:gd name="connsiteX14" fmla="*/ 382994 w 2035479"/>
                    <a:gd name="connsiteY14" fmla="*/ 1202992 h 2035479"/>
                    <a:gd name="connsiteX15" fmla="*/ 358647 w 2035479"/>
                    <a:gd name="connsiteY15" fmla="*/ 1166745 h 2035479"/>
                    <a:gd name="connsiteX16" fmla="*/ 94348 w 2035479"/>
                    <a:gd name="connsiteY16" fmla="*/ 1061135 h 2035479"/>
                    <a:gd name="connsiteX17" fmla="*/ 47767 w 2035479"/>
                    <a:gd name="connsiteY17" fmla="*/ 835666 h 2035479"/>
                    <a:gd name="connsiteX18" fmla="*/ 273079 w 2035479"/>
                    <a:gd name="connsiteY18" fmla="*/ 608554 h 2035479"/>
                    <a:gd name="connsiteX19" fmla="*/ 460029 w 2035479"/>
                    <a:gd name="connsiteY19" fmla="*/ 547568 h 2035479"/>
                    <a:gd name="connsiteX20" fmla="*/ 640326 w 2035479"/>
                    <a:gd name="connsiteY20" fmla="*/ 569801 h 2035479"/>
                    <a:gd name="connsiteX21" fmla="*/ 709219 w 2035479"/>
                    <a:gd name="connsiteY21" fmla="*/ 535746 h 2035479"/>
                    <a:gd name="connsiteX22" fmla="*/ 983696 w 2035479"/>
                    <a:gd name="connsiteY22" fmla="*/ 258295 h 2035479"/>
                    <a:gd name="connsiteX23" fmla="*/ 1459215 w 2035479"/>
                    <a:gd name="connsiteY23" fmla="*/ 35801 h 2035479"/>
                    <a:gd name="connsiteX24" fmla="*/ 1852689 w 2035479"/>
                    <a:gd name="connsiteY24" fmla="*/ 337 h 2035479"/>
                    <a:gd name="connsiteX25" fmla="*/ 2037918 w 2035479"/>
                    <a:gd name="connsiteY25" fmla="*/ 186740 h 2035479"/>
                    <a:gd name="connsiteX26" fmla="*/ 2037839 w 2035479"/>
                    <a:gd name="connsiteY26" fmla="*/ 251249 h 2035479"/>
                    <a:gd name="connsiteX27" fmla="*/ 1905690 w 2035479"/>
                    <a:gd name="connsiteY27" fmla="*/ 257277 h 2035479"/>
                    <a:gd name="connsiteX28" fmla="*/ 1905533 w 2035479"/>
                    <a:gd name="connsiteY28" fmla="*/ 183922 h 2035479"/>
                    <a:gd name="connsiteX29" fmla="*/ 1853081 w 2035479"/>
                    <a:gd name="connsiteY29" fmla="*/ 132565 h 2035479"/>
                    <a:gd name="connsiteX30" fmla="*/ 1423125 w 2035479"/>
                    <a:gd name="connsiteY30" fmla="*/ 179616 h 2035479"/>
                    <a:gd name="connsiteX31" fmla="*/ 1057051 w 2035479"/>
                    <a:gd name="connsiteY31" fmla="*/ 368915 h 2035479"/>
                    <a:gd name="connsiteX32" fmla="*/ 746328 w 2035479"/>
                    <a:gd name="connsiteY32" fmla="*/ 692635 h 2035479"/>
                    <a:gd name="connsiteX33" fmla="*/ 706009 w 2035479"/>
                    <a:gd name="connsiteY33" fmla="*/ 708527 h 2035479"/>
                    <a:gd name="connsiteX34" fmla="*/ 420651 w 2035479"/>
                    <a:gd name="connsiteY34" fmla="*/ 676742 h 2035479"/>
                    <a:gd name="connsiteX35" fmla="*/ 374696 w 2035479"/>
                    <a:gd name="connsiteY35" fmla="*/ 693809 h 2035479"/>
                    <a:gd name="connsiteX36" fmla="*/ 154708 w 2035479"/>
                    <a:gd name="connsiteY36" fmla="*/ 913563 h 2035479"/>
                    <a:gd name="connsiteX37" fmla="*/ 161049 w 2035479"/>
                    <a:gd name="connsiteY37" fmla="*/ 946365 h 2035479"/>
                    <a:gd name="connsiteX38" fmla="*/ 422608 w 2035479"/>
                    <a:gd name="connsiteY38" fmla="*/ 1050644 h 2035479"/>
                    <a:gd name="connsiteX39" fmla="*/ 513813 w 2035479"/>
                    <a:gd name="connsiteY39" fmla="*/ 1215283 h 2035479"/>
                    <a:gd name="connsiteX40" fmla="*/ 457759 w 2035479"/>
                    <a:gd name="connsiteY40" fmla="*/ 1553564 h 2035479"/>
                    <a:gd name="connsiteX41" fmla="*/ 485708 w 2035479"/>
                    <a:gd name="connsiteY41" fmla="*/ 1581904 h 2035479"/>
                    <a:gd name="connsiteX42" fmla="*/ 823989 w 2035479"/>
                    <a:gd name="connsiteY42" fmla="*/ 1526007 h 2035479"/>
                    <a:gd name="connsiteX43" fmla="*/ 990820 w 2035479"/>
                    <a:gd name="connsiteY43" fmla="*/ 1621675 h 2035479"/>
                    <a:gd name="connsiteX44" fmla="*/ 1092829 w 2035479"/>
                    <a:gd name="connsiteY44" fmla="*/ 1877832 h 2035479"/>
                    <a:gd name="connsiteX45" fmla="*/ 1123987 w 2035479"/>
                    <a:gd name="connsiteY45" fmla="*/ 1885269 h 2035479"/>
                    <a:gd name="connsiteX46" fmla="*/ 1350004 w 2035479"/>
                    <a:gd name="connsiteY46" fmla="*/ 1659018 h 2035479"/>
                    <a:gd name="connsiteX47" fmla="*/ 1362530 w 2035479"/>
                    <a:gd name="connsiteY47" fmla="*/ 1616743 h 2035479"/>
                    <a:gd name="connsiteX48" fmla="*/ 1330275 w 2035479"/>
                    <a:gd name="connsiteY48" fmla="*/ 1334359 h 2035479"/>
                    <a:gd name="connsiteX49" fmla="*/ 1344054 w 2035479"/>
                    <a:gd name="connsiteY49" fmla="*/ 1295293 h 2035479"/>
                    <a:gd name="connsiteX50" fmla="*/ 1652351 w 2035479"/>
                    <a:gd name="connsiteY50" fmla="*/ 1002341 h 2035479"/>
                    <a:gd name="connsiteX51" fmla="*/ 1800001 w 2035479"/>
                    <a:gd name="connsiteY51" fmla="*/ 785171 h 2035479"/>
                    <a:gd name="connsiteX52" fmla="*/ 1905690 w 2035479"/>
                    <a:gd name="connsiteY52" fmla="*/ 257277 h 20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35479" h="2035479">
                      <a:moveTo>
                        <a:pt x="2037839" y="251249"/>
                      </a:moveTo>
                      <a:cubicBezTo>
                        <a:pt x="2034316" y="471707"/>
                        <a:pt x="2000183" y="685432"/>
                        <a:pt x="1898252" y="884127"/>
                      </a:cubicBezTo>
                      <a:cubicBezTo>
                        <a:pt x="1857778" y="963041"/>
                        <a:pt x="1806891" y="1034517"/>
                        <a:pt x="1743869" y="1097147"/>
                      </a:cubicBezTo>
                      <a:cubicBezTo>
                        <a:pt x="1659866" y="1180602"/>
                        <a:pt x="1577586" y="1265779"/>
                        <a:pt x="1488964" y="1344458"/>
                      </a:cubicBezTo>
                      <a:cubicBezTo>
                        <a:pt x="1471585" y="1359881"/>
                        <a:pt x="1467279" y="1375773"/>
                        <a:pt x="1470332" y="1398633"/>
                      </a:cubicBezTo>
                      <a:cubicBezTo>
                        <a:pt x="1480509" y="1475120"/>
                        <a:pt x="1488495" y="1551920"/>
                        <a:pt x="1496637" y="1628721"/>
                      </a:cubicBezTo>
                      <a:cubicBezTo>
                        <a:pt x="1500786" y="1667708"/>
                        <a:pt x="1490452" y="1703564"/>
                        <a:pt x="1462973" y="1731434"/>
                      </a:cubicBezTo>
                      <a:cubicBezTo>
                        <a:pt x="1372316" y="1823422"/>
                        <a:pt x="1282833" y="1916741"/>
                        <a:pt x="1188575" y="2004815"/>
                      </a:cubicBezTo>
                      <a:cubicBezTo>
                        <a:pt x="1120229" y="2068697"/>
                        <a:pt x="1022135" y="2045211"/>
                        <a:pt x="984948" y="1959094"/>
                      </a:cubicBezTo>
                      <a:cubicBezTo>
                        <a:pt x="945413" y="1867576"/>
                        <a:pt x="909401" y="1774414"/>
                        <a:pt x="873232" y="1681486"/>
                      </a:cubicBezTo>
                      <a:cubicBezTo>
                        <a:pt x="865090" y="1660584"/>
                        <a:pt x="856165" y="1653616"/>
                        <a:pt x="832601" y="1657844"/>
                      </a:cubicBezTo>
                      <a:cubicBezTo>
                        <a:pt x="718144" y="1678355"/>
                        <a:pt x="603218" y="1696361"/>
                        <a:pt x="488605" y="1715855"/>
                      </a:cubicBezTo>
                      <a:cubicBezTo>
                        <a:pt x="376027" y="1734957"/>
                        <a:pt x="305490" y="1665281"/>
                        <a:pt x="324435" y="1552781"/>
                      </a:cubicBezTo>
                      <a:cubicBezTo>
                        <a:pt x="328037" y="1531566"/>
                        <a:pt x="331090" y="1510271"/>
                        <a:pt x="334613" y="1489134"/>
                      </a:cubicBezTo>
                      <a:cubicBezTo>
                        <a:pt x="350583" y="1393701"/>
                        <a:pt x="366163" y="1298268"/>
                        <a:pt x="382994" y="1202992"/>
                      </a:cubicBezTo>
                      <a:cubicBezTo>
                        <a:pt x="386909" y="1180993"/>
                        <a:pt x="375714" y="1173478"/>
                        <a:pt x="358647" y="1166745"/>
                      </a:cubicBezTo>
                      <a:cubicBezTo>
                        <a:pt x="270417" y="1131829"/>
                        <a:pt x="182343" y="1096599"/>
                        <a:pt x="94348" y="1061135"/>
                      </a:cubicBezTo>
                      <a:cubicBezTo>
                        <a:pt x="-9775" y="1019173"/>
                        <a:pt x="-31304" y="915363"/>
                        <a:pt x="47767" y="835666"/>
                      </a:cubicBezTo>
                      <a:cubicBezTo>
                        <a:pt x="122845" y="759962"/>
                        <a:pt x="201210" y="687233"/>
                        <a:pt x="273079" y="608554"/>
                      </a:cubicBezTo>
                      <a:cubicBezTo>
                        <a:pt x="325923" y="550621"/>
                        <a:pt x="385500" y="534259"/>
                        <a:pt x="460029" y="547568"/>
                      </a:cubicBezTo>
                      <a:cubicBezTo>
                        <a:pt x="519528" y="558137"/>
                        <a:pt x="580514" y="560564"/>
                        <a:pt x="640326" y="569801"/>
                      </a:cubicBezTo>
                      <a:cubicBezTo>
                        <a:pt x="673442" y="574890"/>
                        <a:pt x="690352" y="556571"/>
                        <a:pt x="709219" y="535746"/>
                      </a:cubicBezTo>
                      <a:cubicBezTo>
                        <a:pt x="796745" y="439374"/>
                        <a:pt x="887167" y="345507"/>
                        <a:pt x="983696" y="258295"/>
                      </a:cubicBezTo>
                      <a:cubicBezTo>
                        <a:pt x="1118820" y="136166"/>
                        <a:pt x="1283459" y="72910"/>
                        <a:pt x="1459215" y="35801"/>
                      </a:cubicBezTo>
                      <a:cubicBezTo>
                        <a:pt x="1588860" y="8479"/>
                        <a:pt x="1720226" y="-2090"/>
                        <a:pt x="1852689" y="337"/>
                      </a:cubicBezTo>
                      <a:cubicBezTo>
                        <a:pt x="1966598" y="2451"/>
                        <a:pt x="2037213" y="73223"/>
                        <a:pt x="2037918" y="186740"/>
                      </a:cubicBezTo>
                      <a:cubicBezTo>
                        <a:pt x="2037996" y="208269"/>
                        <a:pt x="2037839" y="229798"/>
                        <a:pt x="2037839" y="251249"/>
                      </a:cubicBezTo>
                      <a:close/>
                      <a:moveTo>
                        <a:pt x="1905690" y="257277"/>
                      </a:moveTo>
                      <a:cubicBezTo>
                        <a:pt x="1905690" y="232851"/>
                        <a:pt x="1906160" y="208347"/>
                        <a:pt x="1905533" y="183922"/>
                      </a:cubicBezTo>
                      <a:cubicBezTo>
                        <a:pt x="1904594" y="146970"/>
                        <a:pt x="1890580" y="133269"/>
                        <a:pt x="1853081" y="132565"/>
                      </a:cubicBezTo>
                      <a:cubicBezTo>
                        <a:pt x="1707779" y="129746"/>
                        <a:pt x="1564042" y="142586"/>
                        <a:pt x="1423125" y="179616"/>
                      </a:cubicBezTo>
                      <a:cubicBezTo>
                        <a:pt x="1287139" y="215393"/>
                        <a:pt x="1159843" y="270195"/>
                        <a:pt x="1057051" y="368915"/>
                      </a:cubicBezTo>
                      <a:cubicBezTo>
                        <a:pt x="949171" y="472568"/>
                        <a:pt x="842543" y="577709"/>
                        <a:pt x="746328" y="692635"/>
                      </a:cubicBezTo>
                      <a:cubicBezTo>
                        <a:pt x="734819" y="706335"/>
                        <a:pt x="723546" y="710563"/>
                        <a:pt x="706009" y="708527"/>
                      </a:cubicBezTo>
                      <a:cubicBezTo>
                        <a:pt x="610890" y="697567"/>
                        <a:pt x="515614" y="688486"/>
                        <a:pt x="420651" y="676742"/>
                      </a:cubicBezTo>
                      <a:cubicBezTo>
                        <a:pt x="400296" y="674237"/>
                        <a:pt x="387927" y="680422"/>
                        <a:pt x="374696" y="693809"/>
                      </a:cubicBezTo>
                      <a:cubicBezTo>
                        <a:pt x="301810" y="767556"/>
                        <a:pt x="228689" y="840990"/>
                        <a:pt x="154708" y="913563"/>
                      </a:cubicBezTo>
                      <a:cubicBezTo>
                        <a:pt x="137563" y="930394"/>
                        <a:pt x="137406" y="937206"/>
                        <a:pt x="161049" y="946365"/>
                      </a:cubicBezTo>
                      <a:cubicBezTo>
                        <a:pt x="248575" y="980185"/>
                        <a:pt x="335552" y="1015571"/>
                        <a:pt x="422608" y="1050644"/>
                      </a:cubicBezTo>
                      <a:cubicBezTo>
                        <a:pt x="499643" y="1081725"/>
                        <a:pt x="527748" y="1133864"/>
                        <a:pt x="513813" y="1215283"/>
                      </a:cubicBezTo>
                      <a:cubicBezTo>
                        <a:pt x="494554" y="1327939"/>
                        <a:pt x="476235" y="1440752"/>
                        <a:pt x="457759" y="1553564"/>
                      </a:cubicBezTo>
                      <a:cubicBezTo>
                        <a:pt x="452357" y="1586680"/>
                        <a:pt x="453688" y="1587306"/>
                        <a:pt x="485708" y="1581904"/>
                      </a:cubicBezTo>
                      <a:cubicBezTo>
                        <a:pt x="598442" y="1563115"/>
                        <a:pt x="711176" y="1544013"/>
                        <a:pt x="823989" y="1526007"/>
                      </a:cubicBezTo>
                      <a:cubicBezTo>
                        <a:pt x="911749" y="1511994"/>
                        <a:pt x="957626" y="1538846"/>
                        <a:pt x="990820" y="1621675"/>
                      </a:cubicBezTo>
                      <a:cubicBezTo>
                        <a:pt x="1025032" y="1707008"/>
                        <a:pt x="1059400" y="1792263"/>
                        <a:pt x="1092829" y="1877832"/>
                      </a:cubicBezTo>
                      <a:cubicBezTo>
                        <a:pt x="1100579" y="1897639"/>
                        <a:pt x="1106842" y="1902727"/>
                        <a:pt x="1123987" y="1885269"/>
                      </a:cubicBezTo>
                      <a:cubicBezTo>
                        <a:pt x="1198752" y="1809252"/>
                        <a:pt x="1274300" y="1734017"/>
                        <a:pt x="1350004" y="1659018"/>
                      </a:cubicBezTo>
                      <a:cubicBezTo>
                        <a:pt x="1362530" y="1646570"/>
                        <a:pt x="1364644" y="1633809"/>
                        <a:pt x="1362530" y="1616743"/>
                      </a:cubicBezTo>
                      <a:cubicBezTo>
                        <a:pt x="1351022" y="1522719"/>
                        <a:pt x="1340922" y="1428539"/>
                        <a:pt x="1330275" y="1334359"/>
                      </a:cubicBezTo>
                      <a:cubicBezTo>
                        <a:pt x="1328553" y="1319093"/>
                        <a:pt x="1330745" y="1306332"/>
                        <a:pt x="1344054" y="1295293"/>
                      </a:cubicBezTo>
                      <a:cubicBezTo>
                        <a:pt x="1453422" y="1204636"/>
                        <a:pt x="1551986" y="1102549"/>
                        <a:pt x="1652351" y="1002341"/>
                      </a:cubicBezTo>
                      <a:cubicBezTo>
                        <a:pt x="1715372" y="939398"/>
                        <a:pt x="1763519" y="866199"/>
                        <a:pt x="1800001" y="785171"/>
                      </a:cubicBezTo>
                      <a:cubicBezTo>
                        <a:pt x="1875706" y="617400"/>
                        <a:pt x="1902402" y="439687"/>
                        <a:pt x="1905690" y="257277"/>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Freeform: Shape 30">
                  <a:extLst>
                    <a:ext uri="{FF2B5EF4-FFF2-40B4-BE49-F238E27FC236}">
                      <a16:creationId xmlns:a16="http://schemas.microsoft.com/office/drawing/2014/main" id="{78846DA7-F364-0276-DE7B-859B981A1B09}"/>
                    </a:ext>
                  </a:extLst>
                </p:cNvPr>
                <p:cNvSpPr/>
                <p:nvPr/>
              </p:nvSpPr>
              <p:spPr>
                <a:xfrm>
                  <a:off x="5224580" y="2516028"/>
                  <a:ext cx="190047" cy="190047"/>
                </a:xfrm>
                <a:custGeom>
                  <a:avLst/>
                  <a:gdLst>
                    <a:gd name="connsiteX0" fmla="*/ 255153 w 501041"/>
                    <a:gd name="connsiteY0" fmla="*/ 1 h 501041"/>
                    <a:gd name="connsiteX1" fmla="*/ 506613 w 501041"/>
                    <a:gd name="connsiteY1" fmla="*/ 253184 h 501041"/>
                    <a:gd name="connsiteX2" fmla="*/ 252021 w 501041"/>
                    <a:gd name="connsiteY2" fmla="*/ 507619 h 501041"/>
                    <a:gd name="connsiteX3" fmla="*/ 13 w 501041"/>
                    <a:gd name="connsiteY3" fmla="*/ 251696 h 501041"/>
                    <a:gd name="connsiteX4" fmla="*/ 255153 w 501041"/>
                    <a:gd name="connsiteY4" fmla="*/ 1 h 501041"/>
                    <a:gd name="connsiteX5" fmla="*/ 372975 w 501041"/>
                    <a:gd name="connsiteY5" fmla="*/ 253810 h 501041"/>
                    <a:gd name="connsiteX6" fmla="*/ 254135 w 501041"/>
                    <a:gd name="connsiteY6" fmla="*/ 132229 h 501041"/>
                    <a:gd name="connsiteX7" fmla="*/ 132554 w 501041"/>
                    <a:gd name="connsiteY7" fmla="*/ 253967 h 501041"/>
                    <a:gd name="connsiteX8" fmla="*/ 252961 w 501041"/>
                    <a:gd name="connsiteY8" fmla="*/ 375469 h 501041"/>
                    <a:gd name="connsiteX9" fmla="*/ 372975 w 501041"/>
                    <a:gd name="connsiteY9" fmla="*/ 253810 h 50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041" h="501041">
                      <a:moveTo>
                        <a:pt x="255153" y="1"/>
                      </a:moveTo>
                      <a:cubicBezTo>
                        <a:pt x="393800" y="471"/>
                        <a:pt x="505673" y="113127"/>
                        <a:pt x="506613" y="253184"/>
                      </a:cubicBezTo>
                      <a:cubicBezTo>
                        <a:pt x="507552" y="391127"/>
                        <a:pt x="390434" y="508088"/>
                        <a:pt x="252021" y="507619"/>
                      </a:cubicBezTo>
                      <a:cubicBezTo>
                        <a:pt x="112277" y="507149"/>
                        <a:pt x="-1396" y="391675"/>
                        <a:pt x="13" y="251696"/>
                      </a:cubicBezTo>
                      <a:cubicBezTo>
                        <a:pt x="1500" y="109761"/>
                        <a:pt x="113217" y="-468"/>
                        <a:pt x="255153" y="1"/>
                      </a:cubicBezTo>
                      <a:close/>
                      <a:moveTo>
                        <a:pt x="372975" y="253810"/>
                      </a:moveTo>
                      <a:cubicBezTo>
                        <a:pt x="373132" y="184525"/>
                        <a:pt x="322245" y="132386"/>
                        <a:pt x="254135" y="132229"/>
                      </a:cubicBezTo>
                      <a:cubicBezTo>
                        <a:pt x="183676" y="132073"/>
                        <a:pt x="132319" y="183429"/>
                        <a:pt x="132554" y="253967"/>
                      </a:cubicBezTo>
                      <a:cubicBezTo>
                        <a:pt x="132789" y="321372"/>
                        <a:pt x="185711" y="374765"/>
                        <a:pt x="252961" y="375469"/>
                      </a:cubicBezTo>
                      <a:cubicBezTo>
                        <a:pt x="318252" y="376174"/>
                        <a:pt x="372819" y="320746"/>
                        <a:pt x="372975" y="25381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7" name="Group 96">
                <a:extLst>
                  <a:ext uri="{FF2B5EF4-FFF2-40B4-BE49-F238E27FC236}">
                    <a16:creationId xmlns:a16="http://schemas.microsoft.com/office/drawing/2014/main" id="{C890A9B6-78AD-1BDF-805F-2ECD8163CF09}"/>
                  </a:ext>
                </a:extLst>
              </p:cNvPr>
              <p:cNvGrpSpPr/>
              <p:nvPr/>
            </p:nvGrpSpPr>
            <p:grpSpPr>
              <a:xfrm>
                <a:off x="4702969" y="2729759"/>
                <a:ext cx="499063" cy="495737"/>
                <a:chOff x="4702969" y="2729759"/>
                <a:chExt cx="499063" cy="495737"/>
              </a:xfrm>
              <a:grpFill/>
            </p:grpSpPr>
            <p:sp>
              <p:nvSpPr>
                <p:cNvPr id="98" name="Freeform: Shape 27">
                  <a:extLst>
                    <a:ext uri="{FF2B5EF4-FFF2-40B4-BE49-F238E27FC236}">
                      <a16:creationId xmlns:a16="http://schemas.microsoft.com/office/drawing/2014/main" id="{7CF1B2DA-FFFA-C250-5E0B-FE7D4A5A62B0}"/>
                    </a:ext>
                  </a:extLst>
                </p:cNvPr>
                <p:cNvSpPr/>
                <p:nvPr/>
              </p:nvSpPr>
              <p:spPr>
                <a:xfrm>
                  <a:off x="4753343" y="3026366"/>
                  <a:ext cx="148474" cy="148474"/>
                </a:xfrm>
                <a:custGeom>
                  <a:avLst/>
                  <a:gdLst>
                    <a:gd name="connsiteX0" fmla="*/ 66109 w 391438"/>
                    <a:gd name="connsiteY0" fmla="*/ 396208 h 391438"/>
                    <a:gd name="connsiteX1" fmla="*/ 7863 w 391438"/>
                    <a:gd name="connsiteY1" fmla="*/ 301559 h 391438"/>
                    <a:gd name="connsiteX2" fmla="*/ 23599 w 391438"/>
                    <a:gd name="connsiteY2" fmla="*/ 280499 h 391438"/>
                    <a:gd name="connsiteX3" fmla="*/ 280774 w 391438"/>
                    <a:gd name="connsiteY3" fmla="*/ 23481 h 391438"/>
                    <a:gd name="connsiteX4" fmla="*/ 375189 w 391438"/>
                    <a:gd name="connsiteY4" fmla="*/ 18549 h 391438"/>
                    <a:gd name="connsiteX5" fmla="*/ 374563 w 391438"/>
                    <a:gd name="connsiteY5" fmla="*/ 115156 h 391438"/>
                    <a:gd name="connsiteX6" fmla="*/ 113786 w 391438"/>
                    <a:gd name="connsiteY6" fmla="*/ 376793 h 391438"/>
                    <a:gd name="connsiteX7" fmla="*/ 66109 w 391438"/>
                    <a:gd name="connsiteY7" fmla="*/ 396208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66109" y="396208"/>
                      </a:moveTo>
                      <a:cubicBezTo>
                        <a:pt x="16083" y="396756"/>
                        <a:pt x="-15545" y="345635"/>
                        <a:pt x="7863" y="301559"/>
                      </a:cubicBezTo>
                      <a:cubicBezTo>
                        <a:pt x="11934" y="293887"/>
                        <a:pt x="17414" y="286684"/>
                        <a:pt x="23599" y="280499"/>
                      </a:cubicBezTo>
                      <a:cubicBezTo>
                        <a:pt x="109167" y="194618"/>
                        <a:pt x="194501" y="108580"/>
                        <a:pt x="280774" y="23481"/>
                      </a:cubicBezTo>
                      <a:cubicBezTo>
                        <a:pt x="311228" y="-6582"/>
                        <a:pt x="347553" y="-7286"/>
                        <a:pt x="375189" y="18549"/>
                      </a:cubicBezTo>
                      <a:cubicBezTo>
                        <a:pt x="402824" y="44305"/>
                        <a:pt x="404625" y="84389"/>
                        <a:pt x="374563" y="115156"/>
                      </a:cubicBezTo>
                      <a:cubicBezTo>
                        <a:pt x="288603" y="203308"/>
                        <a:pt x="201077" y="289972"/>
                        <a:pt x="113786" y="376793"/>
                      </a:cubicBezTo>
                      <a:cubicBezTo>
                        <a:pt x="100947" y="389554"/>
                        <a:pt x="84898" y="396913"/>
                        <a:pt x="66109" y="396208"/>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 name="Freeform: Shape 28">
                  <a:extLst>
                    <a:ext uri="{FF2B5EF4-FFF2-40B4-BE49-F238E27FC236}">
                      <a16:creationId xmlns:a16="http://schemas.microsoft.com/office/drawing/2014/main" id="{2B808708-09B1-9F8C-F303-91D019BF1439}"/>
                    </a:ext>
                  </a:extLst>
                </p:cNvPr>
                <p:cNvSpPr/>
                <p:nvPr/>
              </p:nvSpPr>
              <p:spPr>
                <a:xfrm>
                  <a:off x="4702969" y="2841919"/>
                  <a:ext cx="148474" cy="148474"/>
                </a:xfrm>
                <a:custGeom>
                  <a:avLst/>
                  <a:gdLst>
                    <a:gd name="connsiteX0" fmla="*/ 69194 w 391438"/>
                    <a:gd name="connsiteY0" fmla="*/ 395772 h 391438"/>
                    <a:gd name="connsiteX1" fmla="*/ 8678 w 391438"/>
                    <a:gd name="connsiteY1" fmla="*/ 362812 h 391438"/>
                    <a:gd name="connsiteX2" fmla="*/ 11026 w 391438"/>
                    <a:gd name="connsiteY2" fmla="*/ 296111 h 391438"/>
                    <a:gd name="connsiteX3" fmla="*/ 28171 w 391438"/>
                    <a:gd name="connsiteY3" fmla="*/ 276148 h 391438"/>
                    <a:gd name="connsiteX4" fmla="*/ 276891 w 391438"/>
                    <a:gd name="connsiteY4" fmla="*/ 27193 h 391438"/>
                    <a:gd name="connsiteX5" fmla="*/ 338895 w 391438"/>
                    <a:gd name="connsiteY5" fmla="*/ 654 h 391438"/>
                    <a:gd name="connsiteX6" fmla="*/ 380622 w 391438"/>
                    <a:gd name="connsiteY6" fmla="*/ 107830 h 391438"/>
                    <a:gd name="connsiteX7" fmla="*/ 331771 w 391438"/>
                    <a:gd name="connsiteY7" fmla="*/ 158403 h 391438"/>
                    <a:gd name="connsiteX8" fmla="*/ 122430 w 391438"/>
                    <a:gd name="connsiteY8" fmla="*/ 367823 h 391438"/>
                    <a:gd name="connsiteX9" fmla="*/ 69194 w 391438"/>
                    <a:gd name="connsiteY9" fmla="*/ 395772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38" h="391438">
                      <a:moveTo>
                        <a:pt x="69194" y="395772"/>
                      </a:moveTo>
                      <a:cubicBezTo>
                        <a:pt x="40697" y="396320"/>
                        <a:pt x="21204" y="385203"/>
                        <a:pt x="8678" y="362812"/>
                      </a:cubicBezTo>
                      <a:cubicBezTo>
                        <a:pt x="-3848" y="340344"/>
                        <a:pt x="-2596" y="317719"/>
                        <a:pt x="11026" y="296111"/>
                      </a:cubicBezTo>
                      <a:cubicBezTo>
                        <a:pt x="15645" y="288752"/>
                        <a:pt x="21908" y="282333"/>
                        <a:pt x="28171" y="276148"/>
                      </a:cubicBezTo>
                      <a:cubicBezTo>
                        <a:pt x="111000" y="193163"/>
                        <a:pt x="194063" y="110335"/>
                        <a:pt x="276891" y="27193"/>
                      </a:cubicBezTo>
                      <a:cubicBezTo>
                        <a:pt x="294193" y="9813"/>
                        <a:pt x="313217" y="-3104"/>
                        <a:pt x="338895" y="654"/>
                      </a:cubicBezTo>
                      <a:cubicBezTo>
                        <a:pt x="391113" y="8248"/>
                        <a:pt x="414051" y="66024"/>
                        <a:pt x="380622" y="107830"/>
                      </a:cubicBezTo>
                      <a:cubicBezTo>
                        <a:pt x="366061" y="126071"/>
                        <a:pt x="348290" y="141806"/>
                        <a:pt x="331771" y="158403"/>
                      </a:cubicBezTo>
                      <a:cubicBezTo>
                        <a:pt x="262017" y="228236"/>
                        <a:pt x="192106" y="297990"/>
                        <a:pt x="122430" y="367823"/>
                      </a:cubicBezTo>
                      <a:cubicBezTo>
                        <a:pt x="106772" y="383402"/>
                        <a:pt x="90332" y="396868"/>
                        <a:pt x="69194" y="39577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0" name="Freeform: Shape 29">
                  <a:extLst>
                    <a:ext uri="{FF2B5EF4-FFF2-40B4-BE49-F238E27FC236}">
                      <a16:creationId xmlns:a16="http://schemas.microsoft.com/office/drawing/2014/main" id="{B181DDCA-900F-A41C-27BC-FD553DC0311A}"/>
                    </a:ext>
                  </a:extLst>
                </p:cNvPr>
                <p:cNvSpPr/>
                <p:nvPr/>
              </p:nvSpPr>
              <p:spPr>
                <a:xfrm>
                  <a:off x="4938005" y="3077022"/>
                  <a:ext cx="148474" cy="148474"/>
                </a:xfrm>
                <a:custGeom>
                  <a:avLst/>
                  <a:gdLst>
                    <a:gd name="connsiteX0" fmla="*/ 396356 w 391438"/>
                    <a:gd name="connsiteY0" fmla="*/ 67489 h 391438"/>
                    <a:gd name="connsiteX1" fmla="*/ 373418 w 391438"/>
                    <a:gd name="connsiteY1" fmla="*/ 116575 h 391438"/>
                    <a:gd name="connsiteX2" fmla="*/ 116165 w 391438"/>
                    <a:gd name="connsiteY2" fmla="*/ 373515 h 391438"/>
                    <a:gd name="connsiteX3" fmla="*/ 19714 w 391438"/>
                    <a:gd name="connsiteY3" fmla="*/ 377586 h 391438"/>
                    <a:gd name="connsiteX4" fmla="*/ 23629 w 391438"/>
                    <a:gd name="connsiteY4" fmla="*/ 281057 h 391438"/>
                    <a:gd name="connsiteX5" fmla="*/ 280725 w 391438"/>
                    <a:gd name="connsiteY5" fmla="*/ 23882 h 391438"/>
                    <a:gd name="connsiteX6" fmla="*/ 357995 w 391438"/>
                    <a:gd name="connsiteY6" fmla="*/ 6737 h 391438"/>
                    <a:gd name="connsiteX7" fmla="*/ 396356 w 391438"/>
                    <a:gd name="connsiteY7" fmla="*/ 67489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396356" y="67489"/>
                      </a:moveTo>
                      <a:cubicBezTo>
                        <a:pt x="396513" y="87530"/>
                        <a:pt x="387040" y="103031"/>
                        <a:pt x="373418" y="116575"/>
                      </a:cubicBezTo>
                      <a:cubicBezTo>
                        <a:pt x="287693" y="202300"/>
                        <a:pt x="202281" y="288260"/>
                        <a:pt x="116165" y="373515"/>
                      </a:cubicBezTo>
                      <a:cubicBezTo>
                        <a:pt x="85319" y="404047"/>
                        <a:pt x="46724" y="404752"/>
                        <a:pt x="19714" y="377586"/>
                      </a:cubicBezTo>
                      <a:cubicBezTo>
                        <a:pt x="-7530" y="350107"/>
                        <a:pt x="-6825" y="311824"/>
                        <a:pt x="23629" y="281057"/>
                      </a:cubicBezTo>
                      <a:cubicBezTo>
                        <a:pt x="108884" y="194941"/>
                        <a:pt x="194687" y="109294"/>
                        <a:pt x="280725" y="23882"/>
                      </a:cubicBezTo>
                      <a:cubicBezTo>
                        <a:pt x="305464" y="-700"/>
                        <a:pt x="331769" y="-6102"/>
                        <a:pt x="357995" y="6737"/>
                      </a:cubicBezTo>
                      <a:cubicBezTo>
                        <a:pt x="382891" y="19028"/>
                        <a:pt x="396200" y="39305"/>
                        <a:pt x="396356" y="67489"/>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Freeform: Shape 31">
                  <a:extLst>
                    <a:ext uri="{FF2B5EF4-FFF2-40B4-BE49-F238E27FC236}">
                      <a16:creationId xmlns:a16="http://schemas.microsoft.com/office/drawing/2014/main" id="{928AC4C9-A79F-DAFD-8ECD-1CE6804D94B3}"/>
                    </a:ext>
                  </a:extLst>
                </p:cNvPr>
                <p:cNvSpPr/>
                <p:nvPr/>
              </p:nvSpPr>
              <p:spPr>
                <a:xfrm>
                  <a:off x="4982290" y="2729759"/>
                  <a:ext cx="219742" cy="219742"/>
                </a:xfrm>
                <a:custGeom>
                  <a:avLst/>
                  <a:gdLst>
                    <a:gd name="connsiteX0" fmla="*/ 517597 w 579328"/>
                    <a:gd name="connsiteY0" fmla="*/ 580616 h 579328"/>
                    <a:gd name="connsiteX1" fmla="*/ 449644 w 579328"/>
                    <a:gd name="connsiteY1" fmla="*/ 529494 h 579328"/>
                    <a:gd name="connsiteX2" fmla="*/ 302698 w 579328"/>
                    <a:gd name="connsiteY2" fmla="*/ 301442 h 579328"/>
                    <a:gd name="connsiteX3" fmla="*/ 52021 w 579328"/>
                    <a:gd name="connsiteY3" fmla="*/ 131245 h 579328"/>
                    <a:gd name="connsiteX4" fmla="*/ 1916 w 579328"/>
                    <a:gd name="connsiteY4" fmla="*/ 48964 h 579328"/>
                    <a:gd name="connsiteX5" fmla="*/ 94609 w 579328"/>
                    <a:gd name="connsiteY5" fmla="*/ 6767 h 579328"/>
                    <a:gd name="connsiteX6" fmla="*/ 507342 w 579328"/>
                    <a:gd name="connsiteY6" fmla="*/ 353582 h 579328"/>
                    <a:gd name="connsiteX7" fmla="*/ 577487 w 579328"/>
                    <a:gd name="connsiteY7" fmla="*/ 495360 h 579328"/>
                    <a:gd name="connsiteX8" fmla="*/ 517597 w 579328"/>
                    <a:gd name="connsiteY8" fmla="*/ 580616 h 57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328" h="579328">
                      <a:moveTo>
                        <a:pt x="517597" y="580616"/>
                      </a:moveTo>
                      <a:cubicBezTo>
                        <a:pt x="482368" y="580224"/>
                        <a:pt x="462326" y="559791"/>
                        <a:pt x="449644" y="529494"/>
                      </a:cubicBezTo>
                      <a:cubicBezTo>
                        <a:pt x="414179" y="444787"/>
                        <a:pt x="366032" y="368221"/>
                        <a:pt x="302698" y="301442"/>
                      </a:cubicBezTo>
                      <a:cubicBezTo>
                        <a:pt x="231456" y="226442"/>
                        <a:pt x="146122" y="172580"/>
                        <a:pt x="52021" y="131245"/>
                      </a:cubicBezTo>
                      <a:cubicBezTo>
                        <a:pt x="11781" y="113552"/>
                        <a:pt x="-6226" y="82315"/>
                        <a:pt x="1916" y="48964"/>
                      </a:cubicBezTo>
                      <a:cubicBezTo>
                        <a:pt x="12016" y="7315"/>
                        <a:pt x="51081" y="-11004"/>
                        <a:pt x="94609" y="6767"/>
                      </a:cubicBezTo>
                      <a:cubicBezTo>
                        <a:pt x="269112" y="78322"/>
                        <a:pt x="408464" y="191839"/>
                        <a:pt x="507342" y="353582"/>
                      </a:cubicBezTo>
                      <a:cubicBezTo>
                        <a:pt x="534977" y="398753"/>
                        <a:pt x="559325" y="445648"/>
                        <a:pt x="577487" y="495360"/>
                      </a:cubicBezTo>
                      <a:cubicBezTo>
                        <a:pt x="593145" y="538732"/>
                        <a:pt x="562769" y="580772"/>
                        <a:pt x="517597" y="580616"/>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grpSp>
        <p:nvGrpSpPr>
          <p:cNvPr id="104" name="Group 103">
            <a:extLst>
              <a:ext uri="{FF2B5EF4-FFF2-40B4-BE49-F238E27FC236}">
                <a16:creationId xmlns:a16="http://schemas.microsoft.com/office/drawing/2014/main" id="{DBCA574F-9617-9CDD-CDF8-A436C9F82A48}"/>
              </a:ext>
            </a:extLst>
          </p:cNvPr>
          <p:cNvGrpSpPr/>
          <p:nvPr/>
        </p:nvGrpSpPr>
        <p:grpSpPr>
          <a:xfrm>
            <a:off x="7101334" y="3627056"/>
            <a:ext cx="1798730" cy="2203785"/>
            <a:chOff x="11399704" y="3203704"/>
            <a:chExt cx="1799465" cy="2204685"/>
          </a:xfrm>
        </p:grpSpPr>
        <p:sp>
          <p:nvSpPr>
            <p:cNvPr id="105" name="Rectangle: Rounded Corners 15">
              <a:extLst>
                <a:ext uri="{FF2B5EF4-FFF2-40B4-BE49-F238E27FC236}">
                  <a16:creationId xmlns:a16="http://schemas.microsoft.com/office/drawing/2014/main" id="{3645AED1-C5E8-88E4-16FF-A7BBA3D79F3D}"/>
                </a:ext>
              </a:extLst>
            </p:cNvPr>
            <p:cNvSpPr/>
            <p:nvPr/>
          </p:nvSpPr>
          <p:spPr>
            <a:xfrm>
              <a:off x="11399704" y="3203704"/>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545D32D3-7180-3C97-C34A-08D3A3635AE4}"/>
                </a:ext>
              </a:extLst>
            </p:cNvPr>
            <p:cNvSpPr txBox="1"/>
            <p:nvPr/>
          </p:nvSpPr>
          <p:spPr>
            <a:xfrm>
              <a:off x="11501166" y="5131277"/>
              <a:ext cx="1617298" cy="277112"/>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INTEGRITY</a:t>
              </a:r>
            </a:p>
          </p:txBody>
        </p:sp>
        <p:grpSp>
          <p:nvGrpSpPr>
            <p:cNvPr id="107" name="Group 106">
              <a:extLst>
                <a:ext uri="{FF2B5EF4-FFF2-40B4-BE49-F238E27FC236}">
                  <a16:creationId xmlns:a16="http://schemas.microsoft.com/office/drawing/2014/main" id="{92EE2E30-EE99-8150-A9A0-8882F5EB3731}"/>
                </a:ext>
              </a:extLst>
            </p:cNvPr>
            <p:cNvGrpSpPr/>
            <p:nvPr/>
          </p:nvGrpSpPr>
          <p:grpSpPr>
            <a:xfrm>
              <a:off x="11841136" y="3622976"/>
              <a:ext cx="967337" cy="967027"/>
              <a:chOff x="6498793" y="2125481"/>
              <a:chExt cx="1116558" cy="1116201"/>
            </a:xfrm>
            <a:solidFill>
              <a:sysClr val="window" lastClr="FFFFFF">
                <a:alpha val="69000"/>
              </a:sysClr>
            </a:solidFill>
          </p:grpSpPr>
          <p:sp>
            <p:nvSpPr>
              <p:cNvPr id="108" name="Freeform: Shape 44">
                <a:extLst>
                  <a:ext uri="{FF2B5EF4-FFF2-40B4-BE49-F238E27FC236}">
                    <a16:creationId xmlns:a16="http://schemas.microsoft.com/office/drawing/2014/main" id="{0282E4B7-C839-DC00-3E66-EEA0895029D5}"/>
                  </a:ext>
                </a:extLst>
              </p:cNvPr>
              <p:cNvSpPr/>
              <p:nvPr/>
            </p:nvSpPr>
            <p:spPr>
              <a:xfrm>
                <a:off x="6498793" y="2258781"/>
                <a:ext cx="982901" cy="982901"/>
              </a:xfrm>
              <a:custGeom>
                <a:avLst/>
                <a:gdLst>
                  <a:gd name="connsiteX0" fmla="*/ 2456354 w 2591321"/>
                  <a:gd name="connsiteY0" fmla="*/ 1372070 h 2591321"/>
                  <a:gd name="connsiteX1" fmla="*/ 2468410 w 2591321"/>
                  <a:gd name="connsiteY1" fmla="*/ 1420921 h 2591321"/>
                  <a:gd name="connsiteX2" fmla="*/ 1541014 w 2591321"/>
                  <a:gd name="connsiteY2" fmla="*/ 2448995 h 2591321"/>
                  <a:gd name="connsiteX3" fmla="*/ 1469538 w 2591321"/>
                  <a:gd name="connsiteY3" fmla="*/ 2461051 h 2591321"/>
                  <a:gd name="connsiteX4" fmla="*/ 1421547 w 2591321"/>
                  <a:gd name="connsiteY4" fmla="*/ 2468645 h 2591321"/>
                  <a:gd name="connsiteX5" fmla="*/ 1406829 w 2591321"/>
                  <a:gd name="connsiteY5" fmla="*/ 2470054 h 2591321"/>
                  <a:gd name="connsiteX6" fmla="*/ 1406829 w 2591321"/>
                  <a:gd name="connsiteY6" fmla="*/ 2470054 h 2591321"/>
                  <a:gd name="connsiteX7" fmla="*/ 1370191 w 2591321"/>
                  <a:gd name="connsiteY7" fmla="*/ 2455806 h 2591321"/>
                  <a:gd name="connsiteX8" fmla="*/ 1355003 w 2591321"/>
                  <a:gd name="connsiteY8" fmla="*/ 2410556 h 2591321"/>
                  <a:gd name="connsiteX9" fmla="*/ 1355238 w 2591321"/>
                  <a:gd name="connsiteY9" fmla="*/ 2284748 h 2591321"/>
                  <a:gd name="connsiteX10" fmla="*/ 1355159 w 2591321"/>
                  <a:gd name="connsiteY10" fmla="*/ 2234800 h 2591321"/>
                  <a:gd name="connsiteX11" fmla="*/ 1355159 w 2591321"/>
                  <a:gd name="connsiteY11" fmla="*/ 2174675 h 2591321"/>
                  <a:gd name="connsiteX12" fmla="*/ 1355081 w 2591321"/>
                  <a:gd name="connsiteY12" fmla="*/ 2076737 h 2591321"/>
                  <a:gd name="connsiteX13" fmla="*/ 1320400 w 2591321"/>
                  <a:gd name="connsiteY13" fmla="*/ 2089185 h 2591321"/>
                  <a:gd name="connsiteX14" fmla="*/ 1237258 w 2591321"/>
                  <a:gd name="connsiteY14" fmla="*/ 2114080 h 2591321"/>
                  <a:gd name="connsiteX15" fmla="*/ 1206648 w 2591321"/>
                  <a:gd name="connsiteY15" fmla="*/ 2116586 h 2591321"/>
                  <a:gd name="connsiteX16" fmla="*/ 1008580 w 2591321"/>
                  <a:gd name="connsiteY16" fmla="*/ 1952416 h 2591321"/>
                  <a:gd name="connsiteX17" fmla="*/ 1163824 w 2591321"/>
                  <a:gd name="connsiteY17" fmla="*/ 1714030 h 2591321"/>
                  <a:gd name="connsiteX18" fmla="*/ 1204847 w 2591321"/>
                  <a:gd name="connsiteY18" fmla="*/ 1709725 h 2591321"/>
                  <a:gd name="connsiteX19" fmla="*/ 1298636 w 2591321"/>
                  <a:gd name="connsiteY19" fmla="*/ 1728748 h 2591321"/>
                  <a:gd name="connsiteX20" fmla="*/ 1322044 w 2591321"/>
                  <a:gd name="connsiteY20" fmla="*/ 1737047 h 2591321"/>
                  <a:gd name="connsiteX21" fmla="*/ 1355395 w 2591321"/>
                  <a:gd name="connsiteY21" fmla="*/ 1749025 h 2591321"/>
                  <a:gd name="connsiteX22" fmla="*/ 1355003 w 2591321"/>
                  <a:gd name="connsiteY22" fmla="*/ 1514397 h 2591321"/>
                  <a:gd name="connsiteX23" fmla="*/ 1355081 w 2591321"/>
                  <a:gd name="connsiteY23" fmla="*/ 1430785 h 2591321"/>
                  <a:gd name="connsiteX24" fmla="*/ 1424209 w 2591321"/>
                  <a:gd name="connsiteY24" fmla="*/ 1355708 h 2591321"/>
                  <a:gd name="connsiteX25" fmla="*/ 1236867 w 2591321"/>
                  <a:gd name="connsiteY25" fmla="*/ 1355708 h 2591321"/>
                  <a:gd name="connsiteX26" fmla="*/ 1236867 w 2591321"/>
                  <a:gd name="connsiteY26" fmla="*/ 1425305 h 2591321"/>
                  <a:gd name="connsiteX27" fmla="*/ 1236945 w 2591321"/>
                  <a:gd name="connsiteY27" fmla="*/ 1430629 h 2591321"/>
                  <a:gd name="connsiteX28" fmla="*/ 1236867 w 2591321"/>
                  <a:gd name="connsiteY28" fmla="*/ 1458499 h 2591321"/>
                  <a:gd name="connsiteX29" fmla="*/ 1236867 w 2591321"/>
                  <a:gd name="connsiteY29" fmla="*/ 1491145 h 2591321"/>
                  <a:gd name="connsiteX30" fmla="*/ 1236867 w 2591321"/>
                  <a:gd name="connsiteY30" fmla="*/ 1458499 h 2591321"/>
                  <a:gd name="connsiteX31" fmla="*/ 1236867 w 2591321"/>
                  <a:gd name="connsiteY31" fmla="*/ 1462649 h 2591321"/>
                  <a:gd name="connsiteX32" fmla="*/ 1237102 w 2591321"/>
                  <a:gd name="connsiteY32" fmla="*/ 1529663 h 2591321"/>
                  <a:gd name="connsiteX33" fmla="*/ 1181126 w 2591321"/>
                  <a:gd name="connsiteY33" fmla="*/ 1590336 h 2591321"/>
                  <a:gd name="connsiteX34" fmla="*/ 889348 w 2591321"/>
                  <a:gd name="connsiteY34" fmla="*/ 1854165 h 2591321"/>
                  <a:gd name="connsiteX35" fmla="*/ 950412 w 2591321"/>
                  <a:gd name="connsiteY35" fmla="*/ 2109383 h 2591321"/>
                  <a:gd name="connsiteX36" fmla="*/ 1176585 w 2591321"/>
                  <a:gd name="connsiteY36" fmla="*/ 2235348 h 2591321"/>
                  <a:gd name="connsiteX37" fmla="*/ 1237258 w 2591321"/>
                  <a:gd name="connsiteY37" fmla="*/ 2301345 h 2591321"/>
                  <a:gd name="connsiteX38" fmla="*/ 1237102 w 2591321"/>
                  <a:gd name="connsiteY38" fmla="*/ 2411104 h 2591321"/>
                  <a:gd name="connsiteX39" fmla="*/ 1222462 w 2591321"/>
                  <a:gd name="connsiteY39" fmla="*/ 2454945 h 2591321"/>
                  <a:gd name="connsiteX40" fmla="*/ 1183788 w 2591321"/>
                  <a:gd name="connsiteY40" fmla="*/ 2469585 h 2591321"/>
                  <a:gd name="connsiteX41" fmla="*/ 1171340 w 2591321"/>
                  <a:gd name="connsiteY41" fmla="*/ 2468724 h 2591321"/>
                  <a:gd name="connsiteX42" fmla="*/ 143579 w 2591321"/>
                  <a:gd name="connsiteY42" fmla="*/ 1541876 h 2591321"/>
                  <a:gd name="connsiteX43" fmla="*/ 130975 w 2591321"/>
                  <a:gd name="connsiteY43" fmla="*/ 1467737 h 2591321"/>
                  <a:gd name="connsiteX44" fmla="*/ 123851 w 2591321"/>
                  <a:gd name="connsiteY44" fmla="*/ 1421939 h 2591321"/>
                  <a:gd name="connsiteX45" fmla="*/ 133793 w 2591321"/>
                  <a:gd name="connsiteY45" fmla="*/ 1373557 h 2591321"/>
                  <a:gd name="connsiteX46" fmla="*/ 180453 w 2591321"/>
                  <a:gd name="connsiteY46" fmla="*/ 1355238 h 2591321"/>
                  <a:gd name="connsiteX47" fmla="*/ 181705 w 2591321"/>
                  <a:gd name="connsiteY47" fmla="*/ 1355238 h 2591321"/>
                  <a:gd name="connsiteX48" fmla="*/ 257488 w 2591321"/>
                  <a:gd name="connsiteY48" fmla="*/ 1355551 h 2591321"/>
                  <a:gd name="connsiteX49" fmla="*/ 357383 w 2591321"/>
                  <a:gd name="connsiteY49" fmla="*/ 1355395 h 2591321"/>
                  <a:gd name="connsiteX50" fmla="*/ 448901 w 2591321"/>
                  <a:gd name="connsiteY50" fmla="*/ 1355395 h 2591321"/>
                  <a:gd name="connsiteX51" fmla="*/ 515603 w 2591321"/>
                  <a:gd name="connsiteY51" fmla="*/ 1355316 h 2591321"/>
                  <a:gd name="connsiteX52" fmla="*/ 503311 w 2591321"/>
                  <a:gd name="connsiteY52" fmla="*/ 1321261 h 2591321"/>
                  <a:gd name="connsiteX53" fmla="*/ 478181 w 2591321"/>
                  <a:gd name="connsiteY53" fmla="*/ 1237728 h 2591321"/>
                  <a:gd name="connsiteX54" fmla="*/ 639688 w 2591321"/>
                  <a:gd name="connsiteY54" fmla="*/ 1008815 h 2591321"/>
                  <a:gd name="connsiteX55" fmla="*/ 678284 w 2591321"/>
                  <a:gd name="connsiteY55" fmla="*/ 1005370 h 2591321"/>
                  <a:gd name="connsiteX56" fmla="*/ 878153 w 2591321"/>
                  <a:gd name="connsiteY56" fmla="*/ 1163981 h 2591321"/>
                  <a:gd name="connsiteX57" fmla="*/ 867427 w 2591321"/>
                  <a:gd name="connsiteY57" fmla="*/ 1287441 h 2591321"/>
                  <a:gd name="connsiteX58" fmla="*/ 861869 w 2591321"/>
                  <a:gd name="connsiteY58" fmla="*/ 1302707 h 2591321"/>
                  <a:gd name="connsiteX59" fmla="*/ 843158 w 2591321"/>
                  <a:gd name="connsiteY59" fmla="*/ 1355238 h 2591321"/>
                  <a:gd name="connsiteX60" fmla="*/ 982902 w 2591321"/>
                  <a:gd name="connsiteY60" fmla="*/ 1355316 h 2591321"/>
                  <a:gd name="connsiteX61" fmla="*/ 1161319 w 2591321"/>
                  <a:gd name="connsiteY61" fmla="*/ 1355316 h 2591321"/>
                  <a:gd name="connsiteX62" fmla="*/ 1167896 w 2591321"/>
                  <a:gd name="connsiteY62" fmla="*/ 1355395 h 2591321"/>
                  <a:gd name="connsiteX63" fmla="*/ 1236553 w 2591321"/>
                  <a:gd name="connsiteY63" fmla="*/ 1355395 h 2591321"/>
                  <a:gd name="connsiteX64" fmla="*/ 1236553 w 2591321"/>
                  <a:gd name="connsiteY64" fmla="*/ 1167582 h 2591321"/>
                  <a:gd name="connsiteX65" fmla="*/ 1161241 w 2591321"/>
                  <a:gd name="connsiteY65" fmla="*/ 1237180 h 2591321"/>
                  <a:gd name="connsiteX66" fmla="*/ 1159049 w 2591321"/>
                  <a:gd name="connsiteY66" fmla="*/ 1237180 h 2591321"/>
                  <a:gd name="connsiteX67" fmla="*/ 1130474 w 2591321"/>
                  <a:gd name="connsiteY67" fmla="*/ 1237102 h 2591321"/>
                  <a:gd name="connsiteX68" fmla="*/ 1102290 w 2591321"/>
                  <a:gd name="connsiteY68" fmla="*/ 1237024 h 2591321"/>
                  <a:gd name="connsiteX69" fmla="*/ 1065182 w 2591321"/>
                  <a:gd name="connsiteY69" fmla="*/ 1237415 h 2591321"/>
                  <a:gd name="connsiteX70" fmla="*/ 1062050 w 2591321"/>
                  <a:gd name="connsiteY70" fmla="*/ 1237493 h 2591321"/>
                  <a:gd name="connsiteX71" fmla="*/ 1001690 w 2591321"/>
                  <a:gd name="connsiteY71" fmla="*/ 1181126 h 2591321"/>
                  <a:gd name="connsiteX72" fmla="*/ 674996 w 2591321"/>
                  <a:gd name="connsiteY72" fmla="*/ 885042 h 2591321"/>
                  <a:gd name="connsiteX73" fmla="*/ 673744 w 2591321"/>
                  <a:gd name="connsiteY73" fmla="*/ 885042 h 2591321"/>
                  <a:gd name="connsiteX74" fmla="*/ 356600 w 2591321"/>
                  <a:gd name="connsiteY74" fmla="*/ 1180265 h 2591321"/>
                  <a:gd name="connsiteX75" fmla="*/ 296554 w 2591321"/>
                  <a:gd name="connsiteY75" fmla="*/ 1237572 h 2591321"/>
                  <a:gd name="connsiteX76" fmla="*/ 293892 w 2591321"/>
                  <a:gd name="connsiteY76" fmla="*/ 1237572 h 2591321"/>
                  <a:gd name="connsiteX77" fmla="*/ 238308 w 2591321"/>
                  <a:gd name="connsiteY77" fmla="*/ 1236945 h 2591321"/>
                  <a:gd name="connsiteX78" fmla="*/ 180844 w 2591321"/>
                  <a:gd name="connsiteY78" fmla="*/ 1237493 h 2591321"/>
                  <a:gd name="connsiteX79" fmla="*/ 178809 w 2591321"/>
                  <a:gd name="connsiteY79" fmla="*/ 1237493 h 2591321"/>
                  <a:gd name="connsiteX80" fmla="*/ 134654 w 2591321"/>
                  <a:gd name="connsiteY80" fmla="*/ 1220113 h 2591321"/>
                  <a:gd name="connsiteX81" fmla="*/ 123538 w 2591321"/>
                  <a:gd name="connsiteY81" fmla="*/ 1170949 h 2591321"/>
                  <a:gd name="connsiteX82" fmla="*/ 885120 w 2591321"/>
                  <a:gd name="connsiteY82" fmla="*/ 192118 h 2591321"/>
                  <a:gd name="connsiteX83" fmla="*/ 1171966 w 2591321"/>
                  <a:gd name="connsiteY83" fmla="*/ 123773 h 2591321"/>
                  <a:gd name="connsiteX84" fmla="*/ 1183396 w 2591321"/>
                  <a:gd name="connsiteY84" fmla="*/ 123068 h 2591321"/>
                  <a:gd name="connsiteX85" fmla="*/ 1221757 w 2591321"/>
                  <a:gd name="connsiteY85" fmla="*/ 137630 h 2591321"/>
                  <a:gd name="connsiteX86" fmla="*/ 1236553 w 2591321"/>
                  <a:gd name="connsiteY86" fmla="*/ 173329 h 2591321"/>
                  <a:gd name="connsiteX87" fmla="*/ 1236553 w 2591321"/>
                  <a:gd name="connsiteY87" fmla="*/ 0 h 2591321"/>
                  <a:gd name="connsiteX88" fmla="*/ 465185 w 2591321"/>
                  <a:gd name="connsiteY88" fmla="*/ 300233 h 2591321"/>
                  <a:gd name="connsiteX89" fmla="*/ 11273 w 2591321"/>
                  <a:gd name="connsiteY89" fmla="*/ 1100098 h 2591321"/>
                  <a:gd name="connsiteX90" fmla="*/ 3288 w 2591321"/>
                  <a:gd name="connsiteY90" fmla="*/ 1156387 h 2591321"/>
                  <a:gd name="connsiteX91" fmla="*/ 0 w 2591321"/>
                  <a:gd name="connsiteY91" fmla="*/ 1181204 h 2591321"/>
                  <a:gd name="connsiteX92" fmla="*/ 0 w 2591321"/>
                  <a:gd name="connsiteY92" fmla="*/ 1411918 h 2591321"/>
                  <a:gd name="connsiteX93" fmla="*/ 68267 w 2591321"/>
                  <a:gd name="connsiteY93" fmla="*/ 1719902 h 2591321"/>
                  <a:gd name="connsiteX94" fmla="*/ 1037938 w 2591321"/>
                  <a:gd name="connsiteY94" fmla="*/ 2567444 h 2591321"/>
                  <a:gd name="connsiteX95" fmla="*/ 1305369 w 2591321"/>
                  <a:gd name="connsiteY95" fmla="*/ 2595315 h 2591321"/>
                  <a:gd name="connsiteX96" fmla="*/ 2532215 w 2591321"/>
                  <a:gd name="connsiteY96" fmla="*/ 1692423 h 2591321"/>
                  <a:gd name="connsiteX97" fmla="*/ 2592887 w 2591321"/>
                  <a:gd name="connsiteY97" fmla="*/ 1355629 h 2591321"/>
                  <a:gd name="connsiteX98" fmla="*/ 2420107 w 2591321"/>
                  <a:gd name="connsiteY98" fmla="*/ 1355629 h 2591321"/>
                  <a:gd name="connsiteX99" fmla="*/ 2456354 w 2591321"/>
                  <a:gd name="connsiteY99" fmla="*/ 1372070 h 259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591321" h="2591321">
                    <a:moveTo>
                      <a:pt x="2456354" y="1372070"/>
                    </a:moveTo>
                    <a:cubicBezTo>
                      <a:pt x="2470211" y="1387492"/>
                      <a:pt x="2469819" y="1407299"/>
                      <a:pt x="2468410" y="1420921"/>
                    </a:cubicBezTo>
                    <a:cubicBezTo>
                      <a:pt x="2413374" y="1931122"/>
                      <a:pt x="2040646" y="2344246"/>
                      <a:pt x="1541014" y="2448995"/>
                    </a:cubicBezTo>
                    <a:cubicBezTo>
                      <a:pt x="1517058" y="2454006"/>
                      <a:pt x="1492946" y="2457607"/>
                      <a:pt x="1469538" y="2461051"/>
                    </a:cubicBezTo>
                    <a:cubicBezTo>
                      <a:pt x="1453724" y="2463400"/>
                      <a:pt x="1437362" y="2465827"/>
                      <a:pt x="1421547" y="2468645"/>
                    </a:cubicBezTo>
                    <a:cubicBezTo>
                      <a:pt x="1416302" y="2469585"/>
                      <a:pt x="1411448" y="2470054"/>
                      <a:pt x="1406829" y="2470054"/>
                    </a:cubicBezTo>
                    <a:cubicBezTo>
                      <a:pt x="1406829" y="2470054"/>
                      <a:pt x="1406829" y="2470054"/>
                      <a:pt x="1406829" y="2470054"/>
                    </a:cubicBezTo>
                    <a:cubicBezTo>
                      <a:pt x="1388197" y="2470054"/>
                      <a:pt x="1376610" y="2462304"/>
                      <a:pt x="1370191" y="2455806"/>
                    </a:cubicBezTo>
                    <a:cubicBezTo>
                      <a:pt x="1354690" y="2440148"/>
                      <a:pt x="1354925" y="2417915"/>
                      <a:pt x="1355003" y="2410556"/>
                    </a:cubicBezTo>
                    <a:cubicBezTo>
                      <a:pt x="1355472" y="2368672"/>
                      <a:pt x="1355316" y="2326005"/>
                      <a:pt x="1355238" y="2284748"/>
                    </a:cubicBezTo>
                    <a:cubicBezTo>
                      <a:pt x="1355238" y="2268072"/>
                      <a:pt x="1355159" y="2251475"/>
                      <a:pt x="1355159" y="2234800"/>
                    </a:cubicBezTo>
                    <a:lnTo>
                      <a:pt x="1355159" y="2174675"/>
                    </a:lnTo>
                    <a:cubicBezTo>
                      <a:pt x="1355159" y="2142029"/>
                      <a:pt x="1355159" y="2109383"/>
                      <a:pt x="1355081" y="2076737"/>
                    </a:cubicBezTo>
                    <a:cubicBezTo>
                      <a:pt x="1343729" y="2080417"/>
                      <a:pt x="1332378" y="2084722"/>
                      <a:pt x="1320400" y="2089185"/>
                    </a:cubicBezTo>
                    <a:cubicBezTo>
                      <a:pt x="1294252" y="2099049"/>
                      <a:pt x="1267164" y="2109227"/>
                      <a:pt x="1237258" y="2114080"/>
                    </a:cubicBezTo>
                    <a:cubicBezTo>
                      <a:pt x="1227159" y="2115725"/>
                      <a:pt x="1216904" y="2116586"/>
                      <a:pt x="1206648" y="2116586"/>
                    </a:cubicBezTo>
                    <a:cubicBezTo>
                      <a:pt x="1110746" y="2116586"/>
                      <a:pt x="1025647" y="2045970"/>
                      <a:pt x="1008580" y="1952416"/>
                    </a:cubicBezTo>
                    <a:cubicBezTo>
                      <a:pt x="988460" y="1841561"/>
                      <a:pt x="1056649" y="1736812"/>
                      <a:pt x="1163824" y="1714030"/>
                    </a:cubicBezTo>
                    <a:cubicBezTo>
                      <a:pt x="1177290" y="1711212"/>
                      <a:pt x="1191068" y="1709725"/>
                      <a:pt x="1204847" y="1709725"/>
                    </a:cubicBezTo>
                    <a:cubicBezTo>
                      <a:pt x="1233501" y="1709725"/>
                      <a:pt x="1263328" y="1715753"/>
                      <a:pt x="1298636" y="1728748"/>
                    </a:cubicBezTo>
                    <a:cubicBezTo>
                      <a:pt x="1306386" y="1731567"/>
                      <a:pt x="1314215" y="1734307"/>
                      <a:pt x="1322044" y="1737047"/>
                    </a:cubicBezTo>
                    <a:cubicBezTo>
                      <a:pt x="1332926" y="1740805"/>
                      <a:pt x="1344199" y="1744719"/>
                      <a:pt x="1355395" y="1749025"/>
                    </a:cubicBezTo>
                    <a:cubicBezTo>
                      <a:pt x="1354768" y="1670659"/>
                      <a:pt x="1354925" y="1591275"/>
                      <a:pt x="1355003" y="1514397"/>
                    </a:cubicBezTo>
                    <a:cubicBezTo>
                      <a:pt x="1355081" y="1486526"/>
                      <a:pt x="1355081" y="1458656"/>
                      <a:pt x="1355081" y="1430785"/>
                    </a:cubicBezTo>
                    <a:cubicBezTo>
                      <a:pt x="1355081" y="1371835"/>
                      <a:pt x="1368312" y="1356725"/>
                      <a:pt x="1424209" y="1355708"/>
                    </a:cubicBezTo>
                    <a:lnTo>
                      <a:pt x="1236867" y="1355708"/>
                    </a:lnTo>
                    <a:lnTo>
                      <a:pt x="1236867" y="1425305"/>
                    </a:lnTo>
                    <a:cubicBezTo>
                      <a:pt x="1236867" y="1427106"/>
                      <a:pt x="1236945" y="1428750"/>
                      <a:pt x="1236945" y="1430629"/>
                    </a:cubicBezTo>
                    <a:cubicBezTo>
                      <a:pt x="1236945" y="1439945"/>
                      <a:pt x="1236867" y="1449183"/>
                      <a:pt x="1236867" y="1458499"/>
                    </a:cubicBezTo>
                    <a:lnTo>
                      <a:pt x="1236867" y="1491145"/>
                    </a:lnTo>
                    <a:lnTo>
                      <a:pt x="1236867" y="1458499"/>
                    </a:lnTo>
                    <a:cubicBezTo>
                      <a:pt x="1236867" y="1459909"/>
                      <a:pt x="1236867" y="1461239"/>
                      <a:pt x="1236867" y="1462649"/>
                    </a:cubicBezTo>
                    <a:cubicBezTo>
                      <a:pt x="1236789" y="1484726"/>
                      <a:pt x="1236632" y="1507507"/>
                      <a:pt x="1237102" y="1529663"/>
                    </a:cubicBezTo>
                    <a:cubicBezTo>
                      <a:pt x="1237571" y="1550409"/>
                      <a:pt x="1230917" y="1585952"/>
                      <a:pt x="1181126" y="1590336"/>
                    </a:cubicBezTo>
                    <a:cubicBezTo>
                      <a:pt x="1032614" y="1603488"/>
                      <a:pt x="918079" y="1706984"/>
                      <a:pt x="889348" y="1854165"/>
                    </a:cubicBezTo>
                    <a:cubicBezTo>
                      <a:pt x="872124" y="1942552"/>
                      <a:pt x="894358" y="2035558"/>
                      <a:pt x="950412" y="2109383"/>
                    </a:cubicBezTo>
                    <a:cubicBezTo>
                      <a:pt x="1005840" y="2182426"/>
                      <a:pt x="1088277" y="2228302"/>
                      <a:pt x="1176585" y="2235348"/>
                    </a:cubicBezTo>
                    <a:cubicBezTo>
                      <a:pt x="1228568" y="2239497"/>
                      <a:pt x="1238276" y="2273552"/>
                      <a:pt x="1237258" y="2301345"/>
                    </a:cubicBezTo>
                    <a:cubicBezTo>
                      <a:pt x="1236006" y="2335791"/>
                      <a:pt x="1236319" y="2370159"/>
                      <a:pt x="1237102" y="2411104"/>
                    </a:cubicBezTo>
                    <a:cubicBezTo>
                      <a:pt x="1237258" y="2418150"/>
                      <a:pt x="1237650" y="2439444"/>
                      <a:pt x="1222462" y="2454945"/>
                    </a:cubicBezTo>
                    <a:cubicBezTo>
                      <a:pt x="1212911" y="2464653"/>
                      <a:pt x="1199915" y="2469585"/>
                      <a:pt x="1183788" y="2469585"/>
                    </a:cubicBezTo>
                    <a:cubicBezTo>
                      <a:pt x="1179873" y="2469585"/>
                      <a:pt x="1175881" y="2469350"/>
                      <a:pt x="1171340" y="2468724"/>
                    </a:cubicBezTo>
                    <a:cubicBezTo>
                      <a:pt x="650570" y="2404058"/>
                      <a:pt x="256783" y="2048945"/>
                      <a:pt x="143579" y="1541876"/>
                    </a:cubicBezTo>
                    <a:cubicBezTo>
                      <a:pt x="138021" y="1517059"/>
                      <a:pt x="134420" y="1492007"/>
                      <a:pt x="130975" y="1467737"/>
                    </a:cubicBezTo>
                    <a:cubicBezTo>
                      <a:pt x="128783" y="1452628"/>
                      <a:pt x="126513" y="1436970"/>
                      <a:pt x="123851" y="1421939"/>
                    </a:cubicBezTo>
                    <a:cubicBezTo>
                      <a:pt x="120328" y="1401976"/>
                      <a:pt x="123694" y="1385692"/>
                      <a:pt x="133793" y="1373557"/>
                    </a:cubicBezTo>
                    <a:cubicBezTo>
                      <a:pt x="149138" y="1355238"/>
                      <a:pt x="172703" y="1355238"/>
                      <a:pt x="180453" y="1355238"/>
                    </a:cubicBezTo>
                    <a:lnTo>
                      <a:pt x="181705" y="1355238"/>
                    </a:lnTo>
                    <a:cubicBezTo>
                      <a:pt x="206993" y="1355473"/>
                      <a:pt x="232279" y="1355551"/>
                      <a:pt x="257488" y="1355551"/>
                    </a:cubicBezTo>
                    <a:cubicBezTo>
                      <a:pt x="274085" y="1355551"/>
                      <a:pt x="340708" y="1355395"/>
                      <a:pt x="357383" y="1355395"/>
                    </a:cubicBezTo>
                    <a:lnTo>
                      <a:pt x="448901" y="1355395"/>
                    </a:lnTo>
                    <a:cubicBezTo>
                      <a:pt x="471135" y="1355395"/>
                      <a:pt x="493369" y="1355395"/>
                      <a:pt x="515603" y="1355316"/>
                    </a:cubicBezTo>
                    <a:cubicBezTo>
                      <a:pt x="511923" y="1344121"/>
                      <a:pt x="507695" y="1333004"/>
                      <a:pt x="503311" y="1321261"/>
                    </a:cubicBezTo>
                    <a:cubicBezTo>
                      <a:pt x="493447" y="1294956"/>
                      <a:pt x="483191" y="1267791"/>
                      <a:pt x="478181" y="1237728"/>
                    </a:cubicBezTo>
                    <a:cubicBezTo>
                      <a:pt x="460801" y="1132588"/>
                      <a:pt x="534783" y="1027839"/>
                      <a:pt x="639688" y="1008815"/>
                    </a:cubicBezTo>
                    <a:cubicBezTo>
                      <a:pt x="652449" y="1006545"/>
                      <a:pt x="665445" y="1005370"/>
                      <a:pt x="678284" y="1005370"/>
                    </a:cubicBezTo>
                    <a:cubicBezTo>
                      <a:pt x="776222" y="1005370"/>
                      <a:pt x="858424" y="1070584"/>
                      <a:pt x="878153" y="1163981"/>
                    </a:cubicBezTo>
                    <a:cubicBezTo>
                      <a:pt x="886530" y="1203673"/>
                      <a:pt x="883007" y="1244069"/>
                      <a:pt x="867427" y="1287441"/>
                    </a:cubicBezTo>
                    <a:lnTo>
                      <a:pt x="861869" y="1302707"/>
                    </a:lnTo>
                    <a:cubicBezTo>
                      <a:pt x="855684" y="1319930"/>
                      <a:pt x="849265" y="1337623"/>
                      <a:pt x="843158" y="1355238"/>
                    </a:cubicBezTo>
                    <a:cubicBezTo>
                      <a:pt x="889739" y="1355316"/>
                      <a:pt x="936320" y="1355316"/>
                      <a:pt x="982902" y="1355316"/>
                    </a:cubicBezTo>
                    <a:lnTo>
                      <a:pt x="1161319" y="1355316"/>
                    </a:lnTo>
                    <a:cubicBezTo>
                      <a:pt x="1163590" y="1355316"/>
                      <a:pt x="1165703" y="1355395"/>
                      <a:pt x="1167896" y="1355395"/>
                    </a:cubicBezTo>
                    <a:lnTo>
                      <a:pt x="1236553" y="1355395"/>
                    </a:lnTo>
                    <a:lnTo>
                      <a:pt x="1236553" y="1167582"/>
                    </a:lnTo>
                    <a:cubicBezTo>
                      <a:pt x="1235692" y="1223793"/>
                      <a:pt x="1220661" y="1237102"/>
                      <a:pt x="1161241" y="1237180"/>
                    </a:cubicBezTo>
                    <a:lnTo>
                      <a:pt x="1159049" y="1237180"/>
                    </a:lnTo>
                    <a:cubicBezTo>
                      <a:pt x="1149498" y="1237180"/>
                      <a:pt x="1140025" y="1237102"/>
                      <a:pt x="1130474" y="1237102"/>
                    </a:cubicBezTo>
                    <a:cubicBezTo>
                      <a:pt x="1121079" y="1237024"/>
                      <a:pt x="1111685" y="1237024"/>
                      <a:pt x="1102290" y="1237024"/>
                    </a:cubicBezTo>
                    <a:cubicBezTo>
                      <a:pt x="1089921" y="1237024"/>
                      <a:pt x="1077551" y="1237102"/>
                      <a:pt x="1065182" y="1237415"/>
                    </a:cubicBezTo>
                    <a:cubicBezTo>
                      <a:pt x="1064086" y="1237415"/>
                      <a:pt x="1063068" y="1237493"/>
                      <a:pt x="1062050" y="1237493"/>
                    </a:cubicBezTo>
                    <a:cubicBezTo>
                      <a:pt x="1026351" y="1237493"/>
                      <a:pt x="1004900" y="1217452"/>
                      <a:pt x="1001690" y="1181126"/>
                    </a:cubicBezTo>
                    <a:cubicBezTo>
                      <a:pt x="986581" y="1009520"/>
                      <a:pt x="849186" y="885042"/>
                      <a:pt x="674996" y="885042"/>
                    </a:cubicBezTo>
                    <a:lnTo>
                      <a:pt x="673744" y="885042"/>
                    </a:lnTo>
                    <a:cubicBezTo>
                      <a:pt x="509731" y="885590"/>
                      <a:pt x="370379" y="1015313"/>
                      <a:pt x="356600" y="1180265"/>
                    </a:cubicBezTo>
                    <a:cubicBezTo>
                      <a:pt x="352451" y="1230134"/>
                      <a:pt x="317221" y="1237572"/>
                      <a:pt x="296554" y="1237572"/>
                    </a:cubicBezTo>
                    <a:lnTo>
                      <a:pt x="293892" y="1237572"/>
                    </a:lnTo>
                    <a:cubicBezTo>
                      <a:pt x="276120" y="1237180"/>
                      <a:pt x="257410" y="1236945"/>
                      <a:pt x="238308" y="1236945"/>
                    </a:cubicBezTo>
                    <a:cubicBezTo>
                      <a:pt x="219910" y="1236945"/>
                      <a:pt x="201121" y="1237102"/>
                      <a:pt x="180844" y="1237493"/>
                    </a:cubicBezTo>
                    <a:lnTo>
                      <a:pt x="178809" y="1237493"/>
                    </a:lnTo>
                    <a:cubicBezTo>
                      <a:pt x="159472" y="1237493"/>
                      <a:pt x="144675" y="1231622"/>
                      <a:pt x="134654" y="1220113"/>
                    </a:cubicBezTo>
                    <a:cubicBezTo>
                      <a:pt x="119154" y="1202342"/>
                      <a:pt x="122520" y="1178699"/>
                      <a:pt x="123538" y="1170949"/>
                    </a:cubicBezTo>
                    <a:cubicBezTo>
                      <a:pt x="189300" y="700753"/>
                      <a:pt x="445535" y="371397"/>
                      <a:pt x="885120" y="192118"/>
                    </a:cubicBezTo>
                    <a:cubicBezTo>
                      <a:pt x="964817" y="159629"/>
                      <a:pt x="1055944" y="137865"/>
                      <a:pt x="1171966" y="123773"/>
                    </a:cubicBezTo>
                    <a:cubicBezTo>
                      <a:pt x="1176037" y="123303"/>
                      <a:pt x="1179795" y="123068"/>
                      <a:pt x="1183396" y="123068"/>
                    </a:cubicBezTo>
                    <a:cubicBezTo>
                      <a:pt x="1199289" y="123068"/>
                      <a:pt x="1212206" y="127922"/>
                      <a:pt x="1221757" y="137630"/>
                    </a:cubicBezTo>
                    <a:cubicBezTo>
                      <a:pt x="1232874" y="148825"/>
                      <a:pt x="1235771" y="163308"/>
                      <a:pt x="1236553" y="173329"/>
                    </a:cubicBezTo>
                    <a:lnTo>
                      <a:pt x="1236553" y="0"/>
                    </a:lnTo>
                    <a:cubicBezTo>
                      <a:pt x="948455" y="12213"/>
                      <a:pt x="689166" y="113047"/>
                      <a:pt x="465185" y="300233"/>
                    </a:cubicBezTo>
                    <a:cubicBezTo>
                      <a:pt x="217718" y="507069"/>
                      <a:pt x="64979" y="776144"/>
                      <a:pt x="11273" y="1100098"/>
                    </a:cubicBezTo>
                    <a:cubicBezTo>
                      <a:pt x="8220" y="1118574"/>
                      <a:pt x="5715" y="1137833"/>
                      <a:pt x="3288" y="1156387"/>
                    </a:cubicBezTo>
                    <a:cubicBezTo>
                      <a:pt x="2192" y="1164686"/>
                      <a:pt x="1174" y="1172906"/>
                      <a:pt x="0" y="1181204"/>
                    </a:cubicBezTo>
                    <a:lnTo>
                      <a:pt x="0" y="1411918"/>
                    </a:lnTo>
                    <a:cubicBezTo>
                      <a:pt x="12761" y="1511970"/>
                      <a:pt x="29906" y="1618441"/>
                      <a:pt x="68267" y="1719902"/>
                    </a:cubicBezTo>
                    <a:cubicBezTo>
                      <a:pt x="243710" y="2184461"/>
                      <a:pt x="569934" y="2469585"/>
                      <a:pt x="1037938" y="2567444"/>
                    </a:cubicBezTo>
                    <a:cubicBezTo>
                      <a:pt x="1126325" y="2585920"/>
                      <a:pt x="1216356" y="2595315"/>
                      <a:pt x="1305369" y="2595315"/>
                    </a:cubicBezTo>
                    <a:cubicBezTo>
                      <a:pt x="1861446" y="2595315"/>
                      <a:pt x="2354502" y="2232451"/>
                      <a:pt x="2532215" y="1692423"/>
                    </a:cubicBezTo>
                    <a:cubicBezTo>
                      <a:pt x="2568697" y="1581646"/>
                      <a:pt x="2588973" y="1468598"/>
                      <a:pt x="2592887" y="1355629"/>
                    </a:cubicBezTo>
                    <a:lnTo>
                      <a:pt x="2420107" y="1355629"/>
                    </a:lnTo>
                    <a:cubicBezTo>
                      <a:pt x="2435529" y="1356960"/>
                      <a:pt x="2447742" y="1362440"/>
                      <a:pt x="2456354" y="137207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Shape 45">
                <a:extLst>
                  <a:ext uri="{FF2B5EF4-FFF2-40B4-BE49-F238E27FC236}">
                    <a16:creationId xmlns:a16="http://schemas.microsoft.com/office/drawing/2014/main" id="{4A56DDCA-B54E-4400-D3EA-8BF41006A11A}"/>
                  </a:ext>
                </a:extLst>
              </p:cNvPr>
              <p:cNvSpPr/>
              <p:nvPr/>
            </p:nvSpPr>
            <p:spPr>
              <a:xfrm>
                <a:off x="6968002" y="2125481"/>
                <a:ext cx="647349" cy="780976"/>
              </a:xfrm>
              <a:custGeom>
                <a:avLst/>
                <a:gdLst>
                  <a:gd name="connsiteX0" fmla="*/ 1451610 w 1706671"/>
                  <a:gd name="connsiteY0" fmla="*/ 713984 h 2058965"/>
                  <a:gd name="connsiteX1" fmla="*/ 1450592 w 1706671"/>
                  <a:gd name="connsiteY1" fmla="*/ 713749 h 2058965"/>
                  <a:gd name="connsiteX2" fmla="*/ 1434935 w 1706671"/>
                  <a:gd name="connsiteY2" fmla="*/ 710696 h 2058965"/>
                  <a:gd name="connsiteX3" fmla="*/ 1357038 w 1706671"/>
                  <a:gd name="connsiteY3" fmla="*/ 615185 h 2058965"/>
                  <a:gd name="connsiteX4" fmla="*/ 1356882 w 1706671"/>
                  <a:gd name="connsiteY4" fmla="*/ 542612 h 2058965"/>
                  <a:gd name="connsiteX5" fmla="*/ 1357586 w 1706671"/>
                  <a:gd name="connsiteY5" fmla="*/ 356287 h 2058965"/>
                  <a:gd name="connsiteX6" fmla="*/ 1357430 w 1706671"/>
                  <a:gd name="connsiteY6" fmla="*/ 349476 h 2058965"/>
                  <a:gd name="connsiteX7" fmla="*/ 1353437 w 1706671"/>
                  <a:gd name="connsiteY7" fmla="*/ 349398 h 2058965"/>
                  <a:gd name="connsiteX8" fmla="*/ 1351715 w 1706671"/>
                  <a:gd name="connsiteY8" fmla="*/ 349398 h 2058965"/>
                  <a:gd name="connsiteX9" fmla="*/ 1245165 w 1706671"/>
                  <a:gd name="connsiteY9" fmla="*/ 350259 h 2058965"/>
                  <a:gd name="connsiteX10" fmla="*/ 1145583 w 1706671"/>
                  <a:gd name="connsiteY10" fmla="*/ 350102 h 2058965"/>
                  <a:gd name="connsiteX11" fmla="*/ 1066747 w 1706671"/>
                  <a:gd name="connsiteY11" fmla="*/ 350494 h 2058965"/>
                  <a:gd name="connsiteX12" fmla="*/ 1064712 w 1706671"/>
                  <a:gd name="connsiteY12" fmla="*/ 350494 h 2058965"/>
                  <a:gd name="connsiteX13" fmla="*/ 997463 w 1706671"/>
                  <a:gd name="connsiteY13" fmla="*/ 287394 h 2058965"/>
                  <a:gd name="connsiteX14" fmla="*/ 765184 w 1706671"/>
                  <a:gd name="connsiteY14" fmla="*/ 9473 h 2058965"/>
                  <a:gd name="connsiteX15" fmla="*/ 738722 w 1706671"/>
                  <a:gd name="connsiteY15" fmla="*/ 2270 h 2058965"/>
                  <a:gd name="connsiteX16" fmla="*/ 730267 w 1706671"/>
                  <a:gd name="connsiteY16" fmla="*/ 0 h 2058965"/>
                  <a:gd name="connsiteX17" fmla="*/ 620430 w 1706671"/>
                  <a:gd name="connsiteY17" fmla="*/ 0 h 2058965"/>
                  <a:gd name="connsiteX18" fmla="*/ 407800 w 1706671"/>
                  <a:gd name="connsiteY18" fmla="*/ 138882 h 2058965"/>
                  <a:gd name="connsiteX19" fmla="*/ 353156 w 1706671"/>
                  <a:gd name="connsiteY19" fmla="*/ 292796 h 2058965"/>
                  <a:gd name="connsiteX20" fmla="*/ 291543 w 1706671"/>
                  <a:gd name="connsiteY20" fmla="*/ 350259 h 2058965"/>
                  <a:gd name="connsiteX21" fmla="*/ 290604 w 1706671"/>
                  <a:gd name="connsiteY21" fmla="*/ 350259 h 2058965"/>
                  <a:gd name="connsiteX22" fmla="*/ 153052 w 1706671"/>
                  <a:gd name="connsiteY22" fmla="*/ 349711 h 2058965"/>
                  <a:gd name="connsiteX23" fmla="*/ 44624 w 1706671"/>
                  <a:gd name="connsiteY23" fmla="*/ 350259 h 2058965"/>
                  <a:gd name="connsiteX24" fmla="*/ 0 w 1706671"/>
                  <a:gd name="connsiteY24" fmla="*/ 351512 h 2058965"/>
                  <a:gd name="connsiteX25" fmla="*/ 0 w 1706671"/>
                  <a:gd name="connsiteY25" fmla="*/ 524919 h 2058965"/>
                  <a:gd name="connsiteX26" fmla="*/ 313 w 1706671"/>
                  <a:gd name="connsiteY26" fmla="*/ 534000 h 2058965"/>
                  <a:gd name="connsiteX27" fmla="*/ 0 w 1706671"/>
                  <a:gd name="connsiteY27" fmla="*/ 577528 h 2058965"/>
                  <a:gd name="connsiteX28" fmla="*/ 0 w 1706671"/>
                  <a:gd name="connsiteY28" fmla="*/ 659652 h 2058965"/>
                  <a:gd name="connsiteX29" fmla="*/ 78 w 1706671"/>
                  <a:gd name="connsiteY29" fmla="*/ 709678 h 2058965"/>
                  <a:gd name="connsiteX30" fmla="*/ 78 w 1706671"/>
                  <a:gd name="connsiteY30" fmla="*/ 775439 h 2058965"/>
                  <a:gd name="connsiteX31" fmla="*/ 156 w 1706671"/>
                  <a:gd name="connsiteY31" fmla="*/ 867897 h 2058965"/>
                  <a:gd name="connsiteX32" fmla="*/ 1487 w 1706671"/>
                  <a:gd name="connsiteY32" fmla="*/ 867427 h 2058965"/>
                  <a:gd name="connsiteX33" fmla="*/ 33429 w 1706671"/>
                  <a:gd name="connsiteY33" fmla="*/ 855841 h 2058965"/>
                  <a:gd name="connsiteX34" fmla="*/ 117901 w 1706671"/>
                  <a:gd name="connsiteY34" fmla="*/ 830397 h 2058965"/>
                  <a:gd name="connsiteX35" fmla="*/ 148590 w 1706671"/>
                  <a:gd name="connsiteY35" fmla="*/ 827892 h 2058965"/>
                  <a:gd name="connsiteX36" fmla="*/ 346579 w 1706671"/>
                  <a:gd name="connsiteY36" fmla="*/ 992140 h 2058965"/>
                  <a:gd name="connsiteX37" fmla="*/ 191178 w 1706671"/>
                  <a:gd name="connsiteY37" fmla="*/ 1230447 h 2058965"/>
                  <a:gd name="connsiteX38" fmla="*/ 148903 w 1706671"/>
                  <a:gd name="connsiteY38" fmla="*/ 1234910 h 2058965"/>
                  <a:gd name="connsiteX39" fmla="*/ 70694 w 1706671"/>
                  <a:gd name="connsiteY39" fmla="*/ 1220740 h 2058965"/>
                  <a:gd name="connsiteX40" fmla="*/ 51591 w 1706671"/>
                  <a:gd name="connsiteY40" fmla="*/ 1214085 h 2058965"/>
                  <a:gd name="connsiteX41" fmla="*/ 0 w 1706671"/>
                  <a:gd name="connsiteY41" fmla="*/ 1195609 h 2058965"/>
                  <a:gd name="connsiteX42" fmla="*/ 0 w 1706671"/>
                  <a:gd name="connsiteY42" fmla="*/ 1227551 h 2058965"/>
                  <a:gd name="connsiteX43" fmla="*/ 156 w 1706671"/>
                  <a:gd name="connsiteY43" fmla="*/ 1430864 h 2058965"/>
                  <a:gd name="connsiteX44" fmla="*/ 78 w 1706671"/>
                  <a:gd name="connsiteY44" fmla="*/ 1514005 h 2058965"/>
                  <a:gd name="connsiteX45" fmla="*/ 0 w 1706671"/>
                  <a:gd name="connsiteY45" fmla="*/ 1519407 h 2058965"/>
                  <a:gd name="connsiteX46" fmla="*/ 0 w 1706671"/>
                  <a:gd name="connsiteY46" fmla="*/ 1707219 h 2058965"/>
                  <a:gd name="connsiteX47" fmla="*/ 187342 w 1706671"/>
                  <a:gd name="connsiteY47" fmla="*/ 1707219 h 2058965"/>
                  <a:gd name="connsiteX48" fmla="*/ 193449 w 1706671"/>
                  <a:gd name="connsiteY48" fmla="*/ 1707141 h 2058965"/>
                  <a:gd name="connsiteX49" fmla="*/ 196189 w 1706671"/>
                  <a:gd name="connsiteY49" fmla="*/ 1707141 h 2058965"/>
                  <a:gd name="connsiteX50" fmla="*/ 225625 w 1706671"/>
                  <a:gd name="connsiteY50" fmla="*/ 1707219 h 2058965"/>
                  <a:gd name="connsiteX51" fmla="*/ 254748 w 1706671"/>
                  <a:gd name="connsiteY51" fmla="*/ 1707219 h 2058965"/>
                  <a:gd name="connsiteX52" fmla="*/ 225625 w 1706671"/>
                  <a:gd name="connsiteY52" fmla="*/ 1707219 h 2058965"/>
                  <a:gd name="connsiteX53" fmla="*/ 254748 w 1706671"/>
                  <a:gd name="connsiteY53" fmla="*/ 1707298 h 2058965"/>
                  <a:gd name="connsiteX54" fmla="*/ 292483 w 1706671"/>
                  <a:gd name="connsiteY54" fmla="*/ 1706906 h 2058965"/>
                  <a:gd name="connsiteX55" fmla="*/ 294753 w 1706671"/>
                  <a:gd name="connsiteY55" fmla="*/ 1706906 h 2058965"/>
                  <a:gd name="connsiteX56" fmla="*/ 352921 w 1706671"/>
                  <a:gd name="connsiteY56" fmla="*/ 1763117 h 2058965"/>
                  <a:gd name="connsiteX57" fmla="*/ 678049 w 1706671"/>
                  <a:gd name="connsiteY57" fmla="*/ 2059357 h 2058965"/>
                  <a:gd name="connsiteX58" fmla="*/ 998168 w 1706671"/>
                  <a:gd name="connsiteY58" fmla="*/ 1764056 h 2058965"/>
                  <a:gd name="connsiteX59" fmla="*/ 1058214 w 1706671"/>
                  <a:gd name="connsiteY59" fmla="*/ 1706828 h 2058965"/>
                  <a:gd name="connsiteX60" fmla="*/ 1060876 w 1706671"/>
                  <a:gd name="connsiteY60" fmla="*/ 1706828 h 2058965"/>
                  <a:gd name="connsiteX61" fmla="*/ 1116382 w 1706671"/>
                  <a:gd name="connsiteY61" fmla="*/ 1707454 h 2058965"/>
                  <a:gd name="connsiteX62" fmla="*/ 1157874 w 1706671"/>
                  <a:gd name="connsiteY62" fmla="*/ 1707141 h 2058965"/>
                  <a:gd name="connsiteX63" fmla="*/ 1091017 w 1706671"/>
                  <a:gd name="connsiteY63" fmla="*/ 1707141 h 2058965"/>
                  <a:gd name="connsiteX64" fmla="*/ 1157874 w 1706671"/>
                  <a:gd name="connsiteY64" fmla="*/ 1707141 h 2058965"/>
                  <a:gd name="connsiteX65" fmla="*/ 1174002 w 1706671"/>
                  <a:gd name="connsiteY65" fmla="*/ 1706906 h 2058965"/>
                  <a:gd name="connsiteX66" fmla="*/ 1176037 w 1706671"/>
                  <a:gd name="connsiteY66" fmla="*/ 1706906 h 2058965"/>
                  <a:gd name="connsiteX67" fmla="*/ 1183083 w 1706671"/>
                  <a:gd name="connsiteY67" fmla="*/ 1707219 h 2058965"/>
                  <a:gd name="connsiteX68" fmla="*/ 1356334 w 1706671"/>
                  <a:gd name="connsiteY68" fmla="*/ 1707219 h 2058965"/>
                  <a:gd name="connsiteX69" fmla="*/ 1357038 w 1706671"/>
                  <a:gd name="connsiteY69" fmla="*/ 1667449 h 2058965"/>
                  <a:gd name="connsiteX70" fmla="*/ 1357117 w 1706671"/>
                  <a:gd name="connsiteY70" fmla="*/ 1595503 h 2058965"/>
                  <a:gd name="connsiteX71" fmla="*/ 1356804 w 1706671"/>
                  <a:gd name="connsiteY71" fmla="*/ 1418181 h 2058965"/>
                  <a:gd name="connsiteX72" fmla="*/ 1415284 w 1706671"/>
                  <a:gd name="connsiteY72" fmla="*/ 1353985 h 2058965"/>
                  <a:gd name="connsiteX73" fmla="*/ 1708941 w 1706671"/>
                  <a:gd name="connsiteY73" fmla="*/ 1063147 h 2058965"/>
                  <a:gd name="connsiteX74" fmla="*/ 1451610 w 1706671"/>
                  <a:gd name="connsiteY74" fmla="*/ 713984 h 2058965"/>
                  <a:gd name="connsiteX75" fmla="*/ 1556124 w 1706671"/>
                  <a:gd name="connsiteY75" fmla="*/ 1143000 h 2058965"/>
                  <a:gd name="connsiteX76" fmla="*/ 1422722 w 1706671"/>
                  <a:gd name="connsiteY76" fmla="*/ 1231622 h 2058965"/>
                  <a:gd name="connsiteX77" fmla="*/ 1390389 w 1706671"/>
                  <a:gd name="connsiteY77" fmla="*/ 1234597 h 2058965"/>
                  <a:gd name="connsiteX78" fmla="*/ 1311866 w 1706671"/>
                  <a:gd name="connsiteY78" fmla="*/ 1219331 h 2058965"/>
                  <a:gd name="connsiteX79" fmla="*/ 1293938 w 1706671"/>
                  <a:gd name="connsiteY79" fmla="*/ 1213068 h 2058965"/>
                  <a:gd name="connsiteX80" fmla="*/ 1238824 w 1706671"/>
                  <a:gd name="connsiteY80" fmla="*/ 1193182 h 2058965"/>
                  <a:gd name="connsiteX81" fmla="*/ 1239059 w 1706671"/>
                  <a:gd name="connsiteY81" fmla="*/ 1333161 h 2058965"/>
                  <a:gd name="connsiteX82" fmla="*/ 1238980 w 1706671"/>
                  <a:gd name="connsiteY82" fmla="*/ 1393364 h 2058965"/>
                  <a:gd name="connsiteX83" fmla="*/ 1238824 w 1706671"/>
                  <a:gd name="connsiteY83" fmla="*/ 1432430 h 2058965"/>
                  <a:gd name="connsiteX84" fmla="*/ 1239294 w 1706671"/>
                  <a:gd name="connsiteY84" fmla="*/ 1524496 h 2058965"/>
                  <a:gd name="connsiteX85" fmla="*/ 1223793 w 1706671"/>
                  <a:gd name="connsiteY85" fmla="*/ 1572330 h 2058965"/>
                  <a:gd name="connsiteX86" fmla="*/ 1176116 w 1706671"/>
                  <a:gd name="connsiteY86" fmla="*/ 1589240 h 2058965"/>
                  <a:gd name="connsiteX87" fmla="*/ 1175176 w 1706671"/>
                  <a:gd name="connsiteY87" fmla="*/ 1589240 h 2058965"/>
                  <a:gd name="connsiteX88" fmla="*/ 1011633 w 1706671"/>
                  <a:gd name="connsiteY88" fmla="*/ 1588692 h 2058965"/>
                  <a:gd name="connsiteX89" fmla="*/ 878857 w 1706671"/>
                  <a:gd name="connsiteY89" fmla="*/ 1588848 h 2058965"/>
                  <a:gd name="connsiteX90" fmla="*/ 839635 w 1706671"/>
                  <a:gd name="connsiteY90" fmla="*/ 1588927 h 2058965"/>
                  <a:gd name="connsiteX91" fmla="*/ 849578 w 1706671"/>
                  <a:gd name="connsiteY91" fmla="*/ 1616797 h 2058965"/>
                  <a:gd name="connsiteX92" fmla="*/ 868680 w 1706671"/>
                  <a:gd name="connsiteY92" fmla="*/ 1672225 h 2058965"/>
                  <a:gd name="connsiteX93" fmla="*/ 811764 w 1706671"/>
                  <a:gd name="connsiteY93" fmla="*/ 1886341 h 2058965"/>
                  <a:gd name="connsiteX94" fmla="*/ 679223 w 1706671"/>
                  <a:gd name="connsiteY94" fmla="*/ 1940673 h 2058965"/>
                  <a:gd name="connsiteX95" fmla="*/ 598666 w 1706671"/>
                  <a:gd name="connsiteY95" fmla="*/ 1923920 h 2058965"/>
                  <a:gd name="connsiteX96" fmla="*/ 471605 w 1706671"/>
                  <a:gd name="connsiteY96" fmla="*/ 1742136 h 2058965"/>
                  <a:gd name="connsiteX97" fmla="*/ 493369 w 1706671"/>
                  <a:gd name="connsiteY97" fmla="*/ 1639344 h 2058965"/>
                  <a:gd name="connsiteX98" fmla="*/ 495874 w 1706671"/>
                  <a:gd name="connsiteY98" fmla="*/ 1632611 h 2058965"/>
                  <a:gd name="connsiteX99" fmla="*/ 503311 w 1706671"/>
                  <a:gd name="connsiteY99" fmla="*/ 1611552 h 2058965"/>
                  <a:gd name="connsiteX100" fmla="*/ 511453 w 1706671"/>
                  <a:gd name="connsiteY100" fmla="*/ 1588613 h 2058965"/>
                  <a:gd name="connsiteX101" fmla="*/ 378286 w 1706671"/>
                  <a:gd name="connsiteY101" fmla="*/ 1589005 h 2058965"/>
                  <a:gd name="connsiteX102" fmla="*/ 269075 w 1706671"/>
                  <a:gd name="connsiteY102" fmla="*/ 1588848 h 2058965"/>
                  <a:gd name="connsiteX103" fmla="*/ 210515 w 1706671"/>
                  <a:gd name="connsiteY103" fmla="*/ 1588770 h 2058965"/>
                  <a:gd name="connsiteX104" fmla="*/ 195719 w 1706671"/>
                  <a:gd name="connsiteY104" fmla="*/ 1588848 h 2058965"/>
                  <a:gd name="connsiteX105" fmla="*/ 184993 w 1706671"/>
                  <a:gd name="connsiteY105" fmla="*/ 1588927 h 2058965"/>
                  <a:gd name="connsiteX106" fmla="*/ 132619 w 1706671"/>
                  <a:gd name="connsiteY106" fmla="*/ 1574130 h 2058965"/>
                  <a:gd name="connsiteX107" fmla="*/ 118057 w 1706671"/>
                  <a:gd name="connsiteY107" fmla="*/ 1511578 h 2058965"/>
                  <a:gd name="connsiteX108" fmla="*/ 118136 w 1706671"/>
                  <a:gd name="connsiteY108" fmla="*/ 1494199 h 2058965"/>
                  <a:gd name="connsiteX109" fmla="*/ 118214 w 1706671"/>
                  <a:gd name="connsiteY109" fmla="*/ 1465858 h 2058965"/>
                  <a:gd name="connsiteX110" fmla="*/ 117979 w 1706671"/>
                  <a:gd name="connsiteY110" fmla="*/ 1415676 h 2058965"/>
                  <a:gd name="connsiteX111" fmla="*/ 172859 w 1706671"/>
                  <a:gd name="connsiteY111" fmla="*/ 1353985 h 2058965"/>
                  <a:gd name="connsiteX112" fmla="*/ 470978 w 1706671"/>
                  <a:gd name="connsiteY112" fmla="*/ 1054378 h 2058965"/>
                  <a:gd name="connsiteX113" fmla="*/ 191257 w 1706671"/>
                  <a:gd name="connsiteY113" fmla="*/ 709521 h 2058965"/>
                  <a:gd name="connsiteX114" fmla="*/ 118136 w 1706671"/>
                  <a:gd name="connsiteY114" fmla="*/ 623875 h 2058965"/>
                  <a:gd name="connsiteX115" fmla="*/ 118214 w 1706671"/>
                  <a:gd name="connsiteY115" fmla="*/ 594125 h 2058965"/>
                  <a:gd name="connsiteX116" fmla="*/ 117979 w 1706671"/>
                  <a:gd name="connsiteY116" fmla="*/ 527737 h 2058965"/>
                  <a:gd name="connsiteX117" fmla="*/ 133011 w 1706671"/>
                  <a:gd name="connsiteY117" fmla="*/ 483740 h 2058965"/>
                  <a:gd name="connsiteX118" fmla="*/ 176539 w 1706671"/>
                  <a:gd name="connsiteY118" fmla="*/ 467769 h 2058965"/>
                  <a:gd name="connsiteX119" fmla="*/ 177634 w 1706671"/>
                  <a:gd name="connsiteY119" fmla="*/ 467769 h 2058965"/>
                  <a:gd name="connsiteX120" fmla="*/ 254121 w 1706671"/>
                  <a:gd name="connsiteY120" fmla="*/ 468082 h 2058965"/>
                  <a:gd name="connsiteX121" fmla="*/ 353469 w 1706671"/>
                  <a:gd name="connsiteY121" fmla="*/ 467925 h 2058965"/>
                  <a:gd name="connsiteX122" fmla="*/ 400520 w 1706671"/>
                  <a:gd name="connsiteY122" fmla="*/ 467769 h 2058965"/>
                  <a:gd name="connsiteX123" fmla="*/ 455086 w 1706671"/>
                  <a:gd name="connsiteY123" fmla="*/ 467612 h 2058965"/>
                  <a:gd name="connsiteX124" fmla="*/ 514115 w 1706671"/>
                  <a:gd name="connsiteY124" fmla="*/ 468082 h 2058965"/>
                  <a:gd name="connsiteX125" fmla="*/ 482565 w 1706671"/>
                  <a:gd name="connsiteY125" fmla="*/ 378756 h 2058965"/>
                  <a:gd name="connsiteX126" fmla="*/ 542220 w 1706671"/>
                  <a:gd name="connsiteY126" fmla="*/ 168162 h 2058965"/>
                  <a:gd name="connsiteX127" fmla="*/ 672178 w 1706671"/>
                  <a:gd name="connsiteY127" fmla="*/ 116022 h 2058965"/>
                  <a:gd name="connsiteX128" fmla="*/ 758999 w 1706671"/>
                  <a:gd name="connsiteY128" fmla="*/ 135594 h 2058965"/>
                  <a:gd name="connsiteX129" fmla="*/ 879405 w 1706671"/>
                  <a:gd name="connsiteY129" fmla="*/ 318787 h 2058965"/>
                  <a:gd name="connsiteX130" fmla="*/ 854040 w 1706671"/>
                  <a:gd name="connsiteY130" fmla="*/ 423380 h 2058965"/>
                  <a:gd name="connsiteX131" fmla="*/ 842454 w 1706671"/>
                  <a:gd name="connsiteY131" fmla="*/ 453442 h 2058965"/>
                  <a:gd name="connsiteX132" fmla="*/ 837365 w 1706671"/>
                  <a:gd name="connsiteY132" fmla="*/ 467925 h 2058965"/>
                  <a:gd name="connsiteX133" fmla="*/ 850908 w 1706671"/>
                  <a:gd name="connsiteY133" fmla="*/ 467847 h 2058965"/>
                  <a:gd name="connsiteX134" fmla="*/ 853414 w 1706671"/>
                  <a:gd name="connsiteY134" fmla="*/ 467847 h 2058965"/>
                  <a:gd name="connsiteX135" fmla="*/ 975856 w 1706671"/>
                  <a:gd name="connsiteY135" fmla="*/ 468004 h 2058965"/>
                  <a:gd name="connsiteX136" fmla="*/ 1158658 w 1706671"/>
                  <a:gd name="connsiteY136" fmla="*/ 467925 h 2058965"/>
                  <a:gd name="connsiteX137" fmla="*/ 1239059 w 1706671"/>
                  <a:gd name="connsiteY137" fmla="*/ 549736 h 2058965"/>
                  <a:gd name="connsiteX138" fmla="*/ 1239137 w 1706671"/>
                  <a:gd name="connsiteY138" fmla="*/ 636401 h 2058965"/>
                  <a:gd name="connsiteX139" fmla="*/ 1238824 w 1706671"/>
                  <a:gd name="connsiteY139" fmla="*/ 869776 h 2058965"/>
                  <a:gd name="connsiteX140" fmla="*/ 1330734 w 1706671"/>
                  <a:gd name="connsiteY140" fmla="*/ 837522 h 2058965"/>
                  <a:gd name="connsiteX141" fmla="*/ 1388980 w 1706671"/>
                  <a:gd name="connsiteY141" fmla="*/ 828753 h 2058965"/>
                  <a:gd name="connsiteX142" fmla="*/ 1583916 w 1706671"/>
                  <a:gd name="connsiteY142" fmla="*/ 982510 h 2058965"/>
                  <a:gd name="connsiteX143" fmla="*/ 1556124 w 1706671"/>
                  <a:gd name="connsiteY143" fmla="*/ 1143000 h 205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706671" h="2058965">
                    <a:moveTo>
                      <a:pt x="1451610" y="713984"/>
                    </a:moveTo>
                    <a:lnTo>
                      <a:pt x="1450592" y="713749"/>
                    </a:lnTo>
                    <a:cubicBezTo>
                      <a:pt x="1445347" y="712653"/>
                      <a:pt x="1440180" y="711635"/>
                      <a:pt x="1434935" y="710696"/>
                    </a:cubicBezTo>
                    <a:cubicBezTo>
                      <a:pt x="1367999" y="698483"/>
                      <a:pt x="1357038" y="685095"/>
                      <a:pt x="1357038" y="615185"/>
                    </a:cubicBezTo>
                    <a:cubicBezTo>
                      <a:pt x="1357038" y="590994"/>
                      <a:pt x="1356960" y="566803"/>
                      <a:pt x="1356882" y="542612"/>
                    </a:cubicBezTo>
                    <a:cubicBezTo>
                      <a:pt x="1356647" y="481626"/>
                      <a:pt x="1356490" y="418526"/>
                      <a:pt x="1357586" y="356287"/>
                    </a:cubicBezTo>
                    <a:cubicBezTo>
                      <a:pt x="1357665" y="353391"/>
                      <a:pt x="1357586" y="351120"/>
                      <a:pt x="1357430" y="349476"/>
                    </a:cubicBezTo>
                    <a:cubicBezTo>
                      <a:pt x="1356334" y="349398"/>
                      <a:pt x="1355003" y="349398"/>
                      <a:pt x="1353437" y="349398"/>
                    </a:cubicBezTo>
                    <a:lnTo>
                      <a:pt x="1351715" y="349398"/>
                    </a:lnTo>
                    <a:cubicBezTo>
                      <a:pt x="1312571" y="350102"/>
                      <a:pt x="1274210" y="350259"/>
                      <a:pt x="1245165" y="350259"/>
                    </a:cubicBezTo>
                    <a:cubicBezTo>
                      <a:pt x="1228568" y="350259"/>
                      <a:pt x="1162180" y="350102"/>
                      <a:pt x="1145583" y="350102"/>
                    </a:cubicBezTo>
                    <a:cubicBezTo>
                      <a:pt x="1119279" y="350102"/>
                      <a:pt x="1093053" y="350181"/>
                      <a:pt x="1066747" y="350494"/>
                    </a:cubicBezTo>
                    <a:lnTo>
                      <a:pt x="1064712" y="350494"/>
                    </a:lnTo>
                    <a:cubicBezTo>
                      <a:pt x="1022671" y="350494"/>
                      <a:pt x="1000751" y="329826"/>
                      <a:pt x="997463" y="287394"/>
                    </a:cubicBezTo>
                    <a:cubicBezTo>
                      <a:pt x="987755" y="159942"/>
                      <a:pt x="892244" y="45720"/>
                      <a:pt x="765184" y="9473"/>
                    </a:cubicBezTo>
                    <a:cubicBezTo>
                      <a:pt x="756415" y="6968"/>
                      <a:pt x="747569" y="4619"/>
                      <a:pt x="738722" y="2270"/>
                    </a:cubicBezTo>
                    <a:lnTo>
                      <a:pt x="730267" y="0"/>
                    </a:lnTo>
                    <a:lnTo>
                      <a:pt x="620430" y="0"/>
                    </a:lnTo>
                    <a:cubicBezTo>
                      <a:pt x="526014" y="21686"/>
                      <a:pt x="456417" y="67093"/>
                      <a:pt x="407800" y="138882"/>
                    </a:cubicBezTo>
                    <a:cubicBezTo>
                      <a:pt x="375154" y="187029"/>
                      <a:pt x="356757" y="238777"/>
                      <a:pt x="353156" y="292796"/>
                    </a:cubicBezTo>
                    <a:cubicBezTo>
                      <a:pt x="350650" y="329826"/>
                      <a:pt x="328808" y="350259"/>
                      <a:pt x="291543" y="350259"/>
                    </a:cubicBezTo>
                    <a:lnTo>
                      <a:pt x="290604" y="350259"/>
                    </a:lnTo>
                    <a:cubicBezTo>
                      <a:pt x="244727" y="349946"/>
                      <a:pt x="198929" y="349711"/>
                      <a:pt x="153052" y="349711"/>
                    </a:cubicBezTo>
                    <a:cubicBezTo>
                      <a:pt x="114065" y="349711"/>
                      <a:pt x="78601" y="349868"/>
                      <a:pt x="44624" y="350259"/>
                    </a:cubicBezTo>
                    <a:cubicBezTo>
                      <a:pt x="29671" y="350416"/>
                      <a:pt x="14796" y="350885"/>
                      <a:pt x="0" y="351512"/>
                    </a:cubicBezTo>
                    <a:lnTo>
                      <a:pt x="0" y="524919"/>
                    </a:lnTo>
                    <a:cubicBezTo>
                      <a:pt x="313" y="528755"/>
                      <a:pt x="313" y="531965"/>
                      <a:pt x="313" y="534000"/>
                    </a:cubicBezTo>
                    <a:cubicBezTo>
                      <a:pt x="156" y="548483"/>
                      <a:pt x="78" y="562967"/>
                      <a:pt x="0" y="577528"/>
                    </a:cubicBezTo>
                    <a:lnTo>
                      <a:pt x="0" y="659652"/>
                    </a:lnTo>
                    <a:cubicBezTo>
                      <a:pt x="0" y="676327"/>
                      <a:pt x="78" y="693002"/>
                      <a:pt x="78" y="709678"/>
                    </a:cubicBezTo>
                    <a:lnTo>
                      <a:pt x="78" y="775439"/>
                    </a:lnTo>
                    <a:cubicBezTo>
                      <a:pt x="78" y="806285"/>
                      <a:pt x="78" y="837052"/>
                      <a:pt x="156" y="867897"/>
                    </a:cubicBezTo>
                    <a:cubicBezTo>
                      <a:pt x="626" y="867741"/>
                      <a:pt x="1096" y="867584"/>
                      <a:pt x="1487" y="867427"/>
                    </a:cubicBezTo>
                    <a:cubicBezTo>
                      <a:pt x="12056" y="863904"/>
                      <a:pt x="22390" y="859990"/>
                      <a:pt x="33429" y="855841"/>
                    </a:cubicBezTo>
                    <a:cubicBezTo>
                      <a:pt x="59968" y="845820"/>
                      <a:pt x="87526" y="835408"/>
                      <a:pt x="117901" y="830397"/>
                    </a:cubicBezTo>
                    <a:cubicBezTo>
                      <a:pt x="128000" y="828753"/>
                      <a:pt x="138334" y="827892"/>
                      <a:pt x="148590" y="827892"/>
                    </a:cubicBezTo>
                    <a:cubicBezTo>
                      <a:pt x="244414" y="827892"/>
                      <a:pt x="329513" y="898508"/>
                      <a:pt x="346579" y="992140"/>
                    </a:cubicBezTo>
                    <a:cubicBezTo>
                      <a:pt x="366778" y="1103073"/>
                      <a:pt x="298510" y="1207744"/>
                      <a:pt x="191178" y="1230447"/>
                    </a:cubicBezTo>
                    <a:cubicBezTo>
                      <a:pt x="177243" y="1233422"/>
                      <a:pt x="163073" y="1234910"/>
                      <a:pt x="148903" y="1234910"/>
                    </a:cubicBezTo>
                    <a:cubicBezTo>
                      <a:pt x="123538" y="1234910"/>
                      <a:pt x="97937" y="1230291"/>
                      <a:pt x="70694" y="1220740"/>
                    </a:cubicBezTo>
                    <a:cubicBezTo>
                      <a:pt x="64352" y="1218469"/>
                      <a:pt x="57933" y="1216277"/>
                      <a:pt x="51591" y="1214085"/>
                    </a:cubicBezTo>
                    <a:cubicBezTo>
                      <a:pt x="34681" y="1208292"/>
                      <a:pt x="17301" y="1202264"/>
                      <a:pt x="0" y="1195609"/>
                    </a:cubicBezTo>
                    <a:lnTo>
                      <a:pt x="0" y="1227551"/>
                    </a:lnTo>
                    <a:cubicBezTo>
                      <a:pt x="391" y="1295661"/>
                      <a:pt x="313" y="1364163"/>
                      <a:pt x="156" y="1430864"/>
                    </a:cubicBezTo>
                    <a:cubicBezTo>
                      <a:pt x="78" y="1458578"/>
                      <a:pt x="78" y="1486292"/>
                      <a:pt x="78" y="1514005"/>
                    </a:cubicBezTo>
                    <a:cubicBezTo>
                      <a:pt x="78" y="1515884"/>
                      <a:pt x="0" y="1517607"/>
                      <a:pt x="0" y="1519407"/>
                    </a:cubicBezTo>
                    <a:lnTo>
                      <a:pt x="0" y="1707219"/>
                    </a:lnTo>
                    <a:lnTo>
                      <a:pt x="187342" y="1707219"/>
                    </a:lnTo>
                    <a:cubicBezTo>
                      <a:pt x="189377" y="1707219"/>
                      <a:pt x="191335" y="1707141"/>
                      <a:pt x="193449" y="1707141"/>
                    </a:cubicBezTo>
                    <a:lnTo>
                      <a:pt x="196189" y="1707141"/>
                    </a:lnTo>
                    <a:cubicBezTo>
                      <a:pt x="205975" y="1707141"/>
                      <a:pt x="215839" y="1707219"/>
                      <a:pt x="225625" y="1707219"/>
                    </a:cubicBezTo>
                    <a:lnTo>
                      <a:pt x="254748" y="1707219"/>
                    </a:lnTo>
                    <a:lnTo>
                      <a:pt x="225625" y="1707219"/>
                    </a:lnTo>
                    <a:cubicBezTo>
                      <a:pt x="235333" y="1707298"/>
                      <a:pt x="245040" y="1707298"/>
                      <a:pt x="254748" y="1707298"/>
                    </a:cubicBezTo>
                    <a:cubicBezTo>
                      <a:pt x="267352" y="1707298"/>
                      <a:pt x="279878" y="1707219"/>
                      <a:pt x="292483" y="1706906"/>
                    </a:cubicBezTo>
                    <a:lnTo>
                      <a:pt x="294753" y="1706906"/>
                    </a:lnTo>
                    <a:cubicBezTo>
                      <a:pt x="314638" y="1706906"/>
                      <a:pt x="348615" y="1714187"/>
                      <a:pt x="352921" y="1763117"/>
                    </a:cubicBezTo>
                    <a:cubicBezTo>
                      <a:pt x="367874" y="1931983"/>
                      <a:pt x="507382" y="2059357"/>
                      <a:pt x="678049" y="2059357"/>
                    </a:cubicBezTo>
                    <a:cubicBezTo>
                      <a:pt x="846211" y="2059044"/>
                      <a:pt x="983841" y="1932140"/>
                      <a:pt x="998168" y="1764056"/>
                    </a:cubicBezTo>
                    <a:cubicBezTo>
                      <a:pt x="1002395" y="1714265"/>
                      <a:pt x="1037625" y="1706828"/>
                      <a:pt x="1058214" y="1706828"/>
                    </a:cubicBezTo>
                    <a:lnTo>
                      <a:pt x="1060876" y="1706828"/>
                    </a:lnTo>
                    <a:cubicBezTo>
                      <a:pt x="1078569" y="1707219"/>
                      <a:pt x="1097280" y="1707454"/>
                      <a:pt x="1116382" y="1707454"/>
                    </a:cubicBezTo>
                    <a:cubicBezTo>
                      <a:pt x="1129769" y="1707454"/>
                      <a:pt x="1143470" y="1707376"/>
                      <a:pt x="1157874" y="1707141"/>
                    </a:cubicBezTo>
                    <a:lnTo>
                      <a:pt x="1091017" y="1707141"/>
                    </a:lnTo>
                    <a:lnTo>
                      <a:pt x="1157874" y="1707141"/>
                    </a:lnTo>
                    <a:cubicBezTo>
                      <a:pt x="1163120" y="1707063"/>
                      <a:pt x="1168521" y="1706984"/>
                      <a:pt x="1174002" y="1706906"/>
                    </a:cubicBezTo>
                    <a:lnTo>
                      <a:pt x="1176037" y="1706906"/>
                    </a:lnTo>
                    <a:cubicBezTo>
                      <a:pt x="1178464" y="1706906"/>
                      <a:pt x="1180813" y="1706984"/>
                      <a:pt x="1183083" y="1707219"/>
                    </a:cubicBezTo>
                    <a:lnTo>
                      <a:pt x="1356334" y="1707219"/>
                    </a:lnTo>
                    <a:cubicBezTo>
                      <a:pt x="1356804" y="1693989"/>
                      <a:pt x="1357038" y="1680758"/>
                      <a:pt x="1357038" y="1667449"/>
                    </a:cubicBezTo>
                    <a:cubicBezTo>
                      <a:pt x="1357038" y="1643493"/>
                      <a:pt x="1357038" y="1619459"/>
                      <a:pt x="1357117" y="1595503"/>
                    </a:cubicBezTo>
                    <a:cubicBezTo>
                      <a:pt x="1357195" y="1537335"/>
                      <a:pt x="1357273" y="1477210"/>
                      <a:pt x="1356804" y="1418181"/>
                    </a:cubicBezTo>
                    <a:cubicBezTo>
                      <a:pt x="1356412" y="1369017"/>
                      <a:pt x="1388353" y="1356099"/>
                      <a:pt x="1415284" y="1353985"/>
                    </a:cubicBezTo>
                    <a:cubicBezTo>
                      <a:pt x="1568415" y="1341616"/>
                      <a:pt x="1700173" y="1211189"/>
                      <a:pt x="1708941" y="1063147"/>
                    </a:cubicBezTo>
                    <a:cubicBezTo>
                      <a:pt x="1719040" y="890444"/>
                      <a:pt x="1613274" y="746864"/>
                      <a:pt x="1451610" y="713984"/>
                    </a:cubicBezTo>
                    <a:close/>
                    <a:moveTo>
                      <a:pt x="1556124" y="1143000"/>
                    </a:moveTo>
                    <a:cubicBezTo>
                      <a:pt x="1525592" y="1189738"/>
                      <a:pt x="1478227" y="1221209"/>
                      <a:pt x="1422722" y="1231622"/>
                    </a:cubicBezTo>
                    <a:cubicBezTo>
                      <a:pt x="1412075" y="1233579"/>
                      <a:pt x="1401271" y="1234597"/>
                      <a:pt x="1390389" y="1234597"/>
                    </a:cubicBezTo>
                    <a:cubicBezTo>
                      <a:pt x="1366355" y="1234597"/>
                      <a:pt x="1341381" y="1229743"/>
                      <a:pt x="1311866" y="1219331"/>
                    </a:cubicBezTo>
                    <a:lnTo>
                      <a:pt x="1293938" y="1213068"/>
                    </a:lnTo>
                    <a:cubicBezTo>
                      <a:pt x="1275854" y="1206726"/>
                      <a:pt x="1257300" y="1200228"/>
                      <a:pt x="1238824" y="1193182"/>
                    </a:cubicBezTo>
                    <a:cubicBezTo>
                      <a:pt x="1239372" y="1239998"/>
                      <a:pt x="1239215" y="1287284"/>
                      <a:pt x="1239059" y="1333161"/>
                    </a:cubicBezTo>
                    <a:cubicBezTo>
                      <a:pt x="1238980" y="1353281"/>
                      <a:pt x="1238980" y="1373322"/>
                      <a:pt x="1238980" y="1393364"/>
                    </a:cubicBezTo>
                    <a:cubicBezTo>
                      <a:pt x="1238980" y="1406360"/>
                      <a:pt x="1238902" y="1419434"/>
                      <a:pt x="1238824" y="1432430"/>
                    </a:cubicBezTo>
                    <a:cubicBezTo>
                      <a:pt x="1238667" y="1462727"/>
                      <a:pt x="1238432" y="1494042"/>
                      <a:pt x="1239294" y="1524496"/>
                    </a:cubicBezTo>
                    <a:cubicBezTo>
                      <a:pt x="1239528" y="1532168"/>
                      <a:pt x="1240233" y="1555419"/>
                      <a:pt x="1223793" y="1572330"/>
                    </a:cubicBezTo>
                    <a:cubicBezTo>
                      <a:pt x="1207352" y="1589240"/>
                      <a:pt x="1183866" y="1589240"/>
                      <a:pt x="1176116" y="1589240"/>
                    </a:cubicBezTo>
                    <a:lnTo>
                      <a:pt x="1175176" y="1589240"/>
                    </a:lnTo>
                    <a:cubicBezTo>
                      <a:pt x="1126481" y="1588927"/>
                      <a:pt x="1074498" y="1588692"/>
                      <a:pt x="1011633" y="1588692"/>
                    </a:cubicBezTo>
                    <a:cubicBezTo>
                      <a:pt x="967400" y="1588692"/>
                      <a:pt x="923090" y="1588770"/>
                      <a:pt x="878857" y="1588848"/>
                    </a:cubicBezTo>
                    <a:lnTo>
                      <a:pt x="839635" y="1588927"/>
                    </a:lnTo>
                    <a:cubicBezTo>
                      <a:pt x="842845" y="1598243"/>
                      <a:pt x="846211" y="1607481"/>
                      <a:pt x="849578" y="1616797"/>
                    </a:cubicBezTo>
                    <a:cubicBezTo>
                      <a:pt x="856076" y="1634725"/>
                      <a:pt x="862808" y="1653357"/>
                      <a:pt x="868680" y="1672225"/>
                    </a:cubicBezTo>
                    <a:cubicBezTo>
                      <a:pt x="894280" y="1755053"/>
                      <a:pt x="874630" y="1829035"/>
                      <a:pt x="811764" y="1886341"/>
                    </a:cubicBezTo>
                    <a:cubicBezTo>
                      <a:pt x="772229" y="1922354"/>
                      <a:pt x="727684" y="1940673"/>
                      <a:pt x="679223" y="1940673"/>
                    </a:cubicBezTo>
                    <a:cubicBezTo>
                      <a:pt x="652841" y="1940673"/>
                      <a:pt x="625753" y="1935036"/>
                      <a:pt x="598666" y="1923920"/>
                    </a:cubicBezTo>
                    <a:cubicBezTo>
                      <a:pt x="521474" y="1892291"/>
                      <a:pt x="477555" y="1829426"/>
                      <a:pt x="471605" y="1742136"/>
                    </a:cubicBezTo>
                    <a:cubicBezTo>
                      <a:pt x="469021" y="1704166"/>
                      <a:pt x="481939" y="1669720"/>
                      <a:pt x="493369" y="1639344"/>
                    </a:cubicBezTo>
                    <a:lnTo>
                      <a:pt x="495874" y="1632611"/>
                    </a:lnTo>
                    <a:cubicBezTo>
                      <a:pt x="498457" y="1625644"/>
                      <a:pt x="500884" y="1618598"/>
                      <a:pt x="503311" y="1611552"/>
                    </a:cubicBezTo>
                    <a:cubicBezTo>
                      <a:pt x="505895" y="1604036"/>
                      <a:pt x="508635" y="1596364"/>
                      <a:pt x="511453" y="1588613"/>
                    </a:cubicBezTo>
                    <a:cubicBezTo>
                      <a:pt x="471918" y="1588927"/>
                      <a:pt x="429173" y="1589005"/>
                      <a:pt x="378286" y="1589005"/>
                    </a:cubicBezTo>
                    <a:cubicBezTo>
                      <a:pt x="341882" y="1589005"/>
                      <a:pt x="305478" y="1588927"/>
                      <a:pt x="269075" y="1588848"/>
                    </a:cubicBezTo>
                    <a:lnTo>
                      <a:pt x="210515" y="1588770"/>
                    </a:lnTo>
                    <a:cubicBezTo>
                      <a:pt x="205113" y="1588770"/>
                      <a:pt x="200181" y="1588770"/>
                      <a:pt x="195719" y="1588848"/>
                    </a:cubicBezTo>
                    <a:cubicBezTo>
                      <a:pt x="191805" y="1588848"/>
                      <a:pt x="188282" y="1588927"/>
                      <a:pt x="184993" y="1588927"/>
                    </a:cubicBezTo>
                    <a:cubicBezTo>
                      <a:pt x="167379" y="1588927"/>
                      <a:pt x="147337" y="1588927"/>
                      <a:pt x="132619" y="1574130"/>
                    </a:cubicBezTo>
                    <a:cubicBezTo>
                      <a:pt x="117744" y="1559177"/>
                      <a:pt x="117823" y="1540232"/>
                      <a:pt x="118057" y="1511578"/>
                    </a:cubicBezTo>
                    <a:cubicBezTo>
                      <a:pt x="118057" y="1506411"/>
                      <a:pt x="118136" y="1500618"/>
                      <a:pt x="118136" y="1494199"/>
                    </a:cubicBezTo>
                    <a:cubicBezTo>
                      <a:pt x="118136" y="1484726"/>
                      <a:pt x="118136" y="1475331"/>
                      <a:pt x="118214" y="1465858"/>
                    </a:cubicBezTo>
                    <a:cubicBezTo>
                      <a:pt x="118293" y="1449340"/>
                      <a:pt x="118449" y="1432195"/>
                      <a:pt x="117979" y="1415676"/>
                    </a:cubicBezTo>
                    <a:cubicBezTo>
                      <a:pt x="116961" y="1379351"/>
                      <a:pt x="136455" y="1357430"/>
                      <a:pt x="172859" y="1353985"/>
                    </a:cubicBezTo>
                    <a:cubicBezTo>
                      <a:pt x="332175" y="1338797"/>
                      <a:pt x="463150" y="1207196"/>
                      <a:pt x="470978" y="1054378"/>
                    </a:cubicBezTo>
                    <a:cubicBezTo>
                      <a:pt x="479747" y="883163"/>
                      <a:pt x="359497" y="734886"/>
                      <a:pt x="191257" y="709521"/>
                    </a:cubicBezTo>
                    <a:cubicBezTo>
                      <a:pt x="129722" y="700205"/>
                      <a:pt x="118136" y="686661"/>
                      <a:pt x="118136" y="623875"/>
                    </a:cubicBezTo>
                    <a:cubicBezTo>
                      <a:pt x="118136" y="613932"/>
                      <a:pt x="118214" y="604068"/>
                      <a:pt x="118214" y="594125"/>
                    </a:cubicBezTo>
                    <a:cubicBezTo>
                      <a:pt x="118371" y="572283"/>
                      <a:pt x="118449" y="549736"/>
                      <a:pt x="117979" y="527737"/>
                    </a:cubicBezTo>
                    <a:cubicBezTo>
                      <a:pt x="117588" y="509183"/>
                      <a:pt x="122598" y="494387"/>
                      <a:pt x="133011" y="483740"/>
                    </a:cubicBezTo>
                    <a:cubicBezTo>
                      <a:pt x="143345" y="473171"/>
                      <a:pt x="157984" y="467769"/>
                      <a:pt x="176539" y="467769"/>
                    </a:cubicBezTo>
                    <a:lnTo>
                      <a:pt x="177634" y="467769"/>
                    </a:lnTo>
                    <a:cubicBezTo>
                      <a:pt x="203156" y="468004"/>
                      <a:pt x="228600" y="468082"/>
                      <a:pt x="254121" y="468082"/>
                    </a:cubicBezTo>
                    <a:cubicBezTo>
                      <a:pt x="270640" y="468082"/>
                      <a:pt x="336872" y="467925"/>
                      <a:pt x="353469" y="467925"/>
                    </a:cubicBezTo>
                    <a:cubicBezTo>
                      <a:pt x="369126" y="467925"/>
                      <a:pt x="384862" y="467847"/>
                      <a:pt x="400520" y="467769"/>
                    </a:cubicBezTo>
                    <a:cubicBezTo>
                      <a:pt x="418682" y="467691"/>
                      <a:pt x="436923" y="467612"/>
                      <a:pt x="455086" y="467612"/>
                    </a:cubicBezTo>
                    <a:cubicBezTo>
                      <a:pt x="477320" y="467612"/>
                      <a:pt x="496422" y="467769"/>
                      <a:pt x="514115" y="468082"/>
                    </a:cubicBezTo>
                    <a:cubicBezTo>
                      <a:pt x="502763" y="438881"/>
                      <a:pt x="492195" y="408897"/>
                      <a:pt x="482565" y="378756"/>
                    </a:cubicBezTo>
                    <a:cubicBezTo>
                      <a:pt x="456808" y="298198"/>
                      <a:pt x="477476" y="225390"/>
                      <a:pt x="542220" y="168162"/>
                    </a:cubicBezTo>
                    <a:cubicBezTo>
                      <a:pt x="581364" y="133559"/>
                      <a:pt x="625049" y="116022"/>
                      <a:pt x="672178" y="116022"/>
                    </a:cubicBezTo>
                    <a:cubicBezTo>
                      <a:pt x="700675" y="116022"/>
                      <a:pt x="729876" y="122598"/>
                      <a:pt x="758999" y="135594"/>
                    </a:cubicBezTo>
                    <a:cubicBezTo>
                      <a:pt x="834077" y="169101"/>
                      <a:pt x="876822" y="234158"/>
                      <a:pt x="879405" y="318787"/>
                    </a:cubicBezTo>
                    <a:cubicBezTo>
                      <a:pt x="880580" y="357618"/>
                      <a:pt x="866488" y="392534"/>
                      <a:pt x="854040" y="423380"/>
                    </a:cubicBezTo>
                    <a:cubicBezTo>
                      <a:pt x="849813" y="433792"/>
                      <a:pt x="845898" y="443656"/>
                      <a:pt x="842454" y="453442"/>
                    </a:cubicBezTo>
                    <a:cubicBezTo>
                      <a:pt x="840653" y="458766"/>
                      <a:pt x="838931" y="463541"/>
                      <a:pt x="837365" y="467925"/>
                    </a:cubicBezTo>
                    <a:cubicBezTo>
                      <a:pt x="841514" y="467925"/>
                      <a:pt x="845977" y="467847"/>
                      <a:pt x="850908" y="467847"/>
                    </a:cubicBezTo>
                    <a:lnTo>
                      <a:pt x="853414" y="467847"/>
                    </a:lnTo>
                    <a:cubicBezTo>
                      <a:pt x="894202" y="467925"/>
                      <a:pt x="935068" y="468004"/>
                      <a:pt x="975856" y="468004"/>
                    </a:cubicBezTo>
                    <a:lnTo>
                      <a:pt x="1158658" y="467925"/>
                    </a:lnTo>
                    <a:cubicBezTo>
                      <a:pt x="1224732" y="467925"/>
                      <a:pt x="1239059" y="482487"/>
                      <a:pt x="1239059" y="549736"/>
                    </a:cubicBezTo>
                    <a:cubicBezTo>
                      <a:pt x="1239059" y="578624"/>
                      <a:pt x="1239059" y="607512"/>
                      <a:pt x="1239137" y="636401"/>
                    </a:cubicBezTo>
                    <a:cubicBezTo>
                      <a:pt x="1239215" y="712888"/>
                      <a:pt x="1239294" y="791802"/>
                      <a:pt x="1238824" y="869776"/>
                    </a:cubicBezTo>
                    <a:cubicBezTo>
                      <a:pt x="1271705" y="856937"/>
                      <a:pt x="1301924" y="846290"/>
                      <a:pt x="1330734" y="837522"/>
                    </a:cubicBezTo>
                    <a:cubicBezTo>
                      <a:pt x="1349679" y="831728"/>
                      <a:pt x="1369251" y="828753"/>
                      <a:pt x="1388980" y="828753"/>
                    </a:cubicBezTo>
                    <a:cubicBezTo>
                      <a:pt x="1481359" y="828753"/>
                      <a:pt x="1563326" y="893419"/>
                      <a:pt x="1583916" y="982510"/>
                    </a:cubicBezTo>
                    <a:cubicBezTo>
                      <a:pt x="1596834" y="1038799"/>
                      <a:pt x="1586969" y="1095714"/>
                      <a:pt x="1556124" y="114300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pic>
        <p:nvPicPr>
          <p:cNvPr id="110" name="Picture 109" descr="Graphical user interface, icon&#10;&#10;Description automatically generated with medium confidence">
            <a:extLst>
              <a:ext uri="{FF2B5EF4-FFF2-40B4-BE49-F238E27FC236}">
                <a16:creationId xmlns:a16="http://schemas.microsoft.com/office/drawing/2014/main" id="{66A8E52D-8AE6-5628-AC32-8E6401D874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73893" y="933415"/>
            <a:ext cx="4101253" cy="2903192"/>
          </a:xfrm>
          <a:prstGeom prst="rect">
            <a:avLst/>
          </a:prstGeom>
        </p:spPr>
      </p:pic>
    </p:spTree>
    <p:extLst>
      <p:ext uri="{BB962C8B-B14F-4D97-AF65-F5344CB8AC3E}">
        <p14:creationId xmlns:p14="http://schemas.microsoft.com/office/powerpoint/2010/main" val="3989843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354B91"/>
            </a:gs>
            <a:gs pos="79000">
              <a:srgbClr val="1A196B"/>
            </a:gs>
          </a:gsLst>
          <a:path path="circle">
            <a:fillToRect l="100000" b="100000"/>
          </a:path>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67F609-B562-FD2C-BEBC-1ECE0E960511}"/>
              </a:ext>
            </a:extLst>
          </p:cNvPr>
          <p:cNvGrpSpPr/>
          <p:nvPr/>
        </p:nvGrpSpPr>
        <p:grpSpPr>
          <a:xfrm>
            <a:off x="0" y="1"/>
            <a:ext cx="12192000" cy="6858000"/>
            <a:chOff x="0" y="0"/>
            <a:chExt cx="12192000" cy="6858000"/>
          </a:xfrm>
        </p:grpSpPr>
        <p:pic>
          <p:nvPicPr>
            <p:cNvPr id="6" name="Picture 5">
              <a:extLst>
                <a:ext uri="{FF2B5EF4-FFF2-40B4-BE49-F238E27FC236}">
                  <a16:creationId xmlns:a16="http://schemas.microsoft.com/office/drawing/2014/main" id="{02031648-E855-FF06-51AC-601F44ADCB7D}"/>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43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8389C77-41DC-9541-8954-AC3AC5C5B689}"/>
                </a:ext>
              </a:extLst>
            </p:cNvPr>
            <p:cNvSpPr/>
            <p:nvPr/>
          </p:nvSpPr>
          <p:spPr>
            <a:xfrm>
              <a:off x="0" y="0"/>
              <a:ext cx="12192000" cy="6858000"/>
            </a:xfrm>
            <a:prstGeom prst="rect">
              <a:avLst/>
            </a:prstGeom>
            <a:gradFill flip="none" rotWithShape="1">
              <a:gsLst>
                <a:gs pos="0">
                  <a:srgbClr val="0545AE">
                    <a:alpha val="39000"/>
                  </a:srgbClr>
                </a:gs>
                <a:gs pos="79000">
                  <a:srgbClr val="17147F">
                    <a:alpha val="70000"/>
                  </a:srgbClr>
                </a:gs>
              </a:gsLst>
              <a:path path="circle">
                <a:fillToRect l="100000" b="100000"/>
              </a:path>
              <a:tileRect t="-100000" r="-10000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8D258191-4E77-AFF5-1DC0-DC9117D70BF0}"/>
              </a:ext>
            </a:extLst>
          </p:cNvPr>
          <p:cNvGrpSpPr/>
          <p:nvPr/>
        </p:nvGrpSpPr>
        <p:grpSpPr>
          <a:xfrm>
            <a:off x="2878930" y="2402593"/>
            <a:ext cx="1798730" cy="2203785"/>
            <a:chOff x="11399704" y="3203704"/>
            <a:chExt cx="1799465" cy="2204685"/>
          </a:xfrm>
          <a:noFill/>
        </p:grpSpPr>
        <p:sp>
          <p:nvSpPr>
            <p:cNvPr id="58" name="Rectangle: Rounded Corners 15">
              <a:extLst>
                <a:ext uri="{FF2B5EF4-FFF2-40B4-BE49-F238E27FC236}">
                  <a16:creationId xmlns:a16="http://schemas.microsoft.com/office/drawing/2014/main" id="{2BFA9561-A58D-88A4-93CE-6A451F2EE63E}"/>
                </a:ext>
              </a:extLst>
            </p:cNvPr>
            <p:cNvSpPr/>
            <p:nvPr/>
          </p:nvSpPr>
          <p:spPr>
            <a:xfrm>
              <a:off x="11399704" y="3203704"/>
              <a:ext cx="1799465" cy="1800096"/>
            </a:xfrm>
            <a:prstGeom prst="roundRect">
              <a:avLst>
                <a:gd name="adj" fmla="val 12126"/>
              </a:avLst>
            </a:prstGeom>
            <a:grpFill/>
            <a:ln w="19050" cap="flat" cmpd="sng" algn="ctr">
              <a:no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no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B20C79F1-F8CF-3651-D218-4C15422CCBB4}"/>
                </a:ext>
              </a:extLst>
            </p:cNvPr>
            <p:cNvSpPr txBox="1"/>
            <p:nvPr/>
          </p:nvSpPr>
          <p:spPr>
            <a:xfrm>
              <a:off x="11501166" y="5131277"/>
              <a:ext cx="1617298" cy="277112"/>
            </a:xfrm>
            <a:prstGeom prst="rect">
              <a:avLst/>
            </a:prstGeom>
            <a:grpFill/>
            <a:ln>
              <a:noFill/>
            </a:ln>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noFill/>
                  <a:effectLst/>
                  <a:uLnTx/>
                  <a:uFillTx/>
                  <a:latin typeface="Montserrat" panose="00000500000000000000" pitchFamily="50" charset="0"/>
                </a:rPr>
                <a:t>INTEGRITY</a:t>
              </a:r>
            </a:p>
          </p:txBody>
        </p:sp>
        <p:grpSp>
          <p:nvGrpSpPr>
            <p:cNvPr id="60" name="Group 59">
              <a:extLst>
                <a:ext uri="{FF2B5EF4-FFF2-40B4-BE49-F238E27FC236}">
                  <a16:creationId xmlns:a16="http://schemas.microsoft.com/office/drawing/2014/main" id="{FCE0EFA5-8E6E-A5BC-A9AE-89CB32C570DC}"/>
                </a:ext>
              </a:extLst>
            </p:cNvPr>
            <p:cNvGrpSpPr/>
            <p:nvPr/>
          </p:nvGrpSpPr>
          <p:grpSpPr>
            <a:xfrm>
              <a:off x="11841136" y="3622976"/>
              <a:ext cx="967337" cy="967027"/>
              <a:chOff x="6498793" y="2125481"/>
              <a:chExt cx="1116558" cy="1116201"/>
            </a:xfrm>
            <a:grpFill/>
          </p:grpSpPr>
          <p:sp>
            <p:nvSpPr>
              <p:cNvPr id="61" name="Freeform: Shape 44">
                <a:extLst>
                  <a:ext uri="{FF2B5EF4-FFF2-40B4-BE49-F238E27FC236}">
                    <a16:creationId xmlns:a16="http://schemas.microsoft.com/office/drawing/2014/main" id="{32E9510D-030C-F907-2FEB-A74BBA232674}"/>
                  </a:ext>
                </a:extLst>
              </p:cNvPr>
              <p:cNvSpPr/>
              <p:nvPr/>
            </p:nvSpPr>
            <p:spPr>
              <a:xfrm>
                <a:off x="6498793" y="2258781"/>
                <a:ext cx="982901" cy="982901"/>
              </a:xfrm>
              <a:custGeom>
                <a:avLst/>
                <a:gdLst>
                  <a:gd name="connsiteX0" fmla="*/ 2456354 w 2591321"/>
                  <a:gd name="connsiteY0" fmla="*/ 1372070 h 2591321"/>
                  <a:gd name="connsiteX1" fmla="*/ 2468410 w 2591321"/>
                  <a:gd name="connsiteY1" fmla="*/ 1420921 h 2591321"/>
                  <a:gd name="connsiteX2" fmla="*/ 1541014 w 2591321"/>
                  <a:gd name="connsiteY2" fmla="*/ 2448995 h 2591321"/>
                  <a:gd name="connsiteX3" fmla="*/ 1469538 w 2591321"/>
                  <a:gd name="connsiteY3" fmla="*/ 2461051 h 2591321"/>
                  <a:gd name="connsiteX4" fmla="*/ 1421547 w 2591321"/>
                  <a:gd name="connsiteY4" fmla="*/ 2468645 h 2591321"/>
                  <a:gd name="connsiteX5" fmla="*/ 1406829 w 2591321"/>
                  <a:gd name="connsiteY5" fmla="*/ 2470054 h 2591321"/>
                  <a:gd name="connsiteX6" fmla="*/ 1406829 w 2591321"/>
                  <a:gd name="connsiteY6" fmla="*/ 2470054 h 2591321"/>
                  <a:gd name="connsiteX7" fmla="*/ 1370191 w 2591321"/>
                  <a:gd name="connsiteY7" fmla="*/ 2455806 h 2591321"/>
                  <a:gd name="connsiteX8" fmla="*/ 1355003 w 2591321"/>
                  <a:gd name="connsiteY8" fmla="*/ 2410556 h 2591321"/>
                  <a:gd name="connsiteX9" fmla="*/ 1355238 w 2591321"/>
                  <a:gd name="connsiteY9" fmla="*/ 2284748 h 2591321"/>
                  <a:gd name="connsiteX10" fmla="*/ 1355159 w 2591321"/>
                  <a:gd name="connsiteY10" fmla="*/ 2234800 h 2591321"/>
                  <a:gd name="connsiteX11" fmla="*/ 1355159 w 2591321"/>
                  <a:gd name="connsiteY11" fmla="*/ 2174675 h 2591321"/>
                  <a:gd name="connsiteX12" fmla="*/ 1355081 w 2591321"/>
                  <a:gd name="connsiteY12" fmla="*/ 2076737 h 2591321"/>
                  <a:gd name="connsiteX13" fmla="*/ 1320400 w 2591321"/>
                  <a:gd name="connsiteY13" fmla="*/ 2089185 h 2591321"/>
                  <a:gd name="connsiteX14" fmla="*/ 1237258 w 2591321"/>
                  <a:gd name="connsiteY14" fmla="*/ 2114080 h 2591321"/>
                  <a:gd name="connsiteX15" fmla="*/ 1206648 w 2591321"/>
                  <a:gd name="connsiteY15" fmla="*/ 2116586 h 2591321"/>
                  <a:gd name="connsiteX16" fmla="*/ 1008580 w 2591321"/>
                  <a:gd name="connsiteY16" fmla="*/ 1952416 h 2591321"/>
                  <a:gd name="connsiteX17" fmla="*/ 1163824 w 2591321"/>
                  <a:gd name="connsiteY17" fmla="*/ 1714030 h 2591321"/>
                  <a:gd name="connsiteX18" fmla="*/ 1204847 w 2591321"/>
                  <a:gd name="connsiteY18" fmla="*/ 1709725 h 2591321"/>
                  <a:gd name="connsiteX19" fmla="*/ 1298636 w 2591321"/>
                  <a:gd name="connsiteY19" fmla="*/ 1728748 h 2591321"/>
                  <a:gd name="connsiteX20" fmla="*/ 1322044 w 2591321"/>
                  <a:gd name="connsiteY20" fmla="*/ 1737047 h 2591321"/>
                  <a:gd name="connsiteX21" fmla="*/ 1355395 w 2591321"/>
                  <a:gd name="connsiteY21" fmla="*/ 1749025 h 2591321"/>
                  <a:gd name="connsiteX22" fmla="*/ 1355003 w 2591321"/>
                  <a:gd name="connsiteY22" fmla="*/ 1514397 h 2591321"/>
                  <a:gd name="connsiteX23" fmla="*/ 1355081 w 2591321"/>
                  <a:gd name="connsiteY23" fmla="*/ 1430785 h 2591321"/>
                  <a:gd name="connsiteX24" fmla="*/ 1424209 w 2591321"/>
                  <a:gd name="connsiteY24" fmla="*/ 1355708 h 2591321"/>
                  <a:gd name="connsiteX25" fmla="*/ 1236867 w 2591321"/>
                  <a:gd name="connsiteY25" fmla="*/ 1355708 h 2591321"/>
                  <a:gd name="connsiteX26" fmla="*/ 1236867 w 2591321"/>
                  <a:gd name="connsiteY26" fmla="*/ 1425305 h 2591321"/>
                  <a:gd name="connsiteX27" fmla="*/ 1236945 w 2591321"/>
                  <a:gd name="connsiteY27" fmla="*/ 1430629 h 2591321"/>
                  <a:gd name="connsiteX28" fmla="*/ 1236867 w 2591321"/>
                  <a:gd name="connsiteY28" fmla="*/ 1458499 h 2591321"/>
                  <a:gd name="connsiteX29" fmla="*/ 1236867 w 2591321"/>
                  <a:gd name="connsiteY29" fmla="*/ 1491145 h 2591321"/>
                  <a:gd name="connsiteX30" fmla="*/ 1236867 w 2591321"/>
                  <a:gd name="connsiteY30" fmla="*/ 1458499 h 2591321"/>
                  <a:gd name="connsiteX31" fmla="*/ 1236867 w 2591321"/>
                  <a:gd name="connsiteY31" fmla="*/ 1462649 h 2591321"/>
                  <a:gd name="connsiteX32" fmla="*/ 1237102 w 2591321"/>
                  <a:gd name="connsiteY32" fmla="*/ 1529663 h 2591321"/>
                  <a:gd name="connsiteX33" fmla="*/ 1181126 w 2591321"/>
                  <a:gd name="connsiteY33" fmla="*/ 1590336 h 2591321"/>
                  <a:gd name="connsiteX34" fmla="*/ 889348 w 2591321"/>
                  <a:gd name="connsiteY34" fmla="*/ 1854165 h 2591321"/>
                  <a:gd name="connsiteX35" fmla="*/ 950412 w 2591321"/>
                  <a:gd name="connsiteY35" fmla="*/ 2109383 h 2591321"/>
                  <a:gd name="connsiteX36" fmla="*/ 1176585 w 2591321"/>
                  <a:gd name="connsiteY36" fmla="*/ 2235348 h 2591321"/>
                  <a:gd name="connsiteX37" fmla="*/ 1237258 w 2591321"/>
                  <a:gd name="connsiteY37" fmla="*/ 2301345 h 2591321"/>
                  <a:gd name="connsiteX38" fmla="*/ 1237102 w 2591321"/>
                  <a:gd name="connsiteY38" fmla="*/ 2411104 h 2591321"/>
                  <a:gd name="connsiteX39" fmla="*/ 1222462 w 2591321"/>
                  <a:gd name="connsiteY39" fmla="*/ 2454945 h 2591321"/>
                  <a:gd name="connsiteX40" fmla="*/ 1183788 w 2591321"/>
                  <a:gd name="connsiteY40" fmla="*/ 2469585 h 2591321"/>
                  <a:gd name="connsiteX41" fmla="*/ 1171340 w 2591321"/>
                  <a:gd name="connsiteY41" fmla="*/ 2468724 h 2591321"/>
                  <a:gd name="connsiteX42" fmla="*/ 143579 w 2591321"/>
                  <a:gd name="connsiteY42" fmla="*/ 1541876 h 2591321"/>
                  <a:gd name="connsiteX43" fmla="*/ 130975 w 2591321"/>
                  <a:gd name="connsiteY43" fmla="*/ 1467737 h 2591321"/>
                  <a:gd name="connsiteX44" fmla="*/ 123851 w 2591321"/>
                  <a:gd name="connsiteY44" fmla="*/ 1421939 h 2591321"/>
                  <a:gd name="connsiteX45" fmla="*/ 133793 w 2591321"/>
                  <a:gd name="connsiteY45" fmla="*/ 1373557 h 2591321"/>
                  <a:gd name="connsiteX46" fmla="*/ 180453 w 2591321"/>
                  <a:gd name="connsiteY46" fmla="*/ 1355238 h 2591321"/>
                  <a:gd name="connsiteX47" fmla="*/ 181705 w 2591321"/>
                  <a:gd name="connsiteY47" fmla="*/ 1355238 h 2591321"/>
                  <a:gd name="connsiteX48" fmla="*/ 257488 w 2591321"/>
                  <a:gd name="connsiteY48" fmla="*/ 1355551 h 2591321"/>
                  <a:gd name="connsiteX49" fmla="*/ 357383 w 2591321"/>
                  <a:gd name="connsiteY49" fmla="*/ 1355395 h 2591321"/>
                  <a:gd name="connsiteX50" fmla="*/ 448901 w 2591321"/>
                  <a:gd name="connsiteY50" fmla="*/ 1355395 h 2591321"/>
                  <a:gd name="connsiteX51" fmla="*/ 515603 w 2591321"/>
                  <a:gd name="connsiteY51" fmla="*/ 1355316 h 2591321"/>
                  <a:gd name="connsiteX52" fmla="*/ 503311 w 2591321"/>
                  <a:gd name="connsiteY52" fmla="*/ 1321261 h 2591321"/>
                  <a:gd name="connsiteX53" fmla="*/ 478181 w 2591321"/>
                  <a:gd name="connsiteY53" fmla="*/ 1237728 h 2591321"/>
                  <a:gd name="connsiteX54" fmla="*/ 639688 w 2591321"/>
                  <a:gd name="connsiteY54" fmla="*/ 1008815 h 2591321"/>
                  <a:gd name="connsiteX55" fmla="*/ 678284 w 2591321"/>
                  <a:gd name="connsiteY55" fmla="*/ 1005370 h 2591321"/>
                  <a:gd name="connsiteX56" fmla="*/ 878153 w 2591321"/>
                  <a:gd name="connsiteY56" fmla="*/ 1163981 h 2591321"/>
                  <a:gd name="connsiteX57" fmla="*/ 867427 w 2591321"/>
                  <a:gd name="connsiteY57" fmla="*/ 1287441 h 2591321"/>
                  <a:gd name="connsiteX58" fmla="*/ 861869 w 2591321"/>
                  <a:gd name="connsiteY58" fmla="*/ 1302707 h 2591321"/>
                  <a:gd name="connsiteX59" fmla="*/ 843158 w 2591321"/>
                  <a:gd name="connsiteY59" fmla="*/ 1355238 h 2591321"/>
                  <a:gd name="connsiteX60" fmla="*/ 982902 w 2591321"/>
                  <a:gd name="connsiteY60" fmla="*/ 1355316 h 2591321"/>
                  <a:gd name="connsiteX61" fmla="*/ 1161319 w 2591321"/>
                  <a:gd name="connsiteY61" fmla="*/ 1355316 h 2591321"/>
                  <a:gd name="connsiteX62" fmla="*/ 1167896 w 2591321"/>
                  <a:gd name="connsiteY62" fmla="*/ 1355395 h 2591321"/>
                  <a:gd name="connsiteX63" fmla="*/ 1236553 w 2591321"/>
                  <a:gd name="connsiteY63" fmla="*/ 1355395 h 2591321"/>
                  <a:gd name="connsiteX64" fmla="*/ 1236553 w 2591321"/>
                  <a:gd name="connsiteY64" fmla="*/ 1167582 h 2591321"/>
                  <a:gd name="connsiteX65" fmla="*/ 1161241 w 2591321"/>
                  <a:gd name="connsiteY65" fmla="*/ 1237180 h 2591321"/>
                  <a:gd name="connsiteX66" fmla="*/ 1159049 w 2591321"/>
                  <a:gd name="connsiteY66" fmla="*/ 1237180 h 2591321"/>
                  <a:gd name="connsiteX67" fmla="*/ 1130474 w 2591321"/>
                  <a:gd name="connsiteY67" fmla="*/ 1237102 h 2591321"/>
                  <a:gd name="connsiteX68" fmla="*/ 1102290 w 2591321"/>
                  <a:gd name="connsiteY68" fmla="*/ 1237024 h 2591321"/>
                  <a:gd name="connsiteX69" fmla="*/ 1065182 w 2591321"/>
                  <a:gd name="connsiteY69" fmla="*/ 1237415 h 2591321"/>
                  <a:gd name="connsiteX70" fmla="*/ 1062050 w 2591321"/>
                  <a:gd name="connsiteY70" fmla="*/ 1237493 h 2591321"/>
                  <a:gd name="connsiteX71" fmla="*/ 1001690 w 2591321"/>
                  <a:gd name="connsiteY71" fmla="*/ 1181126 h 2591321"/>
                  <a:gd name="connsiteX72" fmla="*/ 674996 w 2591321"/>
                  <a:gd name="connsiteY72" fmla="*/ 885042 h 2591321"/>
                  <a:gd name="connsiteX73" fmla="*/ 673744 w 2591321"/>
                  <a:gd name="connsiteY73" fmla="*/ 885042 h 2591321"/>
                  <a:gd name="connsiteX74" fmla="*/ 356600 w 2591321"/>
                  <a:gd name="connsiteY74" fmla="*/ 1180265 h 2591321"/>
                  <a:gd name="connsiteX75" fmla="*/ 296554 w 2591321"/>
                  <a:gd name="connsiteY75" fmla="*/ 1237572 h 2591321"/>
                  <a:gd name="connsiteX76" fmla="*/ 293892 w 2591321"/>
                  <a:gd name="connsiteY76" fmla="*/ 1237572 h 2591321"/>
                  <a:gd name="connsiteX77" fmla="*/ 238308 w 2591321"/>
                  <a:gd name="connsiteY77" fmla="*/ 1236945 h 2591321"/>
                  <a:gd name="connsiteX78" fmla="*/ 180844 w 2591321"/>
                  <a:gd name="connsiteY78" fmla="*/ 1237493 h 2591321"/>
                  <a:gd name="connsiteX79" fmla="*/ 178809 w 2591321"/>
                  <a:gd name="connsiteY79" fmla="*/ 1237493 h 2591321"/>
                  <a:gd name="connsiteX80" fmla="*/ 134654 w 2591321"/>
                  <a:gd name="connsiteY80" fmla="*/ 1220113 h 2591321"/>
                  <a:gd name="connsiteX81" fmla="*/ 123538 w 2591321"/>
                  <a:gd name="connsiteY81" fmla="*/ 1170949 h 2591321"/>
                  <a:gd name="connsiteX82" fmla="*/ 885120 w 2591321"/>
                  <a:gd name="connsiteY82" fmla="*/ 192118 h 2591321"/>
                  <a:gd name="connsiteX83" fmla="*/ 1171966 w 2591321"/>
                  <a:gd name="connsiteY83" fmla="*/ 123773 h 2591321"/>
                  <a:gd name="connsiteX84" fmla="*/ 1183396 w 2591321"/>
                  <a:gd name="connsiteY84" fmla="*/ 123068 h 2591321"/>
                  <a:gd name="connsiteX85" fmla="*/ 1221757 w 2591321"/>
                  <a:gd name="connsiteY85" fmla="*/ 137630 h 2591321"/>
                  <a:gd name="connsiteX86" fmla="*/ 1236553 w 2591321"/>
                  <a:gd name="connsiteY86" fmla="*/ 173329 h 2591321"/>
                  <a:gd name="connsiteX87" fmla="*/ 1236553 w 2591321"/>
                  <a:gd name="connsiteY87" fmla="*/ 0 h 2591321"/>
                  <a:gd name="connsiteX88" fmla="*/ 465185 w 2591321"/>
                  <a:gd name="connsiteY88" fmla="*/ 300233 h 2591321"/>
                  <a:gd name="connsiteX89" fmla="*/ 11273 w 2591321"/>
                  <a:gd name="connsiteY89" fmla="*/ 1100098 h 2591321"/>
                  <a:gd name="connsiteX90" fmla="*/ 3288 w 2591321"/>
                  <a:gd name="connsiteY90" fmla="*/ 1156387 h 2591321"/>
                  <a:gd name="connsiteX91" fmla="*/ 0 w 2591321"/>
                  <a:gd name="connsiteY91" fmla="*/ 1181204 h 2591321"/>
                  <a:gd name="connsiteX92" fmla="*/ 0 w 2591321"/>
                  <a:gd name="connsiteY92" fmla="*/ 1411918 h 2591321"/>
                  <a:gd name="connsiteX93" fmla="*/ 68267 w 2591321"/>
                  <a:gd name="connsiteY93" fmla="*/ 1719902 h 2591321"/>
                  <a:gd name="connsiteX94" fmla="*/ 1037938 w 2591321"/>
                  <a:gd name="connsiteY94" fmla="*/ 2567444 h 2591321"/>
                  <a:gd name="connsiteX95" fmla="*/ 1305369 w 2591321"/>
                  <a:gd name="connsiteY95" fmla="*/ 2595315 h 2591321"/>
                  <a:gd name="connsiteX96" fmla="*/ 2532215 w 2591321"/>
                  <a:gd name="connsiteY96" fmla="*/ 1692423 h 2591321"/>
                  <a:gd name="connsiteX97" fmla="*/ 2592887 w 2591321"/>
                  <a:gd name="connsiteY97" fmla="*/ 1355629 h 2591321"/>
                  <a:gd name="connsiteX98" fmla="*/ 2420107 w 2591321"/>
                  <a:gd name="connsiteY98" fmla="*/ 1355629 h 2591321"/>
                  <a:gd name="connsiteX99" fmla="*/ 2456354 w 2591321"/>
                  <a:gd name="connsiteY99" fmla="*/ 1372070 h 259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591321" h="2591321">
                    <a:moveTo>
                      <a:pt x="2456354" y="1372070"/>
                    </a:moveTo>
                    <a:cubicBezTo>
                      <a:pt x="2470211" y="1387492"/>
                      <a:pt x="2469819" y="1407299"/>
                      <a:pt x="2468410" y="1420921"/>
                    </a:cubicBezTo>
                    <a:cubicBezTo>
                      <a:pt x="2413374" y="1931122"/>
                      <a:pt x="2040646" y="2344246"/>
                      <a:pt x="1541014" y="2448995"/>
                    </a:cubicBezTo>
                    <a:cubicBezTo>
                      <a:pt x="1517058" y="2454006"/>
                      <a:pt x="1492946" y="2457607"/>
                      <a:pt x="1469538" y="2461051"/>
                    </a:cubicBezTo>
                    <a:cubicBezTo>
                      <a:pt x="1453724" y="2463400"/>
                      <a:pt x="1437362" y="2465827"/>
                      <a:pt x="1421547" y="2468645"/>
                    </a:cubicBezTo>
                    <a:cubicBezTo>
                      <a:pt x="1416302" y="2469585"/>
                      <a:pt x="1411448" y="2470054"/>
                      <a:pt x="1406829" y="2470054"/>
                    </a:cubicBezTo>
                    <a:cubicBezTo>
                      <a:pt x="1406829" y="2470054"/>
                      <a:pt x="1406829" y="2470054"/>
                      <a:pt x="1406829" y="2470054"/>
                    </a:cubicBezTo>
                    <a:cubicBezTo>
                      <a:pt x="1388197" y="2470054"/>
                      <a:pt x="1376610" y="2462304"/>
                      <a:pt x="1370191" y="2455806"/>
                    </a:cubicBezTo>
                    <a:cubicBezTo>
                      <a:pt x="1354690" y="2440148"/>
                      <a:pt x="1354925" y="2417915"/>
                      <a:pt x="1355003" y="2410556"/>
                    </a:cubicBezTo>
                    <a:cubicBezTo>
                      <a:pt x="1355472" y="2368672"/>
                      <a:pt x="1355316" y="2326005"/>
                      <a:pt x="1355238" y="2284748"/>
                    </a:cubicBezTo>
                    <a:cubicBezTo>
                      <a:pt x="1355238" y="2268072"/>
                      <a:pt x="1355159" y="2251475"/>
                      <a:pt x="1355159" y="2234800"/>
                    </a:cubicBezTo>
                    <a:lnTo>
                      <a:pt x="1355159" y="2174675"/>
                    </a:lnTo>
                    <a:cubicBezTo>
                      <a:pt x="1355159" y="2142029"/>
                      <a:pt x="1355159" y="2109383"/>
                      <a:pt x="1355081" y="2076737"/>
                    </a:cubicBezTo>
                    <a:cubicBezTo>
                      <a:pt x="1343729" y="2080417"/>
                      <a:pt x="1332378" y="2084722"/>
                      <a:pt x="1320400" y="2089185"/>
                    </a:cubicBezTo>
                    <a:cubicBezTo>
                      <a:pt x="1294252" y="2099049"/>
                      <a:pt x="1267164" y="2109227"/>
                      <a:pt x="1237258" y="2114080"/>
                    </a:cubicBezTo>
                    <a:cubicBezTo>
                      <a:pt x="1227159" y="2115725"/>
                      <a:pt x="1216904" y="2116586"/>
                      <a:pt x="1206648" y="2116586"/>
                    </a:cubicBezTo>
                    <a:cubicBezTo>
                      <a:pt x="1110746" y="2116586"/>
                      <a:pt x="1025647" y="2045970"/>
                      <a:pt x="1008580" y="1952416"/>
                    </a:cubicBezTo>
                    <a:cubicBezTo>
                      <a:pt x="988460" y="1841561"/>
                      <a:pt x="1056649" y="1736812"/>
                      <a:pt x="1163824" y="1714030"/>
                    </a:cubicBezTo>
                    <a:cubicBezTo>
                      <a:pt x="1177290" y="1711212"/>
                      <a:pt x="1191068" y="1709725"/>
                      <a:pt x="1204847" y="1709725"/>
                    </a:cubicBezTo>
                    <a:cubicBezTo>
                      <a:pt x="1233501" y="1709725"/>
                      <a:pt x="1263328" y="1715753"/>
                      <a:pt x="1298636" y="1728748"/>
                    </a:cubicBezTo>
                    <a:cubicBezTo>
                      <a:pt x="1306386" y="1731567"/>
                      <a:pt x="1314215" y="1734307"/>
                      <a:pt x="1322044" y="1737047"/>
                    </a:cubicBezTo>
                    <a:cubicBezTo>
                      <a:pt x="1332926" y="1740805"/>
                      <a:pt x="1344199" y="1744719"/>
                      <a:pt x="1355395" y="1749025"/>
                    </a:cubicBezTo>
                    <a:cubicBezTo>
                      <a:pt x="1354768" y="1670659"/>
                      <a:pt x="1354925" y="1591275"/>
                      <a:pt x="1355003" y="1514397"/>
                    </a:cubicBezTo>
                    <a:cubicBezTo>
                      <a:pt x="1355081" y="1486526"/>
                      <a:pt x="1355081" y="1458656"/>
                      <a:pt x="1355081" y="1430785"/>
                    </a:cubicBezTo>
                    <a:cubicBezTo>
                      <a:pt x="1355081" y="1371835"/>
                      <a:pt x="1368312" y="1356725"/>
                      <a:pt x="1424209" y="1355708"/>
                    </a:cubicBezTo>
                    <a:lnTo>
                      <a:pt x="1236867" y="1355708"/>
                    </a:lnTo>
                    <a:lnTo>
                      <a:pt x="1236867" y="1425305"/>
                    </a:lnTo>
                    <a:cubicBezTo>
                      <a:pt x="1236867" y="1427106"/>
                      <a:pt x="1236945" y="1428750"/>
                      <a:pt x="1236945" y="1430629"/>
                    </a:cubicBezTo>
                    <a:cubicBezTo>
                      <a:pt x="1236945" y="1439945"/>
                      <a:pt x="1236867" y="1449183"/>
                      <a:pt x="1236867" y="1458499"/>
                    </a:cubicBezTo>
                    <a:lnTo>
                      <a:pt x="1236867" y="1491145"/>
                    </a:lnTo>
                    <a:lnTo>
                      <a:pt x="1236867" y="1458499"/>
                    </a:lnTo>
                    <a:cubicBezTo>
                      <a:pt x="1236867" y="1459909"/>
                      <a:pt x="1236867" y="1461239"/>
                      <a:pt x="1236867" y="1462649"/>
                    </a:cubicBezTo>
                    <a:cubicBezTo>
                      <a:pt x="1236789" y="1484726"/>
                      <a:pt x="1236632" y="1507507"/>
                      <a:pt x="1237102" y="1529663"/>
                    </a:cubicBezTo>
                    <a:cubicBezTo>
                      <a:pt x="1237571" y="1550409"/>
                      <a:pt x="1230917" y="1585952"/>
                      <a:pt x="1181126" y="1590336"/>
                    </a:cubicBezTo>
                    <a:cubicBezTo>
                      <a:pt x="1032614" y="1603488"/>
                      <a:pt x="918079" y="1706984"/>
                      <a:pt x="889348" y="1854165"/>
                    </a:cubicBezTo>
                    <a:cubicBezTo>
                      <a:pt x="872124" y="1942552"/>
                      <a:pt x="894358" y="2035558"/>
                      <a:pt x="950412" y="2109383"/>
                    </a:cubicBezTo>
                    <a:cubicBezTo>
                      <a:pt x="1005840" y="2182426"/>
                      <a:pt x="1088277" y="2228302"/>
                      <a:pt x="1176585" y="2235348"/>
                    </a:cubicBezTo>
                    <a:cubicBezTo>
                      <a:pt x="1228568" y="2239497"/>
                      <a:pt x="1238276" y="2273552"/>
                      <a:pt x="1237258" y="2301345"/>
                    </a:cubicBezTo>
                    <a:cubicBezTo>
                      <a:pt x="1236006" y="2335791"/>
                      <a:pt x="1236319" y="2370159"/>
                      <a:pt x="1237102" y="2411104"/>
                    </a:cubicBezTo>
                    <a:cubicBezTo>
                      <a:pt x="1237258" y="2418150"/>
                      <a:pt x="1237650" y="2439444"/>
                      <a:pt x="1222462" y="2454945"/>
                    </a:cubicBezTo>
                    <a:cubicBezTo>
                      <a:pt x="1212911" y="2464653"/>
                      <a:pt x="1199915" y="2469585"/>
                      <a:pt x="1183788" y="2469585"/>
                    </a:cubicBezTo>
                    <a:cubicBezTo>
                      <a:pt x="1179873" y="2469585"/>
                      <a:pt x="1175881" y="2469350"/>
                      <a:pt x="1171340" y="2468724"/>
                    </a:cubicBezTo>
                    <a:cubicBezTo>
                      <a:pt x="650570" y="2404058"/>
                      <a:pt x="256783" y="2048945"/>
                      <a:pt x="143579" y="1541876"/>
                    </a:cubicBezTo>
                    <a:cubicBezTo>
                      <a:pt x="138021" y="1517059"/>
                      <a:pt x="134420" y="1492007"/>
                      <a:pt x="130975" y="1467737"/>
                    </a:cubicBezTo>
                    <a:cubicBezTo>
                      <a:pt x="128783" y="1452628"/>
                      <a:pt x="126513" y="1436970"/>
                      <a:pt x="123851" y="1421939"/>
                    </a:cubicBezTo>
                    <a:cubicBezTo>
                      <a:pt x="120328" y="1401976"/>
                      <a:pt x="123694" y="1385692"/>
                      <a:pt x="133793" y="1373557"/>
                    </a:cubicBezTo>
                    <a:cubicBezTo>
                      <a:pt x="149138" y="1355238"/>
                      <a:pt x="172703" y="1355238"/>
                      <a:pt x="180453" y="1355238"/>
                    </a:cubicBezTo>
                    <a:lnTo>
                      <a:pt x="181705" y="1355238"/>
                    </a:lnTo>
                    <a:cubicBezTo>
                      <a:pt x="206993" y="1355473"/>
                      <a:pt x="232279" y="1355551"/>
                      <a:pt x="257488" y="1355551"/>
                    </a:cubicBezTo>
                    <a:cubicBezTo>
                      <a:pt x="274085" y="1355551"/>
                      <a:pt x="340708" y="1355395"/>
                      <a:pt x="357383" y="1355395"/>
                    </a:cubicBezTo>
                    <a:lnTo>
                      <a:pt x="448901" y="1355395"/>
                    </a:lnTo>
                    <a:cubicBezTo>
                      <a:pt x="471135" y="1355395"/>
                      <a:pt x="493369" y="1355395"/>
                      <a:pt x="515603" y="1355316"/>
                    </a:cubicBezTo>
                    <a:cubicBezTo>
                      <a:pt x="511923" y="1344121"/>
                      <a:pt x="507695" y="1333004"/>
                      <a:pt x="503311" y="1321261"/>
                    </a:cubicBezTo>
                    <a:cubicBezTo>
                      <a:pt x="493447" y="1294956"/>
                      <a:pt x="483191" y="1267791"/>
                      <a:pt x="478181" y="1237728"/>
                    </a:cubicBezTo>
                    <a:cubicBezTo>
                      <a:pt x="460801" y="1132588"/>
                      <a:pt x="534783" y="1027839"/>
                      <a:pt x="639688" y="1008815"/>
                    </a:cubicBezTo>
                    <a:cubicBezTo>
                      <a:pt x="652449" y="1006545"/>
                      <a:pt x="665445" y="1005370"/>
                      <a:pt x="678284" y="1005370"/>
                    </a:cubicBezTo>
                    <a:cubicBezTo>
                      <a:pt x="776222" y="1005370"/>
                      <a:pt x="858424" y="1070584"/>
                      <a:pt x="878153" y="1163981"/>
                    </a:cubicBezTo>
                    <a:cubicBezTo>
                      <a:pt x="886530" y="1203673"/>
                      <a:pt x="883007" y="1244069"/>
                      <a:pt x="867427" y="1287441"/>
                    </a:cubicBezTo>
                    <a:lnTo>
                      <a:pt x="861869" y="1302707"/>
                    </a:lnTo>
                    <a:cubicBezTo>
                      <a:pt x="855684" y="1319930"/>
                      <a:pt x="849265" y="1337623"/>
                      <a:pt x="843158" y="1355238"/>
                    </a:cubicBezTo>
                    <a:cubicBezTo>
                      <a:pt x="889739" y="1355316"/>
                      <a:pt x="936320" y="1355316"/>
                      <a:pt x="982902" y="1355316"/>
                    </a:cubicBezTo>
                    <a:lnTo>
                      <a:pt x="1161319" y="1355316"/>
                    </a:lnTo>
                    <a:cubicBezTo>
                      <a:pt x="1163590" y="1355316"/>
                      <a:pt x="1165703" y="1355395"/>
                      <a:pt x="1167896" y="1355395"/>
                    </a:cubicBezTo>
                    <a:lnTo>
                      <a:pt x="1236553" y="1355395"/>
                    </a:lnTo>
                    <a:lnTo>
                      <a:pt x="1236553" y="1167582"/>
                    </a:lnTo>
                    <a:cubicBezTo>
                      <a:pt x="1235692" y="1223793"/>
                      <a:pt x="1220661" y="1237102"/>
                      <a:pt x="1161241" y="1237180"/>
                    </a:cubicBezTo>
                    <a:lnTo>
                      <a:pt x="1159049" y="1237180"/>
                    </a:lnTo>
                    <a:cubicBezTo>
                      <a:pt x="1149498" y="1237180"/>
                      <a:pt x="1140025" y="1237102"/>
                      <a:pt x="1130474" y="1237102"/>
                    </a:cubicBezTo>
                    <a:cubicBezTo>
                      <a:pt x="1121079" y="1237024"/>
                      <a:pt x="1111685" y="1237024"/>
                      <a:pt x="1102290" y="1237024"/>
                    </a:cubicBezTo>
                    <a:cubicBezTo>
                      <a:pt x="1089921" y="1237024"/>
                      <a:pt x="1077551" y="1237102"/>
                      <a:pt x="1065182" y="1237415"/>
                    </a:cubicBezTo>
                    <a:cubicBezTo>
                      <a:pt x="1064086" y="1237415"/>
                      <a:pt x="1063068" y="1237493"/>
                      <a:pt x="1062050" y="1237493"/>
                    </a:cubicBezTo>
                    <a:cubicBezTo>
                      <a:pt x="1026351" y="1237493"/>
                      <a:pt x="1004900" y="1217452"/>
                      <a:pt x="1001690" y="1181126"/>
                    </a:cubicBezTo>
                    <a:cubicBezTo>
                      <a:pt x="986581" y="1009520"/>
                      <a:pt x="849186" y="885042"/>
                      <a:pt x="674996" y="885042"/>
                    </a:cubicBezTo>
                    <a:lnTo>
                      <a:pt x="673744" y="885042"/>
                    </a:lnTo>
                    <a:cubicBezTo>
                      <a:pt x="509731" y="885590"/>
                      <a:pt x="370379" y="1015313"/>
                      <a:pt x="356600" y="1180265"/>
                    </a:cubicBezTo>
                    <a:cubicBezTo>
                      <a:pt x="352451" y="1230134"/>
                      <a:pt x="317221" y="1237572"/>
                      <a:pt x="296554" y="1237572"/>
                    </a:cubicBezTo>
                    <a:lnTo>
                      <a:pt x="293892" y="1237572"/>
                    </a:lnTo>
                    <a:cubicBezTo>
                      <a:pt x="276120" y="1237180"/>
                      <a:pt x="257410" y="1236945"/>
                      <a:pt x="238308" y="1236945"/>
                    </a:cubicBezTo>
                    <a:cubicBezTo>
                      <a:pt x="219910" y="1236945"/>
                      <a:pt x="201121" y="1237102"/>
                      <a:pt x="180844" y="1237493"/>
                    </a:cubicBezTo>
                    <a:lnTo>
                      <a:pt x="178809" y="1237493"/>
                    </a:lnTo>
                    <a:cubicBezTo>
                      <a:pt x="159472" y="1237493"/>
                      <a:pt x="144675" y="1231622"/>
                      <a:pt x="134654" y="1220113"/>
                    </a:cubicBezTo>
                    <a:cubicBezTo>
                      <a:pt x="119154" y="1202342"/>
                      <a:pt x="122520" y="1178699"/>
                      <a:pt x="123538" y="1170949"/>
                    </a:cubicBezTo>
                    <a:cubicBezTo>
                      <a:pt x="189300" y="700753"/>
                      <a:pt x="445535" y="371397"/>
                      <a:pt x="885120" y="192118"/>
                    </a:cubicBezTo>
                    <a:cubicBezTo>
                      <a:pt x="964817" y="159629"/>
                      <a:pt x="1055944" y="137865"/>
                      <a:pt x="1171966" y="123773"/>
                    </a:cubicBezTo>
                    <a:cubicBezTo>
                      <a:pt x="1176037" y="123303"/>
                      <a:pt x="1179795" y="123068"/>
                      <a:pt x="1183396" y="123068"/>
                    </a:cubicBezTo>
                    <a:cubicBezTo>
                      <a:pt x="1199289" y="123068"/>
                      <a:pt x="1212206" y="127922"/>
                      <a:pt x="1221757" y="137630"/>
                    </a:cubicBezTo>
                    <a:cubicBezTo>
                      <a:pt x="1232874" y="148825"/>
                      <a:pt x="1235771" y="163308"/>
                      <a:pt x="1236553" y="173329"/>
                    </a:cubicBezTo>
                    <a:lnTo>
                      <a:pt x="1236553" y="0"/>
                    </a:lnTo>
                    <a:cubicBezTo>
                      <a:pt x="948455" y="12213"/>
                      <a:pt x="689166" y="113047"/>
                      <a:pt x="465185" y="300233"/>
                    </a:cubicBezTo>
                    <a:cubicBezTo>
                      <a:pt x="217718" y="507069"/>
                      <a:pt x="64979" y="776144"/>
                      <a:pt x="11273" y="1100098"/>
                    </a:cubicBezTo>
                    <a:cubicBezTo>
                      <a:pt x="8220" y="1118574"/>
                      <a:pt x="5715" y="1137833"/>
                      <a:pt x="3288" y="1156387"/>
                    </a:cubicBezTo>
                    <a:cubicBezTo>
                      <a:pt x="2192" y="1164686"/>
                      <a:pt x="1174" y="1172906"/>
                      <a:pt x="0" y="1181204"/>
                    </a:cubicBezTo>
                    <a:lnTo>
                      <a:pt x="0" y="1411918"/>
                    </a:lnTo>
                    <a:cubicBezTo>
                      <a:pt x="12761" y="1511970"/>
                      <a:pt x="29906" y="1618441"/>
                      <a:pt x="68267" y="1719902"/>
                    </a:cubicBezTo>
                    <a:cubicBezTo>
                      <a:pt x="243710" y="2184461"/>
                      <a:pt x="569934" y="2469585"/>
                      <a:pt x="1037938" y="2567444"/>
                    </a:cubicBezTo>
                    <a:cubicBezTo>
                      <a:pt x="1126325" y="2585920"/>
                      <a:pt x="1216356" y="2595315"/>
                      <a:pt x="1305369" y="2595315"/>
                    </a:cubicBezTo>
                    <a:cubicBezTo>
                      <a:pt x="1861446" y="2595315"/>
                      <a:pt x="2354502" y="2232451"/>
                      <a:pt x="2532215" y="1692423"/>
                    </a:cubicBezTo>
                    <a:cubicBezTo>
                      <a:pt x="2568697" y="1581646"/>
                      <a:pt x="2588973" y="1468598"/>
                      <a:pt x="2592887" y="1355629"/>
                    </a:cubicBezTo>
                    <a:lnTo>
                      <a:pt x="2420107" y="1355629"/>
                    </a:lnTo>
                    <a:cubicBezTo>
                      <a:pt x="2435529" y="1356960"/>
                      <a:pt x="2447742" y="1362440"/>
                      <a:pt x="2456354" y="137207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sp>
            <p:nvSpPr>
              <p:cNvPr id="62" name="Freeform: Shape 45">
                <a:extLst>
                  <a:ext uri="{FF2B5EF4-FFF2-40B4-BE49-F238E27FC236}">
                    <a16:creationId xmlns:a16="http://schemas.microsoft.com/office/drawing/2014/main" id="{CAA1356F-6246-04EB-5637-56E761B64998}"/>
                  </a:ext>
                </a:extLst>
              </p:cNvPr>
              <p:cNvSpPr/>
              <p:nvPr/>
            </p:nvSpPr>
            <p:spPr>
              <a:xfrm>
                <a:off x="6968002" y="2125481"/>
                <a:ext cx="647349" cy="780976"/>
              </a:xfrm>
              <a:custGeom>
                <a:avLst/>
                <a:gdLst>
                  <a:gd name="connsiteX0" fmla="*/ 1451610 w 1706671"/>
                  <a:gd name="connsiteY0" fmla="*/ 713984 h 2058965"/>
                  <a:gd name="connsiteX1" fmla="*/ 1450592 w 1706671"/>
                  <a:gd name="connsiteY1" fmla="*/ 713749 h 2058965"/>
                  <a:gd name="connsiteX2" fmla="*/ 1434935 w 1706671"/>
                  <a:gd name="connsiteY2" fmla="*/ 710696 h 2058965"/>
                  <a:gd name="connsiteX3" fmla="*/ 1357038 w 1706671"/>
                  <a:gd name="connsiteY3" fmla="*/ 615185 h 2058965"/>
                  <a:gd name="connsiteX4" fmla="*/ 1356882 w 1706671"/>
                  <a:gd name="connsiteY4" fmla="*/ 542612 h 2058965"/>
                  <a:gd name="connsiteX5" fmla="*/ 1357586 w 1706671"/>
                  <a:gd name="connsiteY5" fmla="*/ 356287 h 2058965"/>
                  <a:gd name="connsiteX6" fmla="*/ 1357430 w 1706671"/>
                  <a:gd name="connsiteY6" fmla="*/ 349476 h 2058965"/>
                  <a:gd name="connsiteX7" fmla="*/ 1353437 w 1706671"/>
                  <a:gd name="connsiteY7" fmla="*/ 349398 h 2058965"/>
                  <a:gd name="connsiteX8" fmla="*/ 1351715 w 1706671"/>
                  <a:gd name="connsiteY8" fmla="*/ 349398 h 2058965"/>
                  <a:gd name="connsiteX9" fmla="*/ 1245165 w 1706671"/>
                  <a:gd name="connsiteY9" fmla="*/ 350259 h 2058965"/>
                  <a:gd name="connsiteX10" fmla="*/ 1145583 w 1706671"/>
                  <a:gd name="connsiteY10" fmla="*/ 350102 h 2058965"/>
                  <a:gd name="connsiteX11" fmla="*/ 1066747 w 1706671"/>
                  <a:gd name="connsiteY11" fmla="*/ 350494 h 2058965"/>
                  <a:gd name="connsiteX12" fmla="*/ 1064712 w 1706671"/>
                  <a:gd name="connsiteY12" fmla="*/ 350494 h 2058965"/>
                  <a:gd name="connsiteX13" fmla="*/ 997463 w 1706671"/>
                  <a:gd name="connsiteY13" fmla="*/ 287394 h 2058965"/>
                  <a:gd name="connsiteX14" fmla="*/ 765184 w 1706671"/>
                  <a:gd name="connsiteY14" fmla="*/ 9473 h 2058965"/>
                  <a:gd name="connsiteX15" fmla="*/ 738722 w 1706671"/>
                  <a:gd name="connsiteY15" fmla="*/ 2270 h 2058965"/>
                  <a:gd name="connsiteX16" fmla="*/ 730267 w 1706671"/>
                  <a:gd name="connsiteY16" fmla="*/ 0 h 2058965"/>
                  <a:gd name="connsiteX17" fmla="*/ 620430 w 1706671"/>
                  <a:gd name="connsiteY17" fmla="*/ 0 h 2058965"/>
                  <a:gd name="connsiteX18" fmla="*/ 407800 w 1706671"/>
                  <a:gd name="connsiteY18" fmla="*/ 138882 h 2058965"/>
                  <a:gd name="connsiteX19" fmla="*/ 353156 w 1706671"/>
                  <a:gd name="connsiteY19" fmla="*/ 292796 h 2058965"/>
                  <a:gd name="connsiteX20" fmla="*/ 291543 w 1706671"/>
                  <a:gd name="connsiteY20" fmla="*/ 350259 h 2058965"/>
                  <a:gd name="connsiteX21" fmla="*/ 290604 w 1706671"/>
                  <a:gd name="connsiteY21" fmla="*/ 350259 h 2058965"/>
                  <a:gd name="connsiteX22" fmla="*/ 153052 w 1706671"/>
                  <a:gd name="connsiteY22" fmla="*/ 349711 h 2058965"/>
                  <a:gd name="connsiteX23" fmla="*/ 44624 w 1706671"/>
                  <a:gd name="connsiteY23" fmla="*/ 350259 h 2058965"/>
                  <a:gd name="connsiteX24" fmla="*/ 0 w 1706671"/>
                  <a:gd name="connsiteY24" fmla="*/ 351512 h 2058965"/>
                  <a:gd name="connsiteX25" fmla="*/ 0 w 1706671"/>
                  <a:gd name="connsiteY25" fmla="*/ 524919 h 2058965"/>
                  <a:gd name="connsiteX26" fmla="*/ 313 w 1706671"/>
                  <a:gd name="connsiteY26" fmla="*/ 534000 h 2058965"/>
                  <a:gd name="connsiteX27" fmla="*/ 0 w 1706671"/>
                  <a:gd name="connsiteY27" fmla="*/ 577528 h 2058965"/>
                  <a:gd name="connsiteX28" fmla="*/ 0 w 1706671"/>
                  <a:gd name="connsiteY28" fmla="*/ 659652 h 2058965"/>
                  <a:gd name="connsiteX29" fmla="*/ 78 w 1706671"/>
                  <a:gd name="connsiteY29" fmla="*/ 709678 h 2058965"/>
                  <a:gd name="connsiteX30" fmla="*/ 78 w 1706671"/>
                  <a:gd name="connsiteY30" fmla="*/ 775439 h 2058965"/>
                  <a:gd name="connsiteX31" fmla="*/ 156 w 1706671"/>
                  <a:gd name="connsiteY31" fmla="*/ 867897 h 2058965"/>
                  <a:gd name="connsiteX32" fmla="*/ 1487 w 1706671"/>
                  <a:gd name="connsiteY32" fmla="*/ 867427 h 2058965"/>
                  <a:gd name="connsiteX33" fmla="*/ 33429 w 1706671"/>
                  <a:gd name="connsiteY33" fmla="*/ 855841 h 2058965"/>
                  <a:gd name="connsiteX34" fmla="*/ 117901 w 1706671"/>
                  <a:gd name="connsiteY34" fmla="*/ 830397 h 2058965"/>
                  <a:gd name="connsiteX35" fmla="*/ 148590 w 1706671"/>
                  <a:gd name="connsiteY35" fmla="*/ 827892 h 2058965"/>
                  <a:gd name="connsiteX36" fmla="*/ 346579 w 1706671"/>
                  <a:gd name="connsiteY36" fmla="*/ 992140 h 2058965"/>
                  <a:gd name="connsiteX37" fmla="*/ 191178 w 1706671"/>
                  <a:gd name="connsiteY37" fmla="*/ 1230447 h 2058965"/>
                  <a:gd name="connsiteX38" fmla="*/ 148903 w 1706671"/>
                  <a:gd name="connsiteY38" fmla="*/ 1234910 h 2058965"/>
                  <a:gd name="connsiteX39" fmla="*/ 70694 w 1706671"/>
                  <a:gd name="connsiteY39" fmla="*/ 1220740 h 2058965"/>
                  <a:gd name="connsiteX40" fmla="*/ 51591 w 1706671"/>
                  <a:gd name="connsiteY40" fmla="*/ 1214085 h 2058965"/>
                  <a:gd name="connsiteX41" fmla="*/ 0 w 1706671"/>
                  <a:gd name="connsiteY41" fmla="*/ 1195609 h 2058965"/>
                  <a:gd name="connsiteX42" fmla="*/ 0 w 1706671"/>
                  <a:gd name="connsiteY42" fmla="*/ 1227551 h 2058965"/>
                  <a:gd name="connsiteX43" fmla="*/ 156 w 1706671"/>
                  <a:gd name="connsiteY43" fmla="*/ 1430864 h 2058965"/>
                  <a:gd name="connsiteX44" fmla="*/ 78 w 1706671"/>
                  <a:gd name="connsiteY44" fmla="*/ 1514005 h 2058965"/>
                  <a:gd name="connsiteX45" fmla="*/ 0 w 1706671"/>
                  <a:gd name="connsiteY45" fmla="*/ 1519407 h 2058965"/>
                  <a:gd name="connsiteX46" fmla="*/ 0 w 1706671"/>
                  <a:gd name="connsiteY46" fmla="*/ 1707219 h 2058965"/>
                  <a:gd name="connsiteX47" fmla="*/ 187342 w 1706671"/>
                  <a:gd name="connsiteY47" fmla="*/ 1707219 h 2058965"/>
                  <a:gd name="connsiteX48" fmla="*/ 193449 w 1706671"/>
                  <a:gd name="connsiteY48" fmla="*/ 1707141 h 2058965"/>
                  <a:gd name="connsiteX49" fmla="*/ 196189 w 1706671"/>
                  <a:gd name="connsiteY49" fmla="*/ 1707141 h 2058965"/>
                  <a:gd name="connsiteX50" fmla="*/ 225625 w 1706671"/>
                  <a:gd name="connsiteY50" fmla="*/ 1707219 h 2058965"/>
                  <a:gd name="connsiteX51" fmla="*/ 254748 w 1706671"/>
                  <a:gd name="connsiteY51" fmla="*/ 1707219 h 2058965"/>
                  <a:gd name="connsiteX52" fmla="*/ 225625 w 1706671"/>
                  <a:gd name="connsiteY52" fmla="*/ 1707219 h 2058965"/>
                  <a:gd name="connsiteX53" fmla="*/ 254748 w 1706671"/>
                  <a:gd name="connsiteY53" fmla="*/ 1707298 h 2058965"/>
                  <a:gd name="connsiteX54" fmla="*/ 292483 w 1706671"/>
                  <a:gd name="connsiteY54" fmla="*/ 1706906 h 2058965"/>
                  <a:gd name="connsiteX55" fmla="*/ 294753 w 1706671"/>
                  <a:gd name="connsiteY55" fmla="*/ 1706906 h 2058965"/>
                  <a:gd name="connsiteX56" fmla="*/ 352921 w 1706671"/>
                  <a:gd name="connsiteY56" fmla="*/ 1763117 h 2058965"/>
                  <a:gd name="connsiteX57" fmla="*/ 678049 w 1706671"/>
                  <a:gd name="connsiteY57" fmla="*/ 2059357 h 2058965"/>
                  <a:gd name="connsiteX58" fmla="*/ 998168 w 1706671"/>
                  <a:gd name="connsiteY58" fmla="*/ 1764056 h 2058965"/>
                  <a:gd name="connsiteX59" fmla="*/ 1058214 w 1706671"/>
                  <a:gd name="connsiteY59" fmla="*/ 1706828 h 2058965"/>
                  <a:gd name="connsiteX60" fmla="*/ 1060876 w 1706671"/>
                  <a:gd name="connsiteY60" fmla="*/ 1706828 h 2058965"/>
                  <a:gd name="connsiteX61" fmla="*/ 1116382 w 1706671"/>
                  <a:gd name="connsiteY61" fmla="*/ 1707454 h 2058965"/>
                  <a:gd name="connsiteX62" fmla="*/ 1157874 w 1706671"/>
                  <a:gd name="connsiteY62" fmla="*/ 1707141 h 2058965"/>
                  <a:gd name="connsiteX63" fmla="*/ 1091017 w 1706671"/>
                  <a:gd name="connsiteY63" fmla="*/ 1707141 h 2058965"/>
                  <a:gd name="connsiteX64" fmla="*/ 1157874 w 1706671"/>
                  <a:gd name="connsiteY64" fmla="*/ 1707141 h 2058965"/>
                  <a:gd name="connsiteX65" fmla="*/ 1174002 w 1706671"/>
                  <a:gd name="connsiteY65" fmla="*/ 1706906 h 2058965"/>
                  <a:gd name="connsiteX66" fmla="*/ 1176037 w 1706671"/>
                  <a:gd name="connsiteY66" fmla="*/ 1706906 h 2058965"/>
                  <a:gd name="connsiteX67" fmla="*/ 1183083 w 1706671"/>
                  <a:gd name="connsiteY67" fmla="*/ 1707219 h 2058965"/>
                  <a:gd name="connsiteX68" fmla="*/ 1356334 w 1706671"/>
                  <a:gd name="connsiteY68" fmla="*/ 1707219 h 2058965"/>
                  <a:gd name="connsiteX69" fmla="*/ 1357038 w 1706671"/>
                  <a:gd name="connsiteY69" fmla="*/ 1667449 h 2058965"/>
                  <a:gd name="connsiteX70" fmla="*/ 1357117 w 1706671"/>
                  <a:gd name="connsiteY70" fmla="*/ 1595503 h 2058965"/>
                  <a:gd name="connsiteX71" fmla="*/ 1356804 w 1706671"/>
                  <a:gd name="connsiteY71" fmla="*/ 1418181 h 2058965"/>
                  <a:gd name="connsiteX72" fmla="*/ 1415284 w 1706671"/>
                  <a:gd name="connsiteY72" fmla="*/ 1353985 h 2058965"/>
                  <a:gd name="connsiteX73" fmla="*/ 1708941 w 1706671"/>
                  <a:gd name="connsiteY73" fmla="*/ 1063147 h 2058965"/>
                  <a:gd name="connsiteX74" fmla="*/ 1451610 w 1706671"/>
                  <a:gd name="connsiteY74" fmla="*/ 713984 h 2058965"/>
                  <a:gd name="connsiteX75" fmla="*/ 1556124 w 1706671"/>
                  <a:gd name="connsiteY75" fmla="*/ 1143000 h 2058965"/>
                  <a:gd name="connsiteX76" fmla="*/ 1422722 w 1706671"/>
                  <a:gd name="connsiteY76" fmla="*/ 1231622 h 2058965"/>
                  <a:gd name="connsiteX77" fmla="*/ 1390389 w 1706671"/>
                  <a:gd name="connsiteY77" fmla="*/ 1234597 h 2058965"/>
                  <a:gd name="connsiteX78" fmla="*/ 1311866 w 1706671"/>
                  <a:gd name="connsiteY78" fmla="*/ 1219331 h 2058965"/>
                  <a:gd name="connsiteX79" fmla="*/ 1293938 w 1706671"/>
                  <a:gd name="connsiteY79" fmla="*/ 1213068 h 2058965"/>
                  <a:gd name="connsiteX80" fmla="*/ 1238824 w 1706671"/>
                  <a:gd name="connsiteY80" fmla="*/ 1193182 h 2058965"/>
                  <a:gd name="connsiteX81" fmla="*/ 1239059 w 1706671"/>
                  <a:gd name="connsiteY81" fmla="*/ 1333161 h 2058965"/>
                  <a:gd name="connsiteX82" fmla="*/ 1238980 w 1706671"/>
                  <a:gd name="connsiteY82" fmla="*/ 1393364 h 2058965"/>
                  <a:gd name="connsiteX83" fmla="*/ 1238824 w 1706671"/>
                  <a:gd name="connsiteY83" fmla="*/ 1432430 h 2058965"/>
                  <a:gd name="connsiteX84" fmla="*/ 1239294 w 1706671"/>
                  <a:gd name="connsiteY84" fmla="*/ 1524496 h 2058965"/>
                  <a:gd name="connsiteX85" fmla="*/ 1223793 w 1706671"/>
                  <a:gd name="connsiteY85" fmla="*/ 1572330 h 2058965"/>
                  <a:gd name="connsiteX86" fmla="*/ 1176116 w 1706671"/>
                  <a:gd name="connsiteY86" fmla="*/ 1589240 h 2058965"/>
                  <a:gd name="connsiteX87" fmla="*/ 1175176 w 1706671"/>
                  <a:gd name="connsiteY87" fmla="*/ 1589240 h 2058965"/>
                  <a:gd name="connsiteX88" fmla="*/ 1011633 w 1706671"/>
                  <a:gd name="connsiteY88" fmla="*/ 1588692 h 2058965"/>
                  <a:gd name="connsiteX89" fmla="*/ 878857 w 1706671"/>
                  <a:gd name="connsiteY89" fmla="*/ 1588848 h 2058965"/>
                  <a:gd name="connsiteX90" fmla="*/ 839635 w 1706671"/>
                  <a:gd name="connsiteY90" fmla="*/ 1588927 h 2058965"/>
                  <a:gd name="connsiteX91" fmla="*/ 849578 w 1706671"/>
                  <a:gd name="connsiteY91" fmla="*/ 1616797 h 2058965"/>
                  <a:gd name="connsiteX92" fmla="*/ 868680 w 1706671"/>
                  <a:gd name="connsiteY92" fmla="*/ 1672225 h 2058965"/>
                  <a:gd name="connsiteX93" fmla="*/ 811764 w 1706671"/>
                  <a:gd name="connsiteY93" fmla="*/ 1886341 h 2058965"/>
                  <a:gd name="connsiteX94" fmla="*/ 679223 w 1706671"/>
                  <a:gd name="connsiteY94" fmla="*/ 1940673 h 2058965"/>
                  <a:gd name="connsiteX95" fmla="*/ 598666 w 1706671"/>
                  <a:gd name="connsiteY95" fmla="*/ 1923920 h 2058965"/>
                  <a:gd name="connsiteX96" fmla="*/ 471605 w 1706671"/>
                  <a:gd name="connsiteY96" fmla="*/ 1742136 h 2058965"/>
                  <a:gd name="connsiteX97" fmla="*/ 493369 w 1706671"/>
                  <a:gd name="connsiteY97" fmla="*/ 1639344 h 2058965"/>
                  <a:gd name="connsiteX98" fmla="*/ 495874 w 1706671"/>
                  <a:gd name="connsiteY98" fmla="*/ 1632611 h 2058965"/>
                  <a:gd name="connsiteX99" fmla="*/ 503311 w 1706671"/>
                  <a:gd name="connsiteY99" fmla="*/ 1611552 h 2058965"/>
                  <a:gd name="connsiteX100" fmla="*/ 511453 w 1706671"/>
                  <a:gd name="connsiteY100" fmla="*/ 1588613 h 2058965"/>
                  <a:gd name="connsiteX101" fmla="*/ 378286 w 1706671"/>
                  <a:gd name="connsiteY101" fmla="*/ 1589005 h 2058965"/>
                  <a:gd name="connsiteX102" fmla="*/ 269075 w 1706671"/>
                  <a:gd name="connsiteY102" fmla="*/ 1588848 h 2058965"/>
                  <a:gd name="connsiteX103" fmla="*/ 210515 w 1706671"/>
                  <a:gd name="connsiteY103" fmla="*/ 1588770 h 2058965"/>
                  <a:gd name="connsiteX104" fmla="*/ 195719 w 1706671"/>
                  <a:gd name="connsiteY104" fmla="*/ 1588848 h 2058965"/>
                  <a:gd name="connsiteX105" fmla="*/ 184993 w 1706671"/>
                  <a:gd name="connsiteY105" fmla="*/ 1588927 h 2058965"/>
                  <a:gd name="connsiteX106" fmla="*/ 132619 w 1706671"/>
                  <a:gd name="connsiteY106" fmla="*/ 1574130 h 2058965"/>
                  <a:gd name="connsiteX107" fmla="*/ 118057 w 1706671"/>
                  <a:gd name="connsiteY107" fmla="*/ 1511578 h 2058965"/>
                  <a:gd name="connsiteX108" fmla="*/ 118136 w 1706671"/>
                  <a:gd name="connsiteY108" fmla="*/ 1494199 h 2058965"/>
                  <a:gd name="connsiteX109" fmla="*/ 118214 w 1706671"/>
                  <a:gd name="connsiteY109" fmla="*/ 1465858 h 2058965"/>
                  <a:gd name="connsiteX110" fmla="*/ 117979 w 1706671"/>
                  <a:gd name="connsiteY110" fmla="*/ 1415676 h 2058965"/>
                  <a:gd name="connsiteX111" fmla="*/ 172859 w 1706671"/>
                  <a:gd name="connsiteY111" fmla="*/ 1353985 h 2058965"/>
                  <a:gd name="connsiteX112" fmla="*/ 470978 w 1706671"/>
                  <a:gd name="connsiteY112" fmla="*/ 1054378 h 2058965"/>
                  <a:gd name="connsiteX113" fmla="*/ 191257 w 1706671"/>
                  <a:gd name="connsiteY113" fmla="*/ 709521 h 2058965"/>
                  <a:gd name="connsiteX114" fmla="*/ 118136 w 1706671"/>
                  <a:gd name="connsiteY114" fmla="*/ 623875 h 2058965"/>
                  <a:gd name="connsiteX115" fmla="*/ 118214 w 1706671"/>
                  <a:gd name="connsiteY115" fmla="*/ 594125 h 2058965"/>
                  <a:gd name="connsiteX116" fmla="*/ 117979 w 1706671"/>
                  <a:gd name="connsiteY116" fmla="*/ 527737 h 2058965"/>
                  <a:gd name="connsiteX117" fmla="*/ 133011 w 1706671"/>
                  <a:gd name="connsiteY117" fmla="*/ 483740 h 2058965"/>
                  <a:gd name="connsiteX118" fmla="*/ 176539 w 1706671"/>
                  <a:gd name="connsiteY118" fmla="*/ 467769 h 2058965"/>
                  <a:gd name="connsiteX119" fmla="*/ 177634 w 1706671"/>
                  <a:gd name="connsiteY119" fmla="*/ 467769 h 2058965"/>
                  <a:gd name="connsiteX120" fmla="*/ 254121 w 1706671"/>
                  <a:gd name="connsiteY120" fmla="*/ 468082 h 2058965"/>
                  <a:gd name="connsiteX121" fmla="*/ 353469 w 1706671"/>
                  <a:gd name="connsiteY121" fmla="*/ 467925 h 2058965"/>
                  <a:gd name="connsiteX122" fmla="*/ 400520 w 1706671"/>
                  <a:gd name="connsiteY122" fmla="*/ 467769 h 2058965"/>
                  <a:gd name="connsiteX123" fmla="*/ 455086 w 1706671"/>
                  <a:gd name="connsiteY123" fmla="*/ 467612 h 2058965"/>
                  <a:gd name="connsiteX124" fmla="*/ 514115 w 1706671"/>
                  <a:gd name="connsiteY124" fmla="*/ 468082 h 2058965"/>
                  <a:gd name="connsiteX125" fmla="*/ 482565 w 1706671"/>
                  <a:gd name="connsiteY125" fmla="*/ 378756 h 2058965"/>
                  <a:gd name="connsiteX126" fmla="*/ 542220 w 1706671"/>
                  <a:gd name="connsiteY126" fmla="*/ 168162 h 2058965"/>
                  <a:gd name="connsiteX127" fmla="*/ 672178 w 1706671"/>
                  <a:gd name="connsiteY127" fmla="*/ 116022 h 2058965"/>
                  <a:gd name="connsiteX128" fmla="*/ 758999 w 1706671"/>
                  <a:gd name="connsiteY128" fmla="*/ 135594 h 2058965"/>
                  <a:gd name="connsiteX129" fmla="*/ 879405 w 1706671"/>
                  <a:gd name="connsiteY129" fmla="*/ 318787 h 2058965"/>
                  <a:gd name="connsiteX130" fmla="*/ 854040 w 1706671"/>
                  <a:gd name="connsiteY130" fmla="*/ 423380 h 2058965"/>
                  <a:gd name="connsiteX131" fmla="*/ 842454 w 1706671"/>
                  <a:gd name="connsiteY131" fmla="*/ 453442 h 2058965"/>
                  <a:gd name="connsiteX132" fmla="*/ 837365 w 1706671"/>
                  <a:gd name="connsiteY132" fmla="*/ 467925 h 2058965"/>
                  <a:gd name="connsiteX133" fmla="*/ 850908 w 1706671"/>
                  <a:gd name="connsiteY133" fmla="*/ 467847 h 2058965"/>
                  <a:gd name="connsiteX134" fmla="*/ 853414 w 1706671"/>
                  <a:gd name="connsiteY134" fmla="*/ 467847 h 2058965"/>
                  <a:gd name="connsiteX135" fmla="*/ 975856 w 1706671"/>
                  <a:gd name="connsiteY135" fmla="*/ 468004 h 2058965"/>
                  <a:gd name="connsiteX136" fmla="*/ 1158658 w 1706671"/>
                  <a:gd name="connsiteY136" fmla="*/ 467925 h 2058965"/>
                  <a:gd name="connsiteX137" fmla="*/ 1239059 w 1706671"/>
                  <a:gd name="connsiteY137" fmla="*/ 549736 h 2058965"/>
                  <a:gd name="connsiteX138" fmla="*/ 1239137 w 1706671"/>
                  <a:gd name="connsiteY138" fmla="*/ 636401 h 2058965"/>
                  <a:gd name="connsiteX139" fmla="*/ 1238824 w 1706671"/>
                  <a:gd name="connsiteY139" fmla="*/ 869776 h 2058965"/>
                  <a:gd name="connsiteX140" fmla="*/ 1330734 w 1706671"/>
                  <a:gd name="connsiteY140" fmla="*/ 837522 h 2058965"/>
                  <a:gd name="connsiteX141" fmla="*/ 1388980 w 1706671"/>
                  <a:gd name="connsiteY141" fmla="*/ 828753 h 2058965"/>
                  <a:gd name="connsiteX142" fmla="*/ 1583916 w 1706671"/>
                  <a:gd name="connsiteY142" fmla="*/ 982510 h 2058965"/>
                  <a:gd name="connsiteX143" fmla="*/ 1556124 w 1706671"/>
                  <a:gd name="connsiteY143" fmla="*/ 1143000 h 205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706671" h="2058965">
                    <a:moveTo>
                      <a:pt x="1451610" y="713984"/>
                    </a:moveTo>
                    <a:lnTo>
                      <a:pt x="1450592" y="713749"/>
                    </a:lnTo>
                    <a:cubicBezTo>
                      <a:pt x="1445347" y="712653"/>
                      <a:pt x="1440180" y="711635"/>
                      <a:pt x="1434935" y="710696"/>
                    </a:cubicBezTo>
                    <a:cubicBezTo>
                      <a:pt x="1367999" y="698483"/>
                      <a:pt x="1357038" y="685095"/>
                      <a:pt x="1357038" y="615185"/>
                    </a:cubicBezTo>
                    <a:cubicBezTo>
                      <a:pt x="1357038" y="590994"/>
                      <a:pt x="1356960" y="566803"/>
                      <a:pt x="1356882" y="542612"/>
                    </a:cubicBezTo>
                    <a:cubicBezTo>
                      <a:pt x="1356647" y="481626"/>
                      <a:pt x="1356490" y="418526"/>
                      <a:pt x="1357586" y="356287"/>
                    </a:cubicBezTo>
                    <a:cubicBezTo>
                      <a:pt x="1357665" y="353391"/>
                      <a:pt x="1357586" y="351120"/>
                      <a:pt x="1357430" y="349476"/>
                    </a:cubicBezTo>
                    <a:cubicBezTo>
                      <a:pt x="1356334" y="349398"/>
                      <a:pt x="1355003" y="349398"/>
                      <a:pt x="1353437" y="349398"/>
                    </a:cubicBezTo>
                    <a:lnTo>
                      <a:pt x="1351715" y="349398"/>
                    </a:lnTo>
                    <a:cubicBezTo>
                      <a:pt x="1312571" y="350102"/>
                      <a:pt x="1274210" y="350259"/>
                      <a:pt x="1245165" y="350259"/>
                    </a:cubicBezTo>
                    <a:cubicBezTo>
                      <a:pt x="1228568" y="350259"/>
                      <a:pt x="1162180" y="350102"/>
                      <a:pt x="1145583" y="350102"/>
                    </a:cubicBezTo>
                    <a:cubicBezTo>
                      <a:pt x="1119279" y="350102"/>
                      <a:pt x="1093053" y="350181"/>
                      <a:pt x="1066747" y="350494"/>
                    </a:cubicBezTo>
                    <a:lnTo>
                      <a:pt x="1064712" y="350494"/>
                    </a:lnTo>
                    <a:cubicBezTo>
                      <a:pt x="1022671" y="350494"/>
                      <a:pt x="1000751" y="329826"/>
                      <a:pt x="997463" y="287394"/>
                    </a:cubicBezTo>
                    <a:cubicBezTo>
                      <a:pt x="987755" y="159942"/>
                      <a:pt x="892244" y="45720"/>
                      <a:pt x="765184" y="9473"/>
                    </a:cubicBezTo>
                    <a:cubicBezTo>
                      <a:pt x="756415" y="6968"/>
                      <a:pt x="747569" y="4619"/>
                      <a:pt x="738722" y="2270"/>
                    </a:cubicBezTo>
                    <a:lnTo>
                      <a:pt x="730267" y="0"/>
                    </a:lnTo>
                    <a:lnTo>
                      <a:pt x="620430" y="0"/>
                    </a:lnTo>
                    <a:cubicBezTo>
                      <a:pt x="526014" y="21686"/>
                      <a:pt x="456417" y="67093"/>
                      <a:pt x="407800" y="138882"/>
                    </a:cubicBezTo>
                    <a:cubicBezTo>
                      <a:pt x="375154" y="187029"/>
                      <a:pt x="356757" y="238777"/>
                      <a:pt x="353156" y="292796"/>
                    </a:cubicBezTo>
                    <a:cubicBezTo>
                      <a:pt x="350650" y="329826"/>
                      <a:pt x="328808" y="350259"/>
                      <a:pt x="291543" y="350259"/>
                    </a:cubicBezTo>
                    <a:lnTo>
                      <a:pt x="290604" y="350259"/>
                    </a:lnTo>
                    <a:cubicBezTo>
                      <a:pt x="244727" y="349946"/>
                      <a:pt x="198929" y="349711"/>
                      <a:pt x="153052" y="349711"/>
                    </a:cubicBezTo>
                    <a:cubicBezTo>
                      <a:pt x="114065" y="349711"/>
                      <a:pt x="78601" y="349868"/>
                      <a:pt x="44624" y="350259"/>
                    </a:cubicBezTo>
                    <a:cubicBezTo>
                      <a:pt x="29671" y="350416"/>
                      <a:pt x="14796" y="350885"/>
                      <a:pt x="0" y="351512"/>
                    </a:cubicBezTo>
                    <a:lnTo>
                      <a:pt x="0" y="524919"/>
                    </a:lnTo>
                    <a:cubicBezTo>
                      <a:pt x="313" y="528755"/>
                      <a:pt x="313" y="531965"/>
                      <a:pt x="313" y="534000"/>
                    </a:cubicBezTo>
                    <a:cubicBezTo>
                      <a:pt x="156" y="548483"/>
                      <a:pt x="78" y="562967"/>
                      <a:pt x="0" y="577528"/>
                    </a:cubicBezTo>
                    <a:lnTo>
                      <a:pt x="0" y="659652"/>
                    </a:lnTo>
                    <a:cubicBezTo>
                      <a:pt x="0" y="676327"/>
                      <a:pt x="78" y="693002"/>
                      <a:pt x="78" y="709678"/>
                    </a:cubicBezTo>
                    <a:lnTo>
                      <a:pt x="78" y="775439"/>
                    </a:lnTo>
                    <a:cubicBezTo>
                      <a:pt x="78" y="806285"/>
                      <a:pt x="78" y="837052"/>
                      <a:pt x="156" y="867897"/>
                    </a:cubicBezTo>
                    <a:cubicBezTo>
                      <a:pt x="626" y="867741"/>
                      <a:pt x="1096" y="867584"/>
                      <a:pt x="1487" y="867427"/>
                    </a:cubicBezTo>
                    <a:cubicBezTo>
                      <a:pt x="12056" y="863904"/>
                      <a:pt x="22390" y="859990"/>
                      <a:pt x="33429" y="855841"/>
                    </a:cubicBezTo>
                    <a:cubicBezTo>
                      <a:pt x="59968" y="845820"/>
                      <a:pt x="87526" y="835408"/>
                      <a:pt x="117901" y="830397"/>
                    </a:cubicBezTo>
                    <a:cubicBezTo>
                      <a:pt x="128000" y="828753"/>
                      <a:pt x="138334" y="827892"/>
                      <a:pt x="148590" y="827892"/>
                    </a:cubicBezTo>
                    <a:cubicBezTo>
                      <a:pt x="244414" y="827892"/>
                      <a:pt x="329513" y="898508"/>
                      <a:pt x="346579" y="992140"/>
                    </a:cubicBezTo>
                    <a:cubicBezTo>
                      <a:pt x="366778" y="1103073"/>
                      <a:pt x="298510" y="1207744"/>
                      <a:pt x="191178" y="1230447"/>
                    </a:cubicBezTo>
                    <a:cubicBezTo>
                      <a:pt x="177243" y="1233422"/>
                      <a:pt x="163073" y="1234910"/>
                      <a:pt x="148903" y="1234910"/>
                    </a:cubicBezTo>
                    <a:cubicBezTo>
                      <a:pt x="123538" y="1234910"/>
                      <a:pt x="97937" y="1230291"/>
                      <a:pt x="70694" y="1220740"/>
                    </a:cubicBezTo>
                    <a:cubicBezTo>
                      <a:pt x="64352" y="1218469"/>
                      <a:pt x="57933" y="1216277"/>
                      <a:pt x="51591" y="1214085"/>
                    </a:cubicBezTo>
                    <a:cubicBezTo>
                      <a:pt x="34681" y="1208292"/>
                      <a:pt x="17301" y="1202264"/>
                      <a:pt x="0" y="1195609"/>
                    </a:cubicBezTo>
                    <a:lnTo>
                      <a:pt x="0" y="1227551"/>
                    </a:lnTo>
                    <a:cubicBezTo>
                      <a:pt x="391" y="1295661"/>
                      <a:pt x="313" y="1364163"/>
                      <a:pt x="156" y="1430864"/>
                    </a:cubicBezTo>
                    <a:cubicBezTo>
                      <a:pt x="78" y="1458578"/>
                      <a:pt x="78" y="1486292"/>
                      <a:pt x="78" y="1514005"/>
                    </a:cubicBezTo>
                    <a:cubicBezTo>
                      <a:pt x="78" y="1515884"/>
                      <a:pt x="0" y="1517607"/>
                      <a:pt x="0" y="1519407"/>
                    </a:cubicBezTo>
                    <a:lnTo>
                      <a:pt x="0" y="1707219"/>
                    </a:lnTo>
                    <a:lnTo>
                      <a:pt x="187342" y="1707219"/>
                    </a:lnTo>
                    <a:cubicBezTo>
                      <a:pt x="189377" y="1707219"/>
                      <a:pt x="191335" y="1707141"/>
                      <a:pt x="193449" y="1707141"/>
                    </a:cubicBezTo>
                    <a:lnTo>
                      <a:pt x="196189" y="1707141"/>
                    </a:lnTo>
                    <a:cubicBezTo>
                      <a:pt x="205975" y="1707141"/>
                      <a:pt x="215839" y="1707219"/>
                      <a:pt x="225625" y="1707219"/>
                    </a:cubicBezTo>
                    <a:lnTo>
                      <a:pt x="254748" y="1707219"/>
                    </a:lnTo>
                    <a:lnTo>
                      <a:pt x="225625" y="1707219"/>
                    </a:lnTo>
                    <a:cubicBezTo>
                      <a:pt x="235333" y="1707298"/>
                      <a:pt x="245040" y="1707298"/>
                      <a:pt x="254748" y="1707298"/>
                    </a:cubicBezTo>
                    <a:cubicBezTo>
                      <a:pt x="267352" y="1707298"/>
                      <a:pt x="279878" y="1707219"/>
                      <a:pt x="292483" y="1706906"/>
                    </a:cubicBezTo>
                    <a:lnTo>
                      <a:pt x="294753" y="1706906"/>
                    </a:lnTo>
                    <a:cubicBezTo>
                      <a:pt x="314638" y="1706906"/>
                      <a:pt x="348615" y="1714187"/>
                      <a:pt x="352921" y="1763117"/>
                    </a:cubicBezTo>
                    <a:cubicBezTo>
                      <a:pt x="367874" y="1931983"/>
                      <a:pt x="507382" y="2059357"/>
                      <a:pt x="678049" y="2059357"/>
                    </a:cubicBezTo>
                    <a:cubicBezTo>
                      <a:pt x="846211" y="2059044"/>
                      <a:pt x="983841" y="1932140"/>
                      <a:pt x="998168" y="1764056"/>
                    </a:cubicBezTo>
                    <a:cubicBezTo>
                      <a:pt x="1002395" y="1714265"/>
                      <a:pt x="1037625" y="1706828"/>
                      <a:pt x="1058214" y="1706828"/>
                    </a:cubicBezTo>
                    <a:lnTo>
                      <a:pt x="1060876" y="1706828"/>
                    </a:lnTo>
                    <a:cubicBezTo>
                      <a:pt x="1078569" y="1707219"/>
                      <a:pt x="1097280" y="1707454"/>
                      <a:pt x="1116382" y="1707454"/>
                    </a:cubicBezTo>
                    <a:cubicBezTo>
                      <a:pt x="1129769" y="1707454"/>
                      <a:pt x="1143470" y="1707376"/>
                      <a:pt x="1157874" y="1707141"/>
                    </a:cubicBezTo>
                    <a:lnTo>
                      <a:pt x="1091017" y="1707141"/>
                    </a:lnTo>
                    <a:lnTo>
                      <a:pt x="1157874" y="1707141"/>
                    </a:lnTo>
                    <a:cubicBezTo>
                      <a:pt x="1163120" y="1707063"/>
                      <a:pt x="1168521" y="1706984"/>
                      <a:pt x="1174002" y="1706906"/>
                    </a:cubicBezTo>
                    <a:lnTo>
                      <a:pt x="1176037" y="1706906"/>
                    </a:lnTo>
                    <a:cubicBezTo>
                      <a:pt x="1178464" y="1706906"/>
                      <a:pt x="1180813" y="1706984"/>
                      <a:pt x="1183083" y="1707219"/>
                    </a:cubicBezTo>
                    <a:lnTo>
                      <a:pt x="1356334" y="1707219"/>
                    </a:lnTo>
                    <a:cubicBezTo>
                      <a:pt x="1356804" y="1693989"/>
                      <a:pt x="1357038" y="1680758"/>
                      <a:pt x="1357038" y="1667449"/>
                    </a:cubicBezTo>
                    <a:cubicBezTo>
                      <a:pt x="1357038" y="1643493"/>
                      <a:pt x="1357038" y="1619459"/>
                      <a:pt x="1357117" y="1595503"/>
                    </a:cubicBezTo>
                    <a:cubicBezTo>
                      <a:pt x="1357195" y="1537335"/>
                      <a:pt x="1357273" y="1477210"/>
                      <a:pt x="1356804" y="1418181"/>
                    </a:cubicBezTo>
                    <a:cubicBezTo>
                      <a:pt x="1356412" y="1369017"/>
                      <a:pt x="1388353" y="1356099"/>
                      <a:pt x="1415284" y="1353985"/>
                    </a:cubicBezTo>
                    <a:cubicBezTo>
                      <a:pt x="1568415" y="1341616"/>
                      <a:pt x="1700173" y="1211189"/>
                      <a:pt x="1708941" y="1063147"/>
                    </a:cubicBezTo>
                    <a:cubicBezTo>
                      <a:pt x="1719040" y="890444"/>
                      <a:pt x="1613274" y="746864"/>
                      <a:pt x="1451610" y="713984"/>
                    </a:cubicBezTo>
                    <a:close/>
                    <a:moveTo>
                      <a:pt x="1556124" y="1143000"/>
                    </a:moveTo>
                    <a:cubicBezTo>
                      <a:pt x="1525592" y="1189738"/>
                      <a:pt x="1478227" y="1221209"/>
                      <a:pt x="1422722" y="1231622"/>
                    </a:cubicBezTo>
                    <a:cubicBezTo>
                      <a:pt x="1412075" y="1233579"/>
                      <a:pt x="1401271" y="1234597"/>
                      <a:pt x="1390389" y="1234597"/>
                    </a:cubicBezTo>
                    <a:cubicBezTo>
                      <a:pt x="1366355" y="1234597"/>
                      <a:pt x="1341381" y="1229743"/>
                      <a:pt x="1311866" y="1219331"/>
                    </a:cubicBezTo>
                    <a:lnTo>
                      <a:pt x="1293938" y="1213068"/>
                    </a:lnTo>
                    <a:cubicBezTo>
                      <a:pt x="1275854" y="1206726"/>
                      <a:pt x="1257300" y="1200228"/>
                      <a:pt x="1238824" y="1193182"/>
                    </a:cubicBezTo>
                    <a:cubicBezTo>
                      <a:pt x="1239372" y="1239998"/>
                      <a:pt x="1239215" y="1287284"/>
                      <a:pt x="1239059" y="1333161"/>
                    </a:cubicBezTo>
                    <a:cubicBezTo>
                      <a:pt x="1238980" y="1353281"/>
                      <a:pt x="1238980" y="1373322"/>
                      <a:pt x="1238980" y="1393364"/>
                    </a:cubicBezTo>
                    <a:cubicBezTo>
                      <a:pt x="1238980" y="1406360"/>
                      <a:pt x="1238902" y="1419434"/>
                      <a:pt x="1238824" y="1432430"/>
                    </a:cubicBezTo>
                    <a:cubicBezTo>
                      <a:pt x="1238667" y="1462727"/>
                      <a:pt x="1238432" y="1494042"/>
                      <a:pt x="1239294" y="1524496"/>
                    </a:cubicBezTo>
                    <a:cubicBezTo>
                      <a:pt x="1239528" y="1532168"/>
                      <a:pt x="1240233" y="1555419"/>
                      <a:pt x="1223793" y="1572330"/>
                    </a:cubicBezTo>
                    <a:cubicBezTo>
                      <a:pt x="1207352" y="1589240"/>
                      <a:pt x="1183866" y="1589240"/>
                      <a:pt x="1176116" y="1589240"/>
                    </a:cubicBezTo>
                    <a:lnTo>
                      <a:pt x="1175176" y="1589240"/>
                    </a:lnTo>
                    <a:cubicBezTo>
                      <a:pt x="1126481" y="1588927"/>
                      <a:pt x="1074498" y="1588692"/>
                      <a:pt x="1011633" y="1588692"/>
                    </a:cubicBezTo>
                    <a:cubicBezTo>
                      <a:pt x="967400" y="1588692"/>
                      <a:pt x="923090" y="1588770"/>
                      <a:pt x="878857" y="1588848"/>
                    </a:cubicBezTo>
                    <a:lnTo>
                      <a:pt x="839635" y="1588927"/>
                    </a:lnTo>
                    <a:cubicBezTo>
                      <a:pt x="842845" y="1598243"/>
                      <a:pt x="846211" y="1607481"/>
                      <a:pt x="849578" y="1616797"/>
                    </a:cubicBezTo>
                    <a:cubicBezTo>
                      <a:pt x="856076" y="1634725"/>
                      <a:pt x="862808" y="1653357"/>
                      <a:pt x="868680" y="1672225"/>
                    </a:cubicBezTo>
                    <a:cubicBezTo>
                      <a:pt x="894280" y="1755053"/>
                      <a:pt x="874630" y="1829035"/>
                      <a:pt x="811764" y="1886341"/>
                    </a:cubicBezTo>
                    <a:cubicBezTo>
                      <a:pt x="772229" y="1922354"/>
                      <a:pt x="727684" y="1940673"/>
                      <a:pt x="679223" y="1940673"/>
                    </a:cubicBezTo>
                    <a:cubicBezTo>
                      <a:pt x="652841" y="1940673"/>
                      <a:pt x="625753" y="1935036"/>
                      <a:pt x="598666" y="1923920"/>
                    </a:cubicBezTo>
                    <a:cubicBezTo>
                      <a:pt x="521474" y="1892291"/>
                      <a:pt x="477555" y="1829426"/>
                      <a:pt x="471605" y="1742136"/>
                    </a:cubicBezTo>
                    <a:cubicBezTo>
                      <a:pt x="469021" y="1704166"/>
                      <a:pt x="481939" y="1669720"/>
                      <a:pt x="493369" y="1639344"/>
                    </a:cubicBezTo>
                    <a:lnTo>
                      <a:pt x="495874" y="1632611"/>
                    </a:lnTo>
                    <a:cubicBezTo>
                      <a:pt x="498457" y="1625644"/>
                      <a:pt x="500884" y="1618598"/>
                      <a:pt x="503311" y="1611552"/>
                    </a:cubicBezTo>
                    <a:cubicBezTo>
                      <a:pt x="505895" y="1604036"/>
                      <a:pt x="508635" y="1596364"/>
                      <a:pt x="511453" y="1588613"/>
                    </a:cubicBezTo>
                    <a:cubicBezTo>
                      <a:pt x="471918" y="1588927"/>
                      <a:pt x="429173" y="1589005"/>
                      <a:pt x="378286" y="1589005"/>
                    </a:cubicBezTo>
                    <a:cubicBezTo>
                      <a:pt x="341882" y="1589005"/>
                      <a:pt x="305478" y="1588927"/>
                      <a:pt x="269075" y="1588848"/>
                    </a:cubicBezTo>
                    <a:lnTo>
                      <a:pt x="210515" y="1588770"/>
                    </a:lnTo>
                    <a:cubicBezTo>
                      <a:pt x="205113" y="1588770"/>
                      <a:pt x="200181" y="1588770"/>
                      <a:pt x="195719" y="1588848"/>
                    </a:cubicBezTo>
                    <a:cubicBezTo>
                      <a:pt x="191805" y="1588848"/>
                      <a:pt x="188282" y="1588927"/>
                      <a:pt x="184993" y="1588927"/>
                    </a:cubicBezTo>
                    <a:cubicBezTo>
                      <a:pt x="167379" y="1588927"/>
                      <a:pt x="147337" y="1588927"/>
                      <a:pt x="132619" y="1574130"/>
                    </a:cubicBezTo>
                    <a:cubicBezTo>
                      <a:pt x="117744" y="1559177"/>
                      <a:pt x="117823" y="1540232"/>
                      <a:pt x="118057" y="1511578"/>
                    </a:cubicBezTo>
                    <a:cubicBezTo>
                      <a:pt x="118057" y="1506411"/>
                      <a:pt x="118136" y="1500618"/>
                      <a:pt x="118136" y="1494199"/>
                    </a:cubicBezTo>
                    <a:cubicBezTo>
                      <a:pt x="118136" y="1484726"/>
                      <a:pt x="118136" y="1475331"/>
                      <a:pt x="118214" y="1465858"/>
                    </a:cubicBezTo>
                    <a:cubicBezTo>
                      <a:pt x="118293" y="1449340"/>
                      <a:pt x="118449" y="1432195"/>
                      <a:pt x="117979" y="1415676"/>
                    </a:cubicBezTo>
                    <a:cubicBezTo>
                      <a:pt x="116961" y="1379351"/>
                      <a:pt x="136455" y="1357430"/>
                      <a:pt x="172859" y="1353985"/>
                    </a:cubicBezTo>
                    <a:cubicBezTo>
                      <a:pt x="332175" y="1338797"/>
                      <a:pt x="463150" y="1207196"/>
                      <a:pt x="470978" y="1054378"/>
                    </a:cubicBezTo>
                    <a:cubicBezTo>
                      <a:pt x="479747" y="883163"/>
                      <a:pt x="359497" y="734886"/>
                      <a:pt x="191257" y="709521"/>
                    </a:cubicBezTo>
                    <a:cubicBezTo>
                      <a:pt x="129722" y="700205"/>
                      <a:pt x="118136" y="686661"/>
                      <a:pt x="118136" y="623875"/>
                    </a:cubicBezTo>
                    <a:cubicBezTo>
                      <a:pt x="118136" y="613932"/>
                      <a:pt x="118214" y="604068"/>
                      <a:pt x="118214" y="594125"/>
                    </a:cubicBezTo>
                    <a:cubicBezTo>
                      <a:pt x="118371" y="572283"/>
                      <a:pt x="118449" y="549736"/>
                      <a:pt x="117979" y="527737"/>
                    </a:cubicBezTo>
                    <a:cubicBezTo>
                      <a:pt x="117588" y="509183"/>
                      <a:pt x="122598" y="494387"/>
                      <a:pt x="133011" y="483740"/>
                    </a:cubicBezTo>
                    <a:cubicBezTo>
                      <a:pt x="143345" y="473171"/>
                      <a:pt x="157984" y="467769"/>
                      <a:pt x="176539" y="467769"/>
                    </a:cubicBezTo>
                    <a:lnTo>
                      <a:pt x="177634" y="467769"/>
                    </a:lnTo>
                    <a:cubicBezTo>
                      <a:pt x="203156" y="468004"/>
                      <a:pt x="228600" y="468082"/>
                      <a:pt x="254121" y="468082"/>
                    </a:cubicBezTo>
                    <a:cubicBezTo>
                      <a:pt x="270640" y="468082"/>
                      <a:pt x="336872" y="467925"/>
                      <a:pt x="353469" y="467925"/>
                    </a:cubicBezTo>
                    <a:cubicBezTo>
                      <a:pt x="369126" y="467925"/>
                      <a:pt x="384862" y="467847"/>
                      <a:pt x="400520" y="467769"/>
                    </a:cubicBezTo>
                    <a:cubicBezTo>
                      <a:pt x="418682" y="467691"/>
                      <a:pt x="436923" y="467612"/>
                      <a:pt x="455086" y="467612"/>
                    </a:cubicBezTo>
                    <a:cubicBezTo>
                      <a:pt x="477320" y="467612"/>
                      <a:pt x="496422" y="467769"/>
                      <a:pt x="514115" y="468082"/>
                    </a:cubicBezTo>
                    <a:cubicBezTo>
                      <a:pt x="502763" y="438881"/>
                      <a:pt x="492195" y="408897"/>
                      <a:pt x="482565" y="378756"/>
                    </a:cubicBezTo>
                    <a:cubicBezTo>
                      <a:pt x="456808" y="298198"/>
                      <a:pt x="477476" y="225390"/>
                      <a:pt x="542220" y="168162"/>
                    </a:cubicBezTo>
                    <a:cubicBezTo>
                      <a:pt x="581364" y="133559"/>
                      <a:pt x="625049" y="116022"/>
                      <a:pt x="672178" y="116022"/>
                    </a:cubicBezTo>
                    <a:cubicBezTo>
                      <a:pt x="700675" y="116022"/>
                      <a:pt x="729876" y="122598"/>
                      <a:pt x="758999" y="135594"/>
                    </a:cubicBezTo>
                    <a:cubicBezTo>
                      <a:pt x="834077" y="169101"/>
                      <a:pt x="876822" y="234158"/>
                      <a:pt x="879405" y="318787"/>
                    </a:cubicBezTo>
                    <a:cubicBezTo>
                      <a:pt x="880580" y="357618"/>
                      <a:pt x="866488" y="392534"/>
                      <a:pt x="854040" y="423380"/>
                    </a:cubicBezTo>
                    <a:cubicBezTo>
                      <a:pt x="849813" y="433792"/>
                      <a:pt x="845898" y="443656"/>
                      <a:pt x="842454" y="453442"/>
                    </a:cubicBezTo>
                    <a:cubicBezTo>
                      <a:pt x="840653" y="458766"/>
                      <a:pt x="838931" y="463541"/>
                      <a:pt x="837365" y="467925"/>
                    </a:cubicBezTo>
                    <a:cubicBezTo>
                      <a:pt x="841514" y="467925"/>
                      <a:pt x="845977" y="467847"/>
                      <a:pt x="850908" y="467847"/>
                    </a:cubicBezTo>
                    <a:lnTo>
                      <a:pt x="853414" y="467847"/>
                    </a:lnTo>
                    <a:cubicBezTo>
                      <a:pt x="894202" y="467925"/>
                      <a:pt x="935068" y="468004"/>
                      <a:pt x="975856" y="468004"/>
                    </a:cubicBezTo>
                    <a:lnTo>
                      <a:pt x="1158658" y="467925"/>
                    </a:lnTo>
                    <a:cubicBezTo>
                      <a:pt x="1224732" y="467925"/>
                      <a:pt x="1239059" y="482487"/>
                      <a:pt x="1239059" y="549736"/>
                    </a:cubicBezTo>
                    <a:cubicBezTo>
                      <a:pt x="1239059" y="578624"/>
                      <a:pt x="1239059" y="607512"/>
                      <a:pt x="1239137" y="636401"/>
                    </a:cubicBezTo>
                    <a:cubicBezTo>
                      <a:pt x="1239215" y="712888"/>
                      <a:pt x="1239294" y="791802"/>
                      <a:pt x="1238824" y="869776"/>
                    </a:cubicBezTo>
                    <a:cubicBezTo>
                      <a:pt x="1271705" y="856937"/>
                      <a:pt x="1301924" y="846290"/>
                      <a:pt x="1330734" y="837522"/>
                    </a:cubicBezTo>
                    <a:cubicBezTo>
                      <a:pt x="1349679" y="831728"/>
                      <a:pt x="1369251" y="828753"/>
                      <a:pt x="1388980" y="828753"/>
                    </a:cubicBezTo>
                    <a:cubicBezTo>
                      <a:pt x="1481359" y="828753"/>
                      <a:pt x="1563326" y="893419"/>
                      <a:pt x="1583916" y="982510"/>
                    </a:cubicBezTo>
                    <a:cubicBezTo>
                      <a:pt x="1596834" y="1038799"/>
                      <a:pt x="1586969" y="1095714"/>
                      <a:pt x="1556124" y="114300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grpSp>
      </p:grpSp>
      <p:sp>
        <p:nvSpPr>
          <p:cNvPr id="63" name="Rectangle: Rounded Corners 15">
            <a:extLst>
              <a:ext uri="{FF2B5EF4-FFF2-40B4-BE49-F238E27FC236}">
                <a16:creationId xmlns:a16="http://schemas.microsoft.com/office/drawing/2014/main" id="{27BE8B82-8398-7443-E213-C39E0567FF17}"/>
              </a:ext>
            </a:extLst>
          </p:cNvPr>
          <p:cNvSpPr/>
          <p:nvPr/>
        </p:nvSpPr>
        <p:spPr>
          <a:xfrm>
            <a:off x="1530533" y="2187033"/>
            <a:ext cx="4587974" cy="3781866"/>
          </a:xfrm>
          <a:prstGeom prst="roundRect">
            <a:avLst>
              <a:gd name="adj" fmla="val 6180"/>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E05F7B76-1362-4AA7-5EBC-C10E9186B9E6}"/>
              </a:ext>
            </a:extLst>
          </p:cNvPr>
          <p:cNvSpPr/>
          <p:nvPr/>
        </p:nvSpPr>
        <p:spPr>
          <a:xfrm>
            <a:off x="0" y="0"/>
            <a:ext cx="560439" cy="6858000"/>
          </a:xfrm>
          <a:prstGeom prst="rect">
            <a:avLst/>
          </a:prstGeom>
          <a:blipFill>
            <a:blip r:embed="rId4"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outerShdw blurRad="292100" dist="215900" dir="4200000" sx="98000" sy="98000" algn="tr" rotWithShape="0">
              <a:srgbClr val="D6E9FE">
                <a:lumMod val="10000"/>
                <a:alpha val="2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EFCAE728-2216-F902-647C-2ED25DCA95AD}"/>
              </a:ext>
            </a:extLst>
          </p:cNvPr>
          <p:cNvSpPr/>
          <p:nvPr/>
        </p:nvSpPr>
        <p:spPr>
          <a:xfrm>
            <a:off x="-33338" y="0"/>
            <a:ext cx="593777" cy="6858000"/>
          </a:xfrm>
          <a:prstGeom prst="rect">
            <a:avLst/>
          </a:prstGeom>
          <a:gradFill flip="none" rotWithShape="1">
            <a:gsLst>
              <a:gs pos="0">
                <a:srgbClr val="D6E9FE">
                  <a:alpha val="10000"/>
                </a:srgbClr>
              </a:gs>
              <a:gs pos="100000">
                <a:srgbClr val="D6E9FE">
                  <a:alpha val="2000"/>
                </a:srgbClr>
              </a:gs>
            </a:gsLst>
            <a:lin ang="5400000" scaled="0"/>
            <a:tileRect/>
          </a:gradFill>
          <a:ln w="12700" cap="flat" cmpd="sng" algn="ctr">
            <a:gradFill>
              <a:gsLst>
                <a:gs pos="50000">
                  <a:srgbClr val="55ACEC"/>
                </a:gs>
                <a:gs pos="10000">
                  <a:srgbClr val="55ACEC">
                    <a:alpha val="0"/>
                  </a:srgbClr>
                </a:gs>
                <a:gs pos="90000">
                  <a:srgbClr val="55ACEC">
                    <a:alpha val="0"/>
                  </a:srgb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243B9AF5-1A22-7332-0529-9D67EDD51E83}"/>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rPr>
              <a:t>SECTION</a:t>
            </a:r>
          </a:p>
        </p:txBody>
      </p:sp>
      <p:sp>
        <p:nvSpPr>
          <p:cNvPr id="67" name="Graphic 31" descr="Line arrow Horizontal U turn">
            <a:extLst>
              <a:ext uri="{FF2B5EF4-FFF2-40B4-BE49-F238E27FC236}">
                <a16:creationId xmlns:a16="http://schemas.microsoft.com/office/drawing/2014/main" id="{E76192E1-4ACA-AD7A-FEB0-C7BDE81837A0}"/>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rgbClr val="2779F6"/>
              </a:gs>
              <a:gs pos="100000">
                <a:srgbClr val="91F6D4"/>
              </a:gs>
            </a:gsLst>
            <a:lin ang="5400000" scaled="0"/>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0241523A-803F-7B18-B6D0-AA9E61AB628F}"/>
              </a:ext>
            </a:extLst>
          </p:cNvPr>
          <p:cNvSpPr/>
          <p:nvPr/>
        </p:nvSpPr>
        <p:spPr>
          <a:xfrm>
            <a:off x="2251066" y="4818414"/>
            <a:ext cx="3146905" cy="771430"/>
          </a:xfrm>
          <a:prstGeom prst="rect">
            <a:avLst/>
          </a:prstGeom>
        </p:spPr>
        <p:txBody>
          <a:bodyPr wrap="square">
            <a:spAutoFit/>
          </a:bodyPr>
          <a:lstStyle/>
          <a:p>
            <a:pPr algn="ctr">
              <a:lnSpc>
                <a:spcPts val="1800"/>
              </a:lnSpc>
              <a:defRPr/>
            </a:pPr>
            <a:r>
              <a:rPr lang="en-US" sz="1400" dirty="0">
                <a:solidFill>
                  <a:prstClr val="white"/>
                </a:solidFill>
                <a:latin typeface="Montserrat" panose="00000500000000000000" pitchFamily="50" charset="0"/>
              </a:rPr>
              <a:t>Strives to be honest, transparent, &amp; accountable in all business dealings to build trust</a:t>
            </a:r>
          </a:p>
        </p:txBody>
      </p:sp>
      <p:sp>
        <p:nvSpPr>
          <p:cNvPr id="69" name="Slide Number Placeholder 2">
            <a:extLst>
              <a:ext uri="{FF2B5EF4-FFF2-40B4-BE49-F238E27FC236}">
                <a16:creationId xmlns:a16="http://schemas.microsoft.com/office/drawing/2014/main" id="{1F0B54B4-9344-8F7C-FD62-74A6FCBD5921}"/>
              </a:ext>
            </a:extLst>
          </p:cNvPr>
          <p:cNvSpPr txBox="1">
            <a:spLocks/>
          </p:cNvSpPr>
          <p:nvPr/>
        </p:nvSpPr>
        <p:spPr>
          <a:xfrm>
            <a:off x="62050" y="6221244"/>
            <a:ext cx="436337" cy="307777"/>
          </a:xfrm>
          <a:prstGeom prst="rect">
            <a:avLst/>
          </a:prstGeom>
          <a:noFill/>
        </p:spPr>
        <p:txBody>
          <a:bodyPr vert="horz" wrap="none" lIns="91440" tIns="45720" rIns="91440" bIns="45720" rtlCol="0" anchor="ctr">
            <a:spAutoFit/>
          </a:bodyPr>
          <a:lstStyle>
            <a:defPPr>
              <a:defRPr lang="en-US"/>
            </a:defPPr>
            <a:lvl1pPr marL="0" algn="r" defTabSz="914400" rtl="0" eaLnBrk="1" latinLnBrk="0" hangingPunct="1">
              <a:defRPr lang="en-US" sz="1400" b="1" kern="1200" smtClean="0">
                <a:gradFill>
                  <a:gsLst>
                    <a:gs pos="0">
                      <a:schemeClr val="accent6"/>
                    </a:gs>
                    <a:gs pos="100000">
                      <a:schemeClr val="accent2"/>
                    </a:gs>
                  </a:gsLst>
                  <a:lin ang="5400000" scaled="0"/>
                </a:gradFill>
                <a:latin typeface="Montserrat"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70" name="TextBox 69">
            <a:extLst>
              <a:ext uri="{FF2B5EF4-FFF2-40B4-BE49-F238E27FC236}">
                <a16:creationId xmlns:a16="http://schemas.microsoft.com/office/drawing/2014/main" id="{ACAC54E2-A7E9-8898-8CEB-3539CC3EDBED}"/>
              </a:ext>
            </a:extLst>
          </p:cNvPr>
          <p:cNvSpPr txBox="1"/>
          <p:nvPr/>
        </p:nvSpPr>
        <p:spPr>
          <a:xfrm>
            <a:off x="2948316" y="4162275"/>
            <a:ext cx="1752404" cy="430887"/>
          </a:xfrm>
          <a:prstGeom prst="rect">
            <a:avLst/>
          </a:prstGeom>
          <a:noFill/>
        </p:spPr>
        <p:txBody>
          <a:bodyPr wrap="none" rtlCol="0" anchor="ctr" anchorCtr="0">
            <a:spAutoFit/>
          </a:bodyPr>
          <a:lstStyle/>
          <a:p>
            <a:pPr algn="ctr">
              <a:defRPr/>
            </a:pPr>
            <a:r>
              <a:rPr lang="en-US" sz="2200" b="1" dirty="0">
                <a:solidFill>
                  <a:prstClr val="white"/>
                </a:solidFill>
                <a:latin typeface="Montserrat" panose="00000500000000000000" pitchFamily="50" charset="0"/>
              </a:rPr>
              <a:t>INTEGRITY</a:t>
            </a:r>
          </a:p>
        </p:txBody>
      </p:sp>
      <p:sp>
        <p:nvSpPr>
          <p:cNvPr id="71" name="TextBox 70">
            <a:extLst>
              <a:ext uri="{FF2B5EF4-FFF2-40B4-BE49-F238E27FC236}">
                <a16:creationId xmlns:a16="http://schemas.microsoft.com/office/drawing/2014/main" id="{3136C450-5605-2FEA-7226-266FB4A7D939}"/>
              </a:ext>
            </a:extLst>
          </p:cNvPr>
          <p:cNvSpPr txBox="1"/>
          <p:nvPr/>
        </p:nvSpPr>
        <p:spPr>
          <a:xfrm>
            <a:off x="6992696" y="1061399"/>
            <a:ext cx="1425390" cy="477054"/>
          </a:xfrm>
          <a:prstGeom prst="rect">
            <a:avLst/>
          </a:prstGeom>
          <a:noFill/>
        </p:spPr>
        <p:txBody>
          <a:bodyPr wrap="none" rtlCol="0">
            <a:spAutoFit/>
          </a:bodyPr>
          <a:lstStyle/>
          <a:p>
            <a:pPr>
              <a:defRPr/>
            </a:pPr>
            <a:r>
              <a:rPr lang="en-US" sz="2500" b="1" spc="300" dirty="0">
                <a:gradFill>
                  <a:gsLst>
                    <a:gs pos="0">
                      <a:srgbClr val="2779F6"/>
                    </a:gs>
                    <a:gs pos="100000">
                      <a:srgbClr val="91F6D4"/>
                    </a:gs>
                  </a:gsLst>
                  <a:lin ang="5400000" scaled="0"/>
                </a:gradFill>
                <a:latin typeface="Montserrat" panose="00000500000000000000" pitchFamily="50" charset="0"/>
              </a:rPr>
              <a:t>CORE </a:t>
            </a:r>
          </a:p>
        </p:txBody>
      </p:sp>
      <p:sp>
        <p:nvSpPr>
          <p:cNvPr id="72" name="TextBox 71">
            <a:extLst>
              <a:ext uri="{FF2B5EF4-FFF2-40B4-BE49-F238E27FC236}">
                <a16:creationId xmlns:a16="http://schemas.microsoft.com/office/drawing/2014/main" id="{139A9350-4712-45DE-14EC-6E28300CB08A}"/>
              </a:ext>
            </a:extLst>
          </p:cNvPr>
          <p:cNvSpPr txBox="1"/>
          <p:nvPr/>
        </p:nvSpPr>
        <p:spPr>
          <a:xfrm>
            <a:off x="6992696" y="1508473"/>
            <a:ext cx="2794355" cy="769441"/>
          </a:xfrm>
          <a:prstGeom prst="rect">
            <a:avLst/>
          </a:prstGeom>
          <a:noFill/>
        </p:spPr>
        <p:txBody>
          <a:bodyPr wrap="none" rtlCol="0">
            <a:spAutoFit/>
          </a:bodyPr>
          <a:lstStyle/>
          <a:p>
            <a:pPr>
              <a:defRPr/>
            </a:pPr>
            <a:r>
              <a:rPr lang="en-US" sz="4400" b="1" spc="300" dirty="0">
                <a:gradFill>
                  <a:gsLst>
                    <a:gs pos="0">
                      <a:srgbClr val="2779F6"/>
                    </a:gs>
                    <a:gs pos="100000">
                      <a:srgbClr val="91F6D4"/>
                    </a:gs>
                  </a:gsLst>
                  <a:lin ang="5400000" scaled="0"/>
                </a:gradFill>
                <a:latin typeface="Montserrat" panose="00000500000000000000" pitchFamily="50" charset="0"/>
              </a:rPr>
              <a:t>VALUES</a:t>
            </a:r>
          </a:p>
        </p:txBody>
      </p:sp>
      <p:grpSp>
        <p:nvGrpSpPr>
          <p:cNvPr id="73" name="Group 72">
            <a:extLst>
              <a:ext uri="{FF2B5EF4-FFF2-40B4-BE49-F238E27FC236}">
                <a16:creationId xmlns:a16="http://schemas.microsoft.com/office/drawing/2014/main" id="{DEC59D56-DC28-99D3-BEE7-5AB168DF6348}"/>
              </a:ext>
            </a:extLst>
          </p:cNvPr>
          <p:cNvGrpSpPr/>
          <p:nvPr/>
        </p:nvGrpSpPr>
        <p:grpSpPr>
          <a:xfrm>
            <a:off x="10025328" y="2366788"/>
            <a:ext cx="1130375" cy="1441681"/>
            <a:chOff x="9305358" y="3201357"/>
            <a:chExt cx="1799465" cy="2295039"/>
          </a:xfrm>
        </p:grpSpPr>
        <p:sp>
          <p:nvSpPr>
            <p:cNvPr id="74" name="Rectangle: Rounded Corners 15">
              <a:extLst>
                <a:ext uri="{FF2B5EF4-FFF2-40B4-BE49-F238E27FC236}">
                  <a16:creationId xmlns:a16="http://schemas.microsoft.com/office/drawing/2014/main" id="{FD04C37E-3CD5-CBBA-520D-3AC7E9DFFA26}"/>
                </a:ext>
              </a:extLst>
            </p:cNvPr>
            <p:cNvSpPr/>
            <p:nvPr/>
          </p:nvSpPr>
          <p:spPr>
            <a:xfrm>
              <a:off x="9305358" y="3201357"/>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BEB8EB17-C718-18BB-540C-18DD0A3F3766}"/>
                </a:ext>
              </a:extLst>
            </p:cNvPr>
            <p:cNvGrpSpPr/>
            <p:nvPr/>
          </p:nvGrpSpPr>
          <p:grpSpPr>
            <a:xfrm>
              <a:off x="9771990" y="3626246"/>
              <a:ext cx="904467" cy="979128"/>
              <a:chOff x="4551537" y="3492035"/>
              <a:chExt cx="1137315" cy="1231194"/>
            </a:xfrm>
            <a:solidFill>
              <a:sysClr val="window" lastClr="FFFFFF">
                <a:alpha val="60000"/>
              </a:sysClr>
            </a:solidFill>
          </p:grpSpPr>
          <p:sp>
            <p:nvSpPr>
              <p:cNvPr id="77" name="Freeform: Shape 38">
                <a:extLst>
                  <a:ext uri="{FF2B5EF4-FFF2-40B4-BE49-F238E27FC236}">
                    <a16:creationId xmlns:a16="http://schemas.microsoft.com/office/drawing/2014/main" id="{308D97E1-F06D-AF6B-F658-BE077C45B151}"/>
                  </a:ext>
                </a:extLst>
              </p:cNvPr>
              <p:cNvSpPr/>
              <p:nvPr/>
            </p:nvSpPr>
            <p:spPr>
              <a:xfrm>
                <a:off x="4551537" y="3767054"/>
                <a:ext cx="1137315" cy="956175"/>
              </a:xfrm>
              <a:custGeom>
                <a:avLst/>
                <a:gdLst>
                  <a:gd name="connsiteX0" fmla="*/ 791053 w 2998417"/>
                  <a:gd name="connsiteY0" fmla="*/ 2528196 h 2520863"/>
                  <a:gd name="connsiteX1" fmla="*/ 669003 w 2998417"/>
                  <a:gd name="connsiteY1" fmla="*/ 2450300 h 2520863"/>
                  <a:gd name="connsiteX2" fmla="*/ 569812 w 2998417"/>
                  <a:gd name="connsiteY2" fmla="*/ 2350170 h 2520863"/>
                  <a:gd name="connsiteX3" fmla="*/ 563236 w 2998417"/>
                  <a:gd name="connsiteY3" fmla="*/ 2254267 h 2520863"/>
                  <a:gd name="connsiteX4" fmla="*/ 659217 w 2998417"/>
                  <a:gd name="connsiteY4" fmla="*/ 2263114 h 2520863"/>
                  <a:gd name="connsiteX5" fmla="*/ 773595 w 2998417"/>
                  <a:gd name="connsiteY5" fmla="*/ 2377101 h 2520863"/>
                  <a:gd name="connsiteX6" fmla="*/ 895254 w 2998417"/>
                  <a:gd name="connsiteY6" fmla="*/ 2377727 h 2520863"/>
                  <a:gd name="connsiteX7" fmla="*/ 980431 w 2998417"/>
                  <a:gd name="connsiteY7" fmla="*/ 2292706 h 2520863"/>
                  <a:gd name="connsiteX8" fmla="*/ 980196 w 2998417"/>
                  <a:gd name="connsiteY8" fmla="*/ 2164785 h 2520863"/>
                  <a:gd name="connsiteX9" fmla="*/ 391864 w 2998417"/>
                  <a:gd name="connsiteY9" fmla="*/ 1574182 h 2520863"/>
                  <a:gd name="connsiteX10" fmla="*/ 218692 w 2998417"/>
                  <a:gd name="connsiteY10" fmla="*/ 1573086 h 2520863"/>
                  <a:gd name="connsiteX11" fmla="*/ 152382 w 2998417"/>
                  <a:gd name="connsiteY11" fmla="*/ 1639631 h 2520863"/>
                  <a:gd name="connsiteX12" fmla="*/ 152539 w 2998417"/>
                  <a:gd name="connsiteY12" fmla="*/ 1756514 h 2520863"/>
                  <a:gd name="connsiteX13" fmla="*/ 272710 w 2998417"/>
                  <a:gd name="connsiteY13" fmla="*/ 1877156 h 2520863"/>
                  <a:gd name="connsiteX14" fmla="*/ 281792 w 2998417"/>
                  <a:gd name="connsiteY14" fmla="*/ 1964838 h 2520863"/>
                  <a:gd name="connsiteX15" fmla="*/ 190900 w 2998417"/>
                  <a:gd name="connsiteY15" fmla="*/ 1970553 h 2520863"/>
                  <a:gd name="connsiteX16" fmla="*/ 48338 w 2998417"/>
                  <a:gd name="connsiteY16" fmla="*/ 1826816 h 2520863"/>
                  <a:gd name="connsiteX17" fmla="*/ 59142 w 2998417"/>
                  <a:gd name="connsiteY17" fmla="*/ 1557585 h 2520863"/>
                  <a:gd name="connsiteX18" fmla="*/ 162951 w 2998417"/>
                  <a:gd name="connsiteY18" fmla="*/ 1453854 h 2520863"/>
                  <a:gd name="connsiteX19" fmla="*/ 365325 w 2998417"/>
                  <a:gd name="connsiteY19" fmla="*/ 1403828 h 2520863"/>
                  <a:gd name="connsiteX20" fmla="*/ 406817 w 2998417"/>
                  <a:gd name="connsiteY20" fmla="*/ 1394355 h 2520863"/>
                  <a:gd name="connsiteX21" fmla="*/ 562610 w 2998417"/>
                  <a:gd name="connsiteY21" fmla="*/ 1238798 h 2520863"/>
                  <a:gd name="connsiteX22" fmla="*/ 564489 w 2998417"/>
                  <a:gd name="connsiteY22" fmla="*/ 1200045 h 2520863"/>
                  <a:gd name="connsiteX23" fmla="*/ 627275 w 2998417"/>
                  <a:gd name="connsiteY23" fmla="*/ 880397 h 2520863"/>
                  <a:gd name="connsiteX24" fmla="*/ 637844 w 2998417"/>
                  <a:gd name="connsiteY24" fmla="*/ 844384 h 2520863"/>
                  <a:gd name="connsiteX25" fmla="*/ 753084 w 2998417"/>
                  <a:gd name="connsiteY25" fmla="*/ 560200 h 2520863"/>
                  <a:gd name="connsiteX26" fmla="*/ 774065 w 2998417"/>
                  <a:gd name="connsiteY26" fmla="*/ 526928 h 2520863"/>
                  <a:gd name="connsiteX27" fmla="*/ 905979 w 2998417"/>
                  <a:gd name="connsiteY27" fmla="*/ 302634 h 2520863"/>
                  <a:gd name="connsiteX28" fmla="*/ 928135 w 2998417"/>
                  <a:gd name="connsiteY28" fmla="*/ 263490 h 2520863"/>
                  <a:gd name="connsiteX29" fmla="*/ 1172392 w 2998417"/>
                  <a:gd name="connsiteY29" fmla="*/ 34890 h 2520863"/>
                  <a:gd name="connsiteX30" fmla="*/ 1226019 w 2998417"/>
                  <a:gd name="connsiteY30" fmla="*/ 25183 h 2520863"/>
                  <a:gd name="connsiteX31" fmla="*/ 1364667 w 2998417"/>
                  <a:gd name="connsiteY31" fmla="*/ 5376 h 2520863"/>
                  <a:gd name="connsiteX32" fmla="*/ 1768396 w 2998417"/>
                  <a:gd name="connsiteY32" fmla="*/ 79827 h 2520863"/>
                  <a:gd name="connsiteX33" fmla="*/ 1806209 w 2998417"/>
                  <a:gd name="connsiteY33" fmla="*/ 83507 h 2520863"/>
                  <a:gd name="connsiteX34" fmla="*/ 2012184 w 2998417"/>
                  <a:gd name="connsiteY34" fmla="*/ 321423 h 2520863"/>
                  <a:gd name="connsiteX35" fmla="*/ 2030895 w 2998417"/>
                  <a:gd name="connsiteY35" fmla="*/ 353208 h 2520863"/>
                  <a:gd name="connsiteX36" fmla="*/ 2166411 w 2998417"/>
                  <a:gd name="connsiteY36" fmla="*/ 577424 h 2520863"/>
                  <a:gd name="connsiteX37" fmla="*/ 2189349 w 2998417"/>
                  <a:gd name="connsiteY37" fmla="*/ 612732 h 2520863"/>
                  <a:gd name="connsiteX38" fmla="*/ 2321421 w 2998417"/>
                  <a:gd name="connsiteY38" fmla="*/ 836399 h 2520863"/>
                  <a:gd name="connsiteX39" fmla="*/ 2340210 w 2998417"/>
                  <a:gd name="connsiteY39" fmla="*/ 869124 h 2520863"/>
                  <a:gd name="connsiteX40" fmla="*/ 2425230 w 2998417"/>
                  <a:gd name="connsiteY40" fmla="*/ 1203412 h 2520863"/>
                  <a:gd name="connsiteX41" fmla="*/ 2426639 w 2998417"/>
                  <a:gd name="connsiteY41" fmla="*/ 1235197 h 2520863"/>
                  <a:gd name="connsiteX42" fmla="*/ 2588617 w 2998417"/>
                  <a:gd name="connsiteY42" fmla="*/ 1397096 h 2520863"/>
                  <a:gd name="connsiteX43" fmla="*/ 2622202 w 2998417"/>
                  <a:gd name="connsiteY43" fmla="*/ 1404063 h 2520863"/>
                  <a:gd name="connsiteX44" fmla="*/ 2845322 w 2998417"/>
                  <a:gd name="connsiteY44" fmla="*/ 1453071 h 2520863"/>
                  <a:gd name="connsiteX45" fmla="*/ 2940833 w 2998417"/>
                  <a:gd name="connsiteY45" fmla="*/ 1548504 h 2520863"/>
                  <a:gd name="connsiteX46" fmla="*/ 2941224 w 2998417"/>
                  <a:gd name="connsiteY46" fmla="*/ 1837699 h 2520863"/>
                  <a:gd name="connsiteX47" fmla="*/ 2735876 w 2998417"/>
                  <a:gd name="connsiteY47" fmla="*/ 2043360 h 2520863"/>
                  <a:gd name="connsiteX48" fmla="*/ 2322517 w 2998417"/>
                  <a:gd name="connsiteY48" fmla="*/ 2456250 h 2520863"/>
                  <a:gd name="connsiteX49" fmla="*/ 2020091 w 2998417"/>
                  <a:gd name="connsiteY49" fmla="*/ 2461103 h 2520863"/>
                  <a:gd name="connsiteX50" fmla="*/ 1913385 w 2998417"/>
                  <a:gd name="connsiteY50" fmla="*/ 2352049 h 2520863"/>
                  <a:gd name="connsiteX51" fmla="*/ 1878547 w 2998417"/>
                  <a:gd name="connsiteY51" fmla="*/ 2149283 h 2520863"/>
                  <a:gd name="connsiteX52" fmla="*/ 1869544 w 2998417"/>
                  <a:gd name="connsiteY52" fmla="*/ 2108652 h 2520863"/>
                  <a:gd name="connsiteX53" fmla="*/ 1667875 w 2998417"/>
                  <a:gd name="connsiteY53" fmla="*/ 1907609 h 2520863"/>
                  <a:gd name="connsiteX54" fmla="*/ 1632802 w 2998417"/>
                  <a:gd name="connsiteY54" fmla="*/ 1889682 h 2520863"/>
                  <a:gd name="connsiteX55" fmla="*/ 1409995 w 2998417"/>
                  <a:gd name="connsiteY55" fmla="*/ 1883497 h 2520863"/>
                  <a:gd name="connsiteX56" fmla="*/ 1308221 w 2998417"/>
                  <a:gd name="connsiteY56" fmla="*/ 1924989 h 2520863"/>
                  <a:gd name="connsiteX57" fmla="*/ 1134110 w 2998417"/>
                  <a:gd name="connsiteY57" fmla="*/ 2099571 h 2520863"/>
                  <a:gd name="connsiteX58" fmla="*/ 1122836 w 2998417"/>
                  <a:gd name="connsiteY58" fmla="*/ 2148188 h 2520863"/>
                  <a:gd name="connsiteX59" fmla="*/ 1078917 w 2998417"/>
                  <a:gd name="connsiteY59" fmla="*/ 2369820 h 2520863"/>
                  <a:gd name="connsiteX60" fmla="*/ 992096 w 2998417"/>
                  <a:gd name="connsiteY60" fmla="*/ 2457346 h 2520863"/>
                  <a:gd name="connsiteX61" fmla="*/ 879362 w 2998417"/>
                  <a:gd name="connsiteY61" fmla="*/ 2528353 h 2520863"/>
                  <a:gd name="connsiteX62" fmla="*/ 791053 w 2998417"/>
                  <a:gd name="connsiteY62" fmla="*/ 2528196 h 2520863"/>
                  <a:gd name="connsiteX63" fmla="*/ 1608846 w 2998417"/>
                  <a:gd name="connsiteY63" fmla="*/ 504929 h 2520863"/>
                  <a:gd name="connsiteX64" fmla="*/ 1437005 w 2998417"/>
                  <a:gd name="connsiteY64" fmla="*/ 709338 h 2520863"/>
                  <a:gd name="connsiteX65" fmla="*/ 1399427 w 2998417"/>
                  <a:gd name="connsiteY65" fmla="*/ 741436 h 2520863"/>
                  <a:gd name="connsiteX66" fmla="*/ 1223514 w 2998417"/>
                  <a:gd name="connsiteY66" fmla="*/ 916409 h 2520863"/>
                  <a:gd name="connsiteX67" fmla="*/ 1193139 w 2998417"/>
                  <a:gd name="connsiteY67" fmla="*/ 945924 h 2520863"/>
                  <a:gd name="connsiteX68" fmla="*/ 1015895 w 2998417"/>
                  <a:gd name="connsiteY68" fmla="*/ 1123402 h 2520863"/>
                  <a:gd name="connsiteX69" fmla="*/ 986459 w 2998417"/>
                  <a:gd name="connsiteY69" fmla="*/ 1153151 h 2520863"/>
                  <a:gd name="connsiteX70" fmla="*/ 696873 w 2998417"/>
                  <a:gd name="connsiteY70" fmla="*/ 1313328 h 2520863"/>
                  <a:gd name="connsiteX71" fmla="*/ 656242 w 2998417"/>
                  <a:gd name="connsiteY71" fmla="*/ 1321157 h 2520863"/>
                  <a:gd name="connsiteX72" fmla="*/ 506634 w 2998417"/>
                  <a:gd name="connsiteY72" fmla="*/ 1470451 h 2520863"/>
                  <a:gd name="connsiteX73" fmla="*/ 506947 w 2998417"/>
                  <a:gd name="connsiteY73" fmla="*/ 1512492 h 2520863"/>
                  <a:gd name="connsiteX74" fmla="*/ 1005483 w 2998417"/>
                  <a:gd name="connsiteY74" fmla="*/ 2010401 h 2520863"/>
                  <a:gd name="connsiteX75" fmla="*/ 1047758 w 2998417"/>
                  <a:gd name="connsiteY75" fmla="*/ 2009540 h 2520863"/>
                  <a:gd name="connsiteX76" fmla="*/ 1236353 w 2998417"/>
                  <a:gd name="connsiteY76" fmla="*/ 1820319 h 2520863"/>
                  <a:gd name="connsiteX77" fmla="*/ 1340789 w 2998417"/>
                  <a:gd name="connsiteY77" fmla="*/ 1764578 h 2520863"/>
                  <a:gd name="connsiteX78" fmla="*/ 1469416 w 2998417"/>
                  <a:gd name="connsiteY78" fmla="*/ 1759646 h 2520863"/>
                  <a:gd name="connsiteX79" fmla="*/ 1604227 w 2998417"/>
                  <a:gd name="connsiteY79" fmla="*/ 1764656 h 2520863"/>
                  <a:gd name="connsiteX80" fmla="*/ 1749686 w 2998417"/>
                  <a:gd name="connsiteY80" fmla="*/ 1702496 h 2520863"/>
                  <a:gd name="connsiteX81" fmla="*/ 1779122 w 2998417"/>
                  <a:gd name="connsiteY81" fmla="*/ 1673842 h 2520863"/>
                  <a:gd name="connsiteX82" fmla="*/ 1868761 w 2998417"/>
                  <a:gd name="connsiteY82" fmla="*/ 1675487 h 2520863"/>
                  <a:gd name="connsiteX83" fmla="*/ 1865786 w 2998417"/>
                  <a:gd name="connsiteY83" fmla="*/ 1762777 h 2520863"/>
                  <a:gd name="connsiteX84" fmla="*/ 1796267 w 2998417"/>
                  <a:gd name="connsiteY84" fmla="*/ 1830105 h 2520863"/>
                  <a:gd name="connsiteX85" fmla="*/ 1794701 w 2998417"/>
                  <a:gd name="connsiteY85" fmla="*/ 1859619 h 2520863"/>
                  <a:gd name="connsiteX86" fmla="*/ 1952451 w 2998417"/>
                  <a:gd name="connsiteY86" fmla="*/ 2017369 h 2520863"/>
                  <a:gd name="connsiteX87" fmla="*/ 1985566 w 2998417"/>
                  <a:gd name="connsiteY87" fmla="*/ 2017212 h 2520863"/>
                  <a:gd name="connsiteX88" fmla="*/ 2494280 w 2998417"/>
                  <a:gd name="connsiteY88" fmla="*/ 1508812 h 2520863"/>
                  <a:gd name="connsiteX89" fmla="*/ 2494671 w 2998417"/>
                  <a:gd name="connsiteY89" fmla="*/ 1477889 h 2520863"/>
                  <a:gd name="connsiteX90" fmla="*/ 2339975 w 2998417"/>
                  <a:gd name="connsiteY90" fmla="*/ 1325384 h 2520863"/>
                  <a:gd name="connsiteX91" fmla="*/ 2304511 w 2998417"/>
                  <a:gd name="connsiteY91" fmla="*/ 1324836 h 2520863"/>
                  <a:gd name="connsiteX92" fmla="*/ 2281337 w 2998417"/>
                  <a:gd name="connsiteY92" fmla="*/ 1347304 h 2520863"/>
                  <a:gd name="connsiteX93" fmla="*/ 2196239 w 2998417"/>
                  <a:gd name="connsiteY93" fmla="*/ 1343155 h 2520863"/>
                  <a:gd name="connsiteX94" fmla="*/ 2196787 w 2998417"/>
                  <a:gd name="connsiteY94" fmla="*/ 1258291 h 2520863"/>
                  <a:gd name="connsiteX95" fmla="*/ 2331990 w 2998417"/>
                  <a:gd name="connsiteY95" fmla="*/ 1119566 h 2520863"/>
                  <a:gd name="connsiteX96" fmla="*/ 2328545 w 2998417"/>
                  <a:gd name="connsiteY96" fmla="*/ 1005422 h 2520863"/>
                  <a:gd name="connsiteX97" fmla="*/ 2214167 w 2998417"/>
                  <a:gd name="connsiteY97" fmla="*/ 1004248 h 2520863"/>
                  <a:gd name="connsiteX98" fmla="*/ 2170091 w 2998417"/>
                  <a:gd name="connsiteY98" fmla="*/ 1047306 h 2520863"/>
                  <a:gd name="connsiteX99" fmla="*/ 2071918 w 2998417"/>
                  <a:gd name="connsiteY99" fmla="*/ 1055996 h 2520863"/>
                  <a:gd name="connsiteX100" fmla="*/ 2082252 w 2998417"/>
                  <a:gd name="connsiteY100" fmla="*/ 958058 h 2520863"/>
                  <a:gd name="connsiteX101" fmla="*/ 2173222 w 2998417"/>
                  <a:gd name="connsiteY101" fmla="*/ 866383 h 2520863"/>
                  <a:gd name="connsiteX102" fmla="*/ 2174396 w 2998417"/>
                  <a:gd name="connsiteY102" fmla="*/ 747778 h 2520863"/>
                  <a:gd name="connsiteX103" fmla="*/ 2055556 w 2998417"/>
                  <a:gd name="connsiteY103" fmla="*/ 749813 h 2520863"/>
                  <a:gd name="connsiteX104" fmla="*/ 2000989 w 2998417"/>
                  <a:gd name="connsiteY104" fmla="*/ 803205 h 2520863"/>
                  <a:gd name="connsiteX105" fmla="*/ 1945327 w 2998417"/>
                  <a:gd name="connsiteY105" fmla="*/ 823873 h 2520863"/>
                  <a:gd name="connsiteX106" fmla="*/ 1895457 w 2998417"/>
                  <a:gd name="connsiteY106" fmla="*/ 783633 h 2520863"/>
                  <a:gd name="connsiteX107" fmla="*/ 1909862 w 2998417"/>
                  <a:gd name="connsiteY107" fmla="*/ 718342 h 2520863"/>
                  <a:gd name="connsiteX108" fmla="*/ 2013359 w 2998417"/>
                  <a:gd name="connsiteY108" fmla="*/ 614219 h 2520863"/>
                  <a:gd name="connsiteX109" fmla="*/ 2018995 w 2998417"/>
                  <a:gd name="connsiteY109" fmla="*/ 489272 h 2520863"/>
                  <a:gd name="connsiteX110" fmla="*/ 1895457 w 2998417"/>
                  <a:gd name="connsiteY110" fmla="*/ 495770 h 2520863"/>
                  <a:gd name="connsiteX111" fmla="*/ 1849659 w 2998417"/>
                  <a:gd name="connsiteY111" fmla="*/ 541333 h 2520863"/>
                  <a:gd name="connsiteX112" fmla="*/ 1756184 w 2998417"/>
                  <a:gd name="connsiteY112" fmla="*/ 549240 h 2520863"/>
                  <a:gd name="connsiteX113" fmla="*/ 1762055 w 2998417"/>
                  <a:gd name="connsiteY113" fmla="*/ 453808 h 2520863"/>
                  <a:gd name="connsiteX114" fmla="*/ 1863438 w 2998417"/>
                  <a:gd name="connsiteY114" fmla="*/ 351720 h 2520863"/>
                  <a:gd name="connsiteX115" fmla="*/ 1864142 w 2998417"/>
                  <a:gd name="connsiteY115" fmla="*/ 230374 h 2520863"/>
                  <a:gd name="connsiteX116" fmla="*/ 1744754 w 2998417"/>
                  <a:gd name="connsiteY116" fmla="*/ 234602 h 2520863"/>
                  <a:gd name="connsiteX117" fmla="*/ 1594833 w 2998417"/>
                  <a:gd name="connsiteY117" fmla="*/ 383662 h 2520863"/>
                  <a:gd name="connsiteX118" fmla="*/ 1588961 w 2998417"/>
                  <a:gd name="connsiteY118" fmla="*/ 417091 h 2520863"/>
                  <a:gd name="connsiteX119" fmla="*/ 1608846 w 2998417"/>
                  <a:gd name="connsiteY119" fmla="*/ 504929 h 2520863"/>
                  <a:gd name="connsiteX120" fmla="*/ 1990185 w 2998417"/>
                  <a:gd name="connsiteY120" fmla="*/ 2220369 h 2520863"/>
                  <a:gd name="connsiteX121" fmla="*/ 2013437 w 2998417"/>
                  <a:gd name="connsiteY121" fmla="*/ 2277910 h 2520863"/>
                  <a:gd name="connsiteX122" fmla="*/ 2111062 w 2998417"/>
                  <a:gd name="connsiteY122" fmla="*/ 2375222 h 2520863"/>
                  <a:gd name="connsiteX123" fmla="*/ 2225675 w 2998417"/>
                  <a:gd name="connsiteY123" fmla="*/ 2375300 h 2520863"/>
                  <a:gd name="connsiteX124" fmla="*/ 2852211 w 2998417"/>
                  <a:gd name="connsiteY124" fmla="*/ 1749312 h 2520863"/>
                  <a:gd name="connsiteX125" fmla="*/ 2852994 w 2998417"/>
                  <a:gd name="connsiteY125" fmla="*/ 1636734 h 2520863"/>
                  <a:gd name="connsiteX126" fmla="*/ 2753177 w 2998417"/>
                  <a:gd name="connsiteY126" fmla="*/ 1537465 h 2520863"/>
                  <a:gd name="connsiteX127" fmla="*/ 2640834 w 2998417"/>
                  <a:gd name="connsiteY127" fmla="*/ 1539501 h 2520863"/>
                  <a:gd name="connsiteX128" fmla="*/ 2014142 w 2998417"/>
                  <a:gd name="connsiteY128" fmla="*/ 2165333 h 2520863"/>
                  <a:gd name="connsiteX129" fmla="*/ 1990185 w 2998417"/>
                  <a:gd name="connsiteY129" fmla="*/ 2220369 h 2520863"/>
                  <a:gd name="connsiteX130" fmla="*/ 982858 w 2998417"/>
                  <a:gd name="connsiteY130" fmla="*/ 415211 h 2520863"/>
                  <a:gd name="connsiteX131" fmla="*/ 904649 w 2998417"/>
                  <a:gd name="connsiteY131" fmla="*/ 462654 h 2520863"/>
                  <a:gd name="connsiteX132" fmla="*/ 920228 w 2998417"/>
                  <a:gd name="connsiteY132" fmla="*/ 555034 h 2520863"/>
                  <a:gd name="connsiteX133" fmla="*/ 1135754 w 2998417"/>
                  <a:gd name="connsiteY133" fmla="*/ 770246 h 2520863"/>
                  <a:gd name="connsiteX134" fmla="*/ 1254203 w 2998417"/>
                  <a:gd name="connsiteY134" fmla="*/ 768837 h 2520863"/>
                  <a:gd name="connsiteX135" fmla="*/ 1250915 w 2998417"/>
                  <a:gd name="connsiteY135" fmla="*/ 650153 h 2520863"/>
                  <a:gd name="connsiteX136" fmla="*/ 1041730 w 2998417"/>
                  <a:gd name="connsiteY136" fmla="*/ 440968 h 2520863"/>
                  <a:gd name="connsiteX137" fmla="*/ 982858 w 2998417"/>
                  <a:gd name="connsiteY137" fmla="*/ 415211 h 2520863"/>
                  <a:gd name="connsiteX138" fmla="*/ 1145540 w 2998417"/>
                  <a:gd name="connsiteY138" fmla="*/ 156706 h 2520863"/>
                  <a:gd name="connsiteX139" fmla="*/ 1058954 w 2998417"/>
                  <a:gd name="connsiteY139" fmla="*/ 204774 h 2520863"/>
                  <a:gd name="connsiteX140" fmla="*/ 1075629 w 2998417"/>
                  <a:gd name="connsiteY140" fmla="*/ 296762 h 2520863"/>
                  <a:gd name="connsiteX141" fmla="*/ 1220696 w 2998417"/>
                  <a:gd name="connsiteY141" fmla="*/ 442299 h 2520863"/>
                  <a:gd name="connsiteX142" fmla="*/ 1343608 w 2998417"/>
                  <a:gd name="connsiteY142" fmla="*/ 564271 h 2520863"/>
                  <a:gd name="connsiteX143" fmla="*/ 1474896 w 2998417"/>
                  <a:gd name="connsiteY143" fmla="*/ 542351 h 2520863"/>
                  <a:gd name="connsiteX144" fmla="*/ 1440606 w 2998417"/>
                  <a:gd name="connsiteY144" fmla="*/ 448171 h 2520863"/>
                  <a:gd name="connsiteX145" fmla="*/ 1188833 w 2998417"/>
                  <a:gd name="connsiteY145" fmla="*/ 193501 h 2520863"/>
                  <a:gd name="connsiteX146" fmla="*/ 1145540 w 2998417"/>
                  <a:gd name="connsiteY146" fmla="*/ 156706 h 2520863"/>
                  <a:gd name="connsiteX147" fmla="*/ 829258 w 2998417"/>
                  <a:gd name="connsiteY147" fmla="*/ 673483 h 2520863"/>
                  <a:gd name="connsiteX148" fmla="*/ 750265 w 2998417"/>
                  <a:gd name="connsiteY148" fmla="*/ 718420 h 2520863"/>
                  <a:gd name="connsiteX149" fmla="*/ 767802 w 2998417"/>
                  <a:gd name="connsiteY149" fmla="*/ 815340 h 2520863"/>
                  <a:gd name="connsiteX150" fmla="*/ 920932 w 2998417"/>
                  <a:gd name="connsiteY150" fmla="*/ 968784 h 2520863"/>
                  <a:gd name="connsiteX151" fmla="*/ 1045958 w 2998417"/>
                  <a:gd name="connsiteY151" fmla="*/ 976691 h 2520863"/>
                  <a:gd name="connsiteX152" fmla="*/ 1039930 w 2998417"/>
                  <a:gd name="connsiteY152" fmla="*/ 851744 h 2520863"/>
                  <a:gd name="connsiteX153" fmla="*/ 888834 w 2998417"/>
                  <a:gd name="connsiteY153" fmla="*/ 700414 h 2520863"/>
                  <a:gd name="connsiteX154" fmla="*/ 829258 w 2998417"/>
                  <a:gd name="connsiteY154" fmla="*/ 673483 h 2520863"/>
                  <a:gd name="connsiteX155" fmla="*/ 781737 w 2998417"/>
                  <a:gd name="connsiteY155" fmla="*/ 1205917 h 2520863"/>
                  <a:gd name="connsiteX156" fmla="*/ 856345 w 2998417"/>
                  <a:gd name="connsiteY156" fmla="*/ 1158710 h 2520863"/>
                  <a:gd name="connsiteX157" fmla="*/ 844602 w 2998417"/>
                  <a:gd name="connsiteY157" fmla="*/ 1071340 h 2520863"/>
                  <a:gd name="connsiteX158" fmla="*/ 776492 w 2998417"/>
                  <a:gd name="connsiteY158" fmla="*/ 1002917 h 2520863"/>
                  <a:gd name="connsiteX159" fmla="*/ 683877 w 2998417"/>
                  <a:gd name="connsiteY159" fmla="*/ 991565 h 2520863"/>
                  <a:gd name="connsiteX160" fmla="*/ 639958 w 2998417"/>
                  <a:gd name="connsiteY160" fmla="*/ 1070871 h 2520863"/>
                  <a:gd name="connsiteX161" fmla="*/ 781737 w 2998417"/>
                  <a:gd name="connsiteY161" fmla="*/ 1205917 h 2520863"/>
                  <a:gd name="connsiteX162" fmla="*/ 1332177 w 2998417"/>
                  <a:gd name="connsiteY162" fmla="*/ 125312 h 2520863"/>
                  <a:gd name="connsiteX163" fmla="*/ 1309552 w 2998417"/>
                  <a:gd name="connsiteY163" fmla="*/ 160150 h 2520863"/>
                  <a:gd name="connsiteX164" fmla="*/ 1457986 w 2998417"/>
                  <a:gd name="connsiteY164" fmla="*/ 317744 h 2520863"/>
                  <a:gd name="connsiteX165" fmla="*/ 1486717 w 2998417"/>
                  <a:gd name="connsiteY165" fmla="*/ 314847 h 2520863"/>
                  <a:gd name="connsiteX166" fmla="*/ 1604540 w 2998417"/>
                  <a:gd name="connsiteY166" fmla="*/ 196867 h 2520863"/>
                  <a:gd name="connsiteX167" fmla="*/ 1599060 w 2998417"/>
                  <a:gd name="connsiteY167" fmla="*/ 175495 h 2520863"/>
                  <a:gd name="connsiteX168" fmla="*/ 1332177 w 2998417"/>
                  <a:gd name="connsiteY168" fmla="*/ 125312 h 252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998417" h="2520863">
                    <a:moveTo>
                      <a:pt x="791053" y="2528196"/>
                    </a:moveTo>
                    <a:cubicBezTo>
                      <a:pt x="742828" y="2514026"/>
                      <a:pt x="703293" y="2486704"/>
                      <a:pt x="669003" y="2450300"/>
                    </a:cubicBezTo>
                    <a:cubicBezTo>
                      <a:pt x="636826" y="2416088"/>
                      <a:pt x="602302" y="2384146"/>
                      <a:pt x="569812" y="2350170"/>
                    </a:cubicBezTo>
                    <a:cubicBezTo>
                      <a:pt x="537244" y="2316193"/>
                      <a:pt x="535522" y="2281746"/>
                      <a:pt x="563236" y="2254267"/>
                    </a:cubicBezTo>
                    <a:cubicBezTo>
                      <a:pt x="589776" y="2227885"/>
                      <a:pt x="626571" y="2230938"/>
                      <a:pt x="659217" y="2263114"/>
                    </a:cubicBezTo>
                    <a:cubicBezTo>
                      <a:pt x="697578" y="2300849"/>
                      <a:pt x="735077" y="2339444"/>
                      <a:pt x="773595" y="2377101"/>
                    </a:cubicBezTo>
                    <a:cubicBezTo>
                      <a:pt x="812661" y="2415305"/>
                      <a:pt x="856188" y="2415540"/>
                      <a:pt x="895254" y="2377727"/>
                    </a:cubicBezTo>
                    <a:cubicBezTo>
                      <a:pt x="924064" y="2349856"/>
                      <a:pt x="952169" y="2321203"/>
                      <a:pt x="980431" y="2292706"/>
                    </a:cubicBezTo>
                    <a:cubicBezTo>
                      <a:pt x="1025994" y="2246830"/>
                      <a:pt x="1025290" y="2211522"/>
                      <a:pt x="980196" y="2164785"/>
                    </a:cubicBezTo>
                    <a:cubicBezTo>
                      <a:pt x="786982" y="1964994"/>
                      <a:pt x="587583" y="1771389"/>
                      <a:pt x="391864" y="1574182"/>
                    </a:cubicBezTo>
                    <a:cubicBezTo>
                      <a:pt x="316786" y="1498556"/>
                      <a:pt x="293143" y="1498713"/>
                      <a:pt x="218692" y="1573086"/>
                    </a:cubicBezTo>
                    <a:cubicBezTo>
                      <a:pt x="196537" y="1595242"/>
                      <a:pt x="173990" y="1616927"/>
                      <a:pt x="152382" y="1639631"/>
                    </a:cubicBezTo>
                    <a:cubicBezTo>
                      <a:pt x="117075" y="1676661"/>
                      <a:pt x="116918" y="1720032"/>
                      <a:pt x="152539" y="1756514"/>
                    </a:cubicBezTo>
                    <a:cubicBezTo>
                      <a:pt x="192152" y="1797146"/>
                      <a:pt x="233097" y="1836524"/>
                      <a:pt x="272710" y="1877156"/>
                    </a:cubicBezTo>
                    <a:cubicBezTo>
                      <a:pt x="298545" y="1903617"/>
                      <a:pt x="301599" y="1940177"/>
                      <a:pt x="281792" y="1964838"/>
                    </a:cubicBezTo>
                    <a:cubicBezTo>
                      <a:pt x="258775" y="1993491"/>
                      <a:pt x="219710" y="1997875"/>
                      <a:pt x="190900" y="1970553"/>
                    </a:cubicBezTo>
                    <a:cubicBezTo>
                      <a:pt x="141892" y="1924206"/>
                      <a:pt x="92414" y="1877703"/>
                      <a:pt x="48338" y="1826816"/>
                    </a:cubicBezTo>
                    <a:cubicBezTo>
                      <a:pt x="-20790" y="1747120"/>
                      <a:pt x="-14527" y="1633524"/>
                      <a:pt x="59142" y="1557585"/>
                    </a:cubicBezTo>
                    <a:cubicBezTo>
                      <a:pt x="93197" y="1522434"/>
                      <a:pt x="127800" y="1487831"/>
                      <a:pt x="162951" y="1453854"/>
                    </a:cubicBezTo>
                    <a:cubicBezTo>
                      <a:pt x="220493" y="1398114"/>
                      <a:pt x="288133" y="1379716"/>
                      <a:pt x="365325" y="1403828"/>
                    </a:cubicBezTo>
                    <a:cubicBezTo>
                      <a:pt x="382235" y="1409074"/>
                      <a:pt x="393900" y="1407586"/>
                      <a:pt x="406817" y="1394355"/>
                    </a:cubicBezTo>
                    <a:cubicBezTo>
                      <a:pt x="458017" y="1341825"/>
                      <a:pt x="510000" y="1289998"/>
                      <a:pt x="562610" y="1238798"/>
                    </a:cubicBezTo>
                    <a:cubicBezTo>
                      <a:pt x="576701" y="1225019"/>
                      <a:pt x="577249" y="1216016"/>
                      <a:pt x="564489" y="1200045"/>
                    </a:cubicBezTo>
                    <a:cubicBezTo>
                      <a:pt x="476650" y="1090599"/>
                      <a:pt x="504677" y="947881"/>
                      <a:pt x="627275" y="880397"/>
                    </a:cubicBezTo>
                    <a:cubicBezTo>
                      <a:pt x="646064" y="870063"/>
                      <a:pt x="646143" y="862078"/>
                      <a:pt x="637844" y="844384"/>
                    </a:cubicBezTo>
                    <a:cubicBezTo>
                      <a:pt x="584765" y="731181"/>
                      <a:pt x="635809" y="605529"/>
                      <a:pt x="753084" y="560200"/>
                    </a:cubicBezTo>
                    <a:cubicBezTo>
                      <a:pt x="770229" y="553546"/>
                      <a:pt x="777040" y="547753"/>
                      <a:pt x="774065" y="526928"/>
                    </a:cubicBezTo>
                    <a:cubicBezTo>
                      <a:pt x="759973" y="428051"/>
                      <a:pt x="812739" y="338568"/>
                      <a:pt x="905979" y="302634"/>
                    </a:cubicBezTo>
                    <a:cubicBezTo>
                      <a:pt x="926961" y="294570"/>
                      <a:pt x="931423" y="284941"/>
                      <a:pt x="928135" y="263490"/>
                    </a:cubicBezTo>
                    <a:cubicBezTo>
                      <a:pt x="907154" y="128052"/>
                      <a:pt x="1037346" y="6393"/>
                      <a:pt x="1172392" y="34890"/>
                    </a:cubicBezTo>
                    <a:cubicBezTo>
                      <a:pt x="1192512" y="39118"/>
                      <a:pt x="1207857" y="38257"/>
                      <a:pt x="1226019" y="25183"/>
                    </a:cubicBezTo>
                    <a:cubicBezTo>
                      <a:pt x="1267747" y="-4880"/>
                      <a:pt x="1316911" y="-3080"/>
                      <a:pt x="1364667" y="5376"/>
                    </a:cubicBezTo>
                    <a:cubicBezTo>
                      <a:pt x="1499400" y="29253"/>
                      <a:pt x="1633820" y="55088"/>
                      <a:pt x="1768396" y="79827"/>
                    </a:cubicBezTo>
                    <a:cubicBezTo>
                      <a:pt x="1780844" y="82097"/>
                      <a:pt x="1793605" y="83350"/>
                      <a:pt x="1806209" y="83507"/>
                    </a:cubicBezTo>
                    <a:cubicBezTo>
                      <a:pt x="1935932" y="85072"/>
                      <a:pt x="2029486" y="192014"/>
                      <a:pt x="2012184" y="321423"/>
                    </a:cubicBezTo>
                    <a:cubicBezTo>
                      <a:pt x="2009679" y="340290"/>
                      <a:pt x="2014376" y="346632"/>
                      <a:pt x="2030895" y="353208"/>
                    </a:cubicBezTo>
                    <a:cubicBezTo>
                      <a:pt x="2129851" y="392664"/>
                      <a:pt x="2177058" y="470326"/>
                      <a:pt x="2166411" y="577424"/>
                    </a:cubicBezTo>
                    <a:cubicBezTo>
                      <a:pt x="2164297" y="598405"/>
                      <a:pt x="2170404" y="605685"/>
                      <a:pt x="2189349" y="612732"/>
                    </a:cubicBezTo>
                    <a:cubicBezTo>
                      <a:pt x="2281729" y="646865"/>
                      <a:pt x="2336060" y="739401"/>
                      <a:pt x="2321421" y="836399"/>
                    </a:cubicBezTo>
                    <a:cubicBezTo>
                      <a:pt x="2318681" y="854327"/>
                      <a:pt x="2323378" y="862156"/>
                      <a:pt x="2340210" y="869124"/>
                    </a:cubicBezTo>
                    <a:cubicBezTo>
                      <a:pt x="2483476" y="928231"/>
                      <a:pt x="2522463" y="1081753"/>
                      <a:pt x="2425230" y="1203412"/>
                    </a:cubicBezTo>
                    <a:cubicBezTo>
                      <a:pt x="2414818" y="1216408"/>
                      <a:pt x="2415444" y="1224080"/>
                      <a:pt x="2426639" y="1235197"/>
                    </a:cubicBezTo>
                    <a:cubicBezTo>
                      <a:pt x="2480971" y="1288824"/>
                      <a:pt x="2534989" y="1342764"/>
                      <a:pt x="2588617" y="1397096"/>
                    </a:cubicBezTo>
                    <a:cubicBezTo>
                      <a:pt x="2598950" y="1407586"/>
                      <a:pt x="2608032" y="1409465"/>
                      <a:pt x="2622202" y="1404063"/>
                    </a:cubicBezTo>
                    <a:cubicBezTo>
                      <a:pt x="2707066" y="1371496"/>
                      <a:pt x="2781361" y="1389580"/>
                      <a:pt x="2845322" y="1453071"/>
                    </a:cubicBezTo>
                    <a:cubicBezTo>
                      <a:pt x="2877263" y="1484778"/>
                      <a:pt x="2909361" y="1516328"/>
                      <a:pt x="2940833" y="1548504"/>
                    </a:cubicBezTo>
                    <a:cubicBezTo>
                      <a:pt x="3023583" y="1632977"/>
                      <a:pt x="3024131" y="1752757"/>
                      <a:pt x="2941224" y="1837699"/>
                    </a:cubicBezTo>
                    <a:cubicBezTo>
                      <a:pt x="2873505" y="1906983"/>
                      <a:pt x="2804377" y="1974859"/>
                      <a:pt x="2735876" y="2043360"/>
                    </a:cubicBezTo>
                    <a:cubicBezTo>
                      <a:pt x="2598089" y="2180990"/>
                      <a:pt x="2460381" y="2318698"/>
                      <a:pt x="2322517" y="2456250"/>
                    </a:cubicBezTo>
                    <a:cubicBezTo>
                      <a:pt x="2229824" y="2548629"/>
                      <a:pt x="2114585" y="2550821"/>
                      <a:pt x="2020091" y="2461103"/>
                    </a:cubicBezTo>
                    <a:cubicBezTo>
                      <a:pt x="1983218" y="2426109"/>
                      <a:pt x="1946736" y="2390410"/>
                      <a:pt x="1913385" y="2352049"/>
                    </a:cubicBezTo>
                    <a:cubicBezTo>
                      <a:pt x="1861559" y="2292315"/>
                      <a:pt x="1850129" y="2223109"/>
                      <a:pt x="1878547" y="2149283"/>
                    </a:cubicBezTo>
                    <a:cubicBezTo>
                      <a:pt x="1885515" y="2131199"/>
                      <a:pt x="1882305" y="2121178"/>
                      <a:pt x="1869544" y="2108652"/>
                    </a:cubicBezTo>
                    <a:cubicBezTo>
                      <a:pt x="1801904" y="2042030"/>
                      <a:pt x="1734968" y="1974780"/>
                      <a:pt x="1667875" y="1907609"/>
                    </a:cubicBezTo>
                    <a:cubicBezTo>
                      <a:pt x="1658011" y="1897745"/>
                      <a:pt x="1648538" y="1888664"/>
                      <a:pt x="1632802" y="1889682"/>
                    </a:cubicBezTo>
                    <a:cubicBezTo>
                      <a:pt x="1558351" y="1894535"/>
                      <a:pt x="1484291" y="1884593"/>
                      <a:pt x="1409995" y="1883497"/>
                    </a:cubicBezTo>
                    <a:cubicBezTo>
                      <a:pt x="1369521" y="1882949"/>
                      <a:pt x="1337031" y="1894457"/>
                      <a:pt x="1308221" y="1924989"/>
                    </a:cubicBezTo>
                    <a:cubicBezTo>
                      <a:pt x="1251854" y="1984801"/>
                      <a:pt x="1192826" y="2042030"/>
                      <a:pt x="1134110" y="2099571"/>
                    </a:cubicBezTo>
                    <a:cubicBezTo>
                      <a:pt x="1119079" y="2114289"/>
                      <a:pt x="1114225" y="2126659"/>
                      <a:pt x="1122836" y="2148188"/>
                    </a:cubicBezTo>
                    <a:cubicBezTo>
                      <a:pt x="1155874" y="2230781"/>
                      <a:pt x="1140843" y="2305467"/>
                      <a:pt x="1078917" y="2369820"/>
                    </a:cubicBezTo>
                    <a:cubicBezTo>
                      <a:pt x="1050420" y="2399413"/>
                      <a:pt x="1019966" y="2427205"/>
                      <a:pt x="992096" y="2457346"/>
                    </a:cubicBezTo>
                    <a:cubicBezTo>
                      <a:pt x="960624" y="2491322"/>
                      <a:pt x="923281" y="2514652"/>
                      <a:pt x="879362" y="2528353"/>
                    </a:cubicBezTo>
                    <a:cubicBezTo>
                      <a:pt x="849769" y="2528196"/>
                      <a:pt x="820411" y="2528196"/>
                      <a:pt x="791053" y="2528196"/>
                    </a:cubicBezTo>
                    <a:close/>
                    <a:moveTo>
                      <a:pt x="1608846" y="504929"/>
                    </a:moveTo>
                    <a:cubicBezTo>
                      <a:pt x="1608768" y="606312"/>
                      <a:pt x="1536978" y="692350"/>
                      <a:pt x="1437005" y="709338"/>
                    </a:cubicBezTo>
                    <a:cubicBezTo>
                      <a:pt x="1416885" y="712783"/>
                      <a:pt x="1403733" y="717558"/>
                      <a:pt x="1399427" y="741436"/>
                    </a:cubicBezTo>
                    <a:cubicBezTo>
                      <a:pt x="1381734" y="840157"/>
                      <a:pt x="1322548" y="898951"/>
                      <a:pt x="1223514" y="916409"/>
                    </a:cubicBezTo>
                    <a:cubicBezTo>
                      <a:pt x="1205743" y="919541"/>
                      <a:pt x="1196348" y="927526"/>
                      <a:pt x="1193139" y="945924"/>
                    </a:cubicBezTo>
                    <a:cubicBezTo>
                      <a:pt x="1175681" y="1046367"/>
                      <a:pt x="1115477" y="1105004"/>
                      <a:pt x="1015895" y="1123402"/>
                    </a:cubicBezTo>
                    <a:cubicBezTo>
                      <a:pt x="997889" y="1126690"/>
                      <a:pt x="989512" y="1134362"/>
                      <a:pt x="986459" y="1153151"/>
                    </a:cubicBezTo>
                    <a:cubicBezTo>
                      <a:pt x="963912" y="1292581"/>
                      <a:pt x="826831" y="1368599"/>
                      <a:pt x="696873" y="1313328"/>
                    </a:cubicBezTo>
                    <a:cubicBezTo>
                      <a:pt x="679180" y="1305812"/>
                      <a:pt x="669003" y="1308083"/>
                      <a:pt x="656242" y="1321157"/>
                    </a:cubicBezTo>
                    <a:cubicBezTo>
                      <a:pt x="606999" y="1371574"/>
                      <a:pt x="557443" y="1421678"/>
                      <a:pt x="506634" y="1470451"/>
                    </a:cubicBezTo>
                    <a:cubicBezTo>
                      <a:pt x="489724" y="1486657"/>
                      <a:pt x="490663" y="1496364"/>
                      <a:pt x="506947" y="1512492"/>
                    </a:cubicBezTo>
                    <a:cubicBezTo>
                      <a:pt x="673622" y="1677914"/>
                      <a:pt x="839826" y="1843884"/>
                      <a:pt x="1005483" y="2010401"/>
                    </a:cubicBezTo>
                    <a:cubicBezTo>
                      <a:pt x="1022393" y="2027390"/>
                      <a:pt x="1032101" y="2025511"/>
                      <a:pt x="1047758" y="2009540"/>
                    </a:cubicBezTo>
                    <a:cubicBezTo>
                      <a:pt x="1109997" y="1945814"/>
                      <a:pt x="1173645" y="1883575"/>
                      <a:pt x="1236353" y="1820319"/>
                    </a:cubicBezTo>
                    <a:cubicBezTo>
                      <a:pt x="1265555" y="1790804"/>
                      <a:pt x="1300236" y="1772172"/>
                      <a:pt x="1340789" y="1764578"/>
                    </a:cubicBezTo>
                    <a:cubicBezTo>
                      <a:pt x="1383378" y="1756593"/>
                      <a:pt x="1426514" y="1755105"/>
                      <a:pt x="1469416" y="1759646"/>
                    </a:cubicBezTo>
                    <a:cubicBezTo>
                      <a:pt x="1514353" y="1764421"/>
                      <a:pt x="1559290" y="1763325"/>
                      <a:pt x="1604227" y="1764656"/>
                    </a:cubicBezTo>
                    <a:cubicBezTo>
                      <a:pt x="1662473" y="1766379"/>
                      <a:pt x="1711716" y="1748216"/>
                      <a:pt x="1749686" y="1702496"/>
                    </a:cubicBezTo>
                    <a:cubicBezTo>
                      <a:pt x="1758376" y="1692005"/>
                      <a:pt x="1768631" y="1682689"/>
                      <a:pt x="1779122" y="1673842"/>
                    </a:cubicBezTo>
                    <a:cubicBezTo>
                      <a:pt x="1808167" y="1649260"/>
                      <a:pt x="1845275" y="1650199"/>
                      <a:pt x="1868761" y="1675487"/>
                    </a:cubicBezTo>
                    <a:cubicBezTo>
                      <a:pt x="1891543" y="1699991"/>
                      <a:pt x="1891073" y="1735846"/>
                      <a:pt x="1865786" y="1762777"/>
                    </a:cubicBezTo>
                    <a:cubicBezTo>
                      <a:pt x="1843631" y="1786263"/>
                      <a:pt x="1820771" y="1809202"/>
                      <a:pt x="1796267" y="1830105"/>
                    </a:cubicBezTo>
                    <a:cubicBezTo>
                      <a:pt x="1782958" y="1841457"/>
                      <a:pt x="1782567" y="1847720"/>
                      <a:pt x="1794701" y="1859619"/>
                    </a:cubicBezTo>
                    <a:cubicBezTo>
                      <a:pt x="1847780" y="1911680"/>
                      <a:pt x="1900546" y="1964133"/>
                      <a:pt x="1952451" y="2017369"/>
                    </a:cubicBezTo>
                    <a:cubicBezTo>
                      <a:pt x="1965212" y="2030443"/>
                      <a:pt x="1973040" y="2029817"/>
                      <a:pt x="1985566" y="2017212"/>
                    </a:cubicBezTo>
                    <a:cubicBezTo>
                      <a:pt x="2154825" y="1847406"/>
                      <a:pt x="2324474" y="1677992"/>
                      <a:pt x="2494280" y="1508812"/>
                    </a:cubicBezTo>
                    <a:cubicBezTo>
                      <a:pt x="2505710" y="1497461"/>
                      <a:pt x="2507041" y="1489866"/>
                      <a:pt x="2494671" y="1477889"/>
                    </a:cubicBezTo>
                    <a:cubicBezTo>
                      <a:pt x="2442532" y="1427628"/>
                      <a:pt x="2391018" y="1376741"/>
                      <a:pt x="2339975" y="1325384"/>
                    </a:cubicBezTo>
                    <a:cubicBezTo>
                      <a:pt x="2327057" y="1312388"/>
                      <a:pt x="2317193" y="1308865"/>
                      <a:pt x="2304511" y="1324836"/>
                    </a:cubicBezTo>
                    <a:cubicBezTo>
                      <a:pt x="2297856" y="1333213"/>
                      <a:pt x="2289714" y="1340572"/>
                      <a:pt x="2281337" y="1347304"/>
                    </a:cubicBezTo>
                    <a:cubicBezTo>
                      <a:pt x="2254719" y="1368677"/>
                      <a:pt x="2218551" y="1366720"/>
                      <a:pt x="2196239" y="1343155"/>
                    </a:cubicBezTo>
                    <a:cubicBezTo>
                      <a:pt x="2173770" y="1319512"/>
                      <a:pt x="2172909" y="1283344"/>
                      <a:pt x="2196787" y="1258291"/>
                    </a:cubicBezTo>
                    <a:cubicBezTo>
                      <a:pt x="2241332" y="1211554"/>
                      <a:pt x="2288461" y="1167243"/>
                      <a:pt x="2331990" y="1119566"/>
                    </a:cubicBezTo>
                    <a:cubicBezTo>
                      <a:pt x="2362757" y="1085902"/>
                      <a:pt x="2359234" y="1034937"/>
                      <a:pt x="2328545" y="1005422"/>
                    </a:cubicBezTo>
                    <a:cubicBezTo>
                      <a:pt x="2296838" y="974890"/>
                      <a:pt x="2249083" y="973950"/>
                      <a:pt x="2214167" y="1004248"/>
                    </a:cubicBezTo>
                    <a:cubicBezTo>
                      <a:pt x="2198665" y="1017713"/>
                      <a:pt x="2184809" y="1032980"/>
                      <a:pt x="2170091" y="1047306"/>
                    </a:cubicBezTo>
                    <a:cubicBezTo>
                      <a:pt x="2136897" y="1079717"/>
                      <a:pt x="2098144" y="1083084"/>
                      <a:pt x="2071918" y="1055996"/>
                    </a:cubicBezTo>
                    <a:cubicBezTo>
                      <a:pt x="2044204" y="1027265"/>
                      <a:pt x="2047649" y="993209"/>
                      <a:pt x="2082252" y="958058"/>
                    </a:cubicBezTo>
                    <a:cubicBezTo>
                      <a:pt x="2112471" y="927370"/>
                      <a:pt x="2143708" y="897698"/>
                      <a:pt x="2173222" y="866383"/>
                    </a:cubicBezTo>
                    <a:cubicBezTo>
                      <a:pt x="2207199" y="830371"/>
                      <a:pt x="2207042" y="779484"/>
                      <a:pt x="2174396" y="747778"/>
                    </a:cubicBezTo>
                    <a:cubicBezTo>
                      <a:pt x="2141359" y="715758"/>
                      <a:pt x="2091177" y="716384"/>
                      <a:pt x="2055556" y="749813"/>
                    </a:cubicBezTo>
                    <a:cubicBezTo>
                      <a:pt x="2037001" y="767193"/>
                      <a:pt x="2019543" y="785825"/>
                      <a:pt x="2000989" y="803205"/>
                    </a:cubicBezTo>
                    <a:cubicBezTo>
                      <a:pt x="1985488" y="817689"/>
                      <a:pt x="1967560" y="827396"/>
                      <a:pt x="1945327" y="823873"/>
                    </a:cubicBezTo>
                    <a:cubicBezTo>
                      <a:pt x="1921214" y="820037"/>
                      <a:pt x="1903130" y="807042"/>
                      <a:pt x="1895457" y="783633"/>
                    </a:cubicBezTo>
                    <a:cubicBezTo>
                      <a:pt x="1887629" y="759756"/>
                      <a:pt x="1891700" y="736817"/>
                      <a:pt x="1909862" y="718342"/>
                    </a:cubicBezTo>
                    <a:cubicBezTo>
                      <a:pt x="1944152" y="683425"/>
                      <a:pt x="1979147" y="649292"/>
                      <a:pt x="2013359" y="614219"/>
                    </a:cubicBezTo>
                    <a:cubicBezTo>
                      <a:pt x="2052581" y="573979"/>
                      <a:pt x="2054460" y="524267"/>
                      <a:pt x="2018995" y="489272"/>
                    </a:cubicBezTo>
                    <a:cubicBezTo>
                      <a:pt x="1985723" y="456469"/>
                      <a:pt x="1933270" y="459131"/>
                      <a:pt x="1895457" y="495770"/>
                    </a:cubicBezTo>
                    <a:cubicBezTo>
                      <a:pt x="1879956" y="510722"/>
                      <a:pt x="1865160" y="526302"/>
                      <a:pt x="1849659" y="541333"/>
                    </a:cubicBezTo>
                    <a:cubicBezTo>
                      <a:pt x="1817248" y="572726"/>
                      <a:pt x="1783741" y="575467"/>
                      <a:pt x="1756184" y="549240"/>
                    </a:cubicBezTo>
                    <a:cubicBezTo>
                      <a:pt x="1727765" y="522153"/>
                      <a:pt x="1729644" y="486845"/>
                      <a:pt x="1762055" y="453808"/>
                    </a:cubicBezTo>
                    <a:cubicBezTo>
                      <a:pt x="1795641" y="419595"/>
                      <a:pt x="1830557" y="386637"/>
                      <a:pt x="1863438" y="351720"/>
                    </a:cubicBezTo>
                    <a:cubicBezTo>
                      <a:pt x="1897493" y="315551"/>
                      <a:pt x="1896945" y="261533"/>
                      <a:pt x="1864142" y="230374"/>
                    </a:cubicBezTo>
                    <a:cubicBezTo>
                      <a:pt x="1832201" y="200077"/>
                      <a:pt x="1779200" y="201095"/>
                      <a:pt x="1744754" y="234602"/>
                    </a:cubicBezTo>
                    <a:cubicBezTo>
                      <a:pt x="1694258" y="283767"/>
                      <a:pt x="1645093" y="334262"/>
                      <a:pt x="1594833" y="383662"/>
                    </a:cubicBezTo>
                    <a:cubicBezTo>
                      <a:pt x="1584107" y="394230"/>
                      <a:pt x="1582150" y="403234"/>
                      <a:pt x="1588961" y="417091"/>
                    </a:cubicBezTo>
                    <a:cubicBezTo>
                      <a:pt x="1602505" y="444491"/>
                      <a:pt x="1609316" y="474005"/>
                      <a:pt x="1608846" y="504929"/>
                    </a:cubicBezTo>
                    <a:close/>
                    <a:moveTo>
                      <a:pt x="1990185" y="2220369"/>
                    </a:moveTo>
                    <a:cubicBezTo>
                      <a:pt x="1988385" y="2243072"/>
                      <a:pt x="1997623" y="2261939"/>
                      <a:pt x="2013437" y="2277910"/>
                    </a:cubicBezTo>
                    <a:cubicBezTo>
                      <a:pt x="2045770" y="2310478"/>
                      <a:pt x="2077868" y="2343437"/>
                      <a:pt x="2111062" y="2375222"/>
                    </a:cubicBezTo>
                    <a:cubicBezTo>
                      <a:pt x="2146761" y="2409434"/>
                      <a:pt x="2190915" y="2409982"/>
                      <a:pt x="2225675" y="2375300"/>
                    </a:cubicBezTo>
                    <a:cubicBezTo>
                      <a:pt x="2434859" y="2166976"/>
                      <a:pt x="2643653" y="1958262"/>
                      <a:pt x="2852211" y="1749312"/>
                    </a:cubicBezTo>
                    <a:cubicBezTo>
                      <a:pt x="2885875" y="1715570"/>
                      <a:pt x="2885953" y="1671494"/>
                      <a:pt x="2852994" y="1636734"/>
                    </a:cubicBezTo>
                    <a:cubicBezTo>
                      <a:pt x="2820739" y="1602679"/>
                      <a:pt x="2787545" y="1569407"/>
                      <a:pt x="2753177" y="1537465"/>
                    </a:cubicBezTo>
                    <a:cubicBezTo>
                      <a:pt x="2717400" y="1504193"/>
                      <a:pt x="2675751" y="1504741"/>
                      <a:pt x="2640834" y="1539501"/>
                    </a:cubicBezTo>
                    <a:cubicBezTo>
                      <a:pt x="2431650" y="1747824"/>
                      <a:pt x="2223013" y="1956696"/>
                      <a:pt x="2014142" y="2165333"/>
                    </a:cubicBezTo>
                    <a:cubicBezTo>
                      <a:pt x="1998954" y="2180442"/>
                      <a:pt x="1989403" y="2197900"/>
                      <a:pt x="1990185" y="2220369"/>
                    </a:cubicBezTo>
                    <a:close/>
                    <a:moveTo>
                      <a:pt x="982858" y="415211"/>
                    </a:moveTo>
                    <a:cubicBezTo>
                      <a:pt x="943714" y="414977"/>
                      <a:pt x="918192" y="431104"/>
                      <a:pt x="904649" y="462654"/>
                    </a:cubicBezTo>
                    <a:cubicBezTo>
                      <a:pt x="890400" y="495848"/>
                      <a:pt x="894236" y="528651"/>
                      <a:pt x="920228" y="555034"/>
                    </a:cubicBezTo>
                    <a:cubicBezTo>
                      <a:pt x="991391" y="627450"/>
                      <a:pt x="1062711" y="699787"/>
                      <a:pt x="1135754" y="770246"/>
                    </a:cubicBezTo>
                    <a:cubicBezTo>
                      <a:pt x="1171375" y="804615"/>
                      <a:pt x="1222183" y="802031"/>
                      <a:pt x="1254203" y="768837"/>
                    </a:cubicBezTo>
                    <a:cubicBezTo>
                      <a:pt x="1285596" y="736348"/>
                      <a:pt x="1285127" y="684913"/>
                      <a:pt x="1250915" y="650153"/>
                    </a:cubicBezTo>
                    <a:cubicBezTo>
                      <a:pt x="1181709" y="579929"/>
                      <a:pt x="1111563" y="510566"/>
                      <a:pt x="1041730" y="440968"/>
                    </a:cubicBezTo>
                    <a:cubicBezTo>
                      <a:pt x="1024429" y="423588"/>
                      <a:pt x="1003917" y="413724"/>
                      <a:pt x="982858" y="415211"/>
                    </a:cubicBezTo>
                    <a:close/>
                    <a:moveTo>
                      <a:pt x="1145540" y="156706"/>
                    </a:moveTo>
                    <a:cubicBezTo>
                      <a:pt x="1098567" y="157332"/>
                      <a:pt x="1073202" y="173616"/>
                      <a:pt x="1058954" y="204774"/>
                    </a:cubicBezTo>
                    <a:cubicBezTo>
                      <a:pt x="1043453" y="238594"/>
                      <a:pt x="1050029" y="270458"/>
                      <a:pt x="1075629" y="296762"/>
                    </a:cubicBezTo>
                    <a:cubicBezTo>
                      <a:pt x="1123384" y="345849"/>
                      <a:pt x="1172236" y="393839"/>
                      <a:pt x="1220696" y="442299"/>
                    </a:cubicBezTo>
                    <a:cubicBezTo>
                      <a:pt x="1261562" y="483087"/>
                      <a:pt x="1301489" y="524814"/>
                      <a:pt x="1343608" y="564271"/>
                    </a:cubicBezTo>
                    <a:cubicBezTo>
                      <a:pt x="1386196" y="604198"/>
                      <a:pt x="1449687" y="592612"/>
                      <a:pt x="1474896" y="542351"/>
                    </a:cubicBezTo>
                    <a:cubicBezTo>
                      <a:pt x="1495251" y="501720"/>
                      <a:pt x="1481237" y="467195"/>
                      <a:pt x="1440606" y="448171"/>
                    </a:cubicBezTo>
                    <a:cubicBezTo>
                      <a:pt x="1325758" y="394230"/>
                      <a:pt x="1238389" y="311637"/>
                      <a:pt x="1188833" y="193501"/>
                    </a:cubicBezTo>
                    <a:cubicBezTo>
                      <a:pt x="1177168" y="165630"/>
                      <a:pt x="1160571" y="156001"/>
                      <a:pt x="1145540" y="156706"/>
                    </a:cubicBezTo>
                    <a:close/>
                    <a:moveTo>
                      <a:pt x="829258" y="673483"/>
                    </a:moveTo>
                    <a:cubicBezTo>
                      <a:pt x="791523" y="672543"/>
                      <a:pt x="765766" y="687731"/>
                      <a:pt x="750265" y="718420"/>
                    </a:cubicBezTo>
                    <a:cubicBezTo>
                      <a:pt x="733903" y="750831"/>
                      <a:pt x="740010" y="786765"/>
                      <a:pt x="767802" y="815340"/>
                    </a:cubicBezTo>
                    <a:cubicBezTo>
                      <a:pt x="818219" y="867088"/>
                      <a:pt x="869576" y="917975"/>
                      <a:pt x="920932" y="968784"/>
                    </a:cubicBezTo>
                    <a:cubicBezTo>
                      <a:pt x="960311" y="1007693"/>
                      <a:pt x="1011355" y="1010590"/>
                      <a:pt x="1045958" y="976691"/>
                    </a:cubicBezTo>
                    <a:cubicBezTo>
                      <a:pt x="1081109" y="942322"/>
                      <a:pt x="1079622" y="892688"/>
                      <a:pt x="1039930" y="851744"/>
                    </a:cubicBezTo>
                    <a:cubicBezTo>
                      <a:pt x="990295" y="800544"/>
                      <a:pt x="939408" y="750596"/>
                      <a:pt x="888834" y="700414"/>
                    </a:cubicBezTo>
                    <a:cubicBezTo>
                      <a:pt x="871768" y="683347"/>
                      <a:pt x="851804" y="671682"/>
                      <a:pt x="829258" y="673483"/>
                    </a:cubicBezTo>
                    <a:close/>
                    <a:moveTo>
                      <a:pt x="781737" y="1205917"/>
                    </a:moveTo>
                    <a:cubicBezTo>
                      <a:pt x="816575" y="1205995"/>
                      <a:pt x="841549" y="1189477"/>
                      <a:pt x="856345" y="1158710"/>
                    </a:cubicBezTo>
                    <a:cubicBezTo>
                      <a:pt x="871298" y="1127551"/>
                      <a:pt x="867149" y="1097019"/>
                      <a:pt x="844602" y="1071340"/>
                    </a:cubicBezTo>
                    <a:cubicBezTo>
                      <a:pt x="823386" y="1047150"/>
                      <a:pt x="800369" y="1024368"/>
                      <a:pt x="776492" y="1002917"/>
                    </a:cubicBezTo>
                    <a:cubicBezTo>
                      <a:pt x="748934" y="978257"/>
                      <a:pt x="716758" y="975516"/>
                      <a:pt x="683877" y="991565"/>
                    </a:cubicBezTo>
                    <a:cubicBezTo>
                      <a:pt x="651231" y="1007458"/>
                      <a:pt x="638157" y="1035485"/>
                      <a:pt x="639958" y="1070871"/>
                    </a:cubicBezTo>
                    <a:cubicBezTo>
                      <a:pt x="642307" y="1119957"/>
                      <a:pt x="732729" y="1205917"/>
                      <a:pt x="781737" y="1205917"/>
                    </a:cubicBezTo>
                    <a:close/>
                    <a:moveTo>
                      <a:pt x="1332177" y="125312"/>
                    </a:moveTo>
                    <a:cubicBezTo>
                      <a:pt x="1299766" y="126721"/>
                      <a:pt x="1295617" y="131419"/>
                      <a:pt x="1309552" y="160150"/>
                    </a:cubicBezTo>
                    <a:cubicBezTo>
                      <a:pt x="1342433" y="228026"/>
                      <a:pt x="1395825" y="277190"/>
                      <a:pt x="1457986" y="317744"/>
                    </a:cubicBezTo>
                    <a:cubicBezTo>
                      <a:pt x="1468476" y="324555"/>
                      <a:pt x="1477558" y="324007"/>
                      <a:pt x="1486717" y="314847"/>
                    </a:cubicBezTo>
                    <a:cubicBezTo>
                      <a:pt x="1525861" y="275390"/>
                      <a:pt x="1565240" y="236167"/>
                      <a:pt x="1604540" y="196867"/>
                    </a:cubicBezTo>
                    <a:cubicBezTo>
                      <a:pt x="1614718" y="186690"/>
                      <a:pt x="1616518" y="178783"/>
                      <a:pt x="1599060" y="175495"/>
                    </a:cubicBezTo>
                    <a:cubicBezTo>
                      <a:pt x="1510047" y="158898"/>
                      <a:pt x="1421112" y="142066"/>
                      <a:pt x="1332177" y="12531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78" name="Group 77">
                <a:extLst>
                  <a:ext uri="{FF2B5EF4-FFF2-40B4-BE49-F238E27FC236}">
                    <a16:creationId xmlns:a16="http://schemas.microsoft.com/office/drawing/2014/main" id="{0AFD41FE-D3AF-0E21-1635-484C77D35E44}"/>
                  </a:ext>
                </a:extLst>
              </p:cNvPr>
              <p:cNvGrpSpPr/>
              <p:nvPr/>
            </p:nvGrpSpPr>
            <p:grpSpPr>
              <a:xfrm>
                <a:off x="4683807" y="3492035"/>
                <a:ext cx="821577" cy="1095326"/>
                <a:chOff x="4683807" y="3492035"/>
                <a:chExt cx="821577" cy="1095326"/>
              </a:xfrm>
              <a:grpFill/>
            </p:grpSpPr>
            <p:sp>
              <p:nvSpPr>
                <p:cNvPr id="79" name="Freeform: Shape 39">
                  <a:extLst>
                    <a:ext uri="{FF2B5EF4-FFF2-40B4-BE49-F238E27FC236}">
                      <a16:creationId xmlns:a16="http://schemas.microsoft.com/office/drawing/2014/main" id="{00353E8B-4E12-DCD0-C409-411008A66B1E}"/>
                    </a:ext>
                  </a:extLst>
                </p:cNvPr>
                <p:cNvSpPr/>
                <p:nvPr/>
              </p:nvSpPr>
              <p:spPr>
                <a:xfrm>
                  <a:off x="5377696" y="3590902"/>
                  <a:ext cx="127688" cy="127688"/>
                </a:xfrm>
                <a:custGeom>
                  <a:avLst/>
                  <a:gdLst>
                    <a:gd name="connsiteX0" fmla="*/ 63246 w 336636"/>
                    <a:gd name="connsiteY0" fmla="*/ 338965 h 336636"/>
                    <a:gd name="connsiteX1" fmla="*/ 5861 w 336636"/>
                    <a:gd name="connsiteY1" fmla="*/ 251439 h 336636"/>
                    <a:gd name="connsiteX2" fmla="*/ 26999 w 336636"/>
                    <a:gd name="connsiteY2" fmla="*/ 223647 h 336636"/>
                    <a:gd name="connsiteX3" fmla="*/ 223814 w 336636"/>
                    <a:gd name="connsiteY3" fmla="*/ 26597 h 336636"/>
                    <a:gd name="connsiteX4" fmla="*/ 280181 w 336636"/>
                    <a:gd name="connsiteY4" fmla="*/ 136 h 336636"/>
                    <a:gd name="connsiteX5" fmla="*/ 333104 w 336636"/>
                    <a:gd name="connsiteY5" fmla="*/ 36227 h 336636"/>
                    <a:gd name="connsiteX6" fmla="*/ 323474 w 336636"/>
                    <a:gd name="connsiteY6" fmla="*/ 101753 h 336636"/>
                    <a:gd name="connsiteX7" fmla="*/ 248083 w 336636"/>
                    <a:gd name="connsiteY7" fmla="*/ 179650 h 336636"/>
                    <a:gd name="connsiteX8" fmla="*/ 112489 w 336636"/>
                    <a:gd name="connsiteY8" fmla="*/ 313521 h 336636"/>
                    <a:gd name="connsiteX9" fmla="*/ 63246 w 336636"/>
                    <a:gd name="connsiteY9" fmla="*/ 338965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36" h="336636">
                      <a:moveTo>
                        <a:pt x="63246" y="338965"/>
                      </a:moveTo>
                      <a:cubicBezTo>
                        <a:pt x="17448" y="338965"/>
                        <a:pt x="-13476" y="290897"/>
                        <a:pt x="5861" y="251439"/>
                      </a:cubicBezTo>
                      <a:cubicBezTo>
                        <a:pt x="10872" y="241184"/>
                        <a:pt x="18779" y="231867"/>
                        <a:pt x="26999" y="223647"/>
                      </a:cubicBezTo>
                      <a:cubicBezTo>
                        <a:pt x="92448" y="157808"/>
                        <a:pt x="158287" y="92359"/>
                        <a:pt x="223814" y="26597"/>
                      </a:cubicBezTo>
                      <a:cubicBezTo>
                        <a:pt x="239628" y="10705"/>
                        <a:pt x="257008" y="-1430"/>
                        <a:pt x="280181" y="136"/>
                      </a:cubicBezTo>
                      <a:cubicBezTo>
                        <a:pt x="304450" y="1702"/>
                        <a:pt x="322535" y="13915"/>
                        <a:pt x="333104" y="36227"/>
                      </a:cubicBezTo>
                      <a:cubicBezTo>
                        <a:pt x="344456" y="60261"/>
                        <a:pt x="340071" y="82964"/>
                        <a:pt x="323474" y="101753"/>
                      </a:cubicBezTo>
                      <a:cubicBezTo>
                        <a:pt x="299518" y="128763"/>
                        <a:pt x="273683" y="154128"/>
                        <a:pt x="248083" y="179650"/>
                      </a:cubicBezTo>
                      <a:cubicBezTo>
                        <a:pt x="203068" y="224430"/>
                        <a:pt x="157505" y="268663"/>
                        <a:pt x="112489" y="313521"/>
                      </a:cubicBezTo>
                      <a:cubicBezTo>
                        <a:pt x="98084" y="327770"/>
                        <a:pt x="82035" y="337791"/>
                        <a:pt x="63246" y="33896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Shape 40">
                  <a:extLst>
                    <a:ext uri="{FF2B5EF4-FFF2-40B4-BE49-F238E27FC236}">
                      <a16:creationId xmlns:a16="http://schemas.microsoft.com/office/drawing/2014/main" id="{26D976A1-CC6C-5EC3-7C9F-F57F48FEC3E4}"/>
                    </a:ext>
                  </a:extLst>
                </p:cNvPr>
                <p:cNvSpPr/>
                <p:nvPr/>
              </p:nvSpPr>
              <p:spPr>
                <a:xfrm>
                  <a:off x="4731694" y="3590741"/>
                  <a:ext cx="127688" cy="127688"/>
                </a:xfrm>
                <a:custGeom>
                  <a:avLst/>
                  <a:gdLst>
                    <a:gd name="connsiteX0" fmla="*/ 278118 w 336636"/>
                    <a:gd name="connsiteY0" fmla="*/ 339546 h 336636"/>
                    <a:gd name="connsiteX1" fmla="*/ 230911 w 336636"/>
                    <a:gd name="connsiteY1" fmla="*/ 317782 h 336636"/>
                    <a:gd name="connsiteX2" fmla="*/ 21648 w 336636"/>
                    <a:gd name="connsiteY2" fmla="*/ 108362 h 336636"/>
                    <a:gd name="connsiteX3" fmla="*/ 18047 w 336636"/>
                    <a:gd name="connsiteY3" fmla="*/ 19584 h 336636"/>
                    <a:gd name="connsiteX4" fmla="*/ 107060 w 336636"/>
                    <a:gd name="connsiteY4" fmla="*/ 19819 h 336636"/>
                    <a:gd name="connsiteX5" fmla="*/ 320785 w 336636"/>
                    <a:gd name="connsiteY5" fmla="*/ 233075 h 336636"/>
                    <a:gd name="connsiteX6" fmla="*/ 333624 w 336636"/>
                    <a:gd name="connsiteY6" fmla="*/ 303142 h 336636"/>
                    <a:gd name="connsiteX7" fmla="*/ 278118 w 336636"/>
                    <a:gd name="connsiteY7" fmla="*/ 339546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636" h="336636">
                      <a:moveTo>
                        <a:pt x="278118" y="339546"/>
                      </a:moveTo>
                      <a:cubicBezTo>
                        <a:pt x="259407" y="337980"/>
                        <a:pt x="243985" y="330778"/>
                        <a:pt x="230911" y="317782"/>
                      </a:cubicBezTo>
                      <a:cubicBezTo>
                        <a:pt x="161156" y="247949"/>
                        <a:pt x="91011" y="178586"/>
                        <a:pt x="21648" y="108362"/>
                      </a:cubicBezTo>
                      <a:cubicBezTo>
                        <a:pt x="-6301" y="80022"/>
                        <a:pt x="-6849" y="45497"/>
                        <a:pt x="18047" y="19584"/>
                      </a:cubicBezTo>
                      <a:cubicBezTo>
                        <a:pt x="42472" y="-5859"/>
                        <a:pt x="79346" y="-7268"/>
                        <a:pt x="107060" y="19819"/>
                      </a:cubicBezTo>
                      <a:cubicBezTo>
                        <a:pt x="179006" y="90200"/>
                        <a:pt x="250013" y="161520"/>
                        <a:pt x="320785" y="233075"/>
                      </a:cubicBezTo>
                      <a:cubicBezTo>
                        <a:pt x="340357" y="252803"/>
                        <a:pt x="345994" y="276916"/>
                        <a:pt x="333624" y="303142"/>
                      </a:cubicBezTo>
                      <a:cubicBezTo>
                        <a:pt x="322664" y="326472"/>
                        <a:pt x="302779" y="337197"/>
                        <a:pt x="278118" y="339546"/>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1" name="Freeform: Shape 41">
                  <a:extLst>
                    <a:ext uri="{FF2B5EF4-FFF2-40B4-BE49-F238E27FC236}">
                      <a16:creationId xmlns:a16="http://schemas.microsoft.com/office/drawing/2014/main" id="{631ECBA4-D303-E16A-8D5A-B11BF725145A}"/>
                    </a:ext>
                  </a:extLst>
                </p:cNvPr>
                <p:cNvSpPr/>
                <p:nvPr/>
              </p:nvSpPr>
              <p:spPr>
                <a:xfrm>
                  <a:off x="5095757" y="3492035"/>
                  <a:ext cx="47512" cy="145504"/>
                </a:xfrm>
                <a:custGeom>
                  <a:avLst/>
                  <a:gdLst>
                    <a:gd name="connsiteX0" fmla="*/ 125368 w 125260"/>
                    <a:gd name="connsiteY0" fmla="*/ 182165 h 383609"/>
                    <a:gd name="connsiteX1" fmla="*/ 125212 w 125260"/>
                    <a:gd name="connsiteY1" fmla="*/ 298343 h 383609"/>
                    <a:gd name="connsiteX2" fmla="*/ 121610 w 125260"/>
                    <a:gd name="connsiteY2" fmla="*/ 336156 h 383609"/>
                    <a:gd name="connsiteX3" fmla="*/ 55692 w 125260"/>
                    <a:gd name="connsiteY3" fmla="*/ 385321 h 383609"/>
                    <a:gd name="connsiteX4" fmla="*/ 734 w 125260"/>
                    <a:gd name="connsiteY4" fmla="*/ 327545 h 383609"/>
                    <a:gd name="connsiteX5" fmla="*/ 734 w 125260"/>
                    <a:gd name="connsiteY5" fmla="*/ 58079 h 383609"/>
                    <a:gd name="connsiteX6" fmla="*/ 55692 w 125260"/>
                    <a:gd name="connsiteY6" fmla="*/ 224 h 383609"/>
                    <a:gd name="connsiteX7" fmla="*/ 121454 w 125260"/>
                    <a:gd name="connsiteY7" fmla="*/ 49702 h 383609"/>
                    <a:gd name="connsiteX8" fmla="*/ 125368 w 125260"/>
                    <a:gd name="connsiteY8" fmla="*/ 182165 h 38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60" h="383609">
                      <a:moveTo>
                        <a:pt x="125368" y="182165"/>
                      </a:moveTo>
                      <a:cubicBezTo>
                        <a:pt x="125368" y="228041"/>
                        <a:pt x="125681" y="263192"/>
                        <a:pt x="125212" y="298343"/>
                      </a:cubicBezTo>
                      <a:cubicBezTo>
                        <a:pt x="125055" y="310948"/>
                        <a:pt x="124116" y="323787"/>
                        <a:pt x="121610" y="336156"/>
                      </a:cubicBezTo>
                      <a:cubicBezTo>
                        <a:pt x="114956" y="368724"/>
                        <a:pt x="88808" y="387826"/>
                        <a:pt x="55692" y="385321"/>
                      </a:cubicBezTo>
                      <a:cubicBezTo>
                        <a:pt x="24847" y="383051"/>
                        <a:pt x="1126" y="360112"/>
                        <a:pt x="734" y="327545"/>
                      </a:cubicBezTo>
                      <a:cubicBezTo>
                        <a:pt x="-283" y="237749"/>
                        <a:pt x="-205" y="147874"/>
                        <a:pt x="734" y="58079"/>
                      </a:cubicBezTo>
                      <a:cubicBezTo>
                        <a:pt x="1047" y="25589"/>
                        <a:pt x="24847" y="2573"/>
                        <a:pt x="55692" y="224"/>
                      </a:cubicBezTo>
                      <a:cubicBezTo>
                        <a:pt x="88573" y="-2281"/>
                        <a:pt x="115113" y="16351"/>
                        <a:pt x="121454" y="49702"/>
                      </a:cubicBezTo>
                      <a:cubicBezTo>
                        <a:pt x="130457" y="96987"/>
                        <a:pt x="122785" y="145134"/>
                        <a:pt x="125368" y="18216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2" name="Freeform: Shape 42">
                  <a:extLst>
                    <a:ext uri="{FF2B5EF4-FFF2-40B4-BE49-F238E27FC236}">
                      <a16:creationId xmlns:a16="http://schemas.microsoft.com/office/drawing/2014/main" id="{D33A999C-D860-21CF-56A5-F845FA21B960}"/>
                    </a:ext>
                  </a:extLst>
                </p:cNvPr>
                <p:cNvSpPr/>
                <p:nvPr/>
              </p:nvSpPr>
              <p:spPr>
                <a:xfrm>
                  <a:off x="4683807" y="4542818"/>
                  <a:ext cx="44543" cy="44543"/>
                </a:xfrm>
                <a:custGeom>
                  <a:avLst/>
                  <a:gdLst>
                    <a:gd name="connsiteX0" fmla="*/ 121435 w 117431"/>
                    <a:gd name="connsiteY0" fmla="*/ 62954 h 117431"/>
                    <a:gd name="connsiteX1" fmla="*/ 59510 w 117431"/>
                    <a:gd name="connsiteY1" fmla="*/ 124097 h 117431"/>
                    <a:gd name="connsiteX2" fmla="*/ 11 w 117431"/>
                    <a:gd name="connsiteY2" fmla="*/ 60527 h 117431"/>
                    <a:gd name="connsiteX3" fmla="*/ 61936 w 117431"/>
                    <a:gd name="connsiteY3" fmla="*/ 11 h 117431"/>
                    <a:gd name="connsiteX4" fmla="*/ 121435 w 117431"/>
                    <a:gd name="connsiteY4" fmla="*/ 62954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435" y="62954"/>
                      </a:moveTo>
                      <a:cubicBezTo>
                        <a:pt x="121044" y="97088"/>
                        <a:pt x="92938" y="124880"/>
                        <a:pt x="59510" y="124097"/>
                      </a:cubicBezTo>
                      <a:cubicBezTo>
                        <a:pt x="25846" y="123314"/>
                        <a:pt x="-615" y="95052"/>
                        <a:pt x="11" y="60527"/>
                      </a:cubicBezTo>
                      <a:cubicBezTo>
                        <a:pt x="637" y="25455"/>
                        <a:pt x="27333" y="-615"/>
                        <a:pt x="61936" y="11"/>
                      </a:cubicBezTo>
                      <a:cubicBezTo>
                        <a:pt x="96383" y="637"/>
                        <a:pt x="121826" y="27568"/>
                        <a:pt x="121435" y="62954"/>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3" name="Freeform: Shape 43">
                  <a:extLst>
                    <a:ext uri="{FF2B5EF4-FFF2-40B4-BE49-F238E27FC236}">
                      <a16:creationId xmlns:a16="http://schemas.microsoft.com/office/drawing/2014/main" id="{B9F5D30E-D730-2DB1-235F-FBDCCF1ADABA}"/>
                    </a:ext>
                  </a:extLst>
                </p:cNvPr>
                <p:cNvSpPr/>
                <p:nvPr/>
              </p:nvSpPr>
              <p:spPr>
                <a:xfrm>
                  <a:off x="5290198" y="4324500"/>
                  <a:ext cx="44543" cy="44543"/>
                </a:xfrm>
                <a:custGeom>
                  <a:avLst/>
                  <a:gdLst>
                    <a:gd name="connsiteX0" fmla="*/ 124824 w 117431"/>
                    <a:gd name="connsiteY0" fmla="*/ 62412 h 117431"/>
                    <a:gd name="connsiteX1" fmla="*/ 62507 w 117431"/>
                    <a:gd name="connsiteY1" fmla="*/ 123398 h 117431"/>
                    <a:gd name="connsiteX2" fmla="*/ 33 w 117431"/>
                    <a:gd name="connsiteY2" fmla="*/ 59280 h 117431"/>
                    <a:gd name="connsiteX3" fmla="*/ 64151 w 117431"/>
                    <a:gd name="connsiteY3" fmla="*/ 16 h 117431"/>
                    <a:gd name="connsiteX4" fmla="*/ 124824 w 117431"/>
                    <a:gd name="connsiteY4" fmla="*/ 62412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4824" y="62412"/>
                      </a:moveTo>
                      <a:cubicBezTo>
                        <a:pt x="124667" y="95136"/>
                        <a:pt x="96014" y="123163"/>
                        <a:pt x="62507" y="123398"/>
                      </a:cubicBezTo>
                      <a:cubicBezTo>
                        <a:pt x="28843" y="123633"/>
                        <a:pt x="-1141" y="92866"/>
                        <a:pt x="33" y="59280"/>
                      </a:cubicBezTo>
                      <a:cubicBezTo>
                        <a:pt x="1208" y="27104"/>
                        <a:pt x="31348" y="-767"/>
                        <a:pt x="64151" y="16"/>
                      </a:cubicBezTo>
                      <a:cubicBezTo>
                        <a:pt x="97815" y="956"/>
                        <a:pt x="124981" y="28904"/>
                        <a:pt x="124824" y="6241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76" name="TextBox 75">
              <a:extLst>
                <a:ext uri="{FF2B5EF4-FFF2-40B4-BE49-F238E27FC236}">
                  <a16:creationId xmlns:a16="http://schemas.microsoft.com/office/drawing/2014/main" id="{E9FBE2B0-65DA-B9C9-F482-D0893933BCD3}"/>
                </a:ext>
              </a:extLst>
            </p:cNvPr>
            <p:cNvSpPr txBox="1"/>
            <p:nvPr/>
          </p:nvSpPr>
          <p:spPr>
            <a:xfrm>
              <a:off x="9406821" y="5128930"/>
              <a:ext cx="1617299" cy="367466"/>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TEAMWORK</a:t>
              </a:r>
            </a:p>
          </p:txBody>
        </p:sp>
      </p:grpSp>
      <p:grpSp>
        <p:nvGrpSpPr>
          <p:cNvPr id="84" name="Group 83">
            <a:extLst>
              <a:ext uri="{FF2B5EF4-FFF2-40B4-BE49-F238E27FC236}">
                <a16:creationId xmlns:a16="http://schemas.microsoft.com/office/drawing/2014/main" id="{85FBA00E-DD18-9937-68B2-3425163A8F6C}"/>
              </a:ext>
            </a:extLst>
          </p:cNvPr>
          <p:cNvGrpSpPr/>
          <p:nvPr/>
        </p:nvGrpSpPr>
        <p:grpSpPr>
          <a:xfrm>
            <a:off x="8671041" y="2876344"/>
            <a:ext cx="1587168" cy="2131050"/>
            <a:chOff x="7098359" y="3200606"/>
            <a:chExt cx="1799465" cy="2416096"/>
          </a:xfrm>
        </p:grpSpPr>
        <p:sp>
          <p:nvSpPr>
            <p:cNvPr id="85" name="TextBox 84">
              <a:extLst>
                <a:ext uri="{FF2B5EF4-FFF2-40B4-BE49-F238E27FC236}">
                  <a16:creationId xmlns:a16="http://schemas.microsoft.com/office/drawing/2014/main" id="{D10D17BF-03BA-2949-4BBB-FA688624B3B6}"/>
                </a:ext>
              </a:extLst>
            </p:cNvPr>
            <p:cNvSpPr txBox="1"/>
            <p:nvPr/>
          </p:nvSpPr>
          <p:spPr>
            <a:xfrm>
              <a:off x="7199822" y="5128180"/>
              <a:ext cx="1617300" cy="488522"/>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CUSTOMER FOCUS</a:t>
              </a:r>
            </a:p>
          </p:txBody>
        </p:sp>
        <p:grpSp>
          <p:nvGrpSpPr>
            <p:cNvPr id="86" name="Group 85">
              <a:extLst>
                <a:ext uri="{FF2B5EF4-FFF2-40B4-BE49-F238E27FC236}">
                  <a16:creationId xmlns:a16="http://schemas.microsoft.com/office/drawing/2014/main" id="{29D363C1-32A9-6911-56D1-328199C59A26}"/>
                </a:ext>
              </a:extLst>
            </p:cNvPr>
            <p:cNvGrpSpPr/>
            <p:nvPr/>
          </p:nvGrpSpPr>
          <p:grpSpPr>
            <a:xfrm>
              <a:off x="7098359" y="3200606"/>
              <a:ext cx="1799465" cy="1800096"/>
              <a:chOff x="7098359" y="3200606"/>
              <a:chExt cx="1799465" cy="1800096"/>
            </a:xfrm>
          </p:grpSpPr>
          <p:sp>
            <p:nvSpPr>
              <p:cNvPr id="87" name="Rectangle: Rounded Corners 15">
                <a:extLst>
                  <a:ext uri="{FF2B5EF4-FFF2-40B4-BE49-F238E27FC236}">
                    <a16:creationId xmlns:a16="http://schemas.microsoft.com/office/drawing/2014/main" id="{562B9A9A-D007-320D-4BC3-39891F0D017F}"/>
                  </a:ext>
                </a:extLst>
              </p:cNvPr>
              <p:cNvSpPr/>
              <p:nvPr/>
            </p:nvSpPr>
            <p:spPr>
              <a:xfrm>
                <a:off x="7098359" y="3200606"/>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88" name="Group 87">
                <a:extLst>
                  <a:ext uri="{FF2B5EF4-FFF2-40B4-BE49-F238E27FC236}">
                    <a16:creationId xmlns:a16="http://schemas.microsoft.com/office/drawing/2014/main" id="{A1E30CBC-65E8-0035-95C9-9B1435FC9CD8}"/>
                  </a:ext>
                </a:extLst>
              </p:cNvPr>
              <p:cNvGrpSpPr/>
              <p:nvPr/>
            </p:nvGrpSpPr>
            <p:grpSpPr>
              <a:xfrm>
                <a:off x="7511212" y="3613639"/>
                <a:ext cx="1003378" cy="1003378"/>
                <a:chOff x="6498971" y="3567910"/>
                <a:chExt cx="1140284" cy="1140284"/>
              </a:xfrm>
              <a:solidFill>
                <a:sysClr val="window" lastClr="FFFFFF">
                  <a:alpha val="60000"/>
                </a:sysClr>
              </a:solidFill>
            </p:grpSpPr>
            <p:sp>
              <p:nvSpPr>
                <p:cNvPr id="89" name="Freeform: Shape 32">
                  <a:extLst>
                    <a:ext uri="{FF2B5EF4-FFF2-40B4-BE49-F238E27FC236}">
                      <a16:creationId xmlns:a16="http://schemas.microsoft.com/office/drawing/2014/main" id="{AF2808D7-4323-F868-8443-5F17F526C8C8}"/>
                    </a:ext>
                  </a:extLst>
                </p:cNvPr>
                <p:cNvSpPr/>
                <p:nvPr/>
              </p:nvSpPr>
              <p:spPr>
                <a:xfrm>
                  <a:off x="6498971" y="3567910"/>
                  <a:ext cx="1140284" cy="1140284"/>
                </a:xfrm>
                <a:custGeom>
                  <a:avLst/>
                  <a:gdLst>
                    <a:gd name="connsiteX0" fmla="*/ 3008048 w 3006246"/>
                    <a:gd name="connsiteY0" fmla="*/ 1526610 h 3006246"/>
                    <a:gd name="connsiteX1" fmla="*/ 2934301 w 3006246"/>
                    <a:gd name="connsiteY1" fmla="*/ 1564266 h 3006246"/>
                    <a:gd name="connsiteX2" fmla="*/ 2802230 w 3006246"/>
                    <a:gd name="connsiteY2" fmla="*/ 1563561 h 3006246"/>
                    <a:gd name="connsiteX3" fmla="*/ 2773733 w 3006246"/>
                    <a:gd name="connsiteY3" fmla="*/ 1590258 h 3006246"/>
                    <a:gd name="connsiteX4" fmla="*/ 2411261 w 3006246"/>
                    <a:gd name="connsiteY4" fmla="*/ 2394272 h 3006246"/>
                    <a:gd name="connsiteX5" fmla="*/ 1720921 w 3006246"/>
                    <a:gd name="connsiteY5" fmla="*/ 2755569 h 3006246"/>
                    <a:gd name="connsiteX6" fmla="*/ 1590102 w 3006246"/>
                    <a:gd name="connsiteY6" fmla="*/ 2771853 h 3006246"/>
                    <a:gd name="connsiteX7" fmla="*/ 1565519 w 3006246"/>
                    <a:gd name="connsiteY7" fmla="*/ 2799411 h 3006246"/>
                    <a:gd name="connsiteX8" fmla="*/ 1565598 w 3006246"/>
                    <a:gd name="connsiteY8" fmla="*/ 2940329 h 3006246"/>
                    <a:gd name="connsiteX9" fmla="*/ 1505160 w 3006246"/>
                    <a:gd name="connsiteY9" fmla="*/ 3007969 h 3006246"/>
                    <a:gd name="connsiteX10" fmla="*/ 1444330 w 3006246"/>
                    <a:gd name="connsiteY10" fmla="*/ 2940798 h 3006246"/>
                    <a:gd name="connsiteX11" fmla="*/ 1444565 w 3006246"/>
                    <a:gd name="connsiteY11" fmla="*/ 2805752 h 3006246"/>
                    <a:gd name="connsiteX12" fmla="*/ 1414424 w 3006246"/>
                    <a:gd name="connsiteY12" fmla="*/ 2771462 h 3006246"/>
                    <a:gd name="connsiteX13" fmla="*/ 434576 w 3006246"/>
                    <a:gd name="connsiteY13" fmla="*/ 2188297 h 3006246"/>
                    <a:gd name="connsiteX14" fmla="*/ 240500 w 3006246"/>
                    <a:gd name="connsiteY14" fmla="*/ 1631437 h 3006246"/>
                    <a:gd name="connsiteX15" fmla="*/ 166910 w 3006246"/>
                    <a:gd name="connsiteY15" fmla="*/ 1563875 h 3006246"/>
                    <a:gd name="connsiteX16" fmla="*/ 61222 w 3006246"/>
                    <a:gd name="connsiteY16" fmla="*/ 1563561 h 3006246"/>
                    <a:gd name="connsiteX17" fmla="*/ 1 w 3006246"/>
                    <a:gd name="connsiteY17" fmla="*/ 1502810 h 3006246"/>
                    <a:gd name="connsiteX18" fmla="*/ 61848 w 3006246"/>
                    <a:gd name="connsiteY18" fmla="*/ 1442685 h 3006246"/>
                    <a:gd name="connsiteX19" fmla="*/ 202766 w 3006246"/>
                    <a:gd name="connsiteY19" fmla="*/ 1442763 h 3006246"/>
                    <a:gd name="connsiteX20" fmla="*/ 236508 w 3006246"/>
                    <a:gd name="connsiteY20" fmla="*/ 1412075 h 3006246"/>
                    <a:gd name="connsiteX21" fmla="*/ 464168 w 3006246"/>
                    <a:gd name="connsiteY21" fmla="*/ 773482 h 3006246"/>
                    <a:gd name="connsiteX22" fmla="*/ 1333397 w 3006246"/>
                    <a:gd name="connsiteY22" fmla="*/ 244101 h 3006246"/>
                    <a:gd name="connsiteX23" fmla="*/ 1420765 w 3006246"/>
                    <a:gd name="connsiteY23" fmla="*/ 234158 h 3006246"/>
                    <a:gd name="connsiteX24" fmla="*/ 1444330 w 3006246"/>
                    <a:gd name="connsiteY24" fmla="*/ 208715 h 3006246"/>
                    <a:gd name="connsiteX25" fmla="*/ 1443704 w 3006246"/>
                    <a:gd name="connsiteY25" fmla="*/ 73669 h 3006246"/>
                    <a:gd name="connsiteX26" fmla="*/ 1481438 w 3006246"/>
                    <a:gd name="connsiteY26" fmla="*/ 0 h 3006246"/>
                    <a:gd name="connsiteX27" fmla="*/ 1528411 w 3006246"/>
                    <a:gd name="connsiteY27" fmla="*/ 0 h 3006246"/>
                    <a:gd name="connsiteX28" fmla="*/ 1566146 w 3006246"/>
                    <a:gd name="connsiteY28" fmla="*/ 73669 h 3006246"/>
                    <a:gd name="connsiteX29" fmla="*/ 1565441 w 3006246"/>
                    <a:gd name="connsiteY29" fmla="*/ 205662 h 3006246"/>
                    <a:gd name="connsiteX30" fmla="*/ 1591902 w 3006246"/>
                    <a:gd name="connsiteY30" fmla="*/ 234472 h 3006246"/>
                    <a:gd name="connsiteX31" fmla="*/ 1682090 w 3006246"/>
                    <a:gd name="connsiteY31" fmla="*/ 244414 h 3006246"/>
                    <a:gd name="connsiteX32" fmla="*/ 2508416 w 3006246"/>
                    <a:gd name="connsiteY32" fmla="*/ 723065 h 3006246"/>
                    <a:gd name="connsiteX33" fmla="*/ 2773498 w 3006246"/>
                    <a:gd name="connsiteY33" fmla="*/ 1413406 h 3006246"/>
                    <a:gd name="connsiteX34" fmla="*/ 2805439 w 3006246"/>
                    <a:gd name="connsiteY34" fmla="*/ 1442842 h 3006246"/>
                    <a:gd name="connsiteX35" fmla="*/ 2934458 w 3006246"/>
                    <a:gd name="connsiteY35" fmla="*/ 1442059 h 3006246"/>
                    <a:gd name="connsiteX36" fmla="*/ 3008126 w 3006246"/>
                    <a:gd name="connsiteY36" fmla="*/ 1479715 h 3006246"/>
                    <a:gd name="connsiteX37" fmla="*/ 3008048 w 3006246"/>
                    <a:gd name="connsiteY37" fmla="*/ 1526610 h 3006246"/>
                    <a:gd name="connsiteX38" fmla="*/ 2550143 w 3006246"/>
                    <a:gd name="connsiteY38" fmla="*/ 1442450 h 3006246"/>
                    <a:gd name="connsiteX39" fmla="*/ 2550143 w 3006246"/>
                    <a:gd name="connsiteY39" fmla="*/ 1442294 h 3006246"/>
                    <a:gd name="connsiteX40" fmla="*/ 2626474 w 3006246"/>
                    <a:gd name="connsiteY40" fmla="*/ 1442450 h 3006246"/>
                    <a:gd name="connsiteX41" fmla="*/ 2648629 w 3006246"/>
                    <a:gd name="connsiteY41" fmla="*/ 1419434 h 3006246"/>
                    <a:gd name="connsiteX42" fmla="*/ 2636808 w 3006246"/>
                    <a:gd name="connsiteY42" fmla="*/ 1317660 h 3006246"/>
                    <a:gd name="connsiteX43" fmla="*/ 1935898 w 3006246"/>
                    <a:gd name="connsiteY43" fmla="*/ 440290 h 3006246"/>
                    <a:gd name="connsiteX44" fmla="*/ 1597930 w 3006246"/>
                    <a:gd name="connsiteY44" fmla="*/ 359575 h 3006246"/>
                    <a:gd name="connsiteX45" fmla="*/ 1565285 w 3006246"/>
                    <a:gd name="connsiteY45" fmla="*/ 390108 h 3006246"/>
                    <a:gd name="connsiteX46" fmla="*/ 1565598 w 3006246"/>
                    <a:gd name="connsiteY46" fmla="*/ 522179 h 3006246"/>
                    <a:gd name="connsiteX47" fmla="*/ 1504455 w 3006246"/>
                    <a:gd name="connsiteY47" fmla="*/ 589036 h 3006246"/>
                    <a:gd name="connsiteX48" fmla="*/ 1444330 w 3006246"/>
                    <a:gd name="connsiteY48" fmla="*/ 521083 h 3006246"/>
                    <a:gd name="connsiteX49" fmla="*/ 1444487 w 3006246"/>
                    <a:gd name="connsiteY49" fmla="*/ 386037 h 3006246"/>
                    <a:gd name="connsiteX50" fmla="*/ 1416851 w 3006246"/>
                    <a:gd name="connsiteY50" fmla="*/ 359654 h 3006246"/>
                    <a:gd name="connsiteX51" fmla="*/ 1297775 w 3006246"/>
                    <a:gd name="connsiteY51" fmla="*/ 374841 h 3006246"/>
                    <a:gd name="connsiteX52" fmla="*/ 461272 w 3006246"/>
                    <a:gd name="connsiteY52" fmla="*/ 1027682 h 3006246"/>
                    <a:gd name="connsiteX53" fmla="*/ 361376 w 3006246"/>
                    <a:gd name="connsiteY53" fmla="*/ 1408630 h 3006246"/>
                    <a:gd name="connsiteX54" fmla="*/ 393318 w 3006246"/>
                    <a:gd name="connsiteY54" fmla="*/ 1442842 h 3006246"/>
                    <a:gd name="connsiteX55" fmla="*/ 522414 w 3006246"/>
                    <a:gd name="connsiteY55" fmla="*/ 1442450 h 3006246"/>
                    <a:gd name="connsiteX56" fmla="*/ 590838 w 3006246"/>
                    <a:gd name="connsiteY56" fmla="*/ 1502106 h 3006246"/>
                    <a:gd name="connsiteX57" fmla="*/ 521475 w 3006246"/>
                    <a:gd name="connsiteY57" fmla="*/ 1563796 h 3006246"/>
                    <a:gd name="connsiteX58" fmla="*/ 386429 w 3006246"/>
                    <a:gd name="connsiteY58" fmla="*/ 1563640 h 3006246"/>
                    <a:gd name="connsiteX59" fmla="*/ 361376 w 3006246"/>
                    <a:gd name="connsiteY59" fmla="*/ 1589709 h 3006246"/>
                    <a:gd name="connsiteX60" fmla="*/ 368657 w 3006246"/>
                    <a:gd name="connsiteY60" fmla="*/ 1665492 h 3006246"/>
                    <a:gd name="connsiteX61" fmla="*/ 991201 w 3006246"/>
                    <a:gd name="connsiteY61" fmla="*/ 2528222 h 3006246"/>
                    <a:gd name="connsiteX62" fmla="*/ 1397279 w 3006246"/>
                    <a:gd name="connsiteY62" fmla="*/ 2645654 h 3006246"/>
                    <a:gd name="connsiteX63" fmla="*/ 1444095 w 3006246"/>
                    <a:gd name="connsiteY63" fmla="*/ 2604396 h 3006246"/>
                    <a:gd name="connsiteX64" fmla="*/ 1444330 w 3006246"/>
                    <a:gd name="connsiteY64" fmla="*/ 2481093 h 3006246"/>
                    <a:gd name="connsiteX65" fmla="*/ 1505394 w 3006246"/>
                    <a:gd name="connsiteY65" fmla="*/ 2417132 h 3006246"/>
                    <a:gd name="connsiteX66" fmla="*/ 1565519 w 3006246"/>
                    <a:gd name="connsiteY66" fmla="*/ 2482111 h 3006246"/>
                    <a:gd name="connsiteX67" fmla="*/ 1565285 w 3006246"/>
                    <a:gd name="connsiteY67" fmla="*/ 2617079 h 3006246"/>
                    <a:gd name="connsiteX68" fmla="*/ 1595973 w 3006246"/>
                    <a:gd name="connsiteY68" fmla="*/ 2646671 h 3006246"/>
                    <a:gd name="connsiteX69" fmla="*/ 1800774 w 3006246"/>
                    <a:gd name="connsiteY69" fmla="*/ 2611442 h 3006246"/>
                    <a:gd name="connsiteX70" fmla="*/ 2549987 w 3006246"/>
                    <a:gd name="connsiteY70" fmla="*/ 1975746 h 3006246"/>
                    <a:gd name="connsiteX71" fmla="*/ 2648551 w 3006246"/>
                    <a:gd name="connsiteY71" fmla="*/ 1597382 h 3006246"/>
                    <a:gd name="connsiteX72" fmla="*/ 2616531 w 3006246"/>
                    <a:gd name="connsiteY72" fmla="*/ 1563248 h 3006246"/>
                    <a:gd name="connsiteX73" fmla="*/ 2481563 w 3006246"/>
                    <a:gd name="connsiteY73" fmla="*/ 1563483 h 3006246"/>
                    <a:gd name="connsiteX74" fmla="*/ 2419090 w 3006246"/>
                    <a:gd name="connsiteY74" fmla="*/ 1503906 h 3006246"/>
                    <a:gd name="connsiteX75" fmla="*/ 2482660 w 3006246"/>
                    <a:gd name="connsiteY75" fmla="*/ 1442372 h 3006246"/>
                    <a:gd name="connsiteX76" fmla="*/ 2550143 w 3006246"/>
                    <a:gd name="connsiteY76" fmla="*/ 1442450 h 300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06246" h="3006246">
                      <a:moveTo>
                        <a:pt x="3008048" y="1526610"/>
                      </a:moveTo>
                      <a:cubicBezTo>
                        <a:pt x="2991607" y="1555028"/>
                        <a:pt x="2966869" y="1565518"/>
                        <a:pt x="2934301" y="1564266"/>
                      </a:cubicBezTo>
                      <a:cubicBezTo>
                        <a:pt x="2890304" y="1562622"/>
                        <a:pt x="2846228" y="1564579"/>
                        <a:pt x="2802230" y="1563561"/>
                      </a:cubicBezTo>
                      <a:cubicBezTo>
                        <a:pt x="2782344" y="1563091"/>
                        <a:pt x="2775299" y="1569981"/>
                        <a:pt x="2773733" y="1590258"/>
                      </a:cubicBezTo>
                      <a:cubicBezTo>
                        <a:pt x="2749386" y="1901686"/>
                        <a:pt x="2630232" y="2171387"/>
                        <a:pt x="2411261" y="2394272"/>
                      </a:cubicBezTo>
                      <a:cubicBezTo>
                        <a:pt x="2220552" y="2588347"/>
                        <a:pt x="1990151" y="2710084"/>
                        <a:pt x="1720921" y="2755569"/>
                      </a:cubicBezTo>
                      <a:cubicBezTo>
                        <a:pt x="1677627" y="2762850"/>
                        <a:pt x="1633865" y="2768017"/>
                        <a:pt x="1590102" y="2771853"/>
                      </a:cubicBezTo>
                      <a:cubicBezTo>
                        <a:pt x="1570764" y="2773576"/>
                        <a:pt x="1565206" y="2781326"/>
                        <a:pt x="1565519" y="2799411"/>
                      </a:cubicBezTo>
                      <a:cubicBezTo>
                        <a:pt x="1566302" y="2846383"/>
                        <a:pt x="1566067" y="2893356"/>
                        <a:pt x="1565598" y="2940329"/>
                      </a:cubicBezTo>
                      <a:cubicBezTo>
                        <a:pt x="1565206" y="2982525"/>
                        <a:pt x="1542190" y="3007891"/>
                        <a:pt x="1505160" y="3007969"/>
                      </a:cubicBezTo>
                      <a:cubicBezTo>
                        <a:pt x="1467973" y="3008047"/>
                        <a:pt x="1444721" y="2982839"/>
                        <a:pt x="1444330" y="2940798"/>
                      </a:cubicBezTo>
                      <a:cubicBezTo>
                        <a:pt x="1443860" y="2895783"/>
                        <a:pt x="1443312" y="2850767"/>
                        <a:pt x="1444565" y="2805752"/>
                      </a:cubicBezTo>
                      <a:cubicBezTo>
                        <a:pt x="1445191" y="2783127"/>
                        <a:pt x="1439711" y="2773732"/>
                        <a:pt x="1414424" y="2771462"/>
                      </a:cubicBezTo>
                      <a:cubicBezTo>
                        <a:pt x="995037" y="2733414"/>
                        <a:pt x="667403" y="2539183"/>
                        <a:pt x="434576" y="2188297"/>
                      </a:cubicBezTo>
                      <a:cubicBezTo>
                        <a:pt x="322781" y="2019822"/>
                        <a:pt x="260151" y="1832714"/>
                        <a:pt x="240500" y="1631437"/>
                      </a:cubicBezTo>
                      <a:cubicBezTo>
                        <a:pt x="233924" y="1563875"/>
                        <a:pt x="234316" y="1563875"/>
                        <a:pt x="166910" y="1563875"/>
                      </a:cubicBezTo>
                      <a:cubicBezTo>
                        <a:pt x="131681" y="1563875"/>
                        <a:pt x="96451" y="1564501"/>
                        <a:pt x="61222" y="1563561"/>
                      </a:cubicBezTo>
                      <a:cubicBezTo>
                        <a:pt x="23957" y="1562622"/>
                        <a:pt x="-156" y="1537883"/>
                        <a:pt x="1" y="1502810"/>
                      </a:cubicBezTo>
                      <a:cubicBezTo>
                        <a:pt x="157" y="1467737"/>
                        <a:pt x="24348" y="1443311"/>
                        <a:pt x="61848" y="1442685"/>
                      </a:cubicBezTo>
                      <a:cubicBezTo>
                        <a:pt x="108820" y="1441824"/>
                        <a:pt x="155793" y="1441433"/>
                        <a:pt x="202766" y="1442763"/>
                      </a:cubicBezTo>
                      <a:cubicBezTo>
                        <a:pt x="226017" y="1443468"/>
                        <a:pt x="234629" y="1436736"/>
                        <a:pt x="236508" y="1412075"/>
                      </a:cubicBezTo>
                      <a:cubicBezTo>
                        <a:pt x="254827" y="1178856"/>
                        <a:pt x="326852" y="963721"/>
                        <a:pt x="464168" y="773482"/>
                      </a:cubicBezTo>
                      <a:cubicBezTo>
                        <a:pt x="679225" y="475519"/>
                        <a:pt x="967715" y="295849"/>
                        <a:pt x="1333397" y="244101"/>
                      </a:cubicBezTo>
                      <a:cubicBezTo>
                        <a:pt x="1362441" y="240030"/>
                        <a:pt x="1391564" y="236115"/>
                        <a:pt x="1420765" y="234158"/>
                      </a:cubicBezTo>
                      <a:cubicBezTo>
                        <a:pt x="1438380" y="232984"/>
                        <a:pt x="1444565" y="225938"/>
                        <a:pt x="1444330" y="208715"/>
                      </a:cubicBezTo>
                      <a:cubicBezTo>
                        <a:pt x="1443625" y="163700"/>
                        <a:pt x="1445348" y="118606"/>
                        <a:pt x="1443704" y="73669"/>
                      </a:cubicBezTo>
                      <a:cubicBezTo>
                        <a:pt x="1442530" y="41101"/>
                        <a:pt x="1452941" y="16440"/>
                        <a:pt x="1481438" y="0"/>
                      </a:cubicBezTo>
                      <a:cubicBezTo>
                        <a:pt x="1497096" y="0"/>
                        <a:pt x="1512753" y="0"/>
                        <a:pt x="1528411" y="0"/>
                      </a:cubicBezTo>
                      <a:cubicBezTo>
                        <a:pt x="1556829" y="16440"/>
                        <a:pt x="1567320" y="41023"/>
                        <a:pt x="1566146" y="73669"/>
                      </a:cubicBezTo>
                      <a:cubicBezTo>
                        <a:pt x="1564501" y="117588"/>
                        <a:pt x="1566459" y="161664"/>
                        <a:pt x="1565441" y="205662"/>
                      </a:cubicBezTo>
                      <a:cubicBezTo>
                        <a:pt x="1564971" y="225312"/>
                        <a:pt x="1571312" y="233454"/>
                        <a:pt x="1591902" y="234472"/>
                      </a:cubicBezTo>
                      <a:cubicBezTo>
                        <a:pt x="1622043" y="235959"/>
                        <a:pt x="1652184" y="240030"/>
                        <a:pt x="1682090" y="244414"/>
                      </a:cubicBezTo>
                      <a:cubicBezTo>
                        <a:pt x="2021310" y="293814"/>
                        <a:pt x="2296335" y="455243"/>
                        <a:pt x="2508416" y="723065"/>
                      </a:cubicBezTo>
                      <a:cubicBezTo>
                        <a:pt x="2668358" y="924969"/>
                        <a:pt x="2753378" y="1157248"/>
                        <a:pt x="2773498" y="1413406"/>
                      </a:cubicBezTo>
                      <a:cubicBezTo>
                        <a:pt x="2775299" y="1436657"/>
                        <a:pt x="2783128" y="1443547"/>
                        <a:pt x="2805439" y="1442842"/>
                      </a:cubicBezTo>
                      <a:cubicBezTo>
                        <a:pt x="2848419" y="1441433"/>
                        <a:pt x="2891556" y="1443703"/>
                        <a:pt x="2934458" y="1442059"/>
                      </a:cubicBezTo>
                      <a:cubicBezTo>
                        <a:pt x="2967025" y="1440806"/>
                        <a:pt x="2991686" y="1451297"/>
                        <a:pt x="3008126" y="1479715"/>
                      </a:cubicBezTo>
                      <a:cubicBezTo>
                        <a:pt x="3008048" y="1495295"/>
                        <a:pt x="3008048" y="1510952"/>
                        <a:pt x="3008048" y="1526610"/>
                      </a:cubicBezTo>
                      <a:close/>
                      <a:moveTo>
                        <a:pt x="2550143" y="1442450"/>
                      </a:moveTo>
                      <a:cubicBezTo>
                        <a:pt x="2550143" y="1442372"/>
                        <a:pt x="2550143" y="1442372"/>
                        <a:pt x="2550143" y="1442294"/>
                      </a:cubicBezTo>
                      <a:cubicBezTo>
                        <a:pt x="2575587" y="1442294"/>
                        <a:pt x="2601030" y="1441902"/>
                        <a:pt x="2626474" y="1442450"/>
                      </a:cubicBezTo>
                      <a:cubicBezTo>
                        <a:pt x="2642993" y="1442842"/>
                        <a:pt x="2649177" y="1435483"/>
                        <a:pt x="2648629" y="1419434"/>
                      </a:cubicBezTo>
                      <a:cubicBezTo>
                        <a:pt x="2647612" y="1385144"/>
                        <a:pt x="2643149" y="1351245"/>
                        <a:pt x="2636808" y="1317660"/>
                      </a:cubicBezTo>
                      <a:cubicBezTo>
                        <a:pt x="2558520" y="901169"/>
                        <a:pt x="2323422" y="609313"/>
                        <a:pt x="1935898" y="440290"/>
                      </a:cubicBezTo>
                      <a:cubicBezTo>
                        <a:pt x="1828488" y="393474"/>
                        <a:pt x="1714814" y="368970"/>
                        <a:pt x="1597930" y="359575"/>
                      </a:cubicBezTo>
                      <a:cubicBezTo>
                        <a:pt x="1574209" y="357696"/>
                        <a:pt x="1564267" y="364664"/>
                        <a:pt x="1565285" y="390108"/>
                      </a:cubicBezTo>
                      <a:cubicBezTo>
                        <a:pt x="1567007" y="434105"/>
                        <a:pt x="1566067" y="478181"/>
                        <a:pt x="1565598" y="522179"/>
                      </a:cubicBezTo>
                      <a:cubicBezTo>
                        <a:pt x="1565128" y="564063"/>
                        <a:pt x="1541642" y="589350"/>
                        <a:pt x="1504455" y="589036"/>
                      </a:cubicBezTo>
                      <a:cubicBezTo>
                        <a:pt x="1467425" y="588802"/>
                        <a:pt x="1444721" y="563436"/>
                        <a:pt x="1444330" y="521083"/>
                      </a:cubicBezTo>
                      <a:cubicBezTo>
                        <a:pt x="1443939" y="476067"/>
                        <a:pt x="1443469" y="431052"/>
                        <a:pt x="1444487" y="386037"/>
                      </a:cubicBezTo>
                      <a:cubicBezTo>
                        <a:pt x="1444956" y="365290"/>
                        <a:pt x="1437049" y="357070"/>
                        <a:pt x="1416851" y="359654"/>
                      </a:cubicBezTo>
                      <a:cubicBezTo>
                        <a:pt x="1377159" y="364664"/>
                        <a:pt x="1336841" y="366856"/>
                        <a:pt x="1297775" y="374841"/>
                      </a:cubicBezTo>
                      <a:cubicBezTo>
                        <a:pt x="911191" y="454147"/>
                        <a:pt x="631939" y="672178"/>
                        <a:pt x="461272" y="1027682"/>
                      </a:cubicBezTo>
                      <a:cubicBezTo>
                        <a:pt x="403574" y="1147775"/>
                        <a:pt x="372572" y="1275776"/>
                        <a:pt x="361376" y="1408630"/>
                      </a:cubicBezTo>
                      <a:cubicBezTo>
                        <a:pt x="359263" y="1433839"/>
                        <a:pt x="366465" y="1444016"/>
                        <a:pt x="393318" y="1442842"/>
                      </a:cubicBezTo>
                      <a:cubicBezTo>
                        <a:pt x="436298" y="1440963"/>
                        <a:pt x="479434" y="1442059"/>
                        <a:pt x="522414" y="1442450"/>
                      </a:cubicBezTo>
                      <a:cubicBezTo>
                        <a:pt x="565003" y="1442842"/>
                        <a:pt x="590290" y="1465232"/>
                        <a:pt x="590838" y="1502106"/>
                      </a:cubicBezTo>
                      <a:cubicBezTo>
                        <a:pt x="591307" y="1540388"/>
                        <a:pt x="565708" y="1563483"/>
                        <a:pt x="521475" y="1563796"/>
                      </a:cubicBezTo>
                      <a:cubicBezTo>
                        <a:pt x="476459" y="1564109"/>
                        <a:pt x="431444" y="1564501"/>
                        <a:pt x="386429" y="1563640"/>
                      </a:cubicBezTo>
                      <a:cubicBezTo>
                        <a:pt x="367091" y="1563248"/>
                        <a:pt x="359498" y="1570842"/>
                        <a:pt x="361376" y="1589709"/>
                      </a:cubicBezTo>
                      <a:cubicBezTo>
                        <a:pt x="363960" y="1614996"/>
                        <a:pt x="364508" y="1640518"/>
                        <a:pt x="368657" y="1665492"/>
                      </a:cubicBezTo>
                      <a:cubicBezTo>
                        <a:pt x="434262" y="2055364"/>
                        <a:pt x="640785" y="2344168"/>
                        <a:pt x="991201" y="2528222"/>
                      </a:cubicBezTo>
                      <a:cubicBezTo>
                        <a:pt x="1118262" y="2594923"/>
                        <a:pt x="1254874" y="2631092"/>
                        <a:pt x="1397279" y="2645654"/>
                      </a:cubicBezTo>
                      <a:cubicBezTo>
                        <a:pt x="1442843" y="2650351"/>
                        <a:pt x="1444017" y="2648863"/>
                        <a:pt x="1444095" y="2604396"/>
                      </a:cubicBezTo>
                      <a:cubicBezTo>
                        <a:pt x="1444095" y="2563295"/>
                        <a:pt x="1443625" y="2522194"/>
                        <a:pt x="1444330" y="2481093"/>
                      </a:cubicBezTo>
                      <a:cubicBezTo>
                        <a:pt x="1444956" y="2441714"/>
                        <a:pt x="1469147" y="2416897"/>
                        <a:pt x="1505394" y="2417132"/>
                      </a:cubicBezTo>
                      <a:cubicBezTo>
                        <a:pt x="1541485" y="2417367"/>
                        <a:pt x="1564971" y="2442184"/>
                        <a:pt x="1565519" y="2482111"/>
                      </a:cubicBezTo>
                      <a:cubicBezTo>
                        <a:pt x="1566146" y="2527126"/>
                        <a:pt x="1566694" y="2572141"/>
                        <a:pt x="1565285" y="2617079"/>
                      </a:cubicBezTo>
                      <a:cubicBezTo>
                        <a:pt x="1564580" y="2640487"/>
                        <a:pt x="1572878" y="2648394"/>
                        <a:pt x="1595973" y="2646671"/>
                      </a:cubicBezTo>
                      <a:cubicBezTo>
                        <a:pt x="1665414" y="2641504"/>
                        <a:pt x="1733916" y="2630466"/>
                        <a:pt x="1800774" y="2611442"/>
                      </a:cubicBezTo>
                      <a:cubicBezTo>
                        <a:pt x="2146414" y="2512878"/>
                        <a:pt x="2396543" y="2300640"/>
                        <a:pt x="2549987" y="1975746"/>
                      </a:cubicBezTo>
                      <a:cubicBezTo>
                        <a:pt x="2606432" y="1856123"/>
                        <a:pt x="2637043" y="1729140"/>
                        <a:pt x="2648551" y="1597382"/>
                      </a:cubicBezTo>
                      <a:cubicBezTo>
                        <a:pt x="2650743" y="1572095"/>
                        <a:pt x="2643306" y="1562152"/>
                        <a:pt x="2616531" y="1563248"/>
                      </a:cubicBezTo>
                      <a:cubicBezTo>
                        <a:pt x="2571594" y="1565127"/>
                        <a:pt x="2526500" y="1564266"/>
                        <a:pt x="2481563" y="1563483"/>
                      </a:cubicBezTo>
                      <a:cubicBezTo>
                        <a:pt x="2443829" y="1562779"/>
                        <a:pt x="2419560" y="1538823"/>
                        <a:pt x="2419090" y="1503906"/>
                      </a:cubicBezTo>
                      <a:cubicBezTo>
                        <a:pt x="2418620" y="1467581"/>
                        <a:pt x="2443359" y="1443390"/>
                        <a:pt x="2482660" y="1442372"/>
                      </a:cubicBezTo>
                      <a:cubicBezTo>
                        <a:pt x="2505128" y="1441981"/>
                        <a:pt x="2527597" y="1442450"/>
                        <a:pt x="2550143" y="144245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90" name="Group 89">
                  <a:extLst>
                    <a:ext uri="{FF2B5EF4-FFF2-40B4-BE49-F238E27FC236}">
                      <a16:creationId xmlns:a16="http://schemas.microsoft.com/office/drawing/2014/main" id="{2ED81394-C8F0-4C97-A888-E96BB1952AA3}"/>
                    </a:ext>
                  </a:extLst>
                </p:cNvPr>
                <p:cNvGrpSpPr/>
                <p:nvPr/>
              </p:nvGrpSpPr>
              <p:grpSpPr>
                <a:xfrm>
                  <a:off x="6529425" y="3597133"/>
                  <a:ext cx="1078828" cy="1080363"/>
                  <a:chOff x="6529425" y="3597133"/>
                  <a:chExt cx="1078828" cy="1080363"/>
                </a:xfrm>
                <a:grpFill/>
              </p:grpSpPr>
              <p:sp>
                <p:nvSpPr>
                  <p:cNvPr id="91" name="Freeform: Shape 33">
                    <a:extLst>
                      <a:ext uri="{FF2B5EF4-FFF2-40B4-BE49-F238E27FC236}">
                        <a16:creationId xmlns:a16="http://schemas.microsoft.com/office/drawing/2014/main" id="{DABF9570-381F-652C-66C1-159E884E0C2A}"/>
                      </a:ext>
                    </a:extLst>
                  </p:cNvPr>
                  <p:cNvSpPr/>
                  <p:nvPr/>
                </p:nvSpPr>
                <p:spPr>
                  <a:xfrm>
                    <a:off x="6565689" y="3597133"/>
                    <a:ext cx="347430" cy="299918"/>
                  </a:xfrm>
                  <a:custGeom>
                    <a:avLst/>
                    <a:gdLst>
                      <a:gd name="connsiteX0" fmla="*/ 919818 w 915965"/>
                      <a:gd name="connsiteY0" fmla="*/ 58864 h 790705"/>
                      <a:gd name="connsiteX1" fmla="*/ 868539 w 915965"/>
                      <a:gd name="connsiteY1" fmla="*/ 122199 h 790705"/>
                      <a:gd name="connsiteX2" fmla="*/ 579658 w 915965"/>
                      <a:gd name="connsiteY2" fmla="*/ 264448 h 790705"/>
                      <a:gd name="connsiteX3" fmla="*/ 133966 w 915965"/>
                      <a:gd name="connsiteY3" fmla="*/ 731120 h 790705"/>
                      <a:gd name="connsiteX4" fmla="*/ 114316 w 915965"/>
                      <a:gd name="connsiteY4" fmla="*/ 763767 h 790705"/>
                      <a:gd name="connsiteX5" fmla="*/ 29844 w 915965"/>
                      <a:gd name="connsiteY5" fmla="*/ 785922 h 790705"/>
                      <a:gd name="connsiteX6" fmla="*/ 8628 w 915965"/>
                      <a:gd name="connsiteY6" fmla="*/ 701293 h 790705"/>
                      <a:gd name="connsiteX7" fmla="*/ 102260 w 915965"/>
                      <a:gd name="connsiteY7" fmla="*/ 552311 h 790705"/>
                      <a:gd name="connsiteX8" fmla="*/ 826342 w 915965"/>
                      <a:gd name="connsiteY8" fmla="*/ 6098 h 790705"/>
                      <a:gd name="connsiteX9" fmla="*/ 919818 w 915965"/>
                      <a:gd name="connsiteY9" fmla="*/ 58864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965" h="790705">
                        <a:moveTo>
                          <a:pt x="919818" y="58864"/>
                        </a:moveTo>
                        <a:cubicBezTo>
                          <a:pt x="919975" y="89005"/>
                          <a:pt x="905100" y="108968"/>
                          <a:pt x="868539" y="122199"/>
                        </a:cubicBezTo>
                        <a:cubicBezTo>
                          <a:pt x="766922" y="158916"/>
                          <a:pt x="670628" y="205967"/>
                          <a:pt x="579658" y="264448"/>
                        </a:cubicBezTo>
                        <a:cubicBezTo>
                          <a:pt x="393568" y="384228"/>
                          <a:pt x="245996" y="540647"/>
                          <a:pt x="133966" y="731120"/>
                        </a:cubicBezTo>
                        <a:cubicBezTo>
                          <a:pt x="127547" y="742081"/>
                          <a:pt x="121519" y="753354"/>
                          <a:pt x="114316" y="763767"/>
                        </a:cubicBezTo>
                        <a:cubicBezTo>
                          <a:pt x="93413" y="794142"/>
                          <a:pt x="58967" y="802988"/>
                          <a:pt x="29844" y="785922"/>
                        </a:cubicBezTo>
                        <a:cubicBezTo>
                          <a:pt x="877" y="769012"/>
                          <a:pt x="-8674" y="734252"/>
                          <a:pt x="8628" y="701293"/>
                        </a:cubicBezTo>
                        <a:cubicBezTo>
                          <a:pt x="35950" y="649310"/>
                          <a:pt x="67891" y="599910"/>
                          <a:pt x="102260" y="552311"/>
                        </a:cubicBezTo>
                        <a:cubicBezTo>
                          <a:pt x="287410" y="295841"/>
                          <a:pt x="528771" y="113509"/>
                          <a:pt x="826342" y="6098"/>
                        </a:cubicBezTo>
                        <a:cubicBezTo>
                          <a:pt x="877229" y="-12221"/>
                          <a:pt x="919583" y="12283"/>
                          <a:pt x="919818" y="58864"/>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Shape 34">
                    <a:extLst>
                      <a:ext uri="{FF2B5EF4-FFF2-40B4-BE49-F238E27FC236}">
                        <a16:creationId xmlns:a16="http://schemas.microsoft.com/office/drawing/2014/main" id="{87FB397C-8E6C-2655-677D-775F9B2D70FE}"/>
                      </a:ext>
                    </a:extLst>
                  </p:cNvPr>
                  <p:cNvSpPr/>
                  <p:nvPr/>
                </p:nvSpPr>
                <p:spPr>
                  <a:xfrm>
                    <a:off x="7225041" y="4377578"/>
                    <a:ext cx="347430" cy="299918"/>
                  </a:xfrm>
                  <a:custGeom>
                    <a:avLst/>
                    <a:gdLst>
                      <a:gd name="connsiteX0" fmla="*/ 0 w 915965"/>
                      <a:gd name="connsiteY0" fmla="*/ 741052 h 790705"/>
                      <a:gd name="connsiteX1" fmla="*/ 53940 w 915965"/>
                      <a:gd name="connsiteY1" fmla="*/ 671298 h 790705"/>
                      <a:gd name="connsiteX2" fmla="*/ 354956 w 915965"/>
                      <a:gd name="connsiteY2" fmla="*/ 520750 h 790705"/>
                      <a:gd name="connsiteX3" fmla="*/ 787183 w 915965"/>
                      <a:gd name="connsiteY3" fmla="*/ 61045 h 790705"/>
                      <a:gd name="connsiteX4" fmla="*/ 805346 w 915965"/>
                      <a:gd name="connsiteY4" fmla="*/ 30904 h 790705"/>
                      <a:gd name="connsiteX5" fmla="*/ 889818 w 915965"/>
                      <a:gd name="connsiteY5" fmla="*/ 8514 h 790705"/>
                      <a:gd name="connsiteX6" fmla="*/ 911190 w 915965"/>
                      <a:gd name="connsiteY6" fmla="*/ 93143 h 790705"/>
                      <a:gd name="connsiteX7" fmla="*/ 796969 w 915965"/>
                      <a:gd name="connsiteY7" fmla="*/ 270621 h 790705"/>
                      <a:gd name="connsiteX8" fmla="*/ 93789 w 915965"/>
                      <a:gd name="connsiteY8" fmla="*/ 788416 h 790705"/>
                      <a:gd name="connsiteX9" fmla="*/ 4541 w 915965"/>
                      <a:gd name="connsiteY9" fmla="*/ 758745 h 790705"/>
                      <a:gd name="connsiteX10" fmla="*/ 0 w 915965"/>
                      <a:gd name="connsiteY10" fmla="*/ 741052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5965" h="790705">
                        <a:moveTo>
                          <a:pt x="0" y="741052"/>
                        </a:moveTo>
                        <a:cubicBezTo>
                          <a:pt x="-78" y="705118"/>
                          <a:pt x="15423" y="685076"/>
                          <a:pt x="53940" y="671298"/>
                        </a:cubicBezTo>
                        <a:cubicBezTo>
                          <a:pt x="160412" y="633328"/>
                          <a:pt x="260854" y="583302"/>
                          <a:pt x="354956" y="520750"/>
                        </a:cubicBezTo>
                        <a:cubicBezTo>
                          <a:pt x="534861" y="401283"/>
                          <a:pt x="678519" y="247605"/>
                          <a:pt x="787183" y="61045"/>
                        </a:cubicBezTo>
                        <a:cubicBezTo>
                          <a:pt x="793054" y="50868"/>
                          <a:pt x="798691" y="40534"/>
                          <a:pt x="805346" y="30904"/>
                        </a:cubicBezTo>
                        <a:cubicBezTo>
                          <a:pt x="826170" y="450"/>
                          <a:pt x="860617" y="-8474"/>
                          <a:pt x="889818" y="8514"/>
                        </a:cubicBezTo>
                        <a:cubicBezTo>
                          <a:pt x="918549" y="25268"/>
                          <a:pt x="928492" y="60497"/>
                          <a:pt x="911190" y="93143"/>
                        </a:cubicBezTo>
                        <a:cubicBezTo>
                          <a:pt x="878075" y="155382"/>
                          <a:pt x="839479" y="214332"/>
                          <a:pt x="796969" y="270621"/>
                        </a:cubicBezTo>
                        <a:cubicBezTo>
                          <a:pt x="613854" y="512765"/>
                          <a:pt x="379460" y="685546"/>
                          <a:pt x="93789" y="788416"/>
                        </a:cubicBezTo>
                        <a:cubicBezTo>
                          <a:pt x="52375" y="803369"/>
                          <a:pt x="17693" y="791469"/>
                          <a:pt x="4541" y="758745"/>
                        </a:cubicBezTo>
                        <a:cubicBezTo>
                          <a:pt x="1488" y="751621"/>
                          <a:pt x="626" y="743714"/>
                          <a:pt x="0" y="74105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Freeform: Shape 35">
                    <a:extLst>
                      <a:ext uri="{FF2B5EF4-FFF2-40B4-BE49-F238E27FC236}">
                        <a16:creationId xmlns:a16="http://schemas.microsoft.com/office/drawing/2014/main" id="{4DC252B4-C404-21B4-CE39-F96864E8E002}"/>
                      </a:ext>
                    </a:extLst>
                  </p:cNvPr>
                  <p:cNvSpPr/>
                  <p:nvPr/>
                </p:nvSpPr>
                <p:spPr>
                  <a:xfrm>
                    <a:off x="6529425" y="3933093"/>
                    <a:ext cx="44543" cy="44543"/>
                  </a:xfrm>
                  <a:custGeom>
                    <a:avLst/>
                    <a:gdLst>
                      <a:gd name="connsiteX0" fmla="*/ 122477 w 117431"/>
                      <a:gd name="connsiteY0" fmla="*/ 61625 h 117431"/>
                      <a:gd name="connsiteX1" fmla="*/ 60787 w 117431"/>
                      <a:gd name="connsiteY1" fmla="*/ 123785 h 117431"/>
                      <a:gd name="connsiteX2" fmla="*/ 36 w 117431"/>
                      <a:gd name="connsiteY2" fmla="*/ 63974 h 117431"/>
                      <a:gd name="connsiteX3" fmla="*/ 59691 w 117431"/>
                      <a:gd name="connsiteY3" fmla="*/ 12 h 117431"/>
                      <a:gd name="connsiteX4" fmla="*/ 122477 w 117431"/>
                      <a:gd name="connsiteY4" fmla="*/ 61625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2477" y="61625"/>
                        </a:moveTo>
                        <a:cubicBezTo>
                          <a:pt x="123182" y="94036"/>
                          <a:pt x="93824" y="123551"/>
                          <a:pt x="60787" y="123785"/>
                        </a:cubicBezTo>
                        <a:cubicBezTo>
                          <a:pt x="29159" y="124020"/>
                          <a:pt x="1210" y="96384"/>
                          <a:pt x="36" y="63974"/>
                        </a:cubicBezTo>
                        <a:cubicBezTo>
                          <a:pt x="-1139" y="30545"/>
                          <a:pt x="26732" y="717"/>
                          <a:pt x="59691" y="12"/>
                        </a:cubicBezTo>
                        <a:cubicBezTo>
                          <a:pt x="91710" y="-692"/>
                          <a:pt x="121773" y="28822"/>
                          <a:pt x="122477" y="6162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Shape 36">
                    <a:extLst>
                      <a:ext uri="{FF2B5EF4-FFF2-40B4-BE49-F238E27FC236}">
                        <a16:creationId xmlns:a16="http://schemas.microsoft.com/office/drawing/2014/main" id="{B9E71A0F-D244-5630-115A-E0BA623288F5}"/>
                      </a:ext>
                    </a:extLst>
                  </p:cNvPr>
                  <p:cNvSpPr/>
                  <p:nvPr/>
                </p:nvSpPr>
                <p:spPr>
                  <a:xfrm>
                    <a:off x="7563710" y="4296027"/>
                    <a:ext cx="44543" cy="44543"/>
                  </a:xfrm>
                  <a:custGeom>
                    <a:avLst/>
                    <a:gdLst>
                      <a:gd name="connsiteX0" fmla="*/ 121739 w 117431"/>
                      <a:gd name="connsiteY0" fmla="*/ 62791 h 117431"/>
                      <a:gd name="connsiteX1" fmla="*/ 58875 w 117431"/>
                      <a:gd name="connsiteY1" fmla="*/ 123464 h 117431"/>
                      <a:gd name="connsiteX2" fmla="*/ 3 w 117431"/>
                      <a:gd name="connsiteY2" fmla="*/ 62086 h 117431"/>
                      <a:gd name="connsiteX3" fmla="*/ 64981 w 117431"/>
                      <a:gd name="connsiteY3" fmla="*/ 83 h 117431"/>
                      <a:gd name="connsiteX4" fmla="*/ 121739 w 117431"/>
                      <a:gd name="connsiteY4" fmla="*/ 62791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739" y="62791"/>
                        </a:moveTo>
                        <a:cubicBezTo>
                          <a:pt x="120644" y="95828"/>
                          <a:pt x="90973" y="124404"/>
                          <a:pt x="58875" y="123464"/>
                        </a:cubicBezTo>
                        <a:cubicBezTo>
                          <a:pt x="27482" y="122524"/>
                          <a:pt x="-311" y="93558"/>
                          <a:pt x="3" y="62086"/>
                        </a:cubicBezTo>
                        <a:cubicBezTo>
                          <a:pt x="316" y="28657"/>
                          <a:pt x="32257" y="-1797"/>
                          <a:pt x="64981" y="83"/>
                        </a:cubicBezTo>
                        <a:cubicBezTo>
                          <a:pt x="97314" y="1961"/>
                          <a:pt x="122836" y="30145"/>
                          <a:pt x="121739" y="62791"/>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Freeform: Shape 37">
                    <a:extLst>
                      <a:ext uri="{FF2B5EF4-FFF2-40B4-BE49-F238E27FC236}">
                        <a16:creationId xmlns:a16="http://schemas.microsoft.com/office/drawing/2014/main" id="{CB2D6699-A7B2-1CC7-B019-0BE5B07FB63D}"/>
                      </a:ext>
                    </a:extLst>
                  </p:cNvPr>
                  <p:cNvSpPr/>
                  <p:nvPr/>
                </p:nvSpPr>
                <p:spPr>
                  <a:xfrm>
                    <a:off x="6835280" y="3861804"/>
                    <a:ext cx="466210" cy="552325"/>
                  </a:xfrm>
                  <a:custGeom>
                    <a:avLst/>
                    <a:gdLst>
                      <a:gd name="connsiteX0" fmla="*/ 618825 w 1229116"/>
                      <a:gd name="connsiteY0" fmla="*/ 1457627 h 1456150"/>
                      <a:gd name="connsiteX1" fmla="*/ 84747 w 1229116"/>
                      <a:gd name="connsiteY1" fmla="*/ 1457627 h 1456150"/>
                      <a:gd name="connsiteX2" fmla="*/ 196 w 1229116"/>
                      <a:gd name="connsiteY2" fmla="*/ 1371589 h 1456150"/>
                      <a:gd name="connsiteX3" fmla="*/ 287982 w 1229116"/>
                      <a:gd name="connsiteY3" fmla="*/ 797427 h 1456150"/>
                      <a:gd name="connsiteX4" fmla="*/ 289626 w 1229116"/>
                      <a:gd name="connsiteY4" fmla="*/ 759458 h 1456150"/>
                      <a:gd name="connsiteX5" fmla="*/ 315695 w 1229116"/>
                      <a:gd name="connsiteY5" fmla="*/ 150692 h 1456150"/>
                      <a:gd name="connsiteX6" fmla="*/ 939805 w 1229116"/>
                      <a:gd name="connsiteY6" fmla="*/ 175275 h 1456150"/>
                      <a:gd name="connsiteX7" fmla="*/ 947321 w 1229116"/>
                      <a:gd name="connsiteY7" fmla="*/ 758205 h 1456150"/>
                      <a:gd name="connsiteX8" fmla="*/ 954836 w 1229116"/>
                      <a:gd name="connsiteY8" fmla="*/ 801811 h 1456150"/>
                      <a:gd name="connsiteX9" fmla="*/ 1230565 w 1229116"/>
                      <a:gd name="connsiteY9" fmla="*/ 1285708 h 1456150"/>
                      <a:gd name="connsiteX10" fmla="*/ 1236828 w 1229116"/>
                      <a:gd name="connsiteY10" fmla="*/ 1388030 h 1456150"/>
                      <a:gd name="connsiteX11" fmla="*/ 1170518 w 1229116"/>
                      <a:gd name="connsiteY11" fmla="*/ 1457236 h 1456150"/>
                      <a:gd name="connsiteX12" fmla="*/ 1067805 w 1229116"/>
                      <a:gd name="connsiteY12" fmla="*/ 1457627 h 1456150"/>
                      <a:gd name="connsiteX13" fmla="*/ 618825 w 1229116"/>
                      <a:gd name="connsiteY13" fmla="*/ 1457627 h 1456150"/>
                      <a:gd name="connsiteX14" fmla="*/ 618356 w 1229116"/>
                      <a:gd name="connsiteY14" fmla="*/ 1332054 h 1456150"/>
                      <a:gd name="connsiteX15" fmla="*/ 1058333 w 1229116"/>
                      <a:gd name="connsiteY15" fmla="*/ 1332054 h 1456150"/>
                      <a:gd name="connsiteX16" fmla="*/ 1103818 w 1229116"/>
                      <a:gd name="connsiteY16" fmla="*/ 1280149 h 1456150"/>
                      <a:gd name="connsiteX17" fmla="*/ 864571 w 1229116"/>
                      <a:gd name="connsiteY17" fmla="*/ 887849 h 1456150"/>
                      <a:gd name="connsiteX18" fmla="*/ 817676 w 1229116"/>
                      <a:gd name="connsiteY18" fmla="*/ 886049 h 1456150"/>
                      <a:gd name="connsiteX19" fmla="*/ 429448 w 1229116"/>
                      <a:gd name="connsiteY19" fmla="*/ 891842 h 1456150"/>
                      <a:gd name="connsiteX20" fmla="*/ 360085 w 1229116"/>
                      <a:gd name="connsiteY20" fmla="*/ 896539 h 1456150"/>
                      <a:gd name="connsiteX21" fmla="*/ 130545 w 1229116"/>
                      <a:gd name="connsiteY21" fmla="*/ 1291735 h 1456150"/>
                      <a:gd name="connsiteX22" fmla="*/ 163739 w 1229116"/>
                      <a:gd name="connsiteY22" fmla="*/ 1332054 h 1456150"/>
                      <a:gd name="connsiteX23" fmla="*/ 618356 w 1229116"/>
                      <a:gd name="connsiteY23" fmla="*/ 1332054 h 1456150"/>
                      <a:gd name="connsiteX24" fmla="*/ 618904 w 1229116"/>
                      <a:gd name="connsiteY24" fmla="*/ 821227 h 1456150"/>
                      <a:gd name="connsiteX25" fmla="*/ 785030 w 1229116"/>
                      <a:gd name="connsiteY25" fmla="*/ 757735 h 1456150"/>
                      <a:gd name="connsiteX26" fmla="*/ 825113 w 1229116"/>
                      <a:gd name="connsiteY26" fmla="*/ 228824 h 1456150"/>
                      <a:gd name="connsiteX27" fmla="*/ 410580 w 1229116"/>
                      <a:gd name="connsiteY27" fmla="*/ 229920 h 1456150"/>
                      <a:gd name="connsiteX28" fmla="*/ 409719 w 1229116"/>
                      <a:gd name="connsiteY28" fmla="*/ 714599 h 1456150"/>
                      <a:gd name="connsiteX29" fmla="*/ 618904 w 1229116"/>
                      <a:gd name="connsiteY29" fmla="*/ 821227 h 145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9116" h="1456150">
                        <a:moveTo>
                          <a:pt x="618825" y="1457627"/>
                        </a:moveTo>
                        <a:cubicBezTo>
                          <a:pt x="440799" y="1457627"/>
                          <a:pt x="262773" y="1457705"/>
                          <a:pt x="84747" y="1457627"/>
                        </a:cubicBezTo>
                        <a:cubicBezTo>
                          <a:pt x="18829" y="1457627"/>
                          <a:pt x="-2309" y="1437664"/>
                          <a:pt x="196" y="1371589"/>
                        </a:cubicBezTo>
                        <a:cubicBezTo>
                          <a:pt x="8886" y="1136726"/>
                          <a:pt x="97899" y="941320"/>
                          <a:pt x="287982" y="797427"/>
                        </a:cubicBezTo>
                        <a:cubicBezTo>
                          <a:pt x="307710" y="782474"/>
                          <a:pt x="298550" y="773002"/>
                          <a:pt x="289626" y="759458"/>
                        </a:cubicBezTo>
                        <a:cubicBezTo>
                          <a:pt x="166557" y="573290"/>
                          <a:pt x="177596" y="318620"/>
                          <a:pt x="315695" y="150692"/>
                        </a:cubicBezTo>
                        <a:cubicBezTo>
                          <a:pt x="488711" y="-59744"/>
                          <a:pt x="782603" y="-48158"/>
                          <a:pt x="939805" y="175275"/>
                        </a:cubicBezTo>
                        <a:cubicBezTo>
                          <a:pt x="1060446" y="346725"/>
                          <a:pt x="1064047" y="582841"/>
                          <a:pt x="947321" y="758205"/>
                        </a:cubicBezTo>
                        <a:cubicBezTo>
                          <a:pt x="934012" y="778247"/>
                          <a:pt x="935421" y="787093"/>
                          <a:pt x="954836" y="801811"/>
                        </a:cubicBezTo>
                        <a:cubicBezTo>
                          <a:pt x="1115326" y="923705"/>
                          <a:pt x="1200738" y="1088971"/>
                          <a:pt x="1230565" y="1285708"/>
                        </a:cubicBezTo>
                        <a:cubicBezTo>
                          <a:pt x="1235732" y="1319684"/>
                          <a:pt x="1237376" y="1353740"/>
                          <a:pt x="1236828" y="1388030"/>
                        </a:cubicBezTo>
                        <a:cubicBezTo>
                          <a:pt x="1236124" y="1431166"/>
                          <a:pt x="1213577" y="1455670"/>
                          <a:pt x="1170518" y="1457236"/>
                        </a:cubicBezTo>
                        <a:cubicBezTo>
                          <a:pt x="1136307" y="1458488"/>
                          <a:pt x="1102095" y="1457627"/>
                          <a:pt x="1067805" y="1457627"/>
                        </a:cubicBezTo>
                        <a:cubicBezTo>
                          <a:pt x="918197" y="1457627"/>
                          <a:pt x="768511" y="1457627"/>
                          <a:pt x="618825" y="1457627"/>
                        </a:cubicBezTo>
                        <a:close/>
                        <a:moveTo>
                          <a:pt x="618356" y="1332054"/>
                        </a:moveTo>
                        <a:cubicBezTo>
                          <a:pt x="764988" y="1332054"/>
                          <a:pt x="911699" y="1332054"/>
                          <a:pt x="1058333" y="1332054"/>
                        </a:cubicBezTo>
                        <a:cubicBezTo>
                          <a:pt x="1111803" y="1332054"/>
                          <a:pt x="1112820" y="1331897"/>
                          <a:pt x="1103818" y="1280149"/>
                        </a:cubicBezTo>
                        <a:cubicBezTo>
                          <a:pt x="1075478" y="1118172"/>
                          <a:pt x="999930" y="984848"/>
                          <a:pt x="864571" y="887849"/>
                        </a:cubicBezTo>
                        <a:cubicBezTo>
                          <a:pt x="848287" y="876185"/>
                          <a:pt x="836152" y="874619"/>
                          <a:pt x="817676" y="886049"/>
                        </a:cubicBezTo>
                        <a:cubicBezTo>
                          <a:pt x="689832" y="964650"/>
                          <a:pt x="558857" y="967938"/>
                          <a:pt x="429448" y="891842"/>
                        </a:cubicBezTo>
                        <a:cubicBezTo>
                          <a:pt x="400638" y="874853"/>
                          <a:pt x="383258" y="879003"/>
                          <a:pt x="360085" y="896539"/>
                        </a:cubicBezTo>
                        <a:cubicBezTo>
                          <a:pt x="228170" y="996278"/>
                          <a:pt x="156928" y="1130854"/>
                          <a:pt x="130545" y="1291735"/>
                        </a:cubicBezTo>
                        <a:cubicBezTo>
                          <a:pt x="124204" y="1330488"/>
                          <a:pt x="124908" y="1332054"/>
                          <a:pt x="163739" y="1332054"/>
                        </a:cubicBezTo>
                        <a:cubicBezTo>
                          <a:pt x="315226" y="1332054"/>
                          <a:pt x="466791" y="1332054"/>
                          <a:pt x="618356" y="1332054"/>
                        </a:cubicBezTo>
                        <a:close/>
                        <a:moveTo>
                          <a:pt x="618904" y="821227"/>
                        </a:moveTo>
                        <a:cubicBezTo>
                          <a:pt x="679890" y="820914"/>
                          <a:pt x="739154" y="798367"/>
                          <a:pt x="785030" y="757735"/>
                        </a:cubicBezTo>
                        <a:cubicBezTo>
                          <a:pt x="932054" y="627700"/>
                          <a:pt x="950843" y="379762"/>
                          <a:pt x="825113" y="228824"/>
                        </a:cubicBezTo>
                        <a:cubicBezTo>
                          <a:pt x="708387" y="88689"/>
                          <a:pt x="526289" y="89158"/>
                          <a:pt x="410580" y="229920"/>
                        </a:cubicBezTo>
                        <a:cubicBezTo>
                          <a:pt x="301604" y="362461"/>
                          <a:pt x="300978" y="581667"/>
                          <a:pt x="409719" y="714599"/>
                        </a:cubicBezTo>
                        <a:cubicBezTo>
                          <a:pt x="463659" y="780517"/>
                          <a:pt x="531456" y="820522"/>
                          <a:pt x="618904" y="821227"/>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grpSp>
      <p:grpSp>
        <p:nvGrpSpPr>
          <p:cNvPr id="96" name="Group 95">
            <a:extLst>
              <a:ext uri="{FF2B5EF4-FFF2-40B4-BE49-F238E27FC236}">
                <a16:creationId xmlns:a16="http://schemas.microsoft.com/office/drawing/2014/main" id="{F1DFFCA0-AC8B-1D86-4BDA-04063BCEDCC6}"/>
              </a:ext>
            </a:extLst>
          </p:cNvPr>
          <p:cNvGrpSpPr/>
          <p:nvPr/>
        </p:nvGrpSpPr>
        <p:grpSpPr>
          <a:xfrm>
            <a:off x="7101334" y="3627055"/>
            <a:ext cx="1798730" cy="2203785"/>
            <a:chOff x="6417914" y="777083"/>
            <a:chExt cx="1799465" cy="2204685"/>
          </a:xfrm>
        </p:grpSpPr>
        <p:sp>
          <p:nvSpPr>
            <p:cNvPr id="97" name="TextBox 96">
              <a:extLst>
                <a:ext uri="{FF2B5EF4-FFF2-40B4-BE49-F238E27FC236}">
                  <a16:creationId xmlns:a16="http://schemas.microsoft.com/office/drawing/2014/main" id="{5A6F4667-BA65-6744-CBB6-562A292704A9}"/>
                </a:ext>
              </a:extLst>
            </p:cNvPr>
            <p:cNvSpPr txBox="1"/>
            <p:nvPr/>
          </p:nvSpPr>
          <p:spPr>
            <a:xfrm>
              <a:off x="6519376" y="2704656"/>
              <a:ext cx="1617300" cy="277112"/>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INNOVATION</a:t>
              </a:r>
            </a:p>
          </p:txBody>
        </p:sp>
        <p:sp>
          <p:nvSpPr>
            <p:cNvPr id="98" name="Rectangle: Rounded Corners 15">
              <a:extLst>
                <a:ext uri="{FF2B5EF4-FFF2-40B4-BE49-F238E27FC236}">
                  <a16:creationId xmlns:a16="http://schemas.microsoft.com/office/drawing/2014/main" id="{DB4181ED-BF9E-312F-D92D-C2C827174934}"/>
                </a:ext>
              </a:extLst>
            </p:cNvPr>
            <p:cNvSpPr/>
            <p:nvPr/>
          </p:nvSpPr>
          <p:spPr>
            <a:xfrm>
              <a:off x="6417914" y="777083"/>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9" name="Group 98">
              <a:extLst>
                <a:ext uri="{FF2B5EF4-FFF2-40B4-BE49-F238E27FC236}">
                  <a16:creationId xmlns:a16="http://schemas.microsoft.com/office/drawing/2014/main" id="{D7DD8C1B-1AD2-6051-D75E-FCD2D097141E}"/>
                </a:ext>
              </a:extLst>
            </p:cNvPr>
            <p:cNvGrpSpPr/>
            <p:nvPr/>
          </p:nvGrpSpPr>
          <p:grpSpPr>
            <a:xfrm>
              <a:off x="6875314" y="1248789"/>
              <a:ext cx="905422" cy="902701"/>
              <a:chOff x="4702969" y="2382511"/>
              <a:chExt cx="845523" cy="842985"/>
            </a:xfrm>
            <a:solidFill>
              <a:sysClr val="window" lastClr="FFFFFF">
                <a:alpha val="60000"/>
              </a:sysClr>
            </a:solidFill>
          </p:grpSpPr>
          <p:grpSp>
            <p:nvGrpSpPr>
              <p:cNvPr id="100" name="Group 99">
                <a:extLst>
                  <a:ext uri="{FF2B5EF4-FFF2-40B4-BE49-F238E27FC236}">
                    <a16:creationId xmlns:a16="http://schemas.microsoft.com/office/drawing/2014/main" id="{FF727703-859F-34E9-8103-2962A9DB8DDB}"/>
                  </a:ext>
                </a:extLst>
              </p:cNvPr>
              <p:cNvGrpSpPr/>
              <p:nvPr/>
            </p:nvGrpSpPr>
            <p:grpSpPr>
              <a:xfrm>
                <a:off x="4776425" y="2382511"/>
                <a:ext cx="772067" cy="772067"/>
                <a:chOff x="4776425" y="2382511"/>
                <a:chExt cx="772067" cy="772067"/>
              </a:xfrm>
              <a:grpFill/>
            </p:grpSpPr>
            <p:sp>
              <p:nvSpPr>
                <p:cNvPr id="106" name="Freeform: Shape 26">
                  <a:extLst>
                    <a:ext uri="{FF2B5EF4-FFF2-40B4-BE49-F238E27FC236}">
                      <a16:creationId xmlns:a16="http://schemas.microsoft.com/office/drawing/2014/main" id="{5D37865D-7094-371A-BB9F-2D521BA99140}"/>
                    </a:ext>
                  </a:extLst>
                </p:cNvPr>
                <p:cNvSpPr/>
                <p:nvPr/>
              </p:nvSpPr>
              <p:spPr>
                <a:xfrm>
                  <a:off x="4776425" y="2382511"/>
                  <a:ext cx="772067" cy="772067"/>
                </a:xfrm>
                <a:custGeom>
                  <a:avLst/>
                  <a:gdLst>
                    <a:gd name="connsiteX0" fmla="*/ 2037839 w 2035479"/>
                    <a:gd name="connsiteY0" fmla="*/ 251249 h 2035479"/>
                    <a:gd name="connsiteX1" fmla="*/ 1898252 w 2035479"/>
                    <a:gd name="connsiteY1" fmla="*/ 884127 h 2035479"/>
                    <a:gd name="connsiteX2" fmla="*/ 1743869 w 2035479"/>
                    <a:gd name="connsiteY2" fmla="*/ 1097147 h 2035479"/>
                    <a:gd name="connsiteX3" fmla="*/ 1488964 w 2035479"/>
                    <a:gd name="connsiteY3" fmla="*/ 1344458 h 2035479"/>
                    <a:gd name="connsiteX4" fmla="*/ 1470332 w 2035479"/>
                    <a:gd name="connsiteY4" fmla="*/ 1398633 h 2035479"/>
                    <a:gd name="connsiteX5" fmla="*/ 1496637 w 2035479"/>
                    <a:gd name="connsiteY5" fmla="*/ 1628721 h 2035479"/>
                    <a:gd name="connsiteX6" fmla="*/ 1462973 w 2035479"/>
                    <a:gd name="connsiteY6" fmla="*/ 1731434 h 2035479"/>
                    <a:gd name="connsiteX7" fmla="*/ 1188575 w 2035479"/>
                    <a:gd name="connsiteY7" fmla="*/ 2004815 h 2035479"/>
                    <a:gd name="connsiteX8" fmla="*/ 984948 w 2035479"/>
                    <a:gd name="connsiteY8" fmla="*/ 1959094 h 2035479"/>
                    <a:gd name="connsiteX9" fmla="*/ 873232 w 2035479"/>
                    <a:gd name="connsiteY9" fmla="*/ 1681486 h 2035479"/>
                    <a:gd name="connsiteX10" fmla="*/ 832601 w 2035479"/>
                    <a:gd name="connsiteY10" fmla="*/ 1657844 h 2035479"/>
                    <a:gd name="connsiteX11" fmla="*/ 488605 w 2035479"/>
                    <a:gd name="connsiteY11" fmla="*/ 1715855 h 2035479"/>
                    <a:gd name="connsiteX12" fmla="*/ 324435 w 2035479"/>
                    <a:gd name="connsiteY12" fmla="*/ 1552781 h 2035479"/>
                    <a:gd name="connsiteX13" fmla="*/ 334613 w 2035479"/>
                    <a:gd name="connsiteY13" fmla="*/ 1489134 h 2035479"/>
                    <a:gd name="connsiteX14" fmla="*/ 382994 w 2035479"/>
                    <a:gd name="connsiteY14" fmla="*/ 1202992 h 2035479"/>
                    <a:gd name="connsiteX15" fmla="*/ 358647 w 2035479"/>
                    <a:gd name="connsiteY15" fmla="*/ 1166745 h 2035479"/>
                    <a:gd name="connsiteX16" fmla="*/ 94348 w 2035479"/>
                    <a:gd name="connsiteY16" fmla="*/ 1061135 h 2035479"/>
                    <a:gd name="connsiteX17" fmla="*/ 47767 w 2035479"/>
                    <a:gd name="connsiteY17" fmla="*/ 835666 h 2035479"/>
                    <a:gd name="connsiteX18" fmla="*/ 273079 w 2035479"/>
                    <a:gd name="connsiteY18" fmla="*/ 608554 h 2035479"/>
                    <a:gd name="connsiteX19" fmla="*/ 460029 w 2035479"/>
                    <a:gd name="connsiteY19" fmla="*/ 547568 h 2035479"/>
                    <a:gd name="connsiteX20" fmla="*/ 640326 w 2035479"/>
                    <a:gd name="connsiteY20" fmla="*/ 569801 h 2035479"/>
                    <a:gd name="connsiteX21" fmla="*/ 709219 w 2035479"/>
                    <a:gd name="connsiteY21" fmla="*/ 535746 h 2035479"/>
                    <a:gd name="connsiteX22" fmla="*/ 983696 w 2035479"/>
                    <a:gd name="connsiteY22" fmla="*/ 258295 h 2035479"/>
                    <a:gd name="connsiteX23" fmla="*/ 1459215 w 2035479"/>
                    <a:gd name="connsiteY23" fmla="*/ 35801 h 2035479"/>
                    <a:gd name="connsiteX24" fmla="*/ 1852689 w 2035479"/>
                    <a:gd name="connsiteY24" fmla="*/ 337 h 2035479"/>
                    <a:gd name="connsiteX25" fmla="*/ 2037918 w 2035479"/>
                    <a:gd name="connsiteY25" fmla="*/ 186740 h 2035479"/>
                    <a:gd name="connsiteX26" fmla="*/ 2037839 w 2035479"/>
                    <a:gd name="connsiteY26" fmla="*/ 251249 h 2035479"/>
                    <a:gd name="connsiteX27" fmla="*/ 1905690 w 2035479"/>
                    <a:gd name="connsiteY27" fmla="*/ 257277 h 2035479"/>
                    <a:gd name="connsiteX28" fmla="*/ 1905533 w 2035479"/>
                    <a:gd name="connsiteY28" fmla="*/ 183922 h 2035479"/>
                    <a:gd name="connsiteX29" fmla="*/ 1853081 w 2035479"/>
                    <a:gd name="connsiteY29" fmla="*/ 132565 h 2035479"/>
                    <a:gd name="connsiteX30" fmla="*/ 1423125 w 2035479"/>
                    <a:gd name="connsiteY30" fmla="*/ 179616 h 2035479"/>
                    <a:gd name="connsiteX31" fmla="*/ 1057051 w 2035479"/>
                    <a:gd name="connsiteY31" fmla="*/ 368915 h 2035479"/>
                    <a:gd name="connsiteX32" fmla="*/ 746328 w 2035479"/>
                    <a:gd name="connsiteY32" fmla="*/ 692635 h 2035479"/>
                    <a:gd name="connsiteX33" fmla="*/ 706009 w 2035479"/>
                    <a:gd name="connsiteY33" fmla="*/ 708527 h 2035479"/>
                    <a:gd name="connsiteX34" fmla="*/ 420651 w 2035479"/>
                    <a:gd name="connsiteY34" fmla="*/ 676742 h 2035479"/>
                    <a:gd name="connsiteX35" fmla="*/ 374696 w 2035479"/>
                    <a:gd name="connsiteY35" fmla="*/ 693809 h 2035479"/>
                    <a:gd name="connsiteX36" fmla="*/ 154708 w 2035479"/>
                    <a:gd name="connsiteY36" fmla="*/ 913563 h 2035479"/>
                    <a:gd name="connsiteX37" fmla="*/ 161049 w 2035479"/>
                    <a:gd name="connsiteY37" fmla="*/ 946365 h 2035479"/>
                    <a:gd name="connsiteX38" fmla="*/ 422608 w 2035479"/>
                    <a:gd name="connsiteY38" fmla="*/ 1050644 h 2035479"/>
                    <a:gd name="connsiteX39" fmla="*/ 513813 w 2035479"/>
                    <a:gd name="connsiteY39" fmla="*/ 1215283 h 2035479"/>
                    <a:gd name="connsiteX40" fmla="*/ 457759 w 2035479"/>
                    <a:gd name="connsiteY40" fmla="*/ 1553564 h 2035479"/>
                    <a:gd name="connsiteX41" fmla="*/ 485708 w 2035479"/>
                    <a:gd name="connsiteY41" fmla="*/ 1581904 h 2035479"/>
                    <a:gd name="connsiteX42" fmla="*/ 823989 w 2035479"/>
                    <a:gd name="connsiteY42" fmla="*/ 1526007 h 2035479"/>
                    <a:gd name="connsiteX43" fmla="*/ 990820 w 2035479"/>
                    <a:gd name="connsiteY43" fmla="*/ 1621675 h 2035479"/>
                    <a:gd name="connsiteX44" fmla="*/ 1092829 w 2035479"/>
                    <a:gd name="connsiteY44" fmla="*/ 1877832 h 2035479"/>
                    <a:gd name="connsiteX45" fmla="*/ 1123987 w 2035479"/>
                    <a:gd name="connsiteY45" fmla="*/ 1885269 h 2035479"/>
                    <a:gd name="connsiteX46" fmla="*/ 1350004 w 2035479"/>
                    <a:gd name="connsiteY46" fmla="*/ 1659018 h 2035479"/>
                    <a:gd name="connsiteX47" fmla="*/ 1362530 w 2035479"/>
                    <a:gd name="connsiteY47" fmla="*/ 1616743 h 2035479"/>
                    <a:gd name="connsiteX48" fmla="*/ 1330275 w 2035479"/>
                    <a:gd name="connsiteY48" fmla="*/ 1334359 h 2035479"/>
                    <a:gd name="connsiteX49" fmla="*/ 1344054 w 2035479"/>
                    <a:gd name="connsiteY49" fmla="*/ 1295293 h 2035479"/>
                    <a:gd name="connsiteX50" fmla="*/ 1652351 w 2035479"/>
                    <a:gd name="connsiteY50" fmla="*/ 1002341 h 2035479"/>
                    <a:gd name="connsiteX51" fmla="*/ 1800001 w 2035479"/>
                    <a:gd name="connsiteY51" fmla="*/ 785171 h 2035479"/>
                    <a:gd name="connsiteX52" fmla="*/ 1905690 w 2035479"/>
                    <a:gd name="connsiteY52" fmla="*/ 257277 h 20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35479" h="2035479">
                      <a:moveTo>
                        <a:pt x="2037839" y="251249"/>
                      </a:moveTo>
                      <a:cubicBezTo>
                        <a:pt x="2034316" y="471707"/>
                        <a:pt x="2000183" y="685432"/>
                        <a:pt x="1898252" y="884127"/>
                      </a:cubicBezTo>
                      <a:cubicBezTo>
                        <a:pt x="1857778" y="963041"/>
                        <a:pt x="1806891" y="1034517"/>
                        <a:pt x="1743869" y="1097147"/>
                      </a:cubicBezTo>
                      <a:cubicBezTo>
                        <a:pt x="1659866" y="1180602"/>
                        <a:pt x="1577586" y="1265779"/>
                        <a:pt x="1488964" y="1344458"/>
                      </a:cubicBezTo>
                      <a:cubicBezTo>
                        <a:pt x="1471585" y="1359881"/>
                        <a:pt x="1467279" y="1375773"/>
                        <a:pt x="1470332" y="1398633"/>
                      </a:cubicBezTo>
                      <a:cubicBezTo>
                        <a:pt x="1480509" y="1475120"/>
                        <a:pt x="1488495" y="1551920"/>
                        <a:pt x="1496637" y="1628721"/>
                      </a:cubicBezTo>
                      <a:cubicBezTo>
                        <a:pt x="1500786" y="1667708"/>
                        <a:pt x="1490452" y="1703564"/>
                        <a:pt x="1462973" y="1731434"/>
                      </a:cubicBezTo>
                      <a:cubicBezTo>
                        <a:pt x="1372316" y="1823422"/>
                        <a:pt x="1282833" y="1916741"/>
                        <a:pt x="1188575" y="2004815"/>
                      </a:cubicBezTo>
                      <a:cubicBezTo>
                        <a:pt x="1120229" y="2068697"/>
                        <a:pt x="1022135" y="2045211"/>
                        <a:pt x="984948" y="1959094"/>
                      </a:cubicBezTo>
                      <a:cubicBezTo>
                        <a:pt x="945413" y="1867576"/>
                        <a:pt x="909401" y="1774414"/>
                        <a:pt x="873232" y="1681486"/>
                      </a:cubicBezTo>
                      <a:cubicBezTo>
                        <a:pt x="865090" y="1660584"/>
                        <a:pt x="856165" y="1653616"/>
                        <a:pt x="832601" y="1657844"/>
                      </a:cubicBezTo>
                      <a:cubicBezTo>
                        <a:pt x="718144" y="1678355"/>
                        <a:pt x="603218" y="1696361"/>
                        <a:pt x="488605" y="1715855"/>
                      </a:cubicBezTo>
                      <a:cubicBezTo>
                        <a:pt x="376027" y="1734957"/>
                        <a:pt x="305490" y="1665281"/>
                        <a:pt x="324435" y="1552781"/>
                      </a:cubicBezTo>
                      <a:cubicBezTo>
                        <a:pt x="328037" y="1531566"/>
                        <a:pt x="331090" y="1510271"/>
                        <a:pt x="334613" y="1489134"/>
                      </a:cubicBezTo>
                      <a:cubicBezTo>
                        <a:pt x="350583" y="1393701"/>
                        <a:pt x="366163" y="1298268"/>
                        <a:pt x="382994" y="1202992"/>
                      </a:cubicBezTo>
                      <a:cubicBezTo>
                        <a:pt x="386909" y="1180993"/>
                        <a:pt x="375714" y="1173478"/>
                        <a:pt x="358647" y="1166745"/>
                      </a:cubicBezTo>
                      <a:cubicBezTo>
                        <a:pt x="270417" y="1131829"/>
                        <a:pt x="182343" y="1096599"/>
                        <a:pt x="94348" y="1061135"/>
                      </a:cubicBezTo>
                      <a:cubicBezTo>
                        <a:pt x="-9775" y="1019173"/>
                        <a:pt x="-31304" y="915363"/>
                        <a:pt x="47767" y="835666"/>
                      </a:cubicBezTo>
                      <a:cubicBezTo>
                        <a:pt x="122845" y="759962"/>
                        <a:pt x="201210" y="687233"/>
                        <a:pt x="273079" y="608554"/>
                      </a:cubicBezTo>
                      <a:cubicBezTo>
                        <a:pt x="325923" y="550621"/>
                        <a:pt x="385500" y="534259"/>
                        <a:pt x="460029" y="547568"/>
                      </a:cubicBezTo>
                      <a:cubicBezTo>
                        <a:pt x="519528" y="558137"/>
                        <a:pt x="580514" y="560564"/>
                        <a:pt x="640326" y="569801"/>
                      </a:cubicBezTo>
                      <a:cubicBezTo>
                        <a:pt x="673442" y="574890"/>
                        <a:pt x="690352" y="556571"/>
                        <a:pt x="709219" y="535746"/>
                      </a:cubicBezTo>
                      <a:cubicBezTo>
                        <a:pt x="796745" y="439374"/>
                        <a:pt x="887167" y="345507"/>
                        <a:pt x="983696" y="258295"/>
                      </a:cubicBezTo>
                      <a:cubicBezTo>
                        <a:pt x="1118820" y="136166"/>
                        <a:pt x="1283459" y="72910"/>
                        <a:pt x="1459215" y="35801"/>
                      </a:cubicBezTo>
                      <a:cubicBezTo>
                        <a:pt x="1588860" y="8479"/>
                        <a:pt x="1720226" y="-2090"/>
                        <a:pt x="1852689" y="337"/>
                      </a:cubicBezTo>
                      <a:cubicBezTo>
                        <a:pt x="1966598" y="2451"/>
                        <a:pt x="2037213" y="73223"/>
                        <a:pt x="2037918" y="186740"/>
                      </a:cubicBezTo>
                      <a:cubicBezTo>
                        <a:pt x="2037996" y="208269"/>
                        <a:pt x="2037839" y="229798"/>
                        <a:pt x="2037839" y="251249"/>
                      </a:cubicBezTo>
                      <a:close/>
                      <a:moveTo>
                        <a:pt x="1905690" y="257277"/>
                      </a:moveTo>
                      <a:cubicBezTo>
                        <a:pt x="1905690" y="232851"/>
                        <a:pt x="1906160" y="208347"/>
                        <a:pt x="1905533" y="183922"/>
                      </a:cubicBezTo>
                      <a:cubicBezTo>
                        <a:pt x="1904594" y="146970"/>
                        <a:pt x="1890580" y="133269"/>
                        <a:pt x="1853081" y="132565"/>
                      </a:cubicBezTo>
                      <a:cubicBezTo>
                        <a:pt x="1707779" y="129746"/>
                        <a:pt x="1564042" y="142586"/>
                        <a:pt x="1423125" y="179616"/>
                      </a:cubicBezTo>
                      <a:cubicBezTo>
                        <a:pt x="1287139" y="215393"/>
                        <a:pt x="1159843" y="270195"/>
                        <a:pt x="1057051" y="368915"/>
                      </a:cubicBezTo>
                      <a:cubicBezTo>
                        <a:pt x="949171" y="472568"/>
                        <a:pt x="842543" y="577709"/>
                        <a:pt x="746328" y="692635"/>
                      </a:cubicBezTo>
                      <a:cubicBezTo>
                        <a:pt x="734819" y="706335"/>
                        <a:pt x="723546" y="710563"/>
                        <a:pt x="706009" y="708527"/>
                      </a:cubicBezTo>
                      <a:cubicBezTo>
                        <a:pt x="610890" y="697567"/>
                        <a:pt x="515614" y="688486"/>
                        <a:pt x="420651" y="676742"/>
                      </a:cubicBezTo>
                      <a:cubicBezTo>
                        <a:pt x="400296" y="674237"/>
                        <a:pt x="387927" y="680422"/>
                        <a:pt x="374696" y="693809"/>
                      </a:cubicBezTo>
                      <a:cubicBezTo>
                        <a:pt x="301810" y="767556"/>
                        <a:pt x="228689" y="840990"/>
                        <a:pt x="154708" y="913563"/>
                      </a:cubicBezTo>
                      <a:cubicBezTo>
                        <a:pt x="137563" y="930394"/>
                        <a:pt x="137406" y="937206"/>
                        <a:pt x="161049" y="946365"/>
                      </a:cubicBezTo>
                      <a:cubicBezTo>
                        <a:pt x="248575" y="980185"/>
                        <a:pt x="335552" y="1015571"/>
                        <a:pt x="422608" y="1050644"/>
                      </a:cubicBezTo>
                      <a:cubicBezTo>
                        <a:pt x="499643" y="1081725"/>
                        <a:pt x="527748" y="1133864"/>
                        <a:pt x="513813" y="1215283"/>
                      </a:cubicBezTo>
                      <a:cubicBezTo>
                        <a:pt x="494554" y="1327939"/>
                        <a:pt x="476235" y="1440752"/>
                        <a:pt x="457759" y="1553564"/>
                      </a:cubicBezTo>
                      <a:cubicBezTo>
                        <a:pt x="452357" y="1586680"/>
                        <a:pt x="453688" y="1587306"/>
                        <a:pt x="485708" y="1581904"/>
                      </a:cubicBezTo>
                      <a:cubicBezTo>
                        <a:pt x="598442" y="1563115"/>
                        <a:pt x="711176" y="1544013"/>
                        <a:pt x="823989" y="1526007"/>
                      </a:cubicBezTo>
                      <a:cubicBezTo>
                        <a:pt x="911749" y="1511994"/>
                        <a:pt x="957626" y="1538846"/>
                        <a:pt x="990820" y="1621675"/>
                      </a:cubicBezTo>
                      <a:cubicBezTo>
                        <a:pt x="1025032" y="1707008"/>
                        <a:pt x="1059400" y="1792263"/>
                        <a:pt x="1092829" y="1877832"/>
                      </a:cubicBezTo>
                      <a:cubicBezTo>
                        <a:pt x="1100579" y="1897639"/>
                        <a:pt x="1106842" y="1902727"/>
                        <a:pt x="1123987" y="1885269"/>
                      </a:cubicBezTo>
                      <a:cubicBezTo>
                        <a:pt x="1198752" y="1809252"/>
                        <a:pt x="1274300" y="1734017"/>
                        <a:pt x="1350004" y="1659018"/>
                      </a:cubicBezTo>
                      <a:cubicBezTo>
                        <a:pt x="1362530" y="1646570"/>
                        <a:pt x="1364644" y="1633809"/>
                        <a:pt x="1362530" y="1616743"/>
                      </a:cubicBezTo>
                      <a:cubicBezTo>
                        <a:pt x="1351022" y="1522719"/>
                        <a:pt x="1340922" y="1428539"/>
                        <a:pt x="1330275" y="1334359"/>
                      </a:cubicBezTo>
                      <a:cubicBezTo>
                        <a:pt x="1328553" y="1319093"/>
                        <a:pt x="1330745" y="1306332"/>
                        <a:pt x="1344054" y="1295293"/>
                      </a:cubicBezTo>
                      <a:cubicBezTo>
                        <a:pt x="1453422" y="1204636"/>
                        <a:pt x="1551986" y="1102549"/>
                        <a:pt x="1652351" y="1002341"/>
                      </a:cubicBezTo>
                      <a:cubicBezTo>
                        <a:pt x="1715372" y="939398"/>
                        <a:pt x="1763519" y="866199"/>
                        <a:pt x="1800001" y="785171"/>
                      </a:cubicBezTo>
                      <a:cubicBezTo>
                        <a:pt x="1875706" y="617400"/>
                        <a:pt x="1902402" y="439687"/>
                        <a:pt x="1905690" y="257277"/>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Shape 30">
                  <a:extLst>
                    <a:ext uri="{FF2B5EF4-FFF2-40B4-BE49-F238E27FC236}">
                      <a16:creationId xmlns:a16="http://schemas.microsoft.com/office/drawing/2014/main" id="{F890AE66-94E4-39C9-F79D-75DA152466D5}"/>
                    </a:ext>
                  </a:extLst>
                </p:cNvPr>
                <p:cNvSpPr/>
                <p:nvPr/>
              </p:nvSpPr>
              <p:spPr>
                <a:xfrm>
                  <a:off x="5224580" y="2516028"/>
                  <a:ext cx="190047" cy="190047"/>
                </a:xfrm>
                <a:custGeom>
                  <a:avLst/>
                  <a:gdLst>
                    <a:gd name="connsiteX0" fmla="*/ 255153 w 501041"/>
                    <a:gd name="connsiteY0" fmla="*/ 1 h 501041"/>
                    <a:gd name="connsiteX1" fmla="*/ 506613 w 501041"/>
                    <a:gd name="connsiteY1" fmla="*/ 253184 h 501041"/>
                    <a:gd name="connsiteX2" fmla="*/ 252021 w 501041"/>
                    <a:gd name="connsiteY2" fmla="*/ 507619 h 501041"/>
                    <a:gd name="connsiteX3" fmla="*/ 13 w 501041"/>
                    <a:gd name="connsiteY3" fmla="*/ 251696 h 501041"/>
                    <a:gd name="connsiteX4" fmla="*/ 255153 w 501041"/>
                    <a:gd name="connsiteY4" fmla="*/ 1 h 501041"/>
                    <a:gd name="connsiteX5" fmla="*/ 372975 w 501041"/>
                    <a:gd name="connsiteY5" fmla="*/ 253810 h 501041"/>
                    <a:gd name="connsiteX6" fmla="*/ 254135 w 501041"/>
                    <a:gd name="connsiteY6" fmla="*/ 132229 h 501041"/>
                    <a:gd name="connsiteX7" fmla="*/ 132554 w 501041"/>
                    <a:gd name="connsiteY7" fmla="*/ 253967 h 501041"/>
                    <a:gd name="connsiteX8" fmla="*/ 252961 w 501041"/>
                    <a:gd name="connsiteY8" fmla="*/ 375469 h 501041"/>
                    <a:gd name="connsiteX9" fmla="*/ 372975 w 501041"/>
                    <a:gd name="connsiteY9" fmla="*/ 253810 h 50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041" h="501041">
                      <a:moveTo>
                        <a:pt x="255153" y="1"/>
                      </a:moveTo>
                      <a:cubicBezTo>
                        <a:pt x="393800" y="471"/>
                        <a:pt x="505673" y="113127"/>
                        <a:pt x="506613" y="253184"/>
                      </a:cubicBezTo>
                      <a:cubicBezTo>
                        <a:pt x="507552" y="391127"/>
                        <a:pt x="390434" y="508088"/>
                        <a:pt x="252021" y="507619"/>
                      </a:cubicBezTo>
                      <a:cubicBezTo>
                        <a:pt x="112277" y="507149"/>
                        <a:pt x="-1396" y="391675"/>
                        <a:pt x="13" y="251696"/>
                      </a:cubicBezTo>
                      <a:cubicBezTo>
                        <a:pt x="1500" y="109761"/>
                        <a:pt x="113217" y="-468"/>
                        <a:pt x="255153" y="1"/>
                      </a:cubicBezTo>
                      <a:close/>
                      <a:moveTo>
                        <a:pt x="372975" y="253810"/>
                      </a:moveTo>
                      <a:cubicBezTo>
                        <a:pt x="373132" y="184525"/>
                        <a:pt x="322245" y="132386"/>
                        <a:pt x="254135" y="132229"/>
                      </a:cubicBezTo>
                      <a:cubicBezTo>
                        <a:pt x="183676" y="132073"/>
                        <a:pt x="132319" y="183429"/>
                        <a:pt x="132554" y="253967"/>
                      </a:cubicBezTo>
                      <a:cubicBezTo>
                        <a:pt x="132789" y="321372"/>
                        <a:pt x="185711" y="374765"/>
                        <a:pt x="252961" y="375469"/>
                      </a:cubicBezTo>
                      <a:cubicBezTo>
                        <a:pt x="318252" y="376174"/>
                        <a:pt x="372819" y="320746"/>
                        <a:pt x="372975" y="25381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01" name="Group 100">
                <a:extLst>
                  <a:ext uri="{FF2B5EF4-FFF2-40B4-BE49-F238E27FC236}">
                    <a16:creationId xmlns:a16="http://schemas.microsoft.com/office/drawing/2014/main" id="{F78A815C-2279-DEEB-77AF-6C4F83989FEA}"/>
                  </a:ext>
                </a:extLst>
              </p:cNvPr>
              <p:cNvGrpSpPr/>
              <p:nvPr/>
            </p:nvGrpSpPr>
            <p:grpSpPr>
              <a:xfrm>
                <a:off x="4702969" y="2729759"/>
                <a:ext cx="499063" cy="495737"/>
                <a:chOff x="4702969" y="2729759"/>
                <a:chExt cx="499063" cy="495737"/>
              </a:xfrm>
              <a:grpFill/>
            </p:grpSpPr>
            <p:sp>
              <p:nvSpPr>
                <p:cNvPr id="102" name="Freeform: Shape 27">
                  <a:extLst>
                    <a:ext uri="{FF2B5EF4-FFF2-40B4-BE49-F238E27FC236}">
                      <a16:creationId xmlns:a16="http://schemas.microsoft.com/office/drawing/2014/main" id="{AA6C1B08-167D-BD10-12EC-987EBB1ED0C2}"/>
                    </a:ext>
                  </a:extLst>
                </p:cNvPr>
                <p:cNvSpPr/>
                <p:nvPr/>
              </p:nvSpPr>
              <p:spPr>
                <a:xfrm>
                  <a:off x="4753343" y="3026366"/>
                  <a:ext cx="148474" cy="148474"/>
                </a:xfrm>
                <a:custGeom>
                  <a:avLst/>
                  <a:gdLst>
                    <a:gd name="connsiteX0" fmla="*/ 66109 w 391438"/>
                    <a:gd name="connsiteY0" fmla="*/ 396208 h 391438"/>
                    <a:gd name="connsiteX1" fmla="*/ 7863 w 391438"/>
                    <a:gd name="connsiteY1" fmla="*/ 301559 h 391438"/>
                    <a:gd name="connsiteX2" fmla="*/ 23599 w 391438"/>
                    <a:gd name="connsiteY2" fmla="*/ 280499 h 391438"/>
                    <a:gd name="connsiteX3" fmla="*/ 280774 w 391438"/>
                    <a:gd name="connsiteY3" fmla="*/ 23481 h 391438"/>
                    <a:gd name="connsiteX4" fmla="*/ 375189 w 391438"/>
                    <a:gd name="connsiteY4" fmla="*/ 18549 h 391438"/>
                    <a:gd name="connsiteX5" fmla="*/ 374563 w 391438"/>
                    <a:gd name="connsiteY5" fmla="*/ 115156 h 391438"/>
                    <a:gd name="connsiteX6" fmla="*/ 113786 w 391438"/>
                    <a:gd name="connsiteY6" fmla="*/ 376793 h 391438"/>
                    <a:gd name="connsiteX7" fmla="*/ 66109 w 391438"/>
                    <a:gd name="connsiteY7" fmla="*/ 396208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66109" y="396208"/>
                      </a:moveTo>
                      <a:cubicBezTo>
                        <a:pt x="16083" y="396756"/>
                        <a:pt x="-15545" y="345635"/>
                        <a:pt x="7863" y="301559"/>
                      </a:cubicBezTo>
                      <a:cubicBezTo>
                        <a:pt x="11934" y="293887"/>
                        <a:pt x="17414" y="286684"/>
                        <a:pt x="23599" y="280499"/>
                      </a:cubicBezTo>
                      <a:cubicBezTo>
                        <a:pt x="109167" y="194618"/>
                        <a:pt x="194501" y="108580"/>
                        <a:pt x="280774" y="23481"/>
                      </a:cubicBezTo>
                      <a:cubicBezTo>
                        <a:pt x="311228" y="-6582"/>
                        <a:pt x="347553" y="-7286"/>
                        <a:pt x="375189" y="18549"/>
                      </a:cubicBezTo>
                      <a:cubicBezTo>
                        <a:pt x="402824" y="44305"/>
                        <a:pt x="404625" y="84389"/>
                        <a:pt x="374563" y="115156"/>
                      </a:cubicBezTo>
                      <a:cubicBezTo>
                        <a:pt x="288603" y="203308"/>
                        <a:pt x="201077" y="289972"/>
                        <a:pt x="113786" y="376793"/>
                      </a:cubicBezTo>
                      <a:cubicBezTo>
                        <a:pt x="100947" y="389554"/>
                        <a:pt x="84898" y="396913"/>
                        <a:pt x="66109" y="396208"/>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3" name="Freeform: Shape 28">
                  <a:extLst>
                    <a:ext uri="{FF2B5EF4-FFF2-40B4-BE49-F238E27FC236}">
                      <a16:creationId xmlns:a16="http://schemas.microsoft.com/office/drawing/2014/main" id="{7ED34AE8-7229-56A9-1139-D4F9A1E6DE44}"/>
                    </a:ext>
                  </a:extLst>
                </p:cNvPr>
                <p:cNvSpPr/>
                <p:nvPr/>
              </p:nvSpPr>
              <p:spPr>
                <a:xfrm>
                  <a:off x="4702969" y="2841919"/>
                  <a:ext cx="148474" cy="148474"/>
                </a:xfrm>
                <a:custGeom>
                  <a:avLst/>
                  <a:gdLst>
                    <a:gd name="connsiteX0" fmla="*/ 69194 w 391438"/>
                    <a:gd name="connsiteY0" fmla="*/ 395772 h 391438"/>
                    <a:gd name="connsiteX1" fmla="*/ 8678 w 391438"/>
                    <a:gd name="connsiteY1" fmla="*/ 362812 h 391438"/>
                    <a:gd name="connsiteX2" fmla="*/ 11026 w 391438"/>
                    <a:gd name="connsiteY2" fmla="*/ 296111 h 391438"/>
                    <a:gd name="connsiteX3" fmla="*/ 28171 w 391438"/>
                    <a:gd name="connsiteY3" fmla="*/ 276148 h 391438"/>
                    <a:gd name="connsiteX4" fmla="*/ 276891 w 391438"/>
                    <a:gd name="connsiteY4" fmla="*/ 27193 h 391438"/>
                    <a:gd name="connsiteX5" fmla="*/ 338895 w 391438"/>
                    <a:gd name="connsiteY5" fmla="*/ 654 h 391438"/>
                    <a:gd name="connsiteX6" fmla="*/ 380622 w 391438"/>
                    <a:gd name="connsiteY6" fmla="*/ 107830 h 391438"/>
                    <a:gd name="connsiteX7" fmla="*/ 331771 w 391438"/>
                    <a:gd name="connsiteY7" fmla="*/ 158403 h 391438"/>
                    <a:gd name="connsiteX8" fmla="*/ 122430 w 391438"/>
                    <a:gd name="connsiteY8" fmla="*/ 367823 h 391438"/>
                    <a:gd name="connsiteX9" fmla="*/ 69194 w 391438"/>
                    <a:gd name="connsiteY9" fmla="*/ 395772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38" h="391438">
                      <a:moveTo>
                        <a:pt x="69194" y="395772"/>
                      </a:moveTo>
                      <a:cubicBezTo>
                        <a:pt x="40697" y="396320"/>
                        <a:pt x="21204" y="385203"/>
                        <a:pt x="8678" y="362812"/>
                      </a:cubicBezTo>
                      <a:cubicBezTo>
                        <a:pt x="-3848" y="340344"/>
                        <a:pt x="-2596" y="317719"/>
                        <a:pt x="11026" y="296111"/>
                      </a:cubicBezTo>
                      <a:cubicBezTo>
                        <a:pt x="15645" y="288752"/>
                        <a:pt x="21908" y="282333"/>
                        <a:pt x="28171" y="276148"/>
                      </a:cubicBezTo>
                      <a:cubicBezTo>
                        <a:pt x="111000" y="193163"/>
                        <a:pt x="194063" y="110335"/>
                        <a:pt x="276891" y="27193"/>
                      </a:cubicBezTo>
                      <a:cubicBezTo>
                        <a:pt x="294193" y="9813"/>
                        <a:pt x="313217" y="-3104"/>
                        <a:pt x="338895" y="654"/>
                      </a:cubicBezTo>
                      <a:cubicBezTo>
                        <a:pt x="391113" y="8248"/>
                        <a:pt x="414051" y="66024"/>
                        <a:pt x="380622" y="107830"/>
                      </a:cubicBezTo>
                      <a:cubicBezTo>
                        <a:pt x="366061" y="126071"/>
                        <a:pt x="348290" y="141806"/>
                        <a:pt x="331771" y="158403"/>
                      </a:cubicBezTo>
                      <a:cubicBezTo>
                        <a:pt x="262017" y="228236"/>
                        <a:pt x="192106" y="297990"/>
                        <a:pt x="122430" y="367823"/>
                      </a:cubicBezTo>
                      <a:cubicBezTo>
                        <a:pt x="106772" y="383402"/>
                        <a:pt x="90332" y="396868"/>
                        <a:pt x="69194" y="39577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Shape 29">
                  <a:extLst>
                    <a:ext uri="{FF2B5EF4-FFF2-40B4-BE49-F238E27FC236}">
                      <a16:creationId xmlns:a16="http://schemas.microsoft.com/office/drawing/2014/main" id="{BB3F01BE-C6F7-0FF9-082B-CDE5D4E34FB2}"/>
                    </a:ext>
                  </a:extLst>
                </p:cNvPr>
                <p:cNvSpPr/>
                <p:nvPr/>
              </p:nvSpPr>
              <p:spPr>
                <a:xfrm>
                  <a:off x="4938005" y="3077022"/>
                  <a:ext cx="148474" cy="148474"/>
                </a:xfrm>
                <a:custGeom>
                  <a:avLst/>
                  <a:gdLst>
                    <a:gd name="connsiteX0" fmla="*/ 396356 w 391438"/>
                    <a:gd name="connsiteY0" fmla="*/ 67489 h 391438"/>
                    <a:gd name="connsiteX1" fmla="*/ 373418 w 391438"/>
                    <a:gd name="connsiteY1" fmla="*/ 116575 h 391438"/>
                    <a:gd name="connsiteX2" fmla="*/ 116165 w 391438"/>
                    <a:gd name="connsiteY2" fmla="*/ 373515 h 391438"/>
                    <a:gd name="connsiteX3" fmla="*/ 19714 w 391438"/>
                    <a:gd name="connsiteY3" fmla="*/ 377586 h 391438"/>
                    <a:gd name="connsiteX4" fmla="*/ 23629 w 391438"/>
                    <a:gd name="connsiteY4" fmla="*/ 281057 h 391438"/>
                    <a:gd name="connsiteX5" fmla="*/ 280725 w 391438"/>
                    <a:gd name="connsiteY5" fmla="*/ 23882 h 391438"/>
                    <a:gd name="connsiteX6" fmla="*/ 357995 w 391438"/>
                    <a:gd name="connsiteY6" fmla="*/ 6737 h 391438"/>
                    <a:gd name="connsiteX7" fmla="*/ 396356 w 391438"/>
                    <a:gd name="connsiteY7" fmla="*/ 67489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396356" y="67489"/>
                      </a:moveTo>
                      <a:cubicBezTo>
                        <a:pt x="396513" y="87530"/>
                        <a:pt x="387040" y="103031"/>
                        <a:pt x="373418" y="116575"/>
                      </a:cubicBezTo>
                      <a:cubicBezTo>
                        <a:pt x="287693" y="202300"/>
                        <a:pt x="202281" y="288260"/>
                        <a:pt x="116165" y="373515"/>
                      </a:cubicBezTo>
                      <a:cubicBezTo>
                        <a:pt x="85319" y="404047"/>
                        <a:pt x="46724" y="404752"/>
                        <a:pt x="19714" y="377586"/>
                      </a:cubicBezTo>
                      <a:cubicBezTo>
                        <a:pt x="-7530" y="350107"/>
                        <a:pt x="-6825" y="311824"/>
                        <a:pt x="23629" y="281057"/>
                      </a:cubicBezTo>
                      <a:cubicBezTo>
                        <a:pt x="108884" y="194941"/>
                        <a:pt x="194687" y="109294"/>
                        <a:pt x="280725" y="23882"/>
                      </a:cubicBezTo>
                      <a:cubicBezTo>
                        <a:pt x="305464" y="-700"/>
                        <a:pt x="331769" y="-6102"/>
                        <a:pt x="357995" y="6737"/>
                      </a:cubicBezTo>
                      <a:cubicBezTo>
                        <a:pt x="382891" y="19028"/>
                        <a:pt x="396200" y="39305"/>
                        <a:pt x="396356" y="67489"/>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Shape 31">
                  <a:extLst>
                    <a:ext uri="{FF2B5EF4-FFF2-40B4-BE49-F238E27FC236}">
                      <a16:creationId xmlns:a16="http://schemas.microsoft.com/office/drawing/2014/main" id="{6F7AD806-3737-F843-1D8C-4047C80896AB}"/>
                    </a:ext>
                  </a:extLst>
                </p:cNvPr>
                <p:cNvSpPr/>
                <p:nvPr/>
              </p:nvSpPr>
              <p:spPr>
                <a:xfrm>
                  <a:off x="4982290" y="2729759"/>
                  <a:ext cx="219742" cy="219742"/>
                </a:xfrm>
                <a:custGeom>
                  <a:avLst/>
                  <a:gdLst>
                    <a:gd name="connsiteX0" fmla="*/ 517597 w 579328"/>
                    <a:gd name="connsiteY0" fmla="*/ 580616 h 579328"/>
                    <a:gd name="connsiteX1" fmla="*/ 449644 w 579328"/>
                    <a:gd name="connsiteY1" fmla="*/ 529494 h 579328"/>
                    <a:gd name="connsiteX2" fmla="*/ 302698 w 579328"/>
                    <a:gd name="connsiteY2" fmla="*/ 301442 h 579328"/>
                    <a:gd name="connsiteX3" fmla="*/ 52021 w 579328"/>
                    <a:gd name="connsiteY3" fmla="*/ 131245 h 579328"/>
                    <a:gd name="connsiteX4" fmla="*/ 1916 w 579328"/>
                    <a:gd name="connsiteY4" fmla="*/ 48964 h 579328"/>
                    <a:gd name="connsiteX5" fmla="*/ 94609 w 579328"/>
                    <a:gd name="connsiteY5" fmla="*/ 6767 h 579328"/>
                    <a:gd name="connsiteX6" fmla="*/ 507342 w 579328"/>
                    <a:gd name="connsiteY6" fmla="*/ 353582 h 579328"/>
                    <a:gd name="connsiteX7" fmla="*/ 577487 w 579328"/>
                    <a:gd name="connsiteY7" fmla="*/ 495360 h 579328"/>
                    <a:gd name="connsiteX8" fmla="*/ 517597 w 579328"/>
                    <a:gd name="connsiteY8" fmla="*/ 580616 h 57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328" h="579328">
                      <a:moveTo>
                        <a:pt x="517597" y="580616"/>
                      </a:moveTo>
                      <a:cubicBezTo>
                        <a:pt x="482368" y="580224"/>
                        <a:pt x="462326" y="559791"/>
                        <a:pt x="449644" y="529494"/>
                      </a:cubicBezTo>
                      <a:cubicBezTo>
                        <a:pt x="414179" y="444787"/>
                        <a:pt x="366032" y="368221"/>
                        <a:pt x="302698" y="301442"/>
                      </a:cubicBezTo>
                      <a:cubicBezTo>
                        <a:pt x="231456" y="226442"/>
                        <a:pt x="146122" y="172580"/>
                        <a:pt x="52021" y="131245"/>
                      </a:cubicBezTo>
                      <a:cubicBezTo>
                        <a:pt x="11781" y="113552"/>
                        <a:pt x="-6226" y="82315"/>
                        <a:pt x="1916" y="48964"/>
                      </a:cubicBezTo>
                      <a:cubicBezTo>
                        <a:pt x="12016" y="7315"/>
                        <a:pt x="51081" y="-11004"/>
                        <a:pt x="94609" y="6767"/>
                      </a:cubicBezTo>
                      <a:cubicBezTo>
                        <a:pt x="269112" y="78322"/>
                        <a:pt x="408464" y="191839"/>
                        <a:pt x="507342" y="353582"/>
                      </a:cubicBezTo>
                      <a:cubicBezTo>
                        <a:pt x="534977" y="398753"/>
                        <a:pt x="559325" y="445648"/>
                        <a:pt x="577487" y="495360"/>
                      </a:cubicBezTo>
                      <a:cubicBezTo>
                        <a:pt x="593145" y="538732"/>
                        <a:pt x="562769" y="580772"/>
                        <a:pt x="517597" y="580616"/>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pic>
        <p:nvPicPr>
          <p:cNvPr id="108" name="Picture 107" descr="A picture containing shape&#10;&#10;Description automatically generated">
            <a:extLst>
              <a:ext uri="{FF2B5EF4-FFF2-40B4-BE49-F238E27FC236}">
                <a16:creationId xmlns:a16="http://schemas.microsoft.com/office/drawing/2014/main" id="{B636641A-9782-3F44-2F7B-5700B09755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4179" y="1012866"/>
            <a:ext cx="4165159" cy="2825610"/>
          </a:xfrm>
          <a:prstGeom prst="rect">
            <a:avLst/>
          </a:prstGeom>
        </p:spPr>
      </p:pic>
    </p:spTree>
    <p:extLst>
      <p:ext uri="{BB962C8B-B14F-4D97-AF65-F5344CB8AC3E}">
        <p14:creationId xmlns:p14="http://schemas.microsoft.com/office/powerpoint/2010/main" val="579363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C61BD6-1E68-4DC7-9FD8-C97E6F9B7840}"/>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2BC0FC5-C9C9-4025-B7B6-5487B9DBBB2D}"/>
              </a:ext>
            </a:extLst>
          </p:cNvPr>
          <p:cNvSpPr txBox="1"/>
          <p:nvPr/>
        </p:nvSpPr>
        <p:spPr>
          <a:xfrm rot="16200000">
            <a:off x="-377486" y="3290501"/>
            <a:ext cx="131542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DIVIDER</a:t>
            </a:r>
          </a:p>
        </p:txBody>
      </p:sp>
      <p:sp>
        <p:nvSpPr>
          <p:cNvPr id="5" name="Graphic 31" descr="Line arrow Horizontal U turn">
            <a:extLst>
              <a:ext uri="{FF2B5EF4-FFF2-40B4-BE49-F238E27FC236}">
                <a16:creationId xmlns:a16="http://schemas.microsoft.com/office/drawing/2014/main" id="{0C06B890-5CBF-47DA-B526-EC20390E0329}"/>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3">
            <a:extLst>
              <a:ext uri="{FF2B5EF4-FFF2-40B4-BE49-F238E27FC236}">
                <a16:creationId xmlns:a16="http://schemas.microsoft.com/office/drawing/2014/main" id="{D11B54B5-231B-439E-93F9-B9BD0BF0D744}"/>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7" name="TextBox 6">
            <a:extLst>
              <a:ext uri="{FF2B5EF4-FFF2-40B4-BE49-F238E27FC236}">
                <a16:creationId xmlns:a16="http://schemas.microsoft.com/office/drawing/2014/main" id="{D6F49561-FF36-43DE-8E68-E305193E8315}"/>
              </a:ext>
            </a:extLst>
          </p:cNvPr>
          <p:cNvSpPr txBox="1"/>
          <p:nvPr/>
        </p:nvSpPr>
        <p:spPr>
          <a:xfrm>
            <a:off x="6070602" y="4465528"/>
            <a:ext cx="3642344" cy="1554272"/>
          </a:xfrm>
          <a:prstGeom prst="rect">
            <a:avLst/>
          </a:prstGeom>
          <a:noFill/>
        </p:spPr>
        <p:txBody>
          <a:bodyPr wrap="none" rtlCol="0">
            <a:spAutoFit/>
          </a:bodyPr>
          <a:lstStyle>
            <a:defPPr>
              <a:defRPr lang="en-US"/>
            </a:defPPr>
            <a:lvl1pPr>
              <a:defRPr sz="2500" b="1" spc="300">
                <a:gradFill>
                  <a:gsLst>
                    <a:gs pos="0">
                      <a:schemeClr val="accent6"/>
                    </a:gs>
                    <a:gs pos="100000">
                      <a:schemeClr val="accent2"/>
                    </a:gs>
                  </a:gsLst>
                  <a:lin ang="5400000" scaled="0"/>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4000" b="0"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WHAT</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4000" b="0"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WE OFFER</a:t>
            </a:r>
          </a:p>
        </p:txBody>
      </p:sp>
      <p:sp>
        <p:nvSpPr>
          <p:cNvPr id="8" name="Rectangle 7">
            <a:extLst>
              <a:ext uri="{FF2B5EF4-FFF2-40B4-BE49-F238E27FC236}">
                <a16:creationId xmlns:a16="http://schemas.microsoft.com/office/drawing/2014/main" id="{3E16B86A-F737-4D51-9FA8-DEB0C6358678}"/>
              </a:ext>
            </a:extLst>
          </p:cNvPr>
          <p:cNvSpPr/>
          <p:nvPr/>
        </p:nvSpPr>
        <p:spPr>
          <a:xfrm>
            <a:off x="1612900" y="0"/>
            <a:ext cx="4152900" cy="60198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97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EDFCEF-F0D1-4396-81A3-95CD600A6797}"/>
              </a:ext>
            </a:extLst>
          </p:cNvPr>
          <p:cNvSpPr/>
          <p:nvPr/>
        </p:nvSpPr>
        <p:spPr>
          <a:xfrm>
            <a:off x="0" y="0"/>
            <a:ext cx="560439"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0D835944-AB43-4D0A-8A13-808AB4C9021B}"/>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E008FF9E-FB88-4B3F-9A11-6390044FCEC3}"/>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14" name="Graphic 31" descr="Line arrow Horizontal U turn">
            <a:extLst>
              <a:ext uri="{FF2B5EF4-FFF2-40B4-BE49-F238E27FC236}">
                <a16:creationId xmlns:a16="http://schemas.microsoft.com/office/drawing/2014/main" id="{B0BA6825-9B9E-4468-9B6A-191C0DE2115E}"/>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43" name="Group 1142">
            <a:extLst>
              <a:ext uri="{FF2B5EF4-FFF2-40B4-BE49-F238E27FC236}">
                <a16:creationId xmlns:a16="http://schemas.microsoft.com/office/drawing/2014/main" id="{F3EE61EE-9A6C-4301-935D-B65FB42BB26D}"/>
              </a:ext>
            </a:extLst>
          </p:cNvPr>
          <p:cNvGrpSpPr/>
          <p:nvPr/>
        </p:nvGrpSpPr>
        <p:grpSpPr>
          <a:xfrm>
            <a:off x="3783320" y="2937352"/>
            <a:ext cx="5166962" cy="2979613"/>
            <a:chOff x="3508744" y="3027407"/>
            <a:chExt cx="5716114" cy="3296292"/>
          </a:xfrm>
        </p:grpSpPr>
        <p:sp>
          <p:nvSpPr>
            <p:cNvPr id="1138" name="Graphic 1136">
              <a:extLst>
                <a:ext uri="{FF2B5EF4-FFF2-40B4-BE49-F238E27FC236}">
                  <a16:creationId xmlns:a16="http://schemas.microsoft.com/office/drawing/2014/main" id="{E37FF339-6131-4F87-9448-9EB0E0A563A3}"/>
                </a:ext>
              </a:extLst>
            </p:cNvPr>
            <p:cNvSpPr/>
            <p:nvPr/>
          </p:nvSpPr>
          <p:spPr>
            <a:xfrm>
              <a:off x="3508744" y="3027407"/>
              <a:ext cx="5716114" cy="3296292"/>
            </a:xfrm>
            <a:custGeom>
              <a:avLst/>
              <a:gdLst>
                <a:gd name="connsiteX0" fmla="*/ 1556581 w 3124200"/>
                <a:gd name="connsiteY0" fmla="*/ 1808727 h 1801622"/>
                <a:gd name="connsiteX1" fmla="*/ 1437653 w 3124200"/>
                <a:gd name="connsiteY1" fmla="*/ 1781442 h 1801622"/>
                <a:gd name="connsiteX2" fmla="*/ 48217 w 3124200"/>
                <a:gd name="connsiteY2" fmla="*/ 979252 h 1801622"/>
                <a:gd name="connsiteX3" fmla="*/ 0 w 3124200"/>
                <a:gd name="connsiteY3" fmla="*/ 908957 h 1801622"/>
                <a:gd name="connsiteX4" fmla="*/ 67691 w 3124200"/>
                <a:gd name="connsiteY4" fmla="*/ 818147 h 1801622"/>
                <a:gd name="connsiteX5" fmla="*/ 1418074 w 3124200"/>
                <a:gd name="connsiteY5" fmla="*/ 38555 h 1801622"/>
                <a:gd name="connsiteX6" fmla="*/ 1691650 w 3124200"/>
                <a:gd name="connsiteY6" fmla="*/ 27308 h 1801622"/>
                <a:gd name="connsiteX7" fmla="*/ 3081086 w 3124200"/>
                <a:gd name="connsiteY7" fmla="*/ 829499 h 1801622"/>
                <a:gd name="connsiteX8" fmla="*/ 3129303 w 3124200"/>
                <a:gd name="connsiteY8" fmla="*/ 899689 h 1801622"/>
                <a:gd name="connsiteX9" fmla="*/ 3061612 w 3124200"/>
                <a:gd name="connsiteY9" fmla="*/ 990499 h 1801622"/>
                <a:gd name="connsiteX10" fmla="*/ 1711229 w 3124200"/>
                <a:gd name="connsiteY10" fmla="*/ 1770195 h 1801622"/>
                <a:gd name="connsiteX11" fmla="*/ 1556581 w 3124200"/>
                <a:gd name="connsiteY11" fmla="*/ 1808727 h 18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4200" h="1801622">
                  <a:moveTo>
                    <a:pt x="1556581" y="1808727"/>
                  </a:moveTo>
                  <a:cubicBezTo>
                    <a:pt x="1512009" y="1808727"/>
                    <a:pt x="1469416" y="1799771"/>
                    <a:pt x="1437653" y="1781442"/>
                  </a:cubicBezTo>
                  <a:lnTo>
                    <a:pt x="48217" y="979252"/>
                  </a:lnTo>
                  <a:cubicBezTo>
                    <a:pt x="17079" y="961236"/>
                    <a:pt x="0" y="936346"/>
                    <a:pt x="0" y="908957"/>
                  </a:cubicBezTo>
                  <a:cubicBezTo>
                    <a:pt x="0" y="876049"/>
                    <a:pt x="24681" y="843037"/>
                    <a:pt x="67691" y="818147"/>
                  </a:cubicBezTo>
                  <a:lnTo>
                    <a:pt x="1418074" y="38555"/>
                  </a:lnTo>
                  <a:cubicBezTo>
                    <a:pt x="1498887" y="-8099"/>
                    <a:pt x="1621564" y="-13098"/>
                    <a:pt x="1691650" y="27308"/>
                  </a:cubicBezTo>
                  <a:lnTo>
                    <a:pt x="3081086" y="829499"/>
                  </a:lnTo>
                  <a:cubicBezTo>
                    <a:pt x="3112120" y="847411"/>
                    <a:pt x="3129303" y="872404"/>
                    <a:pt x="3129303" y="899689"/>
                  </a:cubicBezTo>
                  <a:cubicBezTo>
                    <a:pt x="3129303" y="932493"/>
                    <a:pt x="3104622" y="965610"/>
                    <a:pt x="3061612" y="990499"/>
                  </a:cubicBezTo>
                  <a:lnTo>
                    <a:pt x="1711229" y="1770195"/>
                  </a:lnTo>
                  <a:cubicBezTo>
                    <a:pt x="1666969" y="1795605"/>
                    <a:pt x="1610317" y="1808727"/>
                    <a:pt x="1556581" y="1808727"/>
                  </a:cubicBezTo>
                  <a:close/>
                </a:path>
              </a:pathLst>
            </a:custGeom>
            <a:blipFill dpi="0" rotWithShape="0">
              <a:blip r:embed="rId3" cstate="screen">
                <a:extLst>
                  <a:ext uri="{28A0092B-C50C-407E-A947-70E740481C1C}">
                    <a14:useLocalDpi xmlns:a14="http://schemas.microsoft.com/office/drawing/2010/main"/>
                  </a:ext>
                </a:extLst>
              </a:blip>
              <a:srcRect/>
              <a:stretch>
                <a:fillRect/>
              </a:stretch>
            </a:blipFill>
            <a:ln>
              <a:noFill/>
            </a:ln>
            <a:effectLst>
              <a:outerShdw blurRad="393700" dist="419100" dir="8100000" sx="98000" sy="98000" algn="tr" rotWithShape="0">
                <a:schemeClr val="accent1">
                  <a:lumMod val="1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7" name="Graphic 1136">
              <a:extLst>
                <a:ext uri="{FF2B5EF4-FFF2-40B4-BE49-F238E27FC236}">
                  <a16:creationId xmlns:a16="http://schemas.microsoft.com/office/drawing/2014/main" id="{C8428357-7581-47C0-8106-D01C2ECEF970}"/>
                </a:ext>
              </a:extLst>
            </p:cNvPr>
            <p:cNvSpPr/>
            <p:nvPr/>
          </p:nvSpPr>
          <p:spPr>
            <a:xfrm>
              <a:off x="3508744" y="3027407"/>
              <a:ext cx="5716114" cy="3296292"/>
            </a:xfrm>
            <a:custGeom>
              <a:avLst/>
              <a:gdLst>
                <a:gd name="connsiteX0" fmla="*/ 1556581 w 3124200"/>
                <a:gd name="connsiteY0" fmla="*/ 1808727 h 1801622"/>
                <a:gd name="connsiteX1" fmla="*/ 1437653 w 3124200"/>
                <a:gd name="connsiteY1" fmla="*/ 1781442 h 1801622"/>
                <a:gd name="connsiteX2" fmla="*/ 48217 w 3124200"/>
                <a:gd name="connsiteY2" fmla="*/ 979252 h 1801622"/>
                <a:gd name="connsiteX3" fmla="*/ 0 w 3124200"/>
                <a:gd name="connsiteY3" fmla="*/ 908957 h 1801622"/>
                <a:gd name="connsiteX4" fmla="*/ 67691 w 3124200"/>
                <a:gd name="connsiteY4" fmla="*/ 818147 h 1801622"/>
                <a:gd name="connsiteX5" fmla="*/ 1418074 w 3124200"/>
                <a:gd name="connsiteY5" fmla="*/ 38555 h 1801622"/>
                <a:gd name="connsiteX6" fmla="*/ 1691650 w 3124200"/>
                <a:gd name="connsiteY6" fmla="*/ 27308 h 1801622"/>
                <a:gd name="connsiteX7" fmla="*/ 3081086 w 3124200"/>
                <a:gd name="connsiteY7" fmla="*/ 829499 h 1801622"/>
                <a:gd name="connsiteX8" fmla="*/ 3129303 w 3124200"/>
                <a:gd name="connsiteY8" fmla="*/ 899689 h 1801622"/>
                <a:gd name="connsiteX9" fmla="*/ 3061612 w 3124200"/>
                <a:gd name="connsiteY9" fmla="*/ 990499 h 1801622"/>
                <a:gd name="connsiteX10" fmla="*/ 1711229 w 3124200"/>
                <a:gd name="connsiteY10" fmla="*/ 1770195 h 1801622"/>
                <a:gd name="connsiteX11" fmla="*/ 1556581 w 3124200"/>
                <a:gd name="connsiteY11" fmla="*/ 1808727 h 18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4200" h="1801622">
                  <a:moveTo>
                    <a:pt x="1556581" y="1808727"/>
                  </a:moveTo>
                  <a:cubicBezTo>
                    <a:pt x="1512009" y="1808727"/>
                    <a:pt x="1469416" y="1799771"/>
                    <a:pt x="1437653" y="1781442"/>
                  </a:cubicBezTo>
                  <a:lnTo>
                    <a:pt x="48217" y="979252"/>
                  </a:lnTo>
                  <a:cubicBezTo>
                    <a:pt x="17079" y="961236"/>
                    <a:pt x="0" y="936346"/>
                    <a:pt x="0" y="908957"/>
                  </a:cubicBezTo>
                  <a:cubicBezTo>
                    <a:pt x="0" y="876049"/>
                    <a:pt x="24681" y="843037"/>
                    <a:pt x="67691" y="818147"/>
                  </a:cubicBezTo>
                  <a:lnTo>
                    <a:pt x="1418074" y="38555"/>
                  </a:lnTo>
                  <a:cubicBezTo>
                    <a:pt x="1498887" y="-8099"/>
                    <a:pt x="1621564" y="-13098"/>
                    <a:pt x="1691650" y="27308"/>
                  </a:cubicBezTo>
                  <a:lnTo>
                    <a:pt x="3081086" y="829499"/>
                  </a:lnTo>
                  <a:cubicBezTo>
                    <a:pt x="3112120" y="847411"/>
                    <a:pt x="3129303" y="872404"/>
                    <a:pt x="3129303" y="899689"/>
                  </a:cubicBezTo>
                  <a:cubicBezTo>
                    <a:pt x="3129303" y="932493"/>
                    <a:pt x="3104622" y="965610"/>
                    <a:pt x="3061612" y="990499"/>
                  </a:cubicBezTo>
                  <a:lnTo>
                    <a:pt x="1711229" y="1770195"/>
                  </a:lnTo>
                  <a:cubicBezTo>
                    <a:pt x="1666969" y="1795605"/>
                    <a:pt x="1610317" y="1808727"/>
                    <a:pt x="1556581" y="1808727"/>
                  </a:cubicBezTo>
                  <a:close/>
                </a:path>
              </a:pathLst>
            </a:custGeom>
            <a:gradFill flip="none" rotWithShape="1">
              <a:gsLst>
                <a:gs pos="0">
                  <a:schemeClr val="accent2">
                    <a:lumMod val="97000"/>
                    <a:lumOff val="3000"/>
                    <a:alpha val="30000"/>
                  </a:schemeClr>
                </a:gs>
                <a:gs pos="87000">
                  <a:schemeClr val="accent6">
                    <a:alpha val="7000"/>
                  </a:schemeClr>
                </a:gs>
              </a:gsLst>
              <a:path path="circle">
                <a:fillToRect l="100000" b="100000"/>
              </a:path>
              <a:tileRect t="-100000" r="-100000"/>
            </a:gradFill>
            <a:ln w="19050">
              <a:gradFill flip="none" rotWithShape="1">
                <a:gsLst>
                  <a:gs pos="38000">
                    <a:srgbClr val="6ECBE2">
                      <a:alpha val="70000"/>
                    </a:srgbClr>
                  </a:gs>
                  <a:gs pos="0">
                    <a:schemeClr val="accent5"/>
                  </a:gs>
                  <a:gs pos="100000">
                    <a:schemeClr val="accent2">
                      <a:alpha val="0"/>
                    </a:schemeClr>
                  </a:gs>
                  <a:gs pos="76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pic>
        <p:nvPicPr>
          <p:cNvPr id="1141" name="Picture 1140">
            <a:extLst>
              <a:ext uri="{FF2B5EF4-FFF2-40B4-BE49-F238E27FC236}">
                <a16:creationId xmlns:a16="http://schemas.microsoft.com/office/drawing/2014/main" id="{76BEB1C3-E82D-4ACD-8CAE-E2F8394E73EC}"/>
              </a:ext>
            </a:extLst>
          </p:cNvPr>
          <p:cNvPicPr>
            <a:picLocks noChangeAspect="1"/>
          </p:cNvPicPr>
          <p:nvPr/>
        </p:nvPicPr>
        <p:blipFill>
          <a:blip r:embed="rId4"/>
          <a:stretch>
            <a:fillRect/>
          </a:stretch>
        </p:blipFill>
        <p:spPr>
          <a:xfrm>
            <a:off x="4006643" y="1345675"/>
            <a:ext cx="4669785" cy="4547650"/>
          </a:xfrm>
          <a:prstGeom prst="rect">
            <a:avLst/>
          </a:prstGeom>
        </p:spPr>
      </p:pic>
      <p:sp>
        <p:nvSpPr>
          <p:cNvPr id="15" name="TextBox 14">
            <a:extLst>
              <a:ext uri="{FF2B5EF4-FFF2-40B4-BE49-F238E27FC236}">
                <a16:creationId xmlns:a16="http://schemas.microsoft.com/office/drawing/2014/main" id="{22ADB940-4919-4D60-9BFF-D8822A8F101E}"/>
              </a:ext>
            </a:extLst>
          </p:cNvPr>
          <p:cNvSpPr txBox="1"/>
          <p:nvPr/>
        </p:nvSpPr>
        <p:spPr>
          <a:xfrm>
            <a:off x="3075676" y="592941"/>
            <a:ext cx="6582251" cy="553998"/>
          </a:xfrm>
          <a:prstGeom prst="rect">
            <a:avLst/>
          </a:prstGeom>
          <a:noFill/>
        </p:spPr>
        <p:txBody>
          <a:bodyPr wrap="none" rtlCol="0">
            <a:spAutoFit/>
          </a:bodyPr>
          <a:lstStyle/>
          <a:p>
            <a:r>
              <a:rPr lang="en-US" sz="3000" b="1" spc="300" dirty="0">
                <a:gradFill>
                  <a:gsLst>
                    <a:gs pos="0">
                      <a:schemeClr val="accent6"/>
                    </a:gs>
                    <a:gs pos="100000">
                      <a:schemeClr val="accent2"/>
                    </a:gs>
                  </a:gsLst>
                  <a:lin ang="5400000" scaled="0"/>
                </a:gradFill>
                <a:latin typeface="Montserrat" panose="00000500000000000000" pitchFamily="50" charset="0"/>
              </a:rPr>
              <a:t>OUR SOLUTION APPROACH</a:t>
            </a:r>
          </a:p>
        </p:txBody>
      </p:sp>
      <p:sp>
        <p:nvSpPr>
          <p:cNvPr id="16" name="TextBox 15">
            <a:extLst>
              <a:ext uri="{FF2B5EF4-FFF2-40B4-BE49-F238E27FC236}">
                <a16:creationId xmlns:a16="http://schemas.microsoft.com/office/drawing/2014/main" id="{697CA2B4-43FB-4AFB-943B-1C6FE3F0D57D}"/>
              </a:ext>
            </a:extLst>
          </p:cNvPr>
          <p:cNvSpPr txBox="1"/>
          <p:nvPr/>
        </p:nvSpPr>
        <p:spPr>
          <a:xfrm>
            <a:off x="1744820" y="1190020"/>
            <a:ext cx="9243962" cy="676147"/>
          </a:xfrm>
          <a:prstGeom prst="rect">
            <a:avLst/>
          </a:prstGeom>
          <a:noFill/>
        </p:spPr>
        <p:txBody>
          <a:bodyPr wrap="square" rtlCol="0">
            <a:spAutoFit/>
          </a:bodyPr>
          <a:lstStyle/>
          <a:p>
            <a:pPr algn="ctr">
              <a:lnSpc>
                <a:spcPts val="2400"/>
              </a:lnSpc>
            </a:pPr>
            <a:r>
              <a:rPr lang="en-US" sz="1500" dirty="0">
                <a:solidFill>
                  <a:schemeClr val="accent1"/>
                </a:solidFill>
                <a:latin typeface="Montserrat" panose="00000500000000000000" pitchFamily="50" charset="0"/>
              </a:rPr>
              <a:t>By offering tailored solutions that are designed to meet the unique needs of each client, Company XYZ is able to provide unparalleled value and help its clients achieve their goals.</a:t>
            </a:r>
          </a:p>
        </p:txBody>
      </p:sp>
      <p:sp>
        <p:nvSpPr>
          <p:cNvPr id="200" name="Rectangle: Rounded Corners 199">
            <a:extLst>
              <a:ext uri="{FF2B5EF4-FFF2-40B4-BE49-F238E27FC236}">
                <a16:creationId xmlns:a16="http://schemas.microsoft.com/office/drawing/2014/main" id="{67218AA5-A15F-4AFC-9189-DAD296522CC3}"/>
              </a:ext>
            </a:extLst>
          </p:cNvPr>
          <p:cNvSpPr/>
          <p:nvPr/>
        </p:nvSpPr>
        <p:spPr>
          <a:xfrm>
            <a:off x="2400368" y="5436975"/>
            <a:ext cx="1584270" cy="505390"/>
          </a:xfrm>
          <a:prstGeom prst="roundRect">
            <a:avLst>
              <a:gd name="adj" fmla="val 8317"/>
            </a:avLst>
          </a:prstGeom>
          <a:gradFill flip="none" rotWithShape="1">
            <a:gsLst>
              <a:gs pos="0">
                <a:schemeClr val="accent2">
                  <a:lumMod val="97000"/>
                  <a:lumOff val="3000"/>
                  <a:alpha val="30000"/>
                </a:schemeClr>
              </a:gs>
              <a:gs pos="87000">
                <a:schemeClr val="accent6">
                  <a:alpha val="7000"/>
                </a:schemeClr>
              </a:gs>
            </a:gsLst>
            <a:path path="circle">
              <a:fillToRect l="100000" b="100000"/>
            </a:path>
            <a:tileRect t="-100000" r="-100000"/>
          </a:gradFill>
          <a:ln w="19050">
            <a:gradFill flip="none" rotWithShape="1">
              <a:gsLst>
                <a:gs pos="38000">
                  <a:srgbClr val="6ECBE2">
                    <a:alpha val="70000"/>
                  </a:srgbClr>
                </a:gs>
                <a:gs pos="0">
                  <a:schemeClr val="accent5"/>
                </a:gs>
                <a:gs pos="100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2"/>
                </a:solidFill>
                <a:latin typeface="Montserrat" panose="00000500000000000000" pitchFamily="50" charset="0"/>
              </a:rPr>
              <a:t>Response</a:t>
            </a:r>
          </a:p>
        </p:txBody>
      </p:sp>
      <p:sp>
        <p:nvSpPr>
          <p:cNvPr id="201" name="Rectangle: Rounded Corners 200">
            <a:extLst>
              <a:ext uri="{FF2B5EF4-FFF2-40B4-BE49-F238E27FC236}">
                <a16:creationId xmlns:a16="http://schemas.microsoft.com/office/drawing/2014/main" id="{BEC688EC-4CC7-4932-86ED-F5CB7CCACBA7}"/>
              </a:ext>
            </a:extLst>
          </p:cNvPr>
          <p:cNvSpPr/>
          <p:nvPr/>
        </p:nvSpPr>
        <p:spPr>
          <a:xfrm>
            <a:off x="1554763" y="3949777"/>
            <a:ext cx="1584270" cy="505390"/>
          </a:xfrm>
          <a:prstGeom prst="roundRect">
            <a:avLst>
              <a:gd name="adj" fmla="val 8317"/>
            </a:avLst>
          </a:prstGeom>
          <a:gradFill flip="none" rotWithShape="1">
            <a:gsLst>
              <a:gs pos="0">
                <a:schemeClr val="accent2">
                  <a:lumMod val="97000"/>
                  <a:lumOff val="3000"/>
                  <a:alpha val="30000"/>
                </a:schemeClr>
              </a:gs>
              <a:gs pos="87000">
                <a:schemeClr val="accent6">
                  <a:alpha val="7000"/>
                </a:schemeClr>
              </a:gs>
            </a:gsLst>
            <a:path path="circle">
              <a:fillToRect l="100000" b="100000"/>
            </a:path>
            <a:tileRect t="-100000" r="-100000"/>
          </a:gradFill>
          <a:ln w="19050">
            <a:gradFill flip="none" rotWithShape="1">
              <a:gsLst>
                <a:gs pos="38000">
                  <a:srgbClr val="6ECBE2">
                    <a:alpha val="70000"/>
                  </a:srgbClr>
                </a:gs>
                <a:gs pos="0">
                  <a:schemeClr val="accent5"/>
                </a:gs>
                <a:gs pos="100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2"/>
                </a:solidFill>
                <a:latin typeface="Montserrat" panose="00000500000000000000" pitchFamily="50" charset="0"/>
              </a:rPr>
              <a:t>Prevention</a:t>
            </a:r>
          </a:p>
        </p:txBody>
      </p:sp>
      <p:sp>
        <p:nvSpPr>
          <p:cNvPr id="202" name="Rectangle: Rounded Corners 201">
            <a:extLst>
              <a:ext uri="{FF2B5EF4-FFF2-40B4-BE49-F238E27FC236}">
                <a16:creationId xmlns:a16="http://schemas.microsoft.com/office/drawing/2014/main" id="{3FB3678B-DB81-4BBE-B9F5-B1DE4FBFCEA0}"/>
              </a:ext>
            </a:extLst>
          </p:cNvPr>
          <p:cNvSpPr/>
          <p:nvPr/>
        </p:nvSpPr>
        <p:spPr>
          <a:xfrm>
            <a:off x="2400368" y="2462578"/>
            <a:ext cx="1584270" cy="505390"/>
          </a:xfrm>
          <a:prstGeom prst="roundRect">
            <a:avLst>
              <a:gd name="adj" fmla="val 8317"/>
            </a:avLst>
          </a:prstGeom>
          <a:gradFill flip="none" rotWithShape="1">
            <a:gsLst>
              <a:gs pos="0">
                <a:schemeClr val="accent2">
                  <a:lumMod val="97000"/>
                  <a:lumOff val="3000"/>
                  <a:alpha val="30000"/>
                </a:schemeClr>
              </a:gs>
              <a:gs pos="87000">
                <a:schemeClr val="accent6">
                  <a:alpha val="7000"/>
                </a:schemeClr>
              </a:gs>
            </a:gsLst>
            <a:path path="circle">
              <a:fillToRect l="100000" b="100000"/>
            </a:path>
            <a:tileRect t="-100000" r="-100000"/>
          </a:gradFill>
          <a:ln w="19050">
            <a:gradFill flip="none" rotWithShape="1">
              <a:gsLst>
                <a:gs pos="38000">
                  <a:srgbClr val="6ECBE2">
                    <a:alpha val="70000"/>
                  </a:srgbClr>
                </a:gs>
                <a:gs pos="0">
                  <a:schemeClr val="accent5"/>
                </a:gs>
                <a:gs pos="100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2"/>
                </a:solidFill>
                <a:latin typeface="Montserrat" panose="00000500000000000000" pitchFamily="50" charset="0"/>
              </a:rPr>
              <a:t>Analytics</a:t>
            </a:r>
          </a:p>
        </p:txBody>
      </p:sp>
      <p:sp>
        <p:nvSpPr>
          <p:cNvPr id="205" name="Rectangle: Rounded Corners 204">
            <a:extLst>
              <a:ext uri="{FF2B5EF4-FFF2-40B4-BE49-F238E27FC236}">
                <a16:creationId xmlns:a16="http://schemas.microsoft.com/office/drawing/2014/main" id="{8D3F1B47-2F0E-45F9-8DCB-20759BC76357}"/>
              </a:ext>
            </a:extLst>
          </p:cNvPr>
          <p:cNvSpPr/>
          <p:nvPr/>
        </p:nvSpPr>
        <p:spPr>
          <a:xfrm flipH="1">
            <a:off x="8786544" y="5436975"/>
            <a:ext cx="1584270" cy="505390"/>
          </a:xfrm>
          <a:prstGeom prst="roundRect">
            <a:avLst>
              <a:gd name="adj" fmla="val 8317"/>
            </a:avLst>
          </a:prstGeom>
          <a:gradFill flip="none" rotWithShape="1">
            <a:gsLst>
              <a:gs pos="0">
                <a:schemeClr val="accent2">
                  <a:lumMod val="97000"/>
                  <a:lumOff val="3000"/>
                  <a:alpha val="30000"/>
                </a:schemeClr>
              </a:gs>
              <a:gs pos="87000">
                <a:schemeClr val="accent6">
                  <a:alpha val="7000"/>
                </a:schemeClr>
              </a:gs>
            </a:gsLst>
            <a:path path="circle">
              <a:fillToRect l="100000" b="100000"/>
            </a:path>
            <a:tileRect t="-100000" r="-100000"/>
          </a:gradFill>
          <a:ln w="19050">
            <a:gradFill flip="none" rotWithShape="1">
              <a:gsLst>
                <a:gs pos="38000">
                  <a:srgbClr val="6ECBE2">
                    <a:alpha val="70000"/>
                  </a:srgbClr>
                </a:gs>
                <a:gs pos="0">
                  <a:schemeClr val="accent5"/>
                </a:gs>
                <a:gs pos="100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2"/>
                </a:solidFill>
                <a:latin typeface="Montserrat" panose="00000500000000000000" pitchFamily="50" charset="0"/>
              </a:rPr>
              <a:t>Collaboration</a:t>
            </a:r>
          </a:p>
        </p:txBody>
      </p:sp>
      <p:sp>
        <p:nvSpPr>
          <p:cNvPr id="206" name="Rectangle: Rounded Corners 205">
            <a:extLst>
              <a:ext uri="{FF2B5EF4-FFF2-40B4-BE49-F238E27FC236}">
                <a16:creationId xmlns:a16="http://schemas.microsoft.com/office/drawing/2014/main" id="{3EF28D50-F276-4B51-A41F-7CE41FD7988B}"/>
              </a:ext>
            </a:extLst>
          </p:cNvPr>
          <p:cNvSpPr/>
          <p:nvPr/>
        </p:nvSpPr>
        <p:spPr>
          <a:xfrm flipH="1">
            <a:off x="9657927" y="3949777"/>
            <a:ext cx="1584270" cy="505390"/>
          </a:xfrm>
          <a:prstGeom prst="roundRect">
            <a:avLst>
              <a:gd name="adj" fmla="val 8317"/>
            </a:avLst>
          </a:prstGeom>
          <a:gradFill flip="none" rotWithShape="1">
            <a:gsLst>
              <a:gs pos="0">
                <a:schemeClr val="accent2">
                  <a:lumMod val="97000"/>
                  <a:lumOff val="3000"/>
                  <a:alpha val="30000"/>
                </a:schemeClr>
              </a:gs>
              <a:gs pos="87000">
                <a:schemeClr val="accent6">
                  <a:alpha val="7000"/>
                </a:schemeClr>
              </a:gs>
            </a:gsLst>
            <a:path path="circle">
              <a:fillToRect l="100000" b="100000"/>
            </a:path>
            <a:tileRect t="-100000" r="-100000"/>
          </a:gradFill>
          <a:ln w="19050">
            <a:gradFill flip="none" rotWithShape="1">
              <a:gsLst>
                <a:gs pos="38000">
                  <a:srgbClr val="6ECBE2">
                    <a:alpha val="70000"/>
                  </a:srgbClr>
                </a:gs>
                <a:gs pos="0">
                  <a:schemeClr val="accent5"/>
                </a:gs>
                <a:gs pos="100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2"/>
                </a:solidFill>
                <a:latin typeface="Montserrat" panose="00000500000000000000" pitchFamily="50" charset="0"/>
              </a:rPr>
              <a:t>Intelligence</a:t>
            </a:r>
          </a:p>
        </p:txBody>
      </p:sp>
      <p:sp>
        <p:nvSpPr>
          <p:cNvPr id="207" name="Rectangle: Rounded Corners 206">
            <a:extLst>
              <a:ext uri="{FF2B5EF4-FFF2-40B4-BE49-F238E27FC236}">
                <a16:creationId xmlns:a16="http://schemas.microsoft.com/office/drawing/2014/main" id="{2825DC2A-1B13-46F1-A069-D606997FFA10}"/>
              </a:ext>
            </a:extLst>
          </p:cNvPr>
          <p:cNvSpPr/>
          <p:nvPr/>
        </p:nvSpPr>
        <p:spPr>
          <a:xfrm flipH="1">
            <a:off x="8786544" y="2462578"/>
            <a:ext cx="1584270" cy="505390"/>
          </a:xfrm>
          <a:prstGeom prst="roundRect">
            <a:avLst>
              <a:gd name="adj" fmla="val 8317"/>
            </a:avLst>
          </a:prstGeom>
          <a:gradFill flip="none" rotWithShape="1">
            <a:gsLst>
              <a:gs pos="0">
                <a:schemeClr val="accent2">
                  <a:lumMod val="97000"/>
                  <a:lumOff val="3000"/>
                  <a:alpha val="30000"/>
                </a:schemeClr>
              </a:gs>
              <a:gs pos="87000">
                <a:schemeClr val="accent6">
                  <a:alpha val="7000"/>
                </a:schemeClr>
              </a:gs>
            </a:gsLst>
            <a:path path="circle">
              <a:fillToRect l="100000" b="100000"/>
            </a:path>
            <a:tileRect t="-100000" r="-100000"/>
          </a:gradFill>
          <a:ln w="19050">
            <a:gradFill flip="none" rotWithShape="1">
              <a:gsLst>
                <a:gs pos="38000">
                  <a:srgbClr val="6ECBE2">
                    <a:alpha val="70000"/>
                  </a:srgbClr>
                </a:gs>
                <a:gs pos="0">
                  <a:schemeClr val="accent5"/>
                </a:gs>
                <a:gs pos="100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accent2"/>
                </a:solidFill>
                <a:latin typeface="Montserrat" panose="00000500000000000000" pitchFamily="50" charset="0"/>
              </a:rPr>
              <a:t>Detection</a:t>
            </a:r>
          </a:p>
        </p:txBody>
      </p:sp>
      <p:grpSp>
        <p:nvGrpSpPr>
          <p:cNvPr id="9" name="Group 8">
            <a:extLst>
              <a:ext uri="{FF2B5EF4-FFF2-40B4-BE49-F238E27FC236}">
                <a16:creationId xmlns:a16="http://schemas.microsoft.com/office/drawing/2014/main" id="{D9684712-1205-4A11-9D85-A814C95FBBD4}"/>
              </a:ext>
            </a:extLst>
          </p:cNvPr>
          <p:cNvGrpSpPr/>
          <p:nvPr/>
        </p:nvGrpSpPr>
        <p:grpSpPr>
          <a:xfrm>
            <a:off x="3143928" y="4202472"/>
            <a:ext cx="917012" cy="237659"/>
            <a:chOff x="3143928" y="4202472"/>
            <a:chExt cx="917012" cy="237659"/>
          </a:xfrm>
        </p:grpSpPr>
        <p:cxnSp>
          <p:nvCxnSpPr>
            <p:cNvPr id="211" name="Straight Connector 210">
              <a:extLst>
                <a:ext uri="{FF2B5EF4-FFF2-40B4-BE49-F238E27FC236}">
                  <a16:creationId xmlns:a16="http://schemas.microsoft.com/office/drawing/2014/main" id="{7E8474BB-4021-472F-9516-9C3C48E00D3D}"/>
                </a:ext>
              </a:extLst>
            </p:cNvPr>
            <p:cNvCxnSpPr>
              <a:cxnSpLocks/>
            </p:cNvCxnSpPr>
            <p:nvPr/>
          </p:nvCxnSpPr>
          <p:spPr>
            <a:xfrm>
              <a:off x="3404637" y="4204851"/>
              <a:ext cx="656303" cy="235280"/>
            </a:xfrm>
            <a:prstGeom prst="line">
              <a:avLst/>
            </a:prstGeom>
            <a:ln w="19050" cap="rnd">
              <a:gradFill>
                <a:gsLst>
                  <a:gs pos="0">
                    <a:schemeClr val="accent4"/>
                  </a:gs>
                  <a:gs pos="100000">
                    <a:schemeClr val="accent4">
                      <a:alpha val="0"/>
                    </a:schemeClr>
                  </a:gs>
                </a:gsLst>
                <a:lin ang="0" scaled="0"/>
              </a:gradFill>
              <a:prstDash val="sysDot"/>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4646EF5-06B6-4518-B618-DEA101747433}"/>
                </a:ext>
              </a:extLst>
            </p:cNvPr>
            <p:cNvCxnSpPr>
              <a:cxnSpLocks/>
            </p:cNvCxnSpPr>
            <p:nvPr/>
          </p:nvCxnSpPr>
          <p:spPr>
            <a:xfrm>
              <a:off x="3143928" y="4202472"/>
              <a:ext cx="274320" cy="0"/>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ECFDEF12-6854-473A-B5DF-E053A600E586}"/>
              </a:ext>
            </a:extLst>
          </p:cNvPr>
          <p:cNvGrpSpPr/>
          <p:nvPr/>
        </p:nvGrpSpPr>
        <p:grpSpPr>
          <a:xfrm>
            <a:off x="3976467" y="2715273"/>
            <a:ext cx="824133" cy="507053"/>
            <a:chOff x="3976467" y="2715273"/>
            <a:chExt cx="824133" cy="507053"/>
          </a:xfrm>
        </p:grpSpPr>
        <p:cxnSp>
          <p:nvCxnSpPr>
            <p:cNvPr id="219" name="Straight Connector 218">
              <a:extLst>
                <a:ext uri="{FF2B5EF4-FFF2-40B4-BE49-F238E27FC236}">
                  <a16:creationId xmlns:a16="http://schemas.microsoft.com/office/drawing/2014/main" id="{D41BC753-5578-4475-BDE7-006B761CD26A}"/>
                </a:ext>
              </a:extLst>
            </p:cNvPr>
            <p:cNvCxnSpPr>
              <a:cxnSpLocks/>
            </p:cNvCxnSpPr>
            <p:nvPr/>
          </p:nvCxnSpPr>
          <p:spPr>
            <a:xfrm>
              <a:off x="4244259" y="2718104"/>
              <a:ext cx="556341" cy="504222"/>
            </a:xfrm>
            <a:prstGeom prst="line">
              <a:avLst/>
            </a:prstGeom>
            <a:ln w="19050" cap="rnd">
              <a:gradFill>
                <a:gsLst>
                  <a:gs pos="0">
                    <a:schemeClr val="accent4"/>
                  </a:gs>
                  <a:gs pos="100000">
                    <a:schemeClr val="accent4">
                      <a:alpha val="0"/>
                    </a:schemeClr>
                  </a:gs>
                </a:gsLst>
                <a:lin ang="0" scaled="0"/>
              </a:gradFill>
              <a:prstDash val="sysDot"/>
              <a:roun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7F8900D-4EB8-4F2D-8AE8-D988C1B00626}"/>
                </a:ext>
              </a:extLst>
            </p:cNvPr>
            <p:cNvCxnSpPr>
              <a:cxnSpLocks/>
            </p:cNvCxnSpPr>
            <p:nvPr/>
          </p:nvCxnSpPr>
          <p:spPr>
            <a:xfrm>
              <a:off x="3976467" y="2715273"/>
              <a:ext cx="274320" cy="0"/>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E1D5583-C9A7-4B68-A877-92875F365E8D}"/>
              </a:ext>
            </a:extLst>
          </p:cNvPr>
          <p:cNvGrpSpPr/>
          <p:nvPr/>
        </p:nvGrpSpPr>
        <p:grpSpPr>
          <a:xfrm>
            <a:off x="3976467" y="5093988"/>
            <a:ext cx="1208702" cy="595682"/>
            <a:chOff x="3976467" y="5093988"/>
            <a:chExt cx="1208702" cy="595682"/>
          </a:xfrm>
        </p:grpSpPr>
        <p:cxnSp>
          <p:nvCxnSpPr>
            <p:cNvPr id="221" name="Straight Connector 220">
              <a:extLst>
                <a:ext uri="{FF2B5EF4-FFF2-40B4-BE49-F238E27FC236}">
                  <a16:creationId xmlns:a16="http://schemas.microsoft.com/office/drawing/2014/main" id="{48823838-99B7-4EF7-9C28-B05D51636480}"/>
                </a:ext>
              </a:extLst>
            </p:cNvPr>
            <p:cNvCxnSpPr>
              <a:cxnSpLocks/>
            </p:cNvCxnSpPr>
            <p:nvPr/>
          </p:nvCxnSpPr>
          <p:spPr>
            <a:xfrm flipV="1">
              <a:off x="4244259" y="5093988"/>
              <a:ext cx="940910" cy="593821"/>
            </a:xfrm>
            <a:prstGeom prst="line">
              <a:avLst/>
            </a:prstGeom>
            <a:ln w="19050" cap="rnd">
              <a:gradFill>
                <a:gsLst>
                  <a:gs pos="0">
                    <a:schemeClr val="accent4"/>
                  </a:gs>
                  <a:gs pos="100000">
                    <a:schemeClr val="accent4">
                      <a:alpha val="0"/>
                    </a:schemeClr>
                  </a:gs>
                </a:gsLst>
                <a:lin ang="0" scaled="0"/>
              </a:gradFill>
              <a:prstDash val="sysDot"/>
              <a:roun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1611F4B-866C-4217-8FEA-BA957DD06919}"/>
                </a:ext>
              </a:extLst>
            </p:cNvPr>
            <p:cNvCxnSpPr>
              <a:cxnSpLocks/>
            </p:cNvCxnSpPr>
            <p:nvPr/>
          </p:nvCxnSpPr>
          <p:spPr>
            <a:xfrm>
              <a:off x="3976467" y="5689670"/>
              <a:ext cx="274320" cy="0"/>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5032072-77B4-4BC4-B931-C17C5927EF45}"/>
              </a:ext>
            </a:extLst>
          </p:cNvPr>
          <p:cNvGrpSpPr/>
          <p:nvPr/>
        </p:nvGrpSpPr>
        <p:grpSpPr>
          <a:xfrm>
            <a:off x="8672662" y="4204534"/>
            <a:ext cx="952963" cy="237659"/>
            <a:chOff x="8672662" y="4204534"/>
            <a:chExt cx="952963" cy="237659"/>
          </a:xfrm>
        </p:grpSpPr>
        <p:cxnSp>
          <p:nvCxnSpPr>
            <p:cNvPr id="227" name="Straight Connector 226">
              <a:extLst>
                <a:ext uri="{FF2B5EF4-FFF2-40B4-BE49-F238E27FC236}">
                  <a16:creationId xmlns:a16="http://schemas.microsoft.com/office/drawing/2014/main" id="{0AD4E956-D1EE-4A1C-B1BE-FC570F2D572B}"/>
                </a:ext>
              </a:extLst>
            </p:cNvPr>
            <p:cNvCxnSpPr>
              <a:cxnSpLocks/>
            </p:cNvCxnSpPr>
            <p:nvPr/>
          </p:nvCxnSpPr>
          <p:spPr>
            <a:xfrm flipH="1">
              <a:off x="8672662" y="4206913"/>
              <a:ext cx="656303" cy="235280"/>
            </a:xfrm>
            <a:prstGeom prst="line">
              <a:avLst/>
            </a:prstGeom>
            <a:ln w="19050" cap="rnd">
              <a:gradFill>
                <a:gsLst>
                  <a:gs pos="0">
                    <a:schemeClr val="accent4"/>
                  </a:gs>
                  <a:gs pos="100000">
                    <a:schemeClr val="accent4">
                      <a:alpha val="0"/>
                    </a:schemeClr>
                  </a:gs>
                </a:gsLst>
                <a:lin ang="0" scaled="0"/>
              </a:gradFill>
              <a:prstDash val="sysDot"/>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B9FC542-9096-4304-8C7F-330D49CA104C}"/>
                </a:ext>
              </a:extLst>
            </p:cNvPr>
            <p:cNvCxnSpPr>
              <a:cxnSpLocks/>
            </p:cNvCxnSpPr>
            <p:nvPr/>
          </p:nvCxnSpPr>
          <p:spPr>
            <a:xfrm flipH="1">
              <a:off x="9351305" y="4204534"/>
              <a:ext cx="274320" cy="0"/>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D73E9470-01E6-4073-9ED4-978AE85950E6}"/>
              </a:ext>
            </a:extLst>
          </p:cNvPr>
          <p:cNvGrpSpPr/>
          <p:nvPr/>
        </p:nvGrpSpPr>
        <p:grpSpPr>
          <a:xfrm>
            <a:off x="7933002" y="2717335"/>
            <a:ext cx="847018" cy="507053"/>
            <a:chOff x="7933002" y="2717335"/>
            <a:chExt cx="847018" cy="507053"/>
          </a:xfrm>
        </p:grpSpPr>
        <p:cxnSp>
          <p:nvCxnSpPr>
            <p:cNvPr id="229" name="Straight Connector 228">
              <a:extLst>
                <a:ext uri="{FF2B5EF4-FFF2-40B4-BE49-F238E27FC236}">
                  <a16:creationId xmlns:a16="http://schemas.microsoft.com/office/drawing/2014/main" id="{37D66F5B-0B55-4224-9DF0-4C16C40A8E24}"/>
                </a:ext>
              </a:extLst>
            </p:cNvPr>
            <p:cNvCxnSpPr>
              <a:cxnSpLocks/>
            </p:cNvCxnSpPr>
            <p:nvPr/>
          </p:nvCxnSpPr>
          <p:spPr>
            <a:xfrm flipH="1">
              <a:off x="7933002" y="2720166"/>
              <a:ext cx="556341" cy="504222"/>
            </a:xfrm>
            <a:prstGeom prst="line">
              <a:avLst/>
            </a:prstGeom>
            <a:ln w="19050" cap="rnd">
              <a:gradFill>
                <a:gsLst>
                  <a:gs pos="0">
                    <a:schemeClr val="accent4"/>
                  </a:gs>
                  <a:gs pos="100000">
                    <a:schemeClr val="accent4">
                      <a:alpha val="0"/>
                    </a:schemeClr>
                  </a:gs>
                </a:gsLst>
                <a:lin ang="0" scaled="0"/>
              </a:gradFill>
              <a:prstDash val="sysDot"/>
              <a:roun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E7E0020-9842-45D4-BD8F-5EA8555B399C}"/>
                </a:ext>
              </a:extLst>
            </p:cNvPr>
            <p:cNvCxnSpPr>
              <a:cxnSpLocks/>
            </p:cNvCxnSpPr>
            <p:nvPr/>
          </p:nvCxnSpPr>
          <p:spPr>
            <a:xfrm flipH="1">
              <a:off x="8505700" y="2717335"/>
              <a:ext cx="274320" cy="0"/>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648A26C-7632-4319-B066-686458422BC1}"/>
              </a:ext>
            </a:extLst>
          </p:cNvPr>
          <p:cNvGrpSpPr/>
          <p:nvPr/>
        </p:nvGrpSpPr>
        <p:grpSpPr>
          <a:xfrm>
            <a:off x="7548433" y="5096050"/>
            <a:ext cx="1231587" cy="595682"/>
            <a:chOff x="7548433" y="5096050"/>
            <a:chExt cx="1231587" cy="595682"/>
          </a:xfrm>
        </p:grpSpPr>
        <p:cxnSp>
          <p:nvCxnSpPr>
            <p:cNvPr id="231" name="Straight Connector 230">
              <a:extLst>
                <a:ext uri="{FF2B5EF4-FFF2-40B4-BE49-F238E27FC236}">
                  <a16:creationId xmlns:a16="http://schemas.microsoft.com/office/drawing/2014/main" id="{BCF0CAAA-BEE6-4F31-A51D-9A8FE705E922}"/>
                </a:ext>
              </a:extLst>
            </p:cNvPr>
            <p:cNvCxnSpPr>
              <a:cxnSpLocks/>
            </p:cNvCxnSpPr>
            <p:nvPr/>
          </p:nvCxnSpPr>
          <p:spPr>
            <a:xfrm flipH="1" flipV="1">
              <a:off x="7548433" y="5096050"/>
              <a:ext cx="940910" cy="593821"/>
            </a:xfrm>
            <a:prstGeom prst="line">
              <a:avLst/>
            </a:prstGeom>
            <a:ln w="19050" cap="rnd">
              <a:gradFill>
                <a:gsLst>
                  <a:gs pos="0">
                    <a:schemeClr val="accent4"/>
                  </a:gs>
                  <a:gs pos="100000">
                    <a:schemeClr val="accent4">
                      <a:alpha val="0"/>
                    </a:schemeClr>
                  </a:gs>
                </a:gsLst>
                <a:lin ang="0" scaled="0"/>
              </a:gradFill>
              <a:prstDash val="sysDot"/>
              <a:roun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5E8D61E-C211-4682-A5A2-5F487BA5E361}"/>
                </a:ext>
              </a:extLst>
            </p:cNvPr>
            <p:cNvCxnSpPr>
              <a:cxnSpLocks/>
            </p:cNvCxnSpPr>
            <p:nvPr/>
          </p:nvCxnSpPr>
          <p:spPr>
            <a:xfrm flipH="1">
              <a:off x="8505700" y="5691732"/>
              <a:ext cx="274320" cy="0"/>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C7EA0C9A-F126-46F4-AD6B-A57E66337B4A}"/>
              </a:ext>
            </a:extLst>
          </p:cNvPr>
          <p:cNvSpPr>
            <a:spLocks noGrp="1"/>
          </p:cNvSpPr>
          <p:nvPr>
            <p:ph type="sldNum" sz="quarter" idx="12"/>
          </p:nvPr>
        </p:nvSpPr>
        <p:spPr/>
        <p:txBody>
          <a:bodyPr/>
          <a:lstStyle/>
          <a:p>
            <a:pPr algn="ctr"/>
            <a:fld id="{9CA17E48-1482-2242-8588-28D178DC5C93}" type="slidenum">
              <a:rPr lang="en-US" smtClean="0"/>
              <a:pPr algn="ctr"/>
              <a:t>13</a:t>
            </a:fld>
            <a:endParaRPr lang="en-US" dirty="0"/>
          </a:p>
        </p:txBody>
      </p:sp>
    </p:spTree>
    <p:extLst>
      <p:ext uri="{BB962C8B-B14F-4D97-AF65-F5344CB8AC3E}">
        <p14:creationId xmlns:p14="http://schemas.microsoft.com/office/powerpoint/2010/main" val="301571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41"/>
                                        </p:tgtEl>
                                        <p:attrNameLst>
                                          <p:attrName>style.visibility</p:attrName>
                                        </p:attrNameLst>
                                      </p:cBhvr>
                                      <p:to>
                                        <p:strVal val="visible"/>
                                      </p:to>
                                    </p:set>
                                    <p:animEffect transition="in" filter="wipe(down)">
                                      <p:cBhvr>
                                        <p:cTn id="7" dur="1500"/>
                                        <p:tgtEl>
                                          <p:spTgt spid="1141"/>
                                        </p:tgtEl>
                                      </p:cBhvr>
                                    </p:animEffect>
                                  </p:childTnLst>
                                </p:cTn>
                              </p:par>
                              <p:par>
                                <p:cTn id="8" presetID="42" presetClass="path" presetSubtype="0" accel="50000" decel="50000" fill="hold" nodeType="withEffect">
                                  <p:stCondLst>
                                    <p:cond delay="0"/>
                                  </p:stCondLst>
                                  <p:childTnLst>
                                    <p:animMotion origin="layout" path="M -2.08333E-6 -0.14352 L -2.08333E-6 2.22222E-6 " pathEditMode="relative" rAng="0" ptsTypes="AA">
                                      <p:cBhvr>
                                        <p:cTn id="9" dur="2000" fill="hold"/>
                                        <p:tgtEl>
                                          <p:spTgt spid="1141"/>
                                        </p:tgtEl>
                                        <p:attrNameLst>
                                          <p:attrName>ppt_x</p:attrName>
                                          <p:attrName>ppt_y</p:attrName>
                                        </p:attrNameLst>
                                      </p:cBhvr>
                                      <p:rCtr x="0" y="7176"/>
                                    </p:animMotion>
                                  </p:childTnLst>
                                </p:cTn>
                              </p:par>
                              <p:par>
                                <p:cTn id="10" presetID="55" presetClass="entr" presetSubtype="0" fill="hold" nodeType="withEffect">
                                  <p:stCondLst>
                                    <p:cond delay="0"/>
                                  </p:stCondLst>
                                  <p:childTnLst>
                                    <p:set>
                                      <p:cBhvr>
                                        <p:cTn id="11" dur="1" fill="hold">
                                          <p:stCondLst>
                                            <p:cond delay="0"/>
                                          </p:stCondLst>
                                        </p:cTn>
                                        <p:tgtEl>
                                          <p:spTgt spid="1143"/>
                                        </p:tgtEl>
                                        <p:attrNameLst>
                                          <p:attrName>style.visibility</p:attrName>
                                        </p:attrNameLst>
                                      </p:cBhvr>
                                      <p:to>
                                        <p:strVal val="visible"/>
                                      </p:to>
                                    </p:set>
                                    <p:anim calcmode="lin" valueType="num">
                                      <p:cBhvr>
                                        <p:cTn id="12" dur="1500" fill="hold"/>
                                        <p:tgtEl>
                                          <p:spTgt spid="1143"/>
                                        </p:tgtEl>
                                        <p:attrNameLst>
                                          <p:attrName>ppt_w</p:attrName>
                                        </p:attrNameLst>
                                      </p:cBhvr>
                                      <p:tavLst>
                                        <p:tav tm="0">
                                          <p:val>
                                            <p:strVal val="#ppt_w*0.70"/>
                                          </p:val>
                                        </p:tav>
                                        <p:tav tm="100000">
                                          <p:val>
                                            <p:strVal val="#ppt_w"/>
                                          </p:val>
                                        </p:tav>
                                      </p:tavLst>
                                    </p:anim>
                                    <p:anim calcmode="lin" valueType="num">
                                      <p:cBhvr>
                                        <p:cTn id="13" dur="1500" fill="hold"/>
                                        <p:tgtEl>
                                          <p:spTgt spid="1143"/>
                                        </p:tgtEl>
                                        <p:attrNameLst>
                                          <p:attrName>ppt_h</p:attrName>
                                        </p:attrNameLst>
                                      </p:cBhvr>
                                      <p:tavLst>
                                        <p:tav tm="0">
                                          <p:val>
                                            <p:strVal val="#ppt_h"/>
                                          </p:val>
                                        </p:tav>
                                        <p:tav tm="100000">
                                          <p:val>
                                            <p:strVal val="#ppt_h"/>
                                          </p:val>
                                        </p:tav>
                                      </p:tavLst>
                                    </p:anim>
                                    <p:animEffect transition="in" filter="fade">
                                      <p:cBhvr>
                                        <p:cTn id="14" dur="1500"/>
                                        <p:tgtEl>
                                          <p:spTgt spid="1143"/>
                                        </p:tgtEl>
                                      </p:cBhvr>
                                    </p:animEffect>
                                  </p:childTnLst>
                                </p:cTn>
                              </p:par>
                              <p:par>
                                <p:cTn id="15" presetID="42" presetClass="path" presetSubtype="0" accel="50000" decel="50000" fill="hold" nodeType="withEffect">
                                  <p:stCondLst>
                                    <p:cond delay="0"/>
                                  </p:stCondLst>
                                  <p:childTnLst>
                                    <p:animMotion origin="layout" path="M 4.58333E-6 0.08912 L 4.58333E-6 -3.7037E-6 " pathEditMode="relative" rAng="0" ptsTypes="AA">
                                      <p:cBhvr>
                                        <p:cTn id="16" dur="2000" fill="hold"/>
                                        <p:tgtEl>
                                          <p:spTgt spid="1143"/>
                                        </p:tgtEl>
                                        <p:attrNameLst>
                                          <p:attrName>ppt_x</p:attrName>
                                          <p:attrName>ppt_y</p:attrName>
                                        </p:attrNameLst>
                                      </p:cBhvr>
                                      <p:rCtr x="0" y="-4352"/>
                                    </p:animMotion>
                                  </p:childTnLst>
                                </p:cTn>
                              </p:par>
                              <p:par>
                                <p:cTn id="17" presetID="22" presetClass="entr" presetSubtype="2" fill="hold" nodeType="withEffect">
                                  <p:stCondLst>
                                    <p:cond delay="150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1500"/>
                                        <p:tgtEl>
                                          <p:spTgt spid="9"/>
                                        </p:tgtEl>
                                      </p:cBhvr>
                                    </p:animEffect>
                                  </p:childTnLst>
                                </p:cTn>
                              </p:par>
                              <p:par>
                                <p:cTn id="20" presetID="22" presetClass="entr" presetSubtype="2" fill="hold" nodeType="withEffect">
                                  <p:stCondLst>
                                    <p:cond delay="150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1500"/>
                                        <p:tgtEl>
                                          <p:spTgt spid="3"/>
                                        </p:tgtEl>
                                      </p:cBhvr>
                                    </p:animEffect>
                                  </p:childTnLst>
                                </p:cTn>
                              </p:par>
                              <p:par>
                                <p:cTn id="23" presetID="22" presetClass="entr" presetSubtype="2"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1500"/>
                                        <p:tgtEl>
                                          <p:spTgt spid="8"/>
                                        </p:tgtEl>
                                      </p:cBhvr>
                                    </p:animEffect>
                                  </p:childTnLst>
                                </p:cTn>
                              </p:par>
                              <p:par>
                                <p:cTn id="26" presetID="22" presetClass="entr" presetSubtype="8" fill="hold" nodeType="withEffect">
                                  <p:stCondLst>
                                    <p:cond delay="15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500"/>
                                        <p:tgtEl>
                                          <p:spTgt spid="6"/>
                                        </p:tgtEl>
                                      </p:cBhvr>
                                    </p:animEffect>
                                  </p:childTnLst>
                                </p:cTn>
                              </p:par>
                              <p:par>
                                <p:cTn id="29" presetID="22" presetClass="entr" presetSubtype="8" fill="hold" nodeType="withEffect">
                                  <p:stCondLst>
                                    <p:cond delay="150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1500"/>
                                        <p:tgtEl>
                                          <p:spTgt spid="5"/>
                                        </p:tgtEl>
                                      </p:cBhvr>
                                    </p:animEffect>
                                  </p:childTnLst>
                                </p:cTn>
                              </p:par>
                              <p:par>
                                <p:cTn id="32" presetID="22" presetClass="entr" presetSubtype="8" fill="hold" nodeType="withEffect">
                                  <p:stCondLst>
                                    <p:cond delay="150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1500"/>
                                        <p:tgtEl>
                                          <p:spTgt spid="4"/>
                                        </p:tgtEl>
                                      </p:cBhvr>
                                    </p:animEffect>
                                  </p:childTnLst>
                                </p:cTn>
                              </p:par>
                              <p:par>
                                <p:cTn id="35" presetID="22" presetClass="entr" presetSubtype="8" fill="hold" grpId="0" nodeType="withEffect">
                                  <p:stCondLst>
                                    <p:cond delay="2500"/>
                                  </p:stCondLst>
                                  <p:childTnLst>
                                    <p:set>
                                      <p:cBhvr>
                                        <p:cTn id="36" dur="1" fill="hold">
                                          <p:stCondLst>
                                            <p:cond delay="0"/>
                                          </p:stCondLst>
                                        </p:cTn>
                                        <p:tgtEl>
                                          <p:spTgt spid="207"/>
                                        </p:tgtEl>
                                        <p:attrNameLst>
                                          <p:attrName>style.visibility</p:attrName>
                                        </p:attrNameLst>
                                      </p:cBhvr>
                                      <p:to>
                                        <p:strVal val="visible"/>
                                      </p:to>
                                    </p:set>
                                    <p:animEffect transition="in" filter="wipe(left)">
                                      <p:cBhvr>
                                        <p:cTn id="37" dur="1250"/>
                                        <p:tgtEl>
                                          <p:spTgt spid="207"/>
                                        </p:tgtEl>
                                      </p:cBhvr>
                                    </p:animEffect>
                                  </p:childTnLst>
                                </p:cTn>
                              </p:par>
                              <p:par>
                                <p:cTn id="38" presetID="63" presetClass="path" presetSubtype="0" accel="50000" decel="50000" fill="hold" grpId="1" nodeType="withEffect">
                                  <p:stCondLst>
                                    <p:cond delay="2500"/>
                                  </p:stCondLst>
                                  <p:childTnLst>
                                    <p:animMotion origin="layout" path="M -0.01862 -3.33333E-6 L 2.94903E-17 -3.33333E-6 " pathEditMode="relative" rAng="0" ptsTypes="AA">
                                      <p:cBhvr>
                                        <p:cTn id="39" dur="1250" fill="hold"/>
                                        <p:tgtEl>
                                          <p:spTgt spid="207"/>
                                        </p:tgtEl>
                                        <p:attrNameLst>
                                          <p:attrName>ppt_x</p:attrName>
                                          <p:attrName>ppt_y</p:attrName>
                                        </p:attrNameLst>
                                      </p:cBhvr>
                                      <p:rCtr x="703" y="0"/>
                                    </p:animMotion>
                                  </p:childTnLst>
                                </p:cTn>
                              </p:par>
                              <p:par>
                                <p:cTn id="40" presetID="22" presetClass="entr" presetSubtype="8" fill="hold" grpId="0" nodeType="withEffect">
                                  <p:stCondLst>
                                    <p:cond delay="2500"/>
                                  </p:stCondLst>
                                  <p:childTnLst>
                                    <p:set>
                                      <p:cBhvr>
                                        <p:cTn id="41" dur="1" fill="hold">
                                          <p:stCondLst>
                                            <p:cond delay="0"/>
                                          </p:stCondLst>
                                        </p:cTn>
                                        <p:tgtEl>
                                          <p:spTgt spid="206"/>
                                        </p:tgtEl>
                                        <p:attrNameLst>
                                          <p:attrName>style.visibility</p:attrName>
                                        </p:attrNameLst>
                                      </p:cBhvr>
                                      <p:to>
                                        <p:strVal val="visible"/>
                                      </p:to>
                                    </p:set>
                                    <p:animEffect transition="in" filter="wipe(left)">
                                      <p:cBhvr>
                                        <p:cTn id="42" dur="1250"/>
                                        <p:tgtEl>
                                          <p:spTgt spid="206"/>
                                        </p:tgtEl>
                                      </p:cBhvr>
                                    </p:animEffect>
                                  </p:childTnLst>
                                </p:cTn>
                              </p:par>
                              <p:par>
                                <p:cTn id="43" presetID="63" presetClass="path" presetSubtype="0" accel="50000" decel="50000" fill="hold" grpId="1" nodeType="withEffect">
                                  <p:stCondLst>
                                    <p:cond delay="2500"/>
                                  </p:stCondLst>
                                  <p:childTnLst>
                                    <p:animMotion origin="layout" path="M -0.01862 -3.33333E-6 L 2.94903E-17 -3.33333E-6 " pathEditMode="relative" rAng="0" ptsTypes="AA">
                                      <p:cBhvr>
                                        <p:cTn id="44" dur="1250" fill="hold"/>
                                        <p:tgtEl>
                                          <p:spTgt spid="206"/>
                                        </p:tgtEl>
                                        <p:attrNameLst>
                                          <p:attrName>ppt_x</p:attrName>
                                          <p:attrName>ppt_y</p:attrName>
                                        </p:attrNameLst>
                                      </p:cBhvr>
                                      <p:rCtr x="703" y="0"/>
                                    </p:animMotion>
                                  </p:childTnLst>
                                </p:cTn>
                              </p:par>
                              <p:par>
                                <p:cTn id="45" presetID="22" presetClass="entr" presetSubtype="8" fill="hold" grpId="0" nodeType="withEffect">
                                  <p:stCondLst>
                                    <p:cond delay="2500"/>
                                  </p:stCondLst>
                                  <p:childTnLst>
                                    <p:set>
                                      <p:cBhvr>
                                        <p:cTn id="46" dur="1" fill="hold">
                                          <p:stCondLst>
                                            <p:cond delay="0"/>
                                          </p:stCondLst>
                                        </p:cTn>
                                        <p:tgtEl>
                                          <p:spTgt spid="205"/>
                                        </p:tgtEl>
                                        <p:attrNameLst>
                                          <p:attrName>style.visibility</p:attrName>
                                        </p:attrNameLst>
                                      </p:cBhvr>
                                      <p:to>
                                        <p:strVal val="visible"/>
                                      </p:to>
                                    </p:set>
                                    <p:animEffect transition="in" filter="wipe(left)">
                                      <p:cBhvr>
                                        <p:cTn id="47" dur="1250"/>
                                        <p:tgtEl>
                                          <p:spTgt spid="205"/>
                                        </p:tgtEl>
                                      </p:cBhvr>
                                    </p:animEffect>
                                  </p:childTnLst>
                                </p:cTn>
                              </p:par>
                              <p:par>
                                <p:cTn id="48" presetID="63" presetClass="path" presetSubtype="0" accel="50000" decel="50000" fill="hold" grpId="1" nodeType="withEffect">
                                  <p:stCondLst>
                                    <p:cond delay="2500"/>
                                  </p:stCondLst>
                                  <p:childTnLst>
                                    <p:animMotion origin="layout" path="M -0.01862 -3.33333E-6 L 2.94903E-17 -3.33333E-6 " pathEditMode="relative" rAng="0" ptsTypes="AA">
                                      <p:cBhvr>
                                        <p:cTn id="49" dur="1250" fill="hold"/>
                                        <p:tgtEl>
                                          <p:spTgt spid="205"/>
                                        </p:tgtEl>
                                        <p:attrNameLst>
                                          <p:attrName>ppt_x</p:attrName>
                                          <p:attrName>ppt_y</p:attrName>
                                        </p:attrNameLst>
                                      </p:cBhvr>
                                      <p:rCtr x="703" y="0"/>
                                    </p:animMotion>
                                  </p:childTnLst>
                                </p:cTn>
                              </p:par>
                              <p:par>
                                <p:cTn id="50" presetID="22" presetClass="entr" presetSubtype="2" fill="hold" grpId="0" nodeType="withEffect">
                                  <p:stCondLst>
                                    <p:cond delay="2500"/>
                                  </p:stCondLst>
                                  <p:childTnLst>
                                    <p:set>
                                      <p:cBhvr>
                                        <p:cTn id="51" dur="1" fill="hold">
                                          <p:stCondLst>
                                            <p:cond delay="0"/>
                                          </p:stCondLst>
                                        </p:cTn>
                                        <p:tgtEl>
                                          <p:spTgt spid="200"/>
                                        </p:tgtEl>
                                        <p:attrNameLst>
                                          <p:attrName>style.visibility</p:attrName>
                                        </p:attrNameLst>
                                      </p:cBhvr>
                                      <p:to>
                                        <p:strVal val="visible"/>
                                      </p:to>
                                    </p:set>
                                    <p:animEffect transition="in" filter="wipe(right)">
                                      <p:cBhvr>
                                        <p:cTn id="52" dur="1250"/>
                                        <p:tgtEl>
                                          <p:spTgt spid="200"/>
                                        </p:tgtEl>
                                      </p:cBhvr>
                                    </p:animEffect>
                                  </p:childTnLst>
                                </p:cTn>
                              </p:par>
                              <p:par>
                                <p:cTn id="53" presetID="63" presetClass="path" presetSubtype="0" accel="50000" decel="50000" fill="hold" grpId="1" nodeType="withEffect">
                                  <p:stCondLst>
                                    <p:cond delay="2500"/>
                                  </p:stCondLst>
                                  <p:childTnLst>
                                    <p:animMotion origin="layout" path="M -0.01862 -3.33333E-6 L 2.94903E-17 -3.33333E-6 " pathEditMode="relative" rAng="0" ptsTypes="AA">
                                      <p:cBhvr>
                                        <p:cTn id="54" dur="1250" spd="-100000" fill="hold"/>
                                        <p:tgtEl>
                                          <p:spTgt spid="200"/>
                                        </p:tgtEl>
                                        <p:attrNameLst>
                                          <p:attrName>ppt_x</p:attrName>
                                          <p:attrName>ppt_y</p:attrName>
                                        </p:attrNameLst>
                                      </p:cBhvr>
                                      <p:rCtr x="703" y="0"/>
                                    </p:animMotion>
                                  </p:childTnLst>
                                </p:cTn>
                              </p:par>
                              <p:par>
                                <p:cTn id="55" presetID="22" presetClass="entr" presetSubtype="2" fill="hold" grpId="0" nodeType="withEffect">
                                  <p:stCondLst>
                                    <p:cond delay="2500"/>
                                  </p:stCondLst>
                                  <p:childTnLst>
                                    <p:set>
                                      <p:cBhvr>
                                        <p:cTn id="56" dur="1" fill="hold">
                                          <p:stCondLst>
                                            <p:cond delay="0"/>
                                          </p:stCondLst>
                                        </p:cTn>
                                        <p:tgtEl>
                                          <p:spTgt spid="201"/>
                                        </p:tgtEl>
                                        <p:attrNameLst>
                                          <p:attrName>style.visibility</p:attrName>
                                        </p:attrNameLst>
                                      </p:cBhvr>
                                      <p:to>
                                        <p:strVal val="visible"/>
                                      </p:to>
                                    </p:set>
                                    <p:animEffect transition="in" filter="wipe(right)">
                                      <p:cBhvr>
                                        <p:cTn id="57" dur="1250"/>
                                        <p:tgtEl>
                                          <p:spTgt spid="201"/>
                                        </p:tgtEl>
                                      </p:cBhvr>
                                    </p:animEffect>
                                  </p:childTnLst>
                                </p:cTn>
                              </p:par>
                              <p:par>
                                <p:cTn id="58" presetID="63" presetClass="path" presetSubtype="0" accel="50000" decel="50000" fill="hold" grpId="1" nodeType="withEffect">
                                  <p:stCondLst>
                                    <p:cond delay="2500"/>
                                  </p:stCondLst>
                                  <p:childTnLst>
                                    <p:animMotion origin="layout" path="M -0.01862 -3.33333E-6 L 2.94903E-17 -3.33333E-6 " pathEditMode="relative" rAng="0" ptsTypes="AA">
                                      <p:cBhvr>
                                        <p:cTn id="59" dur="1250" spd="-100000" fill="hold"/>
                                        <p:tgtEl>
                                          <p:spTgt spid="201"/>
                                        </p:tgtEl>
                                        <p:attrNameLst>
                                          <p:attrName>ppt_x</p:attrName>
                                          <p:attrName>ppt_y</p:attrName>
                                        </p:attrNameLst>
                                      </p:cBhvr>
                                      <p:rCtr x="703" y="0"/>
                                    </p:animMotion>
                                  </p:childTnLst>
                                </p:cTn>
                              </p:par>
                              <p:par>
                                <p:cTn id="60" presetID="22" presetClass="entr" presetSubtype="2" fill="hold" grpId="0" nodeType="withEffect">
                                  <p:stCondLst>
                                    <p:cond delay="2500"/>
                                  </p:stCondLst>
                                  <p:childTnLst>
                                    <p:set>
                                      <p:cBhvr>
                                        <p:cTn id="61" dur="1" fill="hold">
                                          <p:stCondLst>
                                            <p:cond delay="0"/>
                                          </p:stCondLst>
                                        </p:cTn>
                                        <p:tgtEl>
                                          <p:spTgt spid="202"/>
                                        </p:tgtEl>
                                        <p:attrNameLst>
                                          <p:attrName>style.visibility</p:attrName>
                                        </p:attrNameLst>
                                      </p:cBhvr>
                                      <p:to>
                                        <p:strVal val="visible"/>
                                      </p:to>
                                    </p:set>
                                    <p:animEffect transition="in" filter="wipe(right)">
                                      <p:cBhvr>
                                        <p:cTn id="62" dur="1250"/>
                                        <p:tgtEl>
                                          <p:spTgt spid="202"/>
                                        </p:tgtEl>
                                      </p:cBhvr>
                                    </p:animEffect>
                                  </p:childTnLst>
                                </p:cTn>
                              </p:par>
                              <p:par>
                                <p:cTn id="63" presetID="63" presetClass="path" presetSubtype="0" accel="50000" decel="50000" fill="hold" grpId="1" nodeType="withEffect">
                                  <p:stCondLst>
                                    <p:cond delay="2500"/>
                                  </p:stCondLst>
                                  <p:childTnLst>
                                    <p:animMotion origin="layout" path="M -0.01862 -3.33333E-6 L 2.94903E-17 -3.33333E-6 " pathEditMode="relative" rAng="0" ptsTypes="AA">
                                      <p:cBhvr>
                                        <p:cTn id="64" dur="1250" spd="-100000" fill="hold"/>
                                        <p:tgtEl>
                                          <p:spTgt spid="202"/>
                                        </p:tgtEl>
                                        <p:attrNameLst>
                                          <p:attrName>ppt_x</p:attrName>
                                          <p:attrName>ppt_y</p:attrName>
                                        </p:attrNameLst>
                                      </p:cBhvr>
                                      <p:rCtr x="703" y="0"/>
                                    </p:animMotion>
                                  </p:childTnLst>
                                </p:cTn>
                              </p:par>
                              <p:par>
                                <p:cTn id="65" presetID="1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1250"/>
                                        <p:tgtEl>
                                          <p:spTgt spid="16"/>
                                        </p:tgtEl>
                                        <p:attrNameLst>
                                          <p:attrName>ppt_y</p:attrName>
                                        </p:attrNameLst>
                                      </p:cBhvr>
                                      <p:tavLst>
                                        <p:tav tm="0">
                                          <p:val>
                                            <p:strVal val="#ppt_y+#ppt_h*1.125000"/>
                                          </p:val>
                                        </p:tav>
                                        <p:tav tm="100000">
                                          <p:val>
                                            <p:strVal val="#ppt_y"/>
                                          </p:val>
                                        </p:tav>
                                      </p:tavLst>
                                    </p:anim>
                                    <p:animEffect transition="in" filter="wipe(up)">
                                      <p:cBhvr>
                                        <p:cTn id="68"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0" grpId="0" animBg="1"/>
      <p:bldP spid="200" grpId="1" animBg="1"/>
      <p:bldP spid="201" grpId="0" animBg="1"/>
      <p:bldP spid="201" grpId="1" animBg="1"/>
      <p:bldP spid="202" grpId="0" animBg="1"/>
      <p:bldP spid="202" grpId="1" animBg="1"/>
      <p:bldP spid="205" grpId="0" animBg="1"/>
      <p:bldP spid="205" grpId="1" animBg="1"/>
      <p:bldP spid="206" grpId="0" animBg="1"/>
      <p:bldP spid="206" grpId="1" animBg="1"/>
      <p:bldP spid="207" grpId="0" animBg="1"/>
      <p:bldP spid="20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15311E1-03DF-6B15-60BB-907496E3BE81}"/>
              </a:ext>
            </a:extLst>
          </p:cNvPr>
          <p:cNvGrpSpPr/>
          <p:nvPr/>
        </p:nvGrpSpPr>
        <p:grpSpPr>
          <a:xfrm>
            <a:off x="962851" y="2745544"/>
            <a:ext cx="1843418" cy="2685350"/>
            <a:chOff x="962851" y="2745544"/>
            <a:chExt cx="1843418" cy="2685350"/>
          </a:xfrm>
        </p:grpSpPr>
        <p:sp>
          <p:nvSpPr>
            <p:cNvPr id="40" name="Rectangle: Rounded Corners 39">
              <a:extLst>
                <a:ext uri="{FF2B5EF4-FFF2-40B4-BE49-F238E27FC236}">
                  <a16:creationId xmlns:a16="http://schemas.microsoft.com/office/drawing/2014/main" id="{126B079B-AE92-4BB8-BE98-9FA48F1916B8}"/>
                </a:ext>
              </a:extLst>
            </p:cNvPr>
            <p:cNvSpPr/>
            <p:nvPr/>
          </p:nvSpPr>
          <p:spPr>
            <a:xfrm>
              <a:off x="962851" y="2745544"/>
              <a:ext cx="1843418" cy="2685350"/>
            </a:xfrm>
            <a:prstGeom prst="roundRect">
              <a:avLst>
                <a:gd name="adj" fmla="val 3746"/>
              </a:avLst>
            </a:prstGeom>
            <a:blipFill dpi="0" rotWithShape="1">
              <a:blip r:embed="rId2" cstate="screen">
                <a:extLst>
                  <a:ext uri="{28A0092B-C50C-407E-A947-70E740481C1C}">
                    <a14:useLocalDpi xmlns:a14="http://schemas.microsoft.com/office/drawing/2010/main"/>
                  </a:ext>
                </a:extLst>
              </a:blip>
              <a:srcRect/>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94A61867-86AC-4F4B-BBAA-6FFF0A6089C4}"/>
                </a:ext>
              </a:extLst>
            </p:cNvPr>
            <p:cNvSpPr/>
            <p:nvPr/>
          </p:nvSpPr>
          <p:spPr>
            <a:xfrm>
              <a:off x="962851" y="2745544"/>
              <a:ext cx="1843418" cy="2685350"/>
            </a:xfrm>
            <a:prstGeom prst="roundRect">
              <a:avLst>
                <a:gd name="adj" fmla="val 3746"/>
              </a:avLst>
            </a:prstGeom>
            <a:blipFill dpi="0" rotWithShape="1">
              <a:blip r:embed="rId3" cstate="screen">
                <a:alphaModFix amt="30000"/>
                <a:extLst>
                  <a:ext uri="{28A0092B-C50C-407E-A947-70E740481C1C}">
                    <a14:useLocalDpi xmlns:a14="http://schemas.microsoft.com/office/drawing/2010/main"/>
                  </a:ext>
                </a:extLst>
              </a:blip>
              <a:srcRect/>
              <a:stretch>
                <a:fillRect/>
              </a:stretch>
            </a:blipFill>
            <a:ln w="19050">
              <a:gradFill flip="none" rotWithShape="1">
                <a:gsLst>
                  <a:gs pos="38000">
                    <a:srgbClr val="6ECBE2">
                      <a:alpha val="70000"/>
                    </a:srgbClr>
                  </a:gs>
                  <a:gs pos="0">
                    <a:schemeClr val="accent5"/>
                  </a:gs>
                  <a:gs pos="93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BF37A424-80BF-4AE3-8D48-2AE240302A13}"/>
              </a:ext>
            </a:extLst>
          </p:cNvPr>
          <p:cNvSpPr txBox="1"/>
          <p:nvPr/>
        </p:nvSpPr>
        <p:spPr>
          <a:xfrm>
            <a:off x="1224764" y="3505131"/>
            <a:ext cx="1319593" cy="276999"/>
          </a:xfrm>
          <a:prstGeom prst="rect">
            <a:avLst/>
          </a:prstGeom>
          <a:noFill/>
        </p:spPr>
        <p:txBody>
          <a:bodyPr wrap="none" rtlCol="0">
            <a:spAutoFit/>
          </a:bodyPr>
          <a:lstStyle/>
          <a:p>
            <a:pPr algn="ctr"/>
            <a:r>
              <a:rPr lang="en-US" sz="1200" b="1" dirty="0">
                <a:solidFill>
                  <a:schemeClr val="accent1"/>
                </a:solidFill>
                <a:latin typeface="Montserrat" panose="00000500000000000000" pitchFamily="50" charset="0"/>
              </a:rPr>
              <a:t>ACCESSORIES</a:t>
            </a:r>
          </a:p>
        </p:txBody>
      </p:sp>
      <p:sp>
        <p:nvSpPr>
          <p:cNvPr id="48" name="Rectangle 47">
            <a:extLst>
              <a:ext uri="{FF2B5EF4-FFF2-40B4-BE49-F238E27FC236}">
                <a16:creationId xmlns:a16="http://schemas.microsoft.com/office/drawing/2014/main" id="{3119D6E5-A374-4AB8-8F81-A62D9FB87458}"/>
              </a:ext>
            </a:extLst>
          </p:cNvPr>
          <p:cNvSpPr/>
          <p:nvPr/>
        </p:nvSpPr>
        <p:spPr>
          <a:xfrm>
            <a:off x="1102118" y="3949315"/>
            <a:ext cx="1564884" cy="721993"/>
          </a:xfrm>
          <a:prstGeom prst="rect">
            <a:avLst/>
          </a:prstGeom>
        </p:spPr>
        <p:txBody>
          <a:bodyPr wrap="square">
            <a:spAutoFit/>
          </a:bodyPr>
          <a:lstStyle/>
          <a:p>
            <a:pPr lvl="0" algn="ctr">
              <a:lnSpc>
                <a:spcPts val="1700"/>
              </a:lnSpc>
              <a:defRPr/>
            </a:pPr>
            <a:r>
              <a:rPr lang="en-US" sz="1000" dirty="0">
                <a:solidFill>
                  <a:schemeClr val="accent1"/>
                </a:solidFill>
                <a:latin typeface="Montserrat" panose="00000500000000000000" pitchFamily="50" charset="0"/>
              </a:rPr>
              <a:t>Lorem ipsum dolor sit </a:t>
            </a:r>
            <a:r>
              <a:rPr lang="en-US" sz="1000" dirty="0" err="1">
                <a:solidFill>
                  <a:schemeClr val="accent1"/>
                </a:solidFill>
                <a:latin typeface="Montserrat" panose="00000500000000000000" pitchFamily="50" charset="0"/>
              </a:rPr>
              <a:t>amet</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consectetur</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adipiscing</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elit</a:t>
            </a:r>
            <a:r>
              <a:rPr lang="en-US" sz="1000" dirty="0">
                <a:solidFill>
                  <a:schemeClr val="accent1"/>
                </a:solidFill>
                <a:latin typeface="Montserrat" panose="00000500000000000000" pitchFamily="50" charset="0"/>
              </a:rPr>
              <a:t>,</a:t>
            </a:r>
          </a:p>
        </p:txBody>
      </p:sp>
      <p:cxnSp>
        <p:nvCxnSpPr>
          <p:cNvPr id="50" name="Straight Connector 49">
            <a:extLst>
              <a:ext uri="{FF2B5EF4-FFF2-40B4-BE49-F238E27FC236}">
                <a16:creationId xmlns:a16="http://schemas.microsoft.com/office/drawing/2014/main" id="{03E6751D-EB49-464B-AD22-E52D27BA9653}"/>
              </a:ext>
            </a:extLst>
          </p:cNvPr>
          <p:cNvCxnSpPr>
            <a:cxnSpLocks/>
          </p:cNvCxnSpPr>
          <p:nvPr/>
        </p:nvCxnSpPr>
        <p:spPr>
          <a:xfrm rot="5400000">
            <a:off x="1884560" y="3680045"/>
            <a:ext cx="1" cy="371356"/>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AAC0ACE-6A05-8110-0C92-ADFFBD03605D}"/>
              </a:ext>
            </a:extLst>
          </p:cNvPr>
          <p:cNvGrpSpPr/>
          <p:nvPr/>
        </p:nvGrpSpPr>
        <p:grpSpPr>
          <a:xfrm>
            <a:off x="9946171" y="2745544"/>
            <a:ext cx="1843418" cy="2685350"/>
            <a:chOff x="9946171" y="2745544"/>
            <a:chExt cx="1843418" cy="2685350"/>
          </a:xfrm>
        </p:grpSpPr>
        <p:sp>
          <p:nvSpPr>
            <p:cNvPr id="43" name="Rectangle: Rounded Corners 42">
              <a:extLst>
                <a:ext uri="{FF2B5EF4-FFF2-40B4-BE49-F238E27FC236}">
                  <a16:creationId xmlns:a16="http://schemas.microsoft.com/office/drawing/2014/main" id="{8D2D46A1-DBAF-41EF-B5E1-CE1EBCB2B827}"/>
                </a:ext>
              </a:extLst>
            </p:cNvPr>
            <p:cNvSpPr/>
            <p:nvPr/>
          </p:nvSpPr>
          <p:spPr>
            <a:xfrm>
              <a:off x="9946171" y="2745544"/>
              <a:ext cx="1843418" cy="2685350"/>
            </a:xfrm>
            <a:prstGeom prst="roundRect">
              <a:avLst>
                <a:gd name="adj" fmla="val 3746"/>
              </a:avLst>
            </a:prstGeom>
            <a:blipFill dpi="0" rotWithShape="1">
              <a:blip r:embed="rId4" cstate="screen">
                <a:extLst>
                  <a:ext uri="{28A0092B-C50C-407E-A947-70E740481C1C}">
                    <a14:useLocalDpi xmlns:a14="http://schemas.microsoft.com/office/drawing/2010/main"/>
                  </a:ext>
                </a:extLst>
              </a:blip>
              <a:srcRect/>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E797A6B2-7617-4164-9FAA-53AF7BF85F49}"/>
                </a:ext>
              </a:extLst>
            </p:cNvPr>
            <p:cNvSpPr/>
            <p:nvPr/>
          </p:nvSpPr>
          <p:spPr>
            <a:xfrm>
              <a:off x="9946171" y="2745544"/>
              <a:ext cx="1843418" cy="2685350"/>
            </a:xfrm>
            <a:prstGeom prst="roundRect">
              <a:avLst>
                <a:gd name="adj" fmla="val 3746"/>
              </a:avLst>
            </a:prstGeom>
            <a:blipFill dpi="0" rotWithShape="1">
              <a:blip r:embed="rId5" cstate="screen">
                <a:alphaModFix amt="30000"/>
                <a:extLst>
                  <a:ext uri="{28A0092B-C50C-407E-A947-70E740481C1C}">
                    <a14:useLocalDpi xmlns:a14="http://schemas.microsoft.com/office/drawing/2010/main"/>
                  </a:ext>
                </a:extLst>
              </a:blip>
              <a:srcRect/>
              <a:stretch>
                <a:fillRect/>
              </a:stretch>
            </a:blipFill>
            <a:ln w="19050">
              <a:gradFill flip="none" rotWithShape="1">
                <a:gsLst>
                  <a:gs pos="38000">
                    <a:srgbClr val="6ECBE2">
                      <a:alpha val="70000"/>
                    </a:srgbClr>
                  </a:gs>
                  <a:gs pos="0">
                    <a:schemeClr val="accent5"/>
                  </a:gs>
                  <a:gs pos="93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11B3F047-3FA6-472F-A263-904267CC65B2}"/>
              </a:ext>
            </a:extLst>
          </p:cNvPr>
          <p:cNvSpPr txBox="1"/>
          <p:nvPr/>
        </p:nvSpPr>
        <p:spPr>
          <a:xfrm>
            <a:off x="10253770" y="3505131"/>
            <a:ext cx="1228221" cy="276999"/>
          </a:xfrm>
          <a:prstGeom prst="rect">
            <a:avLst/>
          </a:prstGeom>
          <a:noFill/>
        </p:spPr>
        <p:txBody>
          <a:bodyPr wrap="none" rtlCol="0">
            <a:spAutoFit/>
          </a:bodyPr>
          <a:lstStyle/>
          <a:p>
            <a:pPr algn="ctr"/>
            <a:r>
              <a:rPr lang="en-US" sz="1200" b="1" dirty="0">
                <a:solidFill>
                  <a:schemeClr val="accent1"/>
                </a:solidFill>
                <a:latin typeface="Montserrat" panose="00000500000000000000" pitchFamily="50" charset="0"/>
              </a:rPr>
              <a:t>WEARABLES</a:t>
            </a:r>
          </a:p>
        </p:txBody>
      </p:sp>
      <p:sp>
        <p:nvSpPr>
          <p:cNvPr id="94" name="Rectangle 93">
            <a:extLst>
              <a:ext uri="{FF2B5EF4-FFF2-40B4-BE49-F238E27FC236}">
                <a16:creationId xmlns:a16="http://schemas.microsoft.com/office/drawing/2014/main" id="{877C28E0-F892-4EE9-B191-8BDC4BC4E04D}"/>
              </a:ext>
            </a:extLst>
          </p:cNvPr>
          <p:cNvSpPr/>
          <p:nvPr/>
        </p:nvSpPr>
        <p:spPr>
          <a:xfrm>
            <a:off x="10085438" y="3949315"/>
            <a:ext cx="1564884" cy="721993"/>
          </a:xfrm>
          <a:prstGeom prst="rect">
            <a:avLst/>
          </a:prstGeom>
        </p:spPr>
        <p:txBody>
          <a:bodyPr wrap="square">
            <a:spAutoFit/>
          </a:bodyPr>
          <a:lstStyle/>
          <a:p>
            <a:pPr lvl="0" algn="ctr">
              <a:lnSpc>
                <a:spcPts val="1700"/>
              </a:lnSpc>
              <a:defRPr/>
            </a:pPr>
            <a:r>
              <a:rPr lang="en-US" sz="1000" dirty="0">
                <a:solidFill>
                  <a:schemeClr val="accent1"/>
                </a:solidFill>
                <a:latin typeface="Montserrat" panose="00000500000000000000" pitchFamily="50" charset="0"/>
              </a:rPr>
              <a:t>Lorem ipsum dolor sit </a:t>
            </a:r>
            <a:r>
              <a:rPr lang="en-US" sz="1000" dirty="0" err="1">
                <a:solidFill>
                  <a:schemeClr val="accent1"/>
                </a:solidFill>
                <a:latin typeface="Montserrat" panose="00000500000000000000" pitchFamily="50" charset="0"/>
              </a:rPr>
              <a:t>amet</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consectetur</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adipiscing</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elit</a:t>
            </a:r>
            <a:r>
              <a:rPr lang="en-US" sz="1000" dirty="0">
                <a:solidFill>
                  <a:schemeClr val="accent1"/>
                </a:solidFill>
                <a:latin typeface="Montserrat" panose="00000500000000000000" pitchFamily="50" charset="0"/>
              </a:rPr>
              <a:t>,</a:t>
            </a:r>
          </a:p>
        </p:txBody>
      </p:sp>
      <p:cxnSp>
        <p:nvCxnSpPr>
          <p:cNvPr id="95" name="Straight Connector 94">
            <a:extLst>
              <a:ext uri="{FF2B5EF4-FFF2-40B4-BE49-F238E27FC236}">
                <a16:creationId xmlns:a16="http://schemas.microsoft.com/office/drawing/2014/main" id="{D4C0B9D8-E797-40B9-9672-8136690954AD}"/>
              </a:ext>
            </a:extLst>
          </p:cNvPr>
          <p:cNvCxnSpPr>
            <a:cxnSpLocks/>
          </p:cNvCxnSpPr>
          <p:nvPr/>
        </p:nvCxnSpPr>
        <p:spPr>
          <a:xfrm rot="5400000">
            <a:off x="10867880" y="3680045"/>
            <a:ext cx="1" cy="371356"/>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92F6B4-4873-4103-94CE-1B1547522CB6}"/>
              </a:ext>
            </a:extLst>
          </p:cNvPr>
          <p:cNvSpPr/>
          <p:nvPr/>
        </p:nvSpPr>
        <p:spPr>
          <a:xfrm>
            <a:off x="0" y="0"/>
            <a:ext cx="560439" cy="6858000"/>
          </a:xfrm>
          <a:prstGeom prst="rect">
            <a:avLst/>
          </a:prstGeom>
          <a:blipFill>
            <a:blip r:embed="rId6"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1A9A72CA-85D1-4388-8312-3CF7BA942193}"/>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62873743-58D5-4864-B0F2-1C99AD9C79E9}"/>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23" name="Graphic 31" descr="Line arrow Horizontal U turn">
            <a:extLst>
              <a:ext uri="{FF2B5EF4-FFF2-40B4-BE49-F238E27FC236}">
                <a16:creationId xmlns:a16="http://schemas.microsoft.com/office/drawing/2014/main" id="{4697E3AD-A0EC-46D6-95CF-CE6BC4732D67}"/>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TextBox 23">
            <a:extLst>
              <a:ext uri="{FF2B5EF4-FFF2-40B4-BE49-F238E27FC236}">
                <a16:creationId xmlns:a16="http://schemas.microsoft.com/office/drawing/2014/main" id="{AC4FBFAD-1EE9-460F-996A-37A6E57C8544}"/>
              </a:ext>
            </a:extLst>
          </p:cNvPr>
          <p:cNvSpPr txBox="1"/>
          <p:nvPr/>
        </p:nvSpPr>
        <p:spPr>
          <a:xfrm>
            <a:off x="3725977" y="688233"/>
            <a:ext cx="5312673" cy="938719"/>
          </a:xfrm>
          <a:prstGeom prst="rect">
            <a:avLst/>
          </a:prstGeom>
          <a:noFill/>
        </p:spPr>
        <p:txBody>
          <a:bodyPr wrap="none" rtlCol="0">
            <a:spAutoFit/>
          </a:bodyPr>
          <a:lstStyle/>
          <a:p>
            <a:pPr algn="ctr">
              <a:spcAft>
                <a:spcPts val="600"/>
              </a:spcAft>
            </a:pPr>
            <a:r>
              <a:rPr lang="en-US" sz="3000" b="1" spc="300" dirty="0">
                <a:gradFill>
                  <a:gsLst>
                    <a:gs pos="0">
                      <a:schemeClr val="accent6"/>
                    </a:gs>
                    <a:gs pos="100000">
                      <a:schemeClr val="accent2"/>
                    </a:gs>
                  </a:gsLst>
                  <a:lin ang="5400000" scaled="0"/>
                </a:gradFill>
                <a:latin typeface="Montserrat" panose="00000500000000000000" pitchFamily="50" charset="0"/>
              </a:rPr>
              <a:t>PRODUCT OFFERINGS</a:t>
            </a:r>
          </a:p>
          <a:p>
            <a:pPr algn="ctr">
              <a:spcAft>
                <a:spcPts val="600"/>
              </a:spcAft>
            </a:pPr>
            <a:r>
              <a:rPr lang="en-US" sz="2000" dirty="0">
                <a:gradFill>
                  <a:gsLst>
                    <a:gs pos="0">
                      <a:schemeClr val="accent6"/>
                    </a:gs>
                    <a:gs pos="100000">
                      <a:schemeClr val="accent2"/>
                    </a:gs>
                  </a:gsLst>
                  <a:lin ang="5400000" scaled="0"/>
                </a:gradFill>
                <a:latin typeface="Montserrat" panose="00000500000000000000" pitchFamily="50" charset="0"/>
              </a:rPr>
              <a:t>Physical Goods</a:t>
            </a:r>
          </a:p>
        </p:txBody>
      </p:sp>
      <p:grpSp>
        <p:nvGrpSpPr>
          <p:cNvPr id="4" name="Group 3">
            <a:extLst>
              <a:ext uri="{FF2B5EF4-FFF2-40B4-BE49-F238E27FC236}">
                <a16:creationId xmlns:a16="http://schemas.microsoft.com/office/drawing/2014/main" id="{1CC4DABE-23F7-7FA1-0265-EE53BF46D6DC}"/>
              </a:ext>
            </a:extLst>
          </p:cNvPr>
          <p:cNvGrpSpPr/>
          <p:nvPr/>
        </p:nvGrpSpPr>
        <p:grpSpPr>
          <a:xfrm>
            <a:off x="2944888" y="2555264"/>
            <a:ext cx="2121300" cy="3090147"/>
            <a:chOff x="3084152" y="2745544"/>
            <a:chExt cx="1843418" cy="2685350"/>
          </a:xfrm>
        </p:grpSpPr>
        <p:sp>
          <p:nvSpPr>
            <p:cNvPr id="41" name="Rectangle: Rounded Corners 40">
              <a:extLst>
                <a:ext uri="{FF2B5EF4-FFF2-40B4-BE49-F238E27FC236}">
                  <a16:creationId xmlns:a16="http://schemas.microsoft.com/office/drawing/2014/main" id="{026B8B75-A01E-43A7-92C0-86F1D918E565}"/>
                </a:ext>
              </a:extLst>
            </p:cNvPr>
            <p:cNvSpPr/>
            <p:nvPr/>
          </p:nvSpPr>
          <p:spPr>
            <a:xfrm>
              <a:off x="3084152" y="2745544"/>
              <a:ext cx="1843418" cy="2685350"/>
            </a:xfrm>
            <a:prstGeom prst="roundRect">
              <a:avLst>
                <a:gd name="adj" fmla="val 3746"/>
              </a:avLst>
            </a:prstGeom>
            <a:blipFill dpi="0" rotWithShape="1">
              <a:blip r:embed="rId7" cstate="screen">
                <a:extLst>
                  <a:ext uri="{28A0092B-C50C-407E-A947-70E740481C1C}">
                    <a14:useLocalDpi xmlns:a14="http://schemas.microsoft.com/office/drawing/2010/main"/>
                  </a:ext>
                </a:extLst>
              </a:blip>
              <a:srcRect/>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E36BF9C6-0CE2-4E6D-8D5B-48C5F0606C27}"/>
                </a:ext>
              </a:extLst>
            </p:cNvPr>
            <p:cNvSpPr/>
            <p:nvPr/>
          </p:nvSpPr>
          <p:spPr>
            <a:xfrm>
              <a:off x="3084152" y="2745544"/>
              <a:ext cx="1843418" cy="2685350"/>
            </a:xfrm>
            <a:prstGeom prst="roundRect">
              <a:avLst>
                <a:gd name="adj" fmla="val 3746"/>
              </a:avLst>
            </a:prstGeom>
            <a:blipFill dpi="0" rotWithShape="1">
              <a:blip r:embed="rId8" cstate="screen">
                <a:alphaModFix amt="30000"/>
                <a:extLst>
                  <a:ext uri="{28A0092B-C50C-407E-A947-70E740481C1C}">
                    <a14:useLocalDpi xmlns:a14="http://schemas.microsoft.com/office/drawing/2010/main"/>
                  </a:ext>
                </a:extLst>
              </a:blip>
              <a:srcRect/>
              <a:stretch>
                <a:fillRect/>
              </a:stretch>
            </a:blipFill>
            <a:ln w="19050">
              <a:gradFill flip="none" rotWithShape="1">
                <a:gsLst>
                  <a:gs pos="38000">
                    <a:srgbClr val="6ECBE2">
                      <a:alpha val="70000"/>
                    </a:srgbClr>
                  </a:gs>
                  <a:gs pos="0">
                    <a:schemeClr val="accent5"/>
                  </a:gs>
                  <a:gs pos="93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AEBFD8DD-AC3C-40AE-A454-E1374E976EA8}"/>
              </a:ext>
            </a:extLst>
          </p:cNvPr>
          <p:cNvSpPr txBox="1"/>
          <p:nvPr/>
        </p:nvSpPr>
        <p:spPr>
          <a:xfrm>
            <a:off x="3567280" y="3505131"/>
            <a:ext cx="877164" cy="276999"/>
          </a:xfrm>
          <a:prstGeom prst="rect">
            <a:avLst/>
          </a:prstGeom>
          <a:noFill/>
        </p:spPr>
        <p:txBody>
          <a:bodyPr wrap="none" rtlCol="0">
            <a:spAutoFit/>
          </a:bodyPr>
          <a:lstStyle/>
          <a:p>
            <a:pPr algn="ctr"/>
            <a:r>
              <a:rPr lang="en-US" sz="1200" b="1" dirty="0">
                <a:solidFill>
                  <a:schemeClr val="accent1"/>
                </a:solidFill>
                <a:latin typeface="Montserrat" panose="00000500000000000000" pitchFamily="50" charset="0"/>
              </a:rPr>
              <a:t>PHONES</a:t>
            </a:r>
          </a:p>
        </p:txBody>
      </p:sp>
      <p:sp>
        <p:nvSpPr>
          <p:cNvPr id="81" name="Rectangle 80">
            <a:extLst>
              <a:ext uri="{FF2B5EF4-FFF2-40B4-BE49-F238E27FC236}">
                <a16:creationId xmlns:a16="http://schemas.microsoft.com/office/drawing/2014/main" id="{D91AC762-0950-44E0-819B-A4D6C066D639}"/>
              </a:ext>
            </a:extLst>
          </p:cNvPr>
          <p:cNvSpPr/>
          <p:nvPr/>
        </p:nvSpPr>
        <p:spPr>
          <a:xfrm>
            <a:off x="3223419" y="3949315"/>
            <a:ext cx="1564884" cy="721993"/>
          </a:xfrm>
          <a:prstGeom prst="rect">
            <a:avLst/>
          </a:prstGeom>
        </p:spPr>
        <p:txBody>
          <a:bodyPr wrap="square">
            <a:spAutoFit/>
          </a:bodyPr>
          <a:lstStyle/>
          <a:p>
            <a:pPr lvl="0" algn="ctr">
              <a:lnSpc>
                <a:spcPts val="1700"/>
              </a:lnSpc>
              <a:defRPr/>
            </a:pPr>
            <a:r>
              <a:rPr lang="en-US" sz="1000" dirty="0">
                <a:solidFill>
                  <a:schemeClr val="accent1"/>
                </a:solidFill>
                <a:latin typeface="Montserrat" panose="00000500000000000000" pitchFamily="50" charset="0"/>
              </a:rPr>
              <a:t>Lorem ipsum dolor sit </a:t>
            </a:r>
            <a:r>
              <a:rPr lang="en-US" sz="1000" dirty="0" err="1">
                <a:solidFill>
                  <a:schemeClr val="accent1"/>
                </a:solidFill>
                <a:latin typeface="Montserrat" panose="00000500000000000000" pitchFamily="50" charset="0"/>
              </a:rPr>
              <a:t>amet</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consectetur</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adipiscing</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elit</a:t>
            </a:r>
            <a:r>
              <a:rPr lang="en-US" sz="1000" dirty="0">
                <a:solidFill>
                  <a:schemeClr val="accent1"/>
                </a:solidFill>
                <a:latin typeface="Montserrat" panose="00000500000000000000" pitchFamily="50" charset="0"/>
              </a:rPr>
              <a:t>,</a:t>
            </a:r>
          </a:p>
        </p:txBody>
      </p:sp>
      <p:cxnSp>
        <p:nvCxnSpPr>
          <p:cNvPr id="82" name="Straight Connector 81">
            <a:extLst>
              <a:ext uri="{FF2B5EF4-FFF2-40B4-BE49-F238E27FC236}">
                <a16:creationId xmlns:a16="http://schemas.microsoft.com/office/drawing/2014/main" id="{7A6B335B-2B77-4BC9-AC8A-52298770DFF0}"/>
              </a:ext>
            </a:extLst>
          </p:cNvPr>
          <p:cNvCxnSpPr>
            <a:cxnSpLocks/>
          </p:cNvCxnSpPr>
          <p:nvPr/>
        </p:nvCxnSpPr>
        <p:spPr>
          <a:xfrm rot="5400000">
            <a:off x="4005861" y="3680045"/>
            <a:ext cx="1" cy="371356"/>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16B5C30-6D9E-964E-5739-9EA893EEADD1}"/>
              </a:ext>
            </a:extLst>
          </p:cNvPr>
          <p:cNvGrpSpPr/>
          <p:nvPr/>
        </p:nvGrpSpPr>
        <p:grpSpPr>
          <a:xfrm>
            <a:off x="7685605" y="2555264"/>
            <a:ext cx="2121300" cy="3090147"/>
            <a:chOff x="7824869" y="2745544"/>
            <a:chExt cx="1843418" cy="2685350"/>
          </a:xfrm>
        </p:grpSpPr>
        <p:sp>
          <p:nvSpPr>
            <p:cNvPr id="42" name="Rectangle: Rounded Corners 41">
              <a:extLst>
                <a:ext uri="{FF2B5EF4-FFF2-40B4-BE49-F238E27FC236}">
                  <a16:creationId xmlns:a16="http://schemas.microsoft.com/office/drawing/2014/main" id="{F45AF2CF-D66D-4E17-965F-3F5B69C70C8A}"/>
                </a:ext>
              </a:extLst>
            </p:cNvPr>
            <p:cNvSpPr/>
            <p:nvPr/>
          </p:nvSpPr>
          <p:spPr>
            <a:xfrm>
              <a:off x="7824869" y="2745544"/>
              <a:ext cx="1843418" cy="2685350"/>
            </a:xfrm>
            <a:prstGeom prst="roundRect">
              <a:avLst>
                <a:gd name="adj" fmla="val 3746"/>
              </a:avLst>
            </a:prstGeom>
            <a:blipFill dpi="0" rotWithShape="1">
              <a:blip r:embed="rId9" cstate="screen">
                <a:extLst>
                  <a:ext uri="{28A0092B-C50C-407E-A947-70E740481C1C}">
                    <a14:useLocalDpi xmlns:a14="http://schemas.microsoft.com/office/drawing/2010/main"/>
                  </a:ext>
                </a:extLst>
              </a:blip>
              <a:srcRect/>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DEFFA25C-9B4C-4005-945A-7DE28C9EEE0C}"/>
                </a:ext>
              </a:extLst>
            </p:cNvPr>
            <p:cNvSpPr/>
            <p:nvPr/>
          </p:nvSpPr>
          <p:spPr>
            <a:xfrm>
              <a:off x="7824869" y="2745544"/>
              <a:ext cx="1843418" cy="2685350"/>
            </a:xfrm>
            <a:prstGeom prst="roundRect">
              <a:avLst>
                <a:gd name="adj" fmla="val 3746"/>
              </a:avLst>
            </a:prstGeom>
            <a:blipFill dpi="0" rotWithShape="1">
              <a:blip r:embed="rId10" cstate="screen">
                <a:alphaModFix amt="30000"/>
                <a:extLst>
                  <a:ext uri="{28A0092B-C50C-407E-A947-70E740481C1C}">
                    <a14:useLocalDpi xmlns:a14="http://schemas.microsoft.com/office/drawing/2010/main"/>
                  </a:ext>
                </a:extLst>
              </a:blip>
              <a:srcRect/>
              <a:stretch>
                <a:fillRect/>
              </a:stretch>
            </a:blipFill>
            <a:ln w="19050">
              <a:gradFill flip="none" rotWithShape="1">
                <a:gsLst>
                  <a:gs pos="38000">
                    <a:srgbClr val="6ECBE2">
                      <a:alpha val="70000"/>
                    </a:srgbClr>
                  </a:gs>
                  <a:gs pos="0">
                    <a:schemeClr val="accent5"/>
                  </a:gs>
                  <a:gs pos="93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5BE33398-8D34-4764-9CDB-6E994CD5A0D6}"/>
              </a:ext>
            </a:extLst>
          </p:cNvPr>
          <p:cNvSpPr txBox="1"/>
          <p:nvPr/>
        </p:nvSpPr>
        <p:spPr>
          <a:xfrm>
            <a:off x="8295173" y="3505131"/>
            <a:ext cx="902811" cy="276999"/>
          </a:xfrm>
          <a:prstGeom prst="rect">
            <a:avLst/>
          </a:prstGeom>
          <a:noFill/>
        </p:spPr>
        <p:txBody>
          <a:bodyPr wrap="none" rtlCol="0">
            <a:spAutoFit/>
          </a:bodyPr>
          <a:lstStyle/>
          <a:p>
            <a:pPr algn="ctr"/>
            <a:r>
              <a:rPr lang="en-US" sz="1200" b="1" dirty="0">
                <a:solidFill>
                  <a:schemeClr val="accent1"/>
                </a:solidFill>
                <a:latin typeface="Montserrat" panose="00000500000000000000" pitchFamily="50" charset="0"/>
              </a:rPr>
              <a:t>TABLETS</a:t>
            </a:r>
          </a:p>
        </p:txBody>
      </p:sp>
      <p:sp>
        <p:nvSpPr>
          <p:cNvPr id="88" name="Rectangle 87">
            <a:extLst>
              <a:ext uri="{FF2B5EF4-FFF2-40B4-BE49-F238E27FC236}">
                <a16:creationId xmlns:a16="http://schemas.microsoft.com/office/drawing/2014/main" id="{63E0E8F9-2D10-4BC8-92EF-AB33C4F1A1F8}"/>
              </a:ext>
            </a:extLst>
          </p:cNvPr>
          <p:cNvSpPr/>
          <p:nvPr/>
        </p:nvSpPr>
        <p:spPr>
          <a:xfrm>
            <a:off x="7964136" y="3949315"/>
            <a:ext cx="1564884" cy="721993"/>
          </a:xfrm>
          <a:prstGeom prst="rect">
            <a:avLst/>
          </a:prstGeom>
        </p:spPr>
        <p:txBody>
          <a:bodyPr wrap="square">
            <a:spAutoFit/>
          </a:bodyPr>
          <a:lstStyle/>
          <a:p>
            <a:pPr lvl="0" algn="ctr">
              <a:lnSpc>
                <a:spcPts val="1700"/>
              </a:lnSpc>
              <a:defRPr/>
            </a:pPr>
            <a:r>
              <a:rPr lang="en-US" sz="1000" dirty="0">
                <a:solidFill>
                  <a:schemeClr val="accent1"/>
                </a:solidFill>
                <a:latin typeface="Montserrat" panose="00000500000000000000" pitchFamily="50" charset="0"/>
              </a:rPr>
              <a:t>Lorem ipsum dolor sit </a:t>
            </a:r>
            <a:r>
              <a:rPr lang="en-US" sz="1000" dirty="0" err="1">
                <a:solidFill>
                  <a:schemeClr val="accent1"/>
                </a:solidFill>
                <a:latin typeface="Montserrat" panose="00000500000000000000" pitchFamily="50" charset="0"/>
              </a:rPr>
              <a:t>amet</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consectetur</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adipiscing</a:t>
            </a:r>
            <a:r>
              <a:rPr lang="en-US" sz="1000" dirty="0">
                <a:solidFill>
                  <a:schemeClr val="accent1"/>
                </a:solidFill>
                <a:latin typeface="Montserrat" panose="00000500000000000000" pitchFamily="50" charset="0"/>
              </a:rPr>
              <a:t> </a:t>
            </a:r>
            <a:r>
              <a:rPr lang="en-US" sz="1000" dirty="0" err="1">
                <a:solidFill>
                  <a:schemeClr val="accent1"/>
                </a:solidFill>
                <a:latin typeface="Montserrat" panose="00000500000000000000" pitchFamily="50" charset="0"/>
              </a:rPr>
              <a:t>elit</a:t>
            </a:r>
            <a:r>
              <a:rPr lang="en-US" sz="1000" dirty="0">
                <a:solidFill>
                  <a:schemeClr val="accent1"/>
                </a:solidFill>
                <a:latin typeface="Montserrat" panose="00000500000000000000" pitchFamily="50" charset="0"/>
              </a:rPr>
              <a:t>,</a:t>
            </a:r>
          </a:p>
        </p:txBody>
      </p:sp>
      <p:cxnSp>
        <p:nvCxnSpPr>
          <p:cNvPr id="89" name="Straight Connector 88">
            <a:extLst>
              <a:ext uri="{FF2B5EF4-FFF2-40B4-BE49-F238E27FC236}">
                <a16:creationId xmlns:a16="http://schemas.microsoft.com/office/drawing/2014/main" id="{708966A8-A42E-446B-BD94-5F627CD95FA0}"/>
              </a:ext>
            </a:extLst>
          </p:cNvPr>
          <p:cNvCxnSpPr>
            <a:cxnSpLocks/>
          </p:cNvCxnSpPr>
          <p:nvPr/>
        </p:nvCxnSpPr>
        <p:spPr>
          <a:xfrm rot="5400000">
            <a:off x="8746578" y="3680045"/>
            <a:ext cx="1" cy="371356"/>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D006AB3-D891-4463-BFA7-6EE011251E3E}"/>
              </a:ext>
            </a:extLst>
          </p:cNvPr>
          <p:cNvSpPr>
            <a:spLocks noGrp="1"/>
          </p:cNvSpPr>
          <p:nvPr>
            <p:ph type="sldNum" sz="quarter" idx="12"/>
          </p:nvPr>
        </p:nvSpPr>
        <p:spPr/>
        <p:txBody>
          <a:bodyPr/>
          <a:lstStyle/>
          <a:p>
            <a:pPr algn="ctr"/>
            <a:fld id="{9CA17E48-1482-2242-8588-28D178DC5C93}" type="slidenum">
              <a:rPr lang="en-US" smtClean="0"/>
              <a:pPr algn="ctr"/>
              <a:t>14</a:t>
            </a:fld>
            <a:endParaRPr lang="en-US" dirty="0"/>
          </a:p>
        </p:txBody>
      </p:sp>
      <p:grpSp>
        <p:nvGrpSpPr>
          <p:cNvPr id="3" name="Group 2">
            <a:extLst>
              <a:ext uri="{FF2B5EF4-FFF2-40B4-BE49-F238E27FC236}">
                <a16:creationId xmlns:a16="http://schemas.microsoft.com/office/drawing/2014/main" id="{18F10A64-773E-2075-E317-B950A8F35B02}"/>
              </a:ext>
            </a:extLst>
          </p:cNvPr>
          <p:cNvGrpSpPr/>
          <p:nvPr/>
        </p:nvGrpSpPr>
        <p:grpSpPr>
          <a:xfrm>
            <a:off x="5205453" y="2266624"/>
            <a:ext cx="2341532" cy="3643190"/>
            <a:chOff x="5205453" y="2266624"/>
            <a:chExt cx="2341532" cy="3643190"/>
          </a:xfrm>
        </p:grpSpPr>
        <p:sp>
          <p:nvSpPr>
            <p:cNvPr id="44" name="Rectangle: Rounded Corners 43">
              <a:extLst>
                <a:ext uri="{FF2B5EF4-FFF2-40B4-BE49-F238E27FC236}">
                  <a16:creationId xmlns:a16="http://schemas.microsoft.com/office/drawing/2014/main" id="{3957E1B8-D6B7-433D-ADD9-3CE11F094592}"/>
                </a:ext>
              </a:extLst>
            </p:cNvPr>
            <p:cNvSpPr/>
            <p:nvPr/>
          </p:nvSpPr>
          <p:spPr>
            <a:xfrm>
              <a:off x="5205453" y="2266624"/>
              <a:ext cx="2341532" cy="3643190"/>
            </a:xfrm>
            <a:prstGeom prst="roundRect">
              <a:avLst>
                <a:gd name="adj" fmla="val 3746"/>
              </a:avLst>
            </a:prstGeom>
            <a:blipFill>
              <a:blip r:embed="rId11" cstate="screen">
                <a:alphaModFix amt="50000"/>
                <a:extLst>
                  <a:ext uri="{28A0092B-C50C-407E-A947-70E740481C1C}">
                    <a14:useLocalDpi xmlns:a14="http://schemas.microsoft.com/office/drawing/2010/main"/>
                  </a:ext>
                </a:extLst>
              </a:blip>
              <a:srcRect/>
              <a:stretch>
                <a:fillRect/>
              </a:stretch>
            </a:blipFill>
            <a:ln w="19050">
              <a:gradFill flip="none" rotWithShape="1">
                <a:gsLst>
                  <a:gs pos="38000">
                    <a:srgbClr val="6ECBE2">
                      <a:alpha val="70000"/>
                    </a:srgbClr>
                  </a:gs>
                  <a:gs pos="0">
                    <a:schemeClr val="accent5"/>
                  </a:gs>
                  <a:gs pos="100000">
                    <a:schemeClr val="accent2">
                      <a:alpha val="0"/>
                    </a:schemeClr>
                  </a:gs>
                  <a:gs pos="76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1A0B71E-E3CD-44C9-B519-CA7BF0BD5407}"/>
                </a:ext>
              </a:extLst>
            </p:cNvPr>
            <p:cNvSpPr/>
            <p:nvPr/>
          </p:nvSpPr>
          <p:spPr>
            <a:xfrm>
              <a:off x="5205453" y="2266624"/>
              <a:ext cx="2341532" cy="3643190"/>
            </a:xfrm>
            <a:prstGeom prst="roundRect">
              <a:avLst>
                <a:gd name="adj" fmla="val 3746"/>
              </a:avLst>
            </a:prstGeom>
            <a:gradFill flip="none" rotWithShape="1">
              <a:gsLst>
                <a:gs pos="0">
                  <a:schemeClr val="accent2">
                    <a:lumMod val="97000"/>
                    <a:lumOff val="3000"/>
                    <a:alpha val="30000"/>
                  </a:schemeClr>
                </a:gs>
                <a:gs pos="87000">
                  <a:schemeClr val="accent6">
                    <a:alpha val="7000"/>
                  </a:schemeClr>
                </a:gs>
              </a:gsLst>
              <a:path path="circle">
                <a:fillToRect l="100000" b="100000"/>
              </a:path>
              <a:tileRect t="-100000" r="-100000"/>
            </a:gradFill>
            <a:ln w="19050">
              <a:gradFill flip="none" rotWithShape="1">
                <a:gsLst>
                  <a:gs pos="38000">
                    <a:srgbClr val="6ECBE2">
                      <a:alpha val="70000"/>
                    </a:srgbClr>
                  </a:gs>
                  <a:gs pos="0">
                    <a:schemeClr val="accent5"/>
                  </a:gs>
                  <a:gs pos="100000">
                    <a:schemeClr val="accent2">
                      <a:alpha val="0"/>
                    </a:schemeClr>
                  </a:gs>
                  <a:gs pos="76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EB7ED079-DA32-4C53-8A5F-68B8AC0C36B2}"/>
                </a:ext>
              </a:extLst>
            </p:cNvPr>
            <p:cNvSpPr/>
            <p:nvPr/>
          </p:nvSpPr>
          <p:spPr>
            <a:xfrm>
              <a:off x="5205453" y="2266624"/>
              <a:ext cx="2341532" cy="3643190"/>
            </a:xfrm>
            <a:prstGeom prst="roundRect">
              <a:avLst>
                <a:gd name="adj" fmla="val 3746"/>
              </a:avLst>
            </a:prstGeom>
            <a:blipFill dpi="0" rotWithShape="1">
              <a:blip r:embed="rId12" cstate="screen">
                <a:extLst>
                  <a:ext uri="{28A0092B-C50C-407E-A947-70E740481C1C}">
                    <a14:useLocalDpi xmlns:a14="http://schemas.microsoft.com/office/drawing/2010/main"/>
                  </a:ext>
                </a:extLst>
              </a:blip>
              <a:srcRect/>
              <a:stretch>
                <a:fillRect/>
              </a:stretch>
            </a:blipFill>
            <a:ln w="19050">
              <a:gradFill flip="none" rotWithShape="1">
                <a:gsLst>
                  <a:gs pos="38000">
                    <a:srgbClr val="6ECBE2">
                      <a:alpha val="70000"/>
                    </a:srgbClr>
                  </a:gs>
                  <a:gs pos="0">
                    <a:schemeClr val="accent5"/>
                  </a:gs>
                  <a:gs pos="100000">
                    <a:schemeClr val="accent2">
                      <a:alpha val="0"/>
                    </a:schemeClr>
                  </a:gs>
                  <a:gs pos="76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4AB651AC-4A73-4E6B-A4BE-D70392361D61}"/>
              </a:ext>
            </a:extLst>
          </p:cNvPr>
          <p:cNvSpPr txBox="1"/>
          <p:nvPr/>
        </p:nvSpPr>
        <p:spPr>
          <a:xfrm>
            <a:off x="5538491" y="5090881"/>
            <a:ext cx="1675459" cy="656718"/>
          </a:xfrm>
          <a:prstGeom prst="rect">
            <a:avLst/>
          </a:prstGeom>
          <a:noFill/>
        </p:spPr>
        <p:txBody>
          <a:bodyPr wrap="none" rtlCol="0">
            <a:spAutoFit/>
          </a:bodyPr>
          <a:lstStyle/>
          <a:p>
            <a:pPr algn="ctr">
              <a:lnSpc>
                <a:spcPts val="2300"/>
              </a:lnSpc>
            </a:pPr>
            <a:r>
              <a:rPr lang="en-US" sz="1600" b="1" dirty="0">
                <a:solidFill>
                  <a:schemeClr val="accent1"/>
                </a:solidFill>
                <a:latin typeface="Montserrat" panose="00000500000000000000" pitchFamily="50" charset="0"/>
              </a:rPr>
              <a:t>SMART HOME</a:t>
            </a:r>
          </a:p>
          <a:p>
            <a:pPr algn="ctr">
              <a:lnSpc>
                <a:spcPts val="2300"/>
              </a:lnSpc>
            </a:pPr>
            <a:r>
              <a:rPr lang="en-US" sz="1600" b="1" dirty="0">
                <a:solidFill>
                  <a:schemeClr val="accent1"/>
                </a:solidFill>
                <a:latin typeface="Montserrat" panose="00000500000000000000" pitchFamily="50" charset="0"/>
              </a:rPr>
              <a:t>DEVICES</a:t>
            </a:r>
          </a:p>
        </p:txBody>
      </p:sp>
      <p:grpSp>
        <p:nvGrpSpPr>
          <p:cNvPr id="12" name="Group 11">
            <a:extLst>
              <a:ext uri="{FF2B5EF4-FFF2-40B4-BE49-F238E27FC236}">
                <a16:creationId xmlns:a16="http://schemas.microsoft.com/office/drawing/2014/main" id="{20744D14-B74A-1442-AD7E-741100B06201}"/>
              </a:ext>
            </a:extLst>
          </p:cNvPr>
          <p:cNvGrpSpPr/>
          <p:nvPr/>
        </p:nvGrpSpPr>
        <p:grpSpPr>
          <a:xfrm>
            <a:off x="11190349" y="5645411"/>
            <a:ext cx="599240" cy="599240"/>
            <a:chOff x="11190349" y="5645411"/>
            <a:chExt cx="599240" cy="599240"/>
          </a:xfrm>
        </p:grpSpPr>
        <p:sp>
          <p:nvSpPr>
            <p:cNvPr id="8" name="Rectangle: Rounded Corners 38">
              <a:extLst>
                <a:ext uri="{FF2B5EF4-FFF2-40B4-BE49-F238E27FC236}">
                  <a16:creationId xmlns:a16="http://schemas.microsoft.com/office/drawing/2014/main" id="{A58E4E26-2CED-CF87-EEEB-99AA6AE9B79D}"/>
                </a:ext>
              </a:extLst>
            </p:cNvPr>
            <p:cNvSpPr>
              <a:spLocks noChangeAspect="1"/>
            </p:cNvSpPr>
            <p:nvPr/>
          </p:nvSpPr>
          <p:spPr>
            <a:xfrm rot="3636905">
              <a:off x="11190349" y="5645411"/>
              <a:ext cx="599240" cy="599240"/>
            </a:xfrm>
            <a:prstGeom prst="ellipse">
              <a:avLst/>
            </a:prstGeom>
            <a:gradFill flip="none" rotWithShape="1">
              <a:gsLst>
                <a:gs pos="11000">
                  <a:srgbClr val="354B91"/>
                </a:gs>
                <a:gs pos="87000">
                  <a:srgbClr val="17147F"/>
                </a:gs>
              </a:gsLst>
              <a:path path="circle">
                <a:fillToRect l="100000" b="100000"/>
              </a:path>
              <a:tileRect t="-100000" r="-100000"/>
            </a:gradFill>
            <a:ln w="19050">
              <a:gradFill flip="none" rotWithShape="1">
                <a:gsLst>
                  <a:gs pos="38000">
                    <a:srgbClr val="6ECBE2">
                      <a:alpha val="70000"/>
                    </a:srgbClr>
                  </a:gs>
                  <a:gs pos="0">
                    <a:schemeClr val="accent5"/>
                  </a:gs>
                  <a:gs pos="8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evron 9">
              <a:extLst>
                <a:ext uri="{FF2B5EF4-FFF2-40B4-BE49-F238E27FC236}">
                  <a16:creationId xmlns:a16="http://schemas.microsoft.com/office/drawing/2014/main" id="{8860AEBA-6F4D-59D8-4A6F-C77DB7DDEA78}"/>
                </a:ext>
              </a:extLst>
            </p:cNvPr>
            <p:cNvSpPr/>
            <p:nvPr/>
          </p:nvSpPr>
          <p:spPr>
            <a:xfrm>
              <a:off x="11400906" y="5835303"/>
              <a:ext cx="219456" cy="219456"/>
            </a:xfrm>
            <a:prstGeom prst="chevron">
              <a:avLst>
                <a:gd name="adj" fmla="val 662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a:extLst>
              <a:ext uri="{FF2B5EF4-FFF2-40B4-BE49-F238E27FC236}">
                <a16:creationId xmlns:a16="http://schemas.microsoft.com/office/drawing/2014/main" id="{B221A80C-1913-D781-4DBF-B7E6149D41D7}"/>
              </a:ext>
            </a:extLst>
          </p:cNvPr>
          <p:cNvGrpSpPr/>
          <p:nvPr/>
        </p:nvGrpSpPr>
        <p:grpSpPr>
          <a:xfrm flipH="1">
            <a:off x="962851" y="5645411"/>
            <a:ext cx="599240" cy="599240"/>
            <a:chOff x="11190349" y="5645411"/>
            <a:chExt cx="599240" cy="599240"/>
          </a:xfrm>
        </p:grpSpPr>
        <p:sp>
          <p:nvSpPr>
            <p:cNvPr id="14" name="Rectangle: Rounded Corners 38">
              <a:extLst>
                <a:ext uri="{FF2B5EF4-FFF2-40B4-BE49-F238E27FC236}">
                  <a16:creationId xmlns:a16="http://schemas.microsoft.com/office/drawing/2014/main" id="{0433375D-8167-05C4-0D62-CA988A8A1FCD}"/>
                </a:ext>
              </a:extLst>
            </p:cNvPr>
            <p:cNvSpPr>
              <a:spLocks noChangeAspect="1"/>
            </p:cNvSpPr>
            <p:nvPr/>
          </p:nvSpPr>
          <p:spPr>
            <a:xfrm rot="3636905">
              <a:off x="11190349" y="5645411"/>
              <a:ext cx="599240" cy="599240"/>
            </a:xfrm>
            <a:prstGeom prst="ellipse">
              <a:avLst/>
            </a:prstGeom>
            <a:gradFill flip="none" rotWithShape="1">
              <a:gsLst>
                <a:gs pos="11000">
                  <a:srgbClr val="354B91"/>
                </a:gs>
                <a:gs pos="87000">
                  <a:srgbClr val="17147F"/>
                </a:gs>
              </a:gsLst>
              <a:path path="circle">
                <a:fillToRect l="100000" b="100000"/>
              </a:path>
              <a:tileRect t="-100000" r="-100000"/>
            </a:gradFill>
            <a:ln w="19050">
              <a:gradFill flip="none" rotWithShape="1">
                <a:gsLst>
                  <a:gs pos="38000">
                    <a:srgbClr val="6ECBE2">
                      <a:alpha val="70000"/>
                    </a:srgbClr>
                  </a:gs>
                  <a:gs pos="0">
                    <a:schemeClr val="accent5"/>
                  </a:gs>
                  <a:gs pos="8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evron 14">
              <a:extLst>
                <a:ext uri="{FF2B5EF4-FFF2-40B4-BE49-F238E27FC236}">
                  <a16:creationId xmlns:a16="http://schemas.microsoft.com/office/drawing/2014/main" id="{7E73F33B-AA6D-594D-91DE-619A3A76294A}"/>
                </a:ext>
              </a:extLst>
            </p:cNvPr>
            <p:cNvSpPr/>
            <p:nvPr/>
          </p:nvSpPr>
          <p:spPr>
            <a:xfrm>
              <a:off x="11400906" y="5835303"/>
              <a:ext cx="219456" cy="219456"/>
            </a:xfrm>
            <a:prstGeom prst="chevron">
              <a:avLst>
                <a:gd name="adj" fmla="val 662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9525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ppt_w</p:attrName>
                                        </p:attrNameLst>
                                      </p:cBhvr>
                                      <p:tavLst>
                                        <p:tav tm="0">
                                          <p:val>
                                            <p:strVal val="4/3*#ppt_w"/>
                                          </p:val>
                                        </p:tav>
                                        <p:tav tm="100000">
                                          <p:val>
                                            <p:strVal val="#ppt_w"/>
                                          </p:val>
                                        </p:tav>
                                      </p:tavLst>
                                    </p:anim>
                                    <p:anim calcmode="lin" valueType="num">
                                      <p:cBhvr>
                                        <p:cTn id="8" dur="2000" fill="hold"/>
                                        <p:tgtEl>
                                          <p:spTgt spid="3"/>
                                        </p:tgtEl>
                                        <p:attrNameLst>
                                          <p:attrName>ppt_h</p:attrName>
                                        </p:attrNameLst>
                                      </p:cBhvr>
                                      <p:tavLst>
                                        <p:tav tm="0">
                                          <p:val>
                                            <p:strVal val="4/3*#ppt_h"/>
                                          </p:val>
                                        </p:tav>
                                        <p:tav tm="100000">
                                          <p:val>
                                            <p:strVal val="#ppt_h"/>
                                          </p:val>
                                        </p:tav>
                                      </p:tavLst>
                                    </p:anim>
                                  </p:childTnLst>
                                </p:cTn>
                              </p:par>
                              <p:par>
                                <p:cTn id="9" presetID="12" presetClass="entr" presetSubtype="1" fill="hold" grpId="0" nodeType="withEffect">
                                  <p:stCondLst>
                                    <p:cond delay="100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1000"/>
                                        <p:tgtEl>
                                          <p:spTgt spid="96"/>
                                        </p:tgtEl>
                                        <p:attrNameLst>
                                          <p:attrName>ppt_y</p:attrName>
                                        </p:attrNameLst>
                                      </p:cBhvr>
                                      <p:tavLst>
                                        <p:tav tm="0">
                                          <p:val>
                                            <p:strVal val="#ppt_y-#ppt_h*1.125000"/>
                                          </p:val>
                                        </p:tav>
                                        <p:tav tm="100000">
                                          <p:val>
                                            <p:strVal val="#ppt_y"/>
                                          </p:val>
                                        </p:tav>
                                      </p:tavLst>
                                    </p:anim>
                                    <p:animEffect transition="in" filter="wipe(down)">
                                      <p:cBhvr>
                                        <p:cTn id="12" dur="1000"/>
                                        <p:tgtEl>
                                          <p:spTgt spid="96"/>
                                        </p:tgtEl>
                                      </p:cBhvr>
                                    </p:animEffect>
                                  </p:childTnLst>
                                </p:cTn>
                              </p:par>
                              <p:par>
                                <p:cTn id="13" presetID="10" presetClass="entr" presetSubtype="0" fill="hold" nodeType="withEffect">
                                  <p:stCondLst>
                                    <p:cond delay="1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500"/>
                                        <p:tgtEl>
                                          <p:spTgt spid="5"/>
                                        </p:tgtEl>
                                      </p:cBhvr>
                                    </p:animEffect>
                                  </p:childTnLst>
                                </p:cTn>
                              </p:par>
                              <p:par>
                                <p:cTn id="16" presetID="10" presetClass="entr" presetSubtype="0" fill="hold" nodeType="withEffect">
                                  <p:stCondLst>
                                    <p:cond delay="1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10" presetClass="entr" presetSubtype="0" fill="hold" nodeType="withEffect">
                                  <p:stCondLst>
                                    <p:cond delay="1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500"/>
                                        <p:tgtEl>
                                          <p:spTgt spid="6"/>
                                        </p:tgtEl>
                                      </p:cBhvr>
                                    </p:animEffect>
                                  </p:childTnLst>
                                </p:cTn>
                              </p:par>
                              <p:par>
                                <p:cTn id="22" presetID="10" presetClass="entr" presetSubtype="0" fill="hold" nodeType="withEffect">
                                  <p:stCondLst>
                                    <p:cond delay="1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500"/>
                                        <p:tgtEl>
                                          <p:spTgt spid="7"/>
                                        </p:tgtEl>
                                      </p:cBhvr>
                                    </p:animEffect>
                                  </p:childTnLst>
                                </p:cTn>
                              </p:par>
                              <p:par>
                                <p:cTn id="25" presetID="0" presetClass="path" presetSubtype="0" decel="50000" fill="hold" nodeType="withEffect">
                                  <p:stCondLst>
                                    <p:cond delay="1500"/>
                                  </p:stCondLst>
                                  <p:childTnLst>
                                    <p:animMotion origin="layout" path="M 0.36718 -0.00162 L 2.08333E-6 -4.44444E-6 " pathEditMode="relative" rAng="0" ptsTypes="AA">
                                      <p:cBhvr>
                                        <p:cTn id="26" dur="2000" fill="hold"/>
                                        <p:tgtEl>
                                          <p:spTgt spid="5"/>
                                        </p:tgtEl>
                                        <p:attrNameLst>
                                          <p:attrName>ppt_x</p:attrName>
                                          <p:attrName>ppt_y</p:attrName>
                                        </p:attrNameLst>
                                      </p:cBhvr>
                                      <p:rCtr x="-18346" y="0"/>
                                    </p:animMotion>
                                  </p:childTnLst>
                                </p:cTn>
                              </p:par>
                              <p:par>
                                <p:cTn id="27" presetID="0" presetClass="path" presetSubtype="0" decel="50000" fill="hold" nodeType="withEffect">
                                  <p:stCondLst>
                                    <p:cond delay="1500"/>
                                  </p:stCondLst>
                                  <p:childTnLst>
                                    <p:animMotion origin="layout" path="M 0.19336 -0.00348 L 3.54167E-6 -4.44444E-6 " pathEditMode="relative" rAng="0" ptsTypes="AA">
                                      <p:cBhvr>
                                        <p:cTn id="28" dur="2000" fill="hold"/>
                                        <p:tgtEl>
                                          <p:spTgt spid="4"/>
                                        </p:tgtEl>
                                        <p:attrNameLst>
                                          <p:attrName>ppt_x</p:attrName>
                                          <p:attrName>ppt_y</p:attrName>
                                        </p:attrNameLst>
                                      </p:cBhvr>
                                      <p:rCtr x="-9648" y="0"/>
                                    </p:animMotion>
                                  </p:childTnLst>
                                </p:cTn>
                              </p:par>
                              <p:par>
                                <p:cTn id="29" presetID="0" presetClass="path" presetSubtype="0" decel="50000" fill="hold" nodeType="withEffect">
                                  <p:stCondLst>
                                    <p:cond delay="1500"/>
                                  </p:stCondLst>
                                  <p:childTnLst>
                                    <p:animMotion origin="layout" path="M -0.36953 -0.00162 L 4.375E-6 -4.44444E-6 " pathEditMode="relative" rAng="0" ptsTypes="AA">
                                      <p:cBhvr>
                                        <p:cTn id="30" dur="2000" fill="hold"/>
                                        <p:tgtEl>
                                          <p:spTgt spid="7"/>
                                        </p:tgtEl>
                                        <p:attrNameLst>
                                          <p:attrName>ppt_x</p:attrName>
                                          <p:attrName>ppt_y</p:attrName>
                                        </p:attrNameLst>
                                      </p:cBhvr>
                                      <p:rCtr x="18451" y="0"/>
                                    </p:animMotion>
                                  </p:childTnLst>
                                </p:cTn>
                              </p:par>
                              <p:par>
                                <p:cTn id="31" presetID="0" presetClass="path" presetSubtype="0" decel="50000" fill="hold" nodeType="withEffect">
                                  <p:stCondLst>
                                    <p:cond delay="1500"/>
                                  </p:stCondLst>
                                  <p:childTnLst>
                                    <p:animMotion origin="layout" path="M -0.19544 -0.00348 L 4.375E-6 -4.44444E-6 " pathEditMode="relative" rAng="0" ptsTypes="AA">
                                      <p:cBhvr>
                                        <p:cTn id="32" dur="2000" fill="hold"/>
                                        <p:tgtEl>
                                          <p:spTgt spid="6"/>
                                        </p:tgtEl>
                                        <p:attrNameLst>
                                          <p:attrName>ppt_x</p:attrName>
                                          <p:attrName>ppt_y</p:attrName>
                                        </p:attrNameLst>
                                      </p:cBhvr>
                                      <p:rCtr x="9701" y="0"/>
                                    </p:animMotion>
                                  </p:childTnLst>
                                </p:cTn>
                              </p:par>
                              <p:par>
                                <p:cTn id="33" presetID="10" presetClass="entr" presetSubtype="0" fill="hold" grpId="0" nodeType="withEffect">
                                  <p:stCondLst>
                                    <p:cond delay="30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1000"/>
                                        <p:tgtEl>
                                          <p:spTgt spid="48"/>
                                        </p:tgtEl>
                                      </p:cBhvr>
                                    </p:animEffect>
                                  </p:childTnLst>
                                </p:cTn>
                              </p:par>
                              <p:par>
                                <p:cTn id="36" presetID="10" presetClass="entr" presetSubtype="0" fill="hold" grpId="0" nodeType="withEffect">
                                  <p:stCondLst>
                                    <p:cond delay="300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ntr" presetSubtype="0" fill="hold" grpId="0" nodeType="withEffect">
                                  <p:stCondLst>
                                    <p:cond delay="300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1000"/>
                                        <p:tgtEl>
                                          <p:spTgt spid="88"/>
                                        </p:tgtEl>
                                      </p:cBhvr>
                                    </p:animEffect>
                                  </p:childTnLst>
                                </p:cTn>
                              </p:par>
                              <p:par>
                                <p:cTn id="42" presetID="10" presetClass="entr" presetSubtype="0" fill="hold" grpId="0" nodeType="withEffect">
                                  <p:stCondLst>
                                    <p:cond delay="3000"/>
                                  </p:stCondLst>
                                  <p:childTnLst>
                                    <p:set>
                                      <p:cBhvr>
                                        <p:cTn id="43" dur="1" fill="hold">
                                          <p:stCondLst>
                                            <p:cond delay="0"/>
                                          </p:stCondLst>
                                        </p:cTn>
                                        <p:tgtEl>
                                          <p:spTgt spid="94"/>
                                        </p:tgtEl>
                                        <p:attrNameLst>
                                          <p:attrName>style.visibility</p:attrName>
                                        </p:attrNameLst>
                                      </p:cBhvr>
                                      <p:to>
                                        <p:strVal val="visible"/>
                                      </p:to>
                                    </p:set>
                                    <p:animEffect transition="in" filter="fade">
                                      <p:cBhvr>
                                        <p:cTn id="44" dur="1000"/>
                                        <p:tgtEl>
                                          <p:spTgt spid="94"/>
                                        </p:tgtEl>
                                      </p:cBhvr>
                                    </p:animEffect>
                                  </p:childTnLst>
                                </p:cTn>
                              </p:par>
                              <p:par>
                                <p:cTn id="45" presetID="17" presetClass="entr" presetSubtype="10" fill="hold" nodeType="withEffect">
                                  <p:stCondLst>
                                    <p:cond delay="3000"/>
                                  </p:stCondLst>
                                  <p:childTnLst>
                                    <p:set>
                                      <p:cBhvr>
                                        <p:cTn id="46" dur="1" fill="hold">
                                          <p:stCondLst>
                                            <p:cond delay="0"/>
                                          </p:stCondLst>
                                        </p:cTn>
                                        <p:tgtEl>
                                          <p:spTgt spid="50"/>
                                        </p:tgtEl>
                                        <p:attrNameLst>
                                          <p:attrName>style.visibility</p:attrName>
                                        </p:attrNameLst>
                                      </p:cBhvr>
                                      <p:to>
                                        <p:strVal val="visible"/>
                                      </p:to>
                                    </p:set>
                                    <p:anim calcmode="lin" valueType="num">
                                      <p:cBhvr>
                                        <p:cTn id="47" dur="1000" fill="hold"/>
                                        <p:tgtEl>
                                          <p:spTgt spid="50"/>
                                        </p:tgtEl>
                                        <p:attrNameLst>
                                          <p:attrName>ppt_w</p:attrName>
                                        </p:attrNameLst>
                                      </p:cBhvr>
                                      <p:tavLst>
                                        <p:tav tm="0">
                                          <p:val>
                                            <p:fltVal val="0"/>
                                          </p:val>
                                        </p:tav>
                                        <p:tav tm="100000">
                                          <p:val>
                                            <p:strVal val="#ppt_w"/>
                                          </p:val>
                                        </p:tav>
                                      </p:tavLst>
                                    </p:anim>
                                    <p:anim calcmode="lin" valueType="num">
                                      <p:cBhvr>
                                        <p:cTn id="48" dur="1000" fill="hold"/>
                                        <p:tgtEl>
                                          <p:spTgt spid="50"/>
                                        </p:tgtEl>
                                        <p:attrNameLst>
                                          <p:attrName>ppt_h</p:attrName>
                                        </p:attrNameLst>
                                      </p:cBhvr>
                                      <p:tavLst>
                                        <p:tav tm="0">
                                          <p:val>
                                            <p:strVal val="#ppt_h"/>
                                          </p:val>
                                        </p:tav>
                                        <p:tav tm="100000">
                                          <p:val>
                                            <p:strVal val="#ppt_h"/>
                                          </p:val>
                                        </p:tav>
                                      </p:tavLst>
                                    </p:anim>
                                  </p:childTnLst>
                                </p:cTn>
                              </p:par>
                              <p:par>
                                <p:cTn id="49" presetID="17" presetClass="entr" presetSubtype="10" fill="hold" nodeType="withEffect">
                                  <p:stCondLst>
                                    <p:cond delay="3000"/>
                                  </p:stCondLst>
                                  <p:childTnLst>
                                    <p:set>
                                      <p:cBhvr>
                                        <p:cTn id="50" dur="1" fill="hold">
                                          <p:stCondLst>
                                            <p:cond delay="0"/>
                                          </p:stCondLst>
                                        </p:cTn>
                                        <p:tgtEl>
                                          <p:spTgt spid="82"/>
                                        </p:tgtEl>
                                        <p:attrNameLst>
                                          <p:attrName>style.visibility</p:attrName>
                                        </p:attrNameLst>
                                      </p:cBhvr>
                                      <p:to>
                                        <p:strVal val="visible"/>
                                      </p:to>
                                    </p:set>
                                    <p:anim calcmode="lin" valueType="num">
                                      <p:cBhvr>
                                        <p:cTn id="51" dur="1000" fill="hold"/>
                                        <p:tgtEl>
                                          <p:spTgt spid="82"/>
                                        </p:tgtEl>
                                        <p:attrNameLst>
                                          <p:attrName>ppt_w</p:attrName>
                                        </p:attrNameLst>
                                      </p:cBhvr>
                                      <p:tavLst>
                                        <p:tav tm="0">
                                          <p:val>
                                            <p:fltVal val="0"/>
                                          </p:val>
                                        </p:tav>
                                        <p:tav tm="100000">
                                          <p:val>
                                            <p:strVal val="#ppt_w"/>
                                          </p:val>
                                        </p:tav>
                                      </p:tavLst>
                                    </p:anim>
                                    <p:anim calcmode="lin" valueType="num">
                                      <p:cBhvr>
                                        <p:cTn id="52" dur="1000" fill="hold"/>
                                        <p:tgtEl>
                                          <p:spTgt spid="82"/>
                                        </p:tgtEl>
                                        <p:attrNameLst>
                                          <p:attrName>ppt_h</p:attrName>
                                        </p:attrNameLst>
                                      </p:cBhvr>
                                      <p:tavLst>
                                        <p:tav tm="0">
                                          <p:val>
                                            <p:strVal val="#ppt_h"/>
                                          </p:val>
                                        </p:tav>
                                        <p:tav tm="100000">
                                          <p:val>
                                            <p:strVal val="#ppt_h"/>
                                          </p:val>
                                        </p:tav>
                                      </p:tavLst>
                                    </p:anim>
                                  </p:childTnLst>
                                </p:cTn>
                              </p:par>
                              <p:par>
                                <p:cTn id="53" presetID="17" presetClass="entr" presetSubtype="10" fill="hold" nodeType="withEffect">
                                  <p:stCondLst>
                                    <p:cond delay="3000"/>
                                  </p:stCondLst>
                                  <p:childTnLst>
                                    <p:set>
                                      <p:cBhvr>
                                        <p:cTn id="54" dur="1" fill="hold">
                                          <p:stCondLst>
                                            <p:cond delay="0"/>
                                          </p:stCondLst>
                                        </p:cTn>
                                        <p:tgtEl>
                                          <p:spTgt spid="89"/>
                                        </p:tgtEl>
                                        <p:attrNameLst>
                                          <p:attrName>style.visibility</p:attrName>
                                        </p:attrNameLst>
                                      </p:cBhvr>
                                      <p:to>
                                        <p:strVal val="visible"/>
                                      </p:to>
                                    </p:set>
                                    <p:anim calcmode="lin" valueType="num">
                                      <p:cBhvr>
                                        <p:cTn id="55" dur="1000" fill="hold"/>
                                        <p:tgtEl>
                                          <p:spTgt spid="89"/>
                                        </p:tgtEl>
                                        <p:attrNameLst>
                                          <p:attrName>ppt_w</p:attrName>
                                        </p:attrNameLst>
                                      </p:cBhvr>
                                      <p:tavLst>
                                        <p:tav tm="0">
                                          <p:val>
                                            <p:fltVal val="0"/>
                                          </p:val>
                                        </p:tav>
                                        <p:tav tm="100000">
                                          <p:val>
                                            <p:strVal val="#ppt_w"/>
                                          </p:val>
                                        </p:tav>
                                      </p:tavLst>
                                    </p:anim>
                                    <p:anim calcmode="lin" valueType="num">
                                      <p:cBhvr>
                                        <p:cTn id="56" dur="1000" fill="hold"/>
                                        <p:tgtEl>
                                          <p:spTgt spid="89"/>
                                        </p:tgtEl>
                                        <p:attrNameLst>
                                          <p:attrName>ppt_h</p:attrName>
                                        </p:attrNameLst>
                                      </p:cBhvr>
                                      <p:tavLst>
                                        <p:tav tm="0">
                                          <p:val>
                                            <p:strVal val="#ppt_h"/>
                                          </p:val>
                                        </p:tav>
                                        <p:tav tm="100000">
                                          <p:val>
                                            <p:strVal val="#ppt_h"/>
                                          </p:val>
                                        </p:tav>
                                      </p:tavLst>
                                    </p:anim>
                                  </p:childTnLst>
                                </p:cTn>
                              </p:par>
                              <p:par>
                                <p:cTn id="57" presetID="17" presetClass="entr" presetSubtype="10" fill="hold" nodeType="withEffect">
                                  <p:stCondLst>
                                    <p:cond delay="3000"/>
                                  </p:stCondLst>
                                  <p:childTnLst>
                                    <p:set>
                                      <p:cBhvr>
                                        <p:cTn id="58" dur="1" fill="hold">
                                          <p:stCondLst>
                                            <p:cond delay="0"/>
                                          </p:stCondLst>
                                        </p:cTn>
                                        <p:tgtEl>
                                          <p:spTgt spid="95"/>
                                        </p:tgtEl>
                                        <p:attrNameLst>
                                          <p:attrName>style.visibility</p:attrName>
                                        </p:attrNameLst>
                                      </p:cBhvr>
                                      <p:to>
                                        <p:strVal val="visible"/>
                                      </p:to>
                                    </p:set>
                                    <p:anim calcmode="lin" valueType="num">
                                      <p:cBhvr>
                                        <p:cTn id="59" dur="1000" fill="hold"/>
                                        <p:tgtEl>
                                          <p:spTgt spid="95"/>
                                        </p:tgtEl>
                                        <p:attrNameLst>
                                          <p:attrName>ppt_w</p:attrName>
                                        </p:attrNameLst>
                                      </p:cBhvr>
                                      <p:tavLst>
                                        <p:tav tm="0">
                                          <p:val>
                                            <p:fltVal val="0"/>
                                          </p:val>
                                        </p:tav>
                                        <p:tav tm="100000">
                                          <p:val>
                                            <p:strVal val="#ppt_w"/>
                                          </p:val>
                                        </p:tav>
                                      </p:tavLst>
                                    </p:anim>
                                    <p:anim calcmode="lin" valueType="num">
                                      <p:cBhvr>
                                        <p:cTn id="60" dur="1000" fill="hold"/>
                                        <p:tgtEl>
                                          <p:spTgt spid="95"/>
                                        </p:tgtEl>
                                        <p:attrNameLst>
                                          <p:attrName>ppt_h</p:attrName>
                                        </p:attrNameLst>
                                      </p:cBhvr>
                                      <p:tavLst>
                                        <p:tav tm="0">
                                          <p:val>
                                            <p:strVal val="#ppt_h"/>
                                          </p:val>
                                        </p:tav>
                                        <p:tav tm="100000">
                                          <p:val>
                                            <p:strVal val="#ppt_h"/>
                                          </p:val>
                                        </p:tav>
                                      </p:tavLst>
                                    </p:anim>
                                  </p:childTnLst>
                                </p:cTn>
                              </p:par>
                              <p:par>
                                <p:cTn id="61" presetID="12" presetClass="entr" presetSubtype="4" fill="hold" grpId="0" nodeType="withEffect">
                                  <p:stCondLst>
                                    <p:cond delay="300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1000"/>
                                        <p:tgtEl>
                                          <p:spTgt spid="46"/>
                                        </p:tgtEl>
                                        <p:attrNameLst>
                                          <p:attrName>ppt_y</p:attrName>
                                        </p:attrNameLst>
                                      </p:cBhvr>
                                      <p:tavLst>
                                        <p:tav tm="0">
                                          <p:val>
                                            <p:strVal val="#ppt_y+#ppt_h*1.125000"/>
                                          </p:val>
                                        </p:tav>
                                        <p:tav tm="100000">
                                          <p:val>
                                            <p:strVal val="#ppt_y"/>
                                          </p:val>
                                        </p:tav>
                                      </p:tavLst>
                                    </p:anim>
                                    <p:animEffect transition="in" filter="wipe(up)">
                                      <p:cBhvr>
                                        <p:cTn id="64" dur="1000"/>
                                        <p:tgtEl>
                                          <p:spTgt spid="46"/>
                                        </p:tgtEl>
                                      </p:cBhvr>
                                    </p:animEffect>
                                  </p:childTnLst>
                                </p:cTn>
                              </p:par>
                              <p:par>
                                <p:cTn id="65" presetID="12" presetClass="entr" presetSubtype="4" fill="hold" grpId="0" nodeType="withEffect">
                                  <p:stCondLst>
                                    <p:cond delay="3000"/>
                                  </p:stCondLst>
                                  <p:childTnLst>
                                    <p:set>
                                      <p:cBhvr>
                                        <p:cTn id="66" dur="1" fill="hold">
                                          <p:stCondLst>
                                            <p:cond delay="0"/>
                                          </p:stCondLst>
                                        </p:cTn>
                                        <p:tgtEl>
                                          <p:spTgt spid="80"/>
                                        </p:tgtEl>
                                        <p:attrNameLst>
                                          <p:attrName>style.visibility</p:attrName>
                                        </p:attrNameLst>
                                      </p:cBhvr>
                                      <p:to>
                                        <p:strVal val="visible"/>
                                      </p:to>
                                    </p:set>
                                    <p:anim calcmode="lin" valueType="num">
                                      <p:cBhvr additive="base">
                                        <p:cTn id="67" dur="1000"/>
                                        <p:tgtEl>
                                          <p:spTgt spid="80"/>
                                        </p:tgtEl>
                                        <p:attrNameLst>
                                          <p:attrName>ppt_y</p:attrName>
                                        </p:attrNameLst>
                                      </p:cBhvr>
                                      <p:tavLst>
                                        <p:tav tm="0">
                                          <p:val>
                                            <p:strVal val="#ppt_y+#ppt_h*1.125000"/>
                                          </p:val>
                                        </p:tav>
                                        <p:tav tm="100000">
                                          <p:val>
                                            <p:strVal val="#ppt_y"/>
                                          </p:val>
                                        </p:tav>
                                      </p:tavLst>
                                    </p:anim>
                                    <p:animEffect transition="in" filter="wipe(up)">
                                      <p:cBhvr>
                                        <p:cTn id="68" dur="1000"/>
                                        <p:tgtEl>
                                          <p:spTgt spid="80"/>
                                        </p:tgtEl>
                                      </p:cBhvr>
                                    </p:animEffect>
                                  </p:childTnLst>
                                </p:cTn>
                              </p:par>
                              <p:par>
                                <p:cTn id="69" presetID="12" presetClass="entr" presetSubtype="4" fill="hold" grpId="0" nodeType="withEffect">
                                  <p:stCondLst>
                                    <p:cond delay="3000"/>
                                  </p:stCondLst>
                                  <p:childTnLst>
                                    <p:set>
                                      <p:cBhvr>
                                        <p:cTn id="70" dur="1" fill="hold">
                                          <p:stCondLst>
                                            <p:cond delay="0"/>
                                          </p:stCondLst>
                                        </p:cTn>
                                        <p:tgtEl>
                                          <p:spTgt spid="87"/>
                                        </p:tgtEl>
                                        <p:attrNameLst>
                                          <p:attrName>style.visibility</p:attrName>
                                        </p:attrNameLst>
                                      </p:cBhvr>
                                      <p:to>
                                        <p:strVal val="visible"/>
                                      </p:to>
                                    </p:set>
                                    <p:anim calcmode="lin" valueType="num">
                                      <p:cBhvr additive="base">
                                        <p:cTn id="71" dur="1000"/>
                                        <p:tgtEl>
                                          <p:spTgt spid="87"/>
                                        </p:tgtEl>
                                        <p:attrNameLst>
                                          <p:attrName>ppt_y</p:attrName>
                                        </p:attrNameLst>
                                      </p:cBhvr>
                                      <p:tavLst>
                                        <p:tav tm="0">
                                          <p:val>
                                            <p:strVal val="#ppt_y+#ppt_h*1.125000"/>
                                          </p:val>
                                        </p:tav>
                                        <p:tav tm="100000">
                                          <p:val>
                                            <p:strVal val="#ppt_y"/>
                                          </p:val>
                                        </p:tav>
                                      </p:tavLst>
                                    </p:anim>
                                    <p:animEffect transition="in" filter="wipe(up)">
                                      <p:cBhvr>
                                        <p:cTn id="72" dur="1000"/>
                                        <p:tgtEl>
                                          <p:spTgt spid="87"/>
                                        </p:tgtEl>
                                      </p:cBhvr>
                                    </p:animEffect>
                                  </p:childTnLst>
                                </p:cTn>
                              </p:par>
                              <p:par>
                                <p:cTn id="73" presetID="12" presetClass="entr" presetSubtype="4" fill="hold" grpId="0" nodeType="withEffect">
                                  <p:stCondLst>
                                    <p:cond delay="3000"/>
                                  </p:stCondLst>
                                  <p:childTnLst>
                                    <p:set>
                                      <p:cBhvr>
                                        <p:cTn id="74" dur="1" fill="hold">
                                          <p:stCondLst>
                                            <p:cond delay="0"/>
                                          </p:stCondLst>
                                        </p:cTn>
                                        <p:tgtEl>
                                          <p:spTgt spid="93"/>
                                        </p:tgtEl>
                                        <p:attrNameLst>
                                          <p:attrName>style.visibility</p:attrName>
                                        </p:attrNameLst>
                                      </p:cBhvr>
                                      <p:to>
                                        <p:strVal val="visible"/>
                                      </p:to>
                                    </p:set>
                                    <p:anim calcmode="lin" valueType="num">
                                      <p:cBhvr additive="base">
                                        <p:cTn id="75" dur="1000"/>
                                        <p:tgtEl>
                                          <p:spTgt spid="93"/>
                                        </p:tgtEl>
                                        <p:attrNameLst>
                                          <p:attrName>ppt_y</p:attrName>
                                        </p:attrNameLst>
                                      </p:cBhvr>
                                      <p:tavLst>
                                        <p:tav tm="0">
                                          <p:val>
                                            <p:strVal val="#ppt_y+#ppt_h*1.125000"/>
                                          </p:val>
                                        </p:tav>
                                        <p:tav tm="100000">
                                          <p:val>
                                            <p:strVal val="#ppt_y"/>
                                          </p:val>
                                        </p:tav>
                                      </p:tavLst>
                                    </p:anim>
                                    <p:animEffect transition="in" filter="wipe(up)">
                                      <p:cBhvr>
                                        <p:cTn id="76" dur="1000"/>
                                        <p:tgtEl>
                                          <p:spTgt spid="93"/>
                                        </p:tgtEl>
                                      </p:cBhvr>
                                    </p:animEffect>
                                  </p:childTnLst>
                                </p:cTn>
                              </p:par>
                              <p:par>
                                <p:cTn id="77" presetID="23" presetClass="entr" presetSubtype="16" fill="hold" nodeType="withEffect">
                                  <p:stCondLst>
                                    <p:cond delay="2500"/>
                                  </p:stCondLst>
                                  <p:childTnLst>
                                    <p:set>
                                      <p:cBhvr>
                                        <p:cTn id="78" dur="1" fill="hold">
                                          <p:stCondLst>
                                            <p:cond delay="0"/>
                                          </p:stCondLst>
                                        </p:cTn>
                                        <p:tgtEl>
                                          <p:spTgt spid="13"/>
                                        </p:tgtEl>
                                        <p:attrNameLst>
                                          <p:attrName>style.visibility</p:attrName>
                                        </p:attrNameLst>
                                      </p:cBhvr>
                                      <p:to>
                                        <p:strVal val="visible"/>
                                      </p:to>
                                    </p:set>
                                    <p:anim calcmode="lin" valueType="num">
                                      <p:cBhvr>
                                        <p:cTn id="79" dur="1000" fill="hold"/>
                                        <p:tgtEl>
                                          <p:spTgt spid="13"/>
                                        </p:tgtEl>
                                        <p:attrNameLst>
                                          <p:attrName>ppt_w</p:attrName>
                                        </p:attrNameLst>
                                      </p:cBhvr>
                                      <p:tavLst>
                                        <p:tav tm="0">
                                          <p:val>
                                            <p:fltVal val="0"/>
                                          </p:val>
                                        </p:tav>
                                        <p:tav tm="100000">
                                          <p:val>
                                            <p:strVal val="#ppt_w"/>
                                          </p:val>
                                        </p:tav>
                                      </p:tavLst>
                                    </p:anim>
                                    <p:anim calcmode="lin" valueType="num">
                                      <p:cBhvr>
                                        <p:cTn id="80" dur="1000" fill="hold"/>
                                        <p:tgtEl>
                                          <p:spTgt spid="13"/>
                                        </p:tgtEl>
                                        <p:attrNameLst>
                                          <p:attrName>ppt_h</p:attrName>
                                        </p:attrNameLst>
                                      </p:cBhvr>
                                      <p:tavLst>
                                        <p:tav tm="0">
                                          <p:val>
                                            <p:fltVal val="0"/>
                                          </p:val>
                                        </p:tav>
                                        <p:tav tm="100000">
                                          <p:val>
                                            <p:strVal val="#ppt_h"/>
                                          </p:val>
                                        </p:tav>
                                      </p:tavLst>
                                    </p:anim>
                                  </p:childTnLst>
                                </p:cTn>
                              </p:par>
                              <p:par>
                                <p:cTn id="81" presetID="23" presetClass="entr" presetSubtype="16" fill="hold" nodeType="withEffect">
                                  <p:stCondLst>
                                    <p:cond delay="2500"/>
                                  </p:stCondLst>
                                  <p:childTnLst>
                                    <p:set>
                                      <p:cBhvr>
                                        <p:cTn id="82" dur="1" fill="hold">
                                          <p:stCondLst>
                                            <p:cond delay="0"/>
                                          </p:stCondLst>
                                        </p:cTn>
                                        <p:tgtEl>
                                          <p:spTgt spid="12"/>
                                        </p:tgtEl>
                                        <p:attrNameLst>
                                          <p:attrName>style.visibility</p:attrName>
                                        </p:attrNameLst>
                                      </p:cBhvr>
                                      <p:to>
                                        <p:strVal val="visible"/>
                                      </p:to>
                                    </p:set>
                                    <p:anim calcmode="lin" valueType="num">
                                      <p:cBhvr>
                                        <p:cTn id="83" dur="1000" fill="hold"/>
                                        <p:tgtEl>
                                          <p:spTgt spid="12"/>
                                        </p:tgtEl>
                                        <p:attrNameLst>
                                          <p:attrName>ppt_w</p:attrName>
                                        </p:attrNameLst>
                                      </p:cBhvr>
                                      <p:tavLst>
                                        <p:tav tm="0">
                                          <p:val>
                                            <p:fltVal val="0"/>
                                          </p:val>
                                        </p:tav>
                                        <p:tav tm="100000">
                                          <p:val>
                                            <p:strVal val="#ppt_w"/>
                                          </p:val>
                                        </p:tav>
                                      </p:tavLst>
                                    </p:anim>
                                    <p:anim calcmode="lin" valueType="num">
                                      <p:cBhvr>
                                        <p:cTn id="84" dur="10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93" grpId="0"/>
      <p:bldP spid="94" grpId="0"/>
      <p:bldP spid="80" grpId="0"/>
      <p:bldP spid="81" grpId="0"/>
      <p:bldP spid="87" grpId="0"/>
      <p:bldP spid="88" grpId="0"/>
      <p:bldP spid="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0B9CC92-7B4E-D077-53EC-554FED92A144}"/>
              </a:ext>
            </a:extLst>
          </p:cNvPr>
          <p:cNvGrpSpPr/>
          <p:nvPr/>
        </p:nvGrpSpPr>
        <p:grpSpPr>
          <a:xfrm>
            <a:off x="2400597" y="1850789"/>
            <a:ext cx="5310172" cy="4505416"/>
            <a:chOff x="2400597" y="1850789"/>
            <a:chExt cx="5310172" cy="4505416"/>
          </a:xfrm>
        </p:grpSpPr>
        <p:pic>
          <p:nvPicPr>
            <p:cNvPr id="44" name="Picture 43">
              <a:extLst>
                <a:ext uri="{FF2B5EF4-FFF2-40B4-BE49-F238E27FC236}">
                  <a16:creationId xmlns:a16="http://schemas.microsoft.com/office/drawing/2014/main" id="{59EAC884-B0D9-4727-8BD4-551A7AB2E9DB}"/>
                </a:ext>
              </a:extLst>
            </p:cNvPr>
            <p:cNvPicPr>
              <a:picLocks noChangeAspect="1"/>
            </p:cNvPicPr>
            <p:nvPr/>
          </p:nvPicPr>
          <p:blipFill>
            <a:blip r:embed="rId3"/>
            <a:stretch>
              <a:fillRect/>
            </a:stretch>
          </p:blipFill>
          <p:spPr>
            <a:xfrm>
              <a:off x="2400597" y="1850789"/>
              <a:ext cx="5310172" cy="4505416"/>
            </a:xfrm>
            <a:prstGeom prst="rect">
              <a:avLst/>
            </a:prstGeom>
          </p:spPr>
        </p:pic>
        <p:sp>
          <p:nvSpPr>
            <p:cNvPr id="45" name="Image 1">
              <a:extLst>
                <a:ext uri="{FF2B5EF4-FFF2-40B4-BE49-F238E27FC236}">
                  <a16:creationId xmlns:a16="http://schemas.microsoft.com/office/drawing/2014/main" id="{145A2680-5A36-4C12-8F7D-1FC811408AF8}"/>
                </a:ext>
              </a:extLst>
            </p:cNvPr>
            <p:cNvSpPr txBox="1">
              <a:spLocks/>
            </p:cNvSpPr>
            <p:nvPr/>
          </p:nvSpPr>
          <p:spPr>
            <a:xfrm>
              <a:off x="2587706" y="2047389"/>
              <a:ext cx="4935955" cy="2807672"/>
            </a:xfrm>
            <a:prstGeom prst="roundRect">
              <a:avLst>
                <a:gd name="adj" fmla="val 553"/>
              </a:avLst>
            </a:prstGeom>
            <a:gradFill>
              <a:gsLst>
                <a:gs pos="0">
                  <a:srgbClr val="354B91"/>
                </a:gs>
                <a:gs pos="79000">
                  <a:srgbClr val="1A196B"/>
                </a:gs>
              </a:gsLst>
              <a:path path="circle">
                <a:fillToRect l="100000" b="100000"/>
              </a:path>
            </a:gradFill>
            <a:effectLst>
              <a:outerShdw blurRad="1054100" dist="533400" dir="5400000" sx="122000" sy="122000" algn="t" rotWithShape="0">
                <a:prstClr val="black">
                  <a:alpha val="17000"/>
                </a:prstClr>
              </a:outerShdw>
            </a:effectLst>
          </p:spPr>
        </p:sp>
      </p:grpSp>
      <p:sp>
        <p:nvSpPr>
          <p:cNvPr id="26" name="Image 1">
            <a:extLst>
              <a:ext uri="{FF2B5EF4-FFF2-40B4-BE49-F238E27FC236}">
                <a16:creationId xmlns:a16="http://schemas.microsoft.com/office/drawing/2014/main" id="{43B6E580-7C82-B7AC-790D-6D44ABBDBC1B}"/>
              </a:ext>
            </a:extLst>
          </p:cNvPr>
          <p:cNvSpPr txBox="1">
            <a:spLocks/>
          </p:cNvSpPr>
          <p:nvPr/>
        </p:nvSpPr>
        <p:spPr>
          <a:xfrm>
            <a:off x="2595145" y="2055339"/>
            <a:ext cx="4935955" cy="2807672"/>
          </a:xfrm>
          <a:prstGeom prst="roundRect">
            <a:avLst>
              <a:gd name="adj" fmla="val 553"/>
            </a:avLst>
          </a:prstGeom>
          <a:blipFill dpi="0" rotWithShape="1">
            <a:blip r:embed="rId4" cstate="email">
              <a:extLst>
                <a:ext uri="{28A0092B-C50C-407E-A947-70E740481C1C}">
                  <a14:useLocalDpi xmlns:a14="http://schemas.microsoft.com/office/drawing/2010/main"/>
                </a:ext>
              </a:extLst>
            </a:blip>
            <a:srcRect/>
            <a:stretch>
              <a:fillRect/>
            </a:stretch>
          </a:blipFill>
          <a:effectLst>
            <a:outerShdw blurRad="1054100" dist="533400" dir="5400000" sx="122000" sy="122000" algn="t" rotWithShape="0">
              <a:prstClr val="black">
                <a:alpha val="17000"/>
              </a:prstClr>
            </a:outerShdw>
          </a:effectLst>
        </p:spPr>
      </p:sp>
      <p:sp>
        <p:nvSpPr>
          <p:cNvPr id="7" name="Rectangle 6">
            <a:extLst>
              <a:ext uri="{FF2B5EF4-FFF2-40B4-BE49-F238E27FC236}">
                <a16:creationId xmlns:a16="http://schemas.microsoft.com/office/drawing/2014/main" id="{0EB53531-8DBB-405A-8757-A9AF8D8B4013}"/>
              </a:ext>
            </a:extLst>
          </p:cNvPr>
          <p:cNvSpPr/>
          <p:nvPr/>
        </p:nvSpPr>
        <p:spPr>
          <a:xfrm>
            <a:off x="0" y="0"/>
            <a:ext cx="560439" cy="6858000"/>
          </a:xfrm>
          <a:prstGeom prst="rect">
            <a:avLst/>
          </a:prstGeom>
          <a:blipFill>
            <a:blip r:embed="rId5"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B906B13-6B63-4442-B085-6518952C64F8}"/>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FEB6B07-34F2-4C51-9450-48DCD39CDACA}"/>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SECTION</a:t>
            </a:r>
          </a:p>
        </p:txBody>
      </p:sp>
      <p:sp>
        <p:nvSpPr>
          <p:cNvPr id="11" name="Graphic 31" descr="Line arrow Horizontal U turn">
            <a:extLst>
              <a:ext uri="{FF2B5EF4-FFF2-40B4-BE49-F238E27FC236}">
                <a16:creationId xmlns:a16="http://schemas.microsoft.com/office/drawing/2014/main" id="{598C2498-B320-4A19-B029-E17D61CCC3BD}"/>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2C9A68E-2AF0-439B-83BE-2574DB3E1D75}"/>
              </a:ext>
            </a:extLst>
          </p:cNvPr>
          <p:cNvSpPr txBox="1"/>
          <p:nvPr/>
        </p:nvSpPr>
        <p:spPr>
          <a:xfrm>
            <a:off x="3725977" y="688233"/>
            <a:ext cx="5312673" cy="93871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PRODUCT OFFERINGS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Digital Products</a:t>
            </a:r>
          </a:p>
        </p:txBody>
      </p:sp>
      <p:sp>
        <p:nvSpPr>
          <p:cNvPr id="51" name="Slide Number Placeholder 50">
            <a:extLst>
              <a:ext uri="{FF2B5EF4-FFF2-40B4-BE49-F238E27FC236}">
                <a16:creationId xmlns:a16="http://schemas.microsoft.com/office/drawing/2014/main" id="{A1723CB6-BA71-40E3-B914-AAB4AC3116F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grpSp>
        <p:nvGrpSpPr>
          <p:cNvPr id="6" name="Group 5">
            <a:extLst>
              <a:ext uri="{FF2B5EF4-FFF2-40B4-BE49-F238E27FC236}">
                <a16:creationId xmlns:a16="http://schemas.microsoft.com/office/drawing/2014/main" id="{43EBD758-A25E-3037-2DD8-B128637A2A3E}"/>
              </a:ext>
            </a:extLst>
          </p:cNvPr>
          <p:cNvGrpSpPr/>
          <p:nvPr/>
        </p:nvGrpSpPr>
        <p:grpSpPr>
          <a:xfrm>
            <a:off x="6063101" y="3542183"/>
            <a:ext cx="4155219" cy="2807672"/>
            <a:chOff x="6063101" y="3542183"/>
            <a:chExt cx="4155219" cy="2807672"/>
          </a:xfrm>
        </p:grpSpPr>
        <p:pic>
          <p:nvPicPr>
            <p:cNvPr id="33" name="Picture 32">
              <a:extLst>
                <a:ext uri="{FF2B5EF4-FFF2-40B4-BE49-F238E27FC236}">
                  <a16:creationId xmlns:a16="http://schemas.microsoft.com/office/drawing/2014/main" id="{958DC9E3-DE19-49BA-B0CC-2FFAEE9B657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63101" y="3542183"/>
              <a:ext cx="4155219" cy="2807672"/>
            </a:xfrm>
            <a:prstGeom prst="rect">
              <a:avLst/>
            </a:prstGeom>
          </p:spPr>
        </p:pic>
        <p:sp>
          <p:nvSpPr>
            <p:cNvPr id="46" name="Image 2">
              <a:extLst>
                <a:ext uri="{FF2B5EF4-FFF2-40B4-BE49-F238E27FC236}">
                  <a16:creationId xmlns:a16="http://schemas.microsoft.com/office/drawing/2014/main" id="{7EB03DC1-2E1E-43C2-8EAD-88C1E5DB5AD3}"/>
                </a:ext>
              </a:extLst>
            </p:cNvPr>
            <p:cNvSpPr txBox="1">
              <a:spLocks/>
            </p:cNvSpPr>
            <p:nvPr/>
          </p:nvSpPr>
          <p:spPr>
            <a:xfrm>
              <a:off x="6386603" y="3647825"/>
              <a:ext cx="3508214" cy="2357688"/>
            </a:xfrm>
            <a:prstGeom prst="roundRect">
              <a:avLst>
                <a:gd name="adj" fmla="val 553"/>
              </a:avLst>
            </a:prstGeom>
            <a:gradFill>
              <a:gsLst>
                <a:gs pos="0">
                  <a:srgbClr val="354B91"/>
                </a:gs>
                <a:gs pos="79000">
                  <a:srgbClr val="1A196B"/>
                </a:gs>
              </a:gsLst>
              <a:path path="circle">
                <a:fillToRect l="100000" b="100000"/>
              </a:path>
            </a:gradFill>
            <a:effectLst>
              <a:outerShdw blurRad="330200" dist="101600" dir="2700000" algn="tl" rotWithShape="0">
                <a:schemeClr val="accent1">
                  <a:lumMod val="10000"/>
                  <a:alpha val="30000"/>
                </a:schemeClr>
              </a:outerShdw>
            </a:effectLst>
          </p:spPr>
        </p:sp>
      </p:grpSp>
      <p:sp>
        <p:nvSpPr>
          <p:cNvPr id="34" name="Image 2">
            <a:extLst>
              <a:ext uri="{FF2B5EF4-FFF2-40B4-BE49-F238E27FC236}">
                <a16:creationId xmlns:a16="http://schemas.microsoft.com/office/drawing/2014/main" id="{7FA55CDF-897A-33B7-01AF-2FE393ABA570}"/>
              </a:ext>
            </a:extLst>
          </p:cNvPr>
          <p:cNvSpPr txBox="1">
            <a:spLocks/>
          </p:cNvSpPr>
          <p:nvPr/>
        </p:nvSpPr>
        <p:spPr>
          <a:xfrm>
            <a:off x="6394042" y="3655775"/>
            <a:ext cx="3508214" cy="2357688"/>
          </a:xfrm>
          <a:prstGeom prst="roundRect">
            <a:avLst>
              <a:gd name="adj" fmla="val 553"/>
            </a:avLst>
          </a:prstGeom>
          <a:blipFill dpi="0" rotWithShape="1">
            <a:blip r:embed="rId7" cstate="email">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a:ext>
              </a:extLst>
            </a:blip>
            <a:srcRect/>
            <a:stretch>
              <a:fillRect t="-73982" b="-23978"/>
            </a:stretch>
          </a:blipFill>
          <a:effectLst>
            <a:outerShdw blurRad="330200" dist="101600" dir="2700000" algn="tl" rotWithShape="0">
              <a:schemeClr val="accent1">
                <a:lumMod val="10000"/>
                <a:alpha val="30000"/>
              </a:schemeClr>
            </a:outerShdw>
          </a:effectLst>
        </p:spPr>
      </p:sp>
      <p:grpSp>
        <p:nvGrpSpPr>
          <p:cNvPr id="9" name="Group 8">
            <a:extLst>
              <a:ext uri="{FF2B5EF4-FFF2-40B4-BE49-F238E27FC236}">
                <a16:creationId xmlns:a16="http://schemas.microsoft.com/office/drawing/2014/main" id="{377C3C9A-EBF9-4BE5-0208-84CDBCE44A80}"/>
              </a:ext>
            </a:extLst>
          </p:cNvPr>
          <p:cNvGrpSpPr/>
          <p:nvPr/>
        </p:nvGrpSpPr>
        <p:grpSpPr>
          <a:xfrm>
            <a:off x="9843944" y="4103224"/>
            <a:ext cx="1616578" cy="2183863"/>
            <a:chOff x="9843944" y="4103224"/>
            <a:chExt cx="1616578" cy="2183863"/>
          </a:xfrm>
        </p:grpSpPr>
        <p:grpSp>
          <p:nvGrpSpPr>
            <p:cNvPr id="13" name="Group 12">
              <a:extLst>
                <a:ext uri="{FF2B5EF4-FFF2-40B4-BE49-F238E27FC236}">
                  <a16:creationId xmlns:a16="http://schemas.microsoft.com/office/drawing/2014/main" id="{115BE3ED-BC80-4BBA-9E39-8823EF49C4C5}"/>
                </a:ext>
              </a:extLst>
            </p:cNvPr>
            <p:cNvGrpSpPr/>
            <p:nvPr/>
          </p:nvGrpSpPr>
          <p:grpSpPr>
            <a:xfrm>
              <a:off x="9843944" y="4103224"/>
              <a:ext cx="1616578" cy="2183863"/>
              <a:chOff x="8162247" y="1394903"/>
              <a:chExt cx="8071060" cy="10903333"/>
            </a:xfrm>
            <a:effectLst/>
          </p:grpSpPr>
          <p:sp>
            <p:nvSpPr>
              <p:cNvPr id="14" name="Rectangle: Rounded Corners 13">
                <a:extLst>
                  <a:ext uri="{FF2B5EF4-FFF2-40B4-BE49-F238E27FC236}">
                    <a16:creationId xmlns:a16="http://schemas.microsoft.com/office/drawing/2014/main" id="{64C053C2-4CF2-42F2-A8E6-255A3D2E75F7}"/>
                  </a:ext>
                </a:extLst>
              </p:cNvPr>
              <p:cNvSpPr/>
              <p:nvPr/>
            </p:nvSpPr>
            <p:spPr>
              <a:xfrm>
                <a:off x="16187588" y="2861559"/>
                <a:ext cx="45719" cy="457760"/>
              </a:xfrm>
              <a:prstGeom prst="roundRect">
                <a:avLst>
                  <a:gd name="adj" fmla="val 50000"/>
                </a:avLst>
              </a:prstGeom>
              <a:gradFill>
                <a:gsLst>
                  <a:gs pos="92000">
                    <a:srgbClr val="EFEFEF"/>
                  </a:gs>
                  <a:gs pos="10000">
                    <a:srgbClr val="F2F2F2"/>
                  </a:gs>
                  <a:gs pos="0">
                    <a:srgbClr val="5F5F5F"/>
                  </a:gs>
                  <a:gs pos="100000">
                    <a:srgbClr val="5F5F5F"/>
                  </a:gs>
                </a:gsLst>
                <a:lin ang="5400000" scaled="1"/>
              </a:gradFill>
              <a:ln w="254">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utoShape 3">
                <a:extLst>
                  <a:ext uri="{FF2B5EF4-FFF2-40B4-BE49-F238E27FC236}">
                    <a16:creationId xmlns:a16="http://schemas.microsoft.com/office/drawing/2014/main" id="{30AF4C9A-2DFA-4BB9-8FB2-85C28F0941E1}"/>
                  </a:ext>
                </a:extLst>
              </p:cNvPr>
              <p:cNvSpPr>
                <a:spLocks noChangeAspect="1" noChangeArrowheads="1" noTextEdit="1"/>
              </p:cNvSpPr>
              <p:nvPr/>
            </p:nvSpPr>
            <p:spPr bwMode="auto">
              <a:xfrm>
                <a:off x="8162247" y="1420441"/>
                <a:ext cx="8060004" cy="1087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E09FCE4-00A4-4A93-B55A-FF5998078BEA}"/>
                  </a:ext>
                </a:extLst>
              </p:cNvPr>
              <p:cNvSpPr>
                <a:spLocks/>
              </p:cNvSpPr>
              <p:nvPr/>
            </p:nvSpPr>
            <p:spPr bwMode="auto">
              <a:xfrm>
                <a:off x="8164923" y="1468608"/>
                <a:ext cx="8015851" cy="10829628"/>
              </a:xfrm>
              <a:custGeom>
                <a:avLst/>
                <a:gdLst>
                  <a:gd name="connsiteX0" fmla="*/ 457819 w 8015851"/>
                  <a:gd name="connsiteY0" fmla="*/ 272949 h 10829628"/>
                  <a:gd name="connsiteX1" fmla="*/ 260907 w 8015851"/>
                  <a:gd name="connsiteY1" fmla="*/ 469749 h 10829628"/>
                  <a:gd name="connsiteX2" fmla="*/ 260907 w 8015851"/>
                  <a:gd name="connsiteY2" fmla="*/ 10347839 h 10829628"/>
                  <a:gd name="connsiteX3" fmla="*/ 457819 w 8015851"/>
                  <a:gd name="connsiteY3" fmla="*/ 10544639 h 10829628"/>
                  <a:gd name="connsiteX4" fmla="*/ 7559371 w 8015851"/>
                  <a:gd name="connsiteY4" fmla="*/ 10544639 h 10829628"/>
                  <a:gd name="connsiteX5" fmla="*/ 7756283 w 8015851"/>
                  <a:gd name="connsiteY5" fmla="*/ 10347839 h 10829628"/>
                  <a:gd name="connsiteX6" fmla="*/ 7756283 w 8015851"/>
                  <a:gd name="connsiteY6" fmla="*/ 469749 h 10829628"/>
                  <a:gd name="connsiteX7" fmla="*/ 7559371 w 8015851"/>
                  <a:gd name="connsiteY7" fmla="*/ 272949 h 10829628"/>
                  <a:gd name="connsiteX8" fmla="*/ 457819 w 8015851"/>
                  <a:gd name="connsiteY8" fmla="*/ 272949 h 10829628"/>
                  <a:gd name="connsiteX9" fmla="*/ 460499 w 8015851"/>
                  <a:gd name="connsiteY9" fmla="*/ 0 h 10829628"/>
                  <a:gd name="connsiteX10" fmla="*/ 7555353 w 8015851"/>
                  <a:gd name="connsiteY10" fmla="*/ 0 h 10829628"/>
                  <a:gd name="connsiteX11" fmla="*/ 8015851 w 8015851"/>
                  <a:gd name="connsiteY11" fmla="*/ 460228 h 10829628"/>
                  <a:gd name="connsiteX12" fmla="*/ 8015851 w 8015851"/>
                  <a:gd name="connsiteY12" fmla="*/ 10369401 h 10829628"/>
                  <a:gd name="connsiteX13" fmla="*/ 7555353 w 8015851"/>
                  <a:gd name="connsiteY13" fmla="*/ 10829628 h 10829628"/>
                  <a:gd name="connsiteX14" fmla="*/ 460499 w 8015851"/>
                  <a:gd name="connsiteY14" fmla="*/ 10829628 h 10829628"/>
                  <a:gd name="connsiteX15" fmla="*/ 0 w 8015851"/>
                  <a:gd name="connsiteY15" fmla="*/ 10369401 h 10829628"/>
                  <a:gd name="connsiteX16" fmla="*/ 0 w 8015851"/>
                  <a:gd name="connsiteY16" fmla="*/ 460228 h 10829628"/>
                  <a:gd name="connsiteX17" fmla="*/ 460499 w 8015851"/>
                  <a:gd name="connsiteY17" fmla="*/ 0 h 1082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15851" h="10829628">
                    <a:moveTo>
                      <a:pt x="457819" y="272949"/>
                    </a:moveTo>
                    <a:cubicBezTo>
                      <a:pt x="349835" y="272949"/>
                      <a:pt x="260907" y="361827"/>
                      <a:pt x="260907" y="469749"/>
                    </a:cubicBezTo>
                    <a:cubicBezTo>
                      <a:pt x="260907" y="469749"/>
                      <a:pt x="260907" y="469749"/>
                      <a:pt x="260907" y="10347839"/>
                    </a:cubicBezTo>
                    <a:cubicBezTo>
                      <a:pt x="260907" y="10455762"/>
                      <a:pt x="349835" y="10544639"/>
                      <a:pt x="457819" y="10544639"/>
                    </a:cubicBezTo>
                    <a:cubicBezTo>
                      <a:pt x="457819" y="10544639"/>
                      <a:pt x="457819" y="10544639"/>
                      <a:pt x="7559371" y="10544639"/>
                    </a:cubicBezTo>
                    <a:cubicBezTo>
                      <a:pt x="7667355" y="10544639"/>
                      <a:pt x="7756283" y="10455762"/>
                      <a:pt x="7756283" y="10347839"/>
                    </a:cubicBezTo>
                    <a:cubicBezTo>
                      <a:pt x="7756283" y="10347839"/>
                      <a:pt x="7756283" y="10347839"/>
                      <a:pt x="7756283" y="469749"/>
                    </a:cubicBezTo>
                    <a:cubicBezTo>
                      <a:pt x="7756283" y="361827"/>
                      <a:pt x="7667355" y="272949"/>
                      <a:pt x="7559371" y="272949"/>
                    </a:cubicBezTo>
                    <a:cubicBezTo>
                      <a:pt x="7559371" y="272949"/>
                      <a:pt x="7559371" y="272949"/>
                      <a:pt x="457819" y="272949"/>
                    </a:cubicBezTo>
                    <a:close/>
                    <a:moveTo>
                      <a:pt x="460499" y="0"/>
                    </a:moveTo>
                    <a:cubicBezTo>
                      <a:pt x="7555353" y="0"/>
                      <a:pt x="7555353" y="0"/>
                      <a:pt x="7555353" y="0"/>
                    </a:cubicBezTo>
                    <a:cubicBezTo>
                      <a:pt x="7809421" y="0"/>
                      <a:pt x="8015851" y="206309"/>
                      <a:pt x="8015851" y="460228"/>
                    </a:cubicBezTo>
                    <a:cubicBezTo>
                      <a:pt x="8015851" y="10369401"/>
                      <a:pt x="8015851" y="10369401"/>
                      <a:pt x="8015851" y="10369401"/>
                    </a:cubicBezTo>
                    <a:cubicBezTo>
                      <a:pt x="8015851" y="10623319"/>
                      <a:pt x="7809421" y="10829628"/>
                      <a:pt x="7555353" y="10829628"/>
                    </a:cubicBezTo>
                    <a:cubicBezTo>
                      <a:pt x="460499" y="10829628"/>
                      <a:pt x="460499" y="10829628"/>
                      <a:pt x="460499" y="10829628"/>
                    </a:cubicBezTo>
                    <a:cubicBezTo>
                      <a:pt x="206431" y="10829628"/>
                      <a:pt x="0" y="10623319"/>
                      <a:pt x="0" y="10369401"/>
                    </a:cubicBezTo>
                    <a:cubicBezTo>
                      <a:pt x="0" y="460228"/>
                      <a:pt x="0" y="460228"/>
                      <a:pt x="0" y="460228"/>
                    </a:cubicBezTo>
                    <a:cubicBezTo>
                      <a:pt x="0" y="206309"/>
                      <a:pt x="206431" y="0"/>
                      <a:pt x="460499" y="0"/>
                    </a:cubicBezTo>
                    <a:close/>
                  </a:path>
                </a:pathLst>
              </a:custGeom>
              <a:solidFill>
                <a:srgbClr val="111111"/>
              </a:solidFill>
              <a:ln w="2540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24F8D87-820D-4F74-B361-1ABA79DFF1FB}"/>
                  </a:ext>
                </a:extLst>
              </p:cNvPr>
              <p:cNvSpPr/>
              <p:nvPr/>
            </p:nvSpPr>
            <p:spPr>
              <a:xfrm>
                <a:off x="16187588" y="3572759"/>
                <a:ext cx="45719" cy="457760"/>
              </a:xfrm>
              <a:prstGeom prst="roundRect">
                <a:avLst>
                  <a:gd name="adj" fmla="val 50000"/>
                </a:avLst>
              </a:prstGeom>
              <a:gradFill>
                <a:gsLst>
                  <a:gs pos="92000">
                    <a:srgbClr val="EFEFEF"/>
                  </a:gs>
                  <a:gs pos="10000">
                    <a:srgbClr val="F2F2F2"/>
                  </a:gs>
                  <a:gs pos="0">
                    <a:srgbClr val="5F5F5F"/>
                  </a:gs>
                  <a:gs pos="100000">
                    <a:srgbClr val="5F5F5F"/>
                  </a:gs>
                </a:gsLst>
                <a:lin ang="5400000" scaled="1"/>
              </a:gradFill>
              <a:ln w="254">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F6AEB0A5-2D56-48E7-8EC2-BE1F58E0CF67}"/>
                  </a:ext>
                </a:extLst>
              </p:cNvPr>
              <p:cNvSpPr/>
              <p:nvPr/>
            </p:nvSpPr>
            <p:spPr>
              <a:xfrm rot="16200000">
                <a:off x="15069377" y="1188883"/>
                <a:ext cx="45719" cy="457760"/>
              </a:xfrm>
              <a:prstGeom prst="roundRect">
                <a:avLst>
                  <a:gd name="adj" fmla="val 50000"/>
                </a:avLst>
              </a:prstGeom>
              <a:gradFill>
                <a:gsLst>
                  <a:gs pos="92000">
                    <a:srgbClr val="EFEFEF"/>
                  </a:gs>
                  <a:gs pos="10000">
                    <a:srgbClr val="F2F2F2"/>
                  </a:gs>
                  <a:gs pos="0">
                    <a:srgbClr val="5F5F5F"/>
                  </a:gs>
                  <a:gs pos="100000">
                    <a:srgbClr val="5F5F5F"/>
                  </a:gs>
                </a:gsLst>
                <a:lin ang="5400000" scaled="1"/>
              </a:gradFill>
              <a:ln w="254">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5">
                <a:extLst>
                  <a:ext uri="{FF2B5EF4-FFF2-40B4-BE49-F238E27FC236}">
                    <a16:creationId xmlns:a16="http://schemas.microsoft.com/office/drawing/2014/main" id="{017D2943-354B-4A27-91A8-0589FF2B6831}"/>
                  </a:ext>
                </a:extLst>
              </p:cNvPr>
              <p:cNvSpPr>
                <a:spLocks/>
              </p:cNvSpPr>
              <p:nvPr/>
            </p:nvSpPr>
            <p:spPr bwMode="auto">
              <a:xfrm>
                <a:off x="8164923" y="1468609"/>
                <a:ext cx="8015852" cy="10829627"/>
              </a:xfrm>
              <a:custGeom>
                <a:avLst/>
                <a:gdLst>
                  <a:gd name="T0" fmla="*/ 2379 w 2524"/>
                  <a:gd name="T1" fmla="*/ 3412 h 3412"/>
                  <a:gd name="T2" fmla="*/ 145 w 2524"/>
                  <a:gd name="T3" fmla="*/ 3412 h 3412"/>
                  <a:gd name="T4" fmla="*/ 0 w 2524"/>
                  <a:gd name="T5" fmla="*/ 3267 h 3412"/>
                  <a:gd name="T6" fmla="*/ 0 w 2524"/>
                  <a:gd name="T7" fmla="*/ 145 h 3412"/>
                  <a:gd name="T8" fmla="*/ 145 w 2524"/>
                  <a:gd name="T9" fmla="*/ 0 h 3412"/>
                  <a:gd name="T10" fmla="*/ 2379 w 2524"/>
                  <a:gd name="T11" fmla="*/ 0 h 3412"/>
                  <a:gd name="T12" fmla="*/ 2524 w 2524"/>
                  <a:gd name="T13" fmla="*/ 145 h 3412"/>
                  <a:gd name="T14" fmla="*/ 2524 w 2524"/>
                  <a:gd name="T15" fmla="*/ 3267 h 3412"/>
                  <a:gd name="T16" fmla="*/ 2379 w 2524"/>
                  <a:gd name="T17" fmla="*/ 3412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4" h="3412">
                    <a:moveTo>
                      <a:pt x="2379" y="3412"/>
                    </a:moveTo>
                    <a:cubicBezTo>
                      <a:pt x="145" y="3412"/>
                      <a:pt x="145" y="3412"/>
                      <a:pt x="145" y="3412"/>
                    </a:cubicBezTo>
                    <a:cubicBezTo>
                      <a:pt x="65" y="3412"/>
                      <a:pt x="0" y="3347"/>
                      <a:pt x="0" y="3267"/>
                    </a:cubicBezTo>
                    <a:cubicBezTo>
                      <a:pt x="0" y="145"/>
                      <a:pt x="0" y="145"/>
                      <a:pt x="0" y="145"/>
                    </a:cubicBezTo>
                    <a:cubicBezTo>
                      <a:pt x="0" y="65"/>
                      <a:pt x="65" y="0"/>
                      <a:pt x="145" y="0"/>
                    </a:cubicBezTo>
                    <a:cubicBezTo>
                      <a:pt x="2379" y="0"/>
                      <a:pt x="2379" y="0"/>
                      <a:pt x="2379" y="0"/>
                    </a:cubicBezTo>
                    <a:cubicBezTo>
                      <a:pt x="2459" y="0"/>
                      <a:pt x="2524" y="65"/>
                      <a:pt x="2524" y="145"/>
                    </a:cubicBezTo>
                    <a:cubicBezTo>
                      <a:pt x="2524" y="3267"/>
                      <a:pt x="2524" y="3267"/>
                      <a:pt x="2524" y="3267"/>
                    </a:cubicBezTo>
                    <a:cubicBezTo>
                      <a:pt x="2524" y="3347"/>
                      <a:pt x="2459" y="3412"/>
                      <a:pt x="2379" y="3412"/>
                    </a:cubicBezTo>
                    <a:close/>
                  </a:path>
                </a:pathLst>
              </a:custGeom>
              <a:noFill/>
              <a:ln w="25400">
                <a:gradFill>
                  <a:gsLst>
                    <a:gs pos="0">
                      <a:srgbClr val="DDDDDD"/>
                    </a:gs>
                    <a:gs pos="100000">
                      <a:srgbClr val="5F5F5F"/>
                    </a:gs>
                  </a:gsLst>
                  <a:lin ang="5400000" scaled="1"/>
                </a:gra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59C3ECBC-5669-4539-86D9-A73F5673B688}"/>
                  </a:ext>
                </a:extLst>
              </p:cNvPr>
              <p:cNvSpPr>
                <a:spLocks noChangeAspect="1"/>
              </p:cNvSpPr>
              <p:nvPr/>
            </p:nvSpPr>
            <p:spPr>
              <a:xfrm>
                <a:off x="12148048" y="1571443"/>
                <a:ext cx="91079" cy="91079"/>
              </a:xfrm>
              <a:prstGeom prst="ellipse">
                <a:avLst/>
              </a:prstGeom>
              <a:gradFill flip="none" rotWithShape="1">
                <a:gsLst>
                  <a:gs pos="44000">
                    <a:srgbClr val="000066"/>
                  </a:gs>
                  <a:gs pos="98230">
                    <a:srgbClr val="0066FF"/>
                  </a:gs>
                  <a:gs pos="0">
                    <a:srgbClr val="0066FF"/>
                  </a:gs>
                </a:gsLst>
                <a:path path="circle">
                  <a:fillToRect l="100000" t="100000"/>
                </a:path>
                <a:tileRect r="-100000" b="-100000"/>
              </a:gradFill>
              <a:ln w="3175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A9486A54-4827-4B3F-A0EB-9CF879E86439}"/>
                  </a:ext>
                </a:extLst>
              </p:cNvPr>
              <p:cNvSpPr>
                <a:spLocks noChangeAspect="1"/>
              </p:cNvSpPr>
              <p:nvPr/>
            </p:nvSpPr>
            <p:spPr>
              <a:xfrm>
                <a:off x="12383843" y="1604990"/>
                <a:ext cx="23985" cy="23985"/>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D70B5E2F-090A-484E-85B2-58E4C893D238}"/>
                  </a:ext>
                </a:extLst>
              </p:cNvPr>
              <p:cNvSpPr>
                <a:spLocks noChangeAspect="1"/>
              </p:cNvSpPr>
              <p:nvPr/>
            </p:nvSpPr>
            <p:spPr>
              <a:xfrm>
                <a:off x="12526839" y="1571443"/>
                <a:ext cx="91079" cy="91079"/>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C73086A-034A-4EC6-9157-280321FC7011}"/>
                  </a:ext>
                </a:extLst>
              </p:cNvPr>
              <p:cNvSpPr>
                <a:spLocks noChangeAspect="1"/>
              </p:cNvSpPr>
              <p:nvPr/>
            </p:nvSpPr>
            <p:spPr>
              <a:xfrm>
                <a:off x="11963387" y="1579346"/>
                <a:ext cx="75272" cy="75272"/>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559D6D4-FC7E-4155-A0EC-874A44D71705}"/>
                  </a:ext>
                </a:extLst>
              </p:cNvPr>
              <p:cNvSpPr>
                <a:spLocks noChangeAspect="1"/>
              </p:cNvSpPr>
              <p:nvPr/>
            </p:nvSpPr>
            <p:spPr>
              <a:xfrm>
                <a:off x="11793825" y="1591276"/>
                <a:ext cx="51412" cy="51412"/>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5" name="Image 3">
              <a:extLst>
                <a:ext uri="{FF2B5EF4-FFF2-40B4-BE49-F238E27FC236}">
                  <a16:creationId xmlns:a16="http://schemas.microsoft.com/office/drawing/2014/main" id="{A800E698-6CFF-47EB-8AC8-BC2E90BC8F25}"/>
                </a:ext>
              </a:extLst>
            </p:cNvPr>
            <p:cNvSpPr txBox="1">
              <a:spLocks/>
            </p:cNvSpPr>
            <p:nvPr/>
          </p:nvSpPr>
          <p:spPr>
            <a:xfrm>
              <a:off x="9894817" y="4159755"/>
              <a:ext cx="1509784" cy="2077044"/>
            </a:xfrm>
            <a:prstGeom prst="roundRect">
              <a:avLst>
                <a:gd name="adj" fmla="val 3014"/>
              </a:avLst>
            </a:prstGeom>
            <a:gradFill>
              <a:gsLst>
                <a:gs pos="0">
                  <a:srgbClr val="354B91"/>
                </a:gs>
                <a:gs pos="79000">
                  <a:srgbClr val="1A196B"/>
                </a:gs>
              </a:gsLst>
              <a:path path="circle">
                <a:fillToRect l="100000" b="100000"/>
              </a:path>
            </a:gradFill>
            <a:effectLst>
              <a:outerShdw blurRad="1054100" dist="533400" dir="5400000" sx="122000" sy="122000" algn="t" rotWithShape="0">
                <a:prstClr val="black">
                  <a:alpha val="17000"/>
                </a:prstClr>
              </a:outerShdw>
            </a:effectLst>
          </p:spPr>
        </p:sp>
      </p:grpSp>
      <p:sp>
        <p:nvSpPr>
          <p:cNvPr id="35" name="Image 3">
            <a:extLst>
              <a:ext uri="{FF2B5EF4-FFF2-40B4-BE49-F238E27FC236}">
                <a16:creationId xmlns:a16="http://schemas.microsoft.com/office/drawing/2014/main" id="{43E83A56-189F-0A2C-81B6-12DD151742F6}"/>
              </a:ext>
            </a:extLst>
          </p:cNvPr>
          <p:cNvSpPr txBox="1">
            <a:spLocks/>
          </p:cNvSpPr>
          <p:nvPr/>
        </p:nvSpPr>
        <p:spPr>
          <a:xfrm>
            <a:off x="9902256" y="4167705"/>
            <a:ext cx="1509784" cy="2077044"/>
          </a:xfrm>
          <a:prstGeom prst="roundRect">
            <a:avLst>
              <a:gd name="adj" fmla="val 3014"/>
            </a:avLst>
          </a:prstGeom>
          <a:blipFill dpi="0" rotWithShape="1">
            <a:blip r:embed="rId9"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effectLst>
            <a:outerShdw blurRad="1054100" dist="533400" dir="5400000" sx="122000" sy="122000" algn="t" rotWithShape="0">
              <a:prstClr val="black">
                <a:alpha val="17000"/>
              </a:prstClr>
            </a:outerShdw>
          </a:effectLst>
        </p:spPr>
      </p:sp>
      <p:grpSp>
        <p:nvGrpSpPr>
          <p:cNvPr id="2" name="Group 1">
            <a:extLst>
              <a:ext uri="{FF2B5EF4-FFF2-40B4-BE49-F238E27FC236}">
                <a16:creationId xmlns:a16="http://schemas.microsoft.com/office/drawing/2014/main" id="{2E7A8582-23D3-39AC-07C0-3285BF0668AE}"/>
              </a:ext>
            </a:extLst>
          </p:cNvPr>
          <p:cNvGrpSpPr/>
          <p:nvPr/>
        </p:nvGrpSpPr>
        <p:grpSpPr>
          <a:xfrm>
            <a:off x="1705055" y="4920912"/>
            <a:ext cx="687573" cy="1406718"/>
            <a:chOff x="1705055" y="4920912"/>
            <a:chExt cx="687573" cy="1406718"/>
          </a:xfrm>
        </p:grpSpPr>
        <p:pic>
          <p:nvPicPr>
            <p:cNvPr id="28" name="Picture 27">
              <a:extLst>
                <a:ext uri="{FF2B5EF4-FFF2-40B4-BE49-F238E27FC236}">
                  <a16:creationId xmlns:a16="http://schemas.microsoft.com/office/drawing/2014/main" id="{791FD25D-9E81-4637-9337-3EF1F147608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705055" y="4920912"/>
              <a:ext cx="687573" cy="1406718"/>
            </a:xfrm>
            <a:prstGeom prst="rect">
              <a:avLst/>
            </a:prstGeom>
          </p:spPr>
        </p:pic>
        <p:sp>
          <p:nvSpPr>
            <p:cNvPr id="29" name="Image 4">
              <a:extLst>
                <a:ext uri="{FF2B5EF4-FFF2-40B4-BE49-F238E27FC236}">
                  <a16:creationId xmlns:a16="http://schemas.microsoft.com/office/drawing/2014/main" id="{21E08B19-9867-42B0-84C1-12512F7943E2}"/>
                </a:ext>
              </a:extLst>
            </p:cNvPr>
            <p:cNvSpPr txBox="1">
              <a:spLocks/>
            </p:cNvSpPr>
            <p:nvPr/>
          </p:nvSpPr>
          <p:spPr>
            <a:xfrm>
              <a:off x="1751536" y="4969941"/>
              <a:ext cx="594610" cy="1308660"/>
            </a:xfrm>
            <a:prstGeom prst="roundRect">
              <a:avLst>
                <a:gd name="adj" fmla="val 7456"/>
              </a:avLst>
            </a:prstGeom>
            <a:gradFill>
              <a:gsLst>
                <a:gs pos="0">
                  <a:srgbClr val="354B91"/>
                </a:gs>
                <a:gs pos="79000">
                  <a:srgbClr val="1A196B"/>
                </a:gs>
              </a:gsLst>
              <a:path path="circle">
                <a:fillToRect l="100000" b="100000"/>
              </a:path>
            </a:gradFill>
            <a:effectLst>
              <a:outerShdw blurRad="1054100" dist="533400" dir="5400000" sx="122000" sy="122000" algn="t" rotWithShape="0">
                <a:prstClr val="black">
                  <a:alpha val="17000"/>
                </a:prstClr>
              </a:outerShdw>
            </a:effectLst>
          </p:spPr>
        </p:sp>
      </p:grpSp>
      <p:grpSp>
        <p:nvGrpSpPr>
          <p:cNvPr id="3" name="Group 2">
            <a:extLst>
              <a:ext uri="{FF2B5EF4-FFF2-40B4-BE49-F238E27FC236}">
                <a16:creationId xmlns:a16="http://schemas.microsoft.com/office/drawing/2014/main" id="{345FB84E-BCFB-2DC9-8D86-4FFD8818F2C4}"/>
              </a:ext>
            </a:extLst>
          </p:cNvPr>
          <p:cNvGrpSpPr/>
          <p:nvPr/>
        </p:nvGrpSpPr>
        <p:grpSpPr>
          <a:xfrm>
            <a:off x="2548664" y="4920912"/>
            <a:ext cx="687573" cy="1406718"/>
            <a:chOff x="2548664" y="4920912"/>
            <a:chExt cx="687573" cy="1406718"/>
          </a:xfrm>
        </p:grpSpPr>
        <p:pic>
          <p:nvPicPr>
            <p:cNvPr id="31" name="Picture 30">
              <a:extLst>
                <a:ext uri="{FF2B5EF4-FFF2-40B4-BE49-F238E27FC236}">
                  <a16:creationId xmlns:a16="http://schemas.microsoft.com/office/drawing/2014/main" id="{8ECEB59E-481F-469E-B505-7665EBD5802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548664" y="4920912"/>
              <a:ext cx="687573" cy="1406718"/>
            </a:xfrm>
            <a:prstGeom prst="rect">
              <a:avLst/>
            </a:prstGeom>
          </p:spPr>
        </p:pic>
        <p:sp>
          <p:nvSpPr>
            <p:cNvPr id="47" name="Image 5">
              <a:extLst>
                <a:ext uri="{FF2B5EF4-FFF2-40B4-BE49-F238E27FC236}">
                  <a16:creationId xmlns:a16="http://schemas.microsoft.com/office/drawing/2014/main" id="{BA9106C0-111B-4962-9F57-A6375846F6C6}"/>
                </a:ext>
              </a:extLst>
            </p:cNvPr>
            <p:cNvSpPr txBox="1">
              <a:spLocks/>
            </p:cNvSpPr>
            <p:nvPr/>
          </p:nvSpPr>
          <p:spPr>
            <a:xfrm>
              <a:off x="2595145" y="4969941"/>
              <a:ext cx="594610" cy="1308660"/>
            </a:xfrm>
            <a:prstGeom prst="roundRect">
              <a:avLst>
                <a:gd name="adj" fmla="val 7456"/>
              </a:avLst>
            </a:prstGeom>
            <a:gradFill>
              <a:gsLst>
                <a:gs pos="0">
                  <a:srgbClr val="354B91"/>
                </a:gs>
                <a:gs pos="79000">
                  <a:srgbClr val="1A196B"/>
                </a:gs>
              </a:gsLst>
              <a:path path="circle">
                <a:fillToRect l="100000" b="100000"/>
              </a:path>
            </a:gradFill>
            <a:effectLst>
              <a:outerShdw blurRad="330200" dist="101600" dir="2700000" algn="tl" rotWithShape="0">
                <a:schemeClr val="accent1">
                  <a:lumMod val="10000"/>
                  <a:alpha val="30000"/>
                </a:schemeClr>
              </a:outerShdw>
            </a:effectLst>
          </p:spPr>
        </p:sp>
      </p:grpSp>
      <p:grpSp>
        <p:nvGrpSpPr>
          <p:cNvPr id="4" name="Group 3">
            <a:extLst>
              <a:ext uri="{FF2B5EF4-FFF2-40B4-BE49-F238E27FC236}">
                <a16:creationId xmlns:a16="http://schemas.microsoft.com/office/drawing/2014/main" id="{CD2A39CC-8E52-0BAB-C1F0-0F63BDDCDC09}"/>
              </a:ext>
            </a:extLst>
          </p:cNvPr>
          <p:cNvGrpSpPr/>
          <p:nvPr/>
        </p:nvGrpSpPr>
        <p:grpSpPr>
          <a:xfrm>
            <a:off x="3384304" y="5553075"/>
            <a:ext cx="479819" cy="751095"/>
            <a:chOff x="3384304" y="5553075"/>
            <a:chExt cx="479819" cy="751095"/>
          </a:xfrm>
        </p:grpSpPr>
        <p:pic>
          <p:nvPicPr>
            <p:cNvPr id="40" name="Picture 39">
              <a:extLst>
                <a:ext uri="{FF2B5EF4-FFF2-40B4-BE49-F238E27FC236}">
                  <a16:creationId xmlns:a16="http://schemas.microsoft.com/office/drawing/2014/main" id="{9FD7096C-1700-4F8D-B682-04C92B35EC3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384304" y="5553075"/>
              <a:ext cx="479819" cy="751095"/>
            </a:xfrm>
            <a:prstGeom prst="rect">
              <a:avLst/>
            </a:prstGeom>
          </p:spPr>
        </p:pic>
        <p:sp>
          <p:nvSpPr>
            <p:cNvPr id="48" name="Image 6">
              <a:extLst>
                <a:ext uri="{FF2B5EF4-FFF2-40B4-BE49-F238E27FC236}">
                  <a16:creationId xmlns:a16="http://schemas.microsoft.com/office/drawing/2014/main" id="{F3F54784-5D65-4D8D-83AC-3CE2D57C459A}"/>
                </a:ext>
              </a:extLst>
            </p:cNvPr>
            <p:cNvSpPr txBox="1">
              <a:spLocks/>
            </p:cNvSpPr>
            <p:nvPr/>
          </p:nvSpPr>
          <p:spPr>
            <a:xfrm>
              <a:off x="3409191" y="5695285"/>
              <a:ext cx="401472" cy="476198"/>
            </a:xfrm>
            <a:prstGeom prst="roundRect">
              <a:avLst>
                <a:gd name="adj" fmla="val 13387"/>
              </a:avLst>
            </a:prstGeom>
            <a:gradFill>
              <a:gsLst>
                <a:gs pos="0">
                  <a:srgbClr val="354B91"/>
                </a:gs>
                <a:gs pos="79000">
                  <a:srgbClr val="1A196B"/>
                </a:gs>
              </a:gsLst>
              <a:path path="circle">
                <a:fillToRect l="100000" b="100000"/>
              </a:path>
            </a:gradFill>
            <a:effectLst>
              <a:outerShdw blurRad="1054100" dist="533400" dir="5400000" sx="122000" sy="122000" algn="t" rotWithShape="0">
                <a:prstClr val="black">
                  <a:alpha val="17000"/>
                </a:prstClr>
              </a:outerShdw>
            </a:effectLst>
          </p:spPr>
        </p:sp>
      </p:grpSp>
      <p:sp>
        <p:nvSpPr>
          <p:cNvPr id="27" name="Image 4">
            <a:extLst>
              <a:ext uri="{FF2B5EF4-FFF2-40B4-BE49-F238E27FC236}">
                <a16:creationId xmlns:a16="http://schemas.microsoft.com/office/drawing/2014/main" id="{007E6E62-C234-CAEE-B201-6B50DAE7D722}"/>
              </a:ext>
            </a:extLst>
          </p:cNvPr>
          <p:cNvSpPr txBox="1">
            <a:spLocks/>
          </p:cNvSpPr>
          <p:nvPr/>
        </p:nvSpPr>
        <p:spPr>
          <a:xfrm>
            <a:off x="1758975" y="4977891"/>
            <a:ext cx="594610" cy="1308660"/>
          </a:xfrm>
          <a:prstGeom prst="roundRect">
            <a:avLst>
              <a:gd name="adj" fmla="val 7456"/>
            </a:avLst>
          </a:prstGeom>
          <a:blipFill dpi="0" rotWithShape="1">
            <a:blip r:embed="rId12" cstate="email">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a:ext>
              </a:extLst>
            </a:blip>
            <a:srcRect/>
            <a:stretch>
              <a:fillRect/>
            </a:stretch>
          </a:blipFill>
          <a:effectLst>
            <a:outerShdw blurRad="1054100" dist="533400" dir="5400000" sx="122000" sy="122000" algn="t" rotWithShape="0">
              <a:prstClr val="black">
                <a:alpha val="17000"/>
              </a:prstClr>
            </a:outerShdw>
          </a:effectLst>
        </p:spPr>
      </p:sp>
      <p:sp>
        <p:nvSpPr>
          <p:cNvPr id="30" name="Image 5">
            <a:extLst>
              <a:ext uri="{FF2B5EF4-FFF2-40B4-BE49-F238E27FC236}">
                <a16:creationId xmlns:a16="http://schemas.microsoft.com/office/drawing/2014/main" id="{535B7E46-B00B-B924-DEA8-3746D6AE7623}"/>
              </a:ext>
            </a:extLst>
          </p:cNvPr>
          <p:cNvSpPr txBox="1">
            <a:spLocks/>
          </p:cNvSpPr>
          <p:nvPr/>
        </p:nvSpPr>
        <p:spPr>
          <a:xfrm>
            <a:off x="2602584" y="4977891"/>
            <a:ext cx="594610" cy="1308660"/>
          </a:xfrm>
          <a:prstGeom prst="roundRect">
            <a:avLst>
              <a:gd name="adj" fmla="val 7456"/>
            </a:avLst>
          </a:prstGeom>
          <a:blipFill dpi="0" rotWithShape="1">
            <a:blip r:embed="rId14" cstate="email">
              <a:extLst>
                <a:ext uri="{BEBA8EAE-BF5A-486C-A8C5-ECC9F3942E4B}">
                  <a14:imgProps xmlns:a14="http://schemas.microsoft.com/office/drawing/2010/main">
                    <a14:imgLayer r:embed="rId15">
                      <a14:imgEffect>
                        <a14:colorTemperature colorTemp="8800"/>
                      </a14:imgEffect>
                    </a14:imgLayer>
                  </a14:imgProps>
                </a:ext>
                <a:ext uri="{28A0092B-C50C-407E-A947-70E740481C1C}">
                  <a14:useLocalDpi xmlns:a14="http://schemas.microsoft.com/office/drawing/2010/main"/>
                </a:ext>
              </a:extLst>
            </a:blip>
            <a:srcRect/>
            <a:stretch>
              <a:fillRect/>
            </a:stretch>
          </a:blipFill>
          <a:effectLst>
            <a:outerShdw blurRad="330200" dist="101600" dir="2700000" algn="tl" rotWithShape="0">
              <a:schemeClr val="accent1">
                <a:lumMod val="10000"/>
                <a:alpha val="30000"/>
              </a:schemeClr>
            </a:outerShdw>
          </a:effectLst>
        </p:spPr>
      </p:sp>
      <p:sp>
        <p:nvSpPr>
          <p:cNvPr id="32" name="Image 6">
            <a:extLst>
              <a:ext uri="{FF2B5EF4-FFF2-40B4-BE49-F238E27FC236}">
                <a16:creationId xmlns:a16="http://schemas.microsoft.com/office/drawing/2014/main" id="{3BE77645-A418-E9D7-C4EE-537C8EF71130}"/>
              </a:ext>
            </a:extLst>
          </p:cNvPr>
          <p:cNvSpPr txBox="1">
            <a:spLocks/>
          </p:cNvSpPr>
          <p:nvPr/>
        </p:nvSpPr>
        <p:spPr>
          <a:xfrm>
            <a:off x="3416630" y="5703235"/>
            <a:ext cx="401472" cy="476198"/>
          </a:xfrm>
          <a:prstGeom prst="roundRect">
            <a:avLst>
              <a:gd name="adj" fmla="val 13387"/>
            </a:avLst>
          </a:prstGeom>
          <a:blipFill dpi="0" rotWithShape="1">
            <a:blip r:embed="rId16" cstate="email">
              <a:extLst>
                <a:ext uri="{28A0092B-C50C-407E-A947-70E740481C1C}">
                  <a14:useLocalDpi xmlns:a14="http://schemas.microsoft.com/office/drawing/2010/main"/>
                </a:ext>
              </a:extLst>
            </a:blip>
            <a:srcRect/>
            <a:stretch>
              <a:fillRect/>
            </a:stretch>
          </a:blipFill>
          <a:effectLst>
            <a:outerShdw blurRad="1054100" dist="533400" dir="5400000" sx="122000" sy="122000" algn="t" rotWithShape="0">
              <a:prstClr val="black">
                <a:alpha val="17000"/>
              </a:prstClr>
            </a:outerShdw>
          </a:effectLst>
        </p:spPr>
      </p:sp>
    </p:spTree>
    <p:extLst>
      <p:ext uri="{BB962C8B-B14F-4D97-AF65-F5344CB8AC3E}">
        <p14:creationId xmlns:p14="http://schemas.microsoft.com/office/powerpoint/2010/main" val="182582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decel="5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500" fill="hold"/>
                                        <p:tgtEl>
                                          <p:spTgt spid="6"/>
                                        </p:tgtEl>
                                        <p:attrNameLst>
                                          <p:attrName>ppt_x</p:attrName>
                                        </p:attrNameLst>
                                      </p:cBhvr>
                                      <p:tavLst>
                                        <p:tav tm="0">
                                          <p:val>
                                            <p:strVal val="1+#ppt_w/2"/>
                                          </p:val>
                                        </p:tav>
                                        <p:tav tm="100000">
                                          <p:val>
                                            <p:strVal val="#ppt_x"/>
                                          </p:val>
                                        </p:tav>
                                      </p:tavLst>
                                    </p:anim>
                                    <p:anim calcmode="lin" valueType="num">
                                      <p:cBhvr additive="base">
                                        <p:cTn id="13" dur="15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2" decel="5000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500" fill="hold"/>
                                        <p:tgtEl>
                                          <p:spTgt spid="9"/>
                                        </p:tgtEl>
                                        <p:attrNameLst>
                                          <p:attrName>ppt_x</p:attrName>
                                        </p:attrNameLst>
                                      </p:cBhvr>
                                      <p:tavLst>
                                        <p:tav tm="0">
                                          <p:val>
                                            <p:strVal val="1+#ppt_w/2"/>
                                          </p:val>
                                        </p:tav>
                                        <p:tav tm="100000">
                                          <p:val>
                                            <p:strVal val="#ppt_x"/>
                                          </p:val>
                                        </p:tav>
                                      </p:tavLst>
                                    </p:anim>
                                    <p:anim calcmode="lin" valueType="num">
                                      <p:cBhvr additive="base">
                                        <p:cTn id="17" dur="1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5000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1500" fill="hold"/>
                                        <p:tgtEl>
                                          <p:spTgt spid="2"/>
                                        </p:tgtEl>
                                        <p:attrNameLst>
                                          <p:attrName>ppt_x</p:attrName>
                                        </p:attrNameLst>
                                      </p:cBhvr>
                                      <p:tavLst>
                                        <p:tav tm="0">
                                          <p:val>
                                            <p:strVal val="0-#ppt_w/2"/>
                                          </p:val>
                                        </p:tav>
                                        <p:tav tm="100000">
                                          <p:val>
                                            <p:strVal val="#ppt_x"/>
                                          </p:val>
                                        </p:tav>
                                      </p:tavLst>
                                    </p:anim>
                                    <p:anim calcmode="lin" valueType="num">
                                      <p:cBhvr additive="base">
                                        <p:cTn id="21" dur="1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8" decel="5000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500" fill="hold"/>
                                        <p:tgtEl>
                                          <p:spTgt spid="3"/>
                                        </p:tgtEl>
                                        <p:attrNameLst>
                                          <p:attrName>ppt_x</p:attrName>
                                        </p:attrNameLst>
                                      </p:cBhvr>
                                      <p:tavLst>
                                        <p:tav tm="0">
                                          <p:val>
                                            <p:strVal val="0-#ppt_w/2"/>
                                          </p:val>
                                        </p:tav>
                                        <p:tav tm="100000">
                                          <p:val>
                                            <p:strVal val="#ppt_x"/>
                                          </p:val>
                                        </p:tav>
                                      </p:tavLst>
                                    </p:anim>
                                    <p:anim calcmode="lin" valueType="num">
                                      <p:cBhvr additive="base">
                                        <p:cTn id="25" dur="150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8" decel="5000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500" fill="hold"/>
                                        <p:tgtEl>
                                          <p:spTgt spid="4"/>
                                        </p:tgtEl>
                                        <p:attrNameLst>
                                          <p:attrName>ppt_x</p:attrName>
                                        </p:attrNameLst>
                                      </p:cBhvr>
                                      <p:tavLst>
                                        <p:tav tm="0">
                                          <p:val>
                                            <p:strVal val="0-#ppt_w/2"/>
                                          </p:val>
                                        </p:tav>
                                        <p:tav tm="100000">
                                          <p:val>
                                            <p:strVal val="#ppt_x"/>
                                          </p:val>
                                        </p:tav>
                                      </p:tavLst>
                                    </p:anim>
                                    <p:anim calcmode="lin" valueType="num">
                                      <p:cBhvr additive="base">
                                        <p:cTn id="29" dur="1500" fill="hold"/>
                                        <p:tgtEl>
                                          <p:spTgt spid="4"/>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15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500"/>
                                        <p:tgtEl>
                                          <p:spTgt spid="27"/>
                                        </p:tgtEl>
                                      </p:cBhvr>
                                    </p:animEffect>
                                  </p:childTnLst>
                                </p:cTn>
                              </p:par>
                              <p:par>
                                <p:cTn id="33" presetID="10" presetClass="entr" presetSubtype="0" fill="hold" nodeType="withEffect">
                                  <p:stCondLst>
                                    <p:cond delay="150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1500"/>
                                        <p:tgtEl>
                                          <p:spTgt spid="30"/>
                                        </p:tgtEl>
                                      </p:cBhvr>
                                    </p:animEffect>
                                  </p:childTnLst>
                                </p:cTn>
                              </p:par>
                              <p:par>
                                <p:cTn id="36" presetID="10" presetClass="entr" presetSubtype="0" fill="hold" nodeType="withEffect">
                                  <p:stCondLst>
                                    <p:cond delay="1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500"/>
                                        <p:tgtEl>
                                          <p:spTgt spid="26"/>
                                        </p:tgtEl>
                                      </p:cBhvr>
                                    </p:animEffect>
                                  </p:childTnLst>
                                </p:cTn>
                              </p:par>
                              <p:par>
                                <p:cTn id="39" presetID="10" presetClass="entr" presetSubtype="0" fill="hold" nodeType="withEffect">
                                  <p:stCondLst>
                                    <p:cond delay="15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500"/>
                                        <p:tgtEl>
                                          <p:spTgt spid="32"/>
                                        </p:tgtEl>
                                      </p:cBhvr>
                                    </p:animEffect>
                                  </p:childTnLst>
                                </p:cTn>
                              </p:par>
                              <p:par>
                                <p:cTn id="42" presetID="10" presetClass="entr" presetSubtype="0" fill="hold" nodeType="withEffect">
                                  <p:stCondLst>
                                    <p:cond delay="15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500"/>
                                        <p:tgtEl>
                                          <p:spTgt spid="34"/>
                                        </p:tgtEl>
                                      </p:cBhvr>
                                    </p:animEffect>
                                  </p:childTnLst>
                                </p:cTn>
                              </p:par>
                              <p:par>
                                <p:cTn id="45" presetID="10" presetClass="entr" presetSubtype="0" fill="hold" nodeType="withEffect">
                                  <p:stCondLst>
                                    <p:cond delay="15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59">
            <a:extLst>
              <a:ext uri="{FF2B5EF4-FFF2-40B4-BE49-F238E27FC236}">
                <a16:creationId xmlns:a16="http://schemas.microsoft.com/office/drawing/2014/main" id="{1798DF7A-AAB1-441C-8EED-9A7D87F6C74A}"/>
              </a:ext>
            </a:extLst>
          </p:cNvPr>
          <p:cNvSpPr/>
          <p:nvPr/>
        </p:nvSpPr>
        <p:spPr>
          <a:xfrm>
            <a:off x="1028700" y="1154306"/>
            <a:ext cx="3242718" cy="2047585"/>
          </a:xfrm>
          <a:prstGeom prst="roundRect">
            <a:avLst>
              <a:gd name="adj" fmla="val 3363"/>
            </a:avLst>
          </a:prstGeom>
          <a:blipFill dpi="0" rotWithShape="0">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0D0E2617-0BB3-463A-A8BE-0E30D3F3ABFE}"/>
              </a:ext>
            </a:extLst>
          </p:cNvPr>
          <p:cNvSpPr/>
          <p:nvPr/>
        </p:nvSpPr>
        <p:spPr>
          <a:xfrm>
            <a:off x="4754861" y="1154306"/>
            <a:ext cx="3242718" cy="2047585"/>
          </a:xfrm>
          <a:prstGeom prst="roundRect">
            <a:avLst>
              <a:gd name="adj" fmla="val 3363"/>
            </a:avLst>
          </a:prstGeom>
          <a:blipFill dpi="0" rotWithShape="0">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3A1CCFF8-63C9-4898-970C-727E3CD4C11B}"/>
              </a:ext>
            </a:extLst>
          </p:cNvPr>
          <p:cNvSpPr/>
          <p:nvPr/>
        </p:nvSpPr>
        <p:spPr>
          <a:xfrm>
            <a:off x="8481022" y="1154306"/>
            <a:ext cx="3242718" cy="2047585"/>
          </a:xfrm>
          <a:prstGeom prst="roundRect">
            <a:avLst>
              <a:gd name="adj" fmla="val 3363"/>
            </a:avLst>
          </a:prstGeom>
          <a:blipFill dpi="0" rotWithShape="0">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B3ADE14B-4D97-49F4-9542-62725664457B}"/>
              </a:ext>
            </a:extLst>
          </p:cNvPr>
          <p:cNvSpPr/>
          <p:nvPr/>
        </p:nvSpPr>
        <p:spPr>
          <a:xfrm>
            <a:off x="1028700" y="4382455"/>
            <a:ext cx="3242718" cy="2047585"/>
          </a:xfrm>
          <a:prstGeom prst="roundRect">
            <a:avLst>
              <a:gd name="adj" fmla="val 3363"/>
            </a:avLst>
          </a:prstGeom>
          <a:blipFill dpi="0" rotWithShape="0">
            <a:blip r:embed="rId5"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3A30AE46-5F37-4678-9E0D-8A1BD53877F5}"/>
              </a:ext>
            </a:extLst>
          </p:cNvPr>
          <p:cNvSpPr/>
          <p:nvPr/>
        </p:nvSpPr>
        <p:spPr>
          <a:xfrm>
            <a:off x="4754861" y="4382455"/>
            <a:ext cx="3242718" cy="2047585"/>
          </a:xfrm>
          <a:prstGeom prst="roundRect">
            <a:avLst>
              <a:gd name="adj" fmla="val 3363"/>
            </a:avLst>
          </a:prstGeom>
          <a:blipFill dpi="0" rotWithShape="0">
            <a:blip r:embed="rId6"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C84E6E3F-E89B-43B6-AF9E-787D3E235741}"/>
              </a:ext>
            </a:extLst>
          </p:cNvPr>
          <p:cNvSpPr/>
          <p:nvPr/>
        </p:nvSpPr>
        <p:spPr>
          <a:xfrm>
            <a:off x="8481022" y="4382455"/>
            <a:ext cx="3242718" cy="2047585"/>
          </a:xfrm>
          <a:prstGeom prst="roundRect">
            <a:avLst>
              <a:gd name="adj" fmla="val 3363"/>
            </a:avLst>
          </a:prstGeom>
          <a:blipFill dpi="0" rotWithShape="0">
            <a:blip r:embed="rId7"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E8E36AB-6765-4BA0-AB27-10598B4EEC5A}"/>
              </a:ext>
            </a:extLst>
          </p:cNvPr>
          <p:cNvSpPr/>
          <p:nvPr/>
        </p:nvSpPr>
        <p:spPr>
          <a:xfrm>
            <a:off x="1028700" y="1154306"/>
            <a:ext cx="3242718" cy="2047585"/>
          </a:xfrm>
          <a:prstGeom prst="roundRect">
            <a:avLst>
              <a:gd name="adj" fmla="val 3363"/>
            </a:avLst>
          </a:prstGeom>
          <a:gradFill flip="none" rotWithShape="1">
            <a:gsLst>
              <a:gs pos="0">
                <a:schemeClr val="accent2">
                  <a:alpha val="35000"/>
                </a:schemeClr>
              </a:gs>
              <a:gs pos="87000">
                <a:schemeClr val="accent3">
                  <a:alpha val="10000"/>
                </a:schemeClr>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70894B2-6987-46C9-9896-BBE27802EC34}"/>
              </a:ext>
            </a:extLst>
          </p:cNvPr>
          <p:cNvSpPr/>
          <p:nvPr/>
        </p:nvSpPr>
        <p:spPr>
          <a:xfrm>
            <a:off x="4754861" y="1154306"/>
            <a:ext cx="3242718" cy="2047585"/>
          </a:xfrm>
          <a:prstGeom prst="roundRect">
            <a:avLst>
              <a:gd name="adj" fmla="val 3363"/>
            </a:avLst>
          </a:prstGeom>
          <a:gradFill flip="none" rotWithShape="1">
            <a:gsLst>
              <a:gs pos="0">
                <a:schemeClr val="accent2">
                  <a:alpha val="35000"/>
                </a:schemeClr>
              </a:gs>
              <a:gs pos="87000">
                <a:schemeClr val="accent3">
                  <a:alpha val="10000"/>
                </a:schemeClr>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CD2BDC74-CEE3-4F04-B73D-F3F12A23125E}"/>
              </a:ext>
            </a:extLst>
          </p:cNvPr>
          <p:cNvSpPr/>
          <p:nvPr/>
        </p:nvSpPr>
        <p:spPr>
          <a:xfrm>
            <a:off x="8481022" y="1154306"/>
            <a:ext cx="3242718" cy="2047585"/>
          </a:xfrm>
          <a:prstGeom prst="roundRect">
            <a:avLst>
              <a:gd name="adj" fmla="val 3363"/>
            </a:avLst>
          </a:prstGeom>
          <a:gradFill flip="none" rotWithShape="1">
            <a:gsLst>
              <a:gs pos="0">
                <a:schemeClr val="accent2">
                  <a:alpha val="35000"/>
                </a:schemeClr>
              </a:gs>
              <a:gs pos="87000">
                <a:schemeClr val="accent3">
                  <a:alpha val="10000"/>
                </a:schemeClr>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B48355F-9286-4637-A6E2-579DCDE08373}"/>
              </a:ext>
            </a:extLst>
          </p:cNvPr>
          <p:cNvSpPr/>
          <p:nvPr/>
        </p:nvSpPr>
        <p:spPr>
          <a:xfrm>
            <a:off x="1028700" y="4382455"/>
            <a:ext cx="3242718" cy="2047585"/>
          </a:xfrm>
          <a:prstGeom prst="roundRect">
            <a:avLst>
              <a:gd name="adj" fmla="val 3363"/>
            </a:avLst>
          </a:prstGeom>
          <a:gradFill flip="none" rotWithShape="1">
            <a:gsLst>
              <a:gs pos="0">
                <a:schemeClr val="accent2">
                  <a:alpha val="35000"/>
                </a:schemeClr>
              </a:gs>
              <a:gs pos="87000">
                <a:schemeClr val="accent3">
                  <a:alpha val="10000"/>
                </a:schemeClr>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A79D7DC2-F0A3-4D4A-A5A4-2DD64162B4EE}"/>
              </a:ext>
            </a:extLst>
          </p:cNvPr>
          <p:cNvSpPr/>
          <p:nvPr/>
        </p:nvSpPr>
        <p:spPr>
          <a:xfrm>
            <a:off x="4754861" y="4382455"/>
            <a:ext cx="3242718" cy="2047585"/>
          </a:xfrm>
          <a:prstGeom prst="roundRect">
            <a:avLst>
              <a:gd name="adj" fmla="val 3363"/>
            </a:avLst>
          </a:prstGeom>
          <a:gradFill flip="none" rotWithShape="1">
            <a:gsLst>
              <a:gs pos="0">
                <a:schemeClr val="accent2">
                  <a:alpha val="35000"/>
                </a:schemeClr>
              </a:gs>
              <a:gs pos="87000">
                <a:schemeClr val="accent3">
                  <a:alpha val="10000"/>
                </a:schemeClr>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5E6A2D5-3120-41CA-ADCD-52FD80B58597}"/>
              </a:ext>
            </a:extLst>
          </p:cNvPr>
          <p:cNvSpPr/>
          <p:nvPr/>
        </p:nvSpPr>
        <p:spPr>
          <a:xfrm>
            <a:off x="8481022" y="4382455"/>
            <a:ext cx="3242718" cy="2047585"/>
          </a:xfrm>
          <a:prstGeom prst="roundRect">
            <a:avLst>
              <a:gd name="adj" fmla="val 3363"/>
            </a:avLst>
          </a:prstGeom>
          <a:gradFill flip="none" rotWithShape="1">
            <a:gsLst>
              <a:gs pos="0">
                <a:schemeClr val="accent2">
                  <a:alpha val="35000"/>
                </a:schemeClr>
              </a:gs>
              <a:gs pos="87000">
                <a:schemeClr val="accent3">
                  <a:alpha val="10000"/>
                </a:schemeClr>
              </a:gs>
            </a:gsLst>
            <a:path path="circle">
              <a:fillToRect l="100000" t="100000"/>
            </a:path>
            <a:tileRect r="-100000" b="-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058D875-F850-BFE5-F6EA-10927F37048D}"/>
              </a:ext>
            </a:extLst>
          </p:cNvPr>
          <p:cNvSpPr txBox="1"/>
          <p:nvPr/>
        </p:nvSpPr>
        <p:spPr>
          <a:xfrm>
            <a:off x="1151284" y="2522889"/>
            <a:ext cx="2997550" cy="623248"/>
          </a:xfrm>
          <a:prstGeom prst="rect">
            <a:avLst/>
          </a:prstGeom>
          <a:noFill/>
        </p:spPr>
        <p:txBody>
          <a:bodyPr wrap="square" rtlCol="0">
            <a:spAutoFit/>
          </a:bodyPr>
          <a:lstStyle/>
          <a:p>
            <a:pPr>
              <a:spcAft>
                <a:spcPts val="300"/>
              </a:spcAft>
            </a:pPr>
            <a:r>
              <a:rPr lang="en-US" sz="1100" b="1" dirty="0">
                <a:solidFill>
                  <a:schemeClr val="accent2"/>
                </a:solidFill>
                <a:latin typeface="Montserrat" panose="00000500000000000000" pitchFamily="50" charset="0"/>
              </a:rPr>
              <a:t>PRODUCT A</a:t>
            </a:r>
          </a:p>
          <a:p>
            <a:pPr>
              <a:spcAft>
                <a:spcPts val="600"/>
              </a:spcAft>
            </a:pPr>
            <a:r>
              <a:rPr lang="en-US" sz="1000" dirty="0">
                <a:solidFill>
                  <a:schemeClr val="accent1">
                    <a:lumMod val="90000"/>
                  </a:schemeClr>
                </a:solidFill>
                <a:latin typeface="Montserrat" panose="00000500000000000000" pitchFamily="50" charset="0"/>
              </a:rPr>
              <a:t>Creative editing software with advanced features</a:t>
            </a:r>
          </a:p>
        </p:txBody>
      </p:sp>
      <p:sp>
        <p:nvSpPr>
          <p:cNvPr id="26" name="Rectangle 25">
            <a:extLst>
              <a:ext uri="{FF2B5EF4-FFF2-40B4-BE49-F238E27FC236}">
                <a16:creationId xmlns:a16="http://schemas.microsoft.com/office/drawing/2014/main" id="{677A315F-3D53-4C1C-A5F4-9BD9B02F1AB0}"/>
              </a:ext>
            </a:extLst>
          </p:cNvPr>
          <p:cNvSpPr/>
          <p:nvPr/>
        </p:nvSpPr>
        <p:spPr>
          <a:xfrm>
            <a:off x="0" y="0"/>
            <a:ext cx="560439" cy="6858000"/>
          </a:xfrm>
          <a:prstGeom prst="rect">
            <a:avLst/>
          </a:prstGeom>
          <a:blipFill>
            <a:blip r:embed="rId8"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E1EDD7A0-F401-4CF7-962F-338A248FEFA5}"/>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a:extLst>
              <a:ext uri="{FF2B5EF4-FFF2-40B4-BE49-F238E27FC236}">
                <a16:creationId xmlns:a16="http://schemas.microsoft.com/office/drawing/2014/main" id="{C6408A40-000B-49F6-B970-09F9AB125054}"/>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30" name="Graphic 31" descr="Line arrow Horizontal U turn">
            <a:extLst>
              <a:ext uri="{FF2B5EF4-FFF2-40B4-BE49-F238E27FC236}">
                <a16:creationId xmlns:a16="http://schemas.microsoft.com/office/drawing/2014/main" id="{EC4C9528-040D-4936-A006-A670D961C53F}"/>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4" name="TextBox 73">
            <a:extLst>
              <a:ext uri="{FF2B5EF4-FFF2-40B4-BE49-F238E27FC236}">
                <a16:creationId xmlns:a16="http://schemas.microsoft.com/office/drawing/2014/main" id="{78A8422A-66D6-401F-A44A-8DDBAECF28A2}"/>
              </a:ext>
            </a:extLst>
          </p:cNvPr>
          <p:cNvSpPr txBox="1"/>
          <p:nvPr/>
        </p:nvSpPr>
        <p:spPr>
          <a:xfrm>
            <a:off x="4877445" y="2522889"/>
            <a:ext cx="2997550" cy="623248"/>
          </a:xfrm>
          <a:prstGeom prst="rect">
            <a:avLst/>
          </a:prstGeom>
          <a:noFill/>
        </p:spPr>
        <p:txBody>
          <a:bodyPr wrap="square" rtlCol="0">
            <a:spAutoFit/>
          </a:bodyPr>
          <a:lstStyle/>
          <a:p>
            <a:pPr>
              <a:spcAft>
                <a:spcPts val="300"/>
              </a:spcAft>
            </a:pPr>
            <a:r>
              <a:rPr lang="en-US" sz="1100" b="1" dirty="0">
                <a:solidFill>
                  <a:schemeClr val="accent2"/>
                </a:solidFill>
                <a:latin typeface="Montserrat" panose="00000500000000000000" pitchFamily="50" charset="0"/>
              </a:rPr>
              <a:t>PRODUCT B</a:t>
            </a:r>
          </a:p>
          <a:p>
            <a:pPr>
              <a:spcAft>
                <a:spcPts val="600"/>
              </a:spcAft>
            </a:pPr>
            <a:r>
              <a:rPr lang="en-US" sz="1000" dirty="0">
                <a:solidFill>
                  <a:schemeClr val="accent1">
                    <a:lumMod val="90000"/>
                  </a:schemeClr>
                </a:solidFill>
                <a:latin typeface="Montserrat" panose="00000500000000000000" pitchFamily="50" charset="0"/>
              </a:rPr>
              <a:t>Streaming platform with personalized recs based on history</a:t>
            </a:r>
          </a:p>
        </p:txBody>
      </p:sp>
      <p:sp>
        <p:nvSpPr>
          <p:cNvPr id="75" name="TextBox 74">
            <a:extLst>
              <a:ext uri="{FF2B5EF4-FFF2-40B4-BE49-F238E27FC236}">
                <a16:creationId xmlns:a16="http://schemas.microsoft.com/office/drawing/2014/main" id="{70DA0397-BCB1-4F13-B6DD-8401740E3FB8}"/>
              </a:ext>
            </a:extLst>
          </p:cNvPr>
          <p:cNvSpPr txBox="1"/>
          <p:nvPr/>
        </p:nvSpPr>
        <p:spPr>
          <a:xfrm>
            <a:off x="8603606" y="2522889"/>
            <a:ext cx="2997550" cy="623248"/>
          </a:xfrm>
          <a:prstGeom prst="rect">
            <a:avLst/>
          </a:prstGeom>
          <a:noFill/>
        </p:spPr>
        <p:txBody>
          <a:bodyPr wrap="square" rtlCol="0">
            <a:spAutoFit/>
          </a:bodyPr>
          <a:lstStyle/>
          <a:p>
            <a:pPr>
              <a:spcAft>
                <a:spcPts val="300"/>
              </a:spcAft>
            </a:pPr>
            <a:r>
              <a:rPr lang="en-US" sz="1100" b="1" dirty="0">
                <a:solidFill>
                  <a:schemeClr val="accent2"/>
                </a:solidFill>
                <a:latin typeface="Montserrat" panose="00000500000000000000" pitchFamily="50" charset="0"/>
              </a:rPr>
              <a:t>PRODUCT C</a:t>
            </a:r>
          </a:p>
          <a:p>
            <a:pPr>
              <a:spcAft>
                <a:spcPts val="600"/>
              </a:spcAft>
            </a:pPr>
            <a:r>
              <a:rPr lang="en-US" sz="1000" dirty="0">
                <a:solidFill>
                  <a:schemeClr val="accent1">
                    <a:lumMod val="90000"/>
                  </a:schemeClr>
                </a:solidFill>
                <a:latin typeface="Montserrat" panose="00000500000000000000" pitchFamily="50" charset="0"/>
              </a:rPr>
              <a:t>Mindfulness app to help reduce stress and improve wellness</a:t>
            </a:r>
          </a:p>
        </p:txBody>
      </p:sp>
      <p:sp>
        <p:nvSpPr>
          <p:cNvPr id="76" name="TextBox 75">
            <a:extLst>
              <a:ext uri="{FF2B5EF4-FFF2-40B4-BE49-F238E27FC236}">
                <a16:creationId xmlns:a16="http://schemas.microsoft.com/office/drawing/2014/main" id="{D08D72E2-5BC9-4450-9DED-E0F343E8A915}"/>
              </a:ext>
            </a:extLst>
          </p:cNvPr>
          <p:cNvSpPr txBox="1"/>
          <p:nvPr/>
        </p:nvSpPr>
        <p:spPr>
          <a:xfrm>
            <a:off x="1151284" y="5751038"/>
            <a:ext cx="2997550" cy="623248"/>
          </a:xfrm>
          <a:prstGeom prst="rect">
            <a:avLst/>
          </a:prstGeom>
          <a:noFill/>
        </p:spPr>
        <p:txBody>
          <a:bodyPr wrap="square" rtlCol="0">
            <a:spAutoFit/>
          </a:bodyPr>
          <a:lstStyle/>
          <a:p>
            <a:pPr>
              <a:spcAft>
                <a:spcPts val="300"/>
              </a:spcAft>
            </a:pPr>
            <a:r>
              <a:rPr lang="en-US" sz="1100" b="1" dirty="0">
                <a:solidFill>
                  <a:schemeClr val="accent2"/>
                </a:solidFill>
                <a:latin typeface="Montserrat" panose="00000500000000000000" pitchFamily="50" charset="0"/>
              </a:rPr>
              <a:t>PRODUCT D</a:t>
            </a:r>
          </a:p>
          <a:p>
            <a:pPr>
              <a:spcAft>
                <a:spcPts val="600"/>
              </a:spcAft>
            </a:pPr>
            <a:r>
              <a:rPr lang="en-US" sz="1000" dirty="0">
                <a:solidFill>
                  <a:schemeClr val="accent1">
                    <a:lumMod val="90000"/>
                  </a:schemeClr>
                </a:solidFill>
                <a:latin typeface="Montserrat" panose="00000500000000000000" pitchFamily="50" charset="0"/>
              </a:rPr>
              <a:t>Social sharing platform to connect with like-minded individuals</a:t>
            </a:r>
          </a:p>
        </p:txBody>
      </p:sp>
      <p:sp>
        <p:nvSpPr>
          <p:cNvPr id="77" name="TextBox 76">
            <a:extLst>
              <a:ext uri="{FF2B5EF4-FFF2-40B4-BE49-F238E27FC236}">
                <a16:creationId xmlns:a16="http://schemas.microsoft.com/office/drawing/2014/main" id="{C6C5C6F4-6747-49A8-B2F8-C7B96BD46BBB}"/>
              </a:ext>
            </a:extLst>
          </p:cNvPr>
          <p:cNvSpPr txBox="1"/>
          <p:nvPr/>
        </p:nvSpPr>
        <p:spPr>
          <a:xfrm>
            <a:off x="4877445" y="5751038"/>
            <a:ext cx="2997550" cy="623248"/>
          </a:xfrm>
          <a:prstGeom prst="rect">
            <a:avLst/>
          </a:prstGeom>
          <a:noFill/>
        </p:spPr>
        <p:txBody>
          <a:bodyPr wrap="square" rtlCol="0">
            <a:spAutoFit/>
          </a:bodyPr>
          <a:lstStyle/>
          <a:p>
            <a:pPr>
              <a:spcAft>
                <a:spcPts val="300"/>
              </a:spcAft>
            </a:pPr>
            <a:r>
              <a:rPr lang="en-US" sz="1100" b="1" dirty="0">
                <a:solidFill>
                  <a:schemeClr val="accent2"/>
                </a:solidFill>
                <a:latin typeface="Montserrat" panose="00000500000000000000" pitchFamily="50" charset="0"/>
              </a:rPr>
              <a:t>PRODUCT E</a:t>
            </a:r>
          </a:p>
          <a:p>
            <a:pPr>
              <a:spcAft>
                <a:spcPts val="600"/>
              </a:spcAft>
            </a:pPr>
            <a:r>
              <a:rPr lang="en-US" sz="1000" dirty="0">
                <a:solidFill>
                  <a:schemeClr val="accent1">
                    <a:lumMod val="90000"/>
                  </a:schemeClr>
                </a:solidFill>
                <a:latin typeface="Montserrat" panose="00000500000000000000" pitchFamily="50" charset="0"/>
              </a:rPr>
              <a:t>Learning application that uses natural language processing</a:t>
            </a:r>
          </a:p>
        </p:txBody>
      </p:sp>
      <p:sp>
        <p:nvSpPr>
          <p:cNvPr id="78" name="TextBox 77">
            <a:extLst>
              <a:ext uri="{FF2B5EF4-FFF2-40B4-BE49-F238E27FC236}">
                <a16:creationId xmlns:a16="http://schemas.microsoft.com/office/drawing/2014/main" id="{37DF5F7C-D557-4717-B4BB-8C8A0D574D9A}"/>
              </a:ext>
            </a:extLst>
          </p:cNvPr>
          <p:cNvSpPr txBox="1"/>
          <p:nvPr/>
        </p:nvSpPr>
        <p:spPr>
          <a:xfrm>
            <a:off x="8603606" y="5751038"/>
            <a:ext cx="2997550" cy="623248"/>
          </a:xfrm>
          <a:prstGeom prst="rect">
            <a:avLst/>
          </a:prstGeom>
          <a:noFill/>
        </p:spPr>
        <p:txBody>
          <a:bodyPr wrap="square" rtlCol="0">
            <a:spAutoFit/>
          </a:bodyPr>
          <a:lstStyle/>
          <a:p>
            <a:pPr>
              <a:spcAft>
                <a:spcPts val="300"/>
              </a:spcAft>
            </a:pPr>
            <a:r>
              <a:rPr lang="en-US" sz="1100" b="1" dirty="0">
                <a:solidFill>
                  <a:schemeClr val="accent2"/>
                </a:solidFill>
                <a:latin typeface="Montserrat" panose="00000500000000000000" pitchFamily="50" charset="0"/>
              </a:rPr>
              <a:t>PRODUCT F</a:t>
            </a:r>
          </a:p>
          <a:p>
            <a:pPr>
              <a:spcAft>
                <a:spcPts val="600"/>
              </a:spcAft>
            </a:pPr>
            <a:r>
              <a:rPr lang="en-US" sz="1000" dirty="0">
                <a:solidFill>
                  <a:schemeClr val="accent1">
                    <a:lumMod val="90000"/>
                  </a:schemeClr>
                </a:solidFill>
                <a:latin typeface="Montserrat" panose="00000500000000000000" pitchFamily="50" charset="0"/>
              </a:rPr>
              <a:t>Privacy software to protect devices from online threats </a:t>
            </a:r>
          </a:p>
        </p:txBody>
      </p:sp>
      <p:sp>
        <p:nvSpPr>
          <p:cNvPr id="2" name="Image 1">
            <a:extLst>
              <a:ext uri="{FF2B5EF4-FFF2-40B4-BE49-F238E27FC236}">
                <a16:creationId xmlns:a16="http://schemas.microsoft.com/office/drawing/2014/main" id="{ADF7C5F2-101E-4FB4-8031-5CE4E87308E6}"/>
              </a:ext>
            </a:extLst>
          </p:cNvPr>
          <p:cNvSpPr/>
          <p:nvPr/>
        </p:nvSpPr>
        <p:spPr>
          <a:xfrm>
            <a:off x="1028700" y="419551"/>
            <a:ext cx="3242718" cy="2047585"/>
          </a:xfrm>
          <a:prstGeom prst="roundRect">
            <a:avLst>
              <a:gd name="adj" fmla="val 3363"/>
            </a:avLst>
          </a:prstGeom>
          <a:blipFill dpi="0" rotWithShape="1">
            <a:blip r:embed="rId9" cstate="email">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a:ext>
              </a:extLst>
            </a:blip>
            <a:srcRect/>
            <a:stretch>
              <a:fillRect t="-7532" b="-7532"/>
            </a:stretch>
          </a:blipFill>
          <a:effectLst>
            <a:outerShdw blurRad="1054100" dist="533400" dir="5400000" sx="122000" sy="122000" algn="t" rotWithShape="0">
              <a:prstClr val="black">
                <a:alpha val="17000"/>
              </a:prstClr>
            </a:outerShdw>
          </a:effectLst>
        </p:spPr>
        <p:txBody>
          <a:bodyPr rtlCol="0" anchor="ctr"/>
          <a:lstStyle/>
          <a:p>
            <a:pPr algn="ctr"/>
            <a:endParaRPr lang="en-US"/>
          </a:p>
        </p:txBody>
      </p:sp>
      <p:sp>
        <p:nvSpPr>
          <p:cNvPr id="55" name="Image 2">
            <a:extLst>
              <a:ext uri="{FF2B5EF4-FFF2-40B4-BE49-F238E27FC236}">
                <a16:creationId xmlns:a16="http://schemas.microsoft.com/office/drawing/2014/main" id="{7F61E01F-9B08-4255-80F6-17DC7E5FD43D}"/>
              </a:ext>
            </a:extLst>
          </p:cNvPr>
          <p:cNvSpPr/>
          <p:nvPr/>
        </p:nvSpPr>
        <p:spPr>
          <a:xfrm>
            <a:off x="4754861" y="419551"/>
            <a:ext cx="3242718" cy="2047585"/>
          </a:xfrm>
          <a:prstGeom prst="roundRect">
            <a:avLst>
              <a:gd name="adj" fmla="val 3363"/>
            </a:avLst>
          </a:prstGeom>
          <a:blipFill dpi="0" rotWithShape="1">
            <a:blip r:embed="rId11" cstate="email">
              <a:extLst>
                <a:ext uri="{28A0092B-C50C-407E-A947-70E740481C1C}">
                  <a14:useLocalDpi xmlns:a14="http://schemas.microsoft.com/office/drawing/2010/main"/>
                </a:ext>
              </a:extLst>
            </a:blip>
            <a:srcRect/>
            <a:stretch>
              <a:fillRect/>
            </a:stretch>
          </a:blipFill>
          <a:effectLst>
            <a:outerShdw blurRad="1054100" dist="533400" dir="5400000" sx="122000" sy="122000" algn="t" rotWithShape="0">
              <a:prstClr val="black">
                <a:alpha val="17000"/>
              </a:prstClr>
            </a:outerShdw>
          </a:effectLst>
        </p:spPr>
        <p:txBody>
          <a:bodyPr rtlCol="0" anchor="ctr"/>
          <a:lstStyle/>
          <a:p>
            <a:pPr algn="ctr"/>
            <a:endParaRPr lang="en-US"/>
          </a:p>
        </p:txBody>
      </p:sp>
      <p:sp>
        <p:nvSpPr>
          <p:cNvPr id="56" name="Image 3">
            <a:extLst>
              <a:ext uri="{FF2B5EF4-FFF2-40B4-BE49-F238E27FC236}">
                <a16:creationId xmlns:a16="http://schemas.microsoft.com/office/drawing/2014/main" id="{138158D4-67F1-47CD-A5E3-39D0E2E9571A}"/>
              </a:ext>
            </a:extLst>
          </p:cNvPr>
          <p:cNvSpPr/>
          <p:nvPr/>
        </p:nvSpPr>
        <p:spPr>
          <a:xfrm>
            <a:off x="8481022" y="419551"/>
            <a:ext cx="3242718" cy="2047585"/>
          </a:xfrm>
          <a:prstGeom prst="roundRect">
            <a:avLst>
              <a:gd name="adj" fmla="val 3363"/>
            </a:avLst>
          </a:prstGeom>
          <a:blipFill dpi="0" rotWithShape="1">
            <a:blip r:embed="rId12" cstate="email">
              <a:extLst>
                <a:ext uri="{BEBA8EAE-BF5A-486C-A8C5-ECC9F3942E4B}">
                  <a14:imgProps xmlns:a14="http://schemas.microsoft.com/office/drawing/2010/main">
                    <a14:imgLayer r:embed="rId13">
                      <a14:imgEffect>
                        <a14:colorTemperature colorTemp="5300"/>
                      </a14:imgEffect>
                    </a14:imgLayer>
                  </a14:imgProps>
                </a:ext>
                <a:ext uri="{28A0092B-C50C-407E-A947-70E740481C1C}">
                  <a14:useLocalDpi xmlns:a14="http://schemas.microsoft.com/office/drawing/2010/main"/>
                </a:ext>
              </a:extLst>
            </a:blip>
            <a:srcRect/>
            <a:stretch>
              <a:fillRect t="-73982" b="-23978"/>
            </a:stretch>
          </a:blipFill>
          <a:effectLst>
            <a:outerShdw blurRad="330200" dist="101600" dir="2700000" algn="tl" rotWithShape="0">
              <a:schemeClr val="accent1">
                <a:lumMod val="10000"/>
                <a:alpha val="30000"/>
              </a:schemeClr>
            </a:outerShdw>
          </a:effectLst>
        </p:spPr>
        <p:txBody>
          <a:bodyPr rtlCol="0" anchor="ctr"/>
          <a:lstStyle/>
          <a:p>
            <a:pPr algn="ctr"/>
            <a:endParaRPr lang="en-US"/>
          </a:p>
        </p:txBody>
      </p:sp>
      <p:sp>
        <p:nvSpPr>
          <p:cNvPr id="57" name="Image 4">
            <a:extLst>
              <a:ext uri="{FF2B5EF4-FFF2-40B4-BE49-F238E27FC236}">
                <a16:creationId xmlns:a16="http://schemas.microsoft.com/office/drawing/2014/main" id="{43449ECC-45DD-4F8E-A1BE-8DF4166539C3}"/>
              </a:ext>
            </a:extLst>
          </p:cNvPr>
          <p:cNvSpPr/>
          <p:nvPr/>
        </p:nvSpPr>
        <p:spPr>
          <a:xfrm>
            <a:off x="1028700" y="3647700"/>
            <a:ext cx="3242718" cy="2047585"/>
          </a:xfrm>
          <a:prstGeom prst="roundRect">
            <a:avLst>
              <a:gd name="adj" fmla="val 3363"/>
            </a:avLst>
          </a:prstGeom>
          <a:blipFill dpi="0" rotWithShape="1">
            <a:blip r:embed="rId14" cstate="email">
              <a:extLst>
                <a:ext uri="{BEBA8EAE-BF5A-486C-A8C5-ECC9F3942E4B}">
                  <a14:imgProps xmlns:a14="http://schemas.microsoft.com/office/drawing/2010/main">
                    <a14:imgLayer r:embed="rId15">
                      <a14:imgEffect>
                        <a14:colorTemperature colorTemp="8800"/>
                      </a14:imgEffect>
                    </a14:imgLayer>
                  </a14:imgProps>
                </a:ext>
                <a:ext uri="{28A0092B-C50C-407E-A947-70E740481C1C}">
                  <a14:useLocalDpi xmlns:a14="http://schemas.microsoft.com/office/drawing/2010/main"/>
                </a:ext>
              </a:extLst>
            </a:blip>
            <a:srcRect/>
            <a:stretch>
              <a:fillRect t="-55537" b="-55537"/>
            </a:stretch>
          </a:blipFill>
          <a:effectLst>
            <a:outerShdw blurRad="330200" dist="101600" dir="2700000" algn="tl" rotWithShape="0">
              <a:schemeClr val="accent1">
                <a:lumMod val="10000"/>
                <a:alpha val="30000"/>
              </a:schemeClr>
            </a:outerShdw>
          </a:effectLst>
        </p:spPr>
        <p:txBody>
          <a:bodyPr rtlCol="0" anchor="ctr"/>
          <a:lstStyle/>
          <a:p>
            <a:pPr algn="ctr"/>
            <a:endParaRPr lang="en-US"/>
          </a:p>
        </p:txBody>
      </p:sp>
      <p:sp>
        <p:nvSpPr>
          <p:cNvPr id="58" name="Image 5">
            <a:extLst>
              <a:ext uri="{FF2B5EF4-FFF2-40B4-BE49-F238E27FC236}">
                <a16:creationId xmlns:a16="http://schemas.microsoft.com/office/drawing/2014/main" id="{727F4428-A3A6-45C8-8310-8174EBAE86E5}"/>
              </a:ext>
            </a:extLst>
          </p:cNvPr>
          <p:cNvSpPr/>
          <p:nvPr/>
        </p:nvSpPr>
        <p:spPr>
          <a:xfrm>
            <a:off x="4754861" y="3647700"/>
            <a:ext cx="3242718" cy="2047585"/>
          </a:xfrm>
          <a:prstGeom prst="roundRect">
            <a:avLst>
              <a:gd name="adj" fmla="val 3363"/>
            </a:avLst>
          </a:prstGeom>
          <a:blipFill dpi="0" rotWithShape="1">
            <a:blip r:embed="rId16" cstate="email">
              <a:extLst>
                <a:ext uri="{28A0092B-C50C-407E-A947-70E740481C1C}">
                  <a14:useLocalDpi xmlns:a14="http://schemas.microsoft.com/office/drawing/2010/main"/>
                </a:ext>
              </a:extLst>
            </a:blip>
            <a:srcRect/>
            <a:stretch>
              <a:fillRect/>
            </a:stretch>
          </a:blipFill>
          <a:effectLst>
            <a:outerShdw blurRad="1054100" dist="533400" dir="5400000" sx="122000" sy="122000" algn="t" rotWithShape="0">
              <a:prstClr val="black">
                <a:alpha val="17000"/>
              </a:prstClr>
            </a:outerShdw>
          </a:effectLst>
        </p:spPr>
        <p:txBody>
          <a:bodyPr rtlCol="0" anchor="ctr"/>
          <a:lstStyle/>
          <a:p>
            <a:pPr algn="ctr"/>
            <a:endParaRPr lang="en-US"/>
          </a:p>
        </p:txBody>
      </p:sp>
      <p:sp>
        <p:nvSpPr>
          <p:cNvPr id="59" name="Image 6">
            <a:extLst>
              <a:ext uri="{FF2B5EF4-FFF2-40B4-BE49-F238E27FC236}">
                <a16:creationId xmlns:a16="http://schemas.microsoft.com/office/drawing/2014/main" id="{59E765A2-291A-4FFE-8C5B-D0F6FEB86DF9}"/>
              </a:ext>
            </a:extLst>
          </p:cNvPr>
          <p:cNvSpPr/>
          <p:nvPr/>
        </p:nvSpPr>
        <p:spPr>
          <a:xfrm>
            <a:off x="8481022" y="3647700"/>
            <a:ext cx="3242718" cy="2047585"/>
          </a:xfrm>
          <a:prstGeom prst="roundRect">
            <a:avLst>
              <a:gd name="adj" fmla="val 3363"/>
            </a:avLst>
          </a:prstGeom>
          <a:blipFill dpi="0" rotWithShape="1">
            <a:blip r:embed="rId17"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effectLst>
            <a:outerShdw blurRad="1054100" dist="533400" dir="5400000" sx="122000" sy="122000" algn="t" rotWithShape="0">
              <a:prstClr val="black">
                <a:alpha val="17000"/>
              </a:prstClr>
            </a:outerShdw>
          </a:effectLst>
        </p:spPr>
        <p:txBody>
          <a:bodyPr rtlCol="0" anchor="ctr"/>
          <a:lstStyle/>
          <a:p>
            <a:pPr algn="ctr"/>
            <a:endParaRPr lang="en-US"/>
          </a:p>
        </p:txBody>
      </p:sp>
      <p:sp>
        <p:nvSpPr>
          <p:cNvPr id="81" name="Slide Number Placeholder 80">
            <a:extLst>
              <a:ext uri="{FF2B5EF4-FFF2-40B4-BE49-F238E27FC236}">
                <a16:creationId xmlns:a16="http://schemas.microsoft.com/office/drawing/2014/main" id="{BD0EEC35-7CB5-4B61-AB80-967FCD424B5F}"/>
              </a:ext>
            </a:extLst>
          </p:cNvPr>
          <p:cNvSpPr>
            <a:spLocks noGrp="1"/>
          </p:cNvSpPr>
          <p:nvPr>
            <p:ph type="sldNum" sz="quarter" idx="12"/>
          </p:nvPr>
        </p:nvSpPr>
        <p:spPr/>
        <p:txBody>
          <a:bodyPr/>
          <a:lstStyle/>
          <a:p>
            <a:pPr algn="ctr"/>
            <a:fld id="{9CA17E48-1482-2242-8588-28D178DC5C93}" type="slidenum">
              <a:rPr lang="en-US" smtClean="0"/>
              <a:pPr algn="ctr"/>
              <a:t>16</a:t>
            </a:fld>
            <a:endParaRPr lang="en-US" dirty="0"/>
          </a:p>
        </p:txBody>
      </p:sp>
    </p:spTree>
    <p:extLst>
      <p:ext uri="{BB962C8B-B14F-4D97-AF65-F5344CB8AC3E}">
        <p14:creationId xmlns:p14="http://schemas.microsoft.com/office/powerpoint/2010/main" val="831537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1000"/>
                                        <p:tgtEl>
                                          <p:spTgt spid="62"/>
                                        </p:tgtEl>
                                      </p:cBhvr>
                                    </p:animEffect>
                                    <p:anim calcmode="lin" valueType="num">
                                      <p:cBhvr>
                                        <p:cTn id="18" dur="1000" fill="hold"/>
                                        <p:tgtEl>
                                          <p:spTgt spid="62"/>
                                        </p:tgtEl>
                                        <p:attrNameLst>
                                          <p:attrName>ppt_x</p:attrName>
                                        </p:attrNameLst>
                                      </p:cBhvr>
                                      <p:tavLst>
                                        <p:tav tm="0">
                                          <p:val>
                                            <p:strVal val="#ppt_x"/>
                                          </p:val>
                                        </p:tav>
                                        <p:tav tm="100000">
                                          <p:val>
                                            <p:strVal val="#ppt_x"/>
                                          </p:val>
                                        </p:tav>
                                      </p:tavLst>
                                    </p:anim>
                                    <p:anim calcmode="lin" valueType="num">
                                      <p:cBhvr>
                                        <p:cTn id="19" dur="1000" fill="hold"/>
                                        <p:tgtEl>
                                          <p:spTgt spid="6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1000"/>
                                        <p:tgtEl>
                                          <p:spTgt spid="68"/>
                                        </p:tgtEl>
                                      </p:cBhvr>
                                    </p:animEffect>
                                    <p:anim calcmode="lin" valueType="num">
                                      <p:cBhvr>
                                        <p:cTn id="23" dur="1000" fill="hold"/>
                                        <p:tgtEl>
                                          <p:spTgt spid="68"/>
                                        </p:tgtEl>
                                        <p:attrNameLst>
                                          <p:attrName>ppt_x</p:attrName>
                                        </p:attrNameLst>
                                      </p:cBhvr>
                                      <p:tavLst>
                                        <p:tav tm="0">
                                          <p:val>
                                            <p:strVal val="#ppt_x"/>
                                          </p:val>
                                        </p:tav>
                                        <p:tav tm="100000">
                                          <p:val>
                                            <p:strVal val="#ppt_x"/>
                                          </p:val>
                                        </p:tav>
                                      </p:tavLst>
                                    </p:anim>
                                    <p:anim calcmode="lin" valueType="num">
                                      <p:cBhvr>
                                        <p:cTn id="24" dur="1000" fill="hold"/>
                                        <p:tgtEl>
                                          <p:spTgt spid="68"/>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1000"/>
                                        <p:tgtEl>
                                          <p:spTgt spid="69"/>
                                        </p:tgtEl>
                                      </p:cBhvr>
                                    </p:animEffect>
                                    <p:anim calcmode="lin" valueType="num">
                                      <p:cBhvr>
                                        <p:cTn id="28" dur="1000" fill="hold"/>
                                        <p:tgtEl>
                                          <p:spTgt spid="69"/>
                                        </p:tgtEl>
                                        <p:attrNameLst>
                                          <p:attrName>ppt_x</p:attrName>
                                        </p:attrNameLst>
                                      </p:cBhvr>
                                      <p:tavLst>
                                        <p:tav tm="0">
                                          <p:val>
                                            <p:strVal val="#ppt_x"/>
                                          </p:val>
                                        </p:tav>
                                        <p:tav tm="100000">
                                          <p:val>
                                            <p:strVal val="#ppt_x"/>
                                          </p:val>
                                        </p:tav>
                                      </p:tavLst>
                                    </p:anim>
                                    <p:anim calcmode="lin" valueType="num">
                                      <p:cBhvr>
                                        <p:cTn id="29" dur="1000" fill="hold"/>
                                        <p:tgtEl>
                                          <p:spTgt spid="6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1000"/>
                                        <p:tgtEl>
                                          <p:spTgt spid="70"/>
                                        </p:tgtEl>
                                      </p:cBhvr>
                                    </p:animEffect>
                                    <p:anim calcmode="lin" valueType="num">
                                      <p:cBhvr>
                                        <p:cTn id="33" dur="1000" fill="hold"/>
                                        <p:tgtEl>
                                          <p:spTgt spid="70"/>
                                        </p:tgtEl>
                                        <p:attrNameLst>
                                          <p:attrName>ppt_x</p:attrName>
                                        </p:attrNameLst>
                                      </p:cBhvr>
                                      <p:tavLst>
                                        <p:tav tm="0">
                                          <p:val>
                                            <p:strVal val="#ppt_x"/>
                                          </p:val>
                                        </p:tav>
                                        <p:tav tm="100000">
                                          <p:val>
                                            <p:strVal val="#ppt_x"/>
                                          </p:val>
                                        </p:tav>
                                      </p:tavLst>
                                    </p:anim>
                                    <p:anim calcmode="lin" valueType="num">
                                      <p:cBhvr>
                                        <p:cTn id="34" dur="1000" fill="hold"/>
                                        <p:tgtEl>
                                          <p:spTgt spid="70"/>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1000"/>
                                        <p:tgtEl>
                                          <p:spTgt spid="63"/>
                                        </p:tgtEl>
                                      </p:cBhvr>
                                    </p:animEffect>
                                    <p:anim calcmode="lin" valueType="num">
                                      <p:cBhvr>
                                        <p:cTn id="38" dur="1000" fill="hold"/>
                                        <p:tgtEl>
                                          <p:spTgt spid="63"/>
                                        </p:tgtEl>
                                        <p:attrNameLst>
                                          <p:attrName>ppt_x</p:attrName>
                                        </p:attrNameLst>
                                      </p:cBhvr>
                                      <p:tavLst>
                                        <p:tav tm="0">
                                          <p:val>
                                            <p:strVal val="#ppt_x"/>
                                          </p:val>
                                        </p:tav>
                                        <p:tav tm="100000">
                                          <p:val>
                                            <p:strVal val="#ppt_x"/>
                                          </p:val>
                                        </p:tav>
                                      </p:tavLst>
                                    </p:anim>
                                    <p:anim calcmode="lin" valueType="num">
                                      <p:cBhvr>
                                        <p:cTn id="39" dur="1000" fill="hold"/>
                                        <p:tgtEl>
                                          <p:spTgt spid="6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anim calcmode="lin" valueType="num">
                                      <p:cBhvr>
                                        <p:cTn id="43" dur="1000" fill="hold"/>
                                        <p:tgtEl>
                                          <p:spTgt spid="64"/>
                                        </p:tgtEl>
                                        <p:attrNameLst>
                                          <p:attrName>ppt_x</p:attrName>
                                        </p:attrNameLst>
                                      </p:cBhvr>
                                      <p:tavLst>
                                        <p:tav tm="0">
                                          <p:val>
                                            <p:strVal val="#ppt_x"/>
                                          </p:val>
                                        </p:tav>
                                        <p:tav tm="100000">
                                          <p:val>
                                            <p:strVal val="#ppt_x"/>
                                          </p:val>
                                        </p:tav>
                                      </p:tavLst>
                                    </p:anim>
                                    <p:anim calcmode="lin" valueType="num">
                                      <p:cBhvr>
                                        <p:cTn id="44" dur="1000" fill="hold"/>
                                        <p:tgtEl>
                                          <p:spTgt spid="64"/>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1000"/>
                                        <p:tgtEl>
                                          <p:spTgt spid="65"/>
                                        </p:tgtEl>
                                      </p:cBhvr>
                                    </p:animEffect>
                                    <p:anim calcmode="lin" valueType="num">
                                      <p:cBhvr>
                                        <p:cTn id="48" dur="1000" fill="hold"/>
                                        <p:tgtEl>
                                          <p:spTgt spid="65"/>
                                        </p:tgtEl>
                                        <p:attrNameLst>
                                          <p:attrName>ppt_x</p:attrName>
                                        </p:attrNameLst>
                                      </p:cBhvr>
                                      <p:tavLst>
                                        <p:tav tm="0">
                                          <p:val>
                                            <p:strVal val="#ppt_x"/>
                                          </p:val>
                                        </p:tav>
                                        <p:tav tm="100000">
                                          <p:val>
                                            <p:strVal val="#ppt_x"/>
                                          </p:val>
                                        </p:tav>
                                      </p:tavLst>
                                    </p:anim>
                                    <p:anim calcmode="lin" valueType="num">
                                      <p:cBhvr>
                                        <p:cTn id="49" dur="1000" fill="hold"/>
                                        <p:tgtEl>
                                          <p:spTgt spid="6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1000"/>
                                        <p:tgtEl>
                                          <p:spTgt spid="71"/>
                                        </p:tgtEl>
                                      </p:cBhvr>
                                    </p:animEffect>
                                    <p:anim calcmode="lin" valueType="num">
                                      <p:cBhvr>
                                        <p:cTn id="53" dur="1000" fill="hold"/>
                                        <p:tgtEl>
                                          <p:spTgt spid="71"/>
                                        </p:tgtEl>
                                        <p:attrNameLst>
                                          <p:attrName>ppt_x</p:attrName>
                                        </p:attrNameLst>
                                      </p:cBhvr>
                                      <p:tavLst>
                                        <p:tav tm="0">
                                          <p:val>
                                            <p:strVal val="#ppt_x"/>
                                          </p:val>
                                        </p:tav>
                                        <p:tav tm="100000">
                                          <p:val>
                                            <p:strVal val="#ppt_x"/>
                                          </p:val>
                                        </p:tav>
                                      </p:tavLst>
                                    </p:anim>
                                    <p:anim calcmode="lin" valueType="num">
                                      <p:cBhvr>
                                        <p:cTn id="54" dur="1000" fill="hold"/>
                                        <p:tgtEl>
                                          <p:spTgt spid="71"/>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1000"/>
                                        <p:tgtEl>
                                          <p:spTgt spid="73"/>
                                        </p:tgtEl>
                                      </p:cBhvr>
                                    </p:animEffect>
                                    <p:anim calcmode="lin" valueType="num">
                                      <p:cBhvr>
                                        <p:cTn id="63" dur="1000" fill="hold"/>
                                        <p:tgtEl>
                                          <p:spTgt spid="73"/>
                                        </p:tgtEl>
                                        <p:attrNameLst>
                                          <p:attrName>ppt_x</p:attrName>
                                        </p:attrNameLst>
                                      </p:cBhvr>
                                      <p:tavLst>
                                        <p:tav tm="0">
                                          <p:val>
                                            <p:strVal val="#ppt_x"/>
                                          </p:val>
                                        </p:tav>
                                        <p:tav tm="100000">
                                          <p:val>
                                            <p:strVal val="#ppt_x"/>
                                          </p:val>
                                        </p:tav>
                                      </p:tavLst>
                                    </p:anim>
                                    <p:anim calcmode="lin" valueType="num">
                                      <p:cBhvr>
                                        <p:cTn id="64" dur="1000" fill="hold"/>
                                        <p:tgtEl>
                                          <p:spTgt spid="73"/>
                                        </p:tgtEl>
                                        <p:attrNameLst>
                                          <p:attrName>ppt_y</p:attrName>
                                        </p:attrNameLst>
                                      </p:cBhvr>
                                      <p:tavLst>
                                        <p:tav tm="0">
                                          <p:val>
                                            <p:strVal val="#ppt_y-.1"/>
                                          </p:val>
                                        </p:tav>
                                        <p:tav tm="100000">
                                          <p:val>
                                            <p:strVal val="#ppt_y"/>
                                          </p:val>
                                        </p:tav>
                                      </p:tavLst>
                                    </p:anim>
                                  </p:childTnLst>
                                </p:cTn>
                              </p:par>
                              <p:par>
                                <p:cTn id="65" presetID="22" presetClass="entr" presetSubtype="8" fill="hold" grpId="0" nodeType="withEffect">
                                  <p:stCondLst>
                                    <p:cond delay="50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1500"/>
                                        <p:tgtEl>
                                          <p:spTgt spid="19"/>
                                        </p:tgtEl>
                                      </p:cBhvr>
                                    </p:animEffect>
                                  </p:childTnLst>
                                </p:cTn>
                              </p:par>
                              <p:par>
                                <p:cTn id="68" presetID="22" presetClass="entr" presetSubtype="8" fill="hold" grpId="0" nodeType="withEffect">
                                  <p:stCondLst>
                                    <p:cond delay="50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1500"/>
                                        <p:tgtEl>
                                          <p:spTgt spid="29"/>
                                        </p:tgtEl>
                                      </p:cBhvr>
                                    </p:animEffect>
                                  </p:childTnLst>
                                </p:cTn>
                              </p:par>
                              <p:par>
                                <p:cTn id="71" presetID="22" presetClass="entr" presetSubtype="8" fill="hold" grpId="0" nodeType="withEffect">
                                  <p:stCondLst>
                                    <p:cond delay="500"/>
                                  </p:stCondLst>
                                  <p:childTnLst>
                                    <p:set>
                                      <p:cBhvr>
                                        <p:cTn id="72" dur="1" fill="hold">
                                          <p:stCondLst>
                                            <p:cond delay="0"/>
                                          </p:stCondLst>
                                        </p:cTn>
                                        <p:tgtEl>
                                          <p:spTgt spid="74"/>
                                        </p:tgtEl>
                                        <p:attrNameLst>
                                          <p:attrName>style.visibility</p:attrName>
                                        </p:attrNameLst>
                                      </p:cBhvr>
                                      <p:to>
                                        <p:strVal val="visible"/>
                                      </p:to>
                                    </p:set>
                                    <p:animEffect transition="in" filter="wipe(left)">
                                      <p:cBhvr>
                                        <p:cTn id="73" dur="1500"/>
                                        <p:tgtEl>
                                          <p:spTgt spid="74"/>
                                        </p:tgtEl>
                                      </p:cBhvr>
                                    </p:animEffect>
                                  </p:childTnLst>
                                </p:cTn>
                              </p:par>
                              <p:par>
                                <p:cTn id="74" presetID="22" presetClass="entr" presetSubtype="8" fill="hold" grpId="0" nodeType="withEffect">
                                  <p:stCondLst>
                                    <p:cond delay="500"/>
                                  </p:stCondLst>
                                  <p:childTnLst>
                                    <p:set>
                                      <p:cBhvr>
                                        <p:cTn id="75" dur="1" fill="hold">
                                          <p:stCondLst>
                                            <p:cond delay="0"/>
                                          </p:stCondLst>
                                        </p:cTn>
                                        <p:tgtEl>
                                          <p:spTgt spid="75"/>
                                        </p:tgtEl>
                                        <p:attrNameLst>
                                          <p:attrName>style.visibility</p:attrName>
                                        </p:attrNameLst>
                                      </p:cBhvr>
                                      <p:to>
                                        <p:strVal val="visible"/>
                                      </p:to>
                                    </p:set>
                                    <p:animEffect transition="in" filter="wipe(left)">
                                      <p:cBhvr>
                                        <p:cTn id="76" dur="1500"/>
                                        <p:tgtEl>
                                          <p:spTgt spid="75"/>
                                        </p:tgtEl>
                                      </p:cBhvr>
                                    </p:animEffect>
                                  </p:childTnLst>
                                </p:cTn>
                              </p:par>
                              <p:par>
                                <p:cTn id="77" presetID="22" presetClass="entr" presetSubtype="8" fill="hold" grpId="0" nodeType="withEffect">
                                  <p:stCondLst>
                                    <p:cond delay="500"/>
                                  </p:stCondLst>
                                  <p:childTnLst>
                                    <p:set>
                                      <p:cBhvr>
                                        <p:cTn id="78" dur="1" fill="hold">
                                          <p:stCondLst>
                                            <p:cond delay="0"/>
                                          </p:stCondLst>
                                        </p:cTn>
                                        <p:tgtEl>
                                          <p:spTgt spid="76"/>
                                        </p:tgtEl>
                                        <p:attrNameLst>
                                          <p:attrName>style.visibility</p:attrName>
                                        </p:attrNameLst>
                                      </p:cBhvr>
                                      <p:to>
                                        <p:strVal val="visible"/>
                                      </p:to>
                                    </p:set>
                                    <p:animEffect transition="in" filter="wipe(left)">
                                      <p:cBhvr>
                                        <p:cTn id="79" dur="1500"/>
                                        <p:tgtEl>
                                          <p:spTgt spid="76"/>
                                        </p:tgtEl>
                                      </p:cBhvr>
                                    </p:animEffect>
                                  </p:childTnLst>
                                </p:cTn>
                              </p:par>
                              <p:par>
                                <p:cTn id="80" presetID="22" presetClass="entr" presetSubtype="8" fill="hold" grpId="0" nodeType="withEffect">
                                  <p:stCondLst>
                                    <p:cond delay="500"/>
                                  </p:stCondLst>
                                  <p:childTnLst>
                                    <p:set>
                                      <p:cBhvr>
                                        <p:cTn id="81" dur="1" fill="hold">
                                          <p:stCondLst>
                                            <p:cond delay="0"/>
                                          </p:stCondLst>
                                        </p:cTn>
                                        <p:tgtEl>
                                          <p:spTgt spid="77"/>
                                        </p:tgtEl>
                                        <p:attrNameLst>
                                          <p:attrName>style.visibility</p:attrName>
                                        </p:attrNameLst>
                                      </p:cBhvr>
                                      <p:to>
                                        <p:strVal val="visible"/>
                                      </p:to>
                                    </p:set>
                                    <p:animEffect transition="in" filter="wipe(left)">
                                      <p:cBhvr>
                                        <p:cTn id="82" dur="1500"/>
                                        <p:tgtEl>
                                          <p:spTgt spid="77"/>
                                        </p:tgtEl>
                                      </p:cBhvr>
                                    </p:animEffect>
                                  </p:childTnLst>
                                </p:cTn>
                              </p:par>
                              <p:par>
                                <p:cTn id="83" presetID="22" presetClass="entr" presetSubtype="8" fill="hold" grpId="0" nodeType="withEffect">
                                  <p:stCondLst>
                                    <p:cond delay="500"/>
                                  </p:stCondLst>
                                  <p:childTnLst>
                                    <p:set>
                                      <p:cBhvr>
                                        <p:cTn id="84" dur="1" fill="hold">
                                          <p:stCondLst>
                                            <p:cond delay="0"/>
                                          </p:stCondLst>
                                        </p:cTn>
                                        <p:tgtEl>
                                          <p:spTgt spid="78"/>
                                        </p:tgtEl>
                                        <p:attrNameLst>
                                          <p:attrName>style.visibility</p:attrName>
                                        </p:attrNameLst>
                                      </p:cBhvr>
                                      <p:to>
                                        <p:strVal val="visible"/>
                                      </p:to>
                                    </p:set>
                                    <p:animEffect transition="in" filter="wipe(left)">
                                      <p:cBhvr>
                                        <p:cTn id="85"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P spid="68" grpId="0" animBg="1"/>
      <p:bldP spid="69" grpId="0" animBg="1"/>
      <p:bldP spid="70" grpId="0" animBg="1"/>
      <p:bldP spid="71" grpId="0" animBg="1"/>
      <p:bldP spid="72" grpId="0" animBg="1"/>
      <p:bldP spid="73" grpId="0" animBg="1"/>
      <p:bldP spid="19" grpId="0"/>
      <p:bldP spid="29" grpId="0"/>
      <p:bldP spid="74" grpId="0"/>
      <p:bldP spid="75" grpId="0"/>
      <p:bldP spid="76" grpId="0"/>
      <p:bldP spid="77" grpId="0"/>
      <p:bldP spid="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FC1E560-071B-2F89-9879-5CA552574C4B}"/>
              </a:ext>
            </a:extLst>
          </p:cNvPr>
          <p:cNvSpPr txBox="1"/>
          <p:nvPr/>
        </p:nvSpPr>
        <p:spPr>
          <a:xfrm>
            <a:off x="1926349" y="3759145"/>
            <a:ext cx="1036718" cy="331886"/>
          </a:xfrm>
          <a:prstGeom prst="rect">
            <a:avLst/>
          </a:prstGeom>
          <a:noFill/>
        </p:spPr>
        <p:txBody>
          <a:bodyPr wrap="square" rtlCol="0" anchor="ctr" anchorCtr="0">
            <a:spAutoFit/>
          </a:bodyPr>
          <a:lstStyle/>
          <a:p>
            <a:pPr algn="ctr">
              <a:lnSpc>
                <a:spcPts val="1700"/>
              </a:lnSpc>
            </a:pPr>
            <a:r>
              <a:rPr lang="en-US" sz="2400" b="1" dirty="0">
                <a:noFill/>
                <a:latin typeface="Montserrat" panose="00000500000000000000" pitchFamily="50" charset="0"/>
              </a:rPr>
              <a:t>+30%</a:t>
            </a:r>
          </a:p>
        </p:txBody>
      </p:sp>
      <p:sp>
        <p:nvSpPr>
          <p:cNvPr id="21" name="TextBox 20">
            <a:extLst>
              <a:ext uri="{FF2B5EF4-FFF2-40B4-BE49-F238E27FC236}">
                <a16:creationId xmlns:a16="http://schemas.microsoft.com/office/drawing/2014/main" id="{322E0CC1-AFAC-F9FC-4000-0B93E024C659}"/>
              </a:ext>
            </a:extLst>
          </p:cNvPr>
          <p:cNvSpPr txBox="1"/>
          <p:nvPr/>
        </p:nvSpPr>
        <p:spPr>
          <a:xfrm>
            <a:off x="4554995" y="3759145"/>
            <a:ext cx="1036718" cy="331886"/>
          </a:xfrm>
          <a:prstGeom prst="rect">
            <a:avLst/>
          </a:prstGeom>
          <a:noFill/>
        </p:spPr>
        <p:txBody>
          <a:bodyPr wrap="square" rtlCol="0" anchor="ctr" anchorCtr="0">
            <a:spAutoFit/>
          </a:bodyPr>
          <a:lstStyle/>
          <a:p>
            <a:pPr algn="ctr">
              <a:lnSpc>
                <a:spcPts val="1700"/>
              </a:lnSpc>
            </a:pPr>
            <a:r>
              <a:rPr lang="en-US" sz="2400" b="1" dirty="0">
                <a:noFill/>
                <a:latin typeface="Montserrat" panose="00000500000000000000" pitchFamily="50" charset="0"/>
              </a:rPr>
              <a:t>+50%</a:t>
            </a:r>
          </a:p>
        </p:txBody>
      </p:sp>
      <p:sp>
        <p:nvSpPr>
          <p:cNvPr id="25" name="TextBox 24">
            <a:extLst>
              <a:ext uri="{FF2B5EF4-FFF2-40B4-BE49-F238E27FC236}">
                <a16:creationId xmlns:a16="http://schemas.microsoft.com/office/drawing/2014/main" id="{7CED650E-A631-F8CE-1EF5-514F0B9C0FF6}"/>
              </a:ext>
            </a:extLst>
          </p:cNvPr>
          <p:cNvSpPr txBox="1"/>
          <p:nvPr/>
        </p:nvSpPr>
        <p:spPr>
          <a:xfrm>
            <a:off x="7183641" y="3759145"/>
            <a:ext cx="1036718" cy="331886"/>
          </a:xfrm>
          <a:prstGeom prst="rect">
            <a:avLst/>
          </a:prstGeom>
          <a:noFill/>
        </p:spPr>
        <p:txBody>
          <a:bodyPr wrap="square" rtlCol="0" anchor="ctr" anchorCtr="0">
            <a:spAutoFit/>
          </a:bodyPr>
          <a:lstStyle/>
          <a:p>
            <a:pPr algn="ctr">
              <a:lnSpc>
                <a:spcPts val="1700"/>
              </a:lnSpc>
            </a:pPr>
            <a:r>
              <a:rPr lang="en-US" sz="2400" b="1" dirty="0">
                <a:noFill/>
                <a:latin typeface="Montserrat" panose="00000500000000000000" pitchFamily="50" charset="0"/>
              </a:rPr>
              <a:t>+25%</a:t>
            </a:r>
          </a:p>
        </p:txBody>
      </p:sp>
      <p:sp>
        <p:nvSpPr>
          <p:cNvPr id="26" name="TextBox 25">
            <a:extLst>
              <a:ext uri="{FF2B5EF4-FFF2-40B4-BE49-F238E27FC236}">
                <a16:creationId xmlns:a16="http://schemas.microsoft.com/office/drawing/2014/main" id="{2045DFA8-888D-E00C-F707-86A8FCFE5B02}"/>
              </a:ext>
            </a:extLst>
          </p:cNvPr>
          <p:cNvSpPr txBox="1"/>
          <p:nvPr/>
        </p:nvSpPr>
        <p:spPr>
          <a:xfrm>
            <a:off x="9807564" y="3759145"/>
            <a:ext cx="1036718" cy="331886"/>
          </a:xfrm>
          <a:prstGeom prst="rect">
            <a:avLst/>
          </a:prstGeom>
          <a:noFill/>
        </p:spPr>
        <p:txBody>
          <a:bodyPr wrap="square" rtlCol="0" anchor="ctr" anchorCtr="0">
            <a:spAutoFit/>
          </a:bodyPr>
          <a:lstStyle/>
          <a:p>
            <a:pPr algn="ctr">
              <a:lnSpc>
                <a:spcPts val="1700"/>
              </a:lnSpc>
            </a:pPr>
            <a:r>
              <a:rPr lang="en-US" sz="2400" b="1" dirty="0">
                <a:noFill/>
                <a:latin typeface="Montserrat" panose="00000500000000000000" pitchFamily="50" charset="0"/>
              </a:rPr>
              <a:t>+70%</a:t>
            </a:r>
          </a:p>
        </p:txBody>
      </p:sp>
      <p:sp>
        <p:nvSpPr>
          <p:cNvPr id="11" name="TextBox 10">
            <a:extLst>
              <a:ext uri="{FF2B5EF4-FFF2-40B4-BE49-F238E27FC236}">
                <a16:creationId xmlns:a16="http://schemas.microsoft.com/office/drawing/2014/main" id="{BB1F3073-B229-4607-7213-348C55A9CA47}"/>
              </a:ext>
            </a:extLst>
          </p:cNvPr>
          <p:cNvSpPr txBox="1"/>
          <p:nvPr/>
        </p:nvSpPr>
        <p:spPr>
          <a:xfrm>
            <a:off x="1439149" y="4731104"/>
            <a:ext cx="1979034" cy="506998"/>
          </a:xfrm>
          <a:prstGeom prst="rect">
            <a:avLst/>
          </a:prstGeom>
          <a:noFill/>
        </p:spPr>
        <p:txBody>
          <a:bodyPr wrap="square" rtlCol="0" anchor="ctr" anchorCtr="0">
            <a:spAutoFit/>
          </a:bodyPr>
          <a:lstStyle/>
          <a:p>
            <a:pPr algn="ctr">
              <a:lnSpc>
                <a:spcPts val="1700"/>
              </a:lnSpc>
            </a:pPr>
            <a:r>
              <a:rPr lang="en-US" sz="1100" b="1" dirty="0">
                <a:noFill/>
                <a:latin typeface="Montserrat" panose="00000500000000000000" pitchFamily="50" charset="0"/>
              </a:rPr>
              <a:t>Intuitive management platform</a:t>
            </a:r>
          </a:p>
        </p:txBody>
      </p:sp>
      <p:sp>
        <p:nvSpPr>
          <p:cNvPr id="13" name="TextBox 12">
            <a:extLst>
              <a:ext uri="{FF2B5EF4-FFF2-40B4-BE49-F238E27FC236}">
                <a16:creationId xmlns:a16="http://schemas.microsoft.com/office/drawing/2014/main" id="{7F4808E7-0F01-D213-3DF7-1D9B6BFE3F40}"/>
              </a:ext>
            </a:extLst>
          </p:cNvPr>
          <p:cNvSpPr txBox="1"/>
          <p:nvPr/>
        </p:nvSpPr>
        <p:spPr>
          <a:xfrm>
            <a:off x="4261397" y="4767099"/>
            <a:ext cx="1591830" cy="506998"/>
          </a:xfrm>
          <a:prstGeom prst="rect">
            <a:avLst/>
          </a:prstGeom>
          <a:noFill/>
        </p:spPr>
        <p:txBody>
          <a:bodyPr wrap="square" rtlCol="0" anchor="ctr" anchorCtr="0">
            <a:spAutoFit/>
          </a:bodyPr>
          <a:lstStyle/>
          <a:p>
            <a:pPr algn="ctr">
              <a:lnSpc>
                <a:spcPts val="1700"/>
              </a:lnSpc>
            </a:pPr>
            <a:r>
              <a:rPr lang="en-US" sz="1100" b="1" dirty="0">
                <a:noFill/>
                <a:latin typeface="Montserrat" panose="00000500000000000000" pitchFamily="50" charset="0"/>
              </a:rPr>
              <a:t>Real time progress tracking</a:t>
            </a:r>
          </a:p>
        </p:txBody>
      </p:sp>
      <p:sp>
        <p:nvSpPr>
          <p:cNvPr id="15" name="TextBox 14">
            <a:extLst>
              <a:ext uri="{FF2B5EF4-FFF2-40B4-BE49-F238E27FC236}">
                <a16:creationId xmlns:a16="http://schemas.microsoft.com/office/drawing/2014/main" id="{2E002B46-4767-202D-6AB2-43D948A40AE8}"/>
              </a:ext>
            </a:extLst>
          </p:cNvPr>
          <p:cNvSpPr txBox="1"/>
          <p:nvPr/>
        </p:nvSpPr>
        <p:spPr>
          <a:xfrm>
            <a:off x="6758860" y="4767099"/>
            <a:ext cx="1854198" cy="506998"/>
          </a:xfrm>
          <a:prstGeom prst="rect">
            <a:avLst/>
          </a:prstGeom>
          <a:noFill/>
        </p:spPr>
        <p:txBody>
          <a:bodyPr wrap="square" rtlCol="0" anchor="ctr" anchorCtr="0">
            <a:spAutoFit/>
          </a:bodyPr>
          <a:lstStyle/>
          <a:p>
            <a:pPr algn="ctr">
              <a:lnSpc>
                <a:spcPts val="1700"/>
              </a:lnSpc>
            </a:pPr>
            <a:r>
              <a:rPr lang="en-US" sz="1100" b="1" dirty="0">
                <a:noFill/>
                <a:latin typeface="Montserrat" panose="00000500000000000000" pitchFamily="50" charset="0"/>
              </a:rPr>
              <a:t>Automated reminders and alerts</a:t>
            </a:r>
          </a:p>
        </p:txBody>
      </p:sp>
      <p:sp>
        <p:nvSpPr>
          <p:cNvPr id="17" name="TextBox 16">
            <a:extLst>
              <a:ext uri="{FF2B5EF4-FFF2-40B4-BE49-F238E27FC236}">
                <a16:creationId xmlns:a16="http://schemas.microsoft.com/office/drawing/2014/main" id="{FE5DFB44-86B8-40A3-EE3B-6284F0674452}"/>
              </a:ext>
            </a:extLst>
          </p:cNvPr>
          <p:cNvSpPr txBox="1"/>
          <p:nvPr/>
        </p:nvSpPr>
        <p:spPr>
          <a:xfrm>
            <a:off x="9323370" y="4766265"/>
            <a:ext cx="2005107" cy="508665"/>
          </a:xfrm>
          <a:prstGeom prst="rect">
            <a:avLst/>
          </a:prstGeom>
          <a:noFill/>
        </p:spPr>
        <p:txBody>
          <a:bodyPr wrap="square" rtlCol="0" anchor="ctr" anchorCtr="0">
            <a:spAutoFit/>
          </a:bodyPr>
          <a:lstStyle/>
          <a:p>
            <a:pPr algn="ctr">
              <a:lnSpc>
                <a:spcPts val="1700"/>
              </a:lnSpc>
            </a:pPr>
            <a:r>
              <a:rPr lang="en-US" sz="1100" b="1" dirty="0">
                <a:noFill/>
                <a:latin typeface="Montserrat" panose="00000500000000000000" pitchFamily="50" charset="0"/>
              </a:rPr>
              <a:t>Customizable requirement and scope</a:t>
            </a:r>
          </a:p>
        </p:txBody>
      </p:sp>
      <p:sp>
        <p:nvSpPr>
          <p:cNvPr id="4" name="Rectangle: Rounded Corners 3">
            <a:extLst>
              <a:ext uri="{FF2B5EF4-FFF2-40B4-BE49-F238E27FC236}">
                <a16:creationId xmlns:a16="http://schemas.microsoft.com/office/drawing/2014/main" id="{E34F1D5D-2D34-4901-B4E0-C32DA0514BB6}"/>
              </a:ext>
            </a:extLst>
          </p:cNvPr>
          <p:cNvSpPr/>
          <p:nvPr/>
        </p:nvSpPr>
        <p:spPr>
          <a:xfrm>
            <a:off x="1342702" y="3220452"/>
            <a:ext cx="2163933" cy="2501900"/>
          </a:xfrm>
          <a:prstGeom prst="roundRect">
            <a:avLst>
              <a:gd name="adj" fmla="val 2875"/>
            </a:avLst>
          </a:prstGeom>
          <a:blipFill dpi="0" rotWithShape="0">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C7A77D6-501B-46CA-806D-20B2B1280A97}"/>
              </a:ext>
            </a:extLst>
          </p:cNvPr>
          <p:cNvSpPr/>
          <p:nvPr/>
        </p:nvSpPr>
        <p:spPr>
          <a:xfrm>
            <a:off x="3975346" y="3220452"/>
            <a:ext cx="2163933" cy="2501900"/>
          </a:xfrm>
          <a:prstGeom prst="roundRect">
            <a:avLst>
              <a:gd name="adj" fmla="val 2875"/>
            </a:avLst>
          </a:prstGeom>
          <a:blipFill dpi="0" rotWithShape="0">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5B43CCD-BE8E-419C-8771-4BABD0AC119D}"/>
              </a:ext>
            </a:extLst>
          </p:cNvPr>
          <p:cNvSpPr/>
          <p:nvPr/>
        </p:nvSpPr>
        <p:spPr>
          <a:xfrm>
            <a:off x="6583528" y="3220452"/>
            <a:ext cx="2163933" cy="2501900"/>
          </a:xfrm>
          <a:prstGeom prst="roundRect">
            <a:avLst>
              <a:gd name="adj" fmla="val 2875"/>
            </a:avLst>
          </a:prstGeom>
          <a:blipFill dpi="0" rotWithShape="0">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72990717-56FA-434C-A5B8-3D194B9C7EF4}"/>
              </a:ext>
            </a:extLst>
          </p:cNvPr>
          <p:cNvSpPr/>
          <p:nvPr/>
        </p:nvSpPr>
        <p:spPr>
          <a:xfrm>
            <a:off x="9173431" y="3220452"/>
            <a:ext cx="2163933" cy="2501900"/>
          </a:xfrm>
          <a:prstGeom prst="roundRect">
            <a:avLst>
              <a:gd name="adj" fmla="val 2875"/>
            </a:avLst>
          </a:prstGeom>
          <a:blipFill dpi="0" rotWithShape="0">
            <a:blip r:embed="rId5"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5E454095-AEFF-4471-9DBE-AECB8BD57538}"/>
              </a:ext>
            </a:extLst>
          </p:cNvPr>
          <p:cNvSpPr/>
          <p:nvPr/>
        </p:nvSpPr>
        <p:spPr>
          <a:xfrm>
            <a:off x="1337155" y="3220452"/>
            <a:ext cx="2163933" cy="2501900"/>
          </a:xfrm>
          <a:prstGeom prst="roundRect">
            <a:avLst>
              <a:gd name="adj" fmla="val 2875"/>
            </a:avLst>
          </a:prstGeom>
          <a:gradFill flip="none" rotWithShape="1">
            <a:gsLst>
              <a:gs pos="11000">
                <a:schemeClr val="accent2">
                  <a:alpha val="35000"/>
                </a:schemeClr>
              </a:gs>
              <a:gs pos="87000">
                <a:schemeClr val="accent3">
                  <a:alpha val="0"/>
                </a:schemeClr>
              </a:gs>
            </a:gsLst>
            <a:path path="circle">
              <a:fillToRect l="100000" b="100000"/>
            </a:path>
            <a:tileRect t="-100000" r="-100000"/>
          </a:gradFill>
          <a:ln w="19050">
            <a:gradFill flip="none" rotWithShape="1">
              <a:gsLst>
                <a:gs pos="38000">
                  <a:srgbClr val="6ECBE2">
                    <a:alpha val="70000"/>
                  </a:srgbClr>
                </a:gs>
                <a:gs pos="0">
                  <a:schemeClr val="accent5"/>
                </a:gs>
                <a:gs pos="8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56F3AA82-712D-405F-8510-60C1DA186465}"/>
              </a:ext>
            </a:extLst>
          </p:cNvPr>
          <p:cNvSpPr/>
          <p:nvPr/>
        </p:nvSpPr>
        <p:spPr>
          <a:xfrm>
            <a:off x="3969799" y="3220452"/>
            <a:ext cx="2163933" cy="2501900"/>
          </a:xfrm>
          <a:prstGeom prst="roundRect">
            <a:avLst>
              <a:gd name="adj" fmla="val 2875"/>
            </a:avLst>
          </a:prstGeom>
          <a:gradFill flip="none" rotWithShape="1">
            <a:gsLst>
              <a:gs pos="11000">
                <a:schemeClr val="accent2">
                  <a:alpha val="35000"/>
                </a:schemeClr>
              </a:gs>
              <a:gs pos="87000">
                <a:schemeClr val="accent3">
                  <a:alpha val="0"/>
                </a:schemeClr>
              </a:gs>
            </a:gsLst>
            <a:path path="circle">
              <a:fillToRect l="100000" b="100000"/>
            </a:path>
            <a:tileRect t="-100000" r="-100000"/>
          </a:gradFill>
          <a:ln w="19050">
            <a:gradFill flip="none" rotWithShape="1">
              <a:gsLst>
                <a:gs pos="38000">
                  <a:srgbClr val="6ECBE2">
                    <a:alpha val="70000"/>
                  </a:srgbClr>
                </a:gs>
                <a:gs pos="0">
                  <a:schemeClr val="accent5"/>
                </a:gs>
                <a:gs pos="8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E281D12-B6F3-456A-B8AA-07147028EF63}"/>
              </a:ext>
            </a:extLst>
          </p:cNvPr>
          <p:cNvSpPr/>
          <p:nvPr/>
        </p:nvSpPr>
        <p:spPr>
          <a:xfrm>
            <a:off x="6577981" y="3220452"/>
            <a:ext cx="2163933" cy="2501900"/>
          </a:xfrm>
          <a:prstGeom prst="roundRect">
            <a:avLst>
              <a:gd name="adj" fmla="val 2875"/>
            </a:avLst>
          </a:prstGeom>
          <a:gradFill flip="none" rotWithShape="1">
            <a:gsLst>
              <a:gs pos="11000">
                <a:schemeClr val="accent2">
                  <a:alpha val="35000"/>
                </a:schemeClr>
              </a:gs>
              <a:gs pos="87000">
                <a:schemeClr val="accent3">
                  <a:alpha val="0"/>
                </a:schemeClr>
              </a:gs>
            </a:gsLst>
            <a:path path="circle">
              <a:fillToRect l="100000" b="100000"/>
            </a:path>
            <a:tileRect t="-100000" r="-100000"/>
          </a:gradFill>
          <a:ln w="19050">
            <a:gradFill flip="none" rotWithShape="1">
              <a:gsLst>
                <a:gs pos="38000">
                  <a:srgbClr val="6ECBE2">
                    <a:alpha val="70000"/>
                  </a:srgbClr>
                </a:gs>
                <a:gs pos="0">
                  <a:schemeClr val="accent5"/>
                </a:gs>
                <a:gs pos="8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E0EB4749-3437-4510-9CD1-E71BF9AD2915}"/>
              </a:ext>
            </a:extLst>
          </p:cNvPr>
          <p:cNvSpPr/>
          <p:nvPr/>
        </p:nvSpPr>
        <p:spPr>
          <a:xfrm>
            <a:off x="9167884" y="3220452"/>
            <a:ext cx="2163933" cy="2501900"/>
          </a:xfrm>
          <a:prstGeom prst="roundRect">
            <a:avLst>
              <a:gd name="adj" fmla="val 2875"/>
            </a:avLst>
          </a:prstGeom>
          <a:gradFill flip="none" rotWithShape="1">
            <a:gsLst>
              <a:gs pos="11000">
                <a:schemeClr val="accent2">
                  <a:alpha val="35000"/>
                </a:schemeClr>
              </a:gs>
              <a:gs pos="87000">
                <a:schemeClr val="accent3">
                  <a:alpha val="0"/>
                </a:schemeClr>
              </a:gs>
            </a:gsLst>
            <a:path path="circle">
              <a:fillToRect l="100000" b="100000"/>
            </a:path>
            <a:tileRect t="-100000" r="-100000"/>
          </a:gradFill>
          <a:ln w="19050">
            <a:gradFill flip="none" rotWithShape="1">
              <a:gsLst>
                <a:gs pos="38000">
                  <a:srgbClr val="6ECBE2">
                    <a:alpha val="70000"/>
                  </a:srgbClr>
                </a:gs>
                <a:gs pos="0">
                  <a:schemeClr val="accent5"/>
                </a:gs>
                <a:gs pos="8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0EB985-AD70-AA0A-E7D4-72F81B9CBD21}"/>
              </a:ext>
            </a:extLst>
          </p:cNvPr>
          <p:cNvSpPr txBox="1"/>
          <p:nvPr/>
        </p:nvSpPr>
        <p:spPr>
          <a:xfrm>
            <a:off x="1272852" y="1943603"/>
            <a:ext cx="9833632" cy="678455"/>
          </a:xfrm>
          <a:prstGeom prst="rect">
            <a:avLst/>
          </a:prstGeom>
          <a:noFill/>
        </p:spPr>
        <p:txBody>
          <a:bodyPr wrap="square" rtlCol="0">
            <a:spAutoFit/>
          </a:bodyPr>
          <a:lstStyle>
            <a:defPPr>
              <a:defRPr lang="en-US"/>
            </a:defPPr>
            <a:lvl1pPr algn="ctr">
              <a:lnSpc>
                <a:spcPts val="2400"/>
              </a:lnSpc>
              <a:defRPr sz="1500">
                <a:solidFill>
                  <a:schemeClr val="accent1"/>
                </a:solidFill>
                <a:latin typeface="Montserrat" panose="00000500000000000000" pitchFamily="50" charset="0"/>
              </a:defRPr>
            </a:lvl1pPr>
          </a:lstStyle>
          <a:p>
            <a:pPr algn="l"/>
            <a:r>
              <a:rPr lang="en-US" dirty="0">
                <a:solidFill>
                  <a:schemeClr val="bg1"/>
                </a:solidFill>
              </a:rPr>
              <a:t>Product ABC helps working professionals achieve better productivity by allowing them to focus on the most critical tasks and delegating others to team members to reduce stress and boost efficiency.</a:t>
            </a:r>
          </a:p>
        </p:txBody>
      </p:sp>
      <p:sp>
        <p:nvSpPr>
          <p:cNvPr id="10" name="TextBox 9">
            <a:extLst>
              <a:ext uri="{FF2B5EF4-FFF2-40B4-BE49-F238E27FC236}">
                <a16:creationId xmlns:a16="http://schemas.microsoft.com/office/drawing/2014/main" id="{ED4A6858-741B-7D82-D75B-2E5CCD74140D}"/>
              </a:ext>
            </a:extLst>
          </p:cNvPr>
          <p:cNvSpPr txBox="1"/>
          <p:nvPr/>
        </p:nvSpPr>
        <p:spPr>
          <a:xfrm>
            <a:off x="1638995" y="4545575"/>
            <a:ext cx="1571346" cy="913392"/>
          </a:xfrm>
          <a:prstGeom prst="rect">
            <a:avLst/>
          </a:prstGeom>
          <a:noFill/>
        </p:spPr>
        <p:txBody>
          <a:bodyPr wrap="square" rtlCol="0" anchor="ctr" anchorCtr="0">
            <a:spAutoFit/>
          </a:bodyPr>
          <a:lstStyle/>
          <a:p>
            <a:pPr algn="ctr">
              <a:lnSpc>
                <a:spcPts val="2200"/>
              </a:lnSpc>
            </a:pPr>
            <a:r>
              <a:rPr lang="en-US" sz="1500" b="1" dirty="0">
                <a:gradFill flip="none" rotWithShape="1">
                  <a:gsLst>
                    <a:gs pos="100000">
                      <a:schemeClr val="accent2"/>
                    </a:gs>
                    <a:gs pos="0">
                      <a:schemeClr val="accent4"/>
                    </a:gs>
                  </a:gsLst>
                  <a:path path="circle">
                    <a:fillToRect l="100000" b="100000"/>
                  </a:path>
                  <a:tileRect t="-100000" r="-100000"/>
                </a:gradFill>
                <a:latin typeface="Montserrat" panose="00000500000000000000" pitchFamily="50" charset="0"/>
              </a:rPr>
              <a:t>Intuitive management platform</a:t>
            </a:r>
          </a:p>
        </p:txBody>
      </p:sp>
      <p:sp>
        <p:nvSpPr>
          <p:cNvPr id="12" name="TextBox 11">
            <a:extLst>
              <a:ext uri="{FF2B5EF4-FFF2-40B4-BE49-F238E27FC236}">
                <a16:creationId xmlns:a16="http://schemas.microsoft.com/office/drawing/2014/main" id="{599CB3EF-E5EA-3D2F-64CF-1188CDA44D7C}"/>
              </a:ext>
            </a:extLst>
          </p:cNvPr>
          <p:cNvSpPr txBox="1"/>
          <p:nvPr/>
        </p:nvSpPr>
        <p:spPr>
          <a:xfrm>
            <a:off x="4122682" y="4545575"/>
            <a:ext cx="1869260" cy="913392"/>
          </a:xfrm>
          <a:prstGeom prst="rect">
            <a:avLst/>
          </a:prstGeom>
          <a:noFill/>
        </p:spPr>
        <p:txBody>
          <a:bodyPr wrap="square" rtlCol="0" anchor="ctr" anchorCtr="0">
            <a:spAutoFit/>
          </a:bodyPr>
          <a:lstStyle/>
          <a:p>
            <a:pPr algn="ctr">
              <a:lnSpc>
                <a:spcPts val="2200"/>
              </a:lnSpc>
            </a:pPr>
            <a:r>
              <a:rPr lang="en-US" sz="1500" b="1" dirty="0">
                <a:gradFill flip="none" rotWithShape="1">
                  <a:gsLst>
                    <a:gs pos="100000">
                      <a:schemeClr val="accent2"/>
                    </a:gs>
                    <a:gs pos="0">
                      <a:schemeClr val="accent4"/>
                    </a:gs>
                  </a:gsLst>
                  <a:path path="circle">
                    <a:fillToRect l="100000" b="100000"/>
                  </a:path>
                  <a:tileRect t="-100000" r="-100000"/>
                </a:gradFill>
                <a:latin typeface="Montserrat" panose="00000500000000000000" pitchFamily="50" charset="0"/>
              </a:rPr>
              <a:t>Real time progress tracking</a:t>
            </a:r>
          </a:p>
        </p:txBody>
      </p:sp>
      <p:sp>
        <p:nvSpPr>
          <p:cNvPr id="14" name="TextBox 13">
            <a:extLst>
              <a:ext uri="{FF2B5EF4-FFF2-40B4-BE49-F238E27FC236}">
                <a16:creationId xmlns:a16="http://schemas.microsoft.com/office/drawing/2014/main" id="{56487C9F-7AA4-91B4-44EC-BAE7D66C81FE}"/>
              </a:ext>
            </a:extLst>
          </p:cNvPr>
          <p:cNvSpPr txBox="1"/>
          <p:nvPr/>
        </p:nvSpPr>
        <p:spPr>
          <a:xfrm>
            <a:off x="6701853" y="4545575"/>
            <a:ext cx="1927283" cy="913392"/>
          </a:xfrm>
          <a:prstGeom prst="rect">
            <a:avLst/>
          </a:prstGeom>
          <a:noFill/>
        </p:spPr>
        <p:txBody>
          <a:bodyPr wrap="square" rtlCol="0" anchor="ctr" anchorCtr="0">
            <a:spAutoFit/>
          </a:bodyPr>
          <a:lstStyle/>
          <a:p>
            <a:pPr algn="ctr">
              <a:lnSpc>
                <a:spcPts val="2200"/>
              </a:lnSpc>
            </a:pPr>
            <a:r>
              <a:rPr lang="en-US" sz="1500" b="1" dirty="0">
                <a:gradFill flip="none" rotWithShape="1">
                  <a:gsLst>
                    <a:gs pos="100000">
                      <a:schemeClr val="accent2"/>
                    </a:gs>
                    <a:gs pos="0">
                      <a:schemeClr val="accent4"/>
                    </a:gs>
                  </a:gsLst>
                  <a:path path="circle">
                    <a:fillToRect l="100000" b="100000"/>
                  </a:path>
                  <a:tileRect t="-100000" r="-100000"/>
                </a:gradFill>
                <a:latin typeface="Montserrat" panose="00000500000000000000" pitchFamily="50" charset="0"/>
              </a:rPr>
              <a:t>Automated reminders and alerts</a:t>
            </a:r>
          </a:p>
        </p:txBody>
      </p:sp>
      <p:sp>
        <p:nvSpPr>
          <p:cNvPr id="16" name="TextBox 15">
            <a:extLst>
              <a:ext uri="{FF2B5EF4-FFF2-40B4-BE49-F238E27FC236}">
                <a16:creationId xmlns:a16="http://schemas.microsoft.com/office/drawing/2014/main" id="{E818A2BB-6494-4A28-C9B3-85F0A471CADD}"/>
              </a:ext>
            </a:extLst>
          </p:cNvPr>
          <p:cNvSpPr txBox="1"/>
          <p:nvPr/>
        </p:nvSpPr>
        <p:spPr>
          <a:xfrm>
            <a:off x="9360662" y="4545575"/>
            <a:ext cx="1789471" cy="913392"/>
          </a:xfrm>
          <a:prstGeom prst="rect">
            <a:avLst/>
          </a:prstGeom>
          <a:noFill/>
        </p:spPr>
        <p:txBody>
          <a:bodyPr wrap="square" rtlCol="0" anchor="ctr" anchorCtr="0">
            <a:spAutoFit/>
          </a:bodyPr>
          <a:lstStyle/>
          <a:p>
            <a:pPr algn="ctr">
              <a:lnSpc>
                <a:spcPts val="2200"/>
              </a:lnSpc>
            </a:pPr>
            <a:r>
              <a:rPr lang="en-US" sz="1500" b="1" dirty="0">
                <a:gradFill flip="none" rotWithShape="1">
                  <a:gsLst>
                    <a:gs pos="100000">
                      <a:schemeClr val="accent2"/>
                    </a:gs>
                    <a:gs pos="0">
                      <a:schemeClr val="accent4"/>
                    </a:gs>
                  </a:gsLst>
                  <a:path path="circle">
                    <a:fillToRect l="100000" b="100000"/>
                  </a:path>
                  <a:tileRect t="-100000" r="-100000"/>
                </a:gradFill>
                <a:latin typeface="Montserrat" panose="00000500000000000000" pitchFamily="50" charset="0"/>
              </a:rPr>
              <a:t>Customizable requirement and scope</a:t>
            </a:r>
          </a:p>
        </p:txBody>
      </p:sp>
      <p:sp>
        <p:nvSpPr>
          <p:cNvPr id="19" name="Rectangle 18">
            <a:extLst>
              <a:ext uri="{FF2B5EF4-FFF2-40B4-BE49-F238E27FC236}">
                <a16:creationId xmlns:a16="http://schemas.microsoft.com/office/drawing/2014/main" id="{B79A3ADC-9F3F-4875-B8E4-125E871FE364}"/>
              </a:ext>
            </a:extLst>
          </p:cNvPr>
          <p:cNvSpPr/>
          <p:nvPr/>
        </p:nvSpPr>
        <p:spPr>
          <a:xfrm>
            <a:off x="0" y="0"/>
            <a:ext cx="560439" cy="6858000"/>
          </a:xfrm>
          <a:prstGeom prst="rect">
            <a:avLst/>
          </a:prstGeom>
          <a:blipFill>
            <a:blip r:embed="rId6"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333EF0BC-79DB-4D26-BD7B-393577AA3518}"/>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84A17F3D-B2A2-446C-B4AD-A731A25F464C}"/>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23" name="Graphic 31" descr="Line arrow Horizontal U turn">
            <a:extLst>
              <a:ext uri="{FF2B5EF4-FFF2-40B4-BE49-F238E27FC236}">
                <a16:creationId xmlns:a16="http://schemas.microsoft.com/office/drawing/2014/main" id="{F9BC74B0-983D-42B1-976B-FBB6EA770B7C}"/>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81" name="Group 80">
            <a:extLst>
              <a:ext uri="{FF2B5EF4-FFF2-40B4-BE49-F238E27FC236}">
                <a16:creationId xmlns:a16="http://schemas.microsoft.com/office/drawing/2014/main" id="{8B7EC78B-8FD6-45CB-81CE-D89FA1289E6A}"/>
              </a:ext>
            </a:extLst>
          </p:cNvPr>
          <p:cNvGrpSpPr/>
          <p:nvPr/>
        </p:nvGrpSpPr>
        <p:grpSpPr>
          <a:xfrm>
            <a:off x="7253758" y="3546629"/>
            <a:ext cx="823472" cy="710660"/>
            <a:chOff x="3581272" y="3491584"/>
            <a:chExt cx="864913" cy="746424"/>
          </a:xfrm>
        </p:grpSpPr>
        <p:sp>
          <p:nvSpPr>
            <p:cNvPr id="46" name="Freeform: Shape 45">
              <a:extLst>
                <a:ext uri="{FF2B5EF4-FFF2-40B4-BE49-F238E27FC236}">
                  <a16:creationId xmlns:a16="http://schemas.microsoft.com/office/drawing/2014/main" id="{C7CF9A98-1456-4BEB-AB97-54E4F82222F9}"/>
                </a:ext>
              </a:extLst>
            </p:cNvPr>
            <p:cNvSpPr/>
            <p:nvPr/>
          </p:nvSpPr>
          <p:spPr>
            <a:xfrm>
              <a:off x="3743065" y="3589527"/>
              <a:ext cx="540401" cy="648481"/>
            </a:xfrm>
            <a:custGeom>
              <a:avLst/>
              <a:gdLst>
                <a:gd name="connsiteX0" fmla="*/ 1637556 w 1816688"/>
                <a:gd name="connsiteY0" fmla="*/ 1089484 h 2180026"/>
                <a:gd name="connsiteX1" fmla="*/ 1637177 w 1816688"/>
                <a:gd name="connsiteY1" fmla="*/ 1311649 h 2180026"/>
                <a:gd name="connsiteX2" fmla="*/ 1653603 w 1816688"/>
                <a:gd name="connsiteY2" fmla="*/ 1379321 h 2180026"/>
                <a:gd name="connsiteX3" fmla="*/ 1801890 w 1816688"/>
                <a:gd name="connsiteY3" fmla="*/ 1673019 h 2180026"/>
                <a:gd name="connsiteX4" fmla="*/ 1710753 w 1816688"/>
                <a:gd name="connsiteY4" fmla="*/ 1820776 h 2180026"/>
                <a:gd name="connsiteX5" fmla="*/ 1384430 w 1816688"/>
                <a:gd name="connsiteY5" fmla="*/ 1819490 h 2180026"/>
                <a:gd name="connsiteX6" fmla="*/ 1347037 w 1816688"/>
                <a:gd name="connsiteY6" fmla="*/ 1847497 h 2180026"/>
                <a:gd name="connsiteX7" fmla="*/ 875757 w 1816688"/>
                <a:gd name="connsiteY7" fmla="*/ 2183054 h 2180026"/>
                <a:gd name="connsiteX8" fmla="*/ 472831 w 1816688"/>
                <a:gd name="connsiteY8" fmla="*/ 1850827 h 2180026"/>
                <a:gd name="connsiteX9" fmla="*/ 432334 w 1816688"/>
                <a:gd name="connsiteY9" fmla="*/ 1819338 h 2180026"/>
                <a:gd name="connsiteX10" fmla="*/ 100259 w 1816688"/>
                <a:gd name="connsiteY10" fmla="*/ 1819717 h 2180026"/>
                <a:gd name="connsiteX11" fmla="*/ 2536 w 1816688"/>
                <a:gd name="connsiteY11" fmla="*/ 1749850 h 2180026"/>
                <a:gd name="connsiteX12" fmla="*/ 15328 w 1816688"/>
                <a:gd name="connsiteY12" fmla="*/ 1679150 h 2180026"/>
                <a:gd name="connsiteX13" fmla="*/ 168990 w 1816688"/>
                <a:gd name="connsiteY13" fmla="*/ 1372206 h 2180026"/>
                <a:gd name="connsiteX14" fmla="*/ 181707 w 1816688"/>
                <a:gd name="connsiteY14" fmla="*/ 1317856 h 2180026"/>
                <a:gd name="connsiteX15" fmla="*/ 181934 w 1816688"/>
                <a:gd name="connsiteY15" fmla="*/ 920531 h 2180026"/>
                <a:gd name="connsiteX16" fmla="*/ 615971 w 1816688"/>
                <a:gd name="connsiteY16" fmla="*/ 244723 h 2180026"/>
                <a:gd name="connsiteX17" fmla="*/ 646400 w 1816688"/>
                <a:gd name="connsiteY17" fmla="*/ 207935 h 2180026"/>
                <a:gd name="connsiteX18" fmla="*/ 910577 w 1816688"/>
                <a:gd name="connsiteY18" fmla="*/ 0 h 2180026"/>
                <a:gd name="connsiteX19" fmla="*/ 1172483 w 1816688"/>
                <a:gd name="connsiteY19" fmla="*/ 207329 h 2180026"/>
                <a:gd name="connsiteX20" fmla="*/ 1202459 w 1816688"/>
                <a:gd name="connsiteY20" fmla="*/ 244420 h 2180026"/>
                <a:gd name="connsiteX21" fmla="*/ 1630289 w 1816688"/>
                <a:gd name="connsiteY21" fmla="*/ 812514 h 2180026"/>
                <a:gd name="connsiteX22" fmla="*/ 1637556 w 1816688"/>
                <a:gd name="connsiteY22" fmla="*/ 1089484 h 2180026"/>
                <a:gd name="connsiteX23" fmla="*/ 909669 w 1816688"/>
                <a:gd name="connsiteY23" fmla="*/ 1641000 h 2180026"/>
                <a:gd name="connsiteX24" fmla="*/ 1551036 w 1816688"/>
                <a:gd name="connsiteY24" fmla="*/ 1641000 h 2180026"/>
                <a:gd name="connsiteX25" fmla="*/ 1570338 w 1816688"/>
                <a:gd name="connsiteY25" fmla="*/ 1608678 h 2180026"/>
                <a:gd name="connsiteX26" fmla="*/ 1477460 w 1816688"/>
                <a:gd name="connsiteY26" fmla="*/ 1423527 h 2180026"/>
                <a:gd name="connsiteX27" fmla="*/ 1458385 w 1816688"/>
                <a:gd name="connsiteY27" fmla="*/ 1341852 h 2180026"/>
                <a:gd name="connsiteX28" fmla="*/ 1458612 w 1816688"/>
                <a:gd name="connsiteY28" fmla="*/ 910464 h 2180026"/>
                <a:gd name="connsiteX29" fmla="*/ 1086948 w 1816688"/>
                <a:gd name="connsiteY29" fmla="*/ 388923 h 2180026"/>
                <a:gd name="connsiteX30" fmla="*/ 1003985 w 1816688"/>
                <a:gd name="connsiteY30" fmla="*/ 275607 h 2180026"/>
                <a:gd name="connsiteX31" fmla="*/ 910653 w 1816688"/>
                <a:gd name="connsiteY31" fmla="*/ 178717 h 2180026"/>
                <a:gd name="connsiteX32" fmla="*/ 815731 w 1816688"/>
                <a:gd name="connsiteY32" fmla="*/ 275909 h 2180026"/>
                <a:gd name="connsiteX33" fmla="*/ 731861 w 1816688"/>
                <a:gd name="connsiteY33" fmla="*/ 389756 h 2180026"/>
                <a:gd name="connsiteX34" fmla="*/ 360272 w 1816688"/>
                <a:gd name="connsiteY34" fmla="*/ 913568 h 2180026"/>
                <a:gd name="connsiteX35" fmla="*/ 360424 w 1816688"/>
                <a:gd name="connsiteY35" fmla="*/ 1347756 h 2180026"/>
                <a:gd name="connsiteX36" fmla="*/ 343771 w 1816688"/>
                <a:gd name="connsiteY36" fmla="*/ 1418607 h 2180026"/>
                <a:gd name="connsiteX37" fmla="*/ 248470 w 1816688"/>
                <a:gd name="connsiteY37" fmla="*/ 1608905 h 2180026"/>
                <a:gd name="connsiteX38" fmla="*/ 268227 w 1816688"/>
                <a:gd name="connsiteY38" fmla="*/ 1640924 h 2180026"/>
                <a:gd name="connsiteX39" fmla="*/ 909669 w 1816688"/>
                <a:gd name="connsiteY39" fmla="*/ 1641000 h 2180026"/>
                <a:gd name="connsiteX40" fmla="*/ 909290 w 1816688"/>
                <a:gd name="connsiteY40" fmla="*/ 1819868 h 2180026"/>
                <a:gd name="connsiteX41" fmla="*/ 679404 w 1816688"/>
                <a:gd name="connsiteY41" fmla="*/ 1819944 h 2180026"/>
                <a:gd name="connsiteX42" fmla="*/ 660253 w 1816688"/>
                <a:gd name="connsiteY42" fmla="*/ 1847648 h 2180026"/>
                <a:gd name="connsiteX43" fmla="*/ 909669 w 1816688"/>
                <a:gd name="connsiteY43" fmla="*/ 2004565 h 2180026"/>
                <a:gd name="connsiteX44" fmla="*/ 1159161 w 1816688"/>
                <a:gd name="connsiteY44" fmla="*/ 1847421 h 2180026"/>
                <a:gd name="connsiteX45" fmla="*/ 1141903 w 1816688"/>
                <a:gd name="connsiteY45" fmla="*/ 1819565 h 2180026"/>
                <a:gd name="connsiteX46" fmla="*/ 909290 w 1816688"/>
                <a:gd name="connsiteY46" fmla="*/ 1819868 h 218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16688" h="2180026">
                  <a:moveTo>
                    <a:pt x="1637556" y="1089484"/>
                  </a:moveTo>
                  <a:cubicBezTo>
                    <a:pt x="1637556" y="1173505"/>
                    <a:pt x="1638237" y="1242615"/>
                    <a:pt x="1637177" y="1311649"/>
                  </a:cubicBezTo>
                  <a:cubicBezTo>
                    <a:pt x="1636799" y="1336175"/>
                    <a:pt x="1642552" y="1357596"/>
                    <a:pt x="1653603" y="1379321"/>
                  </a:cubicBezTo>
                  <a:cubicBezTo>
                    <a:pt x="1703335" y="1477044"/>
                    <a:pt x="1749358" y="1576810"/>
                    <a:pt x="1801890" y="1673019"/>
                  </a:cubicBezTo>
                  <a:cubicBezTo>
                    <a:pt x="1847156" y="1755905"/>
                    <a:pt x="1788644" y="1823426"/>
                    <a:pt x="1710753" y="1820776"/>
                  </a:cubicBezTo>
                  <a:cubicBezTo>
                    <a:pt x="1602054" y="1817067"/>
                    <a:pt x="1493205" y="1820246"/>
                    <a:pt x="1384430" y="1819490"/>
                  </a:cubicBezTo>
                  <a:cubicBezTo>
                    <a:pt x="1363160" y="1819338"/>
                    <a:pt x="1353092" y="1825469"/>
                    <a:pt x="1347037" y="1847497"/>
                  </a:cubicBezTo>
                  <a:cubicBezTo>
                    <a:pt x="1288524" y="2059293"/>
                    <a:pt x="1094139" y="2197058"/>
                    <a:pt x="875757" y="2183054"/>
                  </a:cubicBezTo>
                  <a:cubicBezTo>
                    <a:pt x="690455" y="2171094"/>
                    <a:pt x="523244" y="2034086"/>
                    <a:pt x="472831" y="1850827"/>
                  </a:cubicBezTo>
                  <a:cubicBezTo>
                    <a:pt x="466321" y="1827210"/>
                    <a:pt x="456708" y="1819111"/>
                    <a:pt x="432334" y="1819338"/>
                  </a:cubicBezTo>
                  <a:cubicBezTo>
                    <a:pt x="321668" y="1820549"/>
                    <a:pt x="211001" y="1820095"/>
                    <a:pt x="100259" y="1819717"/>
                  </a:cubicBezTo>
                  <a:cubicBezTo>
                    <a:pt x="48256" y="1819490"/>
                    <a:pt x="14647" y="1794510"/>
                    <a:pt x="2536" y="1749850"/>
                  </a:cubicBezTo>
                  <a:cubicBezTo>
                    <a:pt x="-4504" y="1723962"/>
                    <a:pt x="4201" y="1701480"/>
                    <a:pt x="15328" y="1679150"/>
                  </a:cubicBezTo>
                  <a:cubicBezTo>
                    <a:pt x="66498" y="1576810"/>
                    <a:pt x="117441" y="1474319"/>
                    <a:pt x="168990" y="1372206"/>
                  </a:cubicBezTo>
                  <a:cubicBezTo>
                    <a:pt x="177771" y="1354796"/>
                    <a:pt x="181782" y="1337386"/>
                    <a:pt x="181707" y="1317856"/>
                  </a:cubicBezTo>
                  <a:cubicBezTo>
                    <a:pt x="181252" y="1185389"/>
                    <a:pt x="179285" y="1052923"/>
                    <a:pt x="181934" y="920531"/>
                  </a:cubicBezTo>
                  <a:cubicBezTo>
                    <a:pt x="188217" y="607077"/>
                    <a:pt x="334460" y="381808"/>
                    <a:pt x="615971" y="244723"/>
                  </a:cubicBezTo>
                  <a:cubicBezTo>
                    <a:pt x="633305" y="236245"/>
                    <a:pt x="641632" y="225723"/>
                    <a:pt x="646400" y="207935"/>
                  </a:cubicBezTo>
                  <a:cubicBezTo>
                    <a:pt x="680615" y="81070"/>
                    <a:pt x="784318" y="-151"/>
                    <a:pt x="910577" y="0"/>
                  </a:cubicBezTo>
                  <a:cubicBezTo>
                    <a:pt x="1034869" y="151"/>
                    <a:pt x="1138648" y="81978"/>
                    <a:pt x="1172483" y="207329"/>
                  </a:cubicBezTo>
                  <a:cubicBezTo>
                    <a:pt x="1177252" y="224891"/>
                    <a:pt x="1184822" y="236094"/>
                    <a:pt x="1202459" y="244420"/>
                  </a:cubicBezTo>
                  <a:cubicBezTo>
                    <a:pt x="1444230" y="358796"/>
                    <a:pt x="1588959" y="547580"/>
                    <a:pt x="1630289" y="812514"/>
                  </a:cubicBezTo>
                  <a:cubicBezTo>
                    <a:pt x="1645352" y="909177"/>
                    <a:pt x="1635361" y="1007127"/>
                    <a:pt x="1637556" y="1089484"/>
                  </a:cubicBezTo>
                  <a:close/>
                  <a:moveTo>
                    <a:pt x="909669" y="1641000"/>
                  </a:moveTo>
                  <a:cubicBezTo>
                    <a:pt x="1123433" y="1641000"/>
                    <a:pt x="1337272" y="1641000"/>
                    <a:pt x="1551036" y="1641000"/>
                  </a:cubicBezTo>
                  <a:cubicBezTo>
                    <a:pt x="1585553" y="1641000"/>
                    <a:pt x="1586083" y="1640092"/>
                    <a:pt x="1570338" y="1608678"/>
                  </a:cubicBezTo>
                  <a:cubicBezTo>
                    <a:pt x="1539530" y="1546911"/>
                    <a:pt x="1509025" y="1484992"/>
                    <a:pt x="1477460" y="1423527"/>
                  </a:cubicBezTo>
                  <a:cubicBezTo>
                    <a:pt x="1464138" y="1397639"/>
                    <a:pt x="1458233" y="1371070"/>
                    <a:pt x="1458385" y="1341852"/>
                  </a:cubicBezTo>
                  <a:cubicBezTo>
                    <a:pt x="1459066" y="1198106"/>
                    <a:pt x="1458915" y="1054285"/>
                    <a:pt x="1458612" y="910464"/>
                  </a:cubicBezTo>
                  <a:cubicBezTo>
                    <a:pt x="1458082" y="673386"/>
                    <a:pt x="1310552" y="466586"/>
                    <a:pt x="1086948" y="388923"/>
                  </a:cubicBezTo>
                  <a:cubicBezTo>
                    <a:pt x="1019200" y="365381"/>
                    <a:pt x="1006559" y="348199"/>
                    <a:pt x="1003985" y="275607"/>
                  </a:cubicBezTo>
                  <a:cubicBezTo>
                    <a:pt x="1001942" y="217927"/>
                    <a:pt x="964548" y="179095"/>
                    <a:pt x="910653" y="178717"/>
                  </a:cubicBezTo>
                  <a:cubicBezTo>
                    <a:pt x="854941" y="178263"/>
                    <a:pt x="813612" y="217094"/>
                    <a:pt x="815731" y="275909"/>
                  </a:cubicBezTo>
                  <a:cubicBezTo>
                    <a:pt x="817851" y="333892"/>
                    <a:pt x="793552" y="368409"/>
                    <a:pt x="731861" y="389756"/>
                  </a:cubicBezTo>
                  <a:cubicBezTo>
                    <a:pt x="504850" y="468403"/>
                    <a:pt x="360650" y="673462"/>
                    <a:pt x="360272" y="913568"/>
                  </a:cubicBezTo>
                  <a:cubicBezTo>
                    <a:pt x="360045" y="1058297"/>
                    <a:pt x="359969" y="1203027"/>
                    <a:pt x="360424" y="1347756"/>
                  </a:cubicBezTo>
                  <a:cubicBezTo>
                    <a:pt x="360499" y="1373038"/>
                    <a:pt x="355125" y="1396201"/>
                    <a:pt x="343771" y="1418607"/>
                  </a:cubicBezTo>
                  <a:cubicBezTo>
                    <a:pt x="311752" y="1481888"/>
                    <a:pt x="280111" y="1545397"/>
                    <a:pt x="248470" y="1608905"/>
                  </a:cubicBezTo>
                  <a:cubicBezTo>
                    <a:pt x="232952" y="1640092"/>
                    <a:pt x="233407" y="1640924"/>
                    <a:pt x="268227" y="1640924"/>
                  </a:cubicBezTo>
                  <a:cubicBezTo>
                    <a:pt x="482141" y="1641076"/>
                    <a:pt x="695906" y="1641000"/>
                    <a:pt x="909669" y="1641000"/>
                  </a:cubicBezTo>
                  <a:close/>
                  <a:moveTo>
                    <a:pt x="909290" y="1819868"/>
                  </a:moveTo>
                  <a:cubicBezTo>
                    <a:pt x="832687" y="1819868"/>
                    <a:pt x="756083" y="1819717"/>
                    <a:pt x="679404" y="1819944"/>
                  </a:cubicBezTo>
                  <a:cubicBezTo>
                    <a:pt x="649655" y="1820020"/>
                    <a:pt x="647385" y="1822517"/>
                    <a:pt x="660253" y="1847648"/>
                  </a:cubicBezTo>
                  <a:cubicBezTo>
                    <a:pt x="712331" y="1948929"/>
                    <a:pt x="794310" y="2004716"/>
                    <a:pt x="909669" y="2004565"/>
                  </a:cubicBezTo>
                  <a:cubicBezTo>
                    <a:pt x="1024953" y="2004413"/>
                    <a:pt x="1106553" y="1948474"/>
                    <a:pt x="1159161" y="1847421"/>
                  </a:cubicBezTo>
                  <a:cubicBezTo>
                    <a:pt x="1169758" y="1827059"/>
                    <a:pt x="1166504" y="1819262"/>
                    <a:pt x="1141903" y="1819565"/>
                  </a:cubicBezTo>
                  <a:cubicBezTo>
                    <a:pt x="1064391" y="1820474"/>
                    <a:pt x="986878" y="1819868"/>
                    <a:pt x="909290" y="1819868"/>
                  </a:cubicBezTo>
                  <a:close/>
                </a:path>
              </a:pathLst>
            </a:custGeom>
            <a:gradFill>
              <a:gsLst>
                <a:gs pos="100000">
                  <a:schemeClr val="accent3"/>
                </a:gs>
                <a:gs pos="0">
                  <a:schemeClr val="accent6"/>
                </a:gs>
              </a:gsLst>
              <a:path path="circle">
                <a:fillToRect l="100000" b="100000"/>
              </a:path>
            </a:gradFill>
            <a:ln w="7566" cap="flat">
              <a:noFill/>
              <a:prstDash val="solid"/>
              <a:miter/>
            </a:ln>
          </p:spPr>
          <p:txBody>
            <a:bodyPr rtlCol="0" anchor="ctr"/>
            <a:lstStyle/>
            <a:p>
              <a:endParaRPr lang="en-US"/>
            </a:p>
          </p:txBody>
        </p:sp>
        <p:grpSp>
          <p:nvGrpSpPr>
            <p:cNvPr id="78" name="Group 77">
              <a:extLst>
                <a:ext uri="{FF2B5EF4-FFF2-40B4-BE49-F238E27FC236}">
                  <a16:creationId xmlns:a16="http://schemas.microsoft.com/office/drawing/2014/main" id="{71B220DB-A79B-4314-9E5A-1FB2CC6A105B}"/>
                </a:ext>
              </a:extLst>
            </p:cNvPr>
            <p:cNvGrpSpPr/>
            <p:nvPr/>
          </p:nvGrpSpPr>
          <p:grpSpPr>
            <a:xfrm>
              <a:off x="3581272" y="3491584"/>
              <a:ext cx="864913" cy="340345"/>
              <a:chOff x="3581272" y="3491584"/>
              <a:chExt cx="864913" cy="340345"/>
            </a:xfrm>
          </p:grpSpPr>
          <p:sp>
            <p:nvSpPr>
              <p:cNvPr id="45" name="Freeform: Shape 44">
                <a:extLst>
                  <a:ext uri="{FF2B5EF4-FFF2-40B4-BE49-F238E27FC236}">
                    <a16:creationId xmlns:a16="http://schemas.microsoft.com/office/drawing/2014/main" id="{EDF97A58-1A13-4D85-889B-5890755696C5}"/>
                  </a:ext>
                </a:extLst>
              </p:cNvPr>
              <p:cNvSpPr/>
              <p:nvPr/>
            </p:nvSpPr>
            <p:spPr>
              <a:xfrm>
                <a:off x="3581272" y="3491623"/>
                <a:ext cx="168875" cy="340003"/>
              </a:xfrm>
              <a:custGeom>
                <a:avLst/>
                <a:gdLst>
                  <a:gd name="connsiteX0" fmla="*/ 76 w 567715"/>
                  <a:gd name="connsiteY0" fmla="*/ 932724 h 1143000"/>
                  <a:gd name="connsiteX1" fmla="*/ 43828 w 567715"/>
                  <a:gd name="connsiteY1" fmla="*/ 684898 h 1143000"/>
                  <a:gd name="connsiteX2" fmla="*/ 418974 w 567715"/>
                  <a:gd name="connsiteY2" fmla="*/ 30965 h 1143000"/>
                  <a:gd name="connsiteX3" fmla="*/ 508824 w 567715"/>
                  <a:gd name="connsiteY3" fmla="*/ 3488 h 1143000"/>
                  <a:gd name="connsiteX4" fmla="*/ 572560 w 567715"/>
                  <a:gd name="connsiteY4" fmla="*/ 72522 h 1143000"/>
                  <a:gd name="connsiteX5" fmla="*/ 542887 w 567715"/>
                  <a:gd name="connsiteY5" fmla="*/ 156847 h 1143000"/>
                  <a:gd name="connsiteX6" fmla="*/ 305204 w 567715"/>
                  <a:gd name="connsiteY6" fmla="*/ 490285 h 1143000"/>
                  <a:gd name="connsiteX7" fmla="*/ 176446 w 567715"/>
                  <a:gd name="connsiteY7" fmla="*/ 1000093 h 1143000"/>
                  <a:gd name="connsiteX8" fmla="*/ 172358 w 567715"/>
                  <a:gd name="connsiteY8" fmla="*/ 1056638 h 1143000"/>
                  <a:gd name="connsiteX9" fmla="*/ 106277 w 567715"/>
                  <a:gd name="connsiteY9" fmla="*/ 1141416 h 1143000"/>
                  <a:gd name="connsiteX10" fmla="*/ 7645 w 567715"/>
                  <a:gd name="connsiteY10" fmla="*/ 1097892 h 1143000"/>
                  <a:gd name="connsiteX11" fmla="*/ 0 w 567715"/>
                  <a:gd name="connsiteY11" fmla="*/ 1085932 h 1143000"/>
                  <a:gd name="connsiteX12" fmla="*/ 76 w 567715"/>
                  <a:gd name="connsiteY12" fmla="*/ 932724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7715" h="1143000">
                    <a:moveTo>
                      <a:pt x="76" y="932724"/>
                    </a:moveTo>
                    <a:cubicBezTo>
                      <a:pt x="10673" y="849384"/>
                      <a:pt x="22028" y="766270"/>
                      <a:pt x="43828" y="684898"/>
                    </a:cubicBezTo>
                    <a:cubicBezTo>
                      <a:pt x="111045" y="433740"/>
                      <a:pt x="235488" y="215435"/>
                      <a:pt x="418974" y="30965"/>
                    </a:cubicBezTo>
                    <a:cubicBezTo>
                      <a:pt x="444180" y="5683"/>
                      <a:pt x="473172" y="-6504"/>
                      <a:pt x="508824" y="3488"/>
                    </a:cubicBezTo>
                    <a:cubicBezTo>
                      <a:pt x="544023" y="13404"/>
                      <a:pt x="565142" y="37172"/>
                      <a:pt x="572560" y="72522"/>
                    </a:cubicBezTo>
                    <a:cubicBezTo>
                      <a:pt x="579599" y="106282"/>
                      <a:pt x="565974" y="133154"/>
                      <a:pt x="542887" y="156847"/>
                    </a:cubicBezTo>
                    <a:cubicBezTo>
                      <a:pt x="446527" y="255781"/>
                      <a:pt x="365760" y="365993"/>
                      <a:pt x="305204" y="490285"/>
                    </a:cubicBezTo>
                    <a:cubicBezTo>
                      <a:pt x="226859" y="651137"/>
                      <a:pt x="181593" y="820619"/>
                      <a:pt x="176446" y="1000093"/>
                    </a:cubicBezTo>
                    <a:cubicBezTo>
                      <a:pt x="175916" y="1018941"/>
                      <a:pt x="173569" y="1037789"/>
                      <a:pt x="172358" y="1056638"/>
                    </a:cubicBezTo>
                    <a:cubicBezTo>
                      <a:pt x="169558" y="1101373"/>
                      <a:pt x="147076" y="1130365"/>
                      <a:pt x="106277" y="1141416"/>
                    </a:cubicBezTo>
                    <a:cubicBezTo>
                      <a:pt x="68504" y="1151635"/>
                      <a:pt x="31186" y="1135134"/>
                      <a:pt x="7645" y="1097892"/>
                    </a:cubicBezTo>
                    <a:cubicBezTo>
                      <a:pt x="5147" y="1093880"/>
                      <a:pt x="2574" y="1089943"/>
                      <a:pt x="0" y="1085932"/>
                    </a:cubicBezTo>
                    <a:cubicBezTo>
                      <a:pt x="76" y="1034913"/>
                      <a:pt x="76" y="983819"/>
                      <a:pt x="76" y="932724"/>
                    </a:cubicBez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5592436-D58C-4F79-AB96-7662FA6CD2FB}"/>
                  </a:ext>
                </a:extLst>
              </p:cNvPr>
              <p:cNvSpPr/>
              <p:nvPr/>
            </p:nvSpPr>
            <p:spPr>
              <a:xfrm>
                <a:off x="4275058" y="3491584"/>
                <a:ext cx="171127" cy="340003"/>
              </a:xfrm>
              <a:custGeom>
                <a:avLst/>
                <a:gdLst>
                  <a:gd name="connsiteX0" fmla="*/ 576341 w 575284"/>
                  <a:gd name="connsiteY0" fmla="*/ 1002874 h 1143000"/>
                  <a:gd name="connsiteX1" fmla="*/ 576265 w 575284"/>
                  <a:gd name="connsiteY1" fmla="*/ 1058131 h 1143000"/>
                  <a:gd name="connsiteX2" fmla="*/ 489518 w 575284"/>
                  <a:gd name="connsiteY2" fmla="*/ 1144348 h 1143000"/>
                  <a:gd name="connsiteX3" fmla="*/ 402393 w 575284"/>
                  <a:gd name="connsiteY3" fmla="*/ 1061386 h 1143000"/>
                  <a:gd name="connsiteX4" fmla="*/ 356900 w 575284"/>
                  <a:gd name="connsiteY4" fmla="*/ 722573 h 1143000"/>
                  <a:gd name="connsiteX5" fmla="*/ 34967 w 575284"/>
                  <a:gd name="connsiteY5" fmla="*/ 160535 h 1143000"/>
                  <a:gd name="connsiteX6" fmla="*/ 1434 w 575284"/>
                  <a:gd name="connsiteY6" fmla="*/ 74697 h 1143000"/>
                  <a:gd name="connsiteX7" fmla="*/ 63505 w 575284"/>
                  <a:gd name="connsiteY7" fmla="*/ 4149 h 1143000"/>
                  <a:gd name="connsiteX8" fmla="*/ 151765 w 575284"/>
                  <a:gd name="connsiteY8" fmla="*/ 27538 h 1143000"/>
                  <a:gd name="connsiteX9" fmla="*/ 387405 w 575284"/>
                  <a:gd name="connsiteY9" fmla="*/ 334786 h 1143000"/>
                  <a:gd name="connsiteX10" fmla="*/ 568847 w 575284"/>
                  <a:gd name="connsiteY10" fmla="*/ 891147 h 1143000"/>
                  <a:gd name="connsiteX11" fmla="*/ 576341 w 575284"/>
                  <a:gd name="connsiteY11" fmla="*/ 1002874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5284" h="1143000">
                    <a:moveTo>
                      <a:pt x="576341" y="1002874"/>
                    </a:moveTo>
                    <a:cubicBezTo>
                      <a:pt x="576341" y="1026036"/>
                      <a:pt x="576644" y="1042084"/>
                      <a:pt x="576265" y="1058131"/>
                    </a:cubicBezTo>
                    <a:cubicBezTo>
                      <a:pt x="575054" y="1107333"/>
                      <a:pt x="537812" y="1144197"/>
                      <a:pt x="489518" y="1144348"/>
                    </a:cubicBezTo>
                    <a:cubicBezTo>
                      <a:pt x="442436" y="1144499"/>
                      <a:pt x="404739" y="1109377"/>
                      <a:pt x="402393" y="1061386"/>
                    </a:cubicBezTo>
                    <a:cubicBezTo>
                      <a:pt x="396792" y="947162"/>
                      <a:pt x="387330" y="833619"/>
                      <a:pt x="356900" y="722573"/>
                    </a:cubicBezTo>
                    <a:cubicBezTo>
                      <a:pt x="298009" y="507296"/>
                      <a:pt x="190143" y="320404"/>
                      <a:pt x="34967" y="160535"/>
                    </a:cubicBezTo>
                    <a:cubicBezTo>
                      <a:pt x="11350" y="136237"/>
                      <a:pt x="-5075" y="109668"/>
                      <a:pt x="1434" y="74697"/>
                    </a:cubicBezTo>
                    <a:cubicBezTo>
                      <a:pt x="8020" y="39498"/>
                      <a:pt x="28306" y="14897"/>
                      <a:pt x="63505" y="4149"/>
                    </a:cubicBezTo>
                    <a:cubicBezTo>
                      <a:pt x="97719" y="-6221"/>
                      <a:pt x="126937" y="3316"/>
                      <a:pt x="151765" y="27538"/>
                    </a:cubicBezTo>
                    <a:cubicBezTo>
                      <a:pt x="245022" y="118676"/>
                      <a:pt x="322534" y="221924"/>
                      <a:pt x="387405" y="334786"/>
                    </a:cubicBezTo>
                    <a:cubicBezTo>
                      <a:pt x="486793" y="507523"/>
                      <a:pt x="545760" y="693658"/>
                      <a:pt x="568847" y="891147"/>
                    </a:cubicBezTo>
                    <a:cubicBezTo>
                      <a:pt x="573616" y="930585"/>
                      <a:pt x="579445" y="970097"/>
                      <a:pt x="576341" y="1002874"/>
                    </a:cubicBez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AE8EE6E-01FB-4C17-B366-64F9D3C7025B}"/>
                  </a:ext>
                </a:extLst>
              </p:cNvPr>
              <p:cNvSpPr/>
              <p:nvPr/>
            </p:nvSpPr>
            <p:spPr>
              <a:xfrm>
                <a:off x="4198619" y="3568462"/>
                <a:ext cx="139603" cy="263446"/>
              </a:xfrm>
              <a:custGeom>
                <a:avLst/>
                <a:gdLst>
                  <a:gd name="connsiteX0" fmla="*/ 469520 w 469311"/>
                  <a:gd name="connsiteY0" fmla="*/ 766985 h 885635"/>
                  <a:gd name="connsiteX1" fmla="*/ 464751 w 469311"/>
                  <a:gd name="connsiteY1" fmla="*/ 825951 h 885635"/>
                  <a:gd name="connsiteX2" fmla="*/ 377550 w 469311"/>
                  <a:gd name="connsiteY2" fmla="*/ 885902 h 885635"/>
                  <a:gd name="connsiteX3" fmla="*/ 295951 w 469311"/>
                  <a:gd name="connsiteY3" fmla="*/ 818533 h 885635"/>
                  <a:gd name="connsiteX4" fmla="*/ 285807 w 469311"/>
                  <a:gd name="connsiteY4" fmla="*/ 685915 h 885635"/>
                  <a:gd name="connsiteX5" fmla="*/ 79689 w 469311"/>
                  <a:gd name="connsiteY5" fmla="*/ 211381 h 885635"/>
                  <a:gd name="connsiteX6" fmla="*/ 26475 w 469311"/>
                  <a:gd name="connsiteY6" fmla="*/ 152414 h 885635"/>
                  <a:gd name="connsiteX7" fmla="*/ 26096 w 469311"/>
                  <a:gd name="connsiteY7" fmla="*/ 24716 h 885635"/>
                  <a:gd name="connsiteX8" fmla="*/ 155536 w 469311"/>
                  <a:gd name="connsiteY8" fmla="*/ 30696 h 885635"/>
                  <a:gd name="connsiteX9" fmla="*/ 462707 w 469311"/>
                  <a:gd name="connsiteY9" fmla="*/ 670852 h 885635"/>
                  <a:gd name="connsiteX10" fmla="*/ 469520 w 469311"/>
                  <a:gd name="connsiteY10" fmla="*/ 766985 h 8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311" h="885635">
                    <a:moveTo>
                      <a:pt x="469520" y="766985"/>
                    </a:moveTo>
                    <a:cubicBezTo>
                      <a:pt x="468838" y="786665"/>
                      <a:pt x="471791" y="806498"/>
                      <a:pt x="464751" y="825951"/>
                    </a:cubicBezTo>
                    <a:cubicBezTo>
                      <a:pt x="451202" y="863270"/>
                      <a:pt x="416155" y="887871"/>
                      <a:pt x="377550" y="885902"/>
                    </a:cubicBezTo>
                    <a:cubicBezTo>
                      <a:pt x="338643" y="883934"/>
                      <a:pt x="305185" y="856533"/>
                      <a:pt x="295951" y="818533"/>
                    </a:cubicBezTo>
                    <a:cubicBezTo>
                      <a:pt x="285353" y="774933"/>
                      <a:pt x="291484" y="730121"/>
                      <a:pt x="285807" y="685915"/>
                    </a:cubicBezTo>
                    <a:cubicBezTo>
                      <a:pt x="263023" y="507426"/>
                      <a:pt x="194519" y="349449"/>
                      <a:pt x="79689" y="211381"/>
                    </a:cubicBezTo>
                    <a:cubicBezTo>
                      <a:pt x="62733" y="191019"/>
                      <a:pt x="44263" y="172019"/>
                      <a:pt x="26475" y="152414"/>
                    </a:cubicBezTo>
                    <a:cubicBezTo>
                      <a:pt x="-8648" y="113734"/>
                      <a:pt x="-8875" y="58249"/>
                      <a:pt x="26096" y="24716"/>
                    </a:cubicBezTo>
                    <a:cubicBezTo>
                      <a:pt x="62506" y="-10255"/>
                      <a:pt x="117915" y="-7984"/>
                      <a:pt x="155536" y="30696"/>
                    </a:cubicBezTo>
                    <a:cubicBezTo>
                      <a:pt x="329710" y="209640"/>
                      <a:pt x="432505" y="423025"/>
                      <a:pt x="462707" y="670852"/>
                    </a:cubicBezTo>
                    <a:cubicBezTo>
                      <a:pt x="466492" y="702644"/>
                      <a:pt x="471942" y="734663"/>
                      <a:pt x="469520" y="766985"/>
                    </a:cubicBez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3F9008F-111E-47F5-9821-9C1DDA8FDDA5}"/>
                  </a:ext>
                </a:extLst>
              </p:cNvPr>
              <p:cNvSpPr/>
              <p:nvPr/>
            </p:nvSpPr>
            <p:spPr>
              <a:xfrm>
                <a:off x="3688844" y="3568483"/>
                <a:ext cx="139603" cy="263446"/>
              </a:xfrm>
              <a:custGeom>
                <a:avLst/>
                <a:gdLst>
                  <a:gd name="connsiteX0" fmla="*/ 196 w 469311"/>
                  <a:gd name="connsiteY0" fmla="*/ 766919 h 885635"/>
                  <a:gd name="connsiteX1" fmla="*/ 285341 w 469311"/>
                  <a:gd name="connsiteY1" fmla="*/ 61968 h 885635"/>
                  <a:gd name="connsiteX2" fmla="*/ 312364 w 469311"/>
                  <a:gd name="connsiteY2" fmla="*/ 32825 h 885635"/>
                  <a:gd name="connsiteX3" fmla="*/ 443771 w 469311"/>
                  <a:gd name="connsiteY3" fmla="*/ 24726 h 885635"/>
                  <a:gd name="connsiteX4" fmla="*/ 441273 w 469311"/>
                  <a:gd name="connsiteY4" fmla="*/ 154468 h 885635"/>
                  <a:gd name="connsiteX5" fmla="*/ 235003 w 469311"/>
                  <a:gd name="connsiteY5" fmla="*/ 477232 h 885635"/>
                  <a:gd name="connsiteX6" fmla="*/ 178989 w 469311"/>
                  <a:gd name="connsiteY6" fmla="*/ 765102 h 885635"/>
                  <a:gd name="connsiteX7" fmla="*/ 174599 w 469311"/>
                  <a:gd name="connsiteY7" fmla="*/ 815818 h 885635"/>
                  <a:gd name="connsiteX8" fmla="*/ 80964 w 469311"/>
                  <a:gd name="connsiteY8" fmla="*/ 885836 h 885635"/>
                  <a:gd name="connsiteX9" fmla="*/ 348 w 469311"/>
                  <a:gd name="connsiteY9" fmla="*/ 801057 h 885635"/>
                  <a:gd name="connsiteX10" fmla="*/ 196 w 469311"/>
                  <a:gd name="connsiteY10" fmla="*/ 766919 h 88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311" h="885635">
                    <a:moveTo>
                      <a:pt x="196" y="766919"/>
                    </a:moveTo>
                    <a:cubicBezTo>
                      <a:pt x="11096" y="497898"/>
                      <a:pt x="103748" y="261955"/>
                      <a:pt x="285341" y="61968"/>
                    </a:cubicBezTo>
                    <a:cubicBezTo>
                      <a:pt x="294273" y="52127"/>
                      <a:pt x="303205" y="42438"/>
                      <a:pt x="312364" y="32825"/>
                    </a:cubicBezTo>
                    <a:cubicBezTo>
                      <a:pt x="350893" y="-7672"/>
                      <a:pt x="406529" y="-11078"/>
                      <a:pt x="443771" y="24726"/>
                    </a:cubicBezTo>
                    <a:cubicBezTo>
                      <a:pt x="479045" y="58561"/>
                      <a:pt x="478667" y="115787"/>
                      <a:pt x="441273" y="154468"/>
                    </a:cubicBezTo>
                    <a:cubicBezTo>
                      <a:pt x="350590" y="248179"/>
                      <a:pt x="280269" y="354682"/>
                      <a:pt x="235003" y="477232"/>
                    </a:cubicBezTo>
                    <a:cubicBezTo>
                      <a:pt x="200714" y="570111"/>
                      <a:pt x="179897" y="665638"/>
                      <a:pt x="178989" y="765102"/>
                    </a:cubicBezTo>
                    <a:cubicBezTo>
                      <a:pt x="178838" y="782134"/>
                      <a:pt x="178610" y="799013"/>
                      <a:pt x="174599" y="815818"/>
                    </a:cubicBezTo>
                    <a:cubicBezTo>
                      <a:pt x="163925" y="860024"/>
                      <a:pt x="124867" y="889545"/>
                      <a:pt x="80964" y="885836"/>
                    </a:cubicBezTo>
                    <a:cubicBezTo>
                      <a:pt x="37060" y="882051"/>
                      <a:pt x="2846" y="846247"/>
                      <a:pt x="348" y="801057"/>
                    </a:cubicBezTo>
                    <a:cubicBezTo>
                      <a:pt x="-334" y="789627"/>
                      <a:pt x="196" y="778273"/>
                      <a:pt x="196" y="766919"/>
                    </a:cubicBez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grpSp>
      </p:grpSp>
      <p:grpSp>
        <p:nvGrpSpPr>
          <p:cNvPr id="80" name="Group 79">
            <a:extLst>
              <a:ext uri="{FF2B5EF4-FFF2-40B4-BE49-F238E27FC236}">
                <a16:creationId xmlns:a16="http://schemas.microsoft.com/office/drawing/2014/main" id="{89BD9EC2-902C-460E-AAE9-D14C3C07D78B}"/>
              </a:ext>
            </a:extLst>
          </p:cNvPr>
          <p:cNvGrpSpPr/>
          <p:nvPr/>
        </p:nvGrpSpPr>
        <p:grpSpPr>
          <a:xfrm>
            <a:off x="9893682" y="3540158"/>
            <a:ext cx="723430" cy="723604"/>
            <a:chOff x="4722625" y="3487151"/>
            <a:chExt cx="759837" cy="760021"/>
          </a:xfrm>
        </p:grpSpPr>
        <p:sp>
          <p:nvSpPr>
            <p:cNvPr id="50" name="Freeform: Shape 49">
              <a:extLst>
                <a:ext uri="{FF2B5EF4-FFF2-40B4-BE49-F238E27FC236}">
                  <a16:creationId xmlns:a16="http://schemas.microsoft.com/office/drawing/2014/main" id="{EEFBB85E-992B-4B04-B438-A2D96499831C}"/>
                </a:ext>
              </a:extLst>
            </p:cNvPr>
            <p:cNvSpPr/>
            <p:nvPr/>
          </p:nvSpPr>
          <p:spPr>
            <a:xfrm>
              <a:off x="4722625" y="3487151"/>
              <a:ext cx="759837" cy="759838"/>
            </a:xfrm>
            <a:custGeom>
              <a:avLst/>
              <a:gdLst>
                <a:gd name="connsiteX0" fmla="*/ 1409020 w 2815867"/>
                <a:gd name="connsiteY0" fmla="*/ 2819804 h 2815867"/>
                <a:gd name="connsiteX1" fmla="*/ 1116155 w 2815867"/>
                <a:gd name="connsiteY1" fmla="*/ 2788466 h 2815867"/>
                <a:gd name="connsiteX2" fmla="*/ 237029 w 2815867"/>
                <a:gd name="connsiteY2" fmla="*/ 2191835 h 2815867"/>
                <a:gd name="connsiteX3" fmla="*/ 25536 w 2815867"/>
                <a:gd name="connsiteY3" fmla="*/ 1155793 h 2815867"/>
                <a:gd name="connsiteX4" fmla="*/ 1041519 w 2815867"/>
                <a:gd name="connsiteY4" fmla="*/ 46174 h 2815867"/>
                <a:gd name="connsiteX5" fmla="*/ 1283365 w 2815867"/>
                <a:gd name="connsiteY5" fmla="*/ 757 h 2815867"/>
                <a:gd name="connsiteX6" fmla="*/ 1289497 w 2815867"/>
                <a:gd name="connsiteY6" fmla="*/ 0 h 2815867"/>
                <a:gd name="connsiteX7" fmla="*/ 1532858 w 2815867"/>
                <a:gd name="connsiteY7" fmla="*/ 0 h 2815867"/>
                <a:gd name="connsiteX8" fmla="*/ 1587434 w 2815867"/>
                <a:gd name="connsiteY8" fmla="*/ 7494 h 2815867"/>
                <a:gd name="connsiteX9" fmla="*/ 1693408 w 2815867"/>
                <a:gd name="connsiteY9" fmla="*/ 24904 h 2815867"/>
                <a:gd name="connsiteX10" fmla="*/ 2375574 w 2815867"/>
                <a:gd name="connsiteY10" fmla="*/ 375752 h 2815867"/>
                <a:gd name="connsiteX11" fmla="*/ 2771839 w 2815867"/>
                <a:gd name="connsiteY11" fmla="*/ 1032636 h 2815867"/>
                <a:gd name="connsiteX12" fmla="*/ 2819376 w 2815867"/>
                <a:gd name="connsiteY12" fmla="*/ 1285913 h 2815867"/>
                <a:gd name="connsiteX13" fmla="*/ 2819376 w 2815867"/>
                <a:gd name="connsiteY13" fmla="*/ 1527759 h 2815867"/>
                <a:gd name="connsiteX14" fmla="*/ 2816197 w 2815867"/>
                <a:gd name="connsiteY14" fmla="*/ 1545018 h 2815867"/>
                <a:gd name="connsiteX15" fmla="*/ 2624385 w 2815867"/>
                <a:gd name="connsiteY15" fmla="*/ 2127342 h 2815867"/>
                <a:gd name="connsiteX16" fmla="*/ 1409020 w 2815867"/>
                <a:gd name="connsiteY16" fmla="*/ 2819804 h 2815867"/>
                <a:gd name="connsiteX17" fmla="*/ 1420601 w 2815867"/>
                <a:gd name="connsiteY17" fmla="*/ 2610809 h 2815867"/>
                <a:gd name="connsiteX18" fmla="*/ 2615302 w 2815867"/>
                <a:gd name="connsiteY18" fmla="*/ 1408918 h 2815867"/>
                <a:gd name="connsiteX19" fmla="*/ 1413107 w 2815867"/>
                <a:gd name="connsiteY19" fmla="*/ 203999 h 2815867"/>
                <a:gd name="connsiteX20" fmla="*/ 1411745 w 2815867"/>
                <a:gd name="connsiteY20" fmla="*/ 203999 h 2815867"/>
                <a:gd name="connsiteX21" fmla="*/ 561913 w 2815867"/>
                <a:gd name="connsiteY21" fmla="*/ 559388 h 2815867"/>
                <a:gd name="connsiteX22" fmla="*/ 207431 w 2815867"/>
                <a:gd name="connsiteY22" fmla="*/ 1408312 h 2815867"/>
                <a:gd name="connsiteX23" fmla="*/ 1402737 w 2815867"/>
                <a:gd name="connsiteY23" fmla="*/ 2610733 h 2815867"/>
                <a:gd name="connsiteX24" fmla="*/ 1410988 w 2815867"/>
                <a:gd name="connsiteY24" fmla="*/ 2610733 h 2815867"/>
                <a:gd name="connsiteX25" fmla="*/ 1420601 w 2815867"/>
                <a:gd name="connsiteY25" fmla="*/ 2610809 h 281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5867" h="2815867">
                  <a:moveTo>
                    <a:pt x="1409020" y="2819804"/>
                  </a:moveTo>
                  <a:cubicBezTo>
                    <a:pt x="1310616" y="2819804"/>
                    <a:pt x="1212061" y="2809282"/>
                    <a:pt x="1116155" y="2788466"/>
                  </a:cubicBezTo>
                  <a:cubicBezTo>
                    <a:pt x="754937" y="2710273"/>
                    <a:pt x="442769" y="2498401"/>
                    <a:pt x="237029" y="2191835"/>
                  </a:cubicBezTo>
                  <a:cubicBezTo>
                    <a:pt x="30607" y="1884209"/>
                    <a:pt x="-44482" y="1516254"/>
                    <a:pt x="25536" y="1155793"/>
                  </a:cubicBezTo>
                  <a:cubicBezTo>
                    <a:pt x="134235" y="596328"/>
                    <a:pt x="476075" y="222998"/>
                    <a:pt x="1041519" y="46174"/>
                  </a:cubicBezTo>
                  <a:cubicBezTo>
                    <a:pt x="1118880" y="21951"/>
                    <a:pt x="1198739" y="11657"/>
                    <a:pt x="1283365" y="757"/>
                  </a:cubicBezTo>
                  <a:lnTo>
                    <a:pt x="1289497" y="0"/>
                  </a:lnTo>
                  <a:lnTo>
                    <a:pt x="1532858" y="0"/>
                  </a:lnTo>
                  <a:cubicBezTo>
                    <a:pt x="1551176" y="2801"/>
                    <a:pt x="1569570" y="5223"/>
                    <a:pt x="1587434" y="7494"/>
                  </a:cubicBezTo>
                  <a:cubicBezTo>
                    <a:pt x="1624373" y="12263"/>
                    <a:pt x="1659269" y="16728"/>
                    <a:pt x="1693408" y="24904"/>
                  </a:cubicBezTo>
                  <a:cubicBezTo>
                    <a:pt x="1967349" y="90456"/>
                    <a:pt x="2196857" y="208541"/>
                    <a:pt x="2375574" y="375752"/>
                  </a:cubicBezTo>
                  <a:cubicBezTo>
                    <a:pt x="2553761" y="542509"/>
                    <a:pt x="2687061" y="763539"/>
                    <a:pt x="2771839" y="1032636"/>
                  </a:cubicBezTo>
                  <a:cubicBezTo>
                    <a:pt x="2797348" y="1113630"/>
                    <a:pt x="2808098" y="1197349"/>
                    <a:pt x="2819376" y="1285913"/>
                  </a:cubicBezTo>
                  <a:lnTo>
                    <a:pt x="2819376" y="1527759"/>
                  </a:lnTo>
                  <a:cubicBezTo>
                    <a:pt x="2818240" y="1532453"/>
                    <a:pt x="2816878" y="1538205"/>
                    <a:pt x="2816197" y="1545018"/>
                  </a:cubicBezTo>
                  <a:cubicBezTo>
                    <a:pt x="2796138" y="1749471"/>
                    <a:pt x="2731570" y="1945447"/>
                    <a:pt x="2624385" y="2127342"/>
                  </a:cubicBezTo>
                  <a:cubicBezTo>
                    <a:pt x="2372622" y="2554491"/>
                    <a:pt x="1906944" y="2819804"/>
                    <a:pt x="1409020" y="2819804"/>
                  </a:cubicBezTo>
                  <a:close/>
                  <a:moveTo>
                    <a:pt x="1420601" y="2610809"/>
                  </a:moveTo>
                  <a:cubicBezTo>
                    <a:pt x="2067570" y="2610809"/>
                    <a:pt x="2614696" y="2060428"/>
                    <a:pt x="2615302" y="1408918"/>
                  </a:cubicBezTo>
                  <a:cubicBezTo>
                    <a:pt x="2615907" y="745296"/>
                    <a:pt x="2076577" y="204756"/>
                    <a:pt x="1413107" y="203999"/>
                  </a:cubicBezTo>
                  <a:lnTo>
                    <a:pt x="1411745" y="203999"/>
                  </a:lnTo>
                  <a:cubicBezTo>
                    <a:pt x="1092689" y="203999"/>
                    <a:pt x="790892" y="330183"/>
                    <a:pt x="561913" y="559388"/>
                  </a:cubicBezTo>
                  <a:cubicBezTo>
                    <a:pt x="333162" y="788367"/>
                    <a:pt x="207281" y="1089862"/>
                    <a:pt x="207431" y="1408312"/>
                  </a:cubicBezTo>
                  <a:cubicBezTo>
                    <a:pt x="207659" y="2060049"/>
                    <a:pt x="755088" y="2610658"/>
                    <a:pt x="1402737" y="2610733"/>
                  </a:cubicBezTo>
                  <a:lnTo>
                    <a:pt x="1410988" y="2610733"/>
                  </a:lnTo>
                  <a:cubicBezTo>
                    <a:pt x="1414167" y="2610809"/>
                    <a:pt x="1417423" y="2610809"/>
                    <a:pt x="1420601" y="2610809"/>
                  </a:cubicBezTo>
                  <a:close/>
                </a:path>
              </a:pathLst>
            </a:custGeom>
            <a:gradFill>
              <a:gsLst>
                <a:gs pos="100000">
                  <a:schemeClr val="accent3"/>
                </a:gs>
                <a:gs pos="0">
                  <a:schemeClr val="accent6"/>
                </a:gs>
              </a:gsLst>
              <a:path path="circle">
                <a:fillToRect l="100000" b="100000"/>
              </a:path>
            </a:gradFill>
            <a:ln w="75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9" name="Group 78">
              <a:extLst>
                <a:ext uri="{FF2B5EF4-FFF2-40B4-BE49-F238E27FC236}">
                  <a16:creationId xmlns:a16="http://schemas.microsoft.com/office/drawing/2014/main" id="{51F782CB-10C2-46D5-8688-8F19096D4642}"/>
                </a:ext>
              </a:extLst>
            </p:cNvPr>
            <p:cNvGrpSpPr/>
            <p:nvPr/>
          </p:nvGrpSpPr>
          <p:grpSpPr>
            <a:xfrm>
              <a:off x="4722979" y="3487151"/>
              <a:ext cx="758684" cy="760021"/>
              <a:chOff x="4722979" y="3487151"/>
              <a:chExt cx="758684" cy="760021"/>
            </a:xfrm>
          </p:grpSpPr>
          <p:sp>
            <p:nvSpPr>
              <p:cNvPr id="51" name="Freeform: Shape 50">
                <a:extLst>
                  <a:ext uri="{FF2B5EF4-FFF2-40B4-BE49-F238E27FC236}">
                    <a16:creationId xmlns:a16="http://schemas.microsoft.com/office/drawing/2014/main" id="{500D7795-1BEC-43C1-8DC5-6B0ABD0AE999}"/>
                  </a:ext>
                </a:extLst>
              </p:cNvPr>
              <p:cNvSpPr/>
              <p:nvPr/>
            </p:nvSpPr>
            <p:spPr>
              <a:xfrm>
                <a:off x="5428556" y="4192002"/>
                <a:ext cx="53107" cy="55149"/>
              </a:xfrm>
              <a:custGeom>
                <a:avLst/>
                <a:gdLst>
                  <a:gd name="connsiteX0" fmla="*/ 107827 w 196807"/>
                  <a:gd name="connsiteY0" fmla="*/ 206876 h 204377"/>
                  <a:gd name="connsiteX1" fmla="*/ 73537 w 196807"/>
                  <a:gd name="connsiteY1" fmla="*/ 203318 h 204377"/>
                  <a:gd name="connsiteX2" fmla="*/ 2459 w 196807"/>
                  <a:gd name="connsiteY2" fmla="*/ 76983 h 204377"/>
                  <a:gd name="connsiteX3" fmla="*/ 100636 w 196807"/>
                  <a:gd name="connsiteY3" fmla="*/ 0 h 204377"/>
                  <a:gd name="connsiteX4" fmla="*/ 110173 w 196807"/>
                  <a:gd name="connsiteY4" fmla="*/ 379 h 204377"/>
                  <a:gd name="connsiteX5" fmla="*/ 203203 w 196807"/>
                  <a:gd name="connsiteY5" fmla="*/ 69186 h 204377"/>
                  <a:gd name="connsiteX6" fmla="*/ 203203 w 196807"/>
                  <a:gd name="connsiteY6" fmla="*/ 139128 h 204377"/>
                  <a:gd name="connsiteX7" fmla="*/ 107827 w 196807"/>
                  <a:gd name="connsiteY7" fmla="*/ 206876 h 20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807" h="204377">
                    <a:moveTo>
                      <a:pt x="107827" y="206876"/>
                    </a:moveTo>
                    <a:cubicBezTo>
                      <a:pt x="97002" y="206876"/>
                      <a:pt x="85497" y="205665"/>
                      <a:pt x="73537" y="203318"/>
                    </a:cubicBezTo>
                    <a:cubicBezTo>
                      <a:pt x="7455" y="190374"/>
                      <a:pt x="-6548" y="129591"/>
                      <a:pt x="2459" y="76983"/>
                    </a:cubicBezTo>
                    <a:cubicBezTo>
                      <a:pt x="10180" y="31641"/>
                      <a:pt x="50601" y="0"/>
                      <a:pt x="100636" y="0"/>
                    </a:cubicBezTo>
                    <a:cubicBezTo>
                      <a:pt x="103815" y="0"/>
                      <a:pt x="106995" y="152"/>
                      <a:pt x="110173" y="379"/>
                    </a:cubicBezTo>
                    <a:cubicBezTo>
                      <a:pt x="159225" y="4390"/>
                      <a:pt x="187383" y="25056"/>
                      <a:pt x="203203" y="69186"/>
                    </a:cubicBezTo>
                    <a:lnTo>
                      <a:pt x="203203" y="139128"/>
                    </a:lnTo>
                    <a:cubicBezTo>
                      <a:pt x="185869" y="185303"/>
                      <a:pt x="155440" y="206876"/>
                      <a:pt x="107827" y="206876"/>
                    </a:cubicBez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BD79093-2A11-4483-AA38-1A7DD438A4BE}"/>
                  </a:ext>
                </a:extLst>
              </p:cNvPr>
              <p:cNvSpPr/>
              <p:nvPr/>
            </p:nvSpPr>
            <p:spPr>
              <a:xfrm>
                <a:off x="4722997" y="3487151"/>
                <a:ext cx="55149" cy="53107"/>
              </a:xfrm>
              <a:custGeom>
                <a:avLst/>
                <a:gdLst>
                  <a:gd name="connsiteX0" fmla="*/ 101666 w 204377"/>
                  <a:gd name="connsiteY0" fmla="*/ 203848 h 196807"/>
                  <a:gd name="connsiteX1" fmla="*/ 54886 w 204377"/>
                  <a:gd name="connsiteY1" fmla="*/ 194234 h 196807"/>
                  <a:gd name="connsiteX2" fmla="*/ 7 w 204377"/>
                  <a:gd name="connsiteY2" fmla="*/ 104384 h 196807"/>
                  <a:gd name="connsiteX3" fmla="*/ 68057 w 204377"/>
                  <a:gd name="connsiteY3" fmla="*/ 0 h 196807"/>
                  <a:gd name="connsiteX4" fmla="*/ 135047 w 204377"/>
                  <a:gd name="connsiteY4" fmla="*/ 0 h 196807"/>
                  <a:gd name="connsiteX5" fmla="*/ 204688 w 204377"/>
                  <a:gd name="connsiteY5" fmla="*/ 83870 h 196807"/>
                  <a:gd name="connsiteX6" fmla="*/ 176755 w 204377"/>
                  <a:gd name="connsiteY6" fmla="*/ 176143 h 196807"/>
                  <a:gd name="connsiteX7" fmla="*/ 101666 w 204377"/>
                  <a:gd name="connsiteY7" fmla="*/ 203848 h 1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377" h="196807">
                    <a:moveTo>
                      <a:pt x="101666" y="203848"/>
                    </a:moveTo>
                    <a:cubicBezTo>
                      <a:pt x="85164" y="203848"/>
                      <a:pt x="68965" y="200517"/>
                      <a:pt x="54886" y="194234"/>
                    </a:cubicBezTo>
                    <a:cubicBezTo>
                      <a:pt x="17190" y="177430"/>
                      <a:pt x="310" y="149725"/>
                      <a:pt x="7" y="104384"/>
                    </a:cubicBezTo>
                    <a:cubicBezTo>
                      <a:pt x="-371" y="47007"/>
                      <a:pt x="14465" y="23314"/>
                      <a:pt x="68057" y="0"/>
                    </a:cubicBezTo>
                    <a:lnTo>
                      <a:pt x="135047" y="0"/>
                    </a:lnTo>
                    <a:cubicBezTo>
                      <a:pt x="171306" y="16350"/>
                      <a:pt x="197042" y="47234"/>
                      <a:pt x="204688" y="83870"/>
                    </a:cubicBezTo>
                    <a:cubicBezTo>
                      <a:pt x="211802" y="118085"/>
                      <a:pt x="201584" y="151693"/>
                      <a:pt x="176755" y="176143"/>
                    </a:cubicBezTo>
                    <a:cubicBezTo>
                      <a:pt x="158967" y="193553"/>
                      <a:pt x="130960" y="203848"/>
                      <a:pt x="101666" y="203848"/>
                    </a:cubicBez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C7A7833-2566-41ED-8DFD-C952995306DF}"/>
                  </a:ext>
                </a:extLst>
              </p:cNvPr>
              <p:cNvSpPr/>
              <p:nvPr/>
            </p:nvSpPr>
            <p:spPr>
              <a:xfrm>
                <a:off x="5428549" y="3487151"/>
                <a:ext cx="53107" cy="53107"/>
              </a:xfrm>
              <a:custGeom>
                <a:avLst/>
                <a:gdLst>
                  <a:gd name="connsiteX0" fmla="*/ 106945 w 196807"/>
                  <a:gd name="connsiteY0" fmla="*/ 202939 h 196807"/>
                  <a:gd name="connsiteX1" fmla="*/ 96953 w 196807"/>
                  <a:gd name="connsiteY1" fmla="*/ 202636 h 196807"/>
                  <a:gd name="connsiteX2" fmla="*/ 2031 w 196807"/>
                  <a:gd name="connsiteY2" fmla="*/ 122475 h 196807"/>
                  <a:gd name="connsiteX3" fmla="*/ 70005 w 196807"/>
                  <a:gd name="connsiteY3" fmla="*/ 0 h 196807"/>
                  <a:gd name="connsiteX4" fmla="*/ 138964 w 196807"/>
                  <a:gd name="connsiteY4" fmla="*/ 0 h 196807"/>
                  <a:gd name="connsiteX5" fmla="*/ 203153 w 196807"/>
                  <a:gd name="connsiteY5" fmla="*/ 64265 h 196807"/>
                  <a:gd name="connsiteX6" fmla="*/ 203153 w 196807"/>
                  <a:gd name="connsiteY6" fmla="*/ 134586 h 196807"/>
                  <a:gd name="connsiteX7" fmla="*/ 106945 w 196807"/>
                  <a:gd name="connsiteY7" fmla="*/ 202939 h 1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807" h="196807">
                    <a:moveTo>
                      <a:pt x="106945" y="202939"/>
                    </a:moveTo>
                    <a:cubicBezTo>
                      <a:pt x="103614" y="202939"/>
                      <a:pt x="100284" y="202863"/>
                      <a:pt x="96953" y="202636"/>
                    </a:cubicBezTo>
                    <a:cubicBezTo>
                      <a:pt x="42452" y="199154"/>
                      <a:pt x="8692" y="170693"/>
                      <a:pt x="2031" y="122475"/>
                    </a:cubicBezTo>
                    <a:cubicBezTo>
                      <a:pt x="-6750" y="59118"/>
                      <a:pt x="12401" y="24147"/>
                      <a:pt x="70005" y="0"/>
                    </a:cubicBezTo>
                    <a:lnTo>
                      <a:pt x="138964" y="0"/>
                    </a:lnTo>
                    <a:cubicBezTo>
                      <a:pt x="170831" y="11581"/>
                      <a:pt x="191496" y="32171"/>
                      <a:pt x="203153" y="64265"/>
                    </a:cubicBezTo>
                    <a:lnTo>
                      <a:pt x="203153" y="134586"/>
                    </a:lnTo>
                    <a:cubicBezTo>
                      <a:pt x="186879" y="180609"/>
                      <a:pt x="155390" y="202939"/>
                      <a:pt x="106945" y="202939"/>
                    </a:cubicBez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813B49D-E977-44C8-AA12-224A1F742018}"/>
                  </a:ext>
                </a:extLst>
              </p:cNvPr>
              <p:cNvSpPr/>
              <p:nvPr/>
            </p:nvSpPr>
            <p:spPr>
              <a:xfrm>
                <a:off x="4722979" y="4192023"/>
                <a:ext cx="55149" cy="55149"/>
              </a:xfrm>
              <a:custGeom>
                <a:avLst/>
                <a:gdLst>
                  <a:gd name="connsiteX0" fmla="*/ 101660 w 204377"/>
                  <a:gd name="connsiteY0" fmla="*/ 205816 h 204377"/>
                  <a:gd name="connsiteX1" fmla="*/ 26419 w 204377"/>
                  <a:gd name="connsiteY1" fmla="*/ 179701 h 204377"/>
                  <a:gd name="connsiteX2" fmla="*/ 1 w 204377"/>
                  <a:gd name="connsiteY2" fmla="*/ 101962 h 204377"/>
                  <a:gd name="connsiteX3" fmla="*/ 101206 w 204377"/>
                  <a:gd name="connsiteY3" fmla="*/ 0 h 204377"/>
                  <a:gd name="connsiteX4" fmla="*/ 102190 w 204377"/>
                  <a:gd name="connsiteY4" fmla="*/ 0 h 204377"/>
                  <a:gd name="connsiteX5" fmla="*/ 205741 w 204377"/>
                  <a:gd name="connsiteY5" fmla="*/ 103324 h 204377"/>
                  <a:gd name="connsiteX6" fmla="*/ 179399 w 204377"/>
                  <a:gd name="connsiteY6" fmla="*/ 177581 h 204377"/>
                  <a:gd name="connsiteX7" fmla="*/ 101736 w 204377"/>
                  <a:gd name="connsiteY7" fmla="*/ 205816 h 204377"/>
                  <a:gd name="connsiteX8" fmla="*/ 101660 w 204377"/>
                  <a:gd name="connsiteY8" fmla="*/ 205816 h 20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377" h="204377">
                    <a:moveTo>
                      <a:pt x="101660" y="205816"/>
                    </a:moveTo>
                    <a:cubicBezTo>
                      <a:pt x="79179" y="205816"/>
                      <a:pt x="47917" y="201274"/>
                      <a:pt x="26419" y="179701"/>
                    </a:cubicBezTo>
                    <a:cubicBezTo>
                      <a:pt x="4468" y="157674"/>
                      <a:pt x="-75" y="125276"/>
                      <a:pt x="1" y="101962"/>
                    </a:cubicBezTo>
                    <a:cubicBezTo>
                      <a:pt x="152" y="39059"/>
                      <a:pt x="38908" y="0"/>
                      <a:pt x="101206" y="0"/>
                    </a:cubicBezTo>
                    <a:lnTo>
                      <a:pt x="102190" y="0"/>
                    </a:lnTo>
                    <a:cubicBezTo>
                      <a:pt x="165244" y="379"/>
                      <a:pt x="204909" y="39967"/>
                      <a:pt x="205741" y="103324"/>
                    </a:cubicBezTo>
                    <a:cubicBezTo>
                      <a:pt x="206119" y="134057"/>
                      <a:pt x="197036" y="159718"/>
                      <a:pt x="179399" y="177581"/>
                    </a:cubicBezTo>
                    <a:cubicBezTo>
                      <a:pt x="161157" y="196051"/>
                      <a:pt x="134284" y="205816"/>
                      <a:pt x="101736" y="205816"/>
                    </a:cubicBezTo>
                    <a:lnTo>
                      <a:pt x="101660" y="205816"/>
                    </a:ln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BB41F66-3B70-4CDB-B91D-0C153D4D8EA5}"/>
                  </a:ext>
                </a:extLst>
              </p:cNvPr>
              <p:cNvSpPr/>
              <p:nvPr/>
            </p:nvSpPr>
            <p:spPr>
              <a:xfrm>
                <a:off x="4957875" y="3721454"/>
                <a:ext cx="290046" cy="290046"/>
              </a:xfrm>
              <a:custGeom>
                <a:avLst/>
                <a:gdLst>
                  <a:gd name="connsiteX0" fmla="*/ 539179 w 1074874"/>
                  <a:gd name="connsiteY0" fmla="*/ 1079113 h 1074874"/>
                  <a:gd name="connsiteX1" fmla="*/ 157599 w 1074874"/>
                  <a:gd name="connsiteY1" fmla="*/ 922575 h 1074874"/>
                  <a:gd name="connsiteX2" fmla="*/ 1 w 1074874"/>
                  <a:gd name="connsiteY2" fmla="*/ 540163 h 1074874"/>
                  <a:gd name="connsiteX3" fmla="*/ 156766 w 1074874"/>
                  <a:gd name="connsiteY3" fmla="*/ 157447 h 1074874"/>
                  <a:gd name="connsiteX4" fmla="*/ 538952 w 1074874"/>
                  <a:gd name="connsiteY4" fmla="*/ 0 h 1074874"/>
                  <a:gd name="connsiteX5" fmla="*/ 1080174 w 1074874"/>
                  <a:gd name="connsiteY5" fmla="*/ 538875 h 1074874"/>
                  <a:gd name="connsiteX6" fmla="*/ 540163 w 1074874"/>
                  <a:gd name="connsiteY6" fmla="*/ 1079038 h 1074874"/>
                  <a:gd name="connsiteX7" fmla="*/ 539179 w 1074874"/>
                  <a:gd name="connsiteY7" fmla="*/ 1079038 h 1074874"/>
                  <a:gd name="connsiteX8" fmla="*/ 538725 w 1074874"/>
                  <a:gd name="connsiteY8" fmla="*/ 206800 h 1074874"/>
                  <a:gd name="connsiteX9" fmla="*/ 206725 w 1074874"/>
                  <a:gd name="connsiteY9" fmla="*/ 538043 h 1074874"/>
                  <a:gd name="connsiteX10" fmla="*/ 304750 w 1074874"/>
                  <a:gd name="connsiteY10" fmla="*/ 773380 h 1074874"/>
                  <a:gd name="connsiteX11" fmla="*/ 538801 w 1074874"/>
                  <a:gd name="connsiteY11" fmla="*/ 872389 h 1074874"/>
                  <a:gd name="connsiteX12" fmla="*/ 538801 w 1074874"/>
                  <a:gd name="connsiteY12" fmla="*/ 872389 h 1074874"/>
                  <a:gd name="connsiteX13" fmla="*/ 773759 w 1074874"/>
                  <a:gd name="connsiteY13" fmla="*/ 773834 h 1074874"/>
                  <a:gd name="connsiteX14" fmla="*/ 872390 w 1074874"/>
                  <a:gd name="connsiteY14" fmla="*/ 539481 h 1074874"/>
                  <a:gd name="connsiteX15" fmla="*/ 539330 w 1074874"/>
                  <a:gd name="connsiteY15" fmla="*/ 206724 h 1074874"/>
                  <a:gd name="connsiteX16" fmla="*/ 539254 w 1074874"/>
                  <a:gd name="connsiteY16" fmla="*/ 206724 h 1074874"/>
                  <a:gd name="connsiteX17" fmla="*/ 538725 w 1074874"/>
                  <a:gd name="connsiteY17" fmla="*/ 206724 h 107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4874" h="1074874">
                    <a:moveTo>
                      <a:pt x="539179" y="1079113"/>
                    </a:moveTo>
                    <a:cubicBezTo>
                      <a:pt x="394373" y="1079113"/>
                      <a:pt x="258879" y="1023553"/>
                      <a:pt x="157599" y="922575"/>
                    </a:cubicBezTo>
                    <a:cubicBezTo>
                      <a:pt x="56167" y="821446"/>
                      <a:pt x="152" y="685649"/>
                      <a:pt x="1" y="540163"/>
                    </a:cubicBezTo>
                    <a:cubicBezTo>
                      <a:pt x="-226" y="394752"/>
                      <a:pt x="55486" y="258878"/>
                      <a:pt x="156766" y="157447"/>
                    </a:cubicBezTo>
                    <a:cubicBezTo>
                      <a:pt x="257971" y="56091"/>
                      <a:pt x="393692" y="152"/>
                      <a:pt x="538952" y="0"/>
                    </a:cubicBezTo>
                    <a:cubicBezTo>
                      <a:pt x="837343" y="0"/>
                      <a:pt x="1074649" y="236624"/>
                      <a:pt x="1080174" y="538875"/>
                    </a:cubicBezTo>
                    <a:cubicBezTo>
                      <a:pt x="1075178" y="841354"/>
                      <a:pt x="838100" y="1078508"/>
                      <a:pt x="540163" y="1079038"/>
                    </a:cubicBezTo>
                    <a:lnTo>
                      <a:pt x="539179" y="1079038"/>
                    </a:lnTo>
                    <a:close/>
                    <a:moveTo>
                      <a:pt x="538725" y="206800"/>
                    </a:moveTo>
                    <a:cubicBezTo>
                      <a:pt x="359402" y="207178"/>
                      <a:pt x="207406" y="358872"/>
                      <a:pt x="206725" y="538043"/>
                    </a:cubicBezTo>
                    <a:cubicBezTo>
                      <a:pt x="206422" y="625925"/>
                      <a:pt x="241242" y="709569"/>
                      <a:pt x="304750" y="773380"/>
                    </a:cubicBezTo>
                    <a:cubicBezTo>
                      <a:pt x="368107" y="837115"/>
                      <a:pt x="451221" y="872238"/>
                      <a:pt x="538801" y="872389"/>
                    </a:cubicBezTo>
                    <a:cubicBezTo>
                      <a:pt x="538801" y="872389"/>
                      <a:pt x="538801" y="872389"/>
                      <a:pt x="538801" y="872389"/>
                    </a:cubicBezTo>
                    <a:cubicBezTo>
                      <a:pt x="626910" y="872389"/>
                      <a:pt x="710175" y="837418"/>
                      <a:pt x="773759" y="773834"/>
                    </a:cubicBezTo>
                    <a:cubicBezTo>
                      <a:pt x="837343" y="710250"/>
                      <a:pt x="872390" y="627061"/>
                      <a:pt x="872390" y="539481"/>
                    </a:cubicBezTo>
                    <a:cubicBezTo>
                      <a:pt x="872390" y="359099"/>
                      <a:pt x="719863" y="206724"/>
                      <a:pt x="539330" y="206724"/>
                    </a:cubicBezTo>
                    <a:lnTo>
                      <a:pt x="539254" y="206724"/>
                    </a:lnTo>
                    <a:lnTo>
                      <a:pt x="538725" y="206724"/>
                    </a:ln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grpSp>
      </p:grpSp>
      <p:grpSp>
        <p:nvGrpSpPr>
          <p:cNvPr id="67" name="Group 66">
            <a:extLst>
              <a:ext uri="{FF2B5EF4-FFF2-40B4-BE49-F238E27FC236}">
                <a16:creationId xmlns:a16="http://schemas.microsoft.com/office/drawing/2014/main" id="{F11C67C9-7B95-4B5D-AAA5-2C974FEB8A4A}"/>
              </a:ext>
            </a:extLst>
          </p:cNvPr>
          <p:cNvGrpSpPr/>
          <p:nvPr/>
        </p:nvGrpSpPr>
        <p:grpSpPr>
          <a:xfrm>
            <a:off x="4671080" y="3515727"/>
            <a:ext cx="772464" cy="772464"/>
            <a:chOff x="2988685" y="-1772099"/>
            <a:chExt cx="811338" cy="811338"/>
          </a:xfrm>
          <a:gradFill>
            <a:gsLst>
              <a:gs pos="100000">
                <a:schemeClr val="accent2"/>
              </a:gs>
              <a:gs pos="24000">
                <a:schemeClr val="accent4"/>
              </a:gs>
              <a:gs pos="0">
                <a:schemeClr val="accent6"/>
              </a:gs>
            </a:gsLst>
            <a:path path="circle">
              <a:fillToRect l="100000" b="100000"/>
            </a:path>
          </a:gradFill>
        </p:grpSpPr>
        <p:sp>
          <p:nvSpPr>
            <p:cNvPr id="56" name="Freeform: Shape 55">
              <a:extLst>
                <a:ext uri="{FF2B5EF4-FFF2-40B4-BE49-F238E27FC236}">
                  <a16:creationId xmlns:a16="http://schemas.microsoft.com/office/drawing/2014/main" id="{A7FD0305-7B49-41C2-B563-54FD3E32CDB0}"/>
                </a:ext>
              </a:extLst>
            </p:cNvPr>
            <p:cNvSpPr/>
            <p:nvPr/>
          </p:nvSpPr>
          <p:spPr>
            <a:xfrm>
              <a:off x="2988685" y="-1772099"/>
              <a:ext cx="811338" cy="811338"/>
            </a:xfrm>
            <a:custGeom>
              <a:avLst/>
              <a:gdLst>
                <a:gd name="connsiteX0" fmla="*/ 0 w 2906701"/>
                <a:gd name="connsiteY0" fmla="*/ 2424068 h 2906701"/>
                <a:gd name="connsiteX1" fmla="*/ 115890 w 2906701"/>
                <a:gd name="connsiteY1" fmla="*/ 2200616 h 2906701"/>
                <a:gd name="connsiteX2" fmla="*/ 811908 w 2906701"/>
                <a:gd name="connsiteY2" fmla="*/ 2368811 h 2906701"/>
                <a:gd name="connsiteX3" fmla="*/ 862776 w 2906701"/>
                <a:gd name="connsiteY3" fmla="*/ 2405826 h 2906701"/>
                <a:gd name="connsiteX4" fmla="*/ 1589376 w 2906701"/>
                <a:gd name="connsiteY4" fmla="*/ 2405750 h 2906701"/>
                <a:gd name="connsiteX5" fmla="*/ 1636307 w 2906701"/>
                <a:gd name="connsiteY5" fmla="*/ 2376229 h 2906701"/>
                <a:gd name="connsiteX6" fmla="*/ 1874217 w 2906701"/>
                <a:gd name="connsiteY6" fmla="*/ 2224611 h 2906701"/>
                <a:gd name="connsiteX7" fmla="*/ 2118410 w 2906701"/>
                <a:gd name="connsiteY7" fmla="*/ 2375169 h 2906701"/>
                <a:gd name="connsiteX8" fmla="*/ 2167688 w 2906701"/>
                <a:gd name="connsiteY8" fmla="*/ 2405901 h 2906701"/>
                <a:gd name="connsiteX9" fmla="*/ 2406129 w 2906701"/>
                <a:gd name="connsiteY9" fmla="*/ 2405069 h 2906701"/>
                <a:gd name="connsiteX10" fmla="*/ 2725563 w 2906701"/>
                <a:gd name="connsiteY10" fmla="*/ 2148991 h 2906701"/>
                <a:gd name="connsiteX11" fmla="*/ 2421722 w 2906701"/>
                <a:gd name="connsiteY11" fmla="*/ 1761885 h 2906701"/>
                <a:gd name="connsiteX12" fmla="*/ 1794434 w 2906701"/>
                <a:gd name="connsiteY12" fmla="*/ 1761128 h 2906701"/>
                <a:gd name="connsiteX13" fmla="*/ 1757117 w 2906701"/>
                <a:gd name="connsiteY13" fmla="*/ 1783837 h 2906701"/>
                <a:gd name="connsiteX14" fmla="*/ 1522007 w 2906701"/>
                <a:gd name="connsiteY14" fmla="*/ 1940753 h 2906701"/>
                <a:gd name="connsiteX15" fmla="*/ 1272363 w 2906701"/>
                <a:gd name="connsiteY15" fmla="*/ 1789060 h 2906701"/>
                <a:gd name="connsiteX16" fmla="*/ 1227249 w 2906701"/>
                <a:gd name="connsiteY16" fmla="*/ 1760977 h 2906701"/>
                <a:gd name="connsiteX17" fmla="*/ 801538 w 2906701"/>
                <a:gd name="connsiteY17" fmla="*/ 1761356 h 2906701"/>
                <a:gd name="connsiteX18" fmla="*/ 433659 w 2906701"/>
                <a:gd name="connsiteY18" fmla="*/ 1456228 h 2906701"/>
                <a:gd name="connsiteX19" fmla="*/ 726600 w 2906701"/>
                <a:gd name="connsiteY19" fmla="*/ 1043082 h 2906701"/>
                <a:gd name="connsiteX20" fmla="*/ 808502 w 2906701"/>
                <a:gd name="connsiteY20" fmla="*/ 1037178 h 2906701"/>
                <a:gd name="connsiteX21" fmla="*/ 2097140 w 2906701"/>
                <a:gd name="connsiteY21" fmla="*/ 1037329 h 2906701"/>
                <a:gd name="connsiteX22" fmla="*/ 2119849 w 2906701"/>
                <a:gd name="connsiteY22" fmla="*/ 1037178 h 2906701"/>
                <a:gd name="connsiteX23" fmla="*/ 2137940 w 2906701"/>
                <a:gd name="connsiteY23" fmla="*/ 1033090 h 2906701"/>
                <a:gd name="connsiteX24" fmla="*/ 2129916 w 2906701"/>
                <a:gd name="connsiteY24" fmla="*/ 1016513 h 2906701"/>
                <a:gd name="connsiteX25" fmla="*/ 2058157 w 2906701"/>
                <a:gd name="connsiteY25" fmla="*/ 924922 h 2906701"/>
                <a:gd name="connsiteX26" fmla="*/ 1909037 w 2906701"/>
                <a:gd name="connsiteY26" fmla="*/ 674446 h 2906701"/>
                <a:gd name="connsiteX27" fmla="*/ 2000553 w 2906701"/>
                <a:gd name="connsiteY27" fmla="*/ 175538 h 2906701"/>
                <a:gd name="connsiteX28" fmla="*/ 2316354 w 2906701"/>
                <a:gd name="connsiteY28" fmla="*/ 0 h 2906701"/>
                <a:gd name="connsiteX29" fmla="*/ 2463960 w 2906701"/>
                <a:gd name="connsiteY29" fmla="*/ 0 h 2906701"/>
                <a:gd name="connsiteX30" fmla="*/ 2477509 w 2906701"/>
                <a:gd name="connsiteY30" fmla="*/ 3785 h 2906701"/>
                <a:gd name="connsiteX31" fmla="*/ 2847508 w 2906701"/>
                <a:gd name="connsiteY31" fmla="*/ 732201 h 2906701"/>
                <a:gd name="connsiteX32" fmla="*/ 2558049 w 2906701"/>
                <a:gd name="connsiteY32" fmla="*/ 1127028 h 2906701"/>
                <a:gd name="connsiteX33" fmla="*/ 2350871 w 2906701"/>
                <a:gd name="connsiteY33" fmla="*/ 1216803 h 2906701"/>
                <a:gd name="connsiteX34" fmla="*/ 790033 w 2906701"/>
                <a:gd name="connsiteY34" fmla="*/ 1216273 h 2906701"/>
                <a:gd name="connsiteX35" fmla="*/ 606093 w 2906701"/>
                <a:gd name="connsiteY35" fmla="*/ 1399456 h 2906701"/>
                <a:gd name="connsiteX36" fmla="*/ 787913 w 2906701"/>
                <a:gd name="connsiteY36" fmla="*/ 1582336 h 2906701"/>
                <a:gd name="connsiteX37" fmla="*/ 1233456 w 2906701"/>
                <a:gd name="connsiteY37" fmla="*/ 1582941 h 2906701"/>
                <a:gd name="connsiteX38" fmla="*/ 1270092 w 2906701"/>
                <a:gd name="connsiteY38" fmla="*/ 1559703 h 2906701"/>
                <a:gd name="connsiteX39" fmla="*/ 1514134 w 2906701"/>
                <a:gd name="connsiteY39" fmla="*/ 1403695 h 2906701"/>
                <a:gd name="connsiteX40" fmla="*/ 1754846 w 2906701"/>
                <a:gd name="connsiteY40" fmla="*/ 1555540 h 2906701"/>
                <a:gd name="connsiteX41" fmla="*/ 1800717 w 2906701"/>
                <a:gd name="connsiteY41" fmla="*/ 1583093 h 2906701"/>
                <a:gd name="connsiteX42" fmla="*/ 2402344 w 2906701"/>
                <a:gd name="connsiteY42" fmla="*/ 1582487 h 2906701"/>
                <a:gd name="connsiteX43" fmla="*/ 2495373 w 2906701"/>
                <a:gd name="connsiteY43" fmla="*/ 1590889 h 2906701"/>
                <a:gd name="connsiteX44" fmla="*/ 2902766 w 2906701"/>
                <a:gd name="connsiteY44" fmla="*/ 2168521 h 2906701"/>
                <a:gd name="connsiteX45" fmla="*/ 2436104 w 2906701"/>
                <a:gd name="connsiteY45" fmla="*/ 2580076 h 2906701"/>
                <a:gd name="connsiteX46" fmla="*/ 2163828 w 2906701"/>
                <a:gd name="connsiteY46" fmla="*/ 2582271 h 2906701"/>
                <a:gd name="connsiteX47" fmla="*/ 2119622 w 2906701"/>
                <a:gd name="connsiteY47" fmla="*/ 2608614 h 2906701"/>
                <a:gd name="connsiteX48" fmla="*/ 1876185 w 2906701"/>
                <a:gd name="connsiteY48" fmla="*/ 2760307 h 2906701"/>
                <a:gd name="connsiteX49" fmla="*/ 1634641 w 2906701"/>
                <a:gd name="connsiteY49" fmla="*/ 2605359 h 2906701"/>
                <a:gd name="connsiteX50" fmla="*/ 1600351 w 2906701"/>
                <a:gd name="connsiteY50" fmla="*/ 2582423 h 2906701"/>
                <a:gd name="connsiteX51" fmla="*/ 848318 w 2906701"/>
                <a:gd name="connsiteY51" fmla="*/ 2582499 h 2906701"/>
                <a:gd name="connsiteX52" fmla="*/ 815920 w 2906701"/>
                <a:gd name="connsiteY52" fmla="*/ 2606040 h 2906701"/>
                <a:gd name="connsiteX53" fmla="*/ 806610 w 2906701"/>
                <a:gd name="connsiteY53" fmla="*/ 2635788 h 2906701"/>
                <a:gd name="connsiteX54" fmla="*/ 128001 w 2906701"/>
                <a:gd name="connsiteY54" fmla="*/ 2796111 h 2906701"/>
                <a:gd name="connsiteX55" fmla="*/ 303 w 2906701"/>
                <a:gd name="connsiteY55" fmla="*/ 2560547 h 2906701"/>
                <a:gd name="connsiteX56" fmla="*/ 0 w 2906701"/>
                <a:gd name="connsiteY56" fmla="*/ 2424068 h 2906701"/>
                <a:gd name="connsiteX57" fmla="*/ 2391974 w 2906701"/>
                <a:gd name="connsiteY57" fmla="*/ 172661 h 2906701"/>
                <a:gd name="connsiteX58" fmla="*/ 2258068 w 2906701"/>
                <a:gd name="connsiteY58" fmla="*/ 200820 h 2906701"/>
                <a:gd name="connsiteX59" fmla="*/ 2079654 w 2906701"/>
                <a:gd name="connsiteY59" fmla="*/ 624562 h 2906701"/>
                <a:gd name="connsiteX60" fmla="*/ 2376153 w 2906701"/>
                <a:gd name="connsiteY60" fmla="*/ 1027640 h 2906701"/>
                <a:gd name="connsiteX61" fmla="*/ 2407718 w 2906701"/>
                <a:gd name="connsiteY61" fmla="*/ 1027186 h 2906701"/>
                <a:gd name="connsiteX62" fmla="*/ 2451394 w 2906701"/>
                <a:gd name="connsiteY62" fmla="*/ 978665 h 2906701"/>
                <a:gd name="connsiteX63" fmla="*/ 2687564 w 2906701"/>
                <a:gd name="connsiteY63" fmla="*/ 653402 h 2906701"/>
                <a:gd name="connsiteX64" fmla="*/ 2730559 w 2906701"/>
                <a:gd name="connsiteY64" fmla="*/ 477713 h 2906701"/>
                <a:gd name="connsiteX65" fmla="*/ 2391974 w 2906701"/>
                <a:gd name="connsiteY65" fmla="*/ 172661 h 2906701"/>
                <a:gd name="connsiteX66" fmla="*/ 413524 w 2906701"/>
                <a:gd name="connsiteY66" fmla="*/ 2253754 h 2906701"/>
                <a:gd name="connsiteX67" fmla="*/ 173494 w 2906701"/>
                <a:gd name="connsiteY67" fmla="*/ 2493103 h 2906701"/>
                <a:gd name="connsiteX68" fmla="*/ 414886 w 2906701"/>
                <a:gd name="connsiteY68" fmla="*/ 2733132 h 2906701"/>
                <a:gd name="connsiteX69" fmla="*/ 653100 w 2906701"/>
                <a:gd name="connsiteY69" fmla="*/ 2491816 h 2906701"/>
                <a:gd name="connsiteX70" fmla="*/ 413524 w 2906701"/>
                <a:gd name="connsiteY70" fmla="*/ 2253754 h 2906701"/>
                <a:gd name="connsiteX71" fmla="*/ 1513377 w 2906701"/>
                <a:gd name="connsiteY71" fmla="*/ 1580141 h 2906701"/>
                <a:gd name="connsiteX72" fmla="*/ 1421483 w 2906701"/>
                <a:gd name="connsiteY72" fmla="*/ 1672792 h 2906701"/>
                <a:gd name="connsiteX73" fmla="*/ 1515118 w 2906701"/>
                <a:gd name="connsiteY73" fmla="*/ 1763551 h 2906701"/>
                <a:gd name="connsiteX74" fmla="*/ 1604817 w 2906701"/>
                <a:gd name="connsiteY74" fmla="*/ 1669612 h 2906701"/>
                <a:gd name="connsiteX75" fmla="*/ 1513377 w 2906701"/>
                <a:gd name="connsiteY75" fmla="*/ 1580141 h 2906701"/>
                <a:gd name="connsiteX76" fmla="*/ 1877169 w 2906701"/>
                <a:gd name="connsiteY76" fmla="*/ 2582196 h 2906701"/>
                <a:gd name="connsiteX77" fmla="*/ 1968382 w 2906701"/>
                <a:gd name="connsiteY77" fmla="*/ 2494238 h 2906701"/>
                <a:gd name="connsiteX78" fmla="*/ 1878153 w 2906701"/>
                <a:gd name="connsiteY78" fmla="*/ 2402495 h 2906701"/>
                <a:gd name="connsiteX79" fmla="*/ 1785956 w 2906701"/>
                <a:gd name="connsiteY79" fmla="*/ 2493254 h 2906701"/>
                <a:gd name="connsiteX80" fmla="*/ 1877169 w 2906701"/>
                <a:gd name="connsiteY80" fmla="*/ 2582196 h 290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906701" h="2906701">
                  <a:moveTo>
                    <a:pt x="0" y="2424068"/>
                  </a:moveTo>
                  <a:cubicBezTo>
                    <a:pt x="19529" y="2339668"/>
                    <a:pt x="53819" y="2263216"/>
                    <a:pt x="115890" y="2200616"/>
                  </a:cubicBezTo>
                  <a:cubicBezTo>
                    <a:pt x="339040" y="1975498"/>
                    <a:pt x="717971" y="2066332"/>
                    <a:pt x="811908" y="2368811"/>
                  </a:cubicBezTo>
                  <a:cubicBezTo>
                    <a:pt x="821143" y="2398408"/>
                    <a:pt x="833557" y="2405901"/>
                    <a:pt x="862776" y="2405826"/>
                  </a:cubicBezTo>
                  <a:cubicBezTo>
                    <a:pt x="1105001" y="2404690"/>
                    <a:pt x="1347150" y="2404841"/>
                    <a:pt x="1589376" y="2405750"/>
                  </a:cubicBezTo>
                  <a:cubicBezTo>
                    <a:pt x="1613674" y="2405826"/>
                    <a:pt x="1625179" y="2398105"/>
                    <a:pt x="1636307" y="2376229"/>
                  </a:cubicBezTo>
                  <a:cubicBezTo>
                    <a:pt x="1685433" y="2279642"/>
                    <a:pt x="1765292" y="2225746"/>
                    <a:pt x="1874217" y="2224611"/>
                  </a:cubicBezTo>
                  <a:cubicBezTo>
                    <a:pt x="1985414" y="2223476"/>
                    <a:pt x="2067922" y="2276235"/>
                    <a:pt x="2118410" y="2375169"/>
                  </a:cubicBezTo>
                  <a:cubicBezTo>
                    <a:pt x="2130143" y="2398105"/>
                    <a:pt x="2142179" y="2406431"/>
                    <a:pt x="2167688" y="2405901"/>
                  </a:cubicBezTo>
                  <a:cubicBezTo>
                    <a:pt x="2247093" y="2404236"/>
                    <a:pt x="2326648" y="2406053"/>
                    <a:pt x="2406129" y="2405069"/>
                  </a:cubicBezTo>
                  <a:cubicBezTo>
                    <a:pt x="2563348" y="2403176"/>
                    <a:pt x="2690819" y="2300458"/>
                    <a:pt x="2725563" y="2148991"/>
                  </a:cubicBezTo>
                  <a:cubicBezTo>
                    <a:pt x="2769542" y="1957179"/>
                    <a:pt x="2618227" y="1763172"/>
                    <a:pt x="2421722" y="1761885"/>
                  </a:cubicBezTo>
                  <a:cubicBezTo>
                    <a:pt x="2212651" y="1760523"/>
                    <a:pt x="2003505" y="1761658"/>
                    <a:pt x="1794434" y="1761128"/>
                  </a:cubicBezTo>
                  <a:cubicBezTo>
                    <a:pt x="1776040" y="1761052"/>
                    <a:pt x="1765443" y="1766654"/>
                    <a:pt x="1757117" y="1783837"/>
                  </a:cubicBezTo>
                  <a:cubicBezTo>
                    <a:pt x="1709731" y="1882089"/>
                    <a:pt x="1629721" y="1935606"/>
                    <a:pt x="1522007" y="1940753"/>
                  </a:cubicBezTo>
                  <a:cubicBezTo>
                    <a:pt x="1424587" y="1945371"/>
                    <a:pt x="1323988" y="1895336"/>
                    <a:pt x="1272363" y="1789060"/>
                  </a:cubicBezTo>
                  <a:cubicBezTo>
                    <a:pt x="1261842" y="1767411"/>
                    <a:pt x="1249958" y="1760826"/>
                    <a:pt x="1227249" y="1760977"/>
                  </a:cubicBezTo>
                  <a:cubicBezTo>
                    <a:pt x="1085320" y="1761810"/>
                    <a:pt x="943391" y="1761582"/>
                    <a:pt x="801538" y="1761356"/>
                  </a:cubicBezTo>
                  <a:cubicBezTo>
                    <a:pt x="613057" y="1761052"/>
                    <a:pt x="464921" y="1641605"/>
                    <a:pt x="433659" y="1456228"/>
                  </a:cubicBezTo>
                  <a:cubicBezTo>
                    <a:pt x="397855" y="1244129"/>
                    <a:pt x="549624" y="1073814"/>
                    <a:pt x="726600" y="1043082"/>
                  </a:cubicBezTo>
                  <a:cubicBezTo>
                    <a:pt x="753699" y="1038389"/>
                    <a:pt x="780949" y="1037178"/>
                    <a:pt x="808502" y="1037178"/>
                  </a:cubicBezTo>
                  <a:cubicBezTo>
                    <a:pt x="1238073" y="1037329"/>
                    <a:pt x="1667569" y="1037329"/>
                    <a:pt x="2097140" y="1037329"/>
                  </a:cubicBezTo>
                  <a:cubicBezTo>
                    <a:pt x="2104710" y="1037329"/>
                    <a:pt x="2112279" y="1037708"/>
                    <a:pt x="2119849" y="1037178"/>
                  </a:cubicBezTo>
                  <a:cubicBezTo>
                    <a:pt x="2126056" y="1036723"/>
                    <a:pt x="2134458" y="1040281"/>
                    <a:pt x="2137940" y="1033090"/>
                  </a:cubicBezTo>
                  <a:cubicBezTo>
                    <a:pt x="2141498" y="1025823"/>
                    <a:pt x="2133777" y="1021433"/>
                    <a:pt x="2129916" y="1016513"/>
                  </a:cubicBezTo>
                  <a:cubicBezTo>
                    <a:pt x="2106072" y="985932"/>
                    <a:pt x="2081320" y="956032"/>
                    <a:pt x="2058157" y="924922"/>
                  </a:cubicBezTo>
                  <a:cubicBezTo>
                    <a:pt x="1999796" y="846652"/>
                    <a:pt x="1946203" y="765356"/>
                    <a:pt x="1909037" y="674446"/>
                  </a:cubicBezTo>
                  <a:cubicBezTo>
                    <a:pt x="1833115" y="488765"/>
                    <a:pt x="1878305" y="323900"/>
                    <a:pt x="2000553" y="175538"/>
                  </a:cubicBezTo>
                  <a:cubicBezTo>
                    <a:pt x="2082001" y="76604"/>
                    <a:pt x="2191532" y="23390"/>
                    <a:pt x="2316354" y="0"/>
                  </a:cubicBezTo>
                  <a:cubicBezTo>
                    <a:pt x="2365556" y="0"/>
                    <a:pt x="2414758" y="0"/>
                    <a:pt x="2463960" y="0"/>
                  </a:cubicBezTo>
                  <a:cubicBezTo>
                    <a:pt x="2468501" y="1287"/>
                    <a:pt x="2472892" y="3028"/>
                    <a:pt x="2477509" y="3785"/>
                  </a:cubicBezTo>
                  <a:cubicBezTo>
                    <a:pt x="2797625" y="53895"/>
                    <a:pt x="3022592" y="421548"/>
                    <a:pt x="2847508" y="732201"/>
                  </a:cubicBezTo>
                  <a:cubicBezTo>
                    <a:pt x="2766439" y="876022"/>
                    <a:pt x="2665385" y="1003190"/>
                    <a:pt x="2558049" y="1127028"/>
                  </a:cubicBezTo>
                  <a:cubicBezTo>
                    <a:pt x="2501808" y="1191899"/>
                    <a:pt x="2434893" y="1217030"/>
                    <a:pt x="2350871" y="1216803"/>
                  </a:cubicBezTo>
                  <a:cubicBezTo>
                    <a:pt x="1830617" y="1215440"/>
                    <a:pt x="1310287" y="1215970"/>
                    <a:pt x="790033" y="1216273"/>
                  </a:cubicBezTo>
                  <a:cubicBezTo>
                    <a:pt x="686406" y="1216349"/>
                    <a:pt x="605714" y="1297570"/>
                    <a:pt x="606093" y="1399456"/>
                  </a:cubicBezTo>
                  <a:cubicBezTo>
                    <a:pt x="606471" y="1500585"/>
                    <a:pt x="686330" y="1581806"/>
                    <a:pt x="787913" y="1582336"/>
                  </a:cubicBezTo>
                  <a:cubicBezTo>
                    <a:pt x="936427" y="1583093"/>
                    <a:pt x="1084942" y="1582336"/>
                    <a:pt x="1233456" y="1582941"/>
                  </a:cubicBezTo>
                  <a:cubicBezTo>
                    <a:pt x="1252001" y="1583017"/>
                    <a:pt x="1261766" y="1576810"/>
                    <a:pt x="1270092" y="1559703"/>
                  </a:cubicBezTo>
                  <a:cubicBezTo>
                    <a:pt x="1319522" y="1458423"/>
                    <a:pt x="1402862" y="1403770"/>
                    <a:pt x="1514134" y="1403695"/>
                  </a:cubicBezTo>
                  <a:cubicBezTo>
                    <a:pt x="1623060" y="1403619"/>
                    <a:pt x="1705719" y="1456757"/>
                    <a:pt x="1754846" y="1555540"/>
                  </a:cubicBezTo>
                  <a:cubicBezTo>
                    <a:pt x="1765594" y="1577113"/>
                    <a:pt x="1778235" y="1583168"/>
                    <a:pt x="1800717" y="1583093"/>
                  </a:cubicBezTo>
                  <a:cubicBezTo>
                    <a:pt x="2001234" y="1582412"/>
                    <a:pt x="2201827" y="1582866"/>
                    <a:pt x="2402344" y="1582487"/>
                  </a:cubicBezTo>
                  <a:cubicBezTo>
                    <a:pt x="2433682" y="1582412"/>
                    <a:pt x="2464792" y="1584985"/>
                    <a:pt x="2495373" y="1590889"/>
                  </a:cubicBezTo>
                  <a:cubicBezTo>
                    <a:pt x="2774311" y="1644936"/>
                    <a:pt x="2944398" y="1886480"/>
                    <a:pt x="2902766" y="2168521"/>
                  </a:cubicBezTo>
                  <a:cubicBezTo>
                    <a:pt x="2869990" y="2390384"/>
                    <a:pt x="2660011" y="2573945"/>
                    <a:pt x="2436104" y="2580076"/>
                  </a:cubicBezTo>
                  <a:cubicBezTo>
                    <a:pt x="2345269" y="2582575"/>
                    <a:pt x="2254587" y="2581817"/>
                    <a:pt x="2163828" y="2582271"/>
                  </a:cubicBezTo>
                  <a:cubicBezTo>
                    <a:pt x="2142482" y="2582347"/>
                    <a:pt x="2129916" y="2588479"/>
                    <a:pt x="2119622" y="2608614"/>
                  </a:cubicBezTo>
                  <a:cubicBezTo>
                    <a:pt x="2069133" y="2707548"/>
                    <a:pt x="1987533" y="2760761"/>
                    <a:pt x="1876185" y="2760307"/>
                  </a:cubicBezTo>
                  <a:cubicBezTo>
                    <a:pt x="1764383" y="2759853"/>
                    <a:pt x="1684752" y="2703914"/>
                    <a:pt x="1634641" y="2605359"/>
                  </a:cubicBezTo>
                  <a:cubicBezTo>
                    <a:pt x="1626769" y="2589917"/>
                    <a:pt x="1618216" y="2582423"/>
                    <a:pt x="1600351" y="2582423"/>
                  </a:cubicBezTo>
                  <a:cubicBezTo>
                    <a:pt x="1349648" y="2582801"/>
                    <a:pt x="1099021" y="2582801"/>
                    <a:pt x="848318" y="2582499"/>
                  </a:cubicBezTo>
                  <a:cubicBezTo>
                    <a:pt x="830681" y="2582499"/>
                    <a:pt x="819327" y="2587192"/>
                    <a:pt x="815920" y="2606040"/>
                  </a:cubicBezTo>
                  <a:cubicBezTo>
                    <a:pt x="814104" y="2616183"/>
                    <a:pt x="810092" y="2625948"/>
                    <a:pt x="806610" y="2635788"/>
                  </a:cubicBezTo>
                  <a:cubicBezTo>
                    <a:pt x="707373" y="2915710"/>
                    <a:pt x="342067" y="3001624"/>
                    <a:pt x="128001" y="2796111"/>
                  </a:cubicBezTo>
                  <a:cubicBezTo>
                    <a:pt x="59875" y="2730786"/>
                    <a:pt x="20513" y="2651154"/>
                    <a:pt x="303" y="2560547"/>
                  </a:cubicBezTo>
                  <a:cubicBezTo>
                    <a:pt x="0" y="2514903"/>
                    <a:pt x="0" y="2469486"/>
                    <a:pt x="0" y="2424068"/>
                  </a:cubicBezTo>
                  <a:close/>
                  <a:moveTo>
                    <a:pt x="2391974" y="172661"/>
                  </a:moveTo>
                  <a:cubicBezTo>
                    <a:pt x="2345118" y="176219"/>
                    <a:pt x="2300761" y="183258"/>
                    <a:pt x="2258068" y="200820"/>
                  </a:cubicBezTo>
                  <a:cubicBezTo>
                    <a:pt x="2101682" y="265312"/>
                    <a:pt x="1997903" y="462347"/>
                    <a:pt x="2079654" y="624562"/>
                  </a:cubicBezTo>
                  <a:cubicBezTo>
                    <a:pt x="2155880" y="775878"/>
                    <a:pt x="2262232" y="904408"/>
                    <a:pt x="2376153" y="1027640"/>
                  </a:cubicBezTo>
                  <a:cubicBezTo>
                    <a:pt x="2386599" y="1038919"/>
                    <a:pt x="2397424" y="1038616"/>
                    <a:pt x="2407718" y="1027186"/>
                  </a:cubicBezTo>
                  <a:cubicBezTo>
                    <a:pt x="2422327" y="1011063"/>
                    <a:pt x="2437012" y="995015"/>
                    <a:pt x="2451394" y="978665"/>
                  </a:cubicBezTo>
                  <a:cubicBezTo>
                    <a:pt x="2540034" y="877461"/>
                    <a:pt x="2624964" y="773455"/>
                    <a:pt x="2687564" y="653402"/>
                  </a:cubicBezTo>
                  <a:cubicBezTo>
                    <a:pt x="2716101" y="598750"/>
                    <a:pt x="2737523" y="543114"/>
                    <a:pt x="2730559" y="477713"/>
                  </a:cubicBezTo>
                  <a:cubicBezTo>
                    <a:pt x="2714890" y="330713"/>
                    <a:pt x="2592491" y="178717"/>
                    <a:pt x="2391974" y="172661"/>
                  </a:cubicBezTo>
                  <a:close/>
                  <a:moveTo>
                    <a:pt x="413524" y="2253754"/>
                  </a:moveTo>
                  <a:cubicBezTo>
                    <a:pt x="280073" y="2254132"/>
                    <a:pt x="172056" y="2361847"/>
                    <a:pt x="173494" y="2493103"/>
                  </a:cubicBezTo>
                  <a:cubicBezTo>
                    <a:pt x="174932" y="2625115"/>
                    <a:pt x="284236" y="2733889"/>
                    <a:pt x="414886" y="2733132"/>
                  </a:cubicBezTo>
                  <a:cubicBezTo>
                    <a:pt x="547429" y="2732375"/>
                    <a:pt x="653478" y="2625039"/>
                    <a:pt x="653100" y="2491816"/>
                  </a:cubicBezTo>
                  <a:cubicBezTo>
                    <a:pt x="652721" y="2356699"/>
                    <a:pt x="548791" y="2253375"/>
                    <a:pt x="413524" y="2253754"/>
                  </a:cubicBezTo>
                  <a:close/>
                  <a:moveTo>
                    <a:pt x="1513377" y="1580141"/>
                  </a:moveTo>
                  <a:cubicBezTo>
                    <a:pt x="1463948" y="1580746"/>
                    <a:pt x="1420878" y="1624120"/>
                    <a:pt x="1421483" y="1672792"/>
                  </a:cubicBezTo>
                  <a:cubicBezTo>
                    <a:pt x="1422089" y="1721767"/>
                    <a:pt x="1466219" y="1764535"/>
                    <a:pt x="1515118" y="1763551"/>
                  </a:cubicBezTo>
                  <a:cubicBezTo>
                    <a:pt x="1564850" y="1762566"/>
                    <a:pt x="1605953" y="1719572"/>
                    <a:pt x="1604817" y="1669612"/>
                  </a:cubicBezTo>
                  <a:cubicBezTo>
                    <a:pt x="1603682" y="1621016"/>
                    <a:pt x="1561293" y="1579611"/>
                    <a:pt x="1513377" y="1580141"/>
                  </a:cubicBezTo>
                  <a:close/>
                  <a:moveTo>
                    <a:pt x="1877169" y="2582196"/>
                  </a:moveTo>
                  <a:cubicBezTo>
                    <a:pt x="1928339" y="2582499"/>
                    <a:pt x="1967625" y="2544575"/>
                    <a:pt x="1968382" y="2494238"/>
                  </a:cubicBezTo>
                  <a:cubicBezTo>
                    <a:pt x="1969139" y="2441857"/>
                    <a:pt x="1930459" y="2402495"/>
                    <a:pt x="1878153" y="2402495"/>
                  </a:cubicBezTo>
                  <a:cubicBezTo>
                    <a:pt x="1825924" y="2402495"/>
                    <a:pt x="1785124" y="2442614"/>
                    <a:pt x="1785956" y="2493254"/>
                  </a:cubicBezTo>
                  <a:cubicBezTo>
                    <a:pt x="1786865" y="2543440"/>
                    <a:pt x="1826302" y="2581969"/>
                    <a:pt x="1877169" y="2582196"/>
                  </a:cubicBezTo>
                  <a:close/>
                </a:path>
              </a:pathLst>
            </a:custGeom>
            <a:grpFill/>
            <a:ln w="7566"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5DE3EA0-0C1D-4530-B6B1-EE1B5A2E2AFE}"/>
                </a:ext>
              </a:extLst>
            </p:cNvPr>
            <p:cNvSpPr/>
            <p:nvPr/>
          </p:nvSpPr>
          <p:spPr>
            <a:xfrm>
              <a:off x="3631564" y="-1651712"/>
              <a:ext cx="48596" cy="48596"/>
            </a:xfrm>
            <a:custGeom>
              <a:avLst/>
              <a:gdLst>
                <a:gd name="connsiteX0" fmla="*/ 87506 w 174099"/>
                <a:gd name="connsiteY0" fmla="*/ 177596 h 174099"/>
                <a:gd name="connsiteX1" fmla="*/ 2 w 174099"/>
                <a:gd name="connsiteY1" fmla="*/ 87670 h 174099"/>
                <a:gd name="connsiteX2" fmla="*/ 89853 w 174099"/>
                <a:gd name="connsiteY2" fmla="*/ 14 h 174099"/>
                <a:gd name="connsiteX3" fmla="*/ 176221 w 174099"/>
                <a:gd name="connsiteY3" fmla="*/ 92060 h 174099"/>
                <a:gd name="connsiteX4" fmla="*/ 87506 w 174099"/>
                <a:gd name="connsiteY4" fmla="*/ 177596 h 17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99" h="174099">
                  <a:moveTo>
                    <a:pt x="87506" y="177596"/>
                  </a:moveTo>
                  <a:cubicBezTo>
                    <a:pt x="40651" y="177823"/>
                    <a:pt x="381" y="136418"/>
                    <a:pt x="2" y="87670"/>
                  </a:cubicBezTo>
                  <a:cubicBezTo>
                    <a:pt x="-376" y="41420"/>
                    <a:pt x="42998" y="-894"/>
                    <a:pt x="89853" y="14"/>
                  </a:cubicBezTo>
                  <a:cubicBezTo>
                    <a:pt x="136254" y="923"/>
                    <a:pt x="175767" y="43009"/>
                    <a:pt x="176221" y="92060"/>
                  </a:cubicBezTo>
                  <a:cubicBezTo>
                    <a:pt x="176600" y="137099"/>
                    <a:pt x="134892" y="177369"/>
                    <a:pt x="87506" y="177596"/>
                  </a:cubicBezTo>
                  <a:close/>
                </a:path>
              </a:pathLst>
            </a:custGeom>
            <a:solidFill>
              <a:schemeClr val="accent2"/>
            </a:solidFill>
            <a:ln w="7566" cap="flat">
              <a:noFill/>
              <a:prstDash val="solid"/>
              <a:miter/>
            </a:ln>
          </p:spPr>
          <p:txBody>
            <a:bodyPr rtlCol="0" anchor="ctr"/>
            <a:lstStyle/>
            <a:p>
              <a:endParaRPr lang="en-US"/>
            </a:p>
          </p:txBody>
        </p:sp>
      </p:grpSp>
      <p:grpSp>
        <p:nvGrpSpPr>
          <p:cNvPr id="82" name="Group 81">
            <a:extLst>
              <a:ext uri="{FF2B5EF4-FFF2-40B4-BE49-F238E27FC236}">
                <a16:creationId xmlns:a16="http://schemas.microsoft.com/office/drawing/2014/main" id="{CB6B4C01-6CD4-4B24-B102-DD57A1133501}"/>
              </a:ext>
            </a:extLst>
          </p:cNvPr>
          <p:cNvGrpSpPr/>
          <p:nvPr/>
        </p:nvGrpSpPr>
        <p:grpSpPr>
          <a:xfrm>
            <a:off x="2038436" y="3518746"/>
            <a:ext cx="772464" cy="766428"/>
            <a:chOff x="1704785" y="3491584"/>
            <a:chExt cx="811338" cy="804999"/>
          </a:xfrm>
        </p:grpSpPr>
        <p:sp>
          <p:nvSpPr>
            <p:cNvPr id="58" name="Freeform: Shape 57">
              <a:extLst>
                <a:ext uri="{FF2B5EF4-FFF2-40B4-BE49-F238E27FC236}">
                  <a16:creationId xmlns:a16="http://schemas.microsoft.com/office/drawing/2014/main" id="{E9C2D797-2951-48D6-A02E-1F374FACB3B7}"/>
                </a:ext>
              </a:extLst>
            </p:cNvPr>
            <p:cNvSpPr/>
            <p:nvPr/>
          </p:nvSpPr>
          <p:spPr>
            <a:xfrm>
              <a:off x="1704785" y="3491584"/>
              <a:ext cx="811338" cy="804999"/>
            </a:xfrm>
            <a:custGeom>
              <a:avLst/>
              <a:gdLst>
                <a:gd name="connsiteX0" fmla="*/ 76 w 2906701"/>
                <a:gd name="connsiteY0" fmla="*/ 182739 h 2883993"/>
                <a:gd name="connsiteX1" fmla="*/ 167892 w 2906701"/>
                <a:gd name="connsiteY1" fmla="*/ 9775 h 2883993"/>
                <a:gd name="connsiteX2" fmla="*/ 235034 w 2906701"/>
                <a:gd name="connsiteY2" fmla="*/ 161 h 2883993"/>
                <a:gd name="connsiteX3" fmla="*/ 1659697 w 2906701"/>
                <a:gd name="connsiteY3" fmla="*/ 464 h 2883993"/>
                <a:gd name="connsiteX4" fmla="*/ 1888599 w 2906701"/>
                <a:gd name="connsiteY4" fmla="*/ 184177 h 2883993"/>
                <a:gd name="connsiteX5" fmla="*/ 1895790 w 2906701"/>
                <a:gd name="connsiteY5" fmla="*/ 271529 h 2883993"/>
                <a:gd name="connsiteX6" fmla="*/ 1896093 w 2906701"/>
                <a:gd name="connsiteY6" fmla="*/ 473030 h 2883993"/>
                <a:gd name="connsiteX7" fmla="*/ 1943176 w 2906701"/>
                <a:gd name="connsiteY7" fmla="*/ 521551 h 2883993"/>
                <a:gd name="connsiteX8" fmla="*/ 2453968 w 2906701"/>
                <a:gd name="connsiteY8" fmla="*/ 520416 h 2883993"/>
                <a:gd name="connsiteX9" fmla="*/ 2679692 w 2906701"/>
                <a:gd name="connsiteY9" fmla="*/ 741673 h 2883993"/>
                <a:gd name="connsiteX10" fmla="*/ 2679464 w 2906701"/>
                <a:gd name="connsiteY10" fmla="*/ 1136122 h 2883993"/>
                <a:gd name="connsiteX11" fmla="*/ 2514903 w 2906701"/>
                <a:gd name="connsiteY11" fmla="*/ 1350264 h 2883993"/>
                <a:gd name="connsiteX12" fmla="*/ 2506652 w 2906701"/>
                <a:gd name="connsiteY12" fmla="*/ 1352459 h 2883993"/>
                <a:gd name="connsiteX13" fmla="*/ 2454120 w 2906701"/>
                <a:gd name="connsiteY13" fmla="*/ 1415892 h 2883993"/>
                <a:gd name="connsiteX14" fmla="*/ 2453590 w 2906701"/>
                <a:gd name="connsiteY14" fmla="*/ 1569099 h 2883993"/>
                <a:gd name="connsiteX15" fmla="*/ 2488409 w 2906701"/>
                <a:gd name="connsiteY15" fmla="*/ 1603011 h 2883993"/>
                <a:gd name="connsiteX16" fmla="*/ 2692636 w 2906701"/>
                <a:gd name="connsiteY16" fmla="*/ 1605433 h 2883993"/>
                <a:gd name="connsiteX17" fmla="*/ 2908443 w 2906701"/>
                <a:gd name="connsiteY17" fmla="*/ 1828659 h 2883993"/>
                <a:gd name="connsiteX18" fmla="*/ 2909049 w 2906701"/>
                <a:gd name="connsiteY18" fmla="*/ 2058546 h 2883993"/>
                <a:gd name="connsiteX19" fmla="*/ 2793840 w 2906701"/>
                <a:gd name="connsiteY19" fmla="*/ 2338164 h 2883993"/>
                <a:gd name="connsiteX20" fmla="*/ 2749407 w 2906701"/>
                <a:gd name="connsiteY20" fmla="*/ 2450345 h 2883993"/>
                <a:gd name="connsiteX21" fmla="*/ 2765530 w 2906701"/>
                <a:gd name="connsiteY21" fmla="*/ 2477292 h 2883993"/>
                <a:gd name="connsiteX22" fmla="*/ 2838879 w 2906701"/>
                <a:gd name="connsiteY22" fmla="*/ 2609002 h 2883993"/>
                <a:gd name="connsiteX23" fmla="*/ 2838955 w 2906701"/>
                <a:gd name="connsiteY23" fmla="*/ 2807627 h 2883993"/>
                <a:gd name="connsiteX24" fmla="*/ 2758112 w 2906701"/>
                <a:gd name="connsiteY24" fmla="*/ 2886199 h 2883993"/>
                <a:gd name="connsiteX25" fmla="*/ 2139454 w 2906701"/>
                <a:gd name="connsiteY25" fmla="*/ 2886199 h 2883993"/>
                <a:gd name="connsiteX26" fmla="*/ 2059217 w 2906701"/>
                <a:gd name="connsiteY26" fmla="*/ 2805205 h 2883993"/>
                <a:gd name="connsiteX27" fmla="*/ 2059141 w 2906701"/>
                <a:gd name="connsiteY27" fmla="*/ 2603704 h 2883993"/>
                <a:gd name="connsiteX28" fmla="*/ 2121438 w 2906701"/>
                <a:gd name="connsiteY28" fmla="*/ 2483272 h 2883993"/>
                <a:gd name="connsiteX29" fmla="*/ 2139151 w 2906701"/>
                <a:gd name="connsiteY29" fmla="*/ 2450799 h 2883993"/>
                <a:gd name="connsiteX30" fmla="*/ 2097746 w 2906701"/>
                <a:gd name="connsiteY30" fmla="*/ 2328551 h 2883993"/>
                <a:gd name="connsiteX31" fmla="*/ 1964825 w 2906701"/>
                <a:gd name="connsiteY31" fmla="*/ 2169742 h 2883993"/>
                <a:gd name="connsiteX32" fmla="*/ 1889432 w 2906701"/>
                <a:gd name="connsiteY32" fmla="*/ 1961201 h 2883993"/>
                <a:gd name="connsiteX33" fmla="*/ 1894504 w 2906701"/>
                <a:gd name="connsiteY33" fmla="*/ 1808448 h 2883993"/>
                <a:gd name="connsiteX34" fmla="*/ 2086770 w 2906701"/>
                <a:gd name="connsiteY34" fmla="*/ 1646082 h 2883993"/>
                <a:gd name="connsiteX35" fmla="*/ 2116215 w 2906701"/>
                <a:gd name="connsiteY35" fmla="*/ 1616787 h 2883993"/>
                <a:gd name="connsiteX36" fmla="*/ 2116140 w 2906701"/>
                <a:gd name="connsiteY36" fmla="*/ 1386901 h 2883993"/>
                <a:gd name="connsiteX37" fmla="*/ 2086391 w 2906701"/>
                <a:gd name="connsiteY37" fmla="*/ 1357152 h 2883993"/>
                <a:gd name="connsiteX38" fmla="*/ 1944538 w 2906701"/>
                <a:gd name="connsiteY38" fmla="*/ 1357455 h 2883993"/>
                <a:gd name="connsiteX39" fmla="*/ 1892762 w 2906701"/>
                <a:gd name="connsiteY39" fmla="*/ 1405143 h 2883993"/>
                <a:gd name="connsiteX40" fmla="*/ 1824788 w 2906701"/>
                <a:gd name="connsiteY40" fmla="*/ 1553582 h 2883993"/>
                <a:gd name="connsiteX41" fmla="*/ 1666812 w 2906701"/>
                <a:gd name="connsiteY41" fmla="*/ 1620345 h 2883993"/>
                <a:gd name="connsiteX42" fmla="*/ 225118 w 2906701"/>
                <a:gd name="connsiteY42" fmla="*/ 1620497 h 2883993"/>
                <a:gd name="connsiteX43" fmla="*/ 9235 w 2906701"/>
                <a:gd name="connsiteY43" fmla="*/ 1464261 h 2883993"/>
                <a:gd name="connsiteX44" fmla="*/ 0 w 2906701"/>
                <a:gd name="connsiteY44" fmla="*/ 1437541 h 2883993"/>
                <a:gd name="connsiteX45" fmla="*/ 76 w 2906701"/>
                <a:gd name="connsiteY45" fmla="*/ 182739 h 2883993"/>
                <a:gd name="connsiteX46" fmla="*/ 945511 w 2906701"/>
                <a:gd name="connsiteY46" fmla="*/ 1498778 h 2883993"/>
                <a:gd name="connsiteX47" fmla="*/ 1657880 w 2906701"/>
                <a:gd name="connsiteY47" fmla="*/ 1498627 h 2883993"/>
                <a:gd name="connsiteX48" fmla="*/ 1774678 w 2906701"/>
                <a:gd name="connsiteY48" fmla="*/ 1394773 h 2883993"/>
                <a:gd name="connsiteX49" fmla="*/ 1740842 w 2906701"/>
                <a:gd name="connsiteY49" fmla="*/ 1354200 h 2883993"/>
                <a:gd name="connsiteX50" fmla="*/ 1548122 w 2906701"/>
                <a:gd name="connsiteY50" fmla="*/ 1149898 h 2883993"/>
                <a:gd name="connsiteX51" fmla="*/ 1548122 w 2906701"/>
                <a:gd name="connsiteY51" fmla="*/ 727064 h 2883993"/>
                <a:gd name="connsiteX52" fmla="*/ 1746216 w 2906701"/>
                <a:gd name="connsiteY52" fmla="*/ 522232 h 2883993"/>
                <a:gd name="connsiteX53" fmla="*/ 1775586 w 2906701"/>
                <a:gd name="connsiteY53" fmla="*/ 489911 h 2883993"/>
                <a:gd name="connsiteX54" fmla="*/ 1741751 w 2906701"/>
                <a:gd name="connsiteY54" fmla="*/ 468564 h 2883993"/>
                <a:gd name="connsiteX55" fmla="*/ 748400 w 2906701"/>
                <a:gd name="connsiteY55" fmla="*/ 468413 h 2883993"/>
                <a:gd name="connsiteX56" fmla="*/ 646211 w 2906701"/>
                <a:gd name="connsiteY56" fmla="*/ 468110 h 2883993"/>
                <a:gd name="connsiteX57" fmla="*/ 588835 w 2906701"/>
                <a:gd name="connsiteY57" fmla="*/ 416335 h 2883993"/>
                <a:gd name="connsiteX58" fmla="*/ 637658 w 2906701"/>
                <a:gd name="connsiteY58" fmla="*/ 351010 h 2883993"/>
                <a:gd name="connsiteX59" fmla="*/ 685573 w 2906701"/>
                <a:gd name="connsiteY59" fmla="*/ 347528 h 2883993"/>
                <a:gd name="connsiteX60" fmla="*/ 1724265 w 2906701"/>
                <a:gd name="connsiteY60" fmla="*/ 347376 h 2883993"/>
                <a:gd name="connsiteX61" fmla="*/ 1749774 w 2906701"/>
                <a:gd name="connsiteY61" fmla="*/ 347376 h 2883993"/>
                <a:gd name="connsiteX62" fmla="*/ 1775208 w 2906701"/>
                <a:gd name="connsiteY62" fmla="*/ 322548 h 2883993"/>
                <a:gd name="connsiteX63" fmla="*/ 1774981 w 2906701"/>
                <a:gd name="connsiteY63" fmla="*/ 248745 h 2883993"/>
                <a:gd name="connsiteX64" fmla="*/ 1648494 w 2906701"/>
                <a:gd name="connsiteY64" fmla="*/ 121880 h 2883993"/>
                <a:gd name="connsiteX65" fmla="*/ 1009927 w 2906701"/>
                <a:gd name="connsiteY65" fmla="*/ 121804 h 2883993"/>
                <a:gd name="connsiteX66" fmla="*/ 235110 w 2906701"/>
                <a:gd name="connsiteY66" fmla="*/ 121880 h 2883993"/>
                <a:gd name="connsiteX67" fmla="*/ 118690 w 2906701"/>
                <a:gd name="connsiteY67" fmla="*/ 219451 h 2883993"/>
                <a:gd name="connsiteX68" fmla="*/ 115209 w 2906701"/>
                <a:gd name="connsiteY68" fmla="*/ 321337 h 2883993"/>
                <a:gd name="connsiteX69" fmla="*/ 142383 w 2906701"/>
                <a:gd name="connsiteY69" fmla="*/ 347452 h 2883993"/>
                <a:gd name="connsiteX70" fmla="*/ 196127 w 2906701"/>
                <a:gd name="connsiteY70" fmla="*/ 349723 h 2883993"/>
                <a:gd name="connsiteX71" fmla="*/ 251384 w 2906701"/>
                <a:gd name="connsiteY71" fmla="*/ 415426 h 2883993"/>
                <a:gd name="connsiteX72" fmla="*/ 189163 w 2906701"/>
                <a:gd name="connsiteY72" fmla="*/ 468262 h 2883993"/>
                <a:gd name="connsiteX73" fmla="*/ 149498 w 2906701"/>
                <a:gd name="connsiteY73" fmla="*/ 468110 h 2883993"/>
                <a:gd name="connsiteX74" fmla="*/ 114906 w 2906701"/>
                <a:gd name="connsiteY74" fmla="*/ 503536 h 2883993"/>
                <a:gd name="connsiteX75" fmla="*/ 115057 w 2906701"/>
                <a:gd name="connsiteY75" fmla="*/ 1366311 h 2883993"/>
                <a:gd name="connsiteX76" fmla="*/ 247221 w 2906701"/>
                <a:gd name="connsiteY76" fmla="*/ 1499838 h 2883993"/>
                <a:gd name="connsiteX77" fmla="*/ 945511 w 2906701"/>
                <a:gd name="connsiteY77" fmla="*/ 1498778 h 2883993"/>
                <a:gd name="connsiteX78" fmla="*/ 2237782 w 2906701"/>
                <a:gd name="connsiteY78" fmla="*/ 1569781 h 2883993"/>
                <a:gd name="connsiteX79" fmla="*/ 2237555 w 2906701"/>
                <a:gd name="connsiteY79" fmla="*/ 1569781 h 2883993"/>
                <a:gd name="connsiteX80" fmla="*/ 2237328 w 2906701"/>
                <a:gd name="connsiteY80" fmla="*/ 1896103 h 2883993"/>
                <a:gd name="connsiteX81" fmla="*/ 2175939 w 2906701"/>
                <a:gd name="connsiteY81" fmla="*/ 1966727 h 2883993"/>
                <a:gd name="connsiteX82" fmla="*/ 2116064 w 2906701"/>
                <a:gd name="connsiteY82" fmla="*/ 1895422 h 2883993"/>
                <a:gd name="connsiteX83" fmla="*/ 2116064 w 2906701"/>
                <a:gd name="connsiteY83" fmla="*/ 1784755 h 2883993"/>
                <a:gd name="connsiteX84" fmla="*/ 2094567 w 2906701"/>
                <a:gd name="connsiteY84" fmla="*/ 1763409 h 2883993"/>
                <a:gd name="connsiteX85" fmla="*/ 2011453 w 2906701"/>
                <a:gd name="connsiteY85" fmla="*/ 1851140 h 2883993"/>
                <a:gd name="connsiteX86" fmla="*/ 2010999 w 2906701"/>
                <a:gd name="connsiteY86" fmla="*/ 1961807 h 2883993"/>
                <a:gd name="connsiteX87" fmla="*/ 2060731 w 2906701"/>
                <a:gd name="connsiteY87" fmla="*/ 2096545 h 2883993"/>
                <a:gd name="connsiteX88" fmla="*/ 2195393 w 2906701"/>
                <a:gd name="connsiteY88" fmla="*/ 2257549 h 2883993"/>
                <a:gd name="connsiteX89" fmla="*/ 2260642 w 2906701"/>
                <a:gd name="connsiteY89" fmla="*/ 2431345 h 2883993"/>
                <a:gd name="connsiteX90" fmla="*/ 2289104 w 2906701"/>
                <a:gd name="connsiteY90" fmla="*/ 2459353 h 2883993"/>
                <a:gd name="connsiteX91" fmla="*/ 2598395 w 2906701"/>
                <a:gd name="connsiteY91" fmla="*/ 2459353 h 2883993"/>
                <a:gd name="connsiteX92" fmla="*/ 2628673 w 2906701"/>
                <a:gd name="connsiteY92" fmla="*/ 2432556 h 2883993"/>
                <a:gd name="connsiteX93" fmla="*/ 2712316 w 2906701"/>
                <a:gd name="connsiteY93" fmla="*/ 2249222 h 2883993"/>
                <a:gd name="connsiteX94" fmla="*/ 2788390 w 2906701"/>
                <a:gd name="connsiteY94" fmla="*/ 2089126 h 2883993"/>
                <a:gd name="connsiteX95" fmla="*/ 2789677 w 2906701"/>
                <a:gd name="connsiteY95" fmla="*/ 1839710 h 2883993"/>
                <a:gd name="connsiteX96" fmla="*/ 2659557 w 2906701"/>
                <a:gd name="connsiteY96" fmla="*/ 1723139 h 2883993"/>
                <a:gd name="connsiteX97" fmla="*/ 2466609 w 2906701"/>
                <a:gd name="connsiteY97" fmla="*/ 1722837 h 2883993"/>
                <a:gd name="connsiteX98" fmla="*/ 2430200 w 2906701"/>
                <a:gd name="connsiteY98" fmla="*/ 1718900 h 2883993"/>
                <a:gd name="connsiteX99" fmla="*/ 2332553 w 2906701"/>
                <a:gd name="connsiteY99" fmla="*/ 1582195 h 2883993"/>
                <a:gd name="connsiteX100" fmla="*/ 2332401 w 2906701"/>
                <a:gd name="connsiteY100" fmla="*/ 1250195 h 2883993"/>
                <a:gd name="connsiteX101" fmla="*/ 2309844 w 2906701"/>
                <a:gd name="connsiteY101" fmla="*/ 1201825 h 2883993"/>
                <a:gd name="connsiteX102" fmla="*/ 2238085 w 2906701"/>
                <a:gd name="connsiteY102" fmla="*/ 1246183 h 2883993"/>
                <a:gd name="connsiteX103" fmla="*/ 2237782 w 2906701"/>
                <a:gd name="connsiteY103" fmla="*/ 1569781 h 2883993"/>
                <a:gd name="connsiteX104" fmla="*/ 2113415 w 2906701"/>
                <a:gd name="connsiteY104" fmla="*/ 642588 h 2883993"/>
                <a:gd name="connsiteX105" fmla="*/ 1773012 w 2906701"/>
                <a:gd name="connsiteY105" fmla="*/ 642664 h 2883993"/>
                <a:gd name="connsiteX106" fmla="*/ 1665450 w 2906701"/>
                <a:gd name="connsiteY106" fmla="*/ 750530 h 2883993"/>
                <a:gd name="connsiteX107" fmla="*/ 1665450 w 2906701"/>
                <a:gd name="connsiteY107" fmla="*/ 1124919 h 2883993"/>
                <a:gd name="connsiteX108" fmla="*/ 1777327 w 2906701"/>
                <a:gd name="connsiteY108" fmla="*/ 1236721 h 2883993"/>
                <a:gd name="connsiteX109" fmla="*/ 2075113 w 2906701"/>
                <a:gd name="connsiteY109" fmla="*/ 1237554 h 2883993"/>
                <a:gd name="connsiteX110" fmla="*/ 2122195 w 2906701"/>
                <a:gd name="connsiteY110" fmla="*/ 1201296 h 2883993"/>
                <a:gd name="connsiteX111" fmla="*/ 2316581 w 2906701"/>
                <a:gd name="connsiteY111" fmla="*/ 1077836 h 2883993"/>
                <a:gd name="connsiteX112" fmla="*/ 2449048 w 2906701"/>
                <a:gd name="connsiteY112" fmla="*/ 1206216 h 2883993"/>
                <a:gd name="connsiteX113" fmla="*/ 2493102 w 2906701"/>
                <a:gd name="connsiteY113" fmla="*/ 1231120 h 2883993"/>
                <a:gd name="connsiteX114" fmla="*/ 2558352 w 2906701"/>
                <a:gd name="connsiteY114" fmla="*/ 1135592 h 2883993"/>
                <a:gd name="connsiteX115" fmla="*/ 2558428 w 2906701"/>
                <a:gd name="connsiteY115" fmla="*/ 746972 h 2883993"/>
                <a:gd name="connsiteX116" fmla="*/ 2453665 w 2906701"/>
                <a:gd name="connsiteY116" fmla="*/ 642739 h 2883993"/>
                <a:gd name="connsiteX117" fmla="*/ 2113415 w 2906701"/>
                <a:gd name="connsiteY117" fmla="*/ 642588 h 2883993"/>
                <a:gd name="connsiteX118" fmla="*/ 2448669 w 2906701"/>
                <a:gd name="connsiteY118" fmla="*/ 2764253 h 2883993"/>
                <a:gd name="connsiteX119" fmla="*/ 2689835 w 2906701"/>
                <a:gd name="connsiteY119" fmla="*/ 2764632 h 2883993"/>
                <a:gd name="connsiteX120" fmla="*/ 2717994 w 2906701"/>
                <a:gd name="connsiteY120" fmla="*/ 2737003 h 2883993"/>
                <a:gd name="connsiteX121" fmla="*/ 2717842 w 2906701"/>
                <a:gd name="connsiteY121" fmla="*/ 2612182 h 2883993"/>
                <a:gd name="connsiteX122" fmla="*/ 2685293 w 2906701"/>
                <a:gd name="connsiteY122" fmla="*/ 2580238 h 2883993"/>
                <a:gd name="connsiteX123" fmla="*/ 2211516 w 2906701"/>
                <a:gd name="connsiteY123" fmla="*/ 2580238 h 2883993"/>
                <a:gd name="connsiteX124" fmla="*/ 2180935 w 2906701"/>
                <a:gd name="connsiteY124" fmla="*/ 2610440 h 2883993"/>
                <a:gd name="connsiteX125" fmla="*/ 2180784 w 2906701"/>
                <a:gd name="connsiteY125" fmla="*/ 2735262 h 2883993"/>
                <a:gd name="connsiteX126" fmla="*/ 2210456 w 2906701"/>
                <a:gd name="connsiteY126" fmla="*/ 2764632 h 2883993"/>
                <a:gd name="connsiteX127" fmla="*/ 2448669 w 2906701"/>
                <a:gd name="connsiteY127" fmla="*/ 2764253 h 288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906701" h="2883993">
                  <a:moveTo>
                    <a:pt x="76" y="182739"/>
                  </a:moveTo>
                  <a:cubicBezTo>
                    <a:pt x="26721" y="96673"/>
                    <a:pt x="78572" y="34981"/>
                    <a:pt x="167892" y="9775"/>
                  </a:cubicBezTo>
                  <a:cubicBezTo>
                    <a:pt x="189768" y="3568"/>
                    <a:pt x="212250" y="237"/>
                    <a:pt x="235034" y="161"/>
                  </a:cubicBezTo>
                  <a:cubicBezTo>
                    <a:pt x="709947" y="86"/>
                    <a:pt x="1184784" y="-293"/>
                    <a:pt x="1659697" y="464"/>
                  </a:cubicBezTo>
                  <a:cubicBezTo>
                    <a:pt x="1773088" y="616"/>
                    <a:pt x="1865361" y="75478"/>
                    <a:pt x="1888599" y="184177"/>
                  </a:cubicBezTo>
                  <a:cubicBezTo>
                    <a:pt x="1894655" y="212563"/>
                    <a:pt x="1895412" y="242311"/>
                    <a:pt x="1895790" y="271529"/>
                  </a:cubicBezTo>
                  <a:cubicBezTo>
                    <a:pt x="1896775" y="338671"/>
                    <a:pt x="1896093" y="405889"/>
                    <a:pt x="1896093" y="473030"/>
                  </a:cubicBezTo>
                  <a:cubicBezTo>
                    <a:pt x="1896093" y="521475"/>
                    <a:pt x="1896093" y="521551"/>
                    <a:pt x="1943176" y="521551"/>
                  </a:cubicBezTo>
                  <a:cubicBezTo>
                    <a:pt x="2113415" y="521551"/>
                    <a:pt x="2283805" y="524730"/>
                    <a:pt x="2453968" y="520416"/>
                  </a:cubicBezTo>
                  <a:cubicBezTo>
                    <a:pt x="2558579" y="517766"/>
                    <a:pt x="2677951" y="589677"/>
                    <a:pt x="2679692" y="741673"/>
                  </a:cubicBezTo>
                  <a:cubicBezTo>
                    <a:pt x="2681206" y="873156"/>
                    <a:pt x="2681584" y="1004715"/>
                    <a:pt x="2679464" y="1136122"/>
                  </a:cubicBezTo>
                  <a:cubicBezTo>
                    <a:pt x="2677648" y="1246486"/>
                    <a:pt x="2615123" y="1325058"/>
                    <a:pt x="2514903" y="1350264"/>
                  </a:cubicBezTo>
                  <a:cubicBezTo>
                    <a:pt x="2512178" y="1350945"/>
                    <a:pt x="2509453" y="1351929"/>
                    <a:pt x="2506652" y="1352459"/>
                  </a:cubicBezTo>
                  <a:cubicBezTo>
                    <a:pt x="2454120" y="1362527"/>
                    <a:pt x="2454120" y="1362527"/>
                    <a:pt x="2454120" y="1415892"/>
                  </a:cubicBezTo>
                  <a:cubicBezTo>
                    <a:pt x="2454120" y="1466986"/>
                    <a:pt x="2455406" y="1518081"/>
                    <a:pt x="2453590" y="1569099"/>
                  </a:cubicBezTo>
                  <a:cubicBezTo>
                    <a:pt x="2452606" y="1596198"/>
                    <a:pt x="2463430" y="1603087"/>
                    <a:pt x="2488409" y="1603011"/>
                  </a:cubicBezTo>
                  <a:cubicBezTo>
                    <a:pt x="2556459" y="1602935"/>
                    <a:pt x="2624510" y="1601497"/>
                    <a:pt x="2692636" y="1605433"/>
                  </a:cubicBezTo>
                  <a:cubicBezTo>
                    <a:pt x="2807617" y="1612019"/>
                    <a:pt x="2907535" y="1713677"/>
                    <a:pt x="2908443" y="1828659"/>
                  </a:cubicBezTo>
                  <a:cubicBezTo>
                    <a:pt x="2909049" y="1905262"/>
                    <a:pt x="2906929" y="1981942"/>
                    <a:pt x="2909049" y="2058546"/>
                  </a:cubicBezTo>
                  <a:cubicBezTo>
                    <a:pt x="2912000" y="2169364"/>
                    <a:pt x="2872260" y="2261636"/>
                    <a:pt x="2793840" y="2338164"/>
                  </a:cubicBezTo>
                  <a:cubicBezTo>
                    <a:pt x="2761973" y="2369199"/>
                    <a:pt x="2747439" y="2406063"/>
                    <a:pt x="2749407" y="2450345"/>
                  </a:cubicBezTo>
                  <a:cubicBezTo>
                    <a:pt x="2749937" y="2463062"/>
                    <a:pt x="2753949" y="2471010"/>
                    <a:pt x="2765530" y="2477292"/>
                  </a:cubicBezTo>
                  <a:cubicBezTo>
                    <a:pt x="2817457" y="2505603"/>
                    <a:pt x="2838123" y="2552382"/>
                    <a:pt x="2838879" y="2609002"/>
                  </a:cubicBezTo>
                  <a:cubicBezTo>
                    <a:pt x="2839712" y="2675236"/>
                    <a:pt x="2839636" y="2741469"/>
                    <a:pt x="2838955" y="2807627"/>
                  </a:cubicBezTo>
                  <a:cubicBezTo>
                    <a:pt x="2838349" y="2863187"/>
                    <a:pt x="2814429" y="2886123"/>
                    <a:pt x="2758112" y="2886199"/>
                  </a:cubicBezTo>
                  <a:cubicBezTo>
                    <a:pt x="2551918" y="2886350"/>
                    <a:pt x="2345648" y="2886426"/>
                    <a:pt x="2139454" y="2886199"/>
                  </a:cubicBezTo>
                  <a:cubicBezTo>
                    <a:pt x="2080942" y="2886123"/>
                    <a:pt x="2059292" y="2864020"/>
                    <a:pt x="2059217" y="2805205"/>
                  </a:cubicBezTo>
                  <a:cubicBezTo>
                    <a:pt x="2059141" y="2738063"/>
                    <a:pt x="2059368" y="2670845"/>
                    <a:pt x="2059141" y="2603704"/>
                  </a:cubicBezTo>
                  <a:cubicBezTo>
                    <a:pt x="2058990" y="2552609"/>
                    <a:pt x="2078973" y="2511809"/>
                    <a:pt x="2121438" y="2483272"/>
                  </a:cubicBezTo>
                  <a:cubicBezTo>
                    <a:pt x="2133928" y="2474870"/>
                    <a:pt x="2138243" y="2465484"/>
                    <a:pt x="2139151" y="2450799"/>
                  </a:cubicBezTo>
                  <a:cubicBezTo>
                    <a:pt x="2142255" y="2403943"/>
                    <a:pt x="2129538" y="2364279"/>
                    <a:pt x="2097746" y="2328551"/>
                  </a:cubicBezTo>
                  <a:cubicBezTo>
                    <a:pt x="2051950" y="2276927"/>
                    <a:pt x="2009788" y="2222123"/>
                    <a:pt x="1964825" y="2169742"/>
                  </a:cubicBezTo>
                  <a:cubicBezTo>
                    <a:pt x="1913125" y="2109489"/>
                    <a:pt x="1888599" y="2039697"/>
                    <a:pt x="1889432" y="1961201"/>
                  </a:cubicBezTo>
                  <a:cubicBezTo>
                    <a:pt x="1889962" y="1910258"/>
                    <a:pt x="1884209" y="1859013"/>
                    <a:pt x="1894504" y="1808448"/>
                  </a:cubicBezTo>
                  <a:cubicBezTo>
                    <a:pt x="1913503" y="1715116"/>
                    <a:pt x="1992605" y="1647671"/>
                    <a:pt x="2086770" y="1646082"/>
                  </a:cubicBezTo>
                  <a:cubicBezTo>
                    <a:pt x="2108797" y="1645703"/>
                    <a:pt x="2116594" y="1639345"/>
                    <a:pt x="2116215" y="1616787"/>
                  </a:cubicBezTo>
                  <a:cubicBezTo>
                    <a:pt x="2115080" y="1540184"/>
                    <a:pt x="2115156" y="1463504"/>
                    <a:pt x="2116140" y="1386901"/>
                  </a:cubicBezTo>
                  <a:cubicBezTo>
                    <a:pt x="2116443" y="1364571"/>
                    <a:pt x="2108343" y="1356698"/>
                    <a:pt x="2086391" y="1357152"/>
                  </a:cubicBezTo>
                  <a:cubicBezTo>
                    <a:pt x="2039082" y="1358136"/>
                    <a:pt x="1991772" y="1357379"/>
                    <a:pt x="1944538" y="1357455"/>
                  </a:cubicBezTo>
                  <a:cubicBezTo>
                    <a:pt x="1895942" y="1357455"/>
                    <a:pt x="1895336" y="1357455"/>
                    <a:pt x="1892762" y="1405143"/>
                  </a:cubicBezTo>
                  <a:cubicBezTo>
                    <a:pt x="1889583" y="1463807"/>
                    <a:pt x="1866118" y="1512782"/>
                    <a:pt x="1824788" y="1553582"/>
                  </a:cubicBezTo>
                  <a:cubicBezTo>
                    <a:pt x="1781112" y="1596804"/>
                    <a:pt x="1727822" y="1620269"/>
                    <a:pt x="1666812" y="1620345"/>
                  </a:cubicBezTo>
                  <a:cubicBezTo>
                    <a:pt x="1186222" y="1621026"/>
                    <a:pt x="705708" y="1621026"/>
                    <a:pt x="225118" y="1620497"/>
                  </a:cubicBezTo>
                  <a:cubicBezTo>
                    <a:pt x="127925" y="1620345"/>
                    <a:pt x="41330" y="1556004"/>
                    <a:pt x="9235" y="1464261"/>
                  </a:cubicBezTo>
                  <a:cubicBezTo>
                    <a:pt x="6131" y="1455329"/>
                    <a:pt x="3028" y="1446397"/>
                    <a:pt x="0" y="1437541"/>
                  </a:cubicBezTo>
                  <a:cubicBezTo>
                    <a:pt x="76" y="1019173"/>
                    <a:pt x="76" y="600956"/>
                    <a:pt x="76" y="182739"/>
                  </a:cubicBezTo>
                  <a:close/>
                  <a:moveTo>
                    <a:pt x="945511" y="1498778"/>
                  </a:moveTo>
                  <a:cubicBezTo>
                    <a:pt x="1182967" y="1498778"/>
                    <a:pt x="1420424" y="1499005"/>
                    <a:pt x="1657880" y="1498627"/>
                  </a:cubicBezTo>
                  <a:cubicBezTo>
                    <a:pt x="1723356" y="1498551"/>
                    <a:pt x="1767563" y="1458357"/>
                    <a:pt x="1774678" y="1394773"/>
                  </a:cubicBezTo>
                  <a:cubicBezTo>
                    <a:pt x="1778311" y="1362073"/>
                    <a:pt x="1773618" y="1356471"/>
                    <a:pt x="1740842" y="1354200"/>
                  </a:cubicBezTo>
                  <a:cubicBezTo>
                    <a:pt x="1632976" y="1346782"/>
                    <a:pt x="1548424" y="1257537"/>
                    <a:pt x="1548122" y="1149898"/>
                  </a:cubicBezTo>
                  <a:cubicBezTo>
                    <a:pt x="1547743" y="1008954"/>
                    <a:pt x="1547743" y="868009"/>
                    <a:pt x="1548122" y="727064"/>
                  </a:cubicBezTo>
                  <a:cubicBezTo>
                    <a:pt x="1548424" y="617911"/>
                    <a:pt x="1637366" y="525260"/>
                    <a:pt x="1746216" y="522232"/>
                  </a:cubicBezTo>
                  <a:cubicBezTo>
                    <a:pt x="1771196" y="521551"/>
                    <a:pt x="1776040" y="511938"/>
                    <a:pt x="1775586" y="489911"/>
                  </a:cubicBezTo>
                  <a:cubicBezTo>
                    <a:pt x="1775056" y="463190"/>
                    <a:pt x="1756814" y="468564"/>
                    <a:pt x="1741751" y="468564"/>
                  </a:cubicBezTo>
                  <a:cubicBezTo>
                    <a:pt x="1410659" y="468413"/>
                    <a:pt x="1079567" y="468413"/>
                    <a:pt x="748400" y="468413"/>
                  </a:cubicBezTo>
                  <a:cubicBezTo>
                    <a:pt x="714337" y="468413"/>
                    <a:pt x="680274" y="469019"/>
                    <a:pt x="646211" y="468110"/>
                  </a:cubicBezTo>
                  <a:cubicBezTo>
                    <a:pt x="614268" y="467202"/>
                    <a:pt x="591559" y="445856"/>
                    <a:pt x="588835" y="416335"/>
                  </a:cubicBezTo>
                  <a:cubicBezTo>
                    <a:pt x="585731" y="382726"/>
                    <a:pt x="604428" y="356838"/>
                    <a:pt x="637658" y="351010"/>
                  </a:cubicBezTo>
                  <a:cubicBezTo>
                    <a:pt x="653327" y="348209"/>
                    <a:pt x="669601" y="347528"/>
                    <a:pt x="685573" y="347528"/>
                  </a:cubicBezTo>
                  <a:cubicBezTo>
                    <a:pt x="1031803" y="347376"/>
                    <a:pt x="1378034" y="347376"/>
                    <a:pt x="1724265" y="347376"/>
                  </a:cubicBezTo>
                  <a:cubicBezTo>
                    <a:pt x="1732743" y="347376"/>
                    <a:pt x="1741296" y="346922"/>
                    <a:pt x="1749774" y="347376"/>
                  </a:cubicBezTo>
                  <a:cubicBezTo>
                    <a:pt x="1767487" y="348284"/>
                    <a:pt x="1775889" y="341245"/>
                    <a:pt x="1775208" y="322548"/>
                  </a:cubicBezTo>
                  <a:cubicBezTo>
                    <a:pt x="1774300" y="298023"/>
                    <a:pt x="1775132" y="273346"/>
                    <a:pt x="1774981" y="248745"/>
                  </a:cubicBezTo>
                  <a:cubicBezTo>
                    <a:pt x="1774678" y="167524"/>
                    <a:pt x="1729336" y="121955"/>
                    <a:pt x="1648494" y="121880"/>
                  </a:cubicBezTo>
                  <a:cubicBezTo>
                    <a:pt x="1435639" y="121728"/>
                    <a:pt x="1222783" y="121804"/>
                    <a:pt x="1009927" y="121804"/>
                  </a:cubicBezTo>
                  <a:cubicBezTo>
                    <a:pt x="751655" y="121804"/>
                    <a:pt x="493382" y="121728"/>
                    <a:pt x="235110" y="121880"/>
                  </a:cubicBezTo>
                  <a:cubicBezTo>
                    <a:pt x="171526" y="121955"/>
                    <a:pt x="130272" y="157154"/>
                    <a:pt x="118690" y="219451"/>
                  </a:cubicBezTo>
                  <a:cubicBezTo>
                    <a:pt x="112408" y="253287"/>
                    <a:pt x="117176" y="287425"/>
                    <a:pt x="115209" y="321337"/>
                  </a:cubicBezTo>
                  <a:cubicBezTo>
                    <a:pt x="113997" y="341699"/>
                    <a:pt x="123611" y="347906"/>
                    <a:pt x="142383" y="347452"/>
                  </a:cubicBezTo>
                  <a:cubicBezTo>
                    <a:pt x="160247" y="347073"/>
                    <a:pt x="178414" y="347300"/>
                    <a:pt x="196127" y="349723"/>
                  </a:cubicBezTo>
                  <a:cubicBezTo>
                    <a:pt x="234201" y="355021"/>
                    <a:pt x="254261" y="379774"/>
                    <a:pt x="251384" y="415426"/>
                  </a:cubicBezTo>
                  <a:cubicBezTo>
                    <a:pt x="248811" y="447294"/>
                    <a:pt x="225345" y="467353"/>
                    <a:pt x="189163" y="468262"/>
                  </a:cubicBezTo>
                  <a:cubicBezTo>
                    <a:pt x="175916" y="468564"/>
                    <a:pt x="162518" y="469776"/>
                    <a:pt x="149498" y="468110"/>
                  </a:cubicBezTo>
                  <a:cubicBezTo>
                    <a:pt x="121264" y="464477"/>
                    <a:pt x="114830" y="476967"/>
                    <a:pt x="114906" y="503536"/>
                  </a:cubicBezTo>
                  <a:cubicBezTo>
                    <a:pt x="115739" y="791102"/>
                    <a:pt x="115965" y="1078745"/>
                    <a:pt x="115057" y="1366311"/>
                  </a:cubicBezTo>
                  <a:cubicBezTo>
                    <a:pt x="114830" y="1441174"/>
                    <a:pt x="155705" y="1500973"/>
                    <a:pt x="247221" y="1499838"/>
                  </a:cubicBezTo>
                  <a:cubicBezTo>
                    <a:pt x="480060" y="1496810"/>
                    <a:pt x="712823" y="1498854"/>
                    <a:pt x="945511" y="1498778"/>
                  </a:cubicBezTo>
                  <a:close/>
                  <a:moveTo>
                    <a:pt x="2237782" y="1569781"/>
                  </a:moveTo>
                  <a:cubicBezTo>
                    <a:pt x="2237706" y="1569781"/>
                    <a:pt x="2237631" y="1569781"/>
                    <a:pt x="2237555" y="1569781"/>
                  </a:cubicBezTo>
                  <a:cubicBezTo>
                    <a:pt x="2237555" y="1678555"/>
                    <a:pt x="2238085" y="1787329"/>
                    <a:pt x="2237328" y="1896103"/>
                  </a:cubicBezTo>
                  <a:cubicBezTo>
                    <a:pt x="2237025" y="1939250"/>
                    <a:pt x="2211440" y="1967106"/>
                    <a:pt x="2175939" y="1966727"/>
                  </a:cubicBezTo>
                  <a:cubicBezTo>
                    <a:pt x="2139378" y="1966424"/>
                    <a:pt x="2116443" y="1939325"/>
                    <a:pt x="2116064" y="1895422"/>
                  </a:cubicBezTo>
                  <a:cubicBezTo>
                    <a:pt x="2115761" y="1858558"/>
                    <a:pt x="2115685" y="1821619"/>
                    <a:pt x="2116064" y="1784755"/>
                  </a:cubicBezTo>
                  <a:cubicBezTo>
                    <a:pt x="2116215" y="1769541"/>
                    <a:pt x="2111447" y="1761971"/>
                    <a:pt x="2094567" y="1763409"/>
                  </a:cubicBezTo>
                  <a:cubicBezTo>
                    <a:pt x="2046651" y="1767497"/>
                    <a:pt x="2012286" y="1802771"/>
                    <a:pt x="2011453" y="1851140"/>
                  </a:cubicBezTo>
                  <a:cubicBezTo>
                    <a:pt x="2010848" y="1888004"/>
                    <a:pt x="2012513" y="1924943"/>
                    <a:pt x="2010999" y="1961807"/>
                  </a:cubicBezTo>
                  <a:cubicBezTo>
                    <a:pt x="2008879" y="2014037"/>
                    <a:pt x="2027349" y="2057486"/>
                    <a:pt x="2060731" y="2096545"/>
                  </a:cubicBezTo>
                  <a:cubicBezTo>
                    <a:pt x="2106148" y="2149759"/>
                    <a:pt x="2149597" y="2204713"/>
                    <a:pt x="2195393" y="2257549"/>
                  </a:cubicBezTo>
                  <a:cubicBezTo>
                    <a:pt x="2238918" y="2307811"/>
                    <a:pt x="2260642" y="2365566"/>
                    <a:pt x="2260642" y="2431345"/>
                  </a:cubicBezTo>
                  <a:cubicBezTo>
                    <a:pt x="2260642" y="2452464"/>
                    <a:pt x="2268666" y="2459504"/>
                    <a:pt x="2289104" y="2459353"/>
                  </a:cubicBezTo>
                  <a:cubicBezTo>
                    <a:pt x="2392201" y="2458747"/>
                    <a:pt x="2495298" y="2458823"/>
                    <a:pt x="2598395" y="2459353"/>
                  </a:cubicBezTo>
                  <a:cubicBezTo>
                    <a:pt x="2617773" y="2459428"/>
                    <a:pt x="2627689" y="2454281"/>
                    <a:pt x="2628673" y="2432556"/>
                  </a:cubicBezTo>
                  <a:cubicBezTo>
                    <a:pt x="2631852" y="2360494"/>
                    <a:pt x="2659254" y="2299635"/>
                    <a:pt x="2712316" y="2249222"/>
                  </a:cubicBezTo>
                  <a:cubicBezTo>
                    <a:pt x="2757658" y="2206227"/>
                    <a:pt x="2784000" y="2152938"/>
                    <a:pt x="2788390" y="2089126"/>
                  </a:cubicBezTo>
                  <a:cubicBezTo>
                    <a:pt x="2794067" y="2005937"/>
                    <a:pt x="2793840" y="1922597"/>
                    <a:pt x="2789677" y="1839710"/>
                  </a:cubicBezTo>
                  <a:cubicBezTo>
                    <a:pt x="2785893" y="1764393"/>
                    <a:pt x="2736236" y="1723594"/>
                    <a:pt x="2659557" y="1723139"/>
                  </a:cubicBezTo>
                  <a:cubicBezTo>
                    <a:pt x="2595216" y="1722761"/>
                    <a:pt x="2530875" y="1723215"/>
                    <a:pt x="2466609" y="1722837"/>
                  </a:cubicBezTo>
                  <a:cubicBezTo>
                    <a:pt x="2454422" y="1722761"/>
                    <a:pt x="2441857" y="1722004"/>
                    <a:pt x="2430200" y="1718900"/>
                  </a:cubicBezTo>
                  <a:cubicBezTo>
                    <a:pt x="2369719" y="1702626"/>
                    <a:pt x="2332856" y="1651304"/>
                    <a:pt x="2332553" y="1582195"/>
                  </a:cubicBezTo>
                  <a:cubicBezTo>
                    <a:pt x="2332023" y="1471528"/>
                    <a:pt x="2332250" y="1360861"/>
                    <a:pt x="2332401" y="1250195"/>
                  </a:cubicBezTo>
                  <a:cubicBezTo>
                    <a:pt x="2332401" y="1230287"/>
                    <a:pt x="2329373" y="1212650"/>
                    <a:pt x="2309844" y="1201825"/>
                  </a:cubicBezTo>
                  <a:cubicBezTo>
                    <a:pt x="2275251" y="1182599"/>
                    <a:pt x="2238312" y="1204475"/>
                    <a:pt x="2238085" y="1246183"/>
                  </a:cubicBezTo>
                  <a:cubicBezTo>
                    <a:pt x="2237328" y="1354125"/>
                    <a:pt x="2237782" y="1461915"/>
                    <a:pt x="2237782" y="1569781"/>
                  </a:cubicBezTo>
                  <a:close/>
                  <a:moveTo>
                    <a:pt x="2113415" y="642588"/>
                  </a:moveTo>
                  <a:cubicBezTo>
                    <a:pt x="1999947" y="642588"/>
                    <a:pt x="1886480" y="642437"/>
                    <a:pt x="1773012" y="642664"/>
                  </a:cubicBezTo>
                  <a:cubicBezTo>
                    <a:pt x="1700421" y="642815"/>
                    <a:pt x="1665676" y="677635"/>
                    <a:pt x="1665450" y="750530"/>
                  </a:cubicBezTo>
                  <a:cubicBezTo>
                    <a:pt x="1665146" y="875351"/>
                    <a:pt x="1665146" y="1000097"/>
                    <a:pt x="1665450" y="1124919"/>
                  </a:cubicBezTo>
                  <a:cubicBezTo>
                    <a:pt x="1665601" y="1199403"/>
                    <a:pt x="1702919" y="1236570"/>
                    <a:pt x="1777327" y="1236721"/>
                  </a:cubicBezTo>
                  <a:cubicBezTo>
                    <a:pt x="1876564" y="1236948"/>
                    <a:pt x="1975876" y="1235586"/>
                    <a:pt x="2075113" y="1237554"/>
                  </a:cubicBezTo>
                  <a:cubicBezTo>
                    <a:pt x="2104104" y="1238159"/>
                    <a:pt x="2115610" y="1230211"/>
                    <a:pt x="2122195" y="1201296"/>
                  </a:cubicBezTo>
                  <a:cubicBezTo>
                    <a:pt x="2141952" y="1114246"/>
                    <a:pt x="2229683" y="1059518"/>
                    <a:pt x="2316581" y="1077836"/>
                  </a:cubicBezTo>
                  <a:cubicBezTo>
                    <a:pt x="2387280" y="1092673"/>
                    <a:pt x="2431108" y="1136576"/>
                    <a:pt x="2449048" y="1206216"/>
                  </a:cubicBezTo>
                  <a:cubicBezTo>
                    <a:pt x="2457677" y="1239522"/>
                    <a:pt x="2460402" y="1241414"/>
                    <a:pt x="2493102" y="1231120"/>
                  </a:cubicBezTo>
                  <a:cubicBezTo>
                    <a:pt x="2534584" y="1218024"/>
                    <a:pt x="2558201" y="1184340"/>
                    <a:pt x="2558352" y="1135592"/>
                  </a:cubicBezTo>
                  <a:cubicBezTo>
                    <a:pt x="2558655" y="1006077"/>
                    <a:pt x="2558579" y="876562"/>
                    <a:pt x="2558428" y="746972"/>
                  </a:cubicBezTo>
                  <a:cubicBezTo>
                    <a:pt x="2558352" y="677484"/>
                    <a:pt x="2523759" y="642891"/>
                    <a:pt x="2453665" y="642739"/>
                  </a:cubicBezTo>
                  <a:cubicBezTo>
                    <a:pt x="2340349" y="642361"/>
                    <a:pt x="2226882" y="642588"/>
                    <a:pt x="2113415" y="642588"/>
                  </a:cubicBezTo>
                  <a:close/>
                  <a:moveTo>
                    <a:pt x="2448669" y="2764253"/>
                  </a:moveTo>
                  <a:cubicBezTo>
                    <a:pt x="2529058" y="2764253"/>
                    <a:pt x="2609446" y="2763724"/>
                    <a:pt x="2689835" y="2764632"/>
                  </a:cubicBezTo>
                  <a:cubicBezTo>
                    <a:pt x="2710500" y="2764859"/>
                    <a:pt x="2718599" y="2758349"/>
                    <a:pt x="2717994" y="2737003"/>
                  </a:cubicBezTo>
                  <a:cubicBezTo>
                    <a:pt x="2716783" y="2695446"/>
                    <a:pt x="2717085" y="2653814"/>
                    <a:pt x="2717842" y="2612182"/>
                  </a:cubicBezTo>
                  <a:cubicBezTo>
                    <a:pt x="2718296" y="2589019"/>
                    <a:pt x="2707926" y="2580162"/>
                    <a:pt x="2685293" y="2580238"/>
                  </a:cubicBezTo>
                  <a:cubicBezTo>
                    <a:pt x="2527393" y="2580617"/>
                    <a:pt x="2369416" y="2580617"/>
                    <a:pt x="2211516" y="2580238"/>
                  </a:cubicBezTo>
                  <a:cubicBezTo>
                    <a:pt x="2189943" y="2580162"/>
                    <a:pt x="2180481" y="2588489"/>
                    <a:pt x="2180935" y="2610440"/>
                  </a:cubicBezTo>
                  <a:cubicBezTo>
                    <a:pt x="2181692" y="2652073"/>
                    <a:pt x="2181995" y="2693705"/>
                    <a:pt x="2180784" y="2735262"/>
                  </a:cubicBezTo>
                  <a:cubicBezTo>
                    <a:pt x="2180102" y="2757592"/>
                    <a:pt x="2188353" y="2764859"/>
                    <a:pt x="2210456" y="2764632"/>
                  </a:cubicBezTo>
                  <a:cubicBezTo>
                    <a:pt x="2289785" y="2763648"/>
                    <a:pt x="2369265" y="2764253"/>
                    <a:pt x="2448669" y="2764253"/>
                  </a:cubicBezTo>
                  <a:close/>
                </a:path>
              </a:pathLst>
            </a:custGeom>
            <a:gradFill>
              <a:gsLst>
                <a:gs pos="100000">
                  <a:schemeClr val="accent3"/>
                </a:gs>
                <a:gs pos="0">
                  <a:schemeClr val="accent6"/>
                </a:gs>
              </a:gsLst>
              <a:path path="circle">
                <a:fillToRect l="100000" b="100000"/>
              </a:path>
            </a:gradFill>
            <a:ln w="7566" cap="flat">
              <a:noFill/>
              <a:prstDash val="solid"/>
              <a:miter/>
            </a:ln>
          </p:spPr>
          <p:txBody>
            <a:bodyPr rtlCol="0" anchor="ctr"/>
            <a:lstStyle/>
            <a:p>
              <a:endParaRPr lang="en-US"/>
            </a:p>
          </p:txBody>
        </p:sp>
        <p:grpSp>
          <p:nvGrpSpPr>
            <p:cNvPr id="77" name="Group 76">
              <a:extLst>
                <a:ext uri="{FF2B5EF4-FFF2-40B4-BE49-F238E27FC236}">
                  <a16:creationId xmlns:a16="http://schemas.microsoft.com/office/drawing/2014/main" id="{7E2D4684-F6FF-4FF4-930E-93F8F2E47A4B}"/>
                </a:ext>
              </a:extLst>
            </p:cNvPr>
            <p:cNvGrpSpPr/>
            <p:nvPr/>
          </p:nvGrpSpPr>
          <p:grpSpPr>
            <a:xfrm>
              <a:off x="1805714" y="3539282"/>
              <a:ext cx="535081" cy="262090"/>
              <a:chOff x="1805714" y="3539282"/>
              <a:chExt cx="535081" cy="262090"/>
            </a:xfrm>
            <a:gradFill>
              <a:gsLst>
                <a:gs pos="100000">
                  <a:schemeClr val="accent2">
                    <a:lumMod val="75000"/>
                  </a:schemeClr>
                </a:gs>
                <a:gs pos="0">
                  <a:schemeClr val="accent2"/>
                </a:gs>
              </a:gsLst>
              <a:path path="circle">
                <a:fillToRect l="100000" b="100000"/>
              </a:path>
            </a:gradFill>
          </p:grpSpPr>
          <p:sp>
            <p:nvSpPr>
              <p:cNvPr id="59" name="Freeform: Shape 58">
                <a:extLst>
                  <a:ext uri="{FF2B5EF4-FFF2-40B4-BE49-F238E27FC236}">
                    <a16:creationId xmlns:a16="http://schemas.microsoft.com/office/drawing/2014/main" id="{2B130C3D-9AC6-47F8-9D5A-10BB7A4D5F66}"/>
                  </a:ext>
                </a:extLst>
              </p:cNvPr>
              <p:cNvSpPr/>
              <p:nvPr/>
            </p:nvSpPr>
            <p:spPr>
              <a:xfrm>
                <a:off x="2013325" y="3689379"/>
                <a:ext cx="111981" cy="111981"/>
              </a:xfrm>
              <a:custGeom>
                <a:avLst/>
                <a:gdLst>
                  <a:gd name="connsiteX0" fmla="*/ 1 w 401185"/>
                  <a:gd name="connsiteY0" fmla="*/ 201097 h 401185"/>
                  <a:gd name="connsiteX1" fmla="*/ 56469 w 401185"/>
                  <a:gd name="connsiteY1" fmla="*/ 142509 h 401185"/>
                  <a:gd name="connsiteX2" fmla="*/ 118842 w 401185"/>
                  <a:gd name="connsiteY2" fmla="*/ 142282 h 401185"/>
                  <a:gd name="connsiteX3" fmla="*/ 142081 w 401185"/>
                  <a:gd name="connsiteY3" fmla="*/ 118817 h 401185"/>
                  <a:gd name="connsiteX4" fmla="*/ 142232 w 401185"/>
                  <a:gd name="connsiteY4" fmla="*/ 59320 h 401185"/>
                  <a:gd name="connsiteX5" fmla="*/ 195522 w 401185"/>
                  <a:gd name="connsiteY5" fmla="*/ 278 h 401185"/>
                  <a:gd name="connsiteX6" fmla="*/ 261074 w 401185"/>
                  <a:gd name="connsiteY6" fmla="*/ 49253 h 401185"/>
                  <a:gd name="connsiteX7" fmla="*/ 263572 w 401185"/>
                  <a:gd name="connsiteY7" fmla="*/ 117076 h 401185"/>
                  <a:gd name="connsiteX8" fmla="*/ 288400 w 401185"/>
                  <a:gd name="connsiteY8" fmla="*/ 142358 h 401185"/>
                  <a:gd name="connsiteX9" fmla="*/ 347897 w 401185"/>
                  <a:gd name="connsiteY9" fmla="*/ 142585 h 401185"/>
                  <a:gd name="connsiteX10" fmla="*/ 405804 w 401185"/>
                  <a:gd name="connsiteY10" fmla="*/ 198221 h 401185"/>
                  <a:gd name="connsiteX11" fmla="*/ 354558 w 401185"/>
                  <a:gd name="connsiteY11" fmla="*/ 259534 h 401185"/>
                  <a:gd name="connsiteX12" fmla="*/ 298165 w 401185"/>
                  <a:gd name="connsiteY12" fmla="*/ 262789 h 401185"/>
                  <a:gd name="connsiteX13" fmla="*/ 263497 w 401185"/>
                  <a:gd name="connsiteY13" fmla="*/ 296474 h 401185"/>
                  <a:gd name="connsiteX14" fmla="*/ 262664 w 401185"/>
                  <a:gd name="connsiteY14" fmla="*/ 344540 h 401185"/>
                  <a:gd name="connsiteX15" fmla="*/ 200064 w 401185"/>
                  <a:gd name="connsiteY15" fmla="*/ 405324 h 401185"/>
                  <a:gd name="connsiteX16" fmla="*/ 142157 w 401185"/>
                  <a:gd name="connsiteY16" fmla="*/ 337349 h 401185"/>
                  <a:gd name="connsiteX17" fmla="*/ 142308 w 401185"/>
                  <a:gd name="connsiteY17" fmla="*/ 292008 h 401185"/>
                  <a:gd name="connsiteX18" fmla="*/ 112257 w 401185"/>
                  <a:gd name="connsiteY18" fmla="*/ 262941 h 401185"/>
                  <a:gd name="connsiteX19" fmla="*/ 47311 w 401185"/>
                  <a:gd name="connsiteY19" fmla="*/ 259686 h 401185"/>
                  <a:gd name="connsiteX20" fmla="*/ 1 w 401185"/>
                  <a:gd name="connsiteY20" fmla="*/ 201097 h 40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185" h="401185">
                    <a:moveTo>
                      <a:pt x="1" y="201097"/>
                    </a:moveTo>
                    <a:cubicBezTo>
                      <a:pt x="152" y="168170"/>
                      <a:pt x="22558" y="144250"/>
                      <a:pt x="56469" y="142509"/>
                    </a:cubicBezTo>
                    <a:cubicBezTo>
                      <a:pt x="77210" y="141449"/>
                      <a:pt x="98102" y="141525"/>
                      <a:pt x="118842" y="142282"/>
                    </a:cubicBezTo>
                    <a:cubicBezTo>
                      <a:pt x="136025" y="142888"/>
                      <a:pt x="142762" y="135697"/>
                      <a:pt x="142081" y="118817"/>
                    </a:cubicBezTo>
                    <a:cubicBezTo>
                      <a:pt x="141324" y="98984"/>
                      <a:pt x="141400" y="79076"/>
                      <a:pt x="142232" y="59320"/>
                    </a:cubicBezTo>
                    <a:cubicBezTo>
                      <a:pt x="143671" y="25560"/>
                      <a:pt x="164638" y="2776"/>
                      <a:pt x="195522" y="278"/>
                    </a:cubicBezTo>
                    <a:cubicBezTo>
                      <a:pt x="229736" y="-2447"/>
                      <a:pt x="253202" y="14962"/>
                      <a:pt x="261074" y="49253"/>
                    </a:cubicBezTo>
                    <a:cubicBezTo>
                      <a:pt x="266221" y="71658"/>
                      <a:pt x="263648" y="94443"/>
                      <a:pt x="263572" y="117076"/>
                    </a:cubicBezTo>
                    <a:cubicBezTo>
                      <a:pt x="263497" y="134864"/>
                      <a:pt x="269628" y="143266"/>
                      <a:pt x="288400" y="142358"/>
                    </a:cubicBezTo>
                    <a:cubicBezTo>
                      <a:pt x="308232" y="141449"/>
                      <a:pt x="328140" y="141449"/>
                      <a:pt x="347897" y="142585"/>
                    </a:cubicBezTo>
                    <a:cubicBezTo>
                      <a:pt x="379916" y="144402"/>
                      <a:pt x="403836" y="168019"/>
                      <a:pt x="405804" y="198221"/>
                    </a:cubicBezTo>
                    <a:cubicBezTo>
                      <a:pt x="407696" y="227439"/>
                      <a:pt x="386047" y="254614"/>
                      <a:pt x="354558" y="259534"/>
                    </a:cubicBezTo>
                    <a:cubicBezTo>
                      <a:pt x="336012" y="262486"/>
                      <a:pt x="316862" y="263773"/>
                      <a:pt x="298165" y="262789"/>
                    </a:cubicBezTo>
                    <a:cubicBezTo>
                      <a:pt x="272958" y="261427"/>
                      <a:pt x="260923" y="269450"/>
                      <a:pt x="263497" y="296474"/>
                    </a:cubicBezTo>
                    <a:cubicBezTo>
                      <a:pt x="265011" y="312370"/>
                      <a:pt x="264481" y="328720"/>
                      <a:pt x="262664" y="344540"/>
                    </a:cubicBezTo>
                    <a:cubicBezTo>
                      <a:pt x="258349" y="381707"/>
                      <a:pt x="231553" y="406989"/>
                      <a:pt x="200064" y="405324"/>
                    </a:cubicBezTo>
                    <a:cubicBezTo>
                      <a:pt x="166379" y="403507"/>
                      <a:pt x="142914" y="376105"/>
                      <a:pt x="142157" y="337349"/>
                    </a:cubicBezTo>
                    <a:cubicBezTo>
                      <a:pt x="141854" y="322210"/>
                      <a:pt x="141021" y="306995"/>
                      <a:pt x="142308" y="292008"/>
                    </a:cubicBezTo>
                    <a:cubicBezTo>
                      <a:pt x="144276" y="268996"/>
                      <a:pt x="133679" y="262032"/>
                      <a:pt x="112257" y="262941"/>
                    </a:cubicBezTo>
                    <a:cubicBezTo>
                      <a:pt x="90608" y="263849"/>
                      <a:pt x="68808" y="264682"/>
                      <a:pt x="47311" y="259686"/>
                    </a:cubicBezTo>
                    <a:cubicBezTo>
                      <a:pt x="17789" y="252949"/>
                      <a:pt x="-151" y="230846"/>
                      <a:pt x="1" y="201097"/>
                    </a:cubicBezTo>
                    <a:close/>
                  </a:path>
                </a:pathLst>
              </a:custGeom>
              <a:grpFill/>
              <a:ln w="7566"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616B1F4-4393-4CFA-B6B9-4AFF6CE6D4A3}"/>
                  </a:ext>
                </a:extLst>
              </p:cNvPr>
              <p:cNvSpPr/>
              <p:nvPr/>
            </p:nvSpPr>
            <p:spPr>
              <a:xfrm>
                <a:off x="1810844" y="3689391"/>
                <a:ext cx="111981" cy="111981"/>
              </a:xfrm>
              <a:custGeom>
                <a:avLst/>
                <a:gdLst>
                  <a:gd name="connsiteX0" fmla="*/ 202283 w 401185"/>
                  <a:gd name="connsiteY0" fmla="*/ 7 h 401185"/>
                  <a:gd name="connsiteX1" fmla="*/ 263066 w 401185"/>
                  <a:gd name="connsiteY1" fmla="*/ 57005 h 401185"/>
                  <a:gd name="connsiteX2" fmla="*/ 263142 w 401185"/>
                  <a:gd name="connsiteY2" fmla="*/ 116502 h 401185"/>
                  <a:gd name="connsiteX3" fmla="*/ 289862 w 401185"/>
                  <a:gd name="connsiteY3" fmla="*/ 142390 h 401185"/>
                  <a:gd name="connsiteX4" fmla="*/ 349359 w 401185"/>
                  <a:gd name="connsiteY4" fmla="*/ 142541 h 401185"/>
                  <a:gd name="connsiteX5" fmla="*/ 405222 w 401185"/>
                  <a:gd name="connsiteY5" fmla="*/ 195679 h 401185"/>
                  <a:gd name="connsiteX6" fmla="*/ 358291 w 401185"/>
                  <a:gd name="connsiteY6" fmla="*/ 259415 h 401185"/>
                  <a:gd name="connsiteX7" fmla="*/ 310376 w 401185"/>
                  <a:gd name="connsiteY7" fmla="*/ 263124 h 401185"/>
                  <a:gd name="connsiteX8" fmla="*/ 263293 w 401185"/>
                  <a:gd name="connsiteY8" fmla="*/ 311645 h 401185"/>
                  <a:gd name="connsiteX9" fmla="*/ 263066 w 401185"/>
                  <a:gd name="connsiteY9" fmla="*/ 345632 h 401185"/>
                  <a:gd name="connsiteX10" fmla="*/ 205916 w 401185"/>
                  <a:gd name="connsiteY10" fmla="*/ 405431 h 401185"/>
                  <a:gd name="connsiteX11" fmla="*/ 145360 w 401185"/>
                  <a:gd name="connsiteY11" fmla="*/ 356002 h 401185"/>
                  <a:gd name="connsiteX12" fmla="*/ 142408 w 401185"/>
                  <a:gd name="connsiteY12" fmla="*/ 296733 h 401185"/>
                  <a:gd name="connsiteX13" fmla="*/ 107663 w 401185"/>
                  <a:gd name="connsiteY13" fmla="*/ 262973 h 401185"/>
                  <a:gd name="connsiteX14" fmla="*/ 48394 w 401185"/>
                  <a:gd name="connsiteY14" fmla="*/ 259491 h 401185"/>
                  <a:gd name="connsiteX15" fmla="*/ 176 w 401185"/>
                  <a:gd name="connsiteY15" fmla="*/ 198253 h 401185"/>
                  <a:gd name="connsiteX16" fmla="*/ 55282 w 401185"/>
                  <a:gd name="connsiteY16" fmla="*/ 142768 h 401185"/>
                  <a:gd name="connsiteX17" fmla="*/ 109102 w 401185"/>
                  <a:gd name="connsiteY17" fmla="*/ 142541 h 401185"/>
                  <a:gd name="connsiteX18" fmla="*/ 142408 w 401185"/>
                  <a:gd name="connsiteY18" fmla="*/ 108100 h 401185"/>
                  <a:gd name="connsiteX19" fmla="*/ 145890 w 401185"/>
                  <a:gd name="connsiteY19" fmla="*/ 46030 h 401185"/>
                  <a:gd name="connsiteX20" fmla="*/ 202283 w 401185"/>
                  <a:gd name="connsiteY20" fmla="*/ 7 h 40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185" h="401185">
                    <a:moveTo>
                      <a:pt x="202283" y="7"/>
                    </a:moveTo>
                    <a:cubicBezTo>
                      <a:pt x="237254" y="-447"/>
                      <a:pt x="261325" y="21580"/>
                      <a:pt x="263066" y="57005"/>
                    </a:cubicBezTo>
                    <a:cubicBezTo>
                      <a:pt x="264050" y="76838"/>
                      <a:pt x="264353" y="96746"/>
                      <a:pt x="263142" y="116502"/>
                    </a:cubicBezTo>
                    <a:cubicBezTo>
                      <a:pt x="261931" y="136713"/>
                      <a:pt x="270636" y="143374"/>
                      <a:pt x="289862" y="142390"/>
                    </a:cubicBezTo>
                    <a:cubicBezTo>
                      <a:pt x="309619" y="141330"/>
                      <a:pt x="329602" y="141557"/>
                      <a:pt x="349359" y="142541"/>
                    </a:cubicBezTo>
                    <a:cubicBezTo>
                      <a:pt x="381226" y="144207"/>
                      <a:pt x="403027" y="165477"/>
                      <a:pt x="405222" y="195679"/>
                    </a:cubicBezTo>
                    <a:cubicBezTo>
                      <a:pt x="407720" y="228910"/>
                      <a:pt x="390462" y="253359"/>
                      <a:pt x="358291" y="259415"/>
                    </a:cubicBezTo>
                    <a:cubicBezTo>
                      <a:pt x="342622" y="262367"/>
                      <a:pt x="326423" y="262897"/>
                      <a:pt x="310376" y="263124"/>
                    </a:cubicBezTo>
                    <a:cubicBezTo>
                      <a:pt x="263293" y="263654"/>
                      <a:pt x="263369" y="263351"/>
                      <a:pt x="263293" y="311645"/>
                    </a:cubicBezTo>
                    <a:cubicBezTo>
                      <a:pt x="263293" y="322999"/>
                      <a:pt x="263672" y="334353"/>
                      <a:pt x="263066" y="345632"/>
                    </a:cubicBezTo>
                    <a:cubicBezTo>
                      <a:pt x="261174" y="378257"/>
                      <a:pt x="236800" y="403615"/>
                      <a:pt x="205916" y="405431"/>
                    </a:cubicBezTo>
                    <a:cubicBezTo>
                      <a:pt x="178287" y="407097"/>
                      <a:pt x="152626" y="385902"/>
                      <a:pt x="145360" y="356002"/>
                    </a:cubicBezTo>
                    <a:cubicBezTo>
                      <a:pt x="140591" y="336397"/>
                      <a:pt x="140969" y="316413"/>
                      <a:pt x="142408" y="296733"/>
                    </a:cubicBezTo>
                    <a:cubicBezTo>
                      <a:pt x="144376" y="270088"/>
                      <a:pt x="132946" y="261156"/>
                      <a:pt x="107663" y="262973"/>
                    </a:cubicBezTo>
                    <a:cubicBezTo>
                      <a:pt x="87907" y="264411"/>
                      <a:pt x="67999" y="263881"/>
                      <a:pt x="48394" y="259491"/>
                    </a:cubicBezTo>
                    <a:cubicBezTo>
                      <a:pt x="19175" y="252905"/>
                      <a:pt x="-2170" y="225882"/>
                      <a:pt x="176" y="198253"/>
                    </a:cubicBezTo>
                    <a:cubicBezTo>
                      <a:pt x="2674" y="168808"/>
                      <a:pt x="25458" y="145115"/>
                      <a:pt x="55282" y="142768"/>
                    </a:cubicBezTo>
                    <a:cubicBezTo>
                      <a:pt x="73146" y="141330"/>
                      <a:pt x="91313" y="140649"/>
                      <a:pt x="109102" y="142541"/>
                    </a:cubicBezTo>
                    <a:cubicBezTo>
                      <a:pt x="136428" y="145418"/>
                      <a:pt x="144073" y="133155"/>
                      <a:pt x="142408" y="108100"/>
                    </a:cubicBezTo>
                    <a:cubicBezTo>
                      <a:pt x="141045" y="87435"/>
                      <a:pt x="140818" y="66543"/>
                      <a:pt x="145890" y="46030"/>
                    </a:cubicBezTo>
                    <a:cubicBezTo>
                      <a:pt x="153081" y="16963"/>
                      <a:pt x="173140" y="385"/>
                      <a:pt x="202283" y="7"/>
                    </a:cubicBezTo>
                    <a:close/>
                  </a:path>
                </a:pathLst>
              </a:custGeom>
              <a:grpFill/>
              <a:ln w="756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30919C2-5619-4735-916F-CD18BDA69247}"/>
                  </a:ext>
                </a:extLst>
              </p:cNvPr>
              <p:cNvSpPr/>
              <p:nvPr/>
            </p:nvSpPr>
            <p:spPr>
              <a:xfrm>
                <a:off x="2119628" y="3539282"/>
                <a:ext cx="57047" cy="33806"/>
              </a:xfrm>
              <a:custGeom>
                <a:avLst/>
                <a:gdLst>
                  <a:gd name="connsiteX0" fmla="*/ 104215 w 204377"/>
                  <a:gd name="connsiteY0" fmla="*/ 121388 h 121112"/>
                  <a:gd name="connsiteX1" fmla="*/ 55997 w 204377"/>
                  <a:gd name="connsiteY1" fmla="*/ 121237 h 121112"/>
                  <a:gd name="connsiteX2" fmla="*/ 210 w 204377"/>
                  <a:gd name="connsiteY2" fmla="*/ 67039 h 121112"/>
                  <a:gd name="connsiteX3" fmla="*/ 46989 w 204377"/>
                  <a:gd name="connsiteY3" fmla="*/ 4969 h 121112"/>
                  <a:gd name="connsiteX4" fmla="*/ 162804 w 204377"/>
                  <a:gd name="connsiteY4" fmla="*/ 4741 h 121112"/>
                  <a:gd name="connsiteX5" fmla="*/ 210794 w 204377"/>
                  <a:gd name="connsiteY5" fmla="*/ 66130 h 121112"/>
                  <a:gd name="connsiteX6" fmla="*/ 155309 w 204377"/>
                  <a:gd name="connsiteY6" fmla="*/ 121161 h 121112"/>
                  <a:gd name="connsiteX7" fmla="*/ 104215 w 204377"/>
                  <a:gd name="connsiteY7" fmla="*/ 121388 h 12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377" h="121112">
                    <a:moveTo>
                      <a:pt x="104215" y="121388"/>
                    </a:moveTo>
                    <a:cubicBezTo>
                      <a:pt x="88168" y="121388"/>
                      <a:pt x="72045" y="122221"/>
                      <a:pt x="55997" y="121237"/>
                    </a:cubicBezTo>
                    <a:cubicBezTo>
                      <a:pt x="25568" y="119496"/>
                      <a:pt x="2784" y="96787"/>
                      <a:pt x="210" y="67039"/>
                    </a:cubicBezTo>
                    <a:cubicBezTo>
                      <a:pt x="-2288" y="38123"/>
                      <a:pt x="17771" y="9889"/>
                      <a:pt x="46989" y="4969"/>
                    </a:cubicBezTo>
                    <a:cubicBezTo>
                      <a:pt x="85443" y="-1541"/>
                      <a:pt x="124350" y="-1693"/>
                      <a:pt x="162804" y="4741"/>
                    </a:cubicBezTo>
                    <a:cubicBezTo>
                      <a:pt x="192476" y="9662"/>
                      <a:pt x="212989" y="37518"/>
                      <a:pt x="210794" y="66130"/>
                    </a:cubicBezTo>
                    <a:cubicBezTo>
                      <a:pt x="208599" y="95046"/>
                      <a:pt x="184982" y="119117"/>
                      <a:pt x="155309" y="121161"/>
                    </a:cubicBezTo>
                    <a:cubicBezTo>
                      <a:pt x="138354" y="122296"/>
                      <a:pt x="121247" y="121312"/>
                      <a:pt x="104215" y="121388"/>
                    </a:cubicBezTo>
                    <a:close/>
                  </a:path>
                </a:pathLst>
              </a:custGeom>
              <a:grpFill/>
              <a:ln w="7566"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0A87267-DFFE-4670-8E0E-1AF37706AB06}"/>
                  </a:ext>
                </a:extLst>
              </p:cNvPr>
              <p:cNvSpPr/>
              <p:nvPr/>
            </p:nvSpPr>
            <p:spPr>
              <a:xfrm>
                <a:off x="1805714" y="3589347"/>
                <a:ext cx="31693" cy="31693"/>
              </a:xfrm>
              <a:custGeom>
                <a:avLst/>
                <a:gdLst>
                  <a:gd name="connsiteX0" fmla="*/ 117183 w 113543"/>
                  <a:gd name="connsiteY0" fmla="*/ 60033 h 113543"/>
                  <a:gd name="connsiteX1" fmla="*/ 57610 w 113543"/>
                  <a:gd name="connsiteY1" fmla="*/ 118015 h 113543"/>
                  <a:gd name="connsiteX2" fmla="*/ 6 w 113543"/>
                  <a:gd name="connsiteY2" fmla="*/ 57913 h 113543"/>
                  <a:gd name="connsiteX3" fmla="*/ 59654 w 113543"/>
                  <a:gd name="connsiteY3" fmla="*/ 6 h 113543"/>
                  <a:gd name="connsiteX4" fmla="*/ 117183 w 113543"/>
                  <a:gd name="connsiteY4" fmla="*/ 60033 h 113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43" h="113543">
                    <a:moveTo>
                      <a:pt x="117183" y="60033"/>
                    </a:moveTo>
                    <a:cubicBezTo>
                      <a:pt x="116804" y="94096"/>
                      <a:pt x="91673" y="118545"/>
                      <a:pt x="57610" y="118015"/>
                    </a:cubicBezTo>
                    <a:cubicBezTo>
                      <a:pt x="23850" y="117561"/>
                      <a:pt x="-448" y="92203"/>
                      <a:pt x="6" y="57913"/>
                    </a:cubicBezTo>
                    <a:cubicBezTo>
                      <a:pt x="460" y="23775"/>
                      <a:pt x="25440" y="-448"/>
                      <a:pt x="59654" y="6"/>
                    </a:cubicBezTo>
                    <a:cubicBezTo>
                      <a:pt x="93641" y="460"/>
                      <a:pt x="117561" y="25364"/>
                      <a:pt x="117183" y="60033"/>
                    </a:cubicBezTo>
                    <a:close/>
                  </a:path>
                </a:pathLst>
              </a:custGeom>
              <a:grpFill/>
              <a:ln w="756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88C0307-B1C0-4D80-86D3-589BE6929CBB}"/>
                  </a:ext>
                </a:extLst>
              </p:cNvPr>
              <p:cNvSpPr/>
              <p:nvPr/>
            </p:nvSpPr>
            <p:spPr>
              <a:xfrm>
                <a:off x="2247829" y="3706886"/>
                <a:ext cx="92966" cy="92966"/>
              </a:xfrm>
              <a:custGeom>
                <a:avLst/>
                <a:gdLst>
                  <a:gd name="connsiteX0" fmla="*/ 11 w 333059"/>
                  <a:gd name="connsiteY0" fmla="*/ 165475 h 333059"/>
                  <a:gd name="connsiteX1" fmla="*/ 51787 w 333059"/>
                  <a:gd name="connsiteY1" fmla="*/ 108249 h 333059"/>
                  <a:gd name="connsiteX2" fmla="*/ 63141 w 333059"/>
                  <a:gd name="connsiteY2" fmla="*/ 107870 h 333059"/>
                  <a:gd name="connsiteX3" fmla="*/ 108029 w 333059"/>
                  <a:gd name="connsiteY3" fmla="*/ 63589 h 333059"/>
                  <a:gd name="connsiteX4" fmla="*/ 167828 w 333059"/>
                  <a:gd name="connsiteY4" fmla="*/ 4 h 333059"/>
                  <a:gd name="connsiteX5" fmla="*/ 225205 w 333059"/>
                  <a:gd name="connsiteY5" fmla="*/ 48298 h 333059"/>
                  <a:gd name="connsiteX6" fmla="*/ 227930 w 333059"/>
                  <a:gd name="connsiteY6" fmla="*/ 67979 h 333059"/>
                  <a:gd name="connsiteX7" fmla="*/ 270017 w 333059"/>
                  <a:gd name="connsiteY7" fmla="*/ 107870 h 333059"/>
                  <a:gd name="connsiteX8" fmla="*/ 335796 w 333059"/>
                  <a:gd name="connsiteY8" fmla="*/ 164263 h 333059"/>
                  <a:gd name="connsiteX9" fmla="*/ 278570 w 333059"/>
                  <a:gd name="connsiteY9" fmla="*/ 226561 h 333059"/>
                  <a:gd name="connsiteX10" fmla="*/ 258890 w 333059"/>
                  <a:gd name="connsiteY10" fmla="*/ 228680 h 333059"/>
                  <a:gd name="connsiteX11" fmla="*/ 228536 w 333059"/>
                  <a:gd name="connsiteY11" fmla="*/ 258126 h 333059"/>
                  <a:gd name="connsiteX12" fmla="*/ 227552 w 333059"/>
                  <a:gd name="connsiteY12" fmla="*/ 272205 h 333059"/>
                  <a:gd name="connsiteX13" fmla="*/ 164951 w 333059"/>
                  <a:gd name="connsiteY13" fmla="*/ 335713 h 333059"/>
                  <a:gd name="connsiteX14" fmla="*/ 108407 w 333059"/>
                  <a:gd name="connsiteY14" fmla="*/ 264938 h 333059"/>
                  <a:gd name="connsiteX15" fmla="*/ 74193 w 333059"/>
                  <a:gd name="connsiteY15" fmla="*/ 227772 h 333059"/>
                  <a:gd name="connsiteX16" fmla="*/ 11 w 333059"/>
                  <a:gd name="connsiteY16" fmla="*/ 165475 h 33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3059" h="333059">
                    <a:moveTo>
                      <a:pt x="11" y="165475"/>
                    </a:moveTo>
                    <a:cubicBezTo>
                      <a:pt x="541" y="134742"/>
                      <a:pt x="21433" y="111579"/>
                      <a:pt x="51787" y="108249"/>
                    </a:cubicBezTo>
                    <a:cubicBezTo>
                      <a:pt x="55496" y="107870"/>
                      <a:pt x="59356" y="107870"/>
                      <a:pt x="63141" y="107870"/>
                    </a:cubicBezTo>
                    <a:cubicBezTo>
                      <a:pt x="110905" y="107946"/>
                      <a:pt x="107574" y="111428"/>
                      <a:pt x="108029" y="63589"/>
                    </a:cubicBezTo>
                    <a:cubicBezTo>
                      <a:pt x="108332" y="23394"/>
                      <a:pt x="131267" y="-374"/>
                      <a:pt x="167828" y="4"/>
                    </a:cubicBezTo>
                    <a:cubicBezTo>
                      <a:pt x="197879" y="307"/>
                      <a:pt x="219755" y="18626"/>
                      <a:pt x="225205" y="48298"/>
                    </a:cubicBezTo>
                    <a:cubicBezTo>
                      <a:pt x="226416" y="54808"/>
                      <a:pt x="227249" y="61393"/>
                      <a:pt x="227930" y="67979"/>
                    </a:cubicBezTo>
                    <a:cubicBezTo>
                      <a:pt x="231866" y="107038"/>
                      <a:pt x="231866" y="107038"/>
                      <a:pt x="270017" y="107870"/>
                    </a:cubicBezTo>
                    <a:cubicBezTo>
                      <a:pt x="307638" y="108703"/>
                      <a:pt x="334055" y="131412"/>
                      <a:pt x="335796" y="164263"/>
                    </a:cubicBezTo>
                    <a:cubicBezTo>
                      <a:pt x="337386" y="195753"/>
                      <a:pt x="314601" y="220732"/>
                      <a:pt x="278570" y="226561"/>
                    </a:cubicBezTo>
                    <a:cubicBezTo>
                      <a:pt x="272061" y="227620"/>
                      <a:pt x="265399" y="229134"/>
                      <a:pt x="258890" y="228680"/>
                    </a:cubicBezTo>
                    <a:cubicBezTo>
                      <a:pt x="237392" y="227242"/>
                      <a:pt x="226643" y="235796"/>
                      <a:pt x="228536" y="258126"/>
                    </a:cubicBezTo>
                    <a:cubicBezTo>
                      <a:pt x="228914" y="262743"/>
                      <a:pt x="228157" y="267588"/>
                      <a:pt x="227552" y="272205"/>
                    </a:cubicBezTo>
                    <a:cubicBezTo>
                      <a:pt x="222631" y="312248"/>
                      <a:pt x="198258" y="337000"/>
                      <a:pt x="164951" y="335713"/>
                    </a:cubicBezTo>
                    <a:cubicBezTo>
                      <a:pt x="130434" y="334427"/>
                      <a:pt x="106969" y="307101"/>
                      <a:pt x="108407" y="264938"/>
                    </a:cubicBezTo>
                    <a:cubicBezTo>
                      <a:pt x="109240" y="238823"/>
                      <a:pt x="102352" y="228453"/>
                      <a:pt x="74193" y="227772"/>
                    </a:cubicBezTo>
                    <a:cubicBezTo>
                      <a:pt x="22796" y="226636"/>
                      <a:pt x="-594" y="204685"/>
                      <a:pt x="11" y="165475"/>
                    </a:cubicBezTo>
                    <a:close/>
                  </a:path>
                </a:pathLst>
              </a:custGeom>
              <a:grpFill/>
              <a:ln w="7566" cap="flat">
                <a:noFill/>
                <a:prstDash val="solid"/>
                <a:miter/>
              </a:ln>
            </p:spPr>
            <p:txBody>
              <a:bodyPr rtlCol="0" anchor="ctr"/>
              <a:lstStyle/>
              <a:p>
                <a:endParaRPr lang="en-US"/>
              </a:p>
            </p:txBody>
          </p:sp>
        </p:grpSp>
      </p:grpSp>
      <p:sp>
        <p:nvSpPr>
          <p:cNvPr id="83" name="Slide Number Placeholder 82">
            <a:extLst>
              <a:ext uri="{FF2B5EF4-FFF2-40B4-BE49-F238E27FC236}">
                <a16:creationId xmlns:a16="http://schemas.microsoft.com/office/drawing/2014/main" id="{122B6F34-6B1F-4DE1-94BC-381AE75DA986}"/>
              </a:ext>
            </a:extLst>
          </p:cNvPr>
          <p:cNvSpPr>
            <a:spLocks noGrp="1"/>
          </p:cNvSpPr>
          <p:nvPr>
            <p:ph type="sldNum" sz="quarter" idx="12"/>
          </p:nvPr>
        </p:nvSpPr>
        <p:spPr/>
        <p:txBody>
          <a:bodyPr/>
          <a:lstStyle/>
          <a:p>
            <a:pPr algn="ctr"/>
            <a:fld id="{9CA17E48-1482-2242-8588-28D178DC5C93}" type="slidenum">
              <a:rPr lang="en-US" smtClean="0"/>
              <a:pPr algn="ctr"/>
              <a:t>17</a:t>
            </a:fld>
            <a:endParaRPr lang="en-US" dirty="0"/>
          </a:p>
        </p:txBody>
      </p:sp>
      <p:sp>
        <p:nvSpPr>
          <p:cNvPr id="2" name="TextBox 1">
            <a:extLst>
              <a:ext uri="{FF2B5EF4-FFF2-40B4-BE49-F238E27FC236}">
                <a16:creationId xmlns:a16="http://schemas.microsoft.com/office/drawing/2014/main" id="{3E06584F-DD87-735A-8E5B-89F464063FDB}"/>
              </a:ext>
            </a:extLst>
          </p:cNvPr>
          <p:cNvSpPr txBox="1"/>
          <p:nvPr/>
        </p:nvSpPr>
        <p:spPr>
          <a:xfrm>
            <a:off x="1240768" y="528741"/>
            <a:ext cx="3190297"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KEY PRODUCT </a:t>
            </a:r>
          </a:p>
        </p:txBody>
      </p:sp>
      <p:sp>
        <p:nvSpPr>
          <p:cNvPr id="3" name="TextBox 2">
            <a:extLst>
              <a:ext uri="{FF2B5EF4-FFF2-40B4-BE49-F238E27FC236}">
                <a16:creationId xmlns:a16="http://schemas.microsoft.com/office/drawing/2014/main" id="{8520973E-6F67-D9A7-9D26-605CE7794080}"/>
              </a:ext>
            </a:extLst>
          </p:cNvPr>
          <p:cNvSpPr txBox="1"/>
          <p:nvPr/>
        </p:nvSpPr>
        <p:spPr>
          <a:xfrm>
            <a:off x="1240768" y="975815"/>
            <a:ext cx="541205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HOW IT WORKS</a:t>
            </a:r>
          </a:p>
        </p:txBody>
      </p:sp>
    </p:spTree>
    <p:extLst>
      <p:ext uri="{BB962C8B-B14F-4D97-AF65-F5344CB8AC3E}">
        <p14:creationId xmlns:p14="http://schemas.microsoft.com/office/powerpoint/2010/main" val="110104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500"/>
                                        <p:tgtEl>
                                          <p:spTgt spid="42"/>
                                        </p:tgtEl>
                                      </p:cBhvr>
                                    </p:animEffect>
                                  </p:childTnLst>
                                </p:cTn>
                              </p:par>
                              <p:par>
                                <p:cTn id="17" presetID="0" presetClass="path" presetSubtype="0" decel="50000" fill="hold" grpId="1" nodeType="withEffect">
                                  <p:stCondLst>
                                    <p:cond delay="0"/>
                                  </p:stCondLst>
                                  <p:childTnLst>
                                    <p:animMotion origin="layout" path="M 0.32304 -3.33333E-6 L 2.70833E-6 -3.33333E-6 " pathEditMode="relative" rAng="0" ptsTypes="AA">
                                      <p:cBhvr>
                                        <p:cTn id="18" dur="2000" fill="hold"/>
                                        <p:tgtEl>
                                          <p:spTgt spid="39"/>
                                        </p:tgtEl>
                                        <p:attrNameLst>
                                          <p:attrName>ppt_x</p:attrName>
                                          <p:attrName>ppt_y</p:attrName>
                                        </p:attrNameLst>
                                      </p:cBhvr>
                                      <p:rCtr x="-16159" y="0"/>
                                    </p:animMotion>
                                  </p:childTnLst>
                                </p:cTn>
                              </p:par>
                              <p:par>
                                <p:cTn id="19" presetID="0" presetClass="path" presetSubtype="0" decel="50000" fill="hold" grpId="1" nodeType="withEffect">
                                  <p:stCondLst>
                                    <p:cond delay="0"/>
                                  </p:stCondLst>
                                  <p:childTnLst>
                                    <p:animMotion origin="layout" path="M 0.10716 -3.33333E-6 L -2.91667E-6 -3.33333E-6 " pathEditMode="relative" rAng="0" ptsTypes="AA">
                                      <p:cBhvr>
                                        <p:cTn id="20" dur="2000" fill="hold"/>
                                        <p:tgtEl>
                                          <p:spTgt spid="40"/>
                                        </p:tgtEl>
                                        <p:attrNameLst>
                                          <p:attrName>ppt_x</p:attrName>
                                          <p:attrName>ppt_y</p:attrName>
                                        </p:attrNameLst>
                                      </p:cBhvr>
                                      <p:rCtr x="-5365" y="0"/>
                                    </p:animMotion>
                                  </p:childTnLst>
                                </p:cTn>
                              </p:par>
                              <p:par>
                                <p:cTn id="21" presetID="0" presetClass="path" presetSubtype="0" decel="50000" fill="hold" grpId="1" nodeType="withEffect">
                                  <p:stCondLst>
                                    <p:cond delay="0"/>
                                  </p:stCondLst>
                                  <p:childTnLst>
                                    <p:animMotion origin="layout" path="M -0.31928 -3.33333E-6 L 5E-6 -3.33333E-6 " pathEditMode="relative" rAng="0" ptsTypes="AA">
                                      <p:cBhvr>
                                        <p:cTn id="22" dur="2000" fill="hold"/>
                                        <p:tgtEl>
                                          <p:spTgt spid="42"/>
                                        </p:tgtEl>
                                        <p:attrNameLst>
                                          <p:attrName>ppt_x</p:attrName>
                                          <p:attrName>ppt_y</p:attrName>
                                        </p:attrNameLst>
                                      </p:cBhvr>
                                      <p:rCtr x="15964" y="0"/>
                                    </p:animMotion>
                                  </p:childTnLst>
                                </p:cTn>
                              </p:par>
                              <p:par>
                                <p:cTn id="23" presetID="0" presetClass="path" presetSubtype="0" decel="50000" fill="hold" grpId="1" nodeType="withEffect">
                                  <p:stCondLst>
                                    <p:cond delay="0"/>
                                  </p:stCondLst>
                                  <p:childTnLst>
                                    <p:animMotion origin="layout" path="M -0.10678 0.00093 L 4.79167E-6 -3.33333E-6 " pathEditMode="relative" rAng="0" ptsTypes="AA">
                                      <p:cBhvr>
                                        <p:cTn id="24" dur="2000" fill="hold"/>
                                        <p:tgtEl>
                                          <p:spTgt spid="41"/>
                                        </p:tgtEl>
                                        <p:attrNameLst>
                                          <p:attrName>ppt_x</p:attrName>
                                          <p:attrName>ppt_y</p:attrName>
                                        </p:attrNameLst>
                                      </p:cBhvr>
                                      <p:rCtr x="5339" y="-46"/>
                                    </p:animMotion>
                                  </p:childTnLst>
                                </p:cTn>
                              </p:par>
                              <p:par>
                                <p:cTn id="25" presetID="10" presetClass="entr" presetSubtype="0" fill="hold" grpId="0" nodeType="withEffect">
                                  <p:stCondLst>
                                    <p:cond delay="20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1000"/>
                                        <p:tgtEl>
                                          <p:spTgt spid="36"/>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0"/>
                                        <p:tgtEl>
                                          <p:spTgt spid="37"/>
                                        </p:tgtEl>
                                      </p:cBhvr>
                                    </p:animEffect>
                                  </p:childTnLst>
                                </p:cTn>
                              </p:par>
                              <p:par>
                                <p:cTn id="34" presetID="10" presetClass="entr" presetSubtype="0" fill="hold" grpId="0" nodeType="withEffect">
                                  <p:stCondLst>
                                    <p:cond delay="200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1000"/>
                                        <p:tgtEl>
                                          <p:spTgt spid="38"/>
                                        </p:tgtEl>
                                      </p:cBhvr>
                                    </p:animEffect>
                                  </p:childTnLst>
                                </p:cTn>
                              </p:par>
                              <p:par>
                                <p:cTn id="37" presetID="23" presetClass="entr" presetSubtype="16" fill="hold" nodeType="withEffect">
                                  <p:stCondLst>
                                    <p:cond delay="2000"/>
                                  </p:stCondLst>
                                  <p:childTnLst>
                                    <p:set>
                                      <p:cBhvr>
                                        <p:cTn id="38" dur="1" fill="hold">
                                          <p:stCondLst>
                                            <p:cond delay="0"/>
                                          </p:stCondLst>
                                        </p:cTn>
                                        <p:tgtEl>
                                          <p:spTgt spid="80"/>
                                        </p:tgtEl>
                                        <p:attrNameLst>
                                          <p:attrName>style.visibility</p:attrName>
                                        </p:attrNameLst>
                                      </p:cBhvr>
                                      <p:to>
                                        <p:strVal val="visible"/>
                                      </p:to>
                                    </p:set>
                                    <p:anim calcmode="lin" valueType="num">
                                      <p:cBhvr>
                                        <p:cTn id="39" dur="1500" fill="hold"/>
                                        <p:tgtEl>
                                          <p:spTgt spid="80"/>
                                        </p:tgtEl>
                                        <p:attrNameLst>
                                          <p:attrName>ppt_w</p:attrName>
                                        </p:attrNameLst>
                                      </p:cBhvr>
                                      <p:tavLst>
                                        <p:tav tm="0">
                                          <p:val>
                                            <p:fltVal val="0"/>
                                          </p:val>
                                        </p:tav>
                                        <p:tav tm="100000">
                                          <p:val>
                                            <p:strVal val="#ppt_w"/>
                                          </p:val>
                                        </p:tav>
                                      </p:tavLst>
                                    </p:anim>
                                    <p:anim calcmode="lin" valueType="num">
                                      <p:cBhvr>
                                        <p:cTn id="40" dur="1500" fill="hold"/>
                                        <p:tgtEl>
                                          <p:spTgt spid="80"/>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2000"/>
                                  </p:stCondLst>
                                  <p:childTnLst>
                                    <p:set>
                                      <p:cBhvr>
                                        <p:cTn id="42" dur="1" fill="hold">
                                          <p:stCondLst>
                                            <p:cond delay="0"/>
                                          </p:stCondLst>
                                        </p:cTn>
                                        <p:tgtEl>
                                          <p:spTgt spid="81"/>
                                        </p:tgtEl>
                                        <p:attrNameLst>
                                          <p:attrName>style.visibility</p:attrName>
                                        </p:attrNameLst>
                                      </p:cBhvr>
                                      <p:to>
                                        <p:strVal val="visible"/>
                                      </p:to>
                                    </p:set>
                                    <p:anim calcmode="lin" valueType="num">
                                      <p:cBhvr>
                                        <p:cTn id="43" dur="1500" fill="hold"/>
                                        <p:tgtEl>
                                          <p:spTgt spid="81"/>
                                        </p:tgtEl>
                                        <p:attrNameLst>
                                          <p:attrName>ppt_w</p:attrName>
                                        </p:attrNameLst>
                                      </p:cBhvr>
                                      <p:tavLst>
                                        <p:tav tm="0">
                                          <p:val>
                                            <p:fltVal val="0"/>
                                          </p:val>
                                        </p:tav>
                                        <p:tav tm="100000">
                                          <p:val>
                                            <p:strVal val="#ppt_w"/>
                                          </p:val>
                                        </p:tav>
                                      </p:tavLst>
                                    </p:anim>
                                    <p:anim calcmode="lin" valueType="num">
                                      <p:cBhvr>
                                        <p:cTn id="44" dur="1500" fill="hold"/>
                                        <p:tgtEl>
                                          <p:spTgt spid="81"/>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2000"/>
                                  </p:stCondLst>
                                  <p:childTnLst>
                                    <p:set>
                                      <p:cBhvr>
                                        <p:cTn id="46" dur="1" fill="hold">
                                          <p:stCondLst>
                                            <p:cond delay="0"/>
                                          </p:stCondLst>
                                        </p:cTn>
                                        <p:tgtEl>
                                          <p:spTgt spid="67"/>
                                        </p:tgtEl>
                                        <p:attrNameLst>
                                          <p:attrName>style.visibility</p:attrName>
                                        </p:attrNameLst>
                                      </p:cBhvr>
                                      <p:to>
                                        <p:strVal val="visible"/>
                                      </p:to>
                                    </p:set>
                                    <p:anim calcmode="lin" valueType="num">
                                      <p:cBhvr>
                                        <p:cTn id="47" dur="1500" fill="hold"/>
                                        <p:tgtEl>
                                          <p:spTgt spid="67"/>
                                        </p:tgtEl>
                                        <p:attrNameLst>
                                          <p:attrName>ppt_w</p:attrName>
                                        </p:attrNameLst>
                                      </p:cBhvr>
                                      <p:tavLst>
                                        <p:tav tm="0">
                                          <p:val>
                                            <p:fltVal val="0"/>
                                          </p:val>
                                        </p:tav>
                                        <p:tav tm="100000">
                                          <p:val>
                                            <p:strVal val="#ppt_w"/>
                                          </p:val>
                                        </p:tav>
                                      </p:tavLst>
                                    </p:anim>
                                    <p:anim calcmode="lin" valueType="num">
                                      <p:cBhvr>
                                        <p:cTn id="48" dur="1500" fill="hold"/>
                                        <p:tgtEl>
                                          <p:spTgt spid="67"/>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2000"/>
                                  </p:stCondLst>
                                  <p:childTnLst>
                                    <p:set>
                                      <p:cBhvr>
                                        <p:cTn id="50" dur="1" fill="hold">
                                          <p:stCondLst>
                                            <p:cond delay="0"/>
                                          </p:stCondLst>
                                        </p:cTn>
                                        <p:tgtEl>
                                          <p:spTgt spid="82"/>
                                        </p:tgtEl>
                                        <p:attrNameLst>
                                          <p:attrName>style.visibility</p:attrName>
                                        </p:attrNameLst>
                                      </p:cBhvr>
                                      <p:to>
                                        <p:strVal val="visible"/>
                                      </p:to>
                                    </p:set>
                                    <p:anim calcmode="lin" valueType="num">
                                      <p:cBhvr>
                                        <p:cTn id="51" dur="1500" fill="hold"/>
                                        <p:tgtEl>
                                          <p:spTgt spid="82"/>
                                        </p:tgtEl>
                                        <p:attrNameLst>
                                          <p:attrName>ppt_w</p:attrName>
                                        </p:attrNameLst>
                                      </p:cBhvr>
                                      <p:tavLst>
                                        <p:tav tm="0">
                                          <p:val>
                                            <p:fltVal val="0"/>
                                          </p:val>
                                        </p:tav>
                                        <p:tav tm="100000">
                                          <p:val>
                                            <p:strVal val="#ppt_w"/>
                                          </p:val>
                                        </p:tav>
                                      </p:tavLst>
                                    </p:anim>
                                    <p:anim calcmode="lin" valueType="num">
                                      <p:cBhvr>
                                        <p:cTn id="52" dur="1500" fill="hold"/>
                                        <p:tgtEl>
                                          <p:spTgt spid="82"/>
                                        </p:tgtEl>
                                        <p:attrNameLst>
                                          <p:attrName>ppt_h</p:attrName>
                                        </p:attrNameLst>
                                      </p:cBhvr>
                                      <p:tavLst>
                                        <p:tav tm="0">
                                          <p:val>
                                            <p:fltVal val="0"/>
                                          </p:val>
                                        </p:tav>
                                        <p:tav tm="100000">
                                          <p:val>
                                            <p:strVal val="#ppt_h"/>
                                          </p:val>
                                        </p:tav>
                                      </p:tavLst>
                                    </p:anim>
                                  </p:childTnLst>
                                </p:cTn>
                              </p:par>
                              <p:par>
                                <p:cTn id="53" presetID="10" presetClass="entr" presetSubtype="0" fill="hold" grpId="0" nodeType="withEffect">
                                  <p:stCondLst>
                                    <p:cond delay="250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500"/>
                                        <p:tgtEl>
                                          <p:spTgt spid="10"/>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500"/>
                                        <p:tgtEl>
                                          <p:spTgt spid="12"/>
                                        </p:tgtEl>
                                      </p:cBhvr>
                                    </p:animEffect>
                                  </p:childTnLst>
                                </p:cTn>
                              </p:par>
                              <p:par>
                                <p:cTn id="59" presetID="10" presetClass="entr" presetSubtype="0" fill="hold" grpId="0" nodeType="withEffect">
                                  <p:stCondLst>
                                    <p:cond delay="250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500"/>
                                        <p:tgtEl>
                                          <p:spTgt spid="14"/>
                                        </p:tgtEl>
                                      </p:cBhvr>
                                    </p:animEffect>
                                  </p:childTnLst>
                                </p:cTn>
                              </p:par>
                              <p:par>
                                <p:cTn id="62" presetID="10" presetClass="entr" presetSubtype="0" fill="hold" grpId="0" nodeType="withEffect">
                                  <p:stCondLst>
                                    <p:cond delay="250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500"/>
                                        <p:tgtEl>
                                          <p:spTgt spid="16"/>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1500"/>
                                        <p:tgtEl>
                                          <p:spTgt spid="6"/>
                                        </p:tgtEl>
                                        <p:attrNameLst>
                                          <p:attrName>ppt_y</p:attrName>
                                        </p:attrNameLst>
                                      </p:cBhvr>
                                      <p:tavLst>
                                        <p:tav tm="0">
                                          <p:val>
                                            <p:strVal val="#ppt_y-#ppt_h*1.125000"/>
                                          </p:val>
                                        </p:tav>
                                        <p:tav tm="100000">
                                          <p:val>
                                            <p:strVal val="#ppt_y"/>
                                          </p:val>
                                        </p:tav>
                                      </p:tavLst>
                                    </p:anim>
                                    <p:animEffect transition="in" filter="wipe(down)">
                                      <p:cBhvr>
                                        <p:cTn id="68"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6" grpId="0"/>
      <p:bldP spid="10" grpId="0"/>
      <p:bldP spid="12" grpId="0"/>
      <p:bldP spid="14"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59A42931-8752-42D1-8F68-5C01E1EA998B}"/>
              </a:ext>
            </a:extLst>
          </p:cNvPr>
          <p:cNvSpPr/>
          <p:nvPr/>
        </p:nvSpPr>
        <p:spPr>
          <a:xfrm>
            <a:off x="1346700" y="2092719"/>
            <a:ext cx="2163933" cy="4356078"/>
          </a:xfrm>
          <a:prstGeom prst="roundRect">
            <a:avLst>
              <a:gd name="adj" fmla="val 2875"/>
            </a:avLst>
          </a:prstGeom>
          <a:blipFill dpi="0" rotWithShape="0">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AEB68D45-BB59-439D-90B0-8F4E25E715DB}"/>
              </a:ext>
            </a:extLst>
          </p:cNvPr>
          <p:cNvSpPr/>
          <p:nvPr/>
        </p:nvSpPr>
        <p:spPr>
          <a:xfrm>
            <a:off x="3975346" y="2092719"/>
            <a:ext cx="2163933" cy="4356078"/>
          </a:xfrm>
          <a:prstGeom prst="roundRect">
            <a:avLst>
              <a:gd name="adj" fmla="val 2875"/>
            </a:avLst>
          </a:prstGeom>
          <a:blipFill dpi="0" rotWithShape="0">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192CA3FC-C18A-4411-881D-EAA2C6ABAB35}"/>
              </a:ext>
            </a:extLst>
          </p:cNvPr>
          <p:cNvSpPr/>
          <p:nvPr/>
        </p:nvSpPr>
        <p:spPr>
          <a:xfrm>
            <a:off x="6603992" y="2092719"/>
            <a:ext cx="2163933" cy="4356078"/>
          </a:xfrm>
          <a:prstGeom prst="roundRect">
            <a:avLst>
              <a:gd name="adj" fmla="val 2875"/>
            </a:avLst>
          </a:prstGeom>
          <a:blipFill dpi="0" rotWithShape="0">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D2CC9E6F-EA4C-4104-A40B-32962ED2BD09}"/>
              </a:ext>
            </a:extLst>
          </p:cNvPr>
          <p:cNvSpPr/>
          <p:nvPr/>
        </p:nvSpPr>
        <p:spPr>
          <a:xfrm>
            <a:off x="9227915" y="2092719"/>
            <a:ext cx="2163933" cy="4356078"/>
          </a:xfrm>
          <a:prstGeom prst="roundRect">
            <a:avLst>
              <a:gd name="adj" fmla="val 2875"/>
            </a:avLst>
          </a:prstGeom>
          <a:blipFill dpi="0" rotWithShape="0">
            <a:blip r:embed="rId5"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1AEFB38-2940-4972-B965-901DF9ACE8F4}"/>
              </a:ext>
            </a:extLst>
          </p:cNvPr>
          <p:cNvSpPr/>
          <p:nvPr/>
        </p:nvSpPr>
        <p:spPr>
          <a:xfrm>
            <a:off x="1346700" y="2092718"/>
            <a:ext cx="2163933" cy="4356078"/>
          </a:xfrm>
          <a:prstGeom prst="roundRect">
            <a:avLst>
              <a:gd name="adj" fmla="val 2875"/>
            </a:avLst>
          </a:prstGeom>
          <a:gradFill flip="none" rotWithShape="1">
            <a:gsLst>
              <a:gs pos="0">
                <a:schemeClr val="accent2">
                  <a:alpha val="46000"/>
                </a:schemeClr>
              </a:gs>
              <a:gs pos="87000">
                <a:schemeClr val="accent3">
                  <a:alpha val="0"/>
                </a:schemeClr>
              </a:gs>
            </a:gsLst>
            <a:path path="circle">
              <a:fillToRect l="100000" b="100000"/>
            </a:path>
            <a:tileRect t="-100000" r="-100000"/>
          </a:gradFill>
          <a:ln w="19050">
            <a:gradFill flip="none" rotWithShape="1">
              <a:gsLst>
                <a:gs pos="38000">
                  <a:srgbClr val="6ECBE2">
                    <a:alpha val="70000"/>
                  </a:srgbClr>
                </a:gs>
                <a:gs pos="0">
                  <a:schemeClr val="accent5"/>
                </a:gs>
                <a:gs pos="93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A8981CD8-5569-4F93-9909-F90AE8F798B2}"/>
              </a:ext>
            </a:extLst>
          </p:cNvPr>
          <p:cNvSpPr/>
          <p:nvPr/>
        </p:nvSpPr>
        <p:spPr>
          <a:xfrm>
            <a:off x="3975346" y="2092718"/>
            <a:ext cx="2163933" cy="4356078"/>
          </a:xfrm>
          <a:prstGeom prst="roundRect">
            <a:avLst>
              <a:gd name="adj" fmla="val 2875"/>
            </a:avLst>
          </a:prstGeom>
          <a:gradFill flip="none" rotWithShape="1">
            <a:gsLst>
              <a:gs pos="0">
                <a:schemeClr val="accent2">
                  <a:alpha val="46000"/>
                </a:schemeClr>
              </a:gs>
              <a:gs pos="87000">
                <a:schemeClr val="accent3">
                  <a:alpha val="0"/>
                </a:schemeClr>
              </a:gs>
            </a:gsLst>
            <a:path path="circle">
              <a:fillToRect l="100000" b="100000"/>
            </a:path>
            <a:tileRect t="-100000" r="-100000"/>
          </a:gradFill>
          <a:ln w="19050">
            <a:gradFill flip="none" rotWithShape="1">
              <a:gsLst>
                <a:gs pos="38000">
                  <a:srgbClr val="6ECBE2">
                    <a:alpha val="70000"/>
                  </a:srgbClr>
                </a:gs>
                <a:gs pos="0">
                  <a:schemeClr val="accent5"/>
                </a:gs>
                <a:gs pos="93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9D536E3-B826-4072-96DA-7C9170F0AB09}"/>
              </a:ext>
            </a:extLst>
          </p:cNvPr>
          <p:cNvSpPr/>
          <p:nvPr/>
        </p:nvSpPr>
        <p:spPr>
          <a:xfrm>
            <a:off x="6603992" y="2092718"/>
            <a:ext cx="2163933" cy="4356078"/>
          </a:xfrm>
          <a:prstGeom prst="roundRect">
            <a:avLst>
              <a:gd name="adj" fmla="val 2875"/>
            </a:avLst>
          </a:prstGeom>
          <a:gradFill flip="none" rotWithShape="1">
            <a:gsLst>
              <a:gs pos="0">
                <a:schemeClr val="accent2">
                  <a:alpha val="46000"/>
                </a:schemeClr>
              </a:gs>
              <a:gs pos="87000">
                <a:schemeClr val="accent3">
                  <a:alpha val="0"/>
                </a:schemeClr>
              </a:gs>
            </a:gsLst>
            <a:path path="circle">
              <a:fillToRect l="100000" b="100000"/>
            </a:path>
            <a:tileRect t="-100000" r="-100000"/>
          </a:gradFill>
          <a:ln w="19050">
            <a:gradFill flip="none" rotWithShape="1">
              <a:gsLst>
                <a:gs pos="38000">
                  <a:srgbClr val="6ECBE2">
                    <a:alpha val="70000"/>
                  </a:srgbClr>
                </a:gs>
                <a:gs pos="0">
                  <a:schemeClr val="accent5"/>
                </a:gs>
                <a:gs pos="93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6B122E34-8521-4484-868F-F8EF20D9A2F3}"/>
              </a:ext>
            </a:extLst>
          </p:cNvPr>
          <p:cNvSpPr/>
          <p:nvPr/>
        </p:nvSpPr>
        <p:spPr>
          <a:xfrm>
            <a:off x="9227915" y="2092718"/>
            <a:ext cx="2163933" cy="4356078"/>
          </a:xfrm>
          <a:prstGeom prst="roundRect">
            <a:avLst>
              <a:gd name="adj" fmla="val 2875"/>
            </a:avLst>
          </a:prstGeom>
          <a:gradFill flip="none" rotWithShape="1">
            <a:gsLst>
              <a:gs pos="0">
                <a:schemeClr val="accent2">
                  <a:alpha val="46000"/>
                </a:schemeClr>
              </a:gs>
              <a:gs pos="87000">
                <a:schemeClr val="accent3">
                  <a:alpha val="0"/>
                </a:schemeClr>
              </a:gs>
            </a:gsLst>
            <a:path path="circle">
              <a:fillToRect l="100000" b="100000"/>
            </a:path>
            <a:tileRect t="-100000" r="-100000"/>
          </a:gradFill>
          <a:ln w="19050">
            <a:gradFill flip="none" rotWithShape="1">
              <a:gsLst>
                <a:gs pos="38000">
                  <a:srgbClr val="6ECBE2">
                    <a:alpha val="70000"/>
                  </a:srgbClr>
                </a:gs>
                <a:gs pos="0">
                  <a:schemeClr val="accent5"/>
                </a:gs>
                <a:gs pos="93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0D1D892-D09B-4062-B6EA-F6921BAB862C}"/>
              </a:ext>
            </a:extLst>
          </p:cNvPr>
          <p:cNvSpPr txBox="1"/>
          <p:nvPr/>
        </p:nvSpPr>
        <p:spPr>
          <a:xfrm>
            <a:off x="1439149" y="5592713"/>
            <a:ext cx="1979034" cy="506998"/>
          </a:xfrm>
          <a:prstGeom prst="rect">
            <a:avLst/>
          </a:prstGeom>
          <a:noFill/>
        </p:spPr>
        <p:txBody>
          <a:bodyPr wrap="square" rtlCol="0" anchor="ctr" anchorCtr="0">
            <a:spAutoFit/>
          </a:bodyPr>
          <a:lstStyle/>
          <a:p>
            <a:pPr algn="ctr">
              <a:lnSpc>
                <a:spcPts val="1700"/>
              </a:lnSpc>
            </a:pPr>
            <a:r>
              <a:rPr lang="en-US" sz="1100" b="1" dirty="0">
                <a:gradFill flip="none" rotWithShape="1">
                  <a:gsLst>
                    <a:gs pos="100000">
                      <a:schemeClr val="accent2"/>
                    </a:gs>
                    <a:gs pos="0">
                      <a:schemeClr val="accent4"/>
                    </a:gs>
                  </a:gsLst>
                  <a:path path="circle">
                    <a:fillToRect l="100000" b="100000"/>
                  </a:path>
                  <a:tileRect t="-100000" r="-100000"/>
                </a:gradFill>
                <a:latin typeface="Montserrat" panose="00000500000000000000" pitchFamily="50" charset="0"/>
              </a:rPr>
              <a:t>Intuitive management platform</a:t>
            </a:r>
          </a:p>
        </p:txBody>
      </p:sp>
      <p:sp>
        <p:nvSpPr>
          <p:cNvPr id="41" name="TextBox 40">
            <a:extLst>
              <a:ext uri="{FF2B5EF4-FFF2-40B4-BE49-F238E27FC236}">
                <a16:creationId xmlns:a16="http://schemas.microsoft.com/office/drawing/2014/main" id="{1DB2DE64-0F45-40E6-AB49-406B0BA9CF0B}"/>
              </a:ext>
            </a:extLst>
          </p:cNvPr>
          <p:cNvSpPr txBox="1"/>
          <p:nvPr/>
        </p:nvSpPr>
        <p:spPr>
          <a:xfrm>
            <a:off x="4261397" y="5628708"/>
            <a:ext cx="1591830" cy="506998"/>
          </a:xfrm>
          <a:prstGeom prst="rect">
            <a:avLst/>
          </a:prstGeom>
          <a:noFill/>
        </p:spPr>
        <p:txBody>
          <a:bodyPr wrap="square" rtlCol="0" anchor="ctr" anchorCtr="0">
            <a:spAutoFit/>
          </a:bodyPr>
          <a:lstStyle/>
          <a:p>
            <a:pPr algn="ctr">
              <a:lnSpc>
                <a:spcPts val="1700"/>
              </a:lnSpc>
            </a:pPr>
            <a:r>
              <a:rPr lang="en-US" sz="1100" b="1" dirty="0">
                <a:gradFill flip="none" rotWithShape="1">
                  <a:gsLst>
                    <a:gs pos="100000">
                      <a:schemeClr val="accent2"/>
                    </a:gs>
                    <a:gs pos="0">
                      <a:schemeClr val="accent4"/>
                    </a:gs>
                  </a:gsLst>
                  <a:path path="circle">
                    <a:fillToRect l="100000" b="100000"/>
                  </a:path>
                  <a:tileRect t="-100000" r="-100000"/>
                </a:gradFill>
                <a:latin typeface="Montserrat" panose="00000500000000000000" pitchFamily="50" charset="0"/>
              </a:rPr>
              <a:t>Real time progress tracking</a:t>
            </a:r>
          </a:p>
        </p:txBody>
      </p:sp>
      <p:sp>
        <p:nvSpPr>
          <p:cNvPr id="42" name="TextBox 41">
            <a:extLst>
              <a:ext uri="{FF2B5EF4-FFF2-40B4-BE49-F238E27FC236}">
                <a16:creationId xmlns:a16="http://schemas.microsoft.com/office/drawing/2014/main" id="{33F4D367-9289-42FE-8585-499BDAE19B14}"/>
              </a:ext>
            </a:extLst>
          </p:cNvPr>
          <p:cNvSpPr txBox="1"/>
          <p:nvPr/>
        </p:nvSpPr>
        <p:spPr>
          <a:xfrm>
            <a:off x="6758860" y="5628708"/>
            <a:ext cx="1854198" cy="506998"/>
          </a:xfrm>
          <a:prstGeom prst="rect">
            <a:avLst/>
          </a:prstGeom>
          <a:noFill/>
        </p:spPr>
        <p:txBody>
          <a:bodyPr wrap="square" rtlCol="0" anchor="ctr" anchorCtr="0">
            <a:spAutoFit/>
          </a:bodyPr>
          <a:lstStyle/>
          <a:p>
            <a:pPr algn="ctr">
              <a:lnSpc>
                <a:spcPts val="1700"/>
              </a:lnSpc>
            </a:pPr>
            <a:r>
              <a:rPr lang="en-US" sz="1100" b="1" dirty="0">
                <a:gradFill flip="none" rotWithShape="1">
                  <a:gsLst>
                    <a:gs pos="100000">
                      <a:schemeClr val="accent2"/>
                    </a:gs>
                    <a:gs pos="0">
                      <a:schemeClr val="accent4"/>
                    </a:gs>
                  </a:gsLst>
                  <a:path path="circle">
                    <a:fillToRect l="100000" b="100000"/>
                  </a:path>
                  <a:tileRect t="-100000" r="-100000"/>
                </a:gradFill>
                <a:latin typeface="Montserrat" panose="00000500000000000000" pitchFamily="50" charset="0"/>
              </a:rPr>
              <a:t>Automated reminders and alerts</a:t>
            </a:r>
          </a:p>
        </p:txBody>
      </p:sp>
      <p:sp>
        <p:nvSpPr>
          <p:cNvPr id="43" name="TextBox 42">
            <a:extLst>
              <a:ext uri="{FF2B5EF4-FFF2-40B4-BE49-F238E27FC236}">
                <a16:creationId xmlns:a16="http://schemas.microsoft.com/office/drawing/2014/main" id="{BDB4DDD1-0A56-48A1-B24D-9390A2EC66B5}"/>
              </a:ext>
            </a:extLst>
          </p:cNvPr>
          <p:cNvSpPr txBox="1"/>
          <p:nvPr/>
        </p:nvSpPr>
        <p:spPr>
          <a:xfrm>
            <a:off x="9323370" y="5627874"/>
            <a:ext cx="2005107" cy="508665"/>
          </a:xfrm>
          <a:prstGeom prst="rect">
            <a:avLst/>
          </a:prstGeom>
          <a:noFill/>
        </p:spPr>
        <p:txBody>
          <a:bodyPr wrap="square" rtlCol="0" anchor="ctr" anchorCtr="0">
            <a:spAutoFit/>
          </a:bodyPr>
          <a:lstStyle/>
          <a:p>
            <a:pPr algn="ctr">
              <a:lnSpc>
                <a:spcPts val="1700"/>
              </a:lnSpc>
            </a:pPr>
            <a:r>
              <a:rPr lang="en-US" sz="1100" b="1" dirty="0">
                <a:gradFill flip="none" rotWithShape="1">
                  <a:gsLst>
                    <a:gs pos="100000">
                      <a:schemeClr val="accent2"/>
                    </a:gs>
                    <a:gs pos="0">
                      <a:schemeClr val="accent4"/>
                    </a:gs>
                  </a:gsLst>
                  <a:path path="circle">
                    <a:fillToRect l="100000" b="100000"/>
                  </a:path>
                  <a:tileRect t="-100000" r="-100000"/>
                </a:gradFill>
                <a:latin typeface="Montserrat" panose="00000500000000000000" pitchFamily="50" charset="0"/>
              </a:rPr>
              <a:t>Customizable requirement and scope</a:t>
            </a:r>
          </a:p>
        </p:txBody>
      </p:sp>
      <p:sp>
        <p:nvSpPr>
          <p:cNvPr id="45" name="Rectangle 44">
            <a:extLst>
              <a:ext uri="{FF2B5EF4-FFF2-40B4-BE49-F238E27FC236}">
                <a16:creationId xmlns:a16="http://schemas.microsoft.com/office/drawing/2014/main" id="{4290070A-8D37-4CBF-BBB2-E2EE6E202D04}"/>
              </a:ext>
            </a:extLst>
          </p:cNvPr>
          <p:cNvSpPr/>
          <p:nvPr/>
        </p:nvSpPr>
        <p:spPr>
          <a:xfrm>
            <a:off x="0" y="0"/>
            <a:ext cx="560439" cy="6858000"/>
          </a:xfrm>
          <a:prstGeom prst="rect">
            <a:avLst/>
          </a:prstGeom>
          <a:blipFill>
            <a:blip r:embed="rId6"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22D71024-216B-4513-9EC5-06FD205E9E29}"/>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TextBox 47">
            <a:extLst>
              <a:ext uri="{FF2B5EF4-FFF2-40B4-BE49-F238E27FC236}">
                <a16:creationId xmlns:a16="http://schemas.microsoft.com/office/drawing/2014/main" id="{0B16221B-A08F-4AAD-9E45-2CA69D119A23}"/>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49" name="Graphic 31" descr="Line arrow Horizontal U turn">
            <a:extLst>
              <a:ext uri="{FF2B5EF4-FFF2-40B4-BE49-F238E27FC236}">
                <a16:creationId xmlns:a16="http://schemas.microsoft.com/office/drawing/2014/main" id="{5245D76B-6E35-4C37-86B7-BA4DD95E8DAB}"/>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cxnSp>
        <p:nvCxnSpPr>
          <p:cNvPr id="12" name="Straight Connector 11">
            <a:extLst>
              <a:ext uri="{FF2B5EF4-FFF2-40B4-BE49-F238E27FC236}">
                <a16:creationId xmlns:a16="http://schemas.microsoft.com/office/drawing/2014/main" id="{FC157B60-A9A0-BF20-2570-5FDC86AAE20A}"/>
              </a:ext>
            </a:extLst>
          </p:cNvPr>
          <p:cNvCxnSpPr>
            <a:cxnSpLocks/>
          </p:cNvCxnSpPr>
          <p:nvPr/>
        </p:nvCxnSpPr>
        <p:spPr>
          <a:xfrm>
            <a:off x="2428666" y="3061276"/>
            <a:ext cx="0" cy="1723290"/>
          </a:xfrm>
          <a:prstGeom prst="line">
            <a:avLst/>
          </a:prstGeom>
          <a:ln w="190500" cap="rnd">
            <a:solidFill>
              <a:schemeClr val="accent1">
                <a:lumMod val="1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FA9F97-220F-39BC-A265-D175A11A1C2D}"/>
              </a:ext>
            </a:extLst>
          </p:cNvPr>
          <p:cNvCxnSpPr>
            <a:cxnSpLocks/>
          </p:cNvCxnSpPr>
          <p:nvPr/>
        </p:nvCxnSpPr>
        <p:spPr>
          <a:xfrm>
            <a:off x="2428666" y="4237476"/>
            <a:ext cx="0" cy="547090"/>
          </a:xfrm>
          <a:prstGeom prst="line">
            <a:avLst/>
          </a:prstGeom>
          <a:ln w="190500" cap="rnd">
            <a:gradFill>
              <a:gsLst>
                <a:gs pos="0">
                  <a:schemeClr val="accent2"/>
                </a:gs>
                <a:gs pos="100000">
                  <a:schemeClr val="accent4"/>
                </a:gs>
              </a:gsLst>
              <a:lin ang="5400000" scaled="1"/>
            </a:gradFill>
          </a:ln>
          <a:effectLst>
            <a:outerShdw blurRad="228600" dist="76200" dir="2700000" algn="tl" rotWithShape="0">
              <a:schemeClr val="accent1">
                <a:lumMod val="10000"/>
                <a:alpha val="30000"/>
              </a:schemeClr>
            </a:outerShdw>
          </a:effectLst>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874DAE9-CAE7-4EF3-8F25-BB00A44A1E6F}"/>
              </a:ext>
            </a:extLst>
          </p:cNvPr>
          <p:cNvSpPr txBox="1"/>
          <p:nvPr/>
        </p:nvSpPr>
        <p:spPr>
          <a:xfrm>
            <a:off x="1503800" y="5127733"/>
            <a:ext cx="1849731" cy="293863"/>
          </a:xfrm>
          <a:prstGeom prst="rect">
            <a:avLst/>
          </a:prstGeom>
          <a:noFill/>
        </p:spPr>
        <p:txBody>
          <a:bodyPr wrap="square" rtlCol="0" anchor="ctr" anchorCtr="0">
            <a:spAutoFit/>
          </a:bodyPr>
          <a:lstStyle/>
          <a:p>
            <a:pPr algn="ctr">
              <a:lnSpc>
                <a:spcPts val="1700"/>
              </a:lnSpc>
            </a:pPr>
            <a:r>
              <a:rPr lang="en-US" sz="1200" dirty="0">
                <a:solidFill>
                  <a:schemeClr val="bg1"/>
                </a:solidFill>
                <a:latin typeface="Montserrat" panose="00000500000000000000" pitchFamily="50" charset="0"/>
              </a:rPr>
              <a:t>Time saving per task</a:t>
            </a:r>
          </a:p>
        </p:txBody>
      </p:sp>
      <p:cxnSp>
        <p:nvCxnSpPr>
          <p:cNvPr id="79" name="Straight Connector 78">
            <a:extLst>
              <a:ext uri="{FF2B5EF4-FFF2-40B4-BE49-F238E27FC236}">
                <a16:creationId xmlns:a16="http://schemas.microsoft.com/office/drawing/2014/main" id="{EB47D481-0F3D-4A45-98A0-FA8203DFFBD5}"/>
              </a:ext>
            </a:extLst>
          </p:cNvPr>
          <p:cNvCxnSpPr>
            <a:cxnSpLocks/>
          </p:cNvCxnSpPr>
          <p:nvPr/>
        </p:nvCxnSpPr>
        <p:spPr>
          <a:xfrm rot="5400000">
            <a:off x="2428666" y="5358664"/>
            <a:ext cx="1" cy="371356"/>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5383131-729F-4C67-80B3-B195F0EC3D26}"/>
              </a:ext>
            </a:extLst>
          </p:cNvPr>
          <p:cNvSpPr txBox="1"/>
          <p:nvPr/>
        </p:nvSpPr>
        <p:spPr>
          <a:xfrm>
            <a:off x="1926349" y="2427323"/>
            <a:ext cx="1036718" cy="331886"/>
          </a:xfrm>
          <a:prstGeom prst="rect">
            <a:avLst/>
          </a:prstGeom>
          <a:noFill/>
        </p:spPr>
        <p:txBody>
          <a:bodyPr wrap="square" rtlCol="0" anchor="ctr" anchorCtr="0">
            <a:spAutoFit/>
          </a:bodyPr>
          <a:lstStyle/>
          <a:p>
            <a:pPr algn="ctr">
              <a:lnSpc>
                <a:spcPts val="1700"/>
              </a:lnSpc>
            </a:pPr>
            <a:r>
              <a:rPr lang="en-US" sz="2400" b="1" dirty="0">
                <a:solidFill>
                  <a:schemeClr val="bg1"/>
                </a:solidFill>
                <a:latin typeface="Montserrat" panose="00000500000000000000" pitchFamily="50" charset="0"/>
              </a:rPr>
              <a:t>+30%</a:t>
            </a:r>
          </a:p>
        </p:txBody>
      </p:sp>
      <p:cxnSp>
        <p:nvCxnSpPr>
          <p:cNvPr id="92" name="Straight Connector 91">
            <a:extLst>
              <a:ext uri="{FF2B5EF4-FFF2-40B4-BE49-F238E27FC236}">
                <a16:creationId xmlns:a16="http://schemas.microsoft.com/office/drawing/2014/main" id="{32872E3C-F43F-41AE-A246-5BCF64A69417}"/>
              </a:ext>
            </a:extLst>
          </p:cNvPr>
          <p:cNvCxnSpPr>
            <a:cxnSpLocks/>
          </p:cNvCxnSpPr>
          <p:nvPr/>
        </p:nvCxnSpPr>
        <p:spPr>
          <a:xfrm>
            <a:off x="5057312" y="3061276"/>
            <a:ext cx="0" cy="1723290"/>
          </a:xfrm>
          <a:prstGeom prst="line">
            <a:avLst/>
          </a:prstGeom>
          <a:ln w="190500" cap="rnd">
            <a:solidFill>
              <a:schemeClr val="accent1">
                <a:lumMod val="1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7C49B81-C0E4-43E9-97E1-E7D519758FC6}"/>
              </a:ext>
            </a:extLst>
          </p:cNvPr>
          <p:cNvCxnSpPr>
            <a:cxnSpLocks/>
          </p:cNvCxnSpPr>
          <p:nvPr/>
        </p:nvCxnSpPr>
        <p:spPr>
          <a:xfrm>
            <a:off x="5057312" y="3925056"/>
            <a:ext cx="0" cy="859510"/>
          </a:xfrm>
          <a:prstGeom prst="line">
            <a:avLst/>
          </a:prstGeom>
          <a:ln w="190500" cap="rnd">
            <a:gradFill>
              <a:gsLst>
                <a:gs pos="0">
                  <a:schemeClr val="accent2"/>
                </a:gs>
                <a:gs pos="100000">
                  <a:schemeClr val="accent4"/>
                </a:gs>
              </a:gsLst>
              <a:lin ang="5400000" scaled="1"/>
            </a:gradFill>
          </a:ln>
          <a:effectLst>
            <a:outerShdw blurRad="228600" dist="76200" dir="2700000" algn="tl" rotWithShape="0">
              <a:schemeClr val="accent1">
                <a:lumMod val="10000"/>
                <a:alpha val="30000"/>
              </a:schemeClr>
            </a:outerShdw>
          </a:effectLst>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958D6186-2621-433A-B97D-F91302863424}"/>
              </a:ext>
            </a:extLst>
          </p:cNvPr>
          <p:cNvSpPr txBox="1"/>
          <p:nvPr/>
        </p:nvSpPr>
        <p:spPr>
          <a:xfrm>
            <a:off x="4197086" y="5127732"/>
            <a:ext cx="1720452" cy="293863"/>
          </a:xfrm>
          <a:prstGeom prst="rect">
            <a:avLst/>
          </a:prstGeom>
          <a:noFill/>
        </p:spPr>
        <p:txBody>
          <a:bodyPr wrap="square" rtlCol="0" anchor="ctr" anchorCtr="0">
            <a:spAutoFit/>
          </a:bodyPr>
          <a:lstStyle/>
          <a:p>
            <a:pPr algn="ctr">
              <a:lnSpc>
                <a:spcPts val="1700"/>
              </a:lnSpc>
            </a:pPr>
            <a:r>
              <a:rPr lang="en-US" sz="1200" dirty="0">
                <a:solidFill>
                  <a:schemeClr val="bg1"/>
                </a:solidFill>
                <a:latin typeface="Montserrat" panose="00000500000000000000" pitchFamily="50" charset="0"/>
              </a:rPr>
              <a:t># Completed tasks</a:t>
            </a:r>
          </a:p>
        </p:txBody>
      </p:sp>
      <p:cxnSp>
        <p:nvCxnSpPr>
          <p:cNvPr id="95" name="Straight Connector 94">
            <a:extLst>
              <a:ext uri="{FF2B5EF4-FFF2-40B4-BE49-F238E27FC236}">
                <a16:creationId xmlns:a16="http://schemas.microsoft.com/office/drawing/2014/main" id="{CD59D9DB-6A88-4CD4-B661-D2FBCB01109C}"/>
              </a:ext>
            </a:extLst>
          </p:cNvPr>
          <p:cNvCxnSpPr>
            <a:cxnSpLocks/>
          </p:cNvCxnSpPr>
          <p:nvPr/>
        </p:nvCxnSpPr>
        <p:spPr>
          <a:xfrm rot="5400000">
            <a:off x="5057312" y="5358664"/>
            <a:ext cx="1" cy="371356"/>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775EC1E-BA03-4337-8876-75BDD3F44FB1}"/>
              </a:ext>
            </a:extLst>
          </p:cNvPr>
          <p:cNvSpPr txBox="1"/>
          <p:nvPr/>
        </p:nvSpPr>
        <p:spPr>
          <a:xfrm>
            <a:off x="4554995" y="2427323"/>
            <a:ext cx="1036718" cy="331886"/>
          </a:xfrm>
          <a:prstGeom prst="rect">
            <a:avLst/>
          </a:prstGeom>
          <a:noFill/>
        </p:spPr>
        <p:txBody>
          <a:bodyPr wrap="square" rtlCol="0" anchor="ctr" anchorCtr="0">
            <a:spAutoFit/>
          </a:bodyPr>
          <a:lstStyle/>
          <a:p>
            <a:pPr algn="ctr">
              <a:lnSpc>
                <a:spcPts val="1700"/>
              </a:lnSpc>
            </a:pPr>
            <a:r>
              <a:rPr lang="en-US" sz="2400" b="1" dirty="0">
                <a:solidFill>
                  <a:schemeClr val="bg1"/>
                </a:solidFill>
                <a:latin typeface="Montserrat" panose="00000500000000000000" pitchFamily="50" charset="0"/>
              </a:rPr>
              <a:t>+50%</a:t>
            </a:r>
          </a:p>
        </p:txBody>
      </p:sp>
      <p:cxnSp>
        <p:nvCxnSpPr>
          <p:cNvPr id="98" name="Straight Connector 97">
            <a:extLst>
              <a:ext uri="{FF2B5EF4-FFF2-40B4-BE49-F238E27FC236}">
                <a16:creationId xmlns:a16="http://schemas.microsoft.com/office/drawing/2014/main" id="{E042FD89-A589-4015-93A1-B510C4D3743B}"/>
              </a:ext>
            </a:extLst>
          </p:cNvPr>
          <p:cNvCxnSpPr>
            <a:cxnSpLocks/>
          </p:cNvCxnSpPr>
          <p:nvPr/>
        </p:nvCxnSpPr>
        <p:spPr>
          <a:xfrm>
            <a:off x="7685958" y="3061276"/>
            <a:ext cx="0" cy="1723290"/>
          </a:xfrm>
          <a:prstGeom prst="line">
            <a:avLst/>
          </a:prstGeom>
          <a:ln w="190500" cap="rnd">
            <a:solidFill>
              <a:schemeClr val="accent1">
                <a:lumMod val="1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F438E35-F019-4C53-B966-77D2AA578B05}"/>
              </a:ext>
            </a:extLst>
          </p:cNvPr>
          <p:cNvCxnSpPr>
            <a:cxnSpLocks/>
          </p:cNvCxnSpPr>
          <p:nvPr/>
        </p:nvCxnSpPr>
        <p:spPr>
          <a:xfrm>
            <a:off x="7685958" y="4334631"/>
            <a:ext cx="0" cy="449935"/>
          </a:xfrm>
          <a:prstGeom prst="line">
            <a:avLst/>
          </a:prstGeom>
          <a:ln w="190500" cap="rnd">
            <a:gradFill>
              <a:gsLst>
                <a:gs pos="0">
                  <a:schemeClr val="accent2"/>
                </a:gs>
                <a:gs pos="100000">
                  <a:schemeClr val="accent4"/>
                </a:gs>
              </a:gsLst>
              <a:lin ang="5400000" scaled="1"/>
            </a:gradFill>
          </a:ln>
          <a:effectLst>
            <a:outerShdw blurRad="228600" dist="76200" dir="2700000" algn="tl" rotWithShape="0">
              <a:schemeClr val="accent1">
                <a:lumMod val="10000"/>
                <a:alpha val="30000"/>
              </a:schemeClr>
            </a:outerShdw>
          </a:effectLst>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936B32B-AD43-4264-8858-4512FE206A0E}"/>
              </a:ext>
            </a:extLst>
          </p:cNvPr>
          <p:cNvSpPr txBox="1"/>
          <p:nvPr/>
        </p:nvSpPr>
        <p:spPr>
          <a:xfrm>
            <a:off x="6685120" y="5127733"/>
            <a:ext cx="2001676" cy="293863"/>
          </a:xfrm>
          <a:prstGeom prst="rect">
            <a:avLst/>
          </a:prstGeom>
          <a:noFill/>
        </p:spPr>
        <p:txBody>
          <a:bodyPr wrap="square" rtlCol="0" anchor="ctr" anchorCtr="0">
            <a:spAutoFit/>
          </a:bodyPr>
          <a:lstStyle/>
          <a:p>
            <a:pPr algn="ctr">
              <a:lnSpc>
                <a:spcPts val="1700"/>
              </a:lnSpc>
            </a:pPr>
            <a:r>
              <a:rPr lang="en-US" sz="1200" dirty="0">
                <a:solidFill>
                  <a:schemeClr val="bg1"/>
                </a:solidFill>
                <a:latin typeface="Montserrat" panose="00000500000000000000" pitchFamily="50" charset="0"/>
              </a:rPr>
              <a:t>Project completion rate</a:t>
            </a:r>
          </a:p>
        </p:txBody>
      </p:sp>
      <p:cxnSp>
        <p:nvCxnSpPr>
          <p:cNvPr id="101" name="Straight Connector 100">
            <a:extLst>
              <a:ext uri="{FF2B5EF4-FFF2-40B4-BE49-F238E27FC236}">
                <a16:creationId xmlns:a16="http://schemas.microsoft.com/office/drawing/2014/main" id="{5010CFAC-596D-418A-B239-698666DB4A5D}"/>
              </a:ext>
            </a:extLst>
          </p:cNvPr>
          <p:cNvCxnSpPr>
            <a:cxnSpLocks/>
          </p:cNvCxnSpPr>
          <p:nvPr/>
        </p:nvCxnSpPr>
        <p:spPr>
          <a:xfrm rot="5400000">
            <a:off x="7685958" y="5358664"/>
            <a:ext cx="1" cy="371356"/>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7722CAEB-EC37-47E9-BC14-C555B7F6319F}"/>
              </a:ext>
            </a:extLst>
          </p:cNvPr>
          <p:cNvSpPr txBox="1"/>
          <p:nvPr/>
        </p:nvSpPr>
        <p:spPr>
          <a:xfrm>
            <a:off x="7183641" y="2427323"/>
            <a:ext cx="1036718" cy="331886"/>
          </a:xfrm>
          <a:prstGeom prst="rect">
            <a:avLst/>
          </a:prstGeom>
          <a:noFill/>
        </p:spPr>
        <p:txBody>
          <a:bodyPr wrap="square" rtlCol="0" anchor="ctr" anchorCtr="0">
            <a:spAutoFit/>
          </a:bodyPr>
          <a:lstStyle/>
          <a:p>
            <a:pPr algn="ctr">
              <a:lnSpc>
                <a:spcPts val="1700"/>
              </a:lnSpc>
            </a:pPr>
            <a:r>
              <a:rPr lang="en-US" sz="2400" b="1" dirty="0">
                <a:solidFill>
                  <a:schemeClr val="bg1"/>
                </a:solidFill>
                <a:latin typeface="Montserrat" panose="00000500000000000000" pitchFamily="50" charset="0"/>
              </a:rPr>
              <a:t>+25%</a:t>
            </a:r>
          </a:p>
        </p:txBody>
      </p:sp>
      <p:cxnSp>
        <p:nvCxnSpPr>
          <p:cNvPr id="104" name="Straight Connector 103">
            <a:extLst>
              <a:ext uri="{FF2B5EF4-FFF2-40B4-BE49-F238E27FC236}">
                <a16:creationId xmlns:a16="http://schemas.microsoft.com/office/drawing/2014/main" id="{C409CCB2-DBFA-4E33-931A-F86EF3D59342}"/>
              </a:ext>
            </a:extLst>
          </p:cNvPr>
          <p:cNvCxnSpPr>
            <a:cxnSpLocks/>
          </p:cNvCxnSpPr>
          <p:nvPr/>
        </p:nvCxnSpPr>
        <p:spPr>
          <a:xfrm>
            <a:off x="10309881" y="3061276"/>
            <a:ext cx="0" cy="1723290"/>
          </a:xfrm>
          <a:prstGeom prst="line">
            <a:avLst/>
          </a:prstGeom>
          <a:ln w="190500" cap="rnd">
            <a:solidFill>
              <a:schemeClr val="accent1">
                <a:lumMod val="1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D3DB081-923B-481E-8E1F-ABDA63FC021F}"/>
              </a:ext>
            </a:extLst>
          </p:cNvPr>
          <p:cNvCxnSpPr>
            <a:cxnSpLocks/>
          </p:cNvCxnSpPr>
          <p:nvPr/>
        </p:nvCxnSpPr>
        <p:spPr>
          <a:xfrm>
            <a:off x="10309881" y="3553581"/>
            <a:ext cx="0" cy="1230985"/>
          </a:xfrm>
          <a:prstGeom prst="line">
            <a:avLst/>
          </a:prstGeom>
          <a:ln w="190500" cap="rnd">
            <a:gradFill>
              <a:gsLst>
                <a:gs pos="0">
                  <a:schemeClr val="accent2"/>
                </a:gs>
                <a:gs pos="100000">
                  <a:schemeClr val="accent4"/>
                </a:gs>
              </a:gsLst>
              <a:lin ang="5400000" scaled="1"/>
            </a:gradFill>
          </a:ln>
          <a:effectLst>
            <a:outerShdw blurRad="228600" dist="76200" dir="2700000" algn="tl" rotWithShape="0">
              <a:schemeClr val="accent1">
                <a:lumMod val="10000"/>
                <a:alpha val="30000"/>
              </a:schemeClr>
            </a:outerShdw>
          </a:effectLst>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82718C8D-65F3-4E11-8CB2-B3C7A2E4A0C9}"/>
              </a:ext>
            </a:extLst>
          </p:cNvPr>
          <p:cNvSpPr txBox="1"/>
          <p:nvPr/>
        </p:nvSpPr>
        <p:spPr>
          <a:xfrm>
            <a:off x="9307327" y="5127732"/>
            <a:ext cx="2005108" cy="293863"/>
          </a:xfrm>
          <a:prstGeom prst="rect">
            <a:avLst/>
          </a:prstGeom>
          <a:noFill/>
        </p:spPr>
        <p:txBody>
          <a:bodyPr wrap="square" rtlCol="0" anchor="ctr" anchorCtr="0">
            <a:spAutoFit/>
          </a:bodyPr>
          <a:lstStyle/>
          <a:p>
            <a:pPr algn="ctr">
              <a:lnSpc>
                <a:spcPts val="1700"/>
              </a:lnSpc>
            </a:pPr>
            <a:r>
              <a:rPr lang="en-US" sz="1200" dirty="0">
                <a:solidFill>
                  <a:schemeClr val="bg1"/>
                </a:solidFill>
                <a:latin typeface="Montserrat" panose="00000500000000000000" pitchFamily="50" charset="0"/>
              </a:rPr>
              <a:t>Employee satisfaction</a:t>
            </a:r>
          </a:p>
        </p:txBody>
      </p:sp>
      <p:cxnSp>
        <p:nvCxnSpPr>
          <p:cNvPr id="107" name="Straight Connector 106">
            <a:extLst>
              <a:ext uri="{FF2B5EF4-FFF2-40B4-BE49-F238E27FC236}">
                <a16:creationId xmlns:a16="http://schemas.microsoft.com/office/drawing/2014/main" id="{31FFF833-52D1-4F46-BF93-D3D06CE81759}"/>
              </a:ext>
            </a:extLst>
          </p:cNvPr>
          <p:cNvCxnSpPr>
            <a:cxnSpLocks/>
          </p:cNvCxnSpPr>
          <p:nvPr/>
        </p:nvCxnSpPr>
        <p:spPr>
          <a:xfrm rot="5400000">
            <a:off x="10309881" y="5358664"/>
            <a:ext cx="1" cy="371356"/>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32EC215-286E-4017-852B-98C2A4DC69F9}"/>
              </a:ext>
            </a:extLst>
          </p:cNvPr>
          <p:cNvSpPr txBox="1"/>
          <p:nvPr/>
        </p:nvSpPr>
        <p:spPr>
          <a:xfrm>
            <a:off x="9807564" y="2427323"/>
            <a:ext cx="1036718" cy="331886"/>
          </a:xfrm>
          <a:prstGeom prst="rect">
            <a:avLst/>
          </a:prstGeom>
          <a:noFill/>
        </p:spPr>
        <p:txBody>
          <a:bodyPr wrap="square" rtlCol="0" anchor="ctr" anchorCtr="0">
            <a:spAutoFit/>
          </a:bodyPr>
          <a:lstStyle/>
          <a:p>
            <a:pPr algn="ctr">
              <a:lnSpc>
                <a:spcPts val="1700"/>
              </a:lnSpc>
            </a:pPr>
            <a:r>
              <a:rPr lang="en-US" sz="2400" b="1" dirty="0">
                <a:solidFill>
                  <a:schemeClr val="bg1"/>
                </a:solidFill>
                <a:latin typeface="Montserrat" panose="00000500000000000000" pitchFamily="50" charset="0"/>
              </a:rPr>
              <a:t>+70%</a:t>
            </a:r>
          </a:p>
        </p:txBody>
      </p:sp>
      <p:sp>
        <p:nvSpPr>
          <p:cNvPr id="113" name="Slide Number Placeholder 112">
            <a:extLst>
              <a:ext uri="{FF2B5EF4-FFF2-40B4-BE49-F238E27FC236}">
                <a16:creationId xmlns:a16="http://schemas.microsoft.com/office/drawing/2014/main" id="{29630E96-30D1-408A-B5E5-F2214EA00EC9}"/>
              </a:ext>
            </a:extLst>
          </p:cNvPr>
          <p:cNvSpPr>
            <a:spLocks noGrp="1"/>
          </p:cNvSpPr>
          <p:nvPr>
            <p:ph type="sldNum" sz="quarter" idx="12"/>
          </p:nvPr>
        </p:nvSpPr>
        <p:spPr/>
        <p:txBody>
          <a:bodyPr/>
          <a:lstStyle/>
          <a:p>
            <a:pPr algn="ctr"/>
            <a:fld id="{9CA17E48-1482-2242-8588-28D178DC5C93}" type="slidenum">
              <a:rPr lang="en-US" smtClean="0"/>
              <a:pPr algn="ctr"/>
              <a:t>18</a:t>
            </a:fld>
            <a:endParaRPr lang="en-US" dirty="0"/>
          </a:p>
        </p:txBody>
      </p:sp>
      <p:sp>
        <p:nvSpPr>
          <p:cNvPr id="2" name="TextBox 1">
            <a:extLst>
              <a:ext uri="{FF2B5EF4-FFF2-40B4-BE49-F238E27FC236}">
                <a16:creationId xmlns:a16="http://schemas.microsoft.com/office/drawing/2014/main" id="{50F8028E-5F18-A3CF-896F-9D2C34991770}"/>
              </a:ext>
            </a:extLst>
          </p:cNvPr>
          <p:cNvSpPr txBox="1"/>
          <p:nvPr/>
        </p:nvSpPr>
        <p:spPr>
          <a:xfrm>
            <a:off x="1240768" y="528741"/>
            <a:ext cx="3190297"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KEY PRODUCT </a:t>
            </a:r>
          </a:p>
        </p:txBody>
      </p:sp>
      <p:sp>
        <p:nvSpPr>
          <p:cNvPr id="3" name="TextBox 2">
            <a:extLst>
              <a:ext uri="{FF2B5EF4-FFF2-40B4-BE49-F238E27FC236}">
                <a16:creationId xmlns:a16="http://schemas.microsoft.com/office/drawing/2014/main" id="{FF077CED-909C-97A0-8BE3-0675EBB8C565}"/>
              </a:ext>
            </a:extLst>
          </p:cNvPr>
          <p:cNvSpPr txBox="1"/>
          <p:nvPr/>
        </p:nvSpPr>
        <p:spPr>
          <a:xfrm>
            <a:off x="1240768" y="975815"/>
            <a:ext cx="339067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BENEFITS</a:t>
            </a:r>
          </a:p>
        </p:txBody>
      </p:sp>
    </p:spTree>
    <p:extLst>
      <p:ext uri="{BB962C8B-B14F-4D97-AF65-F5344CB8AC3E}">
        <p14:creationId xmlns:p14="http://schemas.microsoft.com/office/powerpoint/2010/main" val="1259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1000" fill="hold"/>
                                        <p:tgtEl>
                                          <p:spTgt spid="79"/>
                                        </p:tgtEl>
                                        <p:attrNameLst>
                                          <p:attrName>ppt_w</p:attrName>
                                        </p:attrNameLst>
                                      </p:cBhvr>
                                      <p:tavLst>
                                        <p:tav tm="0">
                                          <p:val>
                                            <p:fltVal val="0"/>
                                          </p:val>
                                        </p:tav>
                                        <p:tav tm="100000">
                                          <p:val>
                                            <p:strVal val="#ppt_w"/>
                                          </p:val>
                                        </p:tav>
                                      </p:tavLst>
                                    </p:anim>
                                    <p:anim calcmode="lin" valueType="num">
                                      <p:cBhvr>
                                        <p:cTn id="8" dur="1000" fill="hold"/>
                                        <p:tgtEl>
                                          <p:spTgt spid="7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1000" fill="hold"/>
                                        <p:tgtEl>
                                          <p:spTgt spid="95"/>
                                        </p:tgtEl>
                                        <p:attrNameLst>
                                          <p:attrName>ppt_w</p:attrName>
                                        </p:attrNameLst>
                                      </p:cBhvr>
                                      <p:tavLst>
                                        <p:tav tm="0">
                                          <p:val>
                                            <p:fltVal val="0"/>
                                          </p:val>
                                        </p:tav>
                                        <p:tav tm="100000">
                                          <p:val>
                                            <p:strVal val="#ppt_w"/>
                                          </p:val>
                                        </p:tav>
                                      </p:tavLst>
                                    </p:anim>
                                    <p:anim calcmode="lin" valueType="num">
                                      <p:cBhvr>
                                        <p:cTn id="12" dur="1000" fill="hold"/>
                                        <p:tgtEl>
                                          <p:spTgt spid="95"/>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 calcmode="lin" valueType="num">
                                      <p:cBhvr>
                                        <p:cTn id="15" dur="1000" fill="hold"/>
                                        <p:tgtEl>
                                          <p:spTgt spid="101"/>
                                        </p:tgtEl>
                                        <p:attrNameLst>
                                          <p:attrName>ppt_w</p:attrName>
                                        </p:attrNameLst>
                                      </p:cBhvr>
                                      <p:tavLst>
                                        <p:tav tm="0">
                                          <p:val>
                                            <p:fltVal val="0"/>
                                          </p:val>
                                        </p:tav>
                                        <p:tav tm="100000">
                                          <p:val>
                                            <p:strVal val="#ppt_w"/>
                                          </p:val>
                                        </p:tav>
                                      </p:tavLst>
                                    </p:anim>
                                    <p:anim calcmode="lin" valueType="num">
                                      <p:cBhvr>
                                        <p:cTn id="16" dur="1000" fill="hold"/>
                                        <p:tgtEl>
                                          <p:spTgt spid="101"/>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p:cTn id="19" dur="1000" fill="hold"/>
                                        <p:tgtEl>
                                          <p:spTgt spid="107"/>
                                        </p:tgtEl>
                                        <p:attrNameLst>
                                          <p:attrName>ppt_w</p:attrName>
                                        </p:attrNameLst>
                                      </p:cBhvr>
                                      <p:tavLst>
                                        <p:tav tm="0">
                                          <p:val>
                                            <p:fltVal val="0"/>
                                          </p:val>
                                        </p:tav>
                                        <p:tav tm="100000">
                                          <p:val>
                                            <p:strVal val="#ppt_w"/>
                                          </p:val>
                                        </p:tav>
                                      </p:tavLst>
                                    </p:anim>
                                    <p:anim calcmode="lin" valueType="num">
                                      <p:cBhvr>
                                        <p:cTn id="20" dur="1000" fill="hold"/>
                                        <p:tgtEl>
                                          <p:spTgt spid="107"/>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1000"/>
                                        <p:tgtEl>
                                          <p:spTgt spid="7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1000"/>
                                        <p:tgtEl>
                                          <p:spTgt spid="94"/>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00"/>
                                        </p:tgtEl>
                                        <p:attrNameLst>
                                          <p:attrName>style.visibility</p:attrName>
                                        </p:attrNameLst>
                                      </p:cBhvr>
                                      <p:to>
                                        <p:strVal val="visible"/>
                                      </p:to>
                                    </p:set>
                                    <p:animEffect transition="in" filter="fade">
                                      <p:cBhvr>
                                        <p:cTn id="29" dur="1000"/>
                                        <p:tgtEl>
                                          <p:spTgt spid="10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06"/>
                                        </p:tgtEl>
                                        <p:attrNameLst>
                                          <p:attrName>style.visibility</p:attrName>
                                        </p:attrNameLst>
                                      </p:cBhvr>
                                      <p:to>
                                        <p:strVal val="visible"/>
                                      </p:to>
                                    </p:set>
                                    <p:animEffect transition="in" filter="fade">
                                      <p:cBhvr>
                                        <p:cTn id="32" dur="1000"/>
                                        <p:tgtEl>
                                          <p:spTgt spid="106"/>
                                        </p:tgtEl>
                                      </p:cBhvr>
                                    </p:animEffect>
                                  </p:childTnLst>
                                </p:cTn>
                              </p:par>
                              <p:par>
                                <p:cTn id="33" presetID="16" presetClass="entr" presetSubtype="42"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Horizontal)">
                                      <p:cBhvr>
                                        <p:cTn id="35" dur="1000"/>
                                        <p:tgtEl>
                                          <p:spTgt spid="12"/>
                                        </p:tgtEl>
                                      </p:cBhvr>
                                    </p:animEffect>
                                  </p:childTnLst>
                                </p:cTn>
                              </p:par>
                              <p:par>
                                <p:cTn id="36" presetID="16" presetClass="entr" presetSubtype="42" fill="hold" nodeType="with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barn(outHorizontal)">
                                      <p:cBhvr>
                                        <p:cTn id="38" dur="1000"/>
                                        <p:tgtEl>
                                          <p:spTgt spid="92"/>
                                        </p:tgtEl>
                                      </p:cBhvr>
                                    </p:animEffect>
                                  </p:childTnLst>
                                </p:cTn>
                              </p:par>
                              <p:par>
                                <p:cTn id="39" presetID="16" presetClass="entr" presetSubtype="42"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barn(outHorizontal)">
                                      <p:cBhvr>
                                        <p:cTn id="41" dur="1000"/>
                                        <p:tgtEl>
                                          <p:spTgt spid="98"/>
                                        </p:tgtEl>
                                      </p:cBhvr>
                                    </p:animEffect>
                                  </p:childTnLst>
                                </p:cTn>
                              </p:par>
                              <p:par>
                                <p:cTn id="42" presetID="16" presetClass="entr" presetSubtype="42" fill="hold" nodeType="with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barn(outHorizontal)">
                                      <p:cBhvr>
                                        <p:cTn id="44" dur="1000"/>
                                        <p:tgtEl>
                                          <p:spTgt spid="104"/>
                                        </p:tgtEl>
                                      </p:cBhvr>
                                    </p:animEffect>
                                  </p:childTnLst>
                                </p:cTn>
                              </p:par>
                              <p:par>
                                <p:cTn id="45" presetID="17" presetClass="entr" presetSubtype="4" fill="hold" nodeType="withEffect">
                                  <p:stCondLst>
                                    <p:cond delay="1000"/>
                                  </p:stCondLst>
                                  <p:childTnLst>
                                    <p:set>
                                      <p:cBhvr>
                                        <p:cTn id="46" dur="1" fill="hold">
                                          <p:stCondLst>
                                            <p:cond delay="0"/>
                                          </p:stCondLst>
                                        </p:cTn>
                                        <p:tgtEl>
                                          <p:spTgt spid="18"/>
                                        </p:tgtEl>
                                        <p:attrNameLst>
                                          <p:attrName>style.visibility</p:attrName>
                                        </p:attrNameLst>
                                      </p:cBhvr>
                                      <p:to>
                                        <p:strVal val="visible"/>
                                      </p:to>
                                    </p:se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ppt_h/2"/>
                                          </p:val>
                                        </p:tav>
                                        <p:tav tm="100000">
                                          <p:val>
                                            <p:strVal val="#ppt_y"/>
                                          </p:val>
                                        </p:tav>
                                      </p:tavLst>
                                    </p:anim>
                                    <p:anim calcmode="lin" valueType="num">
                                      <p:cBhvr>
                                        <p:cTn id="49" dur="1000" fill="hold"/>
                                        <p:tgtEl>
                                          <p:spTgt spid="18"/>
                                        </p:tgtEl>
                                        <p:attrNameLst>
                                          <p:attrName>ppt_w</p:attrName>
                                        </p:attrNameLst>
                                      </p:cBhvr>
                                      <p:tavLst>
                                        <p:tav tm="0">
                                          <p:val>
                                            <p:strVal val="#ppt_w"/>
                                          </p:val>
                                        </p:tav>
                                        <p:tav tm="100000">
                                          <p:val>
                                            <p:strVal val="#ppt_w"/>
                                          </p:val>
                                        </p:tav>
                                      </p:tavLst>
                                    </p:anim>
                                    <p:anim calcmode="lin" valueType="num">
                                      <p:cBhvr>
                                        <p:cTn id="50" dur="1000" fill="hold"/>
                                        <p:tgtEl>
                                          <p:spTgt spid="18"/>
                                        </p:tgtEl>
                                        <p:attrNameLst>
                                          <p:attrName>ppt_h</p:attrName>
                                        </p:attrNameLst>
                                      </p:cBhvr>
                                      <p:tavLst>
                                        <p:tav tm="0">
                                          <p:val>
                                            <p:fltVal val="0"/>
                                          </p:val>
                                        </p:tav>
                                        <p:tav tm="100000">
                                          <p:val>
                                            <p:strVal val="#ppt_h"/>
                                          </p:val>
                                        </p:tav>
                                      </p:tavLst>
                                    </p:anim>
                                  </p:childTnLst>
                                </p:cTn>
                              </p:par>
                              <p:par>
                                <p:cTn id="51" presetID="17" presetClass="entr" presetSubtype="4" fill="hold" nodeType="withEffect">
                                  <p:stCondLst>
                                    <p:cond delay="1500"/>
                                  </p:stCondLst>
                                  <p:childTnLst>
                                    <p:set>
                                      <p:cBhvr>
                                        <p:cTn id="52" dur="1" fill="hold">
                                          <p:stCondLst>
                                            <p:cond delay="0"/>
                                          </p:stCondLst>
                                        </p:cTn>
                                        <p:tgtEl>
                                          <p:spTgt spid="93"/>
                                        </p:tgtEl>
                                        <p:attrNameLst>
                                          <p:attrName>style.visibility</p:attrName>
                                        </p:attrNameLst>
                                      </p:cBhvr>
                                      <p:to>
                                        <p:strVal val="visible"/>
                                      </p:to>
                                    </p:set>
                                    <p:anim calcmode="lin" valueType="num">
                                      <p:cBhvr>
                                        <p:cTn id="53" dur="1000" fill="hold"/>
                                        <p:tgtEl>
                                          <p:spTgt spid="93"/>
                                        </p:tgtEl>
                                        <p:attrNameLst>
                                          <p:attrName>ppt_x</p:attrName>
                                        </p:attrNameLst>
                                      </p:cBhvr>
                                      <p:tavLst>
                                        <p:tav tm="0">
                                          <p:val>
                                            <p:strVal val="#ppt_x"/>
                                          </p:val>
                                        </p:tav>
                                        <p:tav tm="100000">
                                          <p:val>
                                            <p:strVal val="#ppt_x"/>
                                          </p:val>
                                        </p:tav>
                                      </p:tavLst>
                                    </p:anim>
                                    <p:anim calcmode="lin" valueType="num">
                                      <p:cBhvr>
                                        <p:cTn id="54" dur="1000" fill="hold"/>
                                        <p:tgtEl>
                                          <p:spTgt spid="93"/>
                                        </p:tgtEl>
                                        <p:attrNameLst>
                                          <p:attrName>ppt_y</p:attrName>
                                        </p:attrNameLst>
                                      </p:cBhvr>
                                      <p:tavLst>
                                        <p:tav tm="0">
                                          <p:val>
                                            <p:strVal val="#ppt_y+#ppt_h/2"/>
                                          </p:val>
                                        </p:tav>
                                        <p:tav tm="100000">
                                          <p:val>
                                            <p:strVal val="#ppt_y"/>
                                          </p:val>
                                        </p:tav>
                                      </p:tavLst>
                                    </p:anim>
                                    <p:anim calcmode="lin" valueType="num">
                                      <p:cBhvr>
                                        <p:cTn id="55" dur="1000" fill="hold"/>
                                        <p:tgtEl>
                                          <p:spTgt spid="93"/>
                                        </p:tgtEl>
                                        <p:attrNameLst>
                                          <p:attrName>ppt_w</p:attrName>
                                        </p:attrNameLst>
                                      </p:cBhvr>
                                      <p:tavLst>
                                        <p:tav tm="0">
                                          <p:val>
                                            <p:strVal val="#ppt_w"/>
                                          </p:val>
                                        </p:tav>
                                        <p:tav tm="100000">
                                          <p:val>
                                            <p:strVal val="#ppt_w"/>
                                          </p:val>
                                        </p:tav>
                                      </p:tavLst>
                                    </p:anim>
                                    <p:anim calcmode="lin" valueType="num">
                                      <p:cBhvr>
                                        <p:cTn id="56" dur="1000" fill="hold"/>
                                        <p:tgtEl>
                                          <p:spTgt spid="93"/>
                                        </p:tgtEl>
                                        <p:attrNameLst>
                                          <p:attrName>ppt_h</p:attrName>
                                        </p:attrNameLst>
                                      </p:cBhvr>
                                      <p:tavLst>
                                        <p:tav tm="0">
                                          <p:val>
                                            <p:fltVal val="0"/>
                                          </p:val>
                                        </p:tav>
                                        <p:tav tm="100000">
                                          <p:val>
                                            <p:strVal val="#ppt_h"/>
                                          </p:val>
                                        </p:tav>
                                      </p:tavLst>
                                    </p:anim>
                                  </p:childTnLst>
                                </p:cTn>
                              </p:par>
                              <p:par>
                                <p:cTn id="57" presetID="17" presetClass="entr" presetSubtype="4" fill="hold" nodeType="withEffect">
                                  <p:stCondLst>
                                    <p:cond delay="2000"/>
                                  </p:stCondLst>
                                  <p:childTnLst>
                                    <p:set>
                                      <p:cBhvr>
                                        <p:cTn id="58" dur="1" fill="hold">
                                          <p:stCondLst>
                                            <p:cond delay="0"/>
                                          </p:stCondLst>
                                        </p:cTn>
                                        <p:tgtEl>
                                          <p:spTgt spid="99"/>
                                        </p:tgtEl>
                                        <p:attrNameLst>
                                          <p:attrName>style.visibility</p:attrName>
                                        </p:attrNameLst>
                                      </p:cBhvr>
                                      <p:to>
                                        <p:strVal val="visible"/>
                                      </p:to>
                                    </p:set>
                                    <p:anim calcmode="lin" valueType="num">
                                      <p:cBhvr>
                                        <p:cTn id="59" dur="1000" fill="hold"/>
                                        <p:tgtEl>
                                          <p:spTgt spid="99"/>
                                        </p:tgtEl>
                                        <p:attrNameLst>
                                          <p:attrName>ppt_x</p:attrName>
                                        </p:attrNameLst>
                                      </p:cBhvr>
                                      <p:tavLst>
                                        <p:tav tm="0">
                                          <p:val>
                                            <p:strVal val="#ppt_x"/>
                                          </p:val>
                                        </p:tav>
                                        <p:tav tm="100000">
                                          <p:val>
                                            <p:strVal val="#ppt_x"/>
                                          </p:val>
                                        </p:tav>
                                      </p:tavLst>
                                    </p:anim>
                                    <p:anim calcmode="lin" valueType="num">
                                      <p:cBhvr>
                                        <p:cTn id="60" dur="1000" fill="hold"/>
                                        <p:tgtEl>
                                          <p:spTgt spid="99"/>
                                        </p:tgtEl>
                                        <p:attrNameLst>
                                          <p:attrName>ppt_y</p:attrName>
                                        </p:attrNameLst>
                                      </p:cBhvr>
                                      <p:tavLst>
                                        <p:tav tm="0">
                                          <p:val>
                                            <p:strVal val="#ppt_y+#ppt_h/2"/>
                                          </p:val>
                                        </p:tav>
                                        <p:tav tm="100000">
                                          <p:val>
                                            <p:strVal val="#ppt_y"/>
                                          </p:val>
                                        </p:tav>
                                      </p:tavLst>
                                    </p:anim>
                                    <p:anim calcmode="lin" valueType="num">
                                      <p:cBhvr>
                                        <p:cTn id="61" dur="1000" fill="hold"/>
                                        <p:tgtEl>
                                          <p:spTgt spid="99"/>
                                        </p:tgtEl>
                                        <p:attrNameLst>
                                          <p:attrName>ppt_w</p:attrName>
                                        </p:attrNameLst>
                                      </p:cBhvr>
                                      <p:tavLst>
                                        <p:tav tm="0">
                                          <p:val>
                                            <p:strVal val="#ppt_w"/>
                                          </p:val>
                                        </p:tav>
                                        <p:tav tm="100000">
                                          <p:val>
                                            <p:strVal val="#ppt_w"/>
                                          </p:val>
                                        </p:tav>
                                      </p:tavLst>
                                    </p:anim>
                                    <p:anim calcmode="lin" valueType="num">
                                      <p:cBhvr>
                                        <p:cTn id="62" dur="1000" fill="hold"/>
                                        <p:tgtEl>
                                          <p:spTgt spid="99"/>
                                        </p:tgtEl>
                                        <p:attrNameLst>
                                          <p:attrName>ppt_h</p:attrName>
                                        </p:attrNameLst>
                                      </p:cBhvr>
                                      <p:tavLst>
                                        <p:tav tm="0">
                                          <p:val>
                                            <p:fltVal val="0"/>
                                          </p:val>
                                        </p:tav>
                                        <p:tav tm="100000">
                                          <p:val>
                                            <p:strVal val="#ppt_h"/>
                                          </p:val>
                                        </p:tav>
                                      </p:tavLst>
                                    </p:anim>
                                  </p:childTnLst>
                                </p:cTn>
                              </p:par>
                              <p:par>
                                <p:cTn id="63" presetID="17" presetClass="entr" presetSubtype="4" fill="hold" nodeType="withEffect">
                                  <p:stCondLst>
                                    <p:cond delay="2500"/>
                                  </p:stCondLst>
                                  <p:childTnLst>
                                    <p:set>
                                      <p:cBhvr>
                                        <p:cTn id="64" dur="1" fill="hold">
                                          <p:stCondLst>
                                            <p:cond delay="0"/>
                                          </p:stCondLst>
                                        </p:cTn>
                                        <p:tgtEl>
                                          <p:spTgt spid="105"/>
                                        </p:tgtEl>
                                        <p:attrNameLst>
                                          <p:attrName>style.visibility</p:attrName>
                                        </p:attrNameLst>
                                      </p:cBhvr>
                                      <p:to>
                                        <p:strVal val="visible"/>
                                      </p:to>
                                    </p:set>
                                    <p:anim calcmode="lin" valueType="num">
                                      <p:cBhvr>
                                        <p:cTn id="65" dur="1000" fill="hold"/>
                                        <p:tgtEl>
                                          <p:spTgt spid="105"/>
                                        </p:tgtEl>
                                        <p:attrNameLst>
                                          <p:attrName>ppt_x</p:attrName>
                                        </p:attrNameLst>
                                      </p:cBhvr>
                                      <p:tavLst>
                                        <p:tav tm="0">
                                          <p:val>
                                            <p:strVal val="#ppt_x"/>
                                          </p:val>
                                        </p:tav>
                                        <p:tav tm="100000">
                                          <p:val>
                                            <p:strVal val="#ppt_x"/>
                                          </p:val>
                                        </p:tav>
                                      </p:tavLst>
                                    </p:anim>
                                    <p:anim calcmode="lin" valueType="num">
                                      <p:cBhvr>
                                        <p:cTn id="66" dur="1000" fill="hold"/>
                                        <p:tgtEl>
                                          <p:spTgt spid="105"/>
                                        </p:tgtEl>
                                        <p:attrNameLst>
                                          <p:attrName>ppt_y</p:attrName>
                                        </p:attrNameLst>
                                      </p:cBhvr>
                                      <p:tavLst>
                                        <p:tav tm="0">
                                          <p:val>
                                            <p:strVal val="#ppt_y+#ppt_h/2"/>
                                          </p:val>
                                        </p:tav>
                                        <p:tav tm="100000">
                                          <p:val>
                                            <p:strVal val="#ppt_y"/>
                                          </p:val>
                                        </p:tav>
                                      </p:tavLst>
                                    </p:anim>
                                    <p:anim calcmode="lin" valueType="num">
                                      <p:cBhvr>
                                        <p:cTn id="67" dur="1000" fill="hold"/>
                                        <p:tgtEl>
                                          <p:spTgt spid="105"/>
                                        </p:tgtEl>
                                        <p:attrNameLst>
                                          <p:attrName>ppt_w</p:attrName>
                                        </p:attrNameLst>
                                      </p:cBhvr>
                                      <p:tavLst>
                                        <p:tav tm="0">
                                          <p:val>
                                            <p:strVal val="#ppt_w"/>
                                          </p:val>
                                        </p:tav>
                                        <p:tav tm="100000">
                                          <p:val>
                                            <p:strVal val="#ppt_w"/>
                                          </p:val>
                                        </p:tav>
                                      </p:tavLst>
                                    </p:anim>
                                    <p:anim calcmode="lin" valueType="num">
                                      <p:cBhvr>
                                        <p:cTn id="68" dur="1000" fill="hold"/>
                                        <p:tgtEl>
                                          <p:spTgt spid="1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94" grpId="0"/>
      <p:bldP spid="100" grpId="0"/>
      <p:bldP spid="10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1B2FEA8-076C-48B3-947E-069E60BC0916}"/>
              </a:ext>
            </a:extLst>
          </p:cNvPr>
          <p:cNvPicPr>
            <a:picLocks noChangeAspect="1"/>
          </p:cNvPicPr>
          <p:nvPr/>
        </p:nvPicPr>
        <p:blipFill>
          <a:blip r:embed="rId2" cstate="email">
            <a:alphaModFix amt="39000"/>
            <a:extLst>
              <a:ext uri="{28A0092B-C50C-407E-A947-70E740481C1C}">
                <a14:useLocalDpi xmlns:a14="http://schemas.microsoft.com/office/drawing/2010/main"/>
              </a:ext>
            </a:extLst>
          </a:blip>
          <a:stretch>
            <a:fillRect/>
          </a:stretch>
        </p:blipFill>
        <p:spPr>
          <a:xfrm>
            <a:off x="6565900" y="1034890"/>
            <a:ext cx="8382850" cy="8303554"/>
          </a:xfrm>
          <a:prstGeom prst="rect">
            <a:avLst/>
          </a:prstGeom>
        </p:spPr>
      </p:pic>
      <p:pic>
        <p:nvPicPr>
          <p:cNvPr id="3" name="Picture 2">
            <a:extLst>
              <a:ext uri="{FF2B5EF4-FFF2-40B4-BE49-F238E27FC236}">
                <a16:creationId xmlns:a16="http://schemas.microsoft.com/office/drawing/2014/main" id="{D83E271A-AE23-4085-A3BF-4269BED0C8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3458" y="758360"/>
            <a:ext cx="8690570" cy="8679442"/>
          </a:xfrm>
          <a:prstGeom prst="rect">
            <a:avLst/>
          </a:prstGeom>
        </p:spPr>
      </p:pic>
      <p:sp>
        <p:nvSpPr>
          <p:cNvPr id="22" name="TextBox 21">
            <a:extLst>
              <a:ext uri="{FF2B5EF4-FFF2-40B4-BE49-F238E27FC236}">
                <a16:creationId xmlns:a16="http://schemas.microsoft.com/office/drawing/2014/main" id="{535A6F85-2B8F-F925-9C01-A1E9037EEE3E}"/>
              </a:ext>
            </a:extLst>
          </p:cNvPr>
          <p:cNvSpPr txBox="1"/>
          <p:nvPr/>
        </p:nvSpPr>
        <p:spPr>
          <a:xfrm>
            <a:off x="1240769" y="927100"/>
            <a:ext cx="4277716" cy="1400383"/>
          </a:xfrm>
          <a:prstGeom prst="rect">
            <a:avLst/>
          </a:prstGeom>
          <a:noFill/>
        </p:spPr>
        <p:txBody>
          <a:bodyPr wrap="square" rtlCol="0">
            <a:spAutoFit/>
          </a:bodyPr>
          <a:lstStyle/>
          <a:p>
            <a:pPr>
              <a:spcAft>
                <a:spcPts val="600"/>
              </a:spcAft>
            </a:pPr>
            <a:r>
              <a:rPr lang="en-US" sz="3000" spc="300" dirty="0">
                <a:solidFill>
                  <a:schemeClr val="accent2"/>
                </a:solidFill>
                <a:latin typeface="Montserrat" panose="00000500000000000000" pitchFamily="50" charset="0"/>
              </a:rPr>
              <a:t>OVER</a:t>
            </a:r>
          </a:p>
          <a:p>
            <a:pPr>
              <a:spcAft>
                <a:spcPts val="600"/>
              </a:spcAft>
            </a:pPr>
            <a:r>
              <a:rPr lang="en-US" sz="5000" b="1" spc="300" dirty="0">
                <a:gradFill>
                  <a:gsLst>
                    <a:gs pos="0">
                      <a:schemeClr val="accent4"/>
                    </a:gs>
                    <a:gs pos="100000">
                      <a:schemeClr val="accent2"/>
                    </a:gs>
                  </a:gsLst>
                  <a:path path="circle">
                    <a:fillToRect l="100000" b="100000"/>
                  </a:path>
                </a:gradFill>
                <a:effectLst>
                  <a:outerShdw blurRad="279400" dist="165100" dir="2700000" algn="tl" rotWithShape="0">
                    <a:schemeClr val="accent1">
                      <a:lumMod val="10000"/>
                      <a:alpha val="40000"/>
                    </a:schemeClr>
                  </a:outerShdw>
                </a:effectLst>
                <a:latin typeface="Montserrat" panose="00000500000000000000" pitchFamily="50" charset="0"/>
              </a:rPr>
              <a:t>$3 BILLION</a:t>
            </a:r>
          </a:p>
        </p:txBody>
      </p:sp>
      <p:sp>
        <p:nvSpPr>
          <p:cNvPr id="23" name="TextBox 22">
            <a:extLst>
              <a:ext uri="{FF2B5EF4-FFF2-40B4-BE49-F238E27FC236}">
                <a16:creationId xmlns:a16="http://schemas.microsoft.com/office/drawing/2014/main" id="{7CB850BC-9E61-6ED1-4C11-8166F9308860}"/>
              </a:ext>
            </a:extLst>
          </p:cNvPr>
          <p:cNvSpPr txBox="1"/>
          <p:nvPr/>
        </p:nvSpPr>
        <p:spPr>
          <a:xfrm>
            <a:off x="1240767" y="4188023"/>
            <a:ext cx="4322363" cy="1476815"/>
          </a:xfrm>
          <a:prstGeom prst="rect">
            <a:avLst/>
          </a:prstGeom>
          <a:noFill/>
        </p:spPr>
        <p:txBody>
          <a:bodyPr wrap="square" rtlCol="0">
            <a:spAutoFit/>
          </a:bodyPr>
          <a:lstStyle/>
          <a:p>
            <a:pPr>
              <a:lnSpc>
                <a:spcPts val="2180"/>
              </a:lnSpc>
            </a:pPr>
            <a:r>
              <a:rPr lang="en-US" sz="1400" dirty="0">
                <a:solidFill>
                  <a:schemeClr val="accent1"/>
                </a:solidFill>
                <a:latin typeface="Montserrat" panose="00000500000000000000" pitchFamily="50" charset="0"/>
              </a:rPr>
              <a:t>Our product allows clients to gain a deeper understanding of customers' needs and behaviors, leading to better satisfaction and loyalty. Many top global firms have already used this to drive profitability.</a:t>
            </a:r>
          </a:p>
        </p:txBody>
      </p:sp>
      <p:sp>
        <p:nvSpPr>
          <p:cNvPr id="16" name="Rectangle 15">
            <a:extLst>
              <a:ext uri="{FF2B5EF4-FFF2-40B4-BE49-F238E27FC236}">
                <a16:creationId xmlns:a16="http://schemas.microsoft.com/office/drawing/2014/main" id="{059274A3-6A21-4068-BD8D-807201FDBE58}"/>
              </a:ext>
            </a:extLst>
          </p:cNvPr>
          <p:cNvSpPr/>
          <p:nvPr/>
        </p:nvSpPr>
        <p:spPr>
          <a:xfrm>
            <a:off x="0" y="0"/>
            <a:ext cx="560439" cy="6858000"/>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4FF6CD02-742E-42A1-A2E7-2FCB212C1B62}"/>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TextBox 23">
            <a:extLst>
              <a:ext uri="{FF2B5EF4-FFF2-40B4-BE49-F238E27FC236}">
                <a16:creationId xmlns:a16="http://schemas.microsoft.com/office/drawing/2014/main" id="{49AA3B78-F4CC-41E1-BB71-0D9F7C42DB56}"/>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26" name="Graphic 31" descr="Line arrow Horizontal U turn">
            <a:extLst>
              <a:ext uri="{FF2B5EF4-FFF2-40B4-BE49-F238E27FC236}">
                <a16:creationId xmlns:a16="http://schemas.microsoft.com/office/drawing/2014/main" id="{9151091A-FD28-42D9-BD4C-6D3D06AA3261}"/>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 name="Group 8">
            <a:extLst>
              <a:ext uri="{FF2B5EF4-FFF2-40B4-BE49-F238E27FC236}">
                <a16:creationId xmlns:a16="http://schemas.microsoft.com/office/drawing/2014/main" id="{45C8D175-9AC7-491C-943E-1644B80BF00B}"/>
              </a:ext>
            </a:extLst>
          </p:cNvPr>
          <p:cNvGrpSpPr/>
          <p:nvPr/>
        </p:nvGrpSpPr>
        <p:grpSpPr>
          <a:xfrm>
            <a:off x="8406481" y="927100"/>
            <a:ext cx="2445372" cy="5363730"/>
            <a:chOff x="8406481" y="927100"/>
            <a:chExt cx="2445372" cy="5363730"/>
          </a:xfrm>
        </p:grpSpPr>
        <p:sp>
          <p:nvSpPr>
            <p:cNvPr id="4" name="Rectangle: Rounded Corners 3">
              <a:extLst>
                <a:ext uri="{FF2B5EF4-FFF2-40B4-BE49-F238E27FC236}">
                  <a16:creationId xmlns:a16="http://schemas.microsoft.com/office/drawing/2014/main" id="{16C1F648-D39D-4D3F-8DA7-3C2C859E6451}"/>
                </a:ext>
              </a:extLst>
            </p:cNvPr>
            <p:cNvSpPr/>
            <p:nvPr/>
          </p:nvSpPr>
          <p:spPr>
            <a:xfrm>
              <a:off x="8406481" y="927100"/>
              <a:ext cx="2445372" cy="5363730"/>
            </a:xfrm>
            <a:prstGeom prst="roundRect">
              <a:avLst>
                <a:gd name="adj" fmla="val 3285"/>
              </a:avLst>
            </a:prstGeom>
            <a:blipFill dpi="0" rotWithShape="1">
              <a:blip r:embed="rId5" cstate="screen">
                <a:alphaModFix amt="90000"/>
                <a:extLst>
                  <a:ext uri="{28A0092B-C50C-407E-A947-70E740481C1C}">
                    <a14:useLocalDpi xmlns:a14="http://schemas.microsoft.com/office/drawing/2010/main"/>
                  </a:ext>
                </a:extLst>
              </a:blip>
              <a:srcRect/>
              <a:stretch>
                <a:fillRect/>
              </a:stretch>
            </a:blipFill>
            <a:ln>
              <a:noFill/>
            </a:ln>
            <a:effectLst>
              <a:outerShdw blurRad="431800" dist="2286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5E2F443-19B0-4D43-88AA-8E0F779BBECE}"/>
                </a:ext>
              </a:extLst>
            </p:cNvPr>
            <p:cNvSpPr/>
            <p:nvPr/>
          </p:nvSpPr>
          <p:spPr>
            <a:xfrm>
              <a:off x="8406481" y="927100"/>
              <a:ext cx="2445372" cy="5363730"/>
            </a:xfrm>
            <a:prstGeom prst="roundRect">
              <a:avLst>
                <a:gd name="adj" fmla="val 3188"/>
              </a:avLst>
            </a:prstGeom>
            <a:gradFill flip="none" rotWithShape="1">
              <a:gsLst>
                <a:gs pos="0">
                  <a:schemeClr val="accent2">
                    <a:alpha val="45000"/>
                  </a:schemeClr>
                </a:gs>
                <a:gs pos="99000">
                  <a:schemeClr val="accent1">
                    <a:lumMod val="25000"/>
                    <a:alpha val="39397"/>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BD5C235B-9D7E-4B9B-999E-C3B953AE69C1}"/>
              </a:ext>
            </a:extLst>
          </p:cNvPr>
          <p:cNvSpPr txBox="1"/>
          <p:nvPr/>
        </p:nvSpPr>
        <p:spPr>
          <a:xfrm>
            <a:off x="8658997" y="1169523"/>
            <a:ext cx="1940341" cy="1121974"/>
          </a:xfrm>
          <a:prstGeom prst="rect">
            <a:avLst/>
          </a:prstGeom>
          <a:noFill/>
        </p:spPr>
        <p:txBody>
          <a:bodyPr wrap="square" rtlCol="0">
            <a:spAutoFit/>
          </a:bodyPr>
          <a:lstStyle/>
          <a:p>
            <a:pPr algn="ctr">
              <a:spcAft>
                <a:spcPts val="600"/>
              </a:spcAft>
            </a:pPr>
            <a:r>
              <a:rPr lang="en-US" sz="3000" b="1" dirty="0">
                <a:solidFill>
                  <a:schemeClr val="bg1"/>
                </a:solidFill>
                <a:latin typeface="Montserrat" panose="00000500000000000000" pitchFamily="50" charset="0"/>
              </a:rPr>
              <a:t>200+</a:t>
            </a:r>
          </a:p>
          <a:p>
            <a:pPr algn="ctr">
              <a:lnSpc>
                <a:spcPts val="2000"/>
              </a:lnSpc>
              <a:spcAft>
                <a:spcPts val="600"/>
              </a:spcAft>
            </a:pPr>
            <a:r>
              <a:rPr lang="en-US" sz="1400" dirty="0">
                <a:solidFill>
                  <a:schemeClr val="bg1"/>
                </a:solidFill>
                <a:latin typeface="Montserrat" panose="00000500000000000000" pitchFamily="50" charset="0"/>
              </a:rPr>
              <a:t>Independent Member Firms</a:t>
            </a:r>
          </a:p>
        </p:txBody>
      </p:sp>
      <p:sp>
        <p:nvSpPr>
          <p:cNvPr id="31" name="TextBox 30">
            <a:extLst>
              <a:ext uri="{FF2B5EF4-FFF2-40B4-BE49-F238E27FC236}">
                <a16:creationId xmlns:a16="http://schemas.microsoft.com/office/drawing/2014/main" id="{459517FD-5C99-4424-B891-E024B2ADDC7A}"/>
              </a:ext>
            </a:extLst>
          </p:cNvPr>
          <p:cNvSpPr txBox="1"/>
          <p:nvPr/>
        </p:nvSpPr>
        <p:spPr>
          <a:xfrm>
            <a:off x="8658997" y="2592813"/>
            <a:ext cx="1940341" cy="865493"/>
          </a:xfrm>
          <a:prstGeom prst="rect">
            <a:avLst/>
          </a:prstGeom>
          <a:noFill/>
        </p:spPr>
        <p:txBody>
          <a:bodyPr wrap="square" rtlCol="0">
            <a:spAutoFit/>
          </a:bodyPr>
          <a:lstStyle/>
          <a:p>
            <a:pPr algn="ctr">
              <a:spcAft>
                <a:spcPts val="600"/>
              </a:spcAft>
            </a:pPr>
            <a:r>
              <a:rPr lang="en-US" sz="3000" b="1" dirty="0">
                <a:solidFill>
                  <a:schemeClr val="bg1"/>
                </a:solidFill>
                <a:latin typeface="Montserrat" panose="00000500000000000000" pitchFamily="50" charset="0"/>
              </a:rPr>
              <a:t>620</a:t>
            </a:r>
          </a:p>
          <a:p>
            <a:pPr algn="ctr">
              <a:lnSpc>
                <a:spcPts val="2000"/>
              </a:lnSpc>
              <a:spcAft>
                <a:spcPts val="600"/>
              </a:spcAft>
            </a:pPr>
            <a:r>
              <a:rPr lang="en-US" sz="1400" dirty="0">
                <a:solidFill>
                  <a:schemeClr val="bg1"/>
                </a:solidFill>
                <a:latin typeface="Montserrat" panose="00000500000000000000" pitchFamily="50" charset="0"/>
              </a:rPr>
              <a:t>Offices</a:t>
            </a:r>
          </a:p>
        </p:txBody>
      </p:sp>
      <p:sp>
        <p:nvSpPr>
          <p:cNvPr id="32" name="TextBox 31">
            <a:extLst>
              <a:ext uri="{FF2B5EF4-FFF2-40B4-BE49-F238E27FC236}">
                <a16:creationId xmlns:a16="http://schemas.microsoft.com/office/drawing/2014/main" id="{FA191EA8-8D98-48D2-9BB9-7EEEC80EF0A8}"/>
              </a:ext>
            </a:extLst>
          </p:cNvPr>
          <p:cNvSpPr txBox="1"/>
          <p:nvPr/>
        </p:nvSpPr>
        <p:spPr>
          <a:xfrm>
            <a:off x="8658997" y="3759622"/>
            <a:ext cx="1940341" cy="865493"/>
          </a:xfrm>
          <a:prstGeom prst="rect">
            <a:avLst/>
          </a:prstGeom>
          <a:noFill/>
        </p:spPr>
        <p:txBody>
          <a:bodyPr wrap="square" rtlCol="0">
            <a:spAutoFit/>
          </a:bodyPr>
          <a:lstStyle/>
          <a:p>
            <a:pPr algn="ctr">
              <a:spcAft>
                <a:spcPts val="600"/>
              </a:spcAft>
            </a:pPr>
            <a:r>
              <a:rPr lang="en-US" sz="3000" b="1" dirty="0">
                <a:solidFill>
                  <a:schemeClr val="bg1"/>
                </a:solidFill>
                <a:latin typeface="Montserrat" panose="00000500000000000000" pitchFamily="50" charset="0"/>
              </a:rPr>
              <a:t>110</a:t>
            </a:r>
          </a:p>
          <a:p>
            <a:pPr algn="ctr">
              <a:lnSpc>
                <a:spcPts val="2000"/>
              </a:lnSpc>
              <a:spcAft>
                <a:spcPts val="600"/>
              </a:spcAft>
            </a:pPr>
            <a:r>
              <a:rPr lang="en-US" sz="1400" dirty="0">
                <a:solidFill>
                  <a:schemeClr val="bg1"/>
                </a:solidFill>
                <a:latin typeface="Montserrat" panose="00000500000000000000" pitchFamily="50" charset="0"/>
              </a:rPr>
              <a:t>Countries</a:t>
            </a:r>
          </a:p>
        </p:txBody>
      </p:sp>
      <p:sp>
        <p:nvSpPr>
          <p:cNvPr id="33" name="TextBox 32">
            <a:extLst>
              <a:ext uri="{FF2B5EF4-FFF2-40B4-BE49-F238E27FC236}">
                <a16:creationId xmlns:a16="http://schemas.microsoft.com/office/drawing/2014/main" id="{B9BE57E3-CB7B-4C31-934B-70282FEDB5B9}"/>
              </a:ext>
            </a:extLst>
          </p:cNvPr>
          <p:cNvSpPr txBox="1"/>
          <p:nvPr/>
        </p:nvSpPr>
        <p:spPr>
          <a:xfrm>
            <a:off x="8658997" y="4926431"/>
            <a:ext cx="1940341" cy="1121974"/>
          </a:xfrm>
          <a:prstGeom prst="rect">
            <a:avLst/>
          </a:prstGeom>
          <a:noFill/>
        </p:spPr>
        <p:txBody>
          <a:bodyPr wrap="square" rtlCol="0">
            <a:spAutoFit/>
          </a:bodyPr>
          <a:lstStyle/>
          <a:p>
            <a:pPr algn="ctr">
              <a:spcAft>
                <a:spcPts val="600"/>
              </a:spcAft>
            </a:pPr>
            <a:r>
              <a:rPr lang="en-US" sz="3000" b="1" dirty="0">
                <a:solidFill>
                  <a:schemeClr val="bg1"/>
                </a:solidFill>
                <a:latin typeface="Montserrat" panose="00000500000000000000" pitchFamily="50" charset="0"/>
              </a:rPr>
              <a:t>300+</a:t>
            </a:r>
          </a:p>
          <a:p>
            <a:pPr algn="ctr">
              <a:lnSpc>
                <a:spcPts val="2000"/>
              </a:lnSpc>
              <a:spcAft>
                <a:spcPts val="600"/>
              </a:spcAft>
            </a:pPr>
            <a:r>
              <a:rPr lang="en-US" sz="1400" dirty="0">
                <a:solidFill>
                  <a:schemeClr val="bg1"/>
                </a:solidFill>
                <a:latin typeface="Montserrat" panose="00000500000000000000" pitchFamily="50" charset="0"/>
              </a:rPr>
              <a:t>Special Interest Groups</a:t>
            </a:r>
          </a:p>
        </p:txBody>
      </p:sp>
      <p:cxnSp>
        <p:nvCxnSpPr>
          <p:cNvPr id="34" name="Straight Connector 33">
            <a:extLst>
              <a:ext uri="{FF2B5EF4-FFF2-40B4-BE49-F238E27FC236}">
                <a16:creationId xmlns:a16="http://schemas.microsoft.com/office/drawing/2014/main" id="{172DDB49-3CDF-40AA-9EDD-179D059C33D1}"/>
              </a:ext>
            </a:extLst>
          </p:cNvPr>
          <p:cNvCxnSpPr/>
          <p:nvPr/>
        </p:nvCxnSpPr>
        <p:spPr>
          <a:xfrm>
            <a:off x="8751020" y="2442155"/>
            <a:ext cx="1756296"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2F26ACA-9452-4F93-841E-12529D236DB9}"/>
              </a:ext>
            </a:extLst>
          </p:cNvPr>
          <p:cNvCxnSpPr/>
          <p:nvPr/>
        </p:nvCxnSpPr>
        <p:spPr>
          <a:xfrm>
            <a:off x="8751020" y="3608964"/>
            <a:ext cx="1756296"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C29501-DF5B-4A40-8FEC-32E6BB9C8689}"/>
              </a:ext>
            </a:extLst>
          </p:cNvPr>
          <p:cNvCxnSpPr/>
          <p:nvPr/>
        </p:nvCxnSpPr>
        <p:spPr>
          <a:xfrm>
            <a:off x="8751020" y="4775773"/>
            <a:ext cx="1756296"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04801A-4295-1C49-837F-59FAE5D99A75}"/>
              </a:ext>
            </a:extLst>
          </p:cNvPr>
          <p:cNvSpPr txBox="1"/>
          <p:nvPr/>
        </p:nvSpPr>
        <p:spPr>
          <a:xfrm>
            <a:off x="1240767" y="2371991"/>
            <a:ext cx="4085211" cy="710451"/>
          </a:xfrm>
          <a:prstGeom prst="rect">
            <a:avLst/>
          </a:prstGeom>
          <a:noFill/>
        </p:spPr>
        <p:txBody>
          <a:bodyPr wrap="square" rtlCol="0">
            <a:spAutoFit/>
          </a:bodyPr>
          <a:lstStyle/>
          <a:p>
            <a:pPr>
              <a:lnSpc>
                <a:spcPts val="2520"/>
              </a:lnSpc>
              <a:spcAft>
                <a:spcPts val="600"/>
              </a:spcAft>
            </a:pPr>
            <a:r>
              <a:rPr lang="en-US" b="1" dirty="0">
                <a:gradFill>
                  <a:gsLst>
                    <a:gs pos="91000">
                      <a:schemeClr val="accent2"/>
                    </a:gs>
                    <a:gs pos="14000">
                      <a:srgbClr val="76C9D5"/>
                    </a:gs>
                  </a:gsLst>
                  <a:path path="circle">
                    <a:fillToRect l="100000" b="100000"/>
                  </a:path>
                </a:gradFill>
                <a:effectLst>
                  <a:outerShdw blurRad="274393" dist="38100" dir="2700000" algn="tl" rotWithShape="0">
                    <a:prstClr val="black">
                      <a:alpha val="40000"/>
                    </a:prstClr>
                  </a:outerShdw>
                </a:effectLst>
                <a:latin typeface="Montserrat" panose="00000500000000000000" pitchFamily="50" charset="0"/>
              </a:rPr>
              <a:t>In combined revenue generated for our enterprise users</a:t>
            </a:r>
          </a:p>
        </p:txBody>
      </p:sp>
      <p:sp>
        <p:nvSpPr>
          <p:cNvPr id="27" name="Slide Number Placeholder 5134">
            <a:extLst>
              <a:ext uri="{FF2B5EF4-FFF2-40B4-BE49-F238E27FC236}">
                <a16:creationId xmlns:a16="http://schemas.microsoft.com/office/drawing/2014/main" id="{A4600100-BCFC-4A8F-A564-01ED64F15262}"/>
              </a:ext>
            </a:extLst>
          </p:cNvPr>
          <p:cNvSpPr>
            <a:spLocks noGrp="1"/>
          </p:cNvSpPr>
          <p:nvPr>
            <p:ph type="sldNum" sz="quarter" idx="12"/>
          </p:nvPr>
        </p:nvSpPr>
        <p:spPr>
          <a:xfrm>
            <a:off x="62050" y="6221244"/>
            <a:ext cx="436337" cy="307777"/>
          </a:xfrm>
        </p:spPr>
        <p:txBody>
          <a:bodyPr/>
          <a:lstStyle/>
          <a:p>
            <a:pPr algn="ctr"/>
            <a:fld id="{9CA17E48-1482-2242-8588-28D178DC5C93}" type="slidenum">
              <a:rPr lang="en-US" smtClean="0"/>
              <a:pPr algn="ctr"/>
              <a:t>19</a:t>
            </a:fld>
            <a:endParaRPr lang="en-US" dirty="0"/>
          </a:p>
        </p:txBody>
      </p:sp>
    </p:spTree>
    <p:extLst>
      <p:ext uri="{BB962C8B-B14F-4D97-AF65-F5344CB8AC3E}">
        <p14:creationId xmlns:p14="http://schemas.microsoft.com/office/powerpoint/2010/main" val="25212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23" presetClass="entr" presetSubtype="28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2000" fill="hold"/>
                                        <p:tgtEl>
                                          <p:spTgt spid="3"/>
                                        </p:tgtEl>
                                        <p:attrNameLst>
                                          <p:attrName>ppt_w</p:attrName>
                                        </p:attrNameLst>
                                      </p:cBhvr>
                                      <p:tavLst>
                                        <p:tav tm="0">
                                          <p:val>
                                            <p:strVal val="4/3*#ppt_w"/>
                                          </p:val>
                                        </p:tav>
                                        <p:tav tm="100000">
                                          <p:val>
                                            <p:strVal val="#ppt_w"/>
                                          </p:val>
                                        </p:tav>
                                      </p:tavLst>
                                    </p:anim>
                                    <p:anim calcmode="lin" valueType="num">
                                      <p:cBhvr>
                                        <p:cTn id="11" dur="2000" fill="hold"/>
                                        <p:tgtEl>
                                          <p:spTgt spid="3"/>
                                        </p:tgtEl>
                                        <p:attrNameLst>
                                          <p:attrName>ppt_h</p:attrName>
                                        </p:attrNameLst>
                                      </p:cBhvr>
                                      <p:tavLst>
                                        <p:tav tm="0">
                                          <p:val>
                                            <p:strVal val="4/3*#ppt_h"/>
                                          </p:val>
                                        </p:tav>
                                        <p:tav tm="100000">
                                          <p:val>
                                            <p:strVal val="#ppt_h"/>
                                          </p:val>
                                        </p:tav>
                                      </p:tavLst>
                                    </p:anim>
                                  </p:childTnLst>
                                </p:cTn>
                              </p:par>
                              <p:par>
                                <p:cTn id="12" presetID="42" presetClass="path" presetSubtype="0" accel="50000" decel="50000" fill="hold" nodeType="withEffect">
                                  <p:stCondLst>
                                    <p:cond delay="0"/>
                                  </p:stCondLst>
                                  <p:childTnLst>
                                    <p:animMotion origin="layout" path="M 0.12813 0.04375 L -1.66667E-6 1.11022E-16 " pathEditMode="relative" rAng="0" ptsTypes="AA">
                                      <p:cBhvr>
                                        <p:cTn id="13" dur="2000" fill="hold"/>
                                        <p:tgtEl>
                                          <p:spTgt spid="3"/>
                                        </p:tgtEl>
                                        <p:attrNameLst>
                                          <p:attrName>ppt_x</p:attrName>
                                          <p:attrName>ppt_y</p:attrName>
                                        </p:attrNameLst>
                                      </p:cBhvr>
                                      <p:rCtr x="-6406" y="-2199"/>
                                    </p:animMotion>
                                  </p:childTnLst>
                                </p:cTn>
                              </p:par>
                              <p:par>
                                <p:cTn id="14" presetID="8" presetClass="emph" presetSubtype="0" repeatCount="indefinite" fill="hold" nodeType="withEffect">
                                  <p:stCondLst>
                                    <p:cond delay="0"/>
                                  </p:stCondLst>
                                  <p:childTnLst>
                                    <p:animRot by="21600000">
                                      <p:cBhvr>
                                        <p:cTn id="15" dur="150000" fill="hold"/>
                                        <p:tgtEl>
                                          <p:spTgt spid="3"/>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000"/>
                                        <p:tgtEl>
                                          <p:spTgt spid="25"/>
                                        </p:tgtEl>
                                      </p:cBhvr>
                                    </p:animEffect>
                                  </p:childTnLst>
                                </p:cTn>
                              </p:par>
                              <p:par>
                                <p:cTn id="19" presetID="42" presetClass="path" presetSubtype="0" accel="50000" decel="50000" fill="hold" nodeType="withEffect">
                                  <p:stCondLst>
                                    <p:cond delay="0"/>
                                  </p:stCondLst>
                                  <p:childTnLst>
                                    <p:animMotion origin="layout" path="M 0.12813 0.04375 L -1.66667E-6 1.11022E-16 " pathEditMode="relative" rAng="0" ptsTypes="AA">
                                      <p:cBhvr>
                                        <p:cTn id="20" dur="2000" fill="hold"/>
                                        <p:tgtEl>
                                          <p:spTgt spid="25"/>
                                        </p:tgtEl>
                                        <p:attrNameLst>
                                          <p:attrName>ppt_x</p:attrName>
                                          <p:attrName>ppt_y</p:attrName>
                                        </p:attrNameLst>
                                      </p:cBhvr>
                                      <p:rCtr x="-6406" y="-2199"/>
                                    </p:animMotion>
                                  </p:childTnLst>
                                </p:cTn>
                              </p:par>
                              <p:par>
                                <p:cTn id="21" presetID="8" presetClass="emph" presetSubtype="0" repeatCount="indefinite" fill="hold" nodeType="withEffect">
                                  <p:stCondLst>
                                    <p:cond delay="0"/>
                                  </p:stCondLst>
                                  <p:childTnLst>
                                    <p:animRot by="-21600000">
                                      <p:cBhvr>
                                        <p:cTn id="22" dur="150000" fill="hold"/>
                                        <p:tgtEl>
                                          <p:spTgt spid="25"/>
                                        </p:tgtEl>
                                        <p:attrNameLst>
                                          <p:attrName>r</p:attrName>
                                        </p:attrNameLst>
                                      </p:cBhvr>
                                    </p:animRot>
                                  </p:childTnLst>
                                </p:cTn>
                              </p:par>
                              <p:par>
                                <p:cTn id="23" presetID="10" presetClass="entr" presetSubtype="0" fill="hold" grpId="0" nodeType="withEffect">
                                  <p:stCondLst>
                                    <p:cond delay="0"/>
                                  </p:stCondLst>
                                  <p:iterate type="lt">
                                    <p:tmPct val="14000"/>
                                  </p:iterate>
                                  <p:childTnLst>
                                    <p:set>
                                      <p:cBhvr>
                                        <p:cTn id="24" dur="1" fill="hold">
                                          <p:stCondLst>
                                            <p:cond delay="0"/>
                                          </p:stCondLst>
                                        </p:cTn>
                                        <p:tgtEl>
                                          <p:spTgt spid="22"/>
                                        </p:tgtEl>
                                        <p:attrNameLst>
                                          <p:attrName>style.visibility</p:attrName>
                                        </p:attrNameLst>
                                      </p:cBhvr>
                                      <p:to>
                                        <p:strVal val="visible"/>
                                      </p:to>
                                    </p:set>
                                    <p:animEffect transition="in" filter="fade">
                                      <p:cBhvr>
                                        <p:cTn id="25" dur="1250"/>
                                        <p:tgtEl>
                                          <p:spTgt spid="22"/>
                                        </p:tgtEl>
                                      </p:cBhvr>
                                    </p:animEffect>
                                  </p:childTnLst>
                                </p:cTn>
                              </p:par>
                              <p:par>
                                <p:cTn id="26" presetID="12" presetClass="entr" presetSubtype="1" fill="hold" grpId="0" nodeType="withEffect">
                                  <p:stCondLst>
                                    <p:cond delay="225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000"/>
                                        <p:tgtEl>
                                          <p:spTgt spid="6"/>
                                        </p:tgtEl>
                                        <p:attrNameLst>
                                          <p:attrName>ppt_y</p:attrName>
                                        </p:attrNameLst>
                                      </p:cBhvr>
                                      <p:tavLst>
                                        <p:tav tm="0">
                                          <p:val>
                                            <p:strVal val="#ppt_y-#ppt_h*1.125000"/>
                                          </p:val>
                                        </p:tav>
                                        <p:tav tm="100000">
                                          <p:val>
                                            <p:strVal val="#ppt_y"/>
                                          </p:val>
                                        </p:tav>
                                      </p:tavLst>
                                    </p:anim>
                                    <p:animEffect transition="in" filter="wipe(down)">
                                      <p:cBhvr>
                                        <p:cTn id="29" dur="1000"/>
                                        <p:tgtEl>
                                          <p:spTgt spid="6"/>
                                        </p:tgtEl>
                                      </p:cBhvr>
                                    </p:animEffect>
                                  </p:childTnLst>
                                </p:cTn>
                              </p:par>
                              <p:par>
                                <p:cTn id="30" presetID="22" presetClass="entr" presetSubtype="8" fill="hold" grpId="0" nodeType="withEffect">
                                  <p:stCondLst>
                                    <p:cond delay="30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par>
                                <p:cTn id="33" presetID="55" presetClass="entr" presetSubtype="0" fill="hold" nodeType="withEffect">
                                  <p:stCondLst>
                                    <p:cond delay="3500"/>
                                  </p:stCondLst>
                                  <p:childTnLst>
                                    <p:set>
                                      <p:cBhvr>
                                        <p:cTn id="34" dur="1" fill="hold">
                                          <p:stCondLst>
                                            <p:cond delay="0"/>
                                          </p:stCondLst>
                                        </p:cTn>
                                        <p:tgtEl>
                                          <p:spTgt spid="9"/>
                                        </p:tgtEl>
                                        <p:attrNameLst>
                                          <p:attrName>style.visibility</p:attrName>
                                        </p:attrNameLst>
                                      </p:cBhvr>
                                      <p:to>
                                        <p:strVal val="visible"/>
                                      </p:to>
                                    </p:set>
                                    <p:anim calcmode="lin" valueType="num">
                                      <p:cBhvr>
                                        <p:cTn id="35" dur="2000" fill="hold"/>
                                        <p:tgtEl>
                                          <p:spTgt spid="9"/>
                                        </p:tgtEl>
                                        <p:attrNameLst>
                                          <p:attrName>ppt_w</p:attrName>
                                        </p:attrNameLst>
                                      </p:cBhvr>
                                      <p:tavLst>
                                        <p:tav tm="0">
                                          <p:val>
                                            <p:strVal val="#ppt_w*0.70"/>
                                          </p:val>
                                        </p:tav>
                                        <p:tav tm="100000">
                                          <p:val>
                                            <p:strVal val="#ppt_w"/>
                                          </p:val>
                                        </p:tav>
                                      </p:tavLst>
                                    </p:anim>
                                    <p:anim calcmode="lin" valueType="num">
                                      <p:cBhvr>
                                        <p:cTn id="36" dur="2000" fill="hold"/>
                                        <p:tgtEl>
                                          <p:spTgt spid="9"/>
                                        </p:tgtEl>
                                        <p:attrNameLst>
                                          <p:attrName>ppt_h</p:attrName>
                                        </p:attrNameLst>
                                      </p:cBhvr>
                                      <p:tavLst>
                                        <p:tav tm="0">
                                          <p:val>
                                            <p:strVal val="#ppt_h"/>
                                          </p:val>
                                        </p:tav>
                                        <p:tav tm="100000">
                                          <p:val>
                                            <p:strVal val="#ppt_h"/>
                                          </p:val>
                                        </p:tav>
                                      </p:tavLst>
                                    </p:anim>
                                    <p:animEffect transition="in" filter="fade">
                                      <p:cBhvr>
                                        <p:cTn id="37" dur="2000"/>
                                        <p:tgtEl>
                                          <p:spTgt spid="9"/>
                                        </p:tgtEl>
                                      </p:cBhvr>
                                    </p:animEffect>
                                  </p:childTnLst>
                                </p:cTn>
                              </p:par>
                              <p:par>
                                <p:cTn id="38" presetID="10" presetClass="entr" presetSubtype="0" fill="hold" grpId="0" nodeType="withEffect">
                                  <p:stCondLst>
                                    <p:cond delay="350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childTnLst>
                                </p:cTn>
                              </p:par>
                              <p:par>
                                <p:cTn id="41" presetID="63" presetClass="path" presetSubtype="0" accel="50000" decel="50000" fill="hold" grpId="1" nodeType="withEffect">
                                  <p:stCondLst>
                                    <p:cond delay="3500"/>
                                  </p:stCondLst>
                                  <p:childTnLst>
                                    <p:animMotion origin="layout" path="M -0.15911 -4.81481E-6 L -3.54167E-6 -4.81481E-6 " pathEditMode="relative" rAng="0" ptsTypes="AA">
                                      <p:cBhvr>
                                        <p:cTn id="42" dur="2000" fill="hold"/>
                                        <p:tgtEl>
                                          <p:spTgt spid="5"/>
                                        </p:tgtEl>
                                        <p:attrNameLst>
                                          <p:attrName>ppt_x</p:attrName>
                                          <p:attrName>ppt_y</p:attrName>
                                        </p:attrNameLst>
                                      </p:cBhvr>
                                      <p:rCtr x="7956" y="0"/>
                                    </p:animMotion>
                                  </p:childTnLst>
                                </p:cTn>
                              </p:par>
                              <p:par>
                                <p:cTn id="43" presetID="10" presetClass="entr" presetSubtype="0" fill="hold" nodeType="withEffect">
                                  <p:stCondLst>
                                    <p:cond delay="360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1000"/>
                                        <p:tgtEl>
                                          <p:spTgt spid="34"/>
                                        </p:tgtEl>
                                      </p:cBhvr>
                                    </p:animEffect>
                                  </p:childTnLst>
                                </p:cTn>
                              </p:par>
                              <p:par>
                                <p:cTn id="46" presetID="63" presetClass="path" presetSubtype="0" accel="50000" decel="50000" fill="hold" nodeType="withEffect">
                                  <p:stCondLst>
                                    <p:cond delay="3600"/>
                                  </p:stCondLst>
                                  <p:childTnLst>
                                    <p:animMotion origin="layout" path="M -0.15911 -4.81481E-6 L -3.54167E-6 -4.81481E-6 " pathEditMode="relative" rAng="0" ptsTypes="AA">
                                      <p:cBhvr>
                                        <p:cTn id="47" dur="2000" fill="hold"/>
                                        <p:tgtEl>
                                          <p:spTgt spid="34"/>
                                        </p:tgtEl>
                                        <p:attrNameLst>
                                          <p:attrName>ppt_x</p:attrName>
                                          <p:attrName>ppt_y</p:attrName>
                                        </p:attrNameLst>
                                      </p:cBhvr>
                                      <p:rCtr x="7956" y="0"/>
                                    </p:animMotion>
                                  </p:childTnLst>
                                </p:cTn>
                              </p:par>
                              <p:par>
                                <p:cTn id="48" presetID="10" presetClass="entr" presetSubtype="0" fill="hold" grpId="0" nodeType="withEffect">
                                  <p:stCondLst>
                                    <p:cond delay="37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1000"/>
                                        <p:tgtEl>
                                          <p:spTgt spid="31"/>
                                        </p:tgtEl>
                                      </p:cBhvr>
                                    </p:animEffect>
                                  </p:childTnLst>
                                </p:cTn>
                              </p:par>
                              <p:par>
                                <p:cTn id="51" presetID="63" presetClass="path" presetSubtype="0" accel="50000" decel="50000" fill="hold" grpId="1" nodeType="withEffect">
                                  <p:stCondLst>
                                    <p:cond delay="3700"/>
                                  </p:stCondLst>
                                  <p:childTnLst>
                                    <p:animMotion origin="layout" path="M -0.15911 -4.81481E-6 L -3.54167E-6 -4.81481E-6 " pathEditMode="relative" rAng="0" ptsTypes="AA">
                                      <p:cBhvr>
                                        <p:cTn id="52" dur="2000" fill="hold"/>
                                        <p:tgtEl>
                                          <p:spTgt spid="31"/>
                                        </p:tgtEl>
                                        <p:attrNameLst>
                                          <p:attrName>ppt_x</p:attrName>
                                          <p:attrName>ppt_y</p:attrName>
                                        </p:attrNameLst>
                                      </p:cBhvr>
                                      <p:rCtr x="7956" y="0"/>
                                    </p:animMotion>
                                  </p:childTnLst>
                                </p:cTn>
                              </p:par>
                              <p:par>
                                <p:cTn id="53" presetID="10" presetClass="entr" presetSubtype="0" fill="hold" nodeType="withEffect">
                                  <p:stCondLst>
                                    <p:cond delay="380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1000"/>
                                        <p:tgtEl>
                                          <p:spTgt spid="35"/>
                                        </p:tgtEl>
                                      </p:cBhvr>
                                    </p:animEffect>
                                  </p:childTnLst>
                                </p:cTn>
                              </p:par>
                              <p:par>
                                <p:cTn id="56" presetID="63" presetClass="path" presetSubtype="0" accel="50000" decel="50000" fill="hold" nodeType="withEffect">
                                  <p:stCondLst>
                                    <p:cond delay="3800"/>
                                  </p:stCondLst>
                                  <p:childTnLst>
                                    <p:animMotion origin="layout" path="M -0.15911 -4.81481E-6 L -3.54167E-6 -4.81481E-6 " pathEditMode="relative" rAng="0" ptsTypes="AA">
                                      <p:cBhvr>
                                        <p:cTn id="57" dur="2000" fill="hold"/>
                                        <p:tgtEl>
                                          <p:spTgt spid="35"/>
                                        </p:tgtEl>
                                        <p:attrNameLst>
                                          <p:attrName>ppt_x</p:attrName>
                                          <p:attrName>ppt_y</p:attrName>
                                        </p:attrNameLst>
                                      </p:cBhvr>
                                      <p:rCtr x="7956" y="0"/>
                                    </p:animMotion>
                                  </p:childTnLst>
                                </p:cTn>
                              </p:par>
                              <p:par>
                                <p:cTn id="58" presetID="10" presetClass="entr" presetSubtype="0" fill="hold" grpId="0" nodeType="withEffect">
                                  <p:stCondLst>
                                    <p:cond delay="390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childTnLst>
                                </p:cTn>
                              </p:par>
                              <p:par>
                                <p:cTn id="61" presetID="63" presetClass="path" presetSubtype="0" accel="50000" decel="50000" fill="hold" grpId="1" nodeType="withEffect">
                                  <p:stCondLst>
                                    <p:cond delay="3900"/>
                                  </p:stCondLst>
                                  <p:childTnLst>
                                    <p:animMotion origin="layout" path="M -0.15911 -4.81481E-6 L -3.54167E-6 -4.81481E-6 " pathEditMode="relative" rAng="0" ptsTypes="AA">
                                      <p:cBhvr>
                                        <p:cTn id="62" dur="2000" fill="hold"/>
                                        <p:tgtEl>
                                          <p:spTgt spid="32"/>
                                        </p:tgtEl>
                                        <p:attrNameLst>
                                          <p:attrName>ppt_x</p:attrName>
                                          <p:attrName>ppt_y</p:attrName>
                                        </p:attrNameLst>
                                      </p:cBhvr>
                                      <p:rCtr x="7956" y="0"/>
                                    </p:animMotion>
                                  </p:childTnLst>
                                </p:cTn>
                              </p:par>
                              <p:par>
                                <p:cTn id="63" presetID="10" presetClass="entr" presetSubtype="0" fill="hold" nodeType="withEffect">
                                  <p:stCondLst>
                                    <p:cond delay="400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childTnLst>
                                </p:cTn>
                              </p:par>
                              <p:par>
                                <p:cTn id="66" presetID="63" presetClass="path" presetSubtype="0" accel="50000" decel="50000" fill="hold" nodeType="withEffect">
                                  <p:stCondLst>
                                    <p:cond delay="4000"/>
                                  </p:stCondLst>
                                  <p:childTnLst>
                                    <p:animMotion origin="layout" path="M -0.15911 -4.81481E-6 L -3.54167E-6 -4.81481E-6 " pathEditMode="relative" rAng="0" ptsTypes="AA">
                                      <p:cBhvr>
                                        <p:cTn id="67" dur="2000" fill="hold"/>
                                        <p:tgtEl>
                                          <p:spTgt spid="36"/>
                                        </p:tgtEl>
                                        <p:attrNameLst>
                                          <p:attrName>ppt_x</p:attrName>
                                          <p:attrName>ppt_y</p:attrName>
                                        </p:attrNameLst>
                                      </p:cBhvr>
                                      <p:rCtr x="7956" y="0"/>
                                    </p:animMotion>
                                  </p:childTnLst>
                                </p:cTn>
                              </p:par>
                              <p:par>
                                <p:cTn id="68" presetID="10" presetClass="entr" presetSubtype="0" fill="hold" grpId="0" nodeType="withEffect">
                                  <p:stCondLst>
                                    <p:cond delay="410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childTnLst>
                                </p:cTn>
                              </p:par>
                              <p:par>
                                <p:cTn id="71" presetID="63" presetClass="path" presetSubtype="0" accel="50000" decel="50000" fill="hold" grpId="1" nodeType="withEffect">
                                  <p:stCondLst>
                                    <p:cond delay="4100"/>
                                  </p:stCondLst>
                                  <p:childTnLst>
                                    <p:animMotion origin="layout" path="M -0.15911 -4.81481E-6 L -3.54167E-6 -4.81481E-6 " pathEditMode="relative" rAng="0" ptsTypes="AA">
                                      <p:cBhvr>
                                        <p:cTn id="72" dur="2000" fill="hold"/>
                                        <p:tgtEl>
                                          <p:spTgt spid="33"/>
                                        </p:tgtEl>
                                        <p:attrNameLst>
                                          <p:attrName>ppt_x</p:attrName>
                                          <p:attrName>ppt_y</p:attrName>
                                        </p:attrNameLst>
                                      </p:cBhvr>
                                      <p:rCtr x="79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5" grpId="0"/>
      <p:bldP spid="5" grpId="1"/>
      <p:bldP spid="31" grpId="0"/>
      <p:bldP spid="31" grpId="1"/>
      <p:bldP spid="32" grpId="0"/>
      <p:bldP spid="32" grpId="1"/>
      <p:bldP spid="33" grpId="0"/>
      <p:bldP spid="33"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1CD5EFB-BC70-45A5-9F37-82EE02C4108F}"/>
              </a:ext>
            </a:extLst>
          </p:cNvPr>
          <p:cNvSpPr/>
          <p:nvPr/>
        </p:nvSpPr>
        <p:spPr>
          <a:xfrm>
            <a:off x="703007" y="639097"/>
            <a:ext cx="10785987" cy="5579806"/>
          </a:xfrm>
          <a:prstGeom prst="roundRect">
            <a:avLst>
              <a:gd name="adj" fmla="val 6975"/>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F9ABEB4-CFA4-8C4E-27DF-02C4D796D602}"/>
              </a:ext>
            </a:extLst>
          </p:cNvPr>
          <p:cNvSpPr txBox="1"/>
          <p:nvPr/>
        </p:nvSpPr>
        <p:spPr>
          <a:xfrm>
            <a:off x="1303516" y="4888984"/>
            <a:ext cx="5083443" cy="861774"/>
          </a:xfrm>
          <a:prstGeom prst="rect">
            <a:avLst/>
          </a:prstGeom>
          <a:noFill/>
        </p:spPr>
        <p:txBody>
          <a:bodyPr wrap="none" rtlCol="0">
            <a:spAutoFit/>
          </a:bodyPr>
          <a:lstStyle>
            <a:defPPr>
              <a:defRPr lang="en-US"/>
            </a:defPPr>
            <a:lvl1pPr>
              <a:defRPr sz="2500" b="1" spc="300">
                <a:gradFill>
                  <a:gsLst>
                    <a:gs pos="0">
                      <a:schemeClr val="accent6"/>
                    </a:gs>
                    <a:gs pos="100000">
                      <a:schemeClr val="accent2"/>
                    </a:gs>
                  </a:gsLst>
                  <a:lin ang="5400000" scaled="0"/>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GET TO KNOW</a:t>
            </a:r>
          </a:p>
        </p:txBody>
      </p:sp>
      <p:sp>
        <p:nvSpPr>
          <p:cNvPr id="5" name="TextBox 4">
            <a:extLst>
              <a:ext uri="{FF2B5EF4-FFF2-40B4-BE49-F238E27FC236}">
                <a16:creationId xmlns:a16="http://schemas.microsoft.com/office/drawing/2014/main" id="{F2B7FFDE-A6DE-4BE8-AD54-BBB00D91075E}"/>
              </a:ext>
            </a:extLst>
          </p:cNvPr>
          <p:cNvSpPr txBox="1"/>
          <p:nvPr/>
        </p:nvSpPr>
        <p:spPr>
          <a:xfrm>
            <a:off x="1303516" y="4206243"/>
            <a:ext cx="291458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Company XYZ</a:t>
            </a:r>
          </a:p>
        </p:txBody>
      </p:sp>
      <p:cxnSp>
        <p:nvCxnSpPr>
          <p:cNvPr id="10" name="Straight Connector 9">
            <a:extLst>
              <a:ext uri="{FF2B5EF4-FFF2-40B4-BE49-F238E27FC236}">
                <a16:creationId xmlns:a16="http://schemas.microsoft.com/office/drawing/2014/main" id="{10FACFA5-CDB8-49E5-80AA-D88FAE72EC21}"/>
              </a:ext>
            </a:extLst>
          </p:cNvPr>
          <p:cNvCxnSpPr>
            <a:cxnSpLocks/>
          </p:cNvCxnSpPr>
          <p:nvPr/>
        </p:nvCxnSpPr>
        <p:spPr>
          <a:xfrm>
            <a:off x="10726286" y="1288026"/>
            <a:ext cx="0" cy="3334774"/>
          </a:xfrm>
          <a:prstGeom prst="line">
            <a:avLst/>
          </a:prstGeom>
          <a:ln w="9525">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2A4280-51EF-4C2C-9279-6782A5B100CA}"/>
              </a:ext>
            </a:extLst>
          </p:cNvPr>
          <p:cNvSpPr txBox="1"/>
          <p:nvPr/>
        </p:nvSpPr>
        <p:spPr>
          <a:xfrm rot="5400000">
            <a:off x="10235607" y="5108388"/>
            <a:ext cx="981359"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600" normalizeH="0" baseline="0" noProof="0" dirty="0">
                <a:ln>
                  <a:noFill/>
                </a:ln>
                <a:solidFill>
                  <a:srgbClr val="D6E9FE">
                    <a:alpha val="50000"/>
                  </a:srgbClr>
                </a:solidFill>
                <a:effectLst/>
                <a:uLnTx/>
                <a:uFillTx/>
                <a:latin typeface="Montserrat" panose="00000500000000000000" pitchFamily="50" charset="0"/>
                <a:ea typeface="+mn-ea"/>
                <a:cs typeface="+mn-cs"/>
              </a:rPr>
              <a:t>20XX</a:t>
            </a:r>
          </a:p>
        </p:txBody>
      </p:sp>
      <p:grpSp>
        <p:nvGrpSpPr>
          <p:cNvPr id="9" name="Group 8">
            <a:extLst>
              <a:ext uri="{FF2B5EF4-FFF2-40B4-BE49-F238E27FC236}">
                <a16:creationId xmlns:a16="http://schemas.microsoft.com/office/drawing/2014/main" id="{676F164E-0AD9-4BA4-A10D-C3A96894C143}"/>
              </a:ext>
            </a:extLst>
          </p:cNvPr>
          <p:cNvGrpSpPr/>
          <p:nvPr/>
        </p:nvGrpSpPr>
        <p:grpSpPr>
          <a:xfrm>
            <a:off x="1303516" y="1189792"/>
            <a:ext cx="1032708" cy="1032708"/>
            <a:chOff x="1303516" y="1189792"/>
            <a:chExt cx="1032708" cy="1032708"/>
          </a:xfrm>
        </p:grpSpPr>
        <p:sp>
          <p:nvSpPr>
            <p:cNvPr id="3" name="Rectangle: Rounded Corners 2">
              <a:extLst>
                <a:ext uri="{FF2B5EF4-FFF2-40B4-BE49-F238E27FC236}">
                  <a16:creationId xmlns:a16="http://schemas.microsoft.com/office/drawing/2014/main" id="{409111FB-9E34-4FB7-88E3-AFA3E48EC2C6}"/>
                </a:ext>
              </a:extLst>
            </p:cNvPr>
            <p:cNvSpPr/>
            <p:nvPr/>
          </p:nvSpPr>
          <p:spPr>
            <a:xfrm>
              <a:off x="1303516" y="1189792"/>
              <a:ext cx="1032708" cy="1032708"/>
            </a:xfrm>
            <a:prstGeom prst="roundRect">
              <a:avLst/>
            </a:prstGeom>
            <a:solidFill>
              <a:schemeClr val="accent1">
                <a:lumMod val="10000"/>
                <a:alpha val="35000"/>
              </a:schemeClr>
            </a:solidFill>
            <a:ln w="19050">
              <a:no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BE1C7C7-5531-4E14-92AA-C7A5373940F2}"/>
                </a:ext>
              </a:extLst>
            </p:cNvPr>
            <p:cNvPicPr>
              <a:picLocks noChangeAspect="1"/>
            </p:cNvPicPr>
            <p:nvPr/>
          </p:nvPicPr>
          <p:blipFill>
            <a:blip r:embed="rId2"/>
            <a:srcRect l="33658" r="33658"/>
            <a:stretch/>
          </p:blipFill>
          <p:spPr>
            <a:xfrm>
              <a:off x="1474186" y="1401541"/>
              <a:ext cx="691368" cy="609210"/>
            </a:xfrm>
            <a:prstGeom prst="rect">
              <a:avLst/>
            </a:prstGeom>
          </p:spPr>
        </p:pic>
      </p:grpSp>
    </p:spTree>
    <p:extLst>
      <p:ext uri="{BB962C8B-B14F-4D97-AF65-F5344CB8AC3E}">
        <p14:creationId xmlns:p14="http://schemas.microsoft.com/office/powerpoint/2010/main" val="22063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23" presetClass="entr" presetSubtype="288"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000" fill="hold"/>
                                        <p:tgtEl>
                                          <p:spTgt spid="8"/>
                                        </p:tgtEl>
                                        <p:attrNameLst>
                                          <p:attrName>ppt_w</p:attrName>
                                        </p:attrNameLst>
                                      </p:cBhvr>
                                      <p:tavLst>
                                        <p:tav tm="0">
                                          <p:val>
                                            <p:strVal val="4/3*#ppt_w"/>
                                          </p:val>
                                        </p:tav>
                                        <p:tav tm="100000">
                                          <p:val>
                                            <p:strVal val="#ppt_w"/>
                                          </p:val>
                                        </p:tav>
                                      </p:tavLst>
                                    </p:anim>
                                    <p:anim calcmode="lin" valueType="num">
                                      <p:cBhvr>
                                        <p:cTn id="11" dur="2000" fill="hold"/>
                                        <p:tgtEl>
                                          <p:spTgt spid="8"/>
                                        </p:tgtEl>
                                        <p:attrNameLst>
                                          <p:attrName>ppt_h</p:attrName>
                                        </p:attrNameLst>
                                      </p:cBhvr>
                                      <p:tavLst>
                                        <p:tav tm="0">
                                          <p:val>
                                            <p:strVal val="4/3*#ppt_h"/>
                                          </p:val>
                                        </p:tav>
                                        <p:tav tm="100000">
                                          <p:val>
                                            <p:strVal val="#ppt_h"/>
                                          </p:val>
                                        </p:tav>
                                      </p:tavLst>
                                    </p:anim>
                                  </p:childTnLst>
                                </p:cTn>
                              </p:par>
                              <p:par>
                                <p:cTn id="12" presetID="10" presetClass="entr" presetSubtype="0" fill="hold" grpId="0" nodeType="withEffect">
                                  <p:stCondLst>
                                    <p:cond delay="500"/>
                                  </p:stCondLst>
                                  <p:iterate type="lt">
                                    <p:tmPct val="12000"/>
                                  </p:iterate>
                                  <p:childTnLst>
                                    <p:set>
                                      <p:cBhvr>
                                        <p:cTn id="13" dur="1" fill="hold">
                                          <p:stCondLst>
                                            <p:cond delay="0"/>
                                          </p:stCondLst>
                                        </p:cTn>
                                        <p:tgtEl>
                                          <p:spTgt spid="5"/>
                                        </p:tgtEl>
                                        <p:attrNameLst>
                                          <p:attrName>style.visibility</p:attrName>
                                        </p:attrNameLst>
                                      </p:cBhvr>
                                      <p:to>
                                        <p:strVal val="visible"/>
                                      </p:to>
                                    </p:set>
                                    <p:animEffect transition="in" filter="fade">
                                      <p:cBhvr>
                                        <p:cTn id="14" dur="1500"/>
                                        <p:tgtEl>
                                          <p:spTgt spid="5"/>
                                        </p:tgtEl>
                                      </p:cBhvr>
                                    </p:animEffect>
                                  </p:childTnLst>
                                </p:cTn>
                              </p:par>
                              <p:par>
                                <p:cTn id="15" presetID="10" presetClass="entr" presetSubtype="0" fill="hold" grpId="0" nodeType="withEffect">
                                  <p:stCondLst>
                                    <p:cond delay="500"/>
                                  </p:stCondLst>
                                  <p:iterate type="lt">
                                    <p:tmPct val="12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childTnLst>
                                </p:cTn>
                              </p:par>
                              <p:par>
                                <p:cTn id="18" presetID="10" presetClass="entr" presetSubtype="0" fill="hold"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childTnLst>
                                </p:cTn>
                              </p:par>
                              <p:par>
                                <p:cTn id="21" presetID="23" presetClass="entr" presetSubtype="272"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p:cTn id="23" dur="1500" fill="hold"/>
                                        <p:tgtEl>
                                          <p:spTgt spid="9"/>
                                        </p:tgtEl>
                                        <p:attrNameLst>
                                          <p:attrName>ppt_w</p:attrName>
                                        </p:attrNameLst>
                                      </p:cBhvr>
                                      <p:tavLst>
                                        <p:tav tm="0">
                                          <p:val>
                                            <p:strVal val="2/3*#ppt_w"/>
                                          </p:val>
                                        </p:tav>
                                        <p:tav tm="100000">
                                          <p:val>
                                            <p:strVal val="#ppt_w"/>
                                          </p:val>
                                        </p:tav>
                                      </p:tavLst>
                                    </p:anim>
                                    <p:anim calcmode="lin" valueType="num">
                                      <p:cBhvr>
                                        <p:cTn id="24" dur="1500" fill="hold"/>
                                        <p:tgtEl>
                                          <p:spTgt spid="9"/>
                                        </p:tgtEl>
                                        <p:attrNameLst>
                                          <p:attrName>ppt_h</p:attrName>
                                        </p:attrNameLst>
                                      </p:cBhvr>
                                      <p:tavLst>
                                        <p:tav tm="0">
                                          <p:val>
                                            <p:strVal val="2/3*#ppt_h"/>
                                          </p:val>
                                        </p:tav>
                                        <p:tav tm="100000">
                                          <p:val>
                                            <p:strVal val="#ppt_h"/>
                                          </p:val>
                                        </p:tav>
                                      </p:tavLst>
                                    </p:anim>
                                  </p:childTnLst>
                                </p:cTn>
                              </p:par>
                              <p:par>
                                <p:cTn id="25" presetID="17"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500" fill="hold"/>
                                        <p:tgtEl>
                                          <p:spTgt spid="10"/>
                                        </p:tgtEl>
                                        <p:attrNameLst>
                                          <p:attrName>ppt_x</p:attrName>
                                        </p:attrNameLst>
                                      </p:cBhvr>
                                      <p:tavLst>
                                        <p:tav tm="0">
                                          <p:val>
                                            <p:strVal val="#ppt_x"/>
                                          </p:val>
                                        </p:tav>
                                        <p:tav tm="100000">
                                          <p:val>
                                            <p:strVal val="#ppt_x"/>
                                          </p:val>
                                        </p:tav>
                                      </p:tavLst>
                                    </p:anim>
                                    <p:anim calcmode="lin" valueType="num">
                                      <p:cBhvr>
                                        <p:cTn id="28" dur="1500" fill="hold"/>
                                        <p:tgtEl>
                                          <p:spTgt spid="10"/>
                                        </p:tgtEl>
                                        <p:attrNameLst>
                                          <p:attrName>ppt_y</p:attrName>
                                        </p:attrNameLst>
                                      </p:cBhvr>
                                      <p:tavLst>
                                        <p:tav tm="0">
                                          <p:val>
                                            <p:strVal val="#ppt_y-#ppt_h/2"/>
                                          </p:val>
                                        </p:tav>
                                        <p:tav tm="100000">
                                          <p:val>
                                            <p:strVal val="#ppt_y"/>
                                          </p:val>
                                        </p:tav>
                                      </p:tavLst>
                                    </p:anim>
                                    <p:anim calcmode="lin" valueType="num">
                                      <p:cBhvr>
                                        <p:cTn id="29" dur="1500" fill="hold"/>
                                        <p:tgtEl>
                                          <p:spTgt spid="10"/>
                                        </p:tgtEl>
                                        <p:attrNameLst>
                                          <p:attrName>ppt_w</p:attrName>
                                        </p:attrNameLst>
                                      </p:cBhvr>
                                      <p:tavLst>
                                        <p:tav tm="0">
                                          <p:val>
                                            <p:strVal val="#ppt_w"/>
                                          </p:val>
                                        </p:tav>
                                        <p:tav tm="100000">
                                          <p:val>
                                            <p:strVal val="#ppt_w"/>
                                          </p:val>
                                        </p:tav>
                                      </p:tavLst>
                                    </p:anim>
                                    <p:anim calcmode="lin" valueType="num">
                                      <p:cBhvr>
                                        <p:cTn id="30" dur="1500" fill="hold"/>
                                        <p:tgtEl>
                                          <p:spTgt spid="10"/>
                                        </p:tgtEl>
                                        <p:attrNameLst>
                                          <p:attrName>ppt_h</p:attrName>
                                        </p:attrNameLst>
                                      </p:cBhvr>
                                      <p:tavLst>
                                        <p:tav tm="0">
                                          <p:val>
                                            <p:fltVal val="0"/>
                                          </p:val>
                                        </p:tav>
                                        <p:tav tm="100000">
                                          <p:val>
                                            <p:strVal val="#ppt_h"/>
                                          </p:val>
                                        </p:tav>
                                      </p:tavLst>
                                    </p:anim>
                                  </p:childTnLst>
                                </p:cTn>
                              </p:par>
                              <p:par>
                                <p:cTn id="31" presetID="12" presetClass="entr" presetSubtype="4" fill="hold" grpId="0" nodeType="withEffect">
                                  <p:stCondLst>
                                    <p:cond delay="5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1500"/>
                                        <p:tgtEl>
                                          <p:spTgt spid="11"/>
                                        </p:tgtEl>
                                        <p:attrNameLst>
                                          <p:attrName>ppt_y</p:attrName>
                                        </p:attrNameLst>
                                      </p:cBhvr>
                                      <p:tavLst>
                                        <p:tav tm="0">
                                          <p:val>
                                            <p:strVal val="#ppt_y+#ppt_h*1.125000"/>
                                          </p:val>
                                        </p:tav>
                                        <p:tav tm="100000">
                                          <p:val>
                                            <p:strVal val="#ppt_y"/>
                                          </p:val>
                                        </p:tav>
                                      </p:tavLst>
                                    </p:anim>
                                    <p:animEffect transition="in" filter="wipe(up)">
                                      <p:cBhvr>
                                        <p:cTn id="34"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p:bldP spid="5"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925104B1-BF5A-4D14-9594-FEB64A827184}"/>
              </a:ext>
            </a:extLst>
          </p:cNvPr>
          <p:cNvSpPr/>
          <p:nvPr/>
        </p:nvSpPr>
        <p:spPr>
          <a:xfrm>
            <a:off x="3064213" y="662221"/>
            <a:ext cx="2445372" cy="5664544"/>
          </a:xfrm>
          <a:prstGeom prst="roundRect">
            <a:avLst>
              <a:gd name="adj" fmla="val 3285"/>
            </a:avLst>
          </a:prstGeom>
          <a:blipFill dpi="0" rotWithShape="0">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5B5FA60-6912-46EA-B5F2-18A80F6DC202}"/>
              </a:ext>
            </a:extLst>
          </p:cNvPr>
          <p:cNvSpPr/>
          <p:nvPr/>
        </p:nvSpPr>
        <p:spPr>
          <a:xfrm>
            <a:off x="6085810" y="662221"/>
            <a:ext cx="2445372" cy="5664544"/>
          </a:xfrm>
          <a:prstGeom prst="roundRect">
            <a:avLst>
              <a:gd name="adj" fmla="val 3285"/>
            </a:avLst>
          </a:prstGeom>
          <a:blipFill dpi="0" rotWithShape="0">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3E33CF3-A392-4173-ACFD-DABE4BFAF727}"/>
              </a:ext>
            </a:extLst>
          </p:cNvPr>
          <p:cNvSpPr/>
          <p:nvPr/>
        </p:nvSpPr>
        <p:spPr>
          <a:xfrm>
            <a:off x="9107408" y="662221"/>
            <a:ext cx="2445372" cy="5664544"/>
          </a:xfrm>
          <a:prstGeom prst="roundRect">
            <a:avLst>
              <a:gd name="adj" fmla="val 3285"/>
            </a:avLst>
          </a:prstGeom>
          <a:blipFill dpi="0" rotWithShape="0">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A9B22DC-5B36-4F07-AD90-CC44D2C0356E}"/>
              </a:ext>
            </a:extLst>
          </p:cNvPr>
          <p:cNvSpPr/>
          <p:nvPr/>
        </p:nvSpPr>
        <p:spPr>
          <a:xfrm>
            <a:off x="3064213" y="662221"/>
            <a:ext cx="2445372" cy="5664544"/>
          </a:xfrm>
          <a:prstGeom prst="roundRect">
            <a:avLst>
              <a:gd name="adj" fmla="val 3188"/>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1D6832C-9D6E-404D-8540-829C07A49788}"/>
              </a:ext>
            </a:extLst>
          </p:cNvPr>
          <p:cNvSpPr/>
          <p:nvPr/>
        </p:nvSpPr>
        <p:spPr>
          <a:xfrm>
            <a:off x="6085810" y="662221"/>
            <a:ext cx="2445372" cy="5664544"/>
          </a:xfrm>
          <a:prstGeom prst="roundRect">
            <a:avLst>
              <a:gd name="adj" fmla="val 3188"/>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728E777A-6E74-4871-8184-808B1F5D1F2D}"/>
              </a:ext>
            </a:extLst>
          </p:cNvPr>
          <p:cNvSpPr/>
          <p:nvPr/>
        </p:nvSpPr>
        <p:spPr>
          <a:xfrm>
            <a:off x="9107408" y="662221"/>
            <a:ext cx="2445372" cy="5664544"/>
          </a:xfrm>
          <a:prstGeom prst="roundRect">
            <a:avLst>
              <a:gd name="adj" fmla="val 3188"/>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8A2F56E-5600-4350-AB8E-D3EDEF87C0E7}"/>
              </a:ext>
            </a:extLst>
          </p:cNvPr>
          <p:cNvSpPr/>
          <p:nvPr/>
        </p:nvSpPr>
        <p:spPr>
          <a:xfrm>
            <a:off x="0" y="0"/>
            <a:ext cx="560439" cy="6858000"/>
          </a:xfrm>
          <a:prstGeom prst="rect">
            <a:avLst/>
          </a:prstGeom>
          <a:blipFill>
            <a:blip r:embed="rId5"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BA854AC0-5D25-478B-A31B-9328B27517DD}"/>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6993D4AB-C50C-4DF4-9F5D-538783795CA8}"/>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8" name="Graphic 31" descr="Line arrow Horizontal U turn">
            <a:extLst>
              <a:ext uri="{FF2B5EF4-FFF2-40B4-BE49-F238E27FC236}">
                <a16:creationId xmlns:a16="http://schemas.microsoft.com/office/drawing/2014/main" id="{1784BA78-DDC2-4BF0-BBCC-3DA12A8B796A}"/>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 name="TextBox 10">
            <a:extLst>
              <a:ext uri="{FF2B5EF4-FFF2-40B4-BE49-F238E27FC236}">
                <a16:creationId xmlns:a16="http://schemas.microsoft.com/office/drawing/2014/main" id="{38EA1CD6-343F-4E3A-BD82-566909CE8772}"/>
              </a:ext>
            </a:extLst>
          </p:cNvPr>
          <p:cNvSpPr txBox="1"/>
          <p:nvPr/>
        </p:nvSpPr>
        <p:spPr>
          <a:xfrm>
            <a:off x="2062050" y="2506528"/>
            <a:ext cx="556564" cy="292388"/>
          </a:xfrm>
          <a:prstGeom prst="rect">
            <a:avLst/>
          </a:prstGeom>
          <a:noFill/>
        </p:spPr>
        <p:txBody>
          <a:bodyPr wrap="none" rtlCol="0" anchor="ctr" anchorCtr="0">
            <a:spAutoFit/>
          </a:bodyPr>
          <a:lstStyle/>
          <a:p>
            <a:pPr algn="r"/>
            <a:r>
              <a:rPr lang="en-US" sz="1300" dirty="0">
                <a:solidFill>
                  <a:schemeClr val="bg1"/>
                </a:solidFill>
                <a:latin typeface="Montserrat" panose="00000500000000000000" pitchFamily="50" charset="0"/>
              </a:rPr>
              <a:t>APIs</a:t>
            </a:r>
          </a:p>
        </p:txBody>
      </p:sp>
      <p:sp>
        <p:nvSpPr>
          <p:cNvPr id="22" name="TextBox 21">
            <a:extLst>
              <a:ext uri="{FF2B5EF4-FFF2-40B4-BE49-F238E27FC236}">
                <a16:creationId xmlns:a16="http://schemas.microsoft.com/office/drawing/2014/main" id="{DD92A14E-0A9F-4677-B584-4948D82D628E}"/>
              </a:ext>
            </a:extLst>
          </p:cNvPr>
          <p:cNvSpPr txBox="1"/>
          <p:nvPr/>
        </p:nvSpPr>
        <p:spPr>
          <a:xfrm>
            <a:off x="1536266" y="3070108"/>
            <a:ext cx="1082348" cy="292388"/>
          </a:xfrm>
          <a:prstGeom prst="rect">
            <a:avLst/>
          </a:prstGeom>
          <a:noFill/>
        </p:spPr>
        <p:txBody>
          <a:bodyPr wrap="none" rtlCol="0" anchor="ctr" anchorCtr="0">
            <a:spAutoFit/>
          </a:bodyPr>
          <a:lstStyle/>
          <a:p>
            <a:pPr algn="r"/>
            <a:r>
              <a:rPr lang="en-US" sz="1300" dirty="0">
                <a:solidFill>
                  <a:schemeClr val="bg1"/>
                </a:solidFill>
                <a:latin typeface="Montserrat" panose="00000500000000000000" pitchFamily="50" charset="0"/>
              </a:rPr>
              <a:t>Frequency</a:t>
            </a:r>
          </a:p>
        </p:txBody>
      </p:sp>
      <p:sp>
        <p:nvSpPr>
          <p:cNvPr id="23" name="TextBox 22">
            <a:extLst>
              <a:ext uri="{FF2B5EF4-FFF2-40B4-BE49-F238E27FC236}">
                <a16:creationId xmlns:a16="http://schemas.microsoft.com/office/drawing/2014/main" id="{AC2D1F5E-FD36-48FA-9B2A-3833F98C3A36}"/>
              </a:ext>
            </a:extLst>
          </p:cNvPr>
          <p:cNvSpPr txBox="1"/>
          <p:nvPr/>
        </p:nvSpPr>
        <p:spPr>
          <a:xfrm>
            <a:off x="1175590" y="3595588"/>
            <a:ext cx="1443024" cy="292388"/>
          </a:xfrm>
          <a:prstGeom prst="rect">
            <a:avLst/>
          </a:prstGeom>
          <a:noFill/>
        </p:spPr>
        <p:txBody>
          <a:bodyPr wrap="none" rtlCol="0" anchor="ctr" anchorCtr="0">
            <a:spAutoFit/>
          </a:bodyPr>
          <a:lstStyle/>
          <a:p>
            <a:pPr algn="r"/>
            <a:r>
              <a:rPr lang="en-US" sz="1300" dirty="0">
                <a:solidFill>
                  <a:schemeClr val="bg1"/>
                </a:solidFill>
                <a:latin typeface="Montserrat" panose="00000500000000000000" pitchFamily="50" charset="0"/>
              </a:rPr>
              <a:t>Real Time Calls</a:t>
            </a:r>
          </a:p>
        </p:txBody>
      </p:sp>
      <p:sp>
        <p:nvSpPr>
          <p:cNvPr id="24" name="TextBox 23">
            <a:extLst>
              <a:ext uri="{FF2B5EF4-FFF2-40B4-BE49-F238E27FC236}">
                <a16:creationId xmlns:a16="http://schemas.microsoft.com/office/drawing/2014/main" id="{039C3602-4620-4DB1-BAE8-D380A141FD64}"/>
              </a:ext>
            </a:extLst>
          </p:cNvPr>
          <p:cNvSpPr txBox="1"/>
          <p:nvPr/>
        </p:nvSpPr>
        <p:spPr>
          <a:xfrm>
            <a:off x="1707787" y="4197268"/>
            <a:ext cx="910827" cy="292388"/>
          </a:xfrm>
          <a:prstGeom prst="rect">
            <a:avLst/>
          </a:prstGeom>
          <a:noFill/>
        </p:spPr>
        <p:txBody>
          <a:bodyPr wrap="none" rtlCol="0" anchor="ctr" anchorCtr="0">
            <a:spAutoFit/>
          </a:bodyPr>
          <a:lstStyle/>
          <a:p>
            <a:pPr algn="r"/>
            <a:r>
              <a:rPr lang="en-US" sz="1300" dirty="0">
                <a:solidFill>
                  <a:schemeClr val="bg1"/>
                </a:solidFill>
                <a:latin typeface="Montserrat" panose="00000500000000000000" pitchFamily="50" charset="0"/>
              </a:rPr>
              <a:t>Crawlers</a:t>
            </a:r>
          </a:p>
        </p:txBody>
      </p:sp>
      <p:sp>
        <p:nvSpPr>
          <p:cNvPr id="25" name="TextBox 24">
            <a:extLst>
              <a:ext uri="{FF2B5EF4-FFF2-40B4-BE49-F238E27FC236}">
                <a16:creationId xmlns:a16="http://schemas.microsoft.com/office/drawing/2014/main" id="{AC31501F-ED17-4A18-9AA2-6BE85DA4F42F}"/>
              </a:ext>
            </a:extLst>
          </p:cNvPr>
          <p:cNvSpPr txBox="1"/>
          <p:nvPr/>
        </p:nvSpPr>
        <p:spPr>
          <a:xfrm>
            <a:off x="1430467" y="4760848"/>
            <a:ext cx="1188147" cy="292388"/>
          </a:xfrm>
          <a:prstGeom prst="rect">
            <a:avLst/>
          </a:prstGeom>
          <a:noFill/>
        </p:spPr>
        <p:txBody>
          <a:bodyPr wrap="none" rtlCol="0" anchor="ctr" anchorCtr="0">
            <a:spAutoFit/>
          </a:bodyPr>
          <a:lstStyle/>
          <a:p>
            <a:pPr algn="r"/>
            <a:r>
              <a:rPr lang="en-US" sz="1300" dirty="0">
                <a:solidFill>
                  <a:schemeClr val="bg1"/>
                </a:solidFill>
                <a:latin typeface="Montserrat" panose="00000500000000000000" pitchFamily="50" charset="0"/>
              </a:rPr>
              <a:t>Private APIs</a:t>
            </a:r>
          </a:p>
        </p:txBody>
      </p:sp>
      <p:sp>
        <p:nvSpPr>
          <p:cNvPr id="26" name="TextBox 25">
            <a:extLst>
              <a:ext uri="{FF2B5EF4-FFF2-40B4-BE49-F238E27FC236}">
                <a16:creationId xmlns:a16="http://schemas.microsoft.com/office/drawing/2014/main" id="{5B44F890-38B7-4073-9219-B6A7CF1779F4}"/>
              </a:ext>
            </a:extLst>
          </p:cNvPr>
          <p:cNvSpPr txBox="1"/>
          <p:nvPr/>
        </p:nvSpPr>
        <p:spPr>
          <a:xfrm>
            <a:off x="1518633" y="5324427"/>
            <a:ext cx="1099981" cy="292388"/>
          </a:xfrm>
          <a:prstGeom prst="rect">
            <a:avLst/>
          </a:prstGeom>
          <a:noFill/>
        </p:spPr>
        <p:txBody>
          <a:bodyPr wrap="none" rtlCol="0" anchor="ctr" anchorCtr="0">
            <a:spAutoFit/>
          </a:bodyPr>
          <a:lstStyle/>
          <a:p>
            <a:pPr algn="r"/>
            <a:r>
              <a:rPr lang="en-US" sz="1300" dirty="0">
                <a:solidFill>
                  <a:schemeClr val="bg1"/>
                </a:solidFill>
                <a:latin typeface="Montserrat" panose="00000500000000000000" pitchFamily="50" charset="0"/>
              </a:rPr>
              <a:t>Federation</a:t>
            </a:r>
          </a:p>
        </p:txBody>
      </p:sp>
      <p:sp>
        <p:nvSpPr>
          <p:cNvPr id="27" name="TextBox 26">
            <a:extLst>
              <a:ext uri="{FF2B5EF4-FFF2-40B4-BE49-F238E27FC236}">
                <a16:creationId xmlns:a16="http://schemas.microsoft.com/office/drawing/2014/main" id="{299BEAF9-54F7-42C8-8BB7-9CC009BA12CC}"/>
              </a:ext>
            </a:extLst>
          </p:cNvPr>
          <p:cNvSpPr txBox="1"/>
          <p:nvPr/>
        </p:nvSpPr>
        <p:spPr>
          <a:xfrm>
            <a:off x="1752671" y="5888002"/>
            <a:ext cx="865943" cy="292388"/>
          </a:xfrm>
          <a:prstGeom prst="rect">
            <a:avLst/>
          </a:prstGeom>
          <a:noFill/>
        </p:spPr>
        <p:txBody>
          <a:bodyPr wrap="none" rtlCol="0" anchor="ctr" anchorCtr="0">
            <a:spAutoFit/>
          </a:bodyPr>
          <a:lstStyle/>
          <a:p>
            <a:pPr algn="r"/>
            <a:r>
              <a:rPr lang="en-US" sz="1300" dirty="0">
                <a:solidFill>
                  <a:schemeClr val="bg1"/>
                </a:solidFill>
                <a:latin typeface="Montserrat" panose="00000500000000000000" pitchFamily="50" charset="0"/>
              </a:rPr>
              <a:t>Support</a:t>
            </a:r>
          </a:p>
        </p:txBody>
      </p:sp>
      <p:sp>
        <p:nvSpPr>
          <p:cNvPr id="39" name="TextBox 38">
            <a:extLst>
              <a:ext uri="{FF2B5EF4-FFF2-40B4-BE49-F238E27FC236}">
                <a16:creationId xmlns:a16="http://schemas.microsoft.com/office/drawing/2014/main" id="{E87A1019-8976-4FA9-8C4A-3A55B68DB53E}"/>
              </a:ext>
            </a:extLst>
          </p:cNvPr>
          <p:cNvSpPr txBox="1"/>
          <p:nvPr/>
        </p:nvSpPr>
        <p:spPr>
          <a:xfrm>
            <a:off x="3776185" y="2506528"/>
            <a:ext cx="102143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Unlimited</a:t>
            </a:r>
          </a:p>
        </p:txBody>
      </p:sp>
      <p:sp>
        <p:nvSpPr>
          <p:cNvPr id="47" name="TextBox 46">
            <a:extLst>
              <a:ext uri="{FF2B5EF4-FFF2-40B4-BE49-F238E27FC236}">
                <a16:creationId xmlns:a16="http://schemas.microsoft.com/office/drawing/2014/main" id="{67B103A0-4259-4A09-A954-B267789CDC8A}"/>
              </a:ext>
            </a:extLst>
          </p:cNvPr>
          <p:cNvSpPr txBox="1"/>
          <p:nvPr/>
        </p:nvSpPr>
        <p:spPr>
          <a:xfrm>
            <a:off x="6797782" y="2506528"/>
            <a:ext cx="102143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Unlimited</a:t>
            </a:r>
          </a:p>
        </p:txBody>
      </p:sp>
      <p:sp>
        <p:nvSpPr>
          <p:cNvPr id="55" name="TextBox 54">
            <a:extLst>
              <a:ext uri="{FF2B5EF4-FFF2-40B4-BE49-F238E27FC236}">
                <a16:creationId xmlns:a16="http://schemas.microsoft.com/office/drawing/2014/main" id="{F46CA60C-CC0A-4606-AF87-1F544CBFD7FC}"/>
              </a:ext>
            </a:extLst>
          </p:cNvPr>
          <p:cNvSpPr txBox="1"/>
          <p:nvPr/>
        </p:nvSpPr>
        <p:spPr>
          <a:xfrm>
            <a:off x="9819380" y="2506528"/>
            <a:ext cx="102143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Unlimited</a:t>
            </a:r>
          </a:p>
        </p:txBody>
      </p:sp>
      <p:sp>
        <p:nvSpPr>
          <p:cNvPr id="40" name="TextBox 39">
            <a:extLst>
              <a:ext uri="{FF2B5EF4-FFF2-40B4-BE49-F238E27FC236}">
                <a16:creationId xmlns:a16="http://schemas.microsoft.com/office/drawing/2014/main" id="{F8C3BCC1-BD4B-4CCB-AF4C-6C3D00FC3BD4}"/>
              </a:ext>
            </a:extLst>
          </p:cNvPr>
          <p:cNvSpPr txBox="1"/>
          <p:nvPr/>
        </p:nvSpPr>
        <p:spPr>
          <a:xfrm>
            <a:off x="3781794" y="3070107"/>
            <a:ext cx="1010213"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Real Time</a:t>
            </a:r>
          </a:p>
        </p:txBody>
      </p:sp>
      <p:sp>
        <p:nvSpPr>
          <p:cNvPr id="48" name="TextBox 47">
            <a:extLst>
              <a:ext uri="{FF2B5EF4-FFF2-40B4-BE49-F238E27FC236}">
                <a16:creationId xmlns:a16="http://schemas.microsoft.com/office/drawing/2014/main" id="{8D93D1AC-AF1E-4565-8700-3FF9FA36FD2C}"/>
              </a:ext>
            </a:extLst>
          </p:cNvPr>
          <p:cNvSpPr txBox="1"/>
          <p:nvPr/>
        </p:nvSpPr>
        <p:spPr>
          <a:xfrm>
            <a:off x="6803392" y="3070107"/>
            <a:ext cx="1010213"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Real Time</a:t>
            </a:r>
          </a:p>
        </p:txBody>
      </p:sp>
      <p:sp>
        <p:nvSpPr>
          <p:cNvPr id="56" name="TextBox 55">
            <a:extLst>
              <a:ext uri="{FF2B5EF4-FFF2-40B4-BE49-F238E27FC236}">
                <a16:creationId xmlns:a16="http://schemas.microsoft.com/office/drawing/2014/main" id="{75711C83-AC24-4471-8EAB-2968938934AB}"/>
              </a:ext>
            </a:extLst>
          </p:cNvPr>
          <p:cNvSpPr txBox="1"/>
          <p:nvPr/>
        </p:nvSpPr>
        <p:spPr>
          <a:xfrm>
            <a:off x="9824989" y="3070107"/>
            <a:ext cx="1010213"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Real Time</a:t>
            </a:r>
          </a:p>
        </p:txBody>
      </p:sp>
      <p:sp>
        <p:nvSpPr>
          <p:cNvPr id="41" name="TextBox 40">
            <a:extLst>
              <a:ext uri="{FF2B5EF4-FFF2-40B4-BE49-F238E27FC236}">
                <a16:creationId xmlns:a16="http://schemas.microsoft.com/office/drawing/2014/main" id="{BC55EE80-BF42-4F56-B265-7E52A92290B6}"/>
              </a:ext>
            </a:extLst>
          </p:cNvPr>
          <p:cNvSpPr txBox="1"/>
          <p:nvPr/>
        </p:nvSpPr>
        <p:spPr>
          <a:xfrm>
            <a:off x="3510888" y="3633686"/>
            <a:ext cx="1552028"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250,000 Per Day</a:t>
            </a:r>
          </a:p>
        </p:txBody>
      </p:sp>
      <p:sp>
        <p:nvSpPr>
          <p:cNvPr id="49" name="TextBox 48">
            <a:extLst>
              <a:ext uri="{FF2B5EF4-FFF2-40B4-BE49-F238E27FC236}">
                <a16:creationId xmlns:a16="http://schemas.microsoft.com/office/drawing/2014/main" id="{6FC2F0D7-D1DA-4ED5-A3E3-28B56FFE07AA}"/>
              </a:ext>
            </a:extLst>
          </p:cNvPr>
          <p:cNvSpPr txBox="1"/>
          <p:nvPr/>
        </p:nvSpPr>
        <p:spPr>
          <a:xfrm>
            <a:off x="6536495" y="3633686"/>
            <a:ext cx="1544012"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1 Million Per Day</a:t>
            </a:r>
          </a:p>
        </p:txBody>
      </p:sp>
      <p:sp>
        <p:nvSpPr>
          <p:cNvPr id="57" name="TextBox 56">
            <a:extLst>
              <a:ext uri="{FF2B5EF4-FFF2-40B4-BE49-F238E27FC236}">
                <a16:creationId xmlns:a16="http://schemas.microsoft.com/office/drawing/2014/main" id="{3B892213-5DF8-4CD4-BF84-D8DF53AA404A}"/>
              </a:ext>
            </a:extLst>
          </p:cNvPr>
          <p:cNvSpPr txBox="1"/>
          <p:nvPr/>
        </p:nvSpPr>
        <p:spPr>
          <a:xfrm>
            <a:off x="9819380" y="3633686"/>
            <a:ext cx="1021434" cy="292388"/>
          </a:xfrm>
          <a:prstGeom prst="rect">
            <a:avLst/>
          </a:prstGeom>
          <a:noFill/>
        </p:spPr>
        <p:txBody>
          <a:bodyPr wrap="none" rtlCol="0" anchor="ctr" anchorCtr="0">
            <a:spAutoFit/>
          </a:bodyPr>
          <a:lstStyle/>
          <a:p>
            <a:pPr algn="ctr"/>
            <a:r>
              <a:rPr lang="en-US" sz="1300" dirty="0">
                <a:solidFill>
                  <a:schemeClr val="bg1"/>
                </a:solidFill>
                <a:latin typeface="Montserrat" panose="00000500000000000000" pitchFamily="50" charset="0"/>
              </a:rPr>
              <a:t>Unlimited</a:t>
            </a:r>
          </a:p>
        </p:txBody>
      </p:sp>
      <p:sp>
        <p:nvSpPr>
          <p:cNvPr id="42" name="TextBox 41">
            <a:extLst>
              <a:ext uri="{FF2B5EF4-FFF2-40B4-BE49-F238E27FC236}">
                <a16:creationId xmlns:a16="http://schemas.microsoft.com/office/drawing/2014/main" id="{D0889B92-BFE2-4891-83B4-4DB4BEF37170}"/>
              </a:ext>
            </a:extLst>
          </p:cNvPr>
          <p:cNvSpPr txBox="1"/>
          <p:nvPr/>
        </p:nvSpPr>
        <p:spPr>
          <a:xfrm>
            <a:off x="4098386" y="4181877"/>
            <a:ext cx="377027" cy="323165"/>
          </a:xfrm>
          <a:prstGeom prst="rect">
            <a:avLst/>
          </a:prstGeom>
          <a:noFill/>
        </p:spPr>
        <p:txBody>
          <a:bodyPr wrap="none" rtlCol="0" anchor="ctr" anchorCtr="0">
            <a:spAutoFit/>
          </a:bodyPr>
          <a:lstStyle/>
          <a:p>
            <a:pPr algn="ctr"/>
            <a:r>
              <a:rPr lang="en-US" sz="15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500" dirty="0">
              <a:solidFill>
                <a:schemeClr val="accent2"/>
              </a:solidFill>
              <a:latin typeface="Montserrat" panose="00000500000000000000" pitchFamily="50" charset="0"/>
            </a:endParaRPr>
          </a:p>
        </p:txBody>
      </p:sp>
      <p:sp>
        <p:nvSpPr>
          <p:cNvPr id="50" name="TextBox 49">
            <a:extLst>
              <a:ext uri="{FF2B5EF4-FFF2-40B4-BE49-F238E27FC236}">
                <a16:creationId xmlns:a16="http://schemas.microsoft.com/office/drawing/2014/main" id="{9863BE3A-6A16-47FC-AC73-2A8F2F8EE278}"/>
              </a:ext>
            </a:extLst>
          </p:cNvPr>
          <p:cNvSpPr txBox="1"/>
          <p:nvPr/>
        </p:nvSpPr>
        <p:spPr>
          <a:xfrm>
            <a:off x="7119983" y="4181877"/>
            <a:ext cx="377027" cy="323165"/>
          </a:xfrm>
          <a:prstGeom prst="rect">
            <a:avLst/>
          </a:prstGeom>
          <a:noFill/>
        </p:spPr>
        <p:txBody>
          <a:bodyPr wrap="none" rtlCol="0" anchor="ctr" anchorCtr="0">
            <a:spAutoFit/>
          </a:bodyPr>
          <a:lstStyle/>
          <a:p>
            <a:pPr algn="ctr"/>
            <a:r>
              <a:rPr lang="en-US" sz="15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500" dirty="0">
              <a:solidFill>
                <a:schemeClr val="accent2"/>
              </a:solidFill>
              <a:latin typeface="Montserrat" panose="00000500000000000000" pitchFamily="50" charset="0"/>
            </a:endParaRPr>
          </a:p>
        </p:txBody>
      </p:sp>
      <p:sp>
        <p:nvSpPr>
          <p:cNvPr id="58" name="TextBox 57">
            <a:extLst>
              <a:ext uri="{FF2B5EF4-FFF2-40B4-BE49-F238E27FC236}">
                <a16:creationId xmlns:a16="http://schemas.microsoft.com/office/drawing/2014/main" id="{6D128141-1392-4286-806F-595EFFDABEE5}"/>
              </a:ext>
            </a:extLst>
          </p:cNvPr>
          <p:cNvSpPr txBox="1"/>
          <p:nvPr/>
        </p:nvSpPr>
        <p:spPr>
          <a:xfrm>
            <a:off x="10141581" y="4181877"/>
            <a:ext cx="377027" cy="323165"/>
          </a:xfrm>
          <a:prstGeom prst="rect">
            <a:avLst/>
          </a:prstGeom>
          <a:noFill/>
        </p:spPr>
        <p:txBody>
          <a:bodyPr wrap="none" rtlCol="0" anchor="ctr" anchorCtr="0">
            <a:spAutoFit/>
          </a:bodyPr>
          <a:lstStyle/>
          <a:p>
            <a:pPr algn="ctr"/>
            <a:r>
              <a:rPr lang="en-US" sz="15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500" dirty="0">
              <a:solidFill>
                <a:schemeClr val="accent2"/>
              </a:solidFill>
              <a:latin typeface="Montserrat" panose="00000500000000000000" pitchFamily="50" charset="0"/>
            </a:endParaRPr>
          </a:p>
        </p:txBody>
      </p:sp>
      <p:sp>
        <p:nvSpPr>
          <p:cNvPr id="43" name="TextBox 42">
            <a:extLst>
              <a:ext uri="{FF2B5EF4-FFF2-40B4-BE49-F238E27FC236}">
                <a16:creationId xmlns:a16="http://schemas.microsoft.com/office/drawing/2014/main" id="{091A5ADB-9C0A-4D20-ACDE-46E73F4CE42E}"/>
              </a:ext>
            </a:extLst>
          </p:cNvPr>
          <p:cNvSpPr txBox="1"/>
          <p:nvPr/>
        </p:nvSpPr>
        <p:spPr>
          <a:xfrm>
            <a:off x="4091974" y="4722373"/>
            <a:ext cx="389851" cy="369332"/>
          </a:xfrm>
          <a:prstGeom prst="rect">
            <a:avLst/>
          </a:prstGeom>
          <a:noFill/>
        </p:spPr>
        <p:txBody>
          <a:bodyPr wrap="none" rtlCol="0" anchor="ctr" anchorCtr="0">
            <a:spAutoFit/>
          </a:bodyPr>
          <a:lstStyle/>
          <a:p>
            <a:pPr algn="ctr"/>
            <a:r>
              <a:rPr lang="en-US" dirty="0">
                <a:solidFill>
                  <a:schemeClr val="accent4"/>
                </a:solidFill>
                <a:latin typeface="Montserrat" panose="00000500000000000000" pitchFamily="50" charset="0"/>
                <a:sym typeface="Wingdings 2" panose="05020102010507070707" pitchFamily="18" charset="2"/>
              </a:rPr>
              <a:t></a:t>
            </a:r>
            <a:endParaRPr lang="en-US" dirty="0">
              <a:solidFill>
                <a:schemeClr val="accent4"/>
              </a:solidFill>
              <a:latin typeface="Montserrat" panose="00000500000000000000" pitchFamily="50" charset="0"/>
            </a:endParaRPr>
          </a:p>
        </p:txBody>
      </p:sp>
      <p:sp>
        <p:nvSpPr>
          <p:cNvPr id="51" name="TextBox 50">
            <a:extLst>
              <a:ext uri="{FF2B5EF4-FFF2-40B4-BE49-F238E27FC236}">
                <a16:creationId xmlns:a16="http://schemas.microsoft.com/office/drawing/2014/main" id="{3AE12D4E-1294-41B3-9297-167CD3F4A8D5}"/>
              </a:ext>
            </a:extLst>
          </p:cNvPr>
          <p:cNvSpPr txBox="1"/>
          <p:nvPr/>
        </p:nvSpPr>
        <p:spPr>
          <a:xfrm>
            <a:off x="7113571" y="4722373"/>
            <a:ext cx="389851" cy="369332"/>
          </a:xfrm>
          <a:prstGeom prst="rect">
            <a:avLst/>
          </a:prstGeom>
          <a:noFill/>
        </p:spPr>
        <p:txBody>
          <a:bodyPr wrap="none" rtlCol="0" anchor="ctr" anchorCtr="0">
            <a:spAutoFit/>
          </a:bodyPr>
          <a:lstStyle/>
          <a:p>
            <a:pPr algn="ctr"/>
            <a:r>
              <a:rPr lang="en-US" dirty="0">
                <a:solidFill>
                  <a:schemeClr val="accent4"/>
                </a:solidFill>
                <a:latin typeface="Montserrat" panose="00000500000000000000" pitchFamily="50" charset="0"/>
                <a:sym typeface="Wingdings 2" panose="05020102010507070707" pitchFamily="18" charset="2"/>
              </a:rPr>
              <a:t></a:t>
            </a:r>
            <a:endParaRPr lang="en-US" dirty="0">
              <a:solidFill>
                <a:schemeClr val="accent4"/>
              </a:solidFill>
              <a:latin typeface="Montserrat" panose="00000500000000000000" pitchFamily="50" charset="0"/>
            </a:endParaRPr>
          </a:p>
        </p:txBody>
      </p:sp>
      <p:sp>
        <p:nvSpPr>
          <p:cNvPr id="59" name="TextBox 58">
            <a:extLst>
              <a:ext uri="{FF2B5EF4-FFF2-40B4-BE49-F238E27FC236}">
                <a16:creationId xmlns:a16="http://schemas.microsoft.com/office/drawing/2014/main" id="{7A71AEA2-73EC-4DCF-B5FE-90AE91D728CE}"/>
              </a:ext>
            </a:extLst>
          </p:cNvPr>
          <p:cNvSpPr txBox="1"/>
          <p:nvPr/>
        </p:nvSpPr>
        <p:spPr>
          <a:xfrm>
            <a:off x="10141581" y="4745456"/>
            <a:ext cx="377027" cy="323165"/>
          </a:xfrm>
          <a:prstGeom prst="rect">
            <a:avLst/>
          </a:prstGeom>
          <a:noFill/>
        </p:spPr>
        <p:txBody>
          <a:bodyPr wrap="none" rtlCol="0" anchor="ctr" anchorCtr="0">
            <a:spAutoFit/>
          </a:bodyPr>
          <a:lstStyle/>
          <a:p>
            <a:pPr algn="ctr"/>
            <a:r>
              <a:rPr lang="en-US" sz="15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500" dirty="0">
              <a:solidFill>
                <a:schemeClr val="accent2"/>
              </a:solidFill>
              <a:latin typeface="Montserrat" panose="00000500000000000000" pitchFamily="50" charset="0"/>
            </a:endParaRPr>
          </a:p>
        </p:txBody>
      </p:sp>
      <p:sp>
        <p:nvSpPr>
          <p:cNvPr id="44" name="TextBox 43">
            <a:extLst>
              <a:ext uri="{FF2B5EF4-FFF2-40B4-BE49-F238E27FC236}">
                <a16:creationId xmlns:a16="http://schemas.microsoft.com/office/drawing/2014/main" id="{5B1A8C82-5515-4F3B-9A9F-686A86FF5D82}"/>
              </a:ext>
            </a:extLst>
          </p:cNvPr>
          <p:cNvSpPr txBox="1"/>
          <p:nvPr/>
        </p:nvSpPr>
        <p:spPr>
          <a:xfrm>
            <a:off x="4091975" y="5285952"/>
            <a:ext cx="389851" cy="369332"/>
          </a:xfrm>
          <a:prstGeom prst="rect">
            <a:avLst/>
          </a:prstGeom>
          <a:noFill/>
        </p:spPr>
        <p:txBody>
          <a:bodyPr wrap="none" rtlCol="0" anchor="ctr" anchorCtr="0">
            <a:spAutoFit/>
          </a:bodyPr>
          <a:lstStyle/>
          <a:p>
            <a:pPr algn="ctr"/>
            <a:r>
              <a:rPr lang="en-US" dirty="0">
                <a:solidFill>
                  <a:schemeClr val="accent4"/>
                </a:solidFill>
                <a:latin typeface="Montserrat" panose="00000500000000000000" pitchFamily="50" charset="0"/>
                <a:sym typeface="Wingdings 2" panose="05020102010507070707" pitchFamily="18" charset="2"/>
              </a:rPr>
              <a:t></a:t>
            </a:r>
            <a:endParaRPr lang="en-US" dirty="0">
              <a:solidFill>
                <a:schemeClr val="accent4"/>
              </a:solidFill>
              <a:latin typeface="Montserrat" panose="00000500000000000000" pitchFamily="50" charset="0"/>
            </a:endParaRPr>
          </a:p>
        </p:txBody>
      </p:sp>
      <p:sp>
        <p:nvSpPr>
          <p:cNvPr id="52" name="TextBox 51">
            <a:extLst>
              <a:ext uri="{FF2B5EF4-FFF2-40B4-BE49-F238E27FC236}">
                <a16:creationId xmlns:a16="http://schemas.microsoft.com/office/drawing/2014/main" id="{2DD5F1E3-5A9F-401E-B8B9-FE02EB1AA864}"/>
              </a:ext>
            </a:extLst>
          </p:cNvPr>
          <p:cNvSpPr txBox="1"/>
          <p:nvPr/>
        </p:nvSpPr>
        <p:spPr>
          <a:xfrm>
            <a:off x="7113571" y="5285952"/>
            <a:ext cx="389851" cy="369332"/>
          </a:xfrm>
          <a:prstGeom prst="rect">
            <a:avLst/>
          </a:prstGeom>
          <a:noFill/>
        </p:spPr>
        <p:txBody>
          <a:bodyPr wrap="none" rtlCol="0" anchor="ctr" anchorCtr="0">
            <a:spAutoFit/>
          </a:bodyPr>
          <a:lstStyle/>
          <a:p>
            <a:pPr algn="ctr"/>
            <a:r>
              <a:rPr lang="en-US" dirty="0">
                <a:solidFill>
                  <a:schemeClr val="accent4"/>
                </a:solidFill>
                <a:latin typeface="Montserrat" panose="00000500000000000000" pitchFamily="50" charset="0"/>
                <a:sym typeface="Wingdings 2" panose="05020102010507070707" pitchFamily="18" charset="2"/>
              </a:rPr>
              <a:t></a:t>
            </a:r>
            <a:endParaRPr lang="en-US" dirty="0">
              <a:solidFill>
                <a:schemeClr val="accent4"/>
              </a:solidFill>
              <a:latin typeface="Montserrat" panose="00000500000000000000" pitchFamily="50" charset="0"/>
            </a:endParaRPr>
          </a:p>
        </p:txBody>
      </p:sp>
      <p:sp>
        <p:nvSpPr>
          <p:cNvPr id="60" name="TextBox 59">
            <a:extLst>
              <a:ext uri="{FF2B5EF4-FFF2-40B4-BE49-F238E27FC236}">
                <a16:creationId xmlns:a16="http://schemas.microsoft.com/office/drawing/2014/main" id="{89E59EF6-95F6-4DE9-B2BA-F3BE3AB10ECA}"/>
              </a:ext>
            </a:extLst>
          </p:cNvPr>
          <p:cNvSpPr txBox="1"/>
          <p:nvPr/>
        </p:nvSpPr>
        <p:spPr>
          <a:xfrm>
            <a:off x="10141581" y="5309035"/>
            <a:ext cx="377027" cy="323165"/>
          </a:xfrm>
          <a:prstGeom prst="rect">
            <a:avLst/>
          </a:prstGeom>
          <a:noFill/>
        </p:spPr>
        <p:txBody>
          <a:bodyPr wrap="none" rtlCol="0" anchor="ctr" anchorCtr="0">
            <a:spAutoFit/>
          </a:bodyPr>
          <a:lstStyle/>
          <a:p>
            <a:pPr algn="ctr"/>
            <a:r>
              <a:rPr lang="en-US" sz="15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500" dirty="0">
              <a:solidFill>
                <a:schemeClr val="accent2"/>
              </a:solidFill>
              <a:latin typeface="Montserrat" panose="00000500000000000000" pitchFamily="50" charset="0"/>
            </a:endParaRPr>
          </a:p>
        </p:txBody>
      </p:sp>
      <p:sp>
        <p:nvSpPr>
          <p:cNvPr id="45" name="TextBox 44">
            <a:extLst>
              <a:ext uri="{FF2B5EF4-FFF2-40B4-BE49-F238E27FC236}">
                <a16:creationId xmlns:a16="http://schemas.microsoft.com/office/drawing/2014/main" id="{2912BA1E-9502-4A16-BD73-2320FE57453A}"/>
              </a:ext>
            </a:extLst>
          </p:cNvPr>
          <p:cNvSpPr txBox="1"/>
          <p:nvPr/>
        </p:nvSpPr>
        <p:spPr>
          <a:xfrm>
            <a:off x="4091974" y="5849531"/>
            <a:ext cx="389851" cy="369332"/>
          </a:xfrm>
          <a:prstGeom prst="rect">
            <a:avLst/>
          </a:prstGeom>
          <a:noFill/>
        </p:spPr>
        <p:txBody>
          <a:bodyPr wrap="none" rtlCol="0" anchor="ctr" anchorCtr="0">
            <a:spAutoFit/>
          </a:bodyPr>
          <a:lstStyle/>
          <a:p>
            <a:pPr algn="ctr"/>
            <a:r>
              <a:rPr lang="en-US" dirty="0">
                <a:solidFill>
                  <a:schemeClr val="accent4"/>
                </a:solidFill>
                <a:latin typeface="Montserrat" panose="00000500000000000000" pitchFamily="50" charset="0"/>
                <a:sym typeface="Wingdings 2" panose="05020102010507070707" pitchFamily="18" charset="2"/>
              </a:rPr>
              <a:t></a:t>
            </a:r>
            <a:endParaRPr lang="en-US" dirty="0">
              <a:solidFill>
                <a:schemeClr val="accent4"/>
              </a:solidFill>
              <a:latin typeface="Montserrat" panose="00000500000000000000" pitchFamily="50" charset="0"/>
            </a:endParaRPr>
          </a:p>
        </p:txBody>
      </p:sp>
      <p:sp>
        <p:nvSpPr>
          <p:cNvPr id="53" name="TextBox 52">
            <a:extLst>
              <a:ext uri="{FF2B5EF4-FFF2-40B4-BE49-F238E27FC236}">
                <a16:creationId xmlns:a16="http://schemas.microsoft.com/office/drawing/2014/main" id="{63AD1613-9B7A-4108-915C-F2C057EAD71B}"/>
              </a:ext>
            </a:extLst>
          </p:cNvPr>
          <p:cNvSpPr txBox="1"/>
          <p:nvPr/>
        </p:nvSpPr>
        <p:spPr>
          <a:xfrm>
            <a:off x="7119983" y="5872614"/>
            <a:ext cx="377027" cy="323165"/>
          </a:xfrm>
          <a:prstGeom prst="rect">
            <a:avLst/>
          </a:prstGeom>
          <a:noFill/>
        </p:spPr>
        <p:txBody>
          <a:bodyPr wrap="none" rtlCol="0" anchor="ctr" anchorCtr="0">
            <a:spAutoFit/>
          </a:bodyPr>
          <a:lstStyle/>
          <a:p>
            <a:pPr algn="ctr"/>
            <a:r>
              <a:rPr lang="en-US" sz="15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500" dirty="0">
              <a:solidFill>
                <a:schemeClr val="accent2"/>
              </a:solidFill>
              <a:latin typeface="Montserrat" panose="00000500000000000000" pitchFamily="50" charset="0"/>
            </a:endParaRPr>
          </a:p>
        </p:txBody>
      </p:sp>
      <p:sp>
        <p:nvSpPr>
          <p:cNvPr id="61" name="TextBox 60">
            <a:extLst>
              <a:ext uri="{FF2B5EF4-FFF2-40B4-BE49-F238E27FC236}">
                <a16:creationId xmlns:a16="http://schemas.microsoft.com/office/drawing/2014/main" id="{602B251C-3EB4-4EC4-8409-1615A26AE857}"/>
              </a:ext>
            </a:extLst>
          </p:cNvPr>
          <p:cNvSpPr txBox="1"/>
          <p:nvPr/>
        </p:nvSpPr>
        <p:spPr>
          <a:xfrm>
            <a:off x="10141581" y="5872614"/>
            <a:ext cx="377027" cy="323165"/>
          </a:xfrm>
          <a:prstGeom prst="rect">
            <a:avLst/>
          </a:prstGeom>
          <a:noFill/>
        </p:spPr>
        <p:txBody>
          <a:bodyPr wrap="none" rtlCol="0" anchor="ctr" anchorCtr="0">
            <a:spAutoFit/>
          </a:bodyPr>
          <a:lstStyle/>
          <a:p>
            <a:pPr algn="ctr"/>
            <a:r>
              <a:rPr lang="en-US" sz="15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500" dirty="0">
              <a:solidFill>
                <a:schemeClr val="accent2"/>
              </a:solidFill>
              <a:latin typeface="Montserrat" panose="00000500000000000000" pitchFamily="50" charset="0"/>
            </a:endParaRPr>
          </a:p>
        </p:txBody>
      </p:sp>
      <p:grpSp>
        <p:nvGrpSpPr>
          <p:cNvPr id="5128" name="Group 5127">
            <a:extLst>
              <a:ext uri="{FF2B5EF4-FFF2-40B4-BE49-F238E27FC236}">
                <a16:creationId xmlns:a16="http://schemas.microsoft.com/office/drawing/2014/main" id="{6E7D29AE-5B1E-4820-97AA-08AD84F5FE65}"/>
              </a:ext>
            </a:extLst>
          </p:cNvPr>
          <p:cNvGrpSpPr/>
          <p:nvPr/>
        </p:nvGrpSpPr>
        <p:grpSpPr>
          <a:xfrm>
            <a:off x="3349335" y="2934512"/>
            <a:ext cx="1875128" cy="2817898"/>
            <a:chOff x="2185642" y="2591612"/>
            <a:chExt cx="621058" cy="2817898"/>
          </a:xfrm>
        </p:grpSpPr>
        <p:cxnSp>
          <p:nvCxnSpPr>
            <p:cNvPr id="5127" name="Straight Connector 5126">
              <a:extLst>
                <a:ext uri="{FF2B5EF4-FFF2-40B4-BE49-F238E27FC236}">
                  <a16:creationId xmlns:a16="http://schemas.microsoft.com/office/drawing/2014/main" id="{D52932F6-C47C-43EB-9CE4-088D6389F7B1}"/>
                </a:ext>
              </a:extLst>
            </p:cNvPr>
            <p:cNvCxnSpPr/>
            <p:nvPr/>
          </p:nvCxnSpPr>
          <p:spPr>
            <a:xfrm>
              <a:off x="2185642" y="259161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178477-8A6C-46B4-A62B-B0D6448A1C4E}"/>
                </a:ext>
              </a:extLst>
            </p:cNvPr>
            <p:cNvCxnSpPr/>
            <p:nvPr/>
          </p:nvCxnSpPr>
          <p:spPr>
            <a:xfrm>
              <a:off x="2185642" y="315519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3EB729-81D0-4487-8AB8-E6B2AF7EBD92}"/>
                </a:ext>
              </a:extLst>
            </p:cNvPr>
            <p:cNvCxnSpPr/>
            <p:nvPr/>
          </p:nvCxnSpPr>
          <p:spPr>
            <a:xfrm>
              <a:off x="2185642" y="371877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6ED832F-2A74-4294-8E18-B743CF669D2E}"/>
                </a:ext>
              </a:extLst>
            </p:cNvPr>
            <p:cNvCxnSpPr/>
            <p:nvPr/>
          </p:nvCxnSpPr>
          <p:spPr>
            <a:xfrm>
              <a:off x="2185642" y="428235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2445A4-695F-44C1-9B97-7B1CDD05442D}"/>
                </a:ext>
              </a:extLst>
            </p:cNvPr>
            <p:cNvCxnSpPr/>
            <p:nvPr/>
          </p:nvCxnSpPr>
          <p:spPr>
            <a:xfrm>
              <a:off x="2185642" y="4845931"/>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58C839-8239-4DB4-A58C-29E41D1E11E3}"/>
                </a:ext>
              </a:extLst>
            </p:cNvPr>
            <p:cNvCxnSpPr/>
            <p:nvPr/>
          </p:nvCxnSpPr>
          <p:spPr>
            <a:xfrm>
              <a:off x="2185642" y="5409510"/>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5CAF47E5-EAC1-4067-95C2-784BBFF00C9D}"/>
              </a:ext>
            </a:extLst>
          </p:cNvPr>
          <p:cNvGrpSpPr/>
          <p:nvPr/>
        </p:nvGrpSpPr>
        <p:grpSpPr>
          <a:xfrm>
            <a:off x="6370932" y="2934512"/>
            <a:ext cx="1875128" cy="2817898"/>
            <a:chOff x="2185642" y="2591612"/>
            <a:chExt cx="621058" cy="2817898"/>
          </a:xfrm>
        </p:grpSpPr>
        <p:cxnSp>
          <p:nvCxnSpPr>
            <p:cNvPr id="84" name="Straight Connector 83">
              <a:extLst>
                <a:ext uri="{FF2B5EF4-FFF2-40B4-BE49-F238E27FC236}">
                  <a16:creationId xmlns:a16="http://schemas.microsoft.com/office/drawing/2014/main" id="{8B625108-BC1F-41F2-B0D1-EBEC52AC0A68}"/>
                </a:ext>
              </a:extLst>
            </p:cNvPr>
            <p:cNvCxnSpPr/>
            <p:nvPr/>
          </p:nvCxnSpPr>
          <p:spPr>
            <a:xfrm>
              <a:off x="2185642" y="259161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CA16A4F-D605-43E7-8DBF-A5938A0269E9}"/>
                </a:ext>
              </a:extLst>
            </p:cNvPr>
            <p:cNvCxnSpPr/>
            <p:nvPr/>
          </p:nvCxnSpPr>
          <p:spPr>
            <a:xfrm>
              <a:off x="2185642" y="315519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334B94D-C320-498B-9CDD-3C6293757982}"/>
                </a:ext>
              </a:extLst>
            </p:cNvPr>
            <p:cNvCxnSpPr/>
            <p:nvPr/>
          </p:nvCxnSpPr>
          <p:spPr>
            <a:xfrm>
              <a:off x="2185642" y="371877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3C3EFF-7E4C-4A50-92A4-4212F23B53F7}"/>
                </a:ext>
              </a:extLst>
            </p:cNvPr>
            <p:cNvCxnSpPr/>
            <p:nvPr/>
          </p:nvCxnSpPr>
          <p:spPr>
            <a:xfrm>
              <a:off x="2185642" y="428235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64D419A-7464-467F-B908-23B63A0217B7}"/>
                </a:ext>
              </a:extLst>
            </p:cNvPr>
            <p:cNvCxnSpPr/>
            <p:nvPr/>
          </p:nvCxnSpPr>
          <p:spPr>
            <a:xfrm>
              <a:off x="2185642" y="4845931"/>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2D3FB03-DC68-4C72-BCDF-BDC0CCA302A8}"/>
                </a:ext>
              </a:extLst>
            </p:cNvPr>
            <p:cNvCxnSpPr/>
            <p:nvPr/>
          </p:nvCxnSpPr>
          <p:spPr>
            <a:xfrm>
              <a:off x="2185642" y="5409510"/>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ADCAB2E9-071A-4CE6-858B-87418BBEDC12}"/>
              </a:ext>
            </a:extLst>
          </p:cNvPr>
          <p:cNvGrpSpPr/>
          <p:nvPr/>
        </p:nvGrpSpPr>
        <p:grpSpPr>
          <a:xfrm>
            <a:off x="9392530" y="2934512"/>
            <a:ext cx="1875128" cy="2817898"/>
            <a:chOff x="2185642" y="2591612"/>
            <a:chExt cx="621058" cy="2817898"/>
          </a:xfrm>
        </p:grpSpPr>
        <p:cxnSp>
          <p:nvCxnSpPr>
            <p:cNvPr id="91" name="Straight Connector 90">
              <a:extLst>
                <a:ext uri="{FF2B5EF4-FFF2-40B4-BE49-F238E27FC236}">
                  <a16:creationId xmlns:a16="http://schemas.microsoft.com/office/drawing/2014/main" id="{544202B0-DA96-4846-9ED7-494F36348A86}"/>
                </a:ext>
              </a:extLst>
            </p:cNvPr>
            <p:cNvCxnSpPr/>
            <p:nvPr/>
          </p:nvCxnSpPr>
          <p:spPr>
            <a:xfrm>
              <a:off x="2185642" y="259161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769FB7D-CC41-4B67-96B3-F3D2211C6C68}"/>
                </a:ext>
              </a:extLst>
            </p:cNvPr>
            <p:cNvCxnSpPr/>
            <p:nvPr/>
          </p:nvCxnSpPr>
          <p:spPr>
            <a:xfrm>
              <a:off x="2185642" y="315519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9535D67-9DA1-43FA-BDAF-E701D319307B}"/>
                </a:ext>
              </a:extLst>
            </p:cNvPr>
            <p:cNvCxnSpPr/>
            <p:nvPr/>
          </p:nvCxnSpPr>
          <p:spPr>
            <a:xfrm>
              <a:off x="2185642" y="371877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4E99CB9-B246-4261-81DD-EAA84830D387}"/>
                </a:ext>
              </a:extLst>
            </p:cNvPr>
            <p:cNvCxnSpPr/>
            <p:nvPr/>
          </p:nvCxnSpPr>
          <p:spPr>
            <a:xfrm>
              <a:off x="2185642" y="4282352"/>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ACFB1BB-247B-41B9-A6C2-16AEF5FF6D86}"/>
                </a:ext>
              </a:extLst>
            </p:cNvPr>
            <p:cNvCxnSpPr/>
            <p:nvPr/>
          </p:nvCxnSpPr>
          <p:spPr>
            <a:xfrm>
              <a:off x="2185642" y="4845931"/>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C0E5446-E9B1-4C9B-A4BE-8FCB8272F5A6}"/>
                </a:ext>
              </a:extLst>
            </p:cNvPr>
            <p:cNvCxnSpPr/>
            <p:nvPr/>
          </p:nvCxnSpPr>
          <p:spPr>
            <a:xfrm>
              <a:off x="2185642" y="5409510"/>
              <a:ext cx="621058" cy="0"/>
            </a:xfrm>
            <a:prstGeom prst="line">
              <a:avLst/>
            </a:prstGeom>
            <a:ln cap="rnd">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30D8F222-83B5-402E-A082-E2229F5450F2}"/>
              </a:ext>
            </a:extLst>
          </p:cNvPr>
          <p:cNvSpPr txBox="1"/>
          <p:nvPr/>
        </p:nvSpPr>
        <p:spPr>
          <a:xfrm>
            <a:off x="1010481" y="1239576"/>
            <a:ext cx="1608133" cy="553998"/>
          </a:xfrm>
          <a:prstGeom prst="rect">
            <a:avLst/>
          </a:prstGeom>
          <a:noFill/>
        </p:spPr>
        <p:txBody>
          <a:bodyPr wrap="none" rtlCol="0">
            <a:spAutoFit/>
          </a:bodyPr>
          <a:lstStyle/>
          <a:p>
            <a:pPr>
              <a:spcAft>
                <a:spcPts val="600"/>
              </a:spcAft>
            </a:pPr>
            <a:r>
              <a:rPr lang="en-US" sz="3000" b="1" spc="300" dirty="0">
                <a:gradFill>
                  <a:gsLst>
                    <a:gs pos="0">
                      <a:schemeClr val="accent6"/>
                    </a:gs>
                    <a:gs pos="100000">
                      <a:schemeClr val="accent2"/>
                    </a:gs>
                  </a:gsLst>
                  <a:lin ang="5400000" scaled="0"/>
                </a:gradFill>
                <a:latin typeface="Montserrat" panose="00000500000000000000" pitchFamily="50" charset="0"/>
              </a:rPr>
              <a:t>PRICE</a:t>
            </a:r>
          </a:p>
        </p:txBody>
      </p:sp>
      <p:sp>
        <p:nvSpPr>
          <p:cNvPr id="5130" name="Rectangle: Top Corners Rounded 5129">
            <a:extLst>
              <a:ext uri="{FF2B5EF4-FFF2-40B4-BE49-F238E27FC236}">
                <a16:creationId xmlns:a16="http://schemas.microsoft.com/office/drawing/2014/main" id="{ED5B495E-9705-416F-8B95-519B3C455172}"/>
              </a:ext>
            </a:extLst>
          </p:cNvPr>
          <p:cNvSpPr/>
          <p:nvPr/>
        </p:nvSpPr>
        <p:spPr>
          <a:xfrm>
            <a:off x="3064212" y="662221"/>
            <a:ext cx="2445372" cy="1708709"/>
          </a:xfrm>
          <a:prstGeom prst="round2SameRect">
            <a:avLst>
              <a:gd name="adj1" fmla="val 4062"/>
              <a:gd name="adj2" fmla="val 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TextBox 5128">
            <a:extLst>
              <a:ext uri="{FF2B5EF4-FFF2-40B4-BE49-F238E27FC236}">
                <a16:creationId xmlns:a16="http://schemas.microsoft.com/office/drawing/2014/main" id="{423EDFE4-804C-47B7-ABE6-9BE075344FD0}"/>
              </a:ext>
            </a:extLst>
          </p:cNvPr>
          <p:cNvSpPr txBox="1"/>
          <p:nvPr/>
        </p:nvSpPr>
        <p:spPr>
          <a:xfrm>
            <a:off x="3814655" y="916411"/>
            <a:ext cx="944489" cy="1200329"/>
          </a:xfrm>
          <a:prstGeom prst="rect">
            <a:avLst/>
          </a:prstGeom>
          <a:noFill/>
        </p:spPr>
        <p:txBody>
          <a:bodyPr wrap="none" rtlCol="0">
            <a:spAutoFit/>
          </a:bodyPr>
          <a:lstStyle/>
          <a:p>
            <a:pPr algn="ctr"/>
            <a:r>
              <a:rPr lang="en-US" sz="1400" b="1" spc="300" dirty="0">
                <a:solidFill>
                  <a:schemeClr val="accent1"/>
                </a:solidFill>
                <a:latin typeface="Montserrat" panose="00000500000000000000" pitchFamily="50" charset="0"/>
              </a:rPr>
              <a:t>FREE</a:t>
            </a:r>
          </a:p>
          <a:p>
            <a:pPr algn="ctr"/>
            <a:r>
              <a:rPr lang="en-US" sz="4500" b="1" dirty="0">
                <a:solidFill>
                  <a:schemeClr val="accent1"/>
                </a:solidFill>
                <a:latin typeface="Montserrat" panose="00000500000000000000" pitchFamily="50" charset="0"/>
              </a:rPr>
              <a:t>$0</a:t>
            </a:r>
          </a:p>
          <a:p>
            <a:pPr algn="ctr"/>
            <a:r>
              <a:rPr lang="en-US" sz="1300" dirty="0">
                <a:solidFill>
                  <a:schemeClr val="accent1"/>
                </a:solidFill>
                <a:latin typeface="Montserrat" panose="00000500000000000000" pitchFamily="50" charset="0"/>
              </a:rPr>
              <a:t>Lifetime</a:t>
            </a:r>
          </a:p>
        </p:txBody>
      </p:sp>
      <p:sp>
        <p:nvSpPr>
          <p:cNvPr id="104" name="Rectangle: Top Corners Rounded 103">
            <a:extLst>
              <a:ext uri="{FF2B5EF4-FFF2-40B4-BE49-F238E27FC236}">
                <a16:creationId xmlns:a16="http://schemas.microsoft.com/office/drawing/2014/main" id="{E7ED9ECE-980D-4F8D-A8C5-2A1FA3A3F554}"/>
              </a:ext>
            </a:extLst>
          </p:cNvPr>
          <p:cNvSpPr/>
          <p:nvPr/>
        </p:nvSpPr>
        <p:spPr>
          <a:xfrm>
            <a:off x="6085810" y="662221"/>
            <a:ext cx="2445372" cy="1708709"/>
          </a:xfrm>
          <a:prstGeom prst="round2SameRect">
            <a:avLst>
              <a:gd name="adj1" fmla="val 4062"/>
              <a:gd name="adj2" fmla="val 0"/>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95E8CAA-D66A-4EBF-989A-07D63A6951E3}"/>
              </a:ext>
            </a:extLst>
          </p:cNvPr>
          <p:cNvSpPr txBox="1"/>
          <p:nvPr/>
        </p:nvSpPr>
        <p:spPr>
          <a:xfrm>
            <a:off x="6551720" y="916411"/>
            <a:ext cx="1513556" cy="1200329"/>
          </a:xfrm>
          <a:prstGeom prst="rect">
            <a:avLst/>
          </a:prstGeom>
          <a:noFill/>
        </p:spPr>
        <p:txBody>
          <a:bodyPr wrap="none" rtlCol="0">
            <a:spAutoFit/>
          </a:bodyPr>
          <a:lstStyle/>
          <a:p>
            <a:pPr algn="ctr"/>
            <a:r>
              <a:rPr lang="en-US" sz="1400" b="1" spc="300" dirty="0">
                <a:solidFill>
                  <a:schemeClr val="accent2"/>
                </a:solidFill>
                <a:latin typeface="Montserrat" panose="00000500000000000000" pitchFamily="50" charset="0"/>
              </a:rPr>
              <a:t>PRO</a:t>
            </a:r>
          </a:p>
          <a:p>
            <a:pPr algn="ctr"/>
            <a:r>
              <a:rPr lang="en-US" sz="4500" b="1" dirty="0">
                <a:solidFill>
                  <a:schemeClr val="accent2"/>
                </a:solidFill>
                <a:latin typeface="Montserrat" panose="00000500000000000000" pitchFamily="50" charset="0"/>
              </a:rPr>
              <a:t>$150</a:t>
            </a:r>
          </a:p>
          <a:p>
            <a:pPr algn="ctr"/>
            <a:r>
              <a:rPr lang="en-US" sz="1300" dirty="0">
                <a:solidFill>
                  <a:schemeClr val="accent1"/>
                </a:solidFill>
                <a:latin typeface="Montserrat" panose="00000500000000000000" pitchFamily="50" charset="0"/>
              </a:rPr>
              <a:t>Per Month</a:t>
            </a:r>
          </a:p>
        </p:txBody>
      </p:sp>
      <p:sp>
        <p:nvSpPr>
          <p:cNvPr id="108" name="Rectangle: Top Corners Rounded 107">
            <a:extLst>
              <a:ext uri="{FF2B5EF4-FFF2-40B4-BE49-F238E27FC236}">
                <a16:creationId xmlns:a16="http://schemas.microsoft.com/office/drawing/2014/main" id="{223EAE50-66D4-441B-BB3B-6A239A4F8048}"/>
              </a:ext>
            </a:extLst>
          </p:cNvPr>
          <p:cNvSpPr/>
          <p:nvPr/>
        </p:nvSpPr>
        <p:spPr>
          <a:xfrm>
            <a:off x="9107408" y="662221"/>
            <a:ext cx="2445372" cy="1708709"/>
          </a:xfrm>
          <a:prstGeom prst="round2SameRect">
            <a:avLst>
              <a:gd name="adj1" fmla="val 4062"/>
              <a:gd name="adj2" fmla="val 0"/>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CD69DEF2-842B-463D-A3ED-8C5A959C5D1D}"/>
              </a:ext>
            </a:extLst>
          </p:cNvPr>
          <p:cNvSpPr txBox="1"/>
          <p:nvPr/>
        </p:nvSpPr>
        <p:spPr>
          <a:xfrm>
            <a:off x="9358516" y="916411"/>
            <a:ext cx="1943161" cy="1200329"/>
          </a:xfrm>
          <a:prstGeom prst="rect">
            <a:avLst/>
          </a:prstGeom>
          <a:noFill/>
        </p:spPr>
        <p:txBody>
          <a:bodyPr wrap="none" rtlCol="0">
            <a:spAutoFit/>
          </a:bodyPr>
          <a:lstStyle/>
          <a:p>
            <a:pPr algn="ctr"/>
            <a:r>
              <a:rPr lang="en-US" sz="1400" b="1" spc="300" dirty="0">
                <a:solidFill>
                  <a:schemeClr val="accent3"/>
                </a:solidFill>
                <a:latin typeface="Montserrat" panose="00000500000000000000" pitchFamily="50" charset="0"/>
              </a:rPr>
              <a:t>ENTEROPRISE</a:t>
            </a:r>
          </a:p>
          <a:p>
            <a:pPr algn="ctr"/>
            <a:r>
              <a:rPr lang="en-US" sz="4500" b="1" dirty="0">
                <a:solidFill>
                  <a:schemeClr val="accent3"/>
                </a:solidFill>
                <a:latin typeface="Montserrat" panose="00000500000000000000" pitchFamily="50" charset="0"/>
              </a:rPr>
              <a:t>$700</a:t>
            </a:r>
          </a:p>
          <a:p>
            <a:pPr algn="ctr"/>
            <a:r>
              <a:rPr lang="en-US" sz="1300" dirty="0">
                <a:solidFill>
                  <a:schemeClr val="accent1"/>
                </a:solidFill>
                <a:latin typeface="Montserrat" panose="00000500000000000000" pitchFamily="50" charset="0"/>
              </a:rPr>
              <a:t>Per Year</a:t>
            </a:r>
          </a:p>
        </p:txBody>
      </p:sp>
      <p:sp>
        <p:nvSpPr>
          <p:cNvPr id="5135" name="Slide Number Placeholder 5134">
            <a:extLst>
              <a:ext uri="{FF2B5EF4-FFF2-40B4-BE49-F238E27FC236}">
                <a16:creationId xmlns:a16="http://schemas.microsoft.com/office/drawing/2014/main" id="{91AB059E-B447-4AFB-90D2-1D9139257D2B}"/>
              </a:ext>
            </a:extLst>
          </p:cNvPr>
          <p:cNvSpPr>
            <a:spLocks noGrp="1"/>
          </p:cNvSpPr>
          <p:nvPr>
            <p:ph type="sldNum" sz="quarter" idx="12"/>
          </p:nvPr>
        </p:nvSpPr>
        <p:spPr/>
        <p:txBody>
          <a:bodyPr/>
          <a:lstStyle/>
          <a:p>
            <a:pPr algn="ctr"/>
            <a:fld id="{9CA17E48-1482-2242-8588-28D178DC5C93}" type="slidenum">
              <a:rPr lang="en-US" smtClean="0"/>
              <a:pPr algn="ctr"/>
              <a:t>20</a:t>
            </a:fld>
            <a:endParaRPr lang="en-US" dirty="0"/>
          </a:p>
        </p:txBody>
      </p:sp>
    </p:spTree>
    <p:extLst>
      <p:ext uri="{BB962C8B-B14F-4D97-AF65-F5344CB8AC3E}">
        <p14:creationId xmlns:p14="http://schemas.microsoft.com/office/powerpoint/2010/main" val="425892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63" presetClass="path" presetSubtype="0" accel="50000" decel="50000" fill="hold" grpId="1" nodeType="withEffect">
                                  <p:stCondLst>
                                    <p:cond delay="0"/>
                                  </p:stCondLst>
                                  <p:childTnLst>
                                    <p:animMotion origin="layout" path="M -0.24779 -7.40741E-7 L 6.67869E-17 -7.40741E-7 " pathEditMode="relative" rAng="0" ptsTypes="AA">
                                      <p:cBhvr>
                                        <p:cTn id="12" dur="2000" fill="hold"/>
                                        <p:tgtEl>
                                          <p:spTgt spid="17"/>
                                        </p:tgtEl>
                                        <p:attrNameLst>
                                          <p:attrName>ppt_x</p:attrName>
                                          <p:attrName>ppt_y</p:attrName>
                                        </p:attrNameLst>
                                      </p:cBhvr>
                                      <p:rCtr x="12526" y="0"/>
                                    </p:animMotion>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63" presetClass="path" presetSubtype="0" accel="50000" decel="50000" fill="hold" grpId="1" nodeType="withEffect">
                                  <p:stCondLst>
                                    <p:cond delay="0"/>
                                  </p:stCondLst>
                                  <p:childTnLst>
                                    <p:animMotion origin="layout" path="M 0.24727 -7.40741E-7 L -2.5E-6 -7.40741E-7 " pathEditMode="relative" rAng="0" ptsTypes="AA">
                                      <p:cBhvr>
                                        <p:cTn id="17" dur="2000" fill="hold"/>
                                        <p:tgtEl>
                                          <p:spTgt spid="10"/>
                                        </p:tgtEl>
                                        <p:attrNameLst>
                                          <p:attrName>ppt_x</p:attrName>
                                          <p:attrName>ppt_y</p:attrName>
                                        </p:attrNameLst>
                                      </p:cBhvr>
                                      <p:rCtr x="-12370" y="0"/>
                                    </p:animMotion>
                                  </p:childTnLst>
                                </p:cTn>
                              </p:par>
                              <p:par>
                                <p:cTn id="18" presetID="10" presetClass="entr" presetSubtype="0" fill="hold" grpId="0" nodeType="withEffect">
                                  <p:stCondLst>
                                    <p:cond delay="17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3000"/>
                                        <p:tgtEl>
                                          <p:spTgt spid="13"/>
                                        </p:tgtEl>
                                      </p:cBhvr>
                                    </p:animEffect>
                                  </p:childTnLst>
                                </p:cTn>
                              </p:par>
                              <p:par>
                                <p:cTn id="21" presetID="10" presetClass="entr" presetSubtype="0" fill="hold" grpId="0" nodeType="withEffect">
                                  <p:stCondLst>
                                    <p:cond delay="175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3000"/>
                                        <p:tgtEl>
                                          <p:spTgt spid="9"/>
                                        </p:tgtEl>
                                      </p:cBhvr>
                                    </p:animEffect>
                                  </p:childTnLst>
                                </p:cTn>
                              </p:par>
                              <p:par>
                                <p:cTn id="24" presetID="10" presetClass="entr" presetSubtype="0" fill="hold" grpId="0" nodeType="withEffect">
                                  <p:stCondLst>
                                    <p:cond delay="175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3000"/>
                                        <p:tgtEl>
                                          <p:spTgt spid="16"/>
                                        </p:tgtEl>
                                      </p:cBhvr>
                                    </p:animEffect>
                                  </p:childTnLst>
                                </p:cTn>
                              </p:par>
                              <p:par>
                                <p:cTn id="27" presetID="22" presetClass="entr" presetSubtype="1" fill="hold" grpId="0" nodeType="withEffect">
                                  <p:stCondLst>
                                    <p:cond delay="2000"/>
                                  </p:stCondLst>
                                  <p:childTnLst>
                                    <p:set>
                                      <p:cBhvr>
                                        <p:cTn id="28" dur="1" fill="hold">
                                          <p:stCondLst>
                                            <p:cond delay="0"/>
                                          </p:stCondLst>
                                        </p:cTn>
                                        <p:tgtEl>
                                          <p:spTgt spid="5129"/>
                                        </p:tgtEl>
                                        <p:attrNameLst>
                                          <p:attrName>style.visibility</p:attrName>
                                        </p:attrNameLst>
                                      </p:cBhvr>
                                      <p:to>
                                        <p:strVal val="visible"/>
                                      </p:to>
                                    </p:set>
                                    <p:animEffect transition="in" filter="wipe(up)">
                                      <p:cBhvr>
                                        <p:cTn id="29" dur="1000"/>
                                        <p:tgtEl>
                                          <p:spTgt spid="5129"/>
                                        </p:tgtEl>
                                      </p:cBhvr>
                                    </p:animEffect>
                                  </p:childTnLst>
                                </p:cTn>
                              </p:par>
                              <p:par>
                                <p:cTn id="30" presetID="22" presetClass="entr" presetSubtype="1" fill="hold" grpId="0" nodeType="withEffect">
                                  <p:stCondLst>
                                    <p:cond delay="2000"/>
                                  </p:stCondLst>
                                  <p:childTnLst>
                                    <p:set>
                                      <p:cBhvr>
                                        <p:cTn id="31" dur="1" fill="hold">
                                          <p:stCondLst>
                                            <p:cond delay="0"/>
                                          </p:stCondLst>
                                        </p:cTn>
                                        <p:tgtEl>
                                          <p:spTgt spid="105"/>
                                        </p:tgtEl>
                                        <p:attrNameLst>
                                          <p:attrName>style.visibility</p:attrName>
                                        </p:attrNameLst>
                                      </p:cBhvr>
                                      <p:to>
                                        <p:strVal val="visible"/>
                                      </p:to>
                                    </p:set>
                                    <p:animEffect transition="in" filter="wipe(up)">
                                      <p:cBhvr>
                                        <p:cTn id="32" dur="1000"/>
                                        <p:tgtEl>
                                          <p:spTgt spid="105"/>
                                        </p:tgtEl>
                                      </p:cBhvr>
                                    </p:animEffect>
                                  </p:childTnLst>
                                </p:cTn>
                              </p:par>
                              <p:par>
                                <p:cTn id="33" presetID="22" presetClass="entr" presetSubtype="1" fill="hold" grpId="0" nodeType="withEffect">
                                  <p:stCondLst>
                                    <p:cond delay="2000"/>
                                  </p:stCondLst>
                                  <p:childTnLst>
                                    <p:set>
                                      <p:cBhvr>
                                        <p:cTn id="34" dur="1" fill="hold">
                                          <p:stCondLst>
                                            <p:cond delay="0"/>
                                          </p:stCondLst>
                                        </p:cTn>
                                        <p:tgtEl>
                                          <p:spTgt spid="109"/>
                                        </p:tgtEl>
                                        <p:attrNameLst>
                                          <p:attrName>style.visibility</p:attrName>
                                        </p:attrNameLst>
                                      </p:cBhvr>
                                      <p:to>
                                        <p:strVal val="visible"/>
                                      </p:to>
                                    </p:set>
                                    <p:animEffect transition="in" filter="wipe(up)">
                                      <p:cBhvr>
                                        <p:cTn id="35" dur="1000"/>
                                        <p:tgtEl>
                                          <p:spTgt spid="109"/>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5130"/>
                                        </p:tgtEl>
                                        <p:attrNameLst>
                                          <p:attrName>style.visibility</p:attrName>
                                        </p:attrNameLst>
                                      </p:cBhvr>
                                      <p:to>
                                        <p:strVal val="visible"/>
                                      </p:to>
                                    </p:set>
                                    <p:animEffect transition="in" filter="fade">
                                      <p:cBhvr>
                                        <p:cTn id="38" dur="1000"/>
                                        <p:tgtEl>
                                          <p:spTgt spid="5130"/>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104"/>
                                        </p:tgtEl>
                                        <p:attrNameLst>
                                          <p:attrName>style.visibility</p:attrName>
                                        </p:attrNameLst>
                                      </p:cBhvr>
                                      <p:to>
                                        <p:strVal val="visible"/>
                                      </p:to>
                                    </p:set>
                                    <p:animEffect transition="in" filter="fade">
                                      <p:cBhvr>
                                        <p:cTn id="41" dur="1000"/>
                                        <p:tgtEl>
                                          <p:spTgt spid="104"/>
                                        </p:tgtEl>
                                      </p:cBhvr>
                                    </p:animEffect>
                                  </p:childTnLst>
                                </p:cTn>
                              </p:par>
                              <p:par>
                                <p:cTn id="42" presetID="10" presetClass="entr" presetSubtype="0" fill="hold" grpId="0" nodeType="withEffect">
                                  <p:stCondLst>
                                    <p:cond delay="2000"/>
                                  </p:stCondLst>
                                  <p:childTnLst>
                                    <p:set>
                                      <p:cBhvr>
                                        <p:cTn id="43" dur="1" fill="hold">
                                          <p:stCondLst>
                                            <p:cond delay="0"/>
                                          </p:stCondLst>
                                        </p:cTn>
                                        <p:tgtEl>
                                          <p:spTgt spid="108"/>
                                        </p:tgtEl>
                                        <p:attrNameLst>
                                          <p:attrName>style.visibility</p:attrName>
                                        </p:attrNameLst>
                                      </p:cBhvr>
                                      <p:to>
                                        <p:strVal val="visible"/>
                                      </p:to>
                                    </p:set>
                                    <p:animEffect transition="in" filter="fade">
                                      <p:cBhvr>
                                        <p:cTn id="44" dur="1000"/>
                                        <p:tgtEl>
                                          <p:spTgt spid="108"/>
                                        </p:tgtEl>
                                      </p:cBhvr>
                                    </p:animEffect>
                                  </p:childTnLst>
                                </p:cTn>
                              </p:par>
                              <p:par>
                                <p:cTn id="45" presetID="22" presetClass="entr" presetSubtype="2" fill="hold" grpId="0" nodeType="withEffect">
                                  <p:stCondLst>
                                    <p:cond delay="2500"/>
                                  </p:stCondLst>
                                  <p:childTnLst>
                                    <p:set>
                                      <p:cBhvr>
                                        <p:cTn id="46" dur="1" fill="hold">
                                          <p:stCondLst>
                                            <p:cond delay="0"/>
                                          </p:stCondLst>
                                        </p:cTn>
                                        <p:tgtEl>
                                          <p:spTgt spid="11"/>
                                        </p:tgtEl>
                                        <p:attrNameLst>
                                          <p:attrName>style.visibility</p:attrName>
                                        </p:attrNameLst>
                                      </p:cBhvr>
                                      <p:to>
                                        <p:strVal val="visible"/>
                                      </p:to>
                                    </p:set>
                                    <p:animEffect transition="in" filter="wipe(right)">
                                      <p:cBhvr>
                                        <p:cTn id="47" dur="1000"/>
                                        <p:tgtEl>
                                          <p:spTgt spid="11"/>
                                        </p:tgtEl>
                                      </p:cBhvr>
                                    </p:animEffect>
                                  </p:childTnLst>
                                </p:cTn>
                              </p:par>
                              <p:par>
                                <p:cTn id="48" presetID="55" presetClass="entr" presetSubtype="0" fill="hold" grpId="0" nodeType="withEffect">
                                  <p:stCondLst>
                                    <p:cond delay="2500"/>
                                  </p:stCondLst>
                                  <p:childTnLst>
                                    <p:set>
                                      <p:cBhvr>
                                        <p:cTn id="49" dur="1" fill="hold">
                                          <p:stCondLst>
                                            <p:cond delay="0"/>
                                          </p:stCondLst>
                                        </p:cTn>
                                        <p:tgtEl>
                                          <p:spTgt spid="39"/>
                                        </p:tgtEl>
                                        <p:attrNameLst>
                                          <p:attrName>style.visibility</p:attrName>
                                        </p:attrNameLst>
                                      </p:cBhvr>
                                      <p:to>
                                        <p:strVal val="visible"/>
                                      </p:to>
                                    </p:set>
                                    <p:anim calcmode="lin" valueType="num">
                                      <p:cBhvr>
                                        <p:cTn id="50" dur="1000" fill="hold"/>
                                        <p:tgtEl>
                                          <p:spTgt spid="39"/>
                                        </p:tgtEl>
                                        <p:attrNameLst>
                                          <p:attrName>ppt_w</p:attrName>
                                        </p:attrNameLst>
                                      </p:cBhvr>
                                      <p:tavLst>
                                        <p:tav tm="0">
                                          <p:val>
                                            <p:strVal val="#ppt_w*0.70"/>
                                          </p:val>
                                        </p:tav>
                                        <p:tav tm="100000">
                                          <p:val>
                                            <p:strVal val="#ppt_w"/>
                                          </p:val>
                                        </p:tav>
                                      </p:tavLst>
                                    </p:anim>
                                    <p:anim calcmode="lin" valueType="num">
                                      <p:cBhvr>
                                        <p:cTn id="51" dur="1000" fill="hold"/>
                                        <p:tgtEl>
                                          <p:spTgt spid="39"/>
                                        </p:tgtEl>
                                        <p:attrNameLst>
                                          <p:attrName>ppt_h</p:attrName>
                                        </p:attrNameLst>
                                      </p:cBhvr>
                                      <p:tavLst>
                                        <p:tav tm="0">
                                          <p:val>
                                            <p:strVal val="#ppt_h"/>
                                          </p:val>
                                        </p:tav>
                                        <p:tav tm="100000">
                                          <p:val>
                                            <p:strVal val="#ppt_h"/>
                                          </p:val>
                                        </p:tav>
                                      </p:tavLst>
                                    </p:anim>
                                    <p:animEffect transition="in" filter="fade">
                                      <p:cBhvr>
                                        <p:cTn id="52" dur="1000"/>
                                        <p:tgtEl>
                                          <p:spTgt spid="39"/>
                                        </p:tgtEl>
                                      </p:cBhvr>
                                    </p:animEffect>
                                  </p:childTnLst>
                                </p:cTn>
                              </p:par>
                              <p:par>
                                <p:cTn id="53" presetID="55" presetClass="entr" presetSubtype="0" fill="hold" grpId="0" nodeType="withEffect">
                                  <p:stCondLst>
                                    <p:cond delay="2500"/>
                                  </p:stCondLst>
                                  <p:childTnLst>
                                    <p:set>
                                      <p:cBhvr>
                                        <p:cTn id="54" dur="1" fill="hold">
                                          <p:stCondLst>
                                            <p:cond delay="0"/>
                                          </p:stCondLst>
                                        </p:cTn>
                                        <p:tgtEl>
                                          <p:spTgt spid="47"/>
                                        </p:tgtEl>
                                        <p:attrNameLst>
                                          <p:attrName>style.visibility</p:attrName>
                                        </p:attrNameLst>
                                      </p:cBhvr>
                                      <p:to>
                                        <p:strVal val="visible"/>
                                      </p:to>
                                    </p:set>
                                    <p:anim calcmode="lin" valueType="num">
                                      <p:cBhvr>
                                        <p:cTn id="55" dur="1000" fill="hold"/>
                                        <p:tgtEl>
                                          <p:spTgt spid="47"/>
                                        </p:tgtEl>
                                        <p:attrNameLst>
                                          <p:attrName>ppt_w</p:attrName>
                                        </p:attrNameLst>
                                      </p:cBhvr>
                                      <p:tavLst>
                                        <p:tav tm="0">
                                          <p:val>
                                            <p:strVal val="#ppt_w*0.70"/>
                                          </p:val>
                                        </p:tav>
                                        <p:tav tm="100000">
                                          <p:val>
                                            <p:strVal val="#ppt_w"/>
                                          </p:val>
                                        </p:tav>
                                      </p:tavLst>
                                    </p:anim>
                                    <p:anim calcmode="lin" valueType="num">
                                      <p:cBhvr>
                                        <p:cTn id="56" dur="1000" fill="hold"/>
                                        <p:tgtEl>
                                          <p:spTgt spid="47"/>
                                        </p:tgtEl>
                                        <p:attrNameLst>
                                          <p:attrName>ppt_h</p:attrName>
                                        </p:attrNameLst>
                                      </p:cBhvr>
                                      <p:tavLst>
                                        <p:tav tm="0">
                                          <p:val>
                                            <p:strVal val="#ppt_h"/>
                                          </p:val>
                                        </p:tav>
                                        <p:tav tm="100000">
                                          <p:val>
                                            <p:strVal val="#ppt_h"/>
                                          </p:val>
                                        </p:tav>
                                      </p:tavLst>
                                    </p:anim>
                                    <p:animEffect transition="in" filter="fade">
                                      <p:cBhvr>
                                        <p:cTn id="57" dur="1000"/>
                                        <p:tgtEl>
                                          <p:spTgt spid="47"/>
                                        </p:tgtEl>
                                      </p:cBhvr>
                                    </p:animEffect>
                                  </p:childTnLst>
                                </p:cTn>
                              </p:par>
                              <p:par>
                                <p:cTn id="58" presetID="55" presetClass="entr" presetSubtype="0" fill="hold" grpId="0" nodeType="withEffect">
                                  <p:stCondLst>
                                    <p:cond delay="2500"/>
                                  </p:stCondLst>
                                  <p:childTnLst>
                                    <p:set>
                                      <p:cBhvr>
                                        <p:cTn id="59" dur="1" fill="hold">
                                          <p:stCondLst>
                                            <p:cond delay="0"/>
                                          </p:stCondLst>
                                        </p:cTn>
                                        <p:tgtEl>
                                          <p:spTgt spid="55"/>
                                        </p:tgtEl>
                                        <p:attrNameLst>
                                          <p:attrName>style.visibility</p:attrName>
                                        </p:attrNameLst>
                                      </p:cBhvr>
                                      <p:to>
                                        <p:strVal val="visible"/>
                                      </p:to>
                                    </p:set>
                                    <p:anim calcmode="lin" valueType="num">
                                      <p:cBhvr>
                                        <p:cTn id="60" dur="1000" fill="hold"/>
                                        <p:tgtEl>
                                          <p:spTgt spid="55"/>
                                        </p:tgtEl>
                                        <p:attrNameLst>
                                          <p:attrName>ppt_w</p:attrName>
                                        </p:attrNameLst>
                                      </p:cBhvr>
                                      <p:tavLst>
                                        <p:tav tm="0">
                                          <p:val>
                                            <p:strVal val="#ppt_w*0.70"/>
                                          </p:val>
                                        </p:tav>
                                        <p:tav tm="100000">
                                          <p:val>
                                            <p:strVal val="#ppt_w"/>
                                          </p:val>
                                        </p:tav>
                                      </p:tavLst>
                                    </p:anim>
                                    <p:anim calcmode="lin" valueType="num">
                                      <p:cBhvr>
                                        <p:cTn id="61" dur="1000" fill="hold"/>
                                        <p:tgtEl>
                                          <p:spTgt spid="55"/>
                                        </p:tgtEl>
                                        <p:attrNameLst>
                                          <p:attrName>ppt_h</p:attrName>
                                        </p:attrNameLst>
                                      </p:cBhvr>
                                      <p:tavLst>
                                        <p:tav tm="0">
                                          <p:val>
                                            <p:strVal val="#ppt_h"/>
                                          </p:val>
                                        </p:tav>
                                        <p:tav tm="100000">
                                          <p:val>
                                            <p:strVal val="#ppt_h"/>
                                          </p:val>
                                        </p:tav>
                                      </p:tavLst>
                                    </p:anim>
                                    <p:animEffect transition="in" filter="fade">
                                      <p:cBhvr>
                                        <p:cTn id="62" dur="1000"/>
                                        <p:tgtEl>
                                          <p:spTgt spid="55"/>
                                        </p:tgtEl>
                                      </p:cBhvr>
                                    </p:animEffect>
                                  </p:childTnLst>
                                </p:cTn>
                              </p:par>
                              <p:par>
                                <p:cTn id="63" presetID="22" presetClass="entr" presetSubtype="2" fill="hold" grpId="0" nodeType="withEffect">
                                  <p:stCondLst>
                                    <p:cond delay="2750"/>
                                  </p:stCondLst>
                                  <p:childTnLst>
                                    <p:set>
                                      <p:cBhvr>
                                        <p:cTn id="64" dur="1" fill="hold">
                                          <p:stCondLst>
                                            <p:cond delay="0"/>
                                          </p:stCondLst>
                                        </p:cTn>
                                        <p:tgtEl>
                                          <p:spTgt spid="22"/>
                                        </p:tgtEl>
                                        <p:attrNameLst>
                                          <p:attrName>style.visibility</p:attrName>
                                        </p:attrNameLst>
                                      </p:cBhvr>
                                      <p:to>
                                        <p:strVal val="visible"/>
                                      </p:to>
                                    </p:set>
                                    <p:animEffect transition="in" filter="wipe(right)">
                                      <p:cBhvr>
                                        <p:cTn id="65" dur="1000"/>
                                        <p:tgtEl>
                                          <p:spTgt spid="22"/>
                                        </p:tgtEl>
                                      </p:cBhvr>
                                    </p:animEffect>
                                  </p:childTnLst>
                                </p:cTn>
                              </p:par>
                              <p:par>
                                <p:cTn id="66" presetID="55" presetClass="entr" presetSubtype="0" fill="hold" grpId="0" nodeType="withEffect">
                                  <p:stCondLst>
                                    <p:cond delay="2750"/>
                                  </p:stCondLst>
                                  <p:childTnLst>
                                    <p:set>
                                      <p:cBhvr>
                                        <p:cTn id="67" dur="1" fill="hold">
                                          <p:stCondLst>
                                            <p:cond delay="0"/>
                                          </p:stCondLst>
                                        </p:cTn>
                                        <p:tgtEl>
                                          <p:spTgt spid="40"/>
                                        </p:tgtEl>
                                        <p:attrNameLst>
                                          <p:attrName>style.visibility</p:attrName>
                                        </p:attrNameLst>
                                      </p:cBhvr>
                                      <p:to>
                                        <p:strVal val="visible"/>
                                      </p:to>
                                    </p:set>
                                    <p:anim calcmode="lin" valueType="num">
                                      <p:cBhvr>
                                        <p:cTn id="68" dur="1000" fill="hold"/>
                                        <p:tgtEl>
                                          <p:spTgt spid="40"/>
                                        </p:tgtEl>
                                        <p:attrNameLst>
                                          <p:attrName>ppt_w</p:attrName>
                                        </p:attrNameLst>
                                      </p:cBhvr>
                                      <p:tavLst>
                                        <p:tav tm="0">
                                          <p:val>
                                            <p:strVal val="#ppt_w*0.70"/>
                                          </p:val>
                                        </p:tav>
                                        <p:tav tm="100000">
                                          <p:val>
                                            <p:strVal val="#ppt_w"/>
                                          </p:val>
                                        </p:tav>
                                      </p:tavLst>
                                    </p:anim>
                                    <p:anim calcmode="lin" valueType="num">
                                      <p:cBhvr>
                                        <p:cTn id="69" dur="1000" fill="hold"/>
                                        <p:tgtEl>
                                          <p:spTgt spid="40"/>
                                        </p:tgtEl>
                                        <p:attrNameLst>
                                          <p:attrName>ppt_h</p:attrName>
                                        </p:attrNameLst>
                                      </p:cBhvr>
                                      <p:tavLst>
                                        <p:tav tm="0">
                                          <p:val>
                                            <p:strVal val="#ppt_h"/>
                                          </p:val>
                                        </p:tav>
                                        <p:tav tm="100000">
                                          <p:val>
                                            <p:strVal val="#ppt_h"/>
                                          </p:val>
                                        </p:tav>
                                      </p:tavLst>
                                    </p:anim>
                                    <p:animEffect transition="in" filter="fade">
                                      <p:cBhvr>
                                        <p:cTn id="70" dur="1000"/>
                                        <p:tgtEl>
                                          <p:spTgt spid="40"/>
                                        </p:tgtEl>
                                      </p:cBhvr>
                                    </p:animEffect>
                                  </p:childTnLst>
                                </p:cTn>
                              </p:par>
                              <p:par>
                                <p:cTn id="71" presetID="55" presetClass="entr" presetSubtype="0" fill="hold" grpId="0" nodeType="withEffect">
                                  <p:stCondLst>
                                    <p:cond delay="2750"/>
                                  </p:stCondLst>
                                  <p:childTnLst>
                                    <p:set>
                                      <p:cBhvr>
                                        <p:cTn id="72" dur="1" fill="hold">
                                          <p:stCondLst>
                                            <p:cond delay="0"/>
                                          </p:stCondLst>
                                        </p:cTn>
                                        <p:tgtEl>
                                          <p:spTgt spid="48"/>
                                        </p:tgtEl>
                                        <p:attrNameLst>
                                          <p:attrName>style.visibility</p:attrName>
                                        </p:attrNameLst>
                                      </p:cBhvr>
                                      <p:to>
                                        <p:strVal val="visible"/>
                                      </p:to>
                                    </p:set>
                                    <p:anim calcmode="lin" valueType="num">
                                      <p:cBhvr>
                                        <p:cTn id="73" dur="1000" fill="hold"/>
                                        <p:tgtEl>
                                          <p:spTgt spid="48"/>
                                        </p:tgtEl>
                                        <p:attrNameLst>
                                          <p:attrName>ppt_w</p:attrName>
                                        </p:attrNameLst>
                                      </p:cBhvr>
                                      <p:tavLst>
                                        <p:tav tm="0">
                                          <p:val>
                                            <p:strVal val="#ppt_w*0.70"/>
                                          </p:val>
                                        </p:tav>
                                        <p:tav tm="100000">
                                          <p:val>
                                            <p:strVal val="#ppt_w"/>
                                          </p:val>
                                        </p:tav>
                                      </p:tavLst>
                                    </p:anim>
                                    <p:anim calcmode="lin" valueType="num">
                                      <p:cBhvr>
                                        <p:cTn id="74" dur="1000" fill="hold"/>
                                        <p:tgtEl>
                                          <p:spTgt spid="48"/>
                                        </p:tgtEl>
                                        <p:attrNameLst>
                                          <p:attrName>ppt_h</p:attrName>
                                        </p:attrNameLst>
                                      </p:cBhvr>
                                      <p:tavLst>
                                        <p:tav tm="0">
                                          <p:val>
                                            <p:strVal val="#ppt_h"/>
                                          </p:val>
                                        </p:tav>
                                        <p:tav tm="100000">
                                          <p:val>
                                            <p:strVal val="#ppt_h"/>
                                          </p:val>
                                        </p:tav>
                                      </p:tavLst>
                                    </p:anim>
                                    <p:animEffect transition="in" filter="fade">
                                      <p:cBhvr>
                                        <p:cTn id="75" dur="1000"/>
                                        <p:tgtEl>
                                          <p:spTgt spid="48"/>
                                        </p:tgtEl>
                                      </p:cBhvr>
                                    </p:animEffect>
                                  </p:childTnLst>
                                </p:cTn>
                              </p:par>
                              <p:par>
                                <p:cTn id="76" presetID="55" presetClass="entr" presetSubtype="0" fill="hold" grpId="0" nodeType="withEffect">
                                  <p:stCondLst>
                                    <p:cond delay="2750"/>
                                  </p:stCondLst>
                                  <p:childTnLst>
                                    <p:set>
                                      <p:cBhvr>
                                        <p:cTn id="77" dur="1" fill="hold">
                                          <p:stCondLst>
                                            <p:cond delay="0"/>
                                          </p:stCondLst>
                                        </p:cTn>
                                        <p:tgtEl>
                                          <p:spTgt spid="56"/>
                                        </p:tgtEl>
                                        <p:attrNameLst>
                                          <p:attrName>style.visibility</p:attrName>
                                        </p:attrNameLst>
                                      </p:cBhvr>
                                      <p:to>
                                        <p:strVal val="visible"/>
                                      </p:to>
                                    </p:set>
                                    <p:anim calcmode="lin" valueType="num">
                                      <p:cBhvr>
                                        <p:cTn id="78" dur="1000" fill="hold"/>
                                        <p:tgtEl>
                                          <p:spTgt spid="56"/>
                                        </p:tgtEl>
                                        <p:attrNameLst>
                                          <p:attrName>ppt_w</p:attrName>
                                        </p:attrNameLst>
                                      </p:cBhvr>
                                      <p:tavLst>
                                        <p:tav tm="0">
                                          <p:val>
                                            <p:strVal val="#ppt_w*0.70"/>
                                          </p:val>
                                        </p:tav>
                                        <p:tav tm="100000">
                                          <p:val>
                                            <p:strVal val="#ppt_w"/>
                                          </p:val>
                                        </p:tav>
                                      </p:tavLst>
                                    </p:anim>
                                    <p:anim calcmode="lin" valueType="num">
                                      <p:cBhvr>
                                        <p:cTn id="79" dur="1000" fill="hold"/>
                                        <p:tgtEl>
                                          <p:spTgt spid="56"/>
                                        </p:tgtEl>
                                        <p:attrNameLst>
                                          <p:attrName>ppt_h</p:attrName>
                                        </p:attrNameLst>
                                      </p:cBhvr>
                                      <p:tavLst>
                                        <p:tav tm="0">
                                          <p:val>
                                            <p:strVal val="#ppt_h"/>
                                          </p:val>
                                        </p:tav>
                                        <p:tav tm="100000">
                                          <p:val>
                                            <p:strVal val="#ppt_h"/>
                                          </p:val>
                                        </p:tav>
                                      </p:tavLst>
                                    </p:anim>
                                    <p:animEffect transition="in" filter="fade">
                                      <p:cBhvr>
                                        <p:cTn id="80" dur="1000"/>
                                        <p:tgtEl>
                                          <p:spTgt spid="56"/>
                                        </p:tgtEl>
                                      </p:cBhvr>
                                    </p:animEffect>
                                  </p:childTnLst>
                                </p:cTn>
                              </p:par>
                              <p:par>
                                <p:cTn id="81" presetID="22" presetClass="entr" presetSubtype="2" fill="hold" grpId="0" nodeType="withEffect">
                                  <p:stCondLst>
                                    <p:cond delay="3000"/>
                                  </p:stCondLst>
                                  <p:childTnLst>
                                    <p:set>
                                      <p:cBhvr>
                                        <p:cTn id="82" dur="1" fill="hold">
                                          <p:stCondLst>
                                            <p:cond delay="0"/>
                                          </p:stCondLst>
                                        </p:cTn>
                                        <p:tgtEl>
                                          <p:spTgt spid="23"/>
                                        </p:tgtEl>
                                        <p:attrNameLst>
                                          <p:attrName>style.visibility</p:attrName>
                                        </p:attrNameLst>
                                      </p:cBhvr>
                                      <p:to>
                                        <p:strVal val="visible"/>
                                      </p:to>
                                    </p:set>
                                    <p:animEffect transition="in" filter="wipe(right)">
                                      <p:cBhvr>
                                        <p:cTn id="83" dur="1000"/>
                                        <p:tgtEl>
                                          <p:spTgt spid="23"/>
                                        </p:tgtEl>
                                      </p:cBhvr>
                                    </p:animEffect>
                                  </p:childTnLst>
                                </p:cTn>
                              </p:par>
                              <p:par>
                                <p:cTn id="84" presetID="55" presetClass="entr" presetSubtype="0" fill="hold" grpId="0" nodeType="withEffect">
                                  <p:stCondLst>
                                    <p:cond delay="3000"/>
                                  </p:stCondLst>
                                  <p:childTnLst>
                                    <p:set>
                                      <p:cBhvr>
                                        <p:cTn id="85" dur="1" fill="hold">
                                          <p:stCondLst>
                                            <p:cond delay="0"/>
                                          </p:stCondLst>
                                        </p:cTn>
                                        <p:tgtEl>
                                          <p:spTgt spid="41"/>
                                        </p:tgtEl>
                                        <p:attrNameLst>
                                          <p:attrName>style.visibility</p:attrName>
                                        </p:attrNameLst>
                                      </p:cBhvr>
                                      <p:to>
                                        <p:strVal val="visible"/>
                                      </p:to>
                                    </p:set>
                                    <p:anim calcmode="lin" valueType="num">
                                      <p:cBhvr>
                                        <p:cTn id="86" dur="1000" fill="hold"/>
                                        <p:tgtEl>
                                          <p:spTgt spid="41"/>
                                        </p:tgtEl>
                                        <p:attrNameLst>
                                          <p:attrName>ppt_w</p:attrName>
                                        </p:attrNameLst>
                                      </p:cBhvr>
                                      <p:tavLst>
                                        <p:tav tm="0">
                                          <p:val>
                                            <p:strVal val="#ppt_w*0.70"/>
                                          </p:val>
                                        </p:tav>
                                        <p:tav tm="100000">
                                          <p:val>
                                            <p:strVal val="#ppt_w"/>
                                          </p:val>
                                        </p:tav>
                                      </p:tavLst>
                                    </p:anim>
                                    <p:anim calcmode="lin" valueType="num">
                                      <p:cBhvr>
                                        <p:cTn id="87" dur="1000" fill="hold"/>
                                        <p:tgtEl>
                                          <p:spTgt spid="41"/>
                                        </p:tgtEl>
                                        <p:attrNameLst>
                                          <p:attrName>ppt_h</p:attrName>
                                        </p:attrNameLst>
                                      </p:cBhvr>
                                      <p:tavLst>
                                        <p:tav tm="0">
                                          <p:val>
                                            <p:strVal val="#ppt_h"/>
                                          </p:val>
                                        </p:tav>
                                        <p:tav tm="100000">
                                          <p:val>
                                            <p:strVal val="#ppt_h"/>
                                          </p:val>
                                        </p:tav>
                                      </p:tavLst>
                                    </p:anim>
                                    <p:animEffect transition="in" filter="fade">
                                      <p:cBhvr>
                                        <p:cTn id="88" dur="1000"/>
                                        <p:tgtEl>
                                          <p:spTgt spid="41"/>
                                        </p:tgtEl>
                                      </p:cBhvr>
                                    </p:animEffect>
                                  </p:childTnLst>
                                </p:cTn>
                              </p:par>
                              <p:par>
                                <p:cTn id="89" presetID="55" presetClass="entr" presetSubtype="0" fill="hold" grpId="0" nodeType="withEffect">
                                  <p:stCondLst>
                                    <p:cond delay="3000"/>
                                  </p:stCondLst>
                                  <p:childTnLst>
                                    <p:set>
                                      <p:cBhvr>
                                        <p:cTn id="90" dur="1" fill="hold">
                                          <p:stCondLst>
                                            <p:cond delay="0"/>
                                          </p:stCondLst>
                                        </p:cTn>
                                        <p:tgtEl>
                                          <p:spTgt spid="49"/>
                                        </p:tgtEl>
                                        <p:attrNameLst>
                                          <p:attrName>style.visibility</p:attrName>
                                        </p:attrNameLst>
                                      </p:cBhvr>
                                      <p:to>
                                        <p:strVal val="visible"/>
                                      </p:to>
                                    </p:set>
                                    <p:anim calcmode="lin" valueType="num">
                                      <p:cBhvr>
                                        <p:cTn id="91" dur="1000" fill="hold"/>
                                        <p:tgtEl>
                                          <p:spTgt spid="49"/>
                                        </p:tgtEl>
                                        <p:attrNameLst>
                                          <p:attrName>ppt_w</p:attrName>
                                        </p:attrNameLst>
                                      </p:cBhvr>
                                      <p:tavLst>
                                        <p:tav tm="0">
                                          <p:val>
                                            <p:strVal val="#ppt_w*0.70"/>
                                          </p:val>
                                        </p:tav>
                                        <p:tav tm="100000">
                                          <p:val>
                                            <p:strVal val="#ppt_w"/>
                                          </p:val>
                                        </p:tav>
                                      </p:tavLst>
                                    </p:anim>
                                    <p:anim calcmode="lin" valueType="num">
                                      <p:cBhvr>
                                        <p:cTn id="92" dur="1000" fill="hold"/>
                                        <p:tgtEl>
                                          <p:spTgt spid="49"/>
                                        </p:tgtEl>
                                        <p:attrNameLst>
                                          <p:attrName>ppt_h</p:attrName>
                                        </p:attrNameLst>
                                      </p:cBhvr>
                                      <p:tavLst>
                                        <p:tav tm="0">
                                          <p:val>
                                            <p:strVal val="#ppt_h"/>
                                          </p:val>
                                        </p:tav>
                                        <p:tav tm="100000">
                                          <p:val>
                                            <p:strVal val="#ppt_h"/>
                                          </p:val>
                                        </p:tav>
                                      </p:tavLst>
                                    </p:anim>
                                    <p:animEffect transition="in" filter="fade">
                                      <p:cBhvr>
                                        <p:cTn id="93" dur="1000"/>
                                        <p:tgtEl>
                                          <p:spTgt spid="49"/>
                                        </p:tgtEl>
                                      </p:cBhvr>
                                    </p:animEffect>
                                  </p:childTnLst>
                                </p:cTn>
                              </p:par>
                              <p:par>
                                <p:cTn id="94" presetID="55" presetClass="entr" presetSubtype="0" fill="hold" grpId="0" nodeType="withEffect">
                                  <p:stCondLst>
                                    <p:cond delay="3000"/>
                                  </p:stCondLst>
                                  <p:childTnLst>
                                    <p:set>
                                      <p:cBhvr>
                                        <p:cTn id="95" dur="1" fill="hold">
                                          <p:stCondLst>
                                            <p:cond delay="0"/>
                                          </p:stCondLst>
                                        </p:cTn>
                                        <p:tgtEl>
                                          <p:spTgt spid="57"/>
                                        </p:tgtEl>
                                        <p:attrNameLst>
                                          <p:attrName>style.visibility</p:attrName>
                                        </p:attrNameLst>
                                      </p:cBhvr>
                                      <p:to>
                                        <p:strVal val="visible"/>
                                      </p:to>
                                    </p:set>
                                    <p:anim calcmode="lin" valueType="num">
                                      <p:cBhvr>
                                        <p:cTn id="96" dur="1000" fill="hold"/>
                                        <p:tgtEl>
                                          <p:spTgt spid="57"/>
                                        </p:tgtEl>
                                        <p:attrNameLst>
                                          <p:attrName>ppt_w</p:attrName>
                                        </p:attrNameLst>
                                      </p:cBhvr>
                                      <p:tavLst>
                                        <p:tav tm="0">
                                          <p:val>
                                            <p:strVal val="#ppt_w*0.70"/>
                                          </p:val>
                                        </p:tav>
                                        <p:tav tm="100000">
                                          <p:val>
                                            <p:strVal val="#ppt_w"/>
                                          </p:val>
                                        </p:tav>
                                      </p:tavLst>
                                    </p:anim>
                                    <p:anim calcmode="lin" valueType="num">
                                      <p:cBhvr>
                                        <p:cTn id="97" dur="1000" fill="hold"/>
                                        <p:tgtEl>
                                          <p:spTgt spid="57"/>
                                        </p:tgtEl>
                                        <p:attrNameLst>
                                          <p:attrName>ppt_h</p:attrName>
                                        </p:attrNameLst>
                                      </p:cBhvr>
                                      <p:tavLst>
                                        <p:tav tm="0">
                                          <p:val>
                                            <p:strVal val="#ppt_h"/>
                                          </p:val>
                                        </p:tav>
                                        <p:tav tm="100000">
                                          <p:val>
                                            <p:strVal val="#ppt_h"/>
                                          </p:val>
                                        </p:tav>
                                      </p:tavLst>
                                    </p:anim>
                                    <p:animEffect transition="in" filter="fade">
                                      <p:cBhvr>
                                        <p:cTn id="98" dur="1000"/>
                                        <p:tgtEl>
                                          <p:spTgt spid="57"/>
                                        </p:tgtEl>
                                      </p:cBhvr>
                                    </p:animEffect>
                                  </p:childTnLst>
                                </p:cTn>
                              </p:par>
                              <p:par>
                                <p:cTn id="99" presetID="22" presetClass="entr" presetSubtype="2" fill="hold" grpId="0" nodeType="withEffect">
                                  <p:stCondLst>
                                    <p:cond delay="3250"/>
                                  </p:stCondLst>
                                  <p:childTnLst>
                                    <p:set>
                                      <p:cBhvr>
                                        <p:cTn id="100" dur="1" fill="hold">
                                          <p:stCondLst>
                                            <p:cond delay="0"/>
                                          </p:stCondLst>
                                        </p:cTn>
                                        <p:tgtEl>
                                          <p:spTgt spid="24"/>
                                        </p:tgtEl>
                                        <p:attrNameLst>
                                          <p:attrName>style.visibility</p:attrName>
                                        </p:attrNameLst>
                                      </p:cBhvr>
                                      <p:to>
                                        <p:strVal val="visible"/>
                                      </p:to>
                                    </p:set>
                                    <p:animEffect transition="in" filter="wipe(right)">
                                      <p:cBhvr>
                                        <p:cTn id="101" dur="1000"/>
                                        <p:tgtEl>
                                          <p:spTgt spid="24"/>
                                        </p:tgtEl>
                                      </p:cBhvr>
                                    </p:animEffect>
                                  </p:childTnLst>
                                </p:cTn>
                              </p:par>
                              <p:par>
                                <p:cTn id="102" presetID="53" presetClass="entr" presetSubtype="16" fill="hold" grpId="0" nodeType="withEffect">
                                  <p:stCondLst>
                                    <p:cond delay="325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1000" fill="hold"/>
                                        <p:tgtEl>
                                          <p:spTgt spid="42"/>
                                        </p:tgtEl>
                                        <p:attrNameLst>
                                          <p:attrName>ppt_w</p:attrName>
                                        </p:attrNameLst>
                                      </p:cBhvr>
                                      <p:tavLst>
                                        <p:tav tm="0">
                                          <p:val>
                                            <p:fltVal val="0"/>
                                          </p:val>
                                        </p:tav>
                                        <p:tav tm="100000">
                                          <p:val>
                                            <p:strVal val="#ppt_w"/>
                                          </p:val>
                                        </p:tav>
                                      </p:tavLst>
                                    </p:anim>
                                    <p:anim calcmode="lin" valueType="num">
                                      <p:cBhvr>
                                        <p:cTn id="105" dur="1000" fill="hold"/>
                                        <p:tgtEl>
                                          <p:spTgt spid="42"/>
                                        </p:tgtEl>
                                        <p:attrNameLst>
                                          <p:attrName>ppt_h</p:attrName>
                                        </p:attrNameLst>
                                      </p:cBhvr>
                                      <p:tavLst>
                                        <p:tav tm="0">
                                          <p:val>
                                            <p:fltVal val="0"/>
                                          </p:val>
                                        </p:tav>
                                        <p:tav tm="100000">
                                          <p:val>
                                            <p:strVal val="#ppt_h"/>
                                          </p:val>
                                        </p:tav>
                                      </p:tavLst>
                                    </p:anim>
                                    <p:animEffect transition="in" filter="fade">
                                      <p:cBhvr>
                                        <p:cTn id="106" dur="1000"/>
                                        <p:tgtEl>
                                          <p:spTgt spid="42"/>
                                        </p:tgtEl>
                                      </p:cBhvr>
                                    </p:animEffect>
                                  </p:childTnLst>
                                </p:cTn>
                              </p:par>
                              <p:par>
                                <p:cTn id="107" presetID="53" presetClass="entr" presetSubtype="16" fill="hold" grpId="0" nodeType="withEffect">
                                  <p:stCondLst>
                                    <p:cond delay="3250"/>
                                  </p:stCondLst>
                                  <p:childTnLst>
                                    <p:set>
                                      <p:cBhvr>
                                        <p:cTn id="108" dur="1" fill="hold">
                                          <p:stCondLst>
                                            <p:cond delay="0"/>
                                          </p:stCondLst>
                                        </p:cTn>
                                        <p:tgtEl>
                                          <p:spTgt spid="50"/>
                                        </p:tgtEl>
                                        <p:attrNameLst>
                                          <p:attrName>style.visibility</p:attrName>
                                        </p:attrNameLst>
                                      </p:cBhvr>
                                      <p:to>
                                        <p:strVal val="visible"/>
                                      </p:to>
                                    </p:set>
                                    <p:anim calcmode="lin" valueType="num">
                                      <p:cBhvr>
                                        <p:cTn id="109" dur="1000" fill="hold"/>
                                        <p:tgtEl>
                                          <p:spTgt spid="50"/>
                                        </p:tgtEl>
                                        <p:attrNameLst>
                                          <p:attrName>ppt_w</p:attrName>
                                        </p:attrNameLst>
                                      </p:cBhvr>
                                      <p:tavLst>
                                        <p:tav tm="0">
                                          <p:val>
                                            <p:fltVal val="0"/>
                                          </p:val>
                                        </p:tav>
                                        <p:tav tm="100000">
                                          <p:val>
                                            <p:strVal val="#ppt_w"/>
                                          </p:val>
                                        </p:tav>
                                      </p:tavLst>
                                    </p:anim>
                                    <p:anim calcmode="lin" valueType="num">
                                      <p:cBhvr>
                                        <p:cTn id="110" dur="1000" fill="hold"/>
                                        <p:tgtEl>
                                          <p:spTgt spid="50"/>
                                        </p:tgtEl>
                                        <p:attrNameLst>
                                          <p:attrName>ppt_h</p:attrName>
                                        </p:attrNameLst>
                                      </p:cBhvr>
                                      <p:tavLst>
                                        <p:tav tm="0">
                                          <p:val>
                                            <p:fltVal val="0"/>
                                          </p:val>
                                        </p:tav>
                                        <p:tav tm="100000">
                                          <p:val>
                                            <p:strVal val="#ppt_h"/>
                                          </p:val>
                                        </p:tav>
                                      </p:tavLst>
                                    </p:anim>
                                    <p:animEffect transition="in" filter="fade">
                                      <p:cBhvr>
                                        <p:cTn id="111" dur="1000"/>
                                        <p:tgtEl>
                                          <p:spTgt spid="50"/>
                                        </p:tgtEl>
                                      </p:cBhvr>
                                    </p:animEffect>
                                  </p:childTnLst>
                                </p:cTn>
                              </p:par>
                              <p:par>
                                <p:cTn id="112" presetID="53" presetClass="entr" presetSubtype="16" fill="hold" grpId="0" nodeType="withEffect">
                                  <p:stCondLst>
                                    <p:cond delay="3250"/>
                                  </p:stCondLst>
                                  <p:childTnLst>
                                    <p:set>
                                      <p:cBhvr>
                                        <p:cTn id="113" dur="1" fill="hold">
                                          <p:stCondLst>
                                            <p:cond delay="0"/>
                                          </p:stCondLst>
                                        </p:cTn>
                                        <p:tgtEl>
                                          <p:spTgt spid="58"/>
                                        </p:tgtEl>
                                        <p:attrNameLst>
                                          <p:attrName>style.visibility</p:attrName>
                                        </p:attrNameLst>
                                      </p:cBhvr>
                                      <p:to>
                                        <p:strVal val="visible"/>
                                      </p:to>
                                    </p:set>
                                    <p:anim calcmode="lin" valueType="num">
                                      <p:cBhvr>
                                        <p:cTn id="114" dur="1000" fill="hold"/>
                                        <p:tgtEl>
                                          <p:spTgt spid="58"/>
                                        </p:tgtEl>
                                        <p:attrNameLst>
                                          <p:attrName>ppt_w</p:attrName>
                                        </p:attrNameLst>
                                      </p:cBhvr>
                                      <p:tavLst>
                                        <p:tav tm="0">
                                          <p:val>
                                            <p:fltVal val="0"/>
                                          </p:val>
                                        </p:tav>
                                        <p:tav tm="100000">
                                          <p:val>
                                            <p:strVal val="#ppt_w"/>
                                          </p:val>
                                        </p:tav>
                                      </p:tavLst>
                                    </p:anim>
                                    <p:anim calcmode="lin" valueType="num">
                                      <p:cBhvr>
                                        <p:cTn id="115" dur="1000" fill="hold"/>
                                        <p:tgtEl>
                                          <p:spTgt spid="58"/>
                                        </p:tgtEl>
                                        <p:attrNameLst>
                                          <p:attrName>ppt_h</p:attrName>
                                        </p:attrNameLst>
                                      </p:cBhvr>
                                      <p:tavLst>
                                        <p:tav tm="0">
                                          <p:val>
                                            <p:fltVal val="0"/>
                                          </p:val>
                                        </p:tav>
                                        <p:tav tm="100000">
                                          <p:val>
                                            <p:strVal val="#ppt_h"/>
                                          </p:val>
                                        </p:tav>
                                      </p:tavLst>
                                    </p:anim>
                                    <p:animEffect transition="in" filter="fade">
                                      <p:cBhvr>
                                        <p:cTn id="116" dur="1000"/>
                                        <p:tgtEl>
                                          <p:spTgt spid="58"/>
                                        </p:tgtEl>
                                      </p:cBhvr>
                                    </p:animEffect>
                                  </p:childTnLst>
                                </p:cTn>
                              </p:par>
                              <p:par>
                                <p:cTn id="117" presetID="22" presetClass="entr" presetSubtype="2" fill="hold" grpId="0" nodeType="withEffect">
                                  <p:stCondLst>
                                    <p:cond delay="3500"/>
                                  </p:stCondLst>
                                  <p:childTnLst>
                                    <p:set>
                                      <p:cBhvr>
                                        <p:cTn id="118" dur="1" fill="hold">
                                          <p:stCondLst>
                                            <p:cond delay="0"/>
                                          </p:stCondLst>
                                        </p:cTn>
                                        <p:tgtEl>
                                          <p:spTgt spid="25"/>
                                        </p:tgtEl>
                                        <p:attrNameLst>
                                          <p:attrName>style.visibility</p:attrName>
                                        </p:attrNameLst>
                                      </p:cBhvr>
                                      <p:to>
                                        <p:strVal val="visible"/>
                                      </p:to>
                                    </p:set>
                                    <p:animEffect transition="in" filter="wipe(right)">
                                      <p:cBhvr>
                                        <p:cTn id="119" dur="1000"/>
                                        <p:tgtEl>
                                          <p:spTgt spid="25"/>
                                        </p:tgtEl>
                                      </p:cBhvr>
                                    </p:animEffect>
                                  </p:childTnLst>
                                </p:cTn>
                              </p:par>
                              <p:par>
                                <p:cTn id="120" presetID="53" presetClass="entr" presetSubtype="16" fill="hold" grpId="0" nodeType="withEffect">
                                  <p:stCondLst>
                                    <p:cond delay="3500"/>
                                  </p:stCondLst>
                                  <p:childTnLst>
                                    <p:set>
                                      <p:cBhvr>
                                        <p:cTn id="121" dur="1" fill="hold">
                                          <p:stCondLst>
                                            <p:cond delay="0"/>
                                          </p:stCondLst>
                                        </p:cTn>
                                        <p:tgtEl>
                                          <p:spTgt spid="43"/>
                                        </p:tgtEl>
                                        <p:attrNameLst>
                                          <p:attrName>style.visibility</p:attrName>
                                        </p:attrNameLst>
                                      </p:cBhvr>
                                      <p:to>
                                        <p:strVal val="visible"/>
                                      </p:to>
                                    </p:set>
                                    <p:anim calcmode="lin" valueType="num">
                                      <p:cBhvr>
                                        <p:cTn id="122" dur="1000" fill="hold"/>
                                        <p:tgtEl>
                                          <p:spTgt spid="43"/>
                                        </p:tgtEl>
                                        <p:attrNameLst>
                                          <p:attrName>ppt_w</p:attrName>
                                        </p:attrNameLst>
                                      </p:cBhvr>
                                      <p:tavLst>
                                        <p:tav tm="0">
                                          <p:val>
                                            <p:fltVal val="0"/>
                                          </p:val>
                                        </p:tav>
                                        <p:tav tm="100000">
                                          <p:val>
                                            <p:strVal val="#ppt_w"/>
                                          </p:val>
                                        </p:tav>
                                      </p:tavLst>
                                    </p:anim>
                                    <p:anim calcmode="lin" valueType="num">
                                      <p:cBhvr>
                                        <p:cTn id="123" dur="1000" fill="hold"/>
                                        <p:tgtEl>
                                          <p:spTgt spid="43"/>
                                        </p:tgtEl>
                                        <p:attrNameLst>
                                          <p:attrName>ppt_h</p:attrName>
                                        </p:attrNameLst>
                                      </p:cBhvr>
                                      <p:tavLst>
                                        <p:tav tm="0">
                                          <p:val>
                                            <p:fltVal val="0"/>
                                          </p:val>
                                        </p:tav>
                                        <p:tav tm="100000">
                                          <p:val>
                                            <p:strVal val="#ppt_h"/>
                                          </p:val>
                                        </p:tav>
                                      </p:tavLst>
                                    </p:anim>
                                    <p:animEffect transition="in" filter="fade">
                                      <p:cBhvr>
                                        <p:cTn id="124" dur="1000"/>
                                        <p:tgtEl>
                                          <p:spTgt spid="43"/>
                                        </p:tgtEl>
                                      </p:cBhvr>
                                    </p:animEffect>
                                  </p:childTnLst>
                                </p:cTn>
                              </p:par>
                              <p:par>
                                <p:cTn id="125" presetID="53" presetClass="entr" presetSubtype="16" fill="hold" grpId="0" nodeType="withEffect">
                                  <p:stCondLst>
                                    <p:cond delay="3500"/>
                                  </p:stCondLst>
                                  <p:childTnLst>
                                    <p:set>
                                      <p:cBhvr>
                                        <p:cTn id="126" dur="1" fill="hold">
                                          <p:stCondLst>
                                            <p:cond delay="0"/>
                                          </p:stCondLst>
                                        </p:cTn>
                                        <p:tgtEl>
                                          <p:spTgt spid="51"/>
                                        </p:tgtEl>
                                        <p:attrNameLst>
                                          <p:attrName>style.visibility</p:attrName>
                                        </p:attrNameLst>
                                      </p:cBhvr>
                                      <p:to>
                                        <p:strVal val="visible"/>
                                      </p:to>
                                    </p:set>
                                    <p:anim calcmode="lin" valueType="num">
                                      <p:cBhvr>
                                        <p:cTn id="127" dur="1000" fill="hold"/>
                                        <p:tgtEl>
                                          <p:spTgt spid="51"/>
                                        </p:tgtEl>
                                        <p:attrNameLst>
                                          <p:attrName>ppt_w</p:attrName>
                                        </p:attrNameLst>
                                      </p:cBhvr>
                                      <p:tavLst>
                                        <p:tav tm="0">
                                          <p:val>
                                            <p:fltVal val="0"/>
                                          </p:val>
                                        </p:tav>
                                        <p:tav tm="100000">
                                          <p:val>
                                            <p:strVal val="#ppt_w"/>
                                          </p:val>
                                        </p:tav>
                                      </p:tavLst>
                                    </p:anim>
                                    <p:anim calcmode="lin" valueType="num">
                                      <p:cBhvr>
                                        <p:cTn id="128" dur="1000" fill="hold"/>
                                        <p:tgtEl>
                                          <p:spTgt spid="51"/>
                                        </p:tgtEl>
                                        <p:attrNameLst>
                                          <p:attrName>ppt_h</p:attrName>
                                        </p:attrNameLst>
                                      </p:cBhvr>
                                      <p:tavLst>
                                        <p:tav tm="0">
                                          <p:val>
                                            <p:fltVal val="0"/>
                                          </p:val>
                                        </p:tav>
                                        <p:tav tm="100000">
                                          <p:val>
                                            <p:strVal val="#ppt_h"/>
                                          </p:val>
                                        </p:tav>
                                      </p:tavLst>
                                    </p:anim>
                                    <p:animEffect transition="in" filter="fade">
                                      <p:cBhvr>
                                        <p:cTn id="129" dur="1000"/>
                                        <p:tgtEl>
                                          <p:spTgt spid="51"/>
                                        </p:tgtEl>
                                      </p:cBhvr>
                                    </p:animEffect>
                                  </p:childTnLst>
                                </p:cTn>
                              </p:par>
                              <p:par>
                                <p:cTn id="130" presetID="53" presetClass="entr" presetSubtype="16" fill="hold" grpId="0" nodeType="withEffect">
                                  <p:stCondLst>
                                    <p:cond delay="3500"/>
                                  </p:stCondLst>
                                  <p:childTnLst>
                                    <p:set>
                                      <p:cBhvr>
                                        <p:cTn id="131" dur="1" fill="hold">
                                          <p:stCondLst>
                                            <p:cond delay="0"/>
                                          </p:stCondLst>
                                        </p:cTn>
                                        <p:tgtEl>
                                          <p:spTgt spid="59"/>
                                        </p:tgtEl>
                                        <p:attrNameLst>
                                          <p:attrName>style.visibility</p:attrName>
                                        </p:attrNameLst>
                                      </p:cBhvr>
                                      <p:to>
                                        <p:strVal val="visible"/>
                                      </p:to>
                                    </p:set>
                                    <p:anim calcmode="lin" valueType="num">
                                      <p:cBhvr>
                                        <p:cTn id="132" dur="1000" fill="hold"/>
                                        <p:tgtEl>
                                          <p:spTgt spid="59"/>
                                        </p:tgtEl>
                                        <p:attrNameLst>
                                          <p:attrName>ppt_w</p:attrName>
                                        </p:attrNameLst>
                                      </p:cBhvr>
                                      <p:tavLst>
                                        <p:tav tm="0">
                                          <p:val>
                                            <p:fltVal val="0"/>
                                          </p:val>
                                        </p:tav>
                                        <p:tav tm="100000">
                                          <p:val>
                                            <p:strVal val="#ppt_w"/>
                                          </p:val>
                                        </p:tav>
                                      </p:tavLst>
                                    </p:anim>
                                    <p:anim calcmode="lin" valueType="num">
                                      <p:cBhvr>
                                        <p:cTn id="133" dur="1000" fill="hold"/>
                                        <p:tgtEl>
                                          <p:spTgt spid="59"/>
                                        </p:tgtEl>
                                        <p:attrNameLst>
                                          <p:attrName>ppt_h</p:attrName>
                                        </p:attrNameLst>
                                      </p:cBhvr>
                                      <p:tavLst>
                                        <p:tav tm="0">
                                          <p:val>
                                            <p:fltVal val="0"/>
                                          </p:val>
                                        </p:tav>
                                        <p:tav tm="100000">
                                          <p:val>
                                            <p:strVal val="#ppt_h"/>
                                          </p:val>
                                        </p:tav>
                                      </p:tavLst>
                                    </p:anim>
                                    <p:animEffect transition="in" filter="fade">
                                      <p:cBhvr>
                                        <p:cTn id="134" dur="1000"/>
                                        <p:tgtEl>
                                          <p:spTgt spid="59"/>
                                        </p:tgtEl>
                                      </p:cBhvr>
                                    </p:animEffect>
                                  </p:childTnLst>
                                </p:cTn>
                              </p:par>
                              <p:par>
                                <p:cTn id="135" presetID="22" presetClass="entr" presetSubtype="2" fill="hold" grpId="0" nodeType="withEffect">
                                  <p:stCondLst>
                                    <p:cond delay="3750"/>
                                  </p:stCondLst>
                                  <p:childTnLst>
                                    <p:set>
                                      <p:cBhvr>
                                        <p:cTn id="136" dur="1" fill="hold">
                                          <p:stCondLst>
                                            <p:cond delay="0"/>
                                          </p:stCondLst>
                                        </p:cTn>
                                        <p:tgtEl>
                                          <p:spTgt spid="26"/>
                                        </p:tgtEl>
                                        <p:attrNameLst>
                                          <p:attrName>style.visibility</p:attrName>
                                        </p:attrNameLst>
                                      </p:cBhvr>
                                      <p:to>
                                        <p:strVal val="visible"/>
                                      </p:to>
                                    </p:set>
                                    <p:animEffect transition="in" filter="wipe(right)">
                                      <p:cBhvr>
                                        <p:cTn id="137" dur="1000"/>
                                        <p:tgtEl>
                                          <p:spTgt spid="26"/>
                                        </p:tgtEl>
                                      </p:cBhvr>
                                    </p:animEffect>
                                  </p:childTnLst>
                                </p:cTn>
                              </p:par>
                              <p:par>
                                <p:cTn id="138" presetID="53" presetClass="entr" presetSubtype="16" fill="hold" grpId="0" nodeType="withEffect">
                                  <p:stCondLst>
                                    <p:cond delay="3750"/>
                                  </p:stCondLst>
                                  <p:childTnLst>
                                    <p:set>
                                      <p:cBhvr>
                                        <p:cTn id="139" dur="1" fill="hold">
                                          <p:stCondLst>
                                            <p:cond delay="0"/>
                                          </p:stCondLst>
                                        </p:cTn>
                                        <p:tgtEl>
                                          <p:spTgt spid="44"/>
                                        </p:tgtEl>
                                        <p:attrNameLst>
                                          <p:attrName>style.visibility</p:attrName>
                                        </p:attrNameLst>
                                      </p:cBhvr>
                                      <p:to>
                                        <p:strVal val="visible"/>
                                      </p:to>
                                    </p:set>
                                    <p:anim calcmode="lin" valueType="num">
                                      <p:cBhvr>
                                        <p:cTn id="140" dur="1000" fill="hold"/>
                                        <p:tgtEl>
                                          <p:spTgt spid="44"/>
                                        </p:tgtEl>
                                        <p:attrNameLst>
                                          <p:attrName>ppt_w</p:attrName>
                                        </p:attrNameLst>
                                      </p:cBhvr>
                                      <p:tavLst>
                                        <p:tav tm="0">
                                          <p:val>
                                            <p:fltVal val="0"/>
                                          </p:val>
                                        </p:tav>
                                        <p:tav tm="100000">
                                          <p:val>
                                            <p:strVal val="#ppt_w"/>
                                          </p:val>
                                        </p:tav>
                                      </p:tavLst>
                                    </p:anim>
                                    <p:anim calcmode="lin" valueType="num">
                                      <p:cBhvr>
                                        <p:cTn id="141" dur="1000" fill="hold"/>
                                        <p:tgtEl>
                                          <p:spTgt spid="44"/>
                                        </p:tgtEl>
                                        <p:attrNameLst>
                                          <p:attrName>ppt_h</p:attrName>
                                        </p:attrNameLst>
                                      </p:cBhvr>
                                      <p:tavLst>
                                        <p:tav tm="0">
                                          <p:val>
                                            <p:fltVal val="0"/>
                                          </p:val>
                                        </p:tav>
                                        <p:tav tm="100000">
                                          <p:val>
                                            <p:strVal val="#ppt_h"/>
                                          </p:val>
                                        </p:tav>
                                      </p:tavLst>
                                    </p:anim>
                                    <p:animEffect transition="in" filter="fade">
                                      <p:cBhvr>
                                        <p:cTn id="142" dur="1000"/>
                                        <p:tgtEl>
                                          <p:spTgt spid="44"/>
                                        </p:tgtEl>
                                      </p:cBhvr>
                                    </p:animEffect>
                                  </p:childTnLst>
                                </p:cTn>
                              </p:par>
                              <p:par>
                                <p:cTn id="143" presetID="53" presetClass="entr" presetSubtype="16" fill="hold" grpId="0" nodeType="withEffect">
                                  <p:stCondLst>
                                    <p:cond delay="3750"/>
                                  </p:stCondLst>
                                  <p:childTnLst>
                                    <p:set>
                                      <p:cBhvr>
                                        <p:cTn id="144" dur="1" fill="hold">
                                          <p:stCondLst>
                                            <p:cond delay="0"/>
                                          </p:stCondLst>
                                        </p:cTn>
                                        <p:tgtEl>
                                          <p:spTgt spid="52"/>
                                        </p:tgtEl>
                                        <p:attrNameLst>
                                          <p:attrName>style.visibility</p:attrName>
                                        </p:attrNameLst>
                                      </p:cBhvr>
                                      <p:to>
                                        <p:strVal val="visible"/>
                                      </p:to>
                                    </p:set>
                                    <p:anim calcmode="lin" valueType="num">
                                      <p:cBhvr>
                                        <p:cTn id="145" dur="1000" fill="hold"/>
                                        <p:tgtEl>
                                          <p:spTgt spid="52"/>
                                        </p:tgtEl>
                                        <p:attrNameLst>
                                          <p:attrName>ppt_w</p:attrName>
                                        </p:attrNameLst>
                                      </p:cBhvr>
                                      <p:tavLst>
                                        <p:tav tm="0">
                                          <p:val>
                                            <p:fltVal val="0"/>
                                          </p:val>
                                        </p:tav>
                                        <p:tav tm="100000">
                                          <p:val>
                                            <p:strVal val="#ppt_w"/>
                                          </p:val>
                                        </p:tav>
                                      </p:tavLst>
                                    </p:anim>
                                    <p:anim calcmode="lin" valueType="num">
                                      <p:cBhvr>
                                        <p:cTn id="146" dur="1000" fill="hold"/>
                                        <p:tgtEl>
                                          <p:spTgt spid="52"/>
                                        </p:tgtEl>
                                        <p:attrNameLst>
                                          <p:attrName>ppt_h</p:attrName>
                                        </p:attrNameLst>
                                      </p:cBhvr>
                                      <p:tavLst>
                                        <p:tav tm="0">
                                          <p:val>
                                            <p:fltVal val="0"/>
                                          </p:val>
                                        </p:tav>
                                        <p:tav tm="100000">
                                          <p:val>
                                            <p:strVal val="#ppt_h"/>
                                          </p:val>
                                        </p:tav>
                                      </p:tavLst>
                                    </p:anim>
                                    <p:animEffect transition="in" filter="fade">
                                      <p:cBhvr>
                                        <p:cTn id="147" dur="1000"/>
                                        <p:tgtEl>
                                          <p:spTgt spid="52"/>
                                        </p:tgtEl>
                                      </p:cBhvr>
                                    </p:animEffect>
                                  </p:childTnLst>
                                </p:cTn>
                              </p:par>
                              <p:par>
                                <p:cTn id="148" presetID="53" presetClass="entr" presetSubtype="16" fill="hold" grpId="0" nodeType="withEffect">
                                  <p:stCondLst>
                                    <p:cond delay="3750"/>
                                  </p:stCondLst>
                                  <p:childTnLst>
                                    <p:set>
                                      <p:cBhvr>
                                        <p:cTn id="149" dur="1" fill="hold">
                                          <p:stCondLst>
                                            <p:cond delay="0"/>
                                          </p:stCondLst>
                                        </p:cTn>
                                        <p:tgtEl>
                                          <p:spTgt spid="60"/>
                                        </p:tgtEl>
                                        <p:attrNameLst>
                                          <p:attrName>style.visibility</p:attrName>
                                        </p:attrNameLst>
                                      </p:cBhvr>
                                      <p:to>
                                        <p:strVal val="visible"/>
                                      </p:to>
                                    </p:set>
                                    <p:anim calcmode="lin" valueType="num">
                                      <p:cBhvr>
                                        <p:cTn id="150" dur="1000" fill="hold"/>
                                        <p:tgtEl>
                                          <p:spTgt spid="60"/>
                                        </p:tgtEl>
                                        <p:attrNameLst>
                                          <p:attrName>ppt_w</p:attrName>
                                        </p:attrNameLst>
                                      </p:cBhvr>
                                      <p:tavLst>
                                        <p:tav tm="0">
                                          <p:val>
                                            <p:fltVal val="0"/>
                                          </p:val>
                                        </p:tav>
                                        <p:tav tm="100000">
                                          <p:val>
                                            <p:strVal val="#ppt_w"/>
                                          </p:val>
                                        </p:tav>
                                      </p:tavLst>
                                    </p:anim>
                                    <p:anim calcmode="lin" valueType="num">
                                      <p:cBhvr>
                                        <p:cTn id="151" dur="1000" fill="hold"/>
                                        <p:tgtEl>
                                          <p:spTgt spid="60"/>
                                        </p:tgtEl>
                                        <p:attrNameLst>
                                          <p:attrName>ppt_h</p:attrName>
                                        </p:attrNameLst>
                                      </p:cBhvr>
                                      <p:tavLst>
                                        <p:tav tm="0">
                                          <p:val>
                                            <p:fltVal val="0"/>
                                          </p:val>
                                        </p:tav>
                                        <p:tav tm="100000">
                                          <p:val>
                                            <p:strVal val="#ppt_h"/>
                                          </p:val>
                                        </p:tav>
                                      </p:tavLst>
                                    </p:anim>
                                    <p:animEffect transition="in" filter="fade">
                                      <p:cBhvr>
                                        <p:cTn id="152" dur="1000"/>
                                        <p:tgtEl>
                                          <p:spTgt spid="60"/>
                                        </p:tgtEl>
                                      </p:cBhvr>
                                    </p:animEffect>
                                  </p:childTnLst>
                                </p:cTn>
                              </p:par>
                              <p:par>
                                <p:cTn id="153" presetID="22" presetClass="entr" presetSubtype="2" fill="hold" grpId="0" nodeType="withEffect">
                                  <p:stCondLst>
                                    <p:cond delay="4000"/>
                                  </p:stCondLst>
                                  <p:childTnLst>
                                    <p:set>
                                      <p:cBhvr>
                                        <p:cTn id="154" dur="1" fill="hold">
                                          <p:stCondLst>
                                            <p:cond delay="0"/>
                                          </p:stCondLst>
                                        </p:cTn>
                                        <p:tgtEl>
                                          <p:spTgt spid="27"/>
                                        </p:tgtEl>
                                        <p:attrNameLst>
                                          <p:attrName>style.visibility</p:attrName>
                                        </p:attrNameLst>
                                      </p:cBhvr>
                                      <p:to>
                                        <p:strVal val="visible"/>
                                      </p:to>
                                    </p:set>
                                    <p:animEffect transition="in" filter="wipe(right)">
                                      <p:cBhvr>
                                        <p:cTn id="155" dur="1000"/>
                                        <p:tgtEl>
                                          <p:spTgt spid="27"/>
                                        </p:tgtEl>
                                      </p:cBhvr>
                                    </p:animEffect>
                                  </p:childTnLst>
                                </p:cTn>
                              </p:par>
                              <p:par>
                                <p:cTn id="156" presetID="53" presetClass="entr" presetSubtype="16" fill="hold" grpId="0" nodeType="withEffect">
                                  <p:stCondLst>
                                    <p:cond delay="4000"/>
                                  </p:stCondLst>
                                  <p:childTnLst>
                                    <p:set>
                                      <p:cBhvr>
                                        <p:cTn id="157" dur="1" fill="hold">
                                          <p:stCondLst>
                                            <p:cond delay="0"/>
                                          </p:stCondLst>
                                        </p:cTn>
                                        <p:tgtEl>
                                          <p:spTgt spid="45"/>
                                        </p:tgtEl>
                                        <p:attrNameLst>
                                          <p:attrName>style.visibility</p:attrName>
                                        </p:attrNameLst>
                                      </p:cBhvr>
                                      <p:to>
                                        <p:strVal val="visible"/>
                                      </p:to>
                                    </p:set>
                                    <p:anim calcmode="lin" valueType="num">
                                      <p:cBhvr>
                                        <p:cTn id="158" dur="1000" fill="hold"/>
                                        <p:tgtEl>
                                          <p:spTgt spid="45"/>
                                        </p:tgtEl>
                                        <p:attrNameLst>
                                          <p:attrName>ppt_w</p:attrName>
                                        </p:attrNameLst>
                                      </p:cBhvr>
                                      <p:tavLst>
                                        <p:tav tm="0">
                                          <p:val>
                                            <p:fltVal val="0"/>
                                          </p:val>
                                        </p:tav>
                                        <p:tav tm="100000">
                                          <p:val>
                                            <p:strVal val="#ppt_w"/>
                                          </p:val>
                                        </p:tav>
                                      </p:tavLst>
                                    </p:anim>
                                    <p:anim calcmode="lin" valueType="num">
                                      <p:cBhvr>
                                        <p:cTn id="159" dur="1000" fill="hold"/>
                                        <p:tgtEl>
                                          <p:spTgt spid="45"/>
                                        </p:tgtEl>
                                        <p:attrNameLst>
                                          <p:attrName>ppt_h</p:attrName>
                                        </p:attrNameLst>
                                      </p:cBhvr>
                                      <p:tavLst>
                                        <p:tav tm="0">
                                          <p:val>
                                            <p:fltVal val="0"/>
                                          </p:val>
                                        </p:tav>
                                        <p:tav tm="100000">
                                          <p:val>
                                            <p:strVal val="#ppt_h"/>
                                          </p:val>
                                        </p:tav>
                                      </p:tavLst>
                                    </p:anim>
                                    <p:animEffect transition="in" filter="fade">
                                      <p:cBhvr>
                                        <p:cTn id="160" dur="1000"/>
                                        <p:tgtEl>
                                          <p:spTgt spid="45"/>
                                        </p:tgtEl>
                                      </p:cBhvr>
                                    </p:animEffect>
                                  </p:childTnLst>
                                </p:cTn>
                              </p:par>
                              <p:par>
                                <p:cTn id="161" presetID="53" presetClass="entr" presetSubtype="16" fill="hold" grpId="0" nodeType="withEffect">
                                  <p:stCondLst>
                                    <p:cond delay="4000"/>
                                  </p:stCondLst>
                                  <p:childTnLst>
                                    <p:set>
                                      <p:cBhvr>
                                        <p:cTn id="162" dur="1" fill="hold">
                                          <p:stCondLst>
                                            <p:cond delay="0"/>
                                          </p:stCondLst>
                                        </p:cTn>
                                        <p:tgtEl>
                                          <p:spTgt spid="53"/>
                                        </p:tgtEl>
                                        <p:attrNameLst>
                                          <p:attrName>style.visibility</p:attrName>
                                        </p:attrNameLst>
                                      </p:cBhvr>
                                      <p:to>
                                        <p:strVal val="visible"/>
                                      </p:to>
                                    </p:set>
                                    <p:anim calcmode="lin" valueType="num">
                                      <p:cBhvr>
                                        <p:cTn id="163" dur="1000" fill="hold"/>
                                        <p:tgtEl>
                                          <p:spTgt spid="53"/>
                                        </p:tgtEl>
                                        <p:attrNameLst>
                                          <p:attrName>ppt_w</p:attrName>
                                        </p:attrNameLst>
                                      </p:cBhvr>
                                      <p:tavLst>
                                        <p:tav tm="0">
                                          <p:val>
                                            <p:fltVal val="0"/>
                                          </p:val>
                                        </p:tav>
                                        <p:tav tm="100000">
                                          <p:val>
                                            <p:strVal val="#ppt_w"/>
                                          </p:val>
                                        </p:tav>
                                      </p:tavLst>
                                    </p:anim>
                                    <p:anim calcmode="lin" valueType="num">
                                      <p:cBhvr>
                                        <p:cTn id="164" dur="1000" fill="hold"/>
                                        <p:tgtEl>
                                          <p:spTgt spid="53"/>
                                        </p:tgtEl>
                                        <p:attrNameLst>
                                          <p:attrName>ppt_h</p:attrName>
                                        </p:attrNameLst>
                                      </p:cBhvr>
                                      <p:tavLst>
                                        <p:tav tm="0">
                                          <p:val>
                                            <p:fltVal val="0"/>
                                          </p:val>
                                        </p:tav>
                                        <p:tav tm="100000">
                                          <p:val>
                                            <p:strVal val="#ppt_h"/>
                                          </p:val>
                                        </p:tav>
                                      </p:tavLst>
                                    </p:anim>
                                    <p:animEffect transition="in" filter="fade">
                                      <p:cBhvr>
                                        <p:cTn id="165" dur="1000"/>
                                        <p:tgtEl>
                                          <p:spTgt spid="53"/>
                                        </p:tgtEl>
                                      </p:cBhvr>
                                    </p:animEffect>
                                  </p:childTnLst>
                                </p:cTn>
                              </p:par>
                              <p:par>
                                <p:cTn id="166" presetID="53" presetClass="entr" presetSubtype="16" fill="hold" grpId="0" nodeType="withEffect">
                                  <p:stCondLst>
                                    <p:cond delay="4000"/>
                                  </p:stCondLst>
                                  <p:childTnLst>
                                    <p:set>
                                      <p:cBhvr>
                                        <p:cTn id="167" dur="1" fill="hold">
                                          <p:stCondLst>
                                            <p:cond delay="0"/>
                                          </p:stCondLst>
                                        </p:cTn>
                                        <p:tgtEl>
                                          <p:spTgt spid="61"/>
                                        </p:tgtEl>
                                        <p:attrNameLst>
                                          <p:attrName>style.visibility</p:attrName>
                                        </p:attrNameLst>
                                      </p:cBhvr>
                                      <p:to>
                                        <p:strVal val="visible"/>
                                      </p:to>
                                    </p:set>
                                    <p:anim calcmode="lin" valueType="num">
                                      <p:cBhvr>
                                        <p:cTn id="168" dur="1000" fill="hold"/>
                                        <p:tgtEl>
                                          <p:spTgt spid="61"/>
                                        </p:tgtEl>
                                        <p:attrNameLst>
                                          <p:attrName>ppt_w</p:attrName>
                                        </p:attrNameLst>
                                      </p:cBhvr>
                                      <p:tavLst>
                                        <p:tav tm="0">
                                          <p:val>
                                            <p:fltVal val="0"/>
                                          </p:val>
                                        </p:tav>
                                        <p:tav tm="100000">
                                          <p:val>
                                            <p:strVal val="#ppt_w"/>
                                          </p:val>
                                        </p:tav>
                                      </p:tavLst>
                                    </p:anim>
                                    <p:anim calcmode="lin" valueType="num">
                                      <p:cBhvr>
                                        <p:cTn id="169" dur="1000" fill="hold"/>
                                        <p:tgtEl>
                                          <p:spTgt spid="61"/>
                                        </p:tgtEl>
                                        <p:attrNameLst>
                                          <p:attrName>ppt_h</p:attrName>
                                        </p:attrNameLst>
                                      </p:cBhvr>
                                      <p:tavLst>
                                        <p:tav tm="0">
                                          <p:val>
                                            <p:fltVal val="0"/>
                                          </p:val>
                                        </p:tav>
                                        <p:tav tm="100000">
                                          <p:val>
                                            <p:strVal val="#ppt_h"/>
                                          </p:val>
                                        </p:tav>
                                      </p:tavLst>
                                    </p:anim>
                                    <p:animEffect transition="in" filter="fade">
                                      <p:cBhvr>
                                        <p:cTn id="170" dur="1000"/>
                                        <p:tgtEl>
                                          <p:spTgt spid="61"/>
                                        </p:tgtEl>
                                      </p:cBhvr>
                                    </p:animEffect>
                                  </p:childTnLst>
                                </p:cTn>
                              </p:par>
                              <p:par>
                                <p:cTn id="171" presetID="22" presetClass="entr" presetSubtype="1" fill="hold" nodeType="withEffect">
                                  <p:stCondLst>
                                    <p:cond delay="2500"/>
                                  </p:stCondLst>
                                  <p:childTnLst>
                                    <p:set>
                                      <p:cBhvr>
                                        <p:cTn id="172" dur="1" fill="hold">
                                          <p:stCondLst>
                                            <p:cond delay="0"/>
                                          </p:stCondLst>
                                        </p:cTn>
                                        <p:tgtEl>
                                          <p:spTgt spid="90"/>
                                        </p:tgtEl>
                                        <p:attrNameLst>
                                          <p:attrName>style.visibility</p:attrName>
                                        </p:attrNameLst>
                                      </p:cBhvr>
                                      <p:to>
                                        <p:strVal val="visible"/>
                                      </p:to>
                                    </p:set>
                                    <p:animEffect transition="in" filter="wipe(up)">
                                      <p:cBhvr>
                                        <p:cTn id="173" dur="1500"/>
                                        <p:tgtEl>
                                          <p:spTgt spid="90"/>
                                        </p:tgtEl>
                                      </p:cBhvr>
                                    </p:animEffect>
                                  </p:childTnLst>
                                </p:cTn>
                              </p:par>
                              <p:par>
                                <p:cTn id="174" presetID="22" presetClass="entr" presetSubtype="1" fill="hold" nodeType="withEffect">
                                  <p:stCondLst>
                                    <p:cond delay="2500"/>
                                  </p:stCondLst>
                                  <p:childTnLst>
                                    <p:set>
                                      <p:cBhvr>
                                        <p:cTn id="175" dur="1" fill="hold">
                                          <p:stCondLst>
                                            <p:cond delay="0"/>
                                          </p:stCondLst>
                                        </p:cTn>
                                        <p:tgtEl>
                                          <p:spTgt spid="83"/>
                                        </p:tgtEl>
                                        <p:attrNameLst>
                                          <p:attrName>style.visibility</p:attrName>
                                        </p:attrNameLst>
                                      </p:cBhvr>
                                      <p:to>
                                        <p:strVal val="visible"/>
                                      </p:to>
                                    </p:set>
                                    <p:animEffect transition="in" filter="wipe(up)">
                                      <p:cBhvr>
                                        <p:cTn id="176" dur="1500"/>
                                        <p:tgtEl>
                                          <p:spTgt spid="83"/>
                                        </p:tgtEl>
                                      </p:cBhvr>
                                    </p:animEffect>
                                  </p:childTnLst>
                                </p:cTn>
                              </p:par>
                              <p:par>
                                <p:cTn id="177" presetID="22" presetClass="entr" presetSubtype="1" fill="hold" nodeType="withEffect">
                                  <p:stCondLst>
                                    <p:cond delay="2500"/>
                                  </p:stCondLst>
                                  <p:childTnLst>
                                    <p:set>
                                      <p:cBhvr>
                                        <p:cTn id="178" dur="1" fill="hold">
                                          <p:stCondLst>
                                            <p:cond delay="0"/>
                                          </p:stCondLst>
                                        </p:cTn>
                                        <p:tgtEl>
                                          <p:spTgt spid="5128"/>
                                        </p:tgtEl>
                                        <p:attrNameLst>
                                          <p:attrName>style.visibility</p:attrName>
                                        </p:attrNameLst>
                                      </p:cBhvr>
                                      <p:to>
                                        <p:strVal val="visible"/>
                                      </p:to>
                                    </p:set>
                                    <p:animEffect transition="in" filter="wipe(up)">
                                      <p:cBhvr>
                                        <p:cTn id="179" dur="1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6" grpId="0" animBg="1"/>
      <p:bldP spid="10" grpId="0" animBg="1"/>
      <p:bldP spid="10" grpId="1" animBg="1"/>
      <p:bldP spid="14" grpId="0" animBg="1"/>
      <p:bldP spid="17" grpId="0" animBg="1"/>
      <p:bldP spid="17" grpId="1" animBg="1"/>
      <p:bldP spid="11" grpId="0"/>
      <p:bldP spid="22" grpId="0"/>
      <p:bldP spid="23" grpId="0"/>
      <p:bldP spid="24" grpId="0"/>
      <p:bldP spid="25" grpId="0"/>
      <p:bldP spid="26" grpId="0"/>
      <p:bldP spid="27" grpId="0"/>
      <p:bldP spid="39" grpId="0"/>
      <p:bldP spid="47" grpId="0"/>
      <p:bldP spid="55" grpId="0"/>
      <p:bldP spid="40" grpId="0"/>
      <p:bldP spid="48" grpId="0"/>
      <p:bldP spid="56" grpId="0"/>
      <p:bldP spid="41" grpId="0"/>
      <p:bldP spid="49" grpId="0"/>
      <p:bldP spid="57" grpId="0"/>
      <p:bldP spid="42" grpId="0"/>
      <p:bldP spid="50" grpId="0"/>
      <p:bldP spid="58" grpId="0"/>
      <p:bldP spid="43" grpId="0"/>
      <p:bldP spid="51" grpId="0"/>
      <p:bldP spid="59" grpId="0"/>
      <p:bldP spid="44" grpId="0"/>
      <p:bldP spid="52" grpId="0"/>
      <p:bldP spid="60" grpId="0"/>
      <p:bldP spid="45" grpId="0"/>
      <p:bldP spid="53" grpId="0"/>
      <p:bldP spid="61" grpId="0"/>
      <p:bldP spid="5130" grpId="0" animBg="1"/>
      <p:bldP spid="5129" grpId="0"/>
      <p:bldP spid="104" grpId="0" animBg="1"/>
      <p:bldP spid="105" grpId="0"/>
      <p:bldP spid="108" grpId="0" animBg="1"/>
      <p:bldP spid="1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8F77AE7-249F-4C6C-A802-596DF5A1FB76}"/>
              </a:ext>
            </a:extLst>
          </p:cNvPr>
          <p:cNvSpPr/>
          <p:nvPr/>
        </p:nvSpPr>
        <p:spPr>
          <a:xfrm>
            <a:off x="1163734" y="1244419"/>
            <a:ext cx="2196759" cy="1767165"/>
          </a:xfrm>
          <a:prstGeom prst="roundRect">
            <a:avLst>
              <a:gd name="adj" fmla="val 3285"/>
            </a:avLst>
          </a:prstGeom>
          <a:blipFill dpi="0" rotWithShape="0">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DC1D3AB-13DB-4656-A8AD-8DB8F37508EE}"/>
              </a:ext>
            </a:extLst>
          </p:cNvPr>
          <p:cNvSpPr/>
          <p:nvPr/>
        </p:nvSpPr>
        <p:spPr>
          <a:xfrm>
            <a:off x="3906472" y="1244419"/>
            <a:ext cx="2196759" cy="1767165"/>
          </a:xfrm>
          <a:prstGeom prst="roundRect">
            <a:avLst>
              <a:gd name="adj" fmla="val 3285"/>
            </a:avLst>
          </a:prstGeom>
          <a:blipFill dpi="0" rotWithShape="0">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7A0F319-A903-46BE-A771-1274D3588843}"/>
              </a:ext>
            </a:extLst>
          </p:cNvPr>
          <p:cNvSpPr/>
          <p:nvPr/>
        </p:nvSpPr>
        <p:spPr>
          <a:xfrm>
            <a:off x="6649211" y="1244419"/>
            <a:ext cx="2196759" cy="1767165"/>
          </a:xfrm>
          <a:prstGeom prst="roundRect">
            <a:avLst>
              <a:gd name="adj" fmla="val 3285"/>
            </a:avLst>
          </a:prstGeom>
          <a:blipFill dpi="0" rotWithShape="0">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E61CEED-E34E-4DCE-9595-F5979321ADCB}"/>
              </a:ext>
            </a:extLst>
          </p:cNvPr>
          <p:cNvSpPr/>
          <p:nvPr/>
        </p:nvSpPr>
        <p:spPr>
          <a:xfrm>
            <a:off x="9391949" y="1244419"/>
            <a:ext cx="2196759" cy="1767165"/>
          </a:xfrm>
          <a:prstGeom prst="roundRect">
            <a:avLst>
              <a:gd name="adj" fmla="val 3285"/>
            </a:avLst>
          </a:prstGeom>
          <a:blipFill dpi="0" rotWithShape="0">
            <a:blip r:embed="rId5"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6B33E61-165F-4FD2-96C3-4DBDA991620A}"/>
              </a:ext>
            </a:extLst>
          </p:cNvPr>
          <p:cNvSpPr/>
          <p:nvPr/>
        </p:nvSpPr>
        <p:spPr>
          <a:xfrm>
            <a:off x="1163734" y="1244419"/>
            <a:ext cx="2196759" cy="1767165"/>
          </a:xfrm>
          <a:prstGeom prst="roundRect">
            <a:avLst>
              <a:gd name="adj" fmla="val 3188"/>
            </a:avLst>
          </a:prstGeom>
          <a:gradFill flip="none" rotWithShape="1">
            <a:gsLst>
              <a:gs pos="0">
                <a:schemeClr val="accent1">
                  <a:alpha val="40000"/>
                </a:schemeClr>
              </a:gs>
              <a:gs pos="100000">
                <a:schemeClr val="accent1">
                  <a:alpha val="5000"/>
                </a:schemeClr>
              </a:gs>
            </a:gsLst>
            <a:path path="circle">
              <a:fillToRect l="100000" b="100000"/>
            </a:path>
            <a:tileRect t="-100000" r="-100000"/>
          </a:gradFill>
          <a:ln w="19050">
            <a:gradFill flip="none" rotWithShape="1">
              <a:gsLst>
                <a:gs pos="38000">
                  <a:schemeClr val="accent1"/>
                </a:gs>
                <a:gs pos="0">
                  <a:schemeClr val="accent5"/>
                </a:gs>
                <a:gs pos="98000">
                  <a:schemeClr val="accent1">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C1F03732-21B7-42F0-AA5B-5F9B657EF969}"/>
              </a:ext>
            </a:extLst>
          </p:cNvPr>
          <p:cNvSpPr/>
          <p:nvPr/>
        </p:nvSpPr>
        <p:spPr>
          <a:xfrm>
            <a:off x="3906472" y="1244419"/>
            <a:ext cx="2196759" cy="1767165"/>
          </a:xfrm>
          <a:prstGeom prst="roundRect">
            <a:avLst>
              <a:gd name="adj" fmla="val 3188"/>
            </a:avLst>
          </a:prstGeom>
          <a:gradFill flip="none" rotWithShape="1">
            <a:gsLst>
              <a:gs pos="0">
                <a:schemeClr val="accent2">
                  <a:alpha val="60000"/>
                </a:schemeClr>
              </a:gs>
              <a:gs pos="100000">
                <a:schemeClr val="accent3">
                  <a:alpha val="1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CC6E45A0-7331-4B5B-86F3-E13BCC6DCF39}"/>
              </a:ext>
            </a:extLst>
          </p:cNvPr>
          <p:cNvSpPr/>
          <p:nvPr/>
        </p:nvSpPr>
        <p:spPr>
          <a:xfrm>
            <a:off x="6649211" y="1244419"/>
            <a:ext cx="2196759" cy="1767165"/>
          </a:xfrm>
          <a:prstGeom prst="roundRect">
            <a:avLst>
              <a:gd name="adj" fmla="val 3188"/>
            </a:avLst>
          </a:prstGeom>
          <a:gradFill flip="none" rotWithShape="1">
            <a:gsLst>
              <a:gs pos="0">
                <a:schemeClr val="accent1">
                  <a:alpha val="40000"/>
                </a:schemeClr>
              </a:gs>
              <a:gs pos="100000">
                <a:schemeClr val="accent1">
                  <a:alpha val="5000"/>
                </a:schemeClr>
              </a:gs>
            </a:gsLst>
            <a:path path="circle">
              <a:fillToRect l="100000" b="100000"/>
            </a:path>
            <a:tileRect t="-100000" r="-100000"/>
          </a:gradFill>
          <a:ln w="19050">
            <a:gradFill flip="none" rotWithShape="1">
              <a:gsLst>
                <a:gs pos="38000">
                  <a:schemeClr val="accent1"/>
                </a:gs>
                <a:gs pos="0">
                  <a:schemeClr val="accent5"/>
                </a:gs>
                <a:gs pos="98000">
                  <a:schemeClr val="accent1">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FA33DFE5-7CAC-40C5-ABFC-A3279833CEEB}"/>
              </a:ext>
            </a:extLst>
          </p:cNvPr>
          <p:cNvSpPr/>
          <p:nvPr/>
        </p:nvSpPr>
        <p:spPr>
          <a:xfrm>
            <a:off x="9391949" y="1244419"/>
            <a:ext cx="2196759" cy="1767165"/>
          </a:xfrm>
          <a:prstGeom prst="roundRect">
            <a:avLst>
              <a:gd name="adj" fmla="val 3188"/>
            </a:avLst>
          </a:prstGeom>
          <a:gradFill flip="none" rotWithShape="1">
            <a:gsLst>
              <a:gs pos="0">
                <a:schemeClr val="accent1">
                  <a:alpha val="40000"/>
                </a:schemeClr>
              </a:gs>
              <a:gs pos="100000">
                <a:schemeClr val="accent1">
                  <a:alpha val="5000"/>
                </a:schemeClr>
              </a:gs>
            </a:gsLst>
            <a:path path="circle">
              <a:fillToRect l="100000" b="100000"/>
            </a:path>
            <a:tileRect t="-100000" r="-100000"/>
          </a:gradFill>
          <a:ln w="19050">
            <a:gradFill flip="none" rotWithShape="1">
              <a:gsLst>
                <a:gs pos="38000">
                  <a:schemeClr val="accent1"/>
                </a:gs>
                <a:gs pos="0">
                  <a:schemeClr val="accent5"/>
                </a:gs>
                <a:gs pos="98000">
                  <a:schemeClr val="accent1">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6577CA1-175D-4192-9FD4-6A550B41397B}"/>
              </a:ext>
            </a:extLst>
          </p:cNvPr>
          <p:cNvSpPr/>
          <p:nvPr/>
        </p:nvSpPr>
        <p:spPr>
          <a:xfrm>
            <a:off x="0" y="0"/>
            <a:ext cx="560439" cy="6858000"/>
          </a:xfrm>
          <a:prstGeom prst="rect">
            <a:avLst/>
          </a:prstGeom>
          <a:blipFill>
            <a:blip r:embed="rId6"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AF61BD22-C6DA-4CCA-B4EC-8357DE390A3D}"/>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DE35DC58-B6C9-4C1F-A572-FF2BC70CC2FB}"/>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10" name="Graphic 31" descr="Line arrow Horizontal U turn">
            <a:extLst>
              <a:ext uri="{FF2B5EF4-FFF2-40B4-BE49-F238E27FC236}">
                <a16:creationId xmlns:a16="http://schemas.microsoft.com/office/drawing/2014/main" id="{6F4435BA-FCAD-46B9-855C-E4A84939DEB8}"/>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TextBox 30">
            <a:extLst>
              <a:ext uri="{FF2B5EF4-FFF2-40B4-BE49-F238E27FC236}">
                <a16:creationId xmlns:a16="http://schemas.microsoft.com/office/drawing/2014/main" id="{2D7F9AB2-7F51-4923-A4CC-FF1D7986F6D0}"/>
              </a:ext>
            </a:extLst>
          </p:cNvPr>
          <p:cNvSpPr txBox="1"/>
          <p:nvPr/>
        </p:nvSpPr>
        <p:spPr>
          <a:xfrm>
            <a:off x="4708937" y="423385"/>
            <a:ext cx="3334567" cy="553998"/>
          </a:xfrm>
          <a:prstGeom prst="rect">
            <a:avLst/>
          </a:prstGeom>
          <a:noFill/>
        </p:spPr>
        <p:txBody>
          <a:bodyPr wrap="none" rtlCol="0">
            <a:spAutoFit/>
          </a:bodyPr>
          <a:lstStyle/>
          <a:p>
            <a:pPr algn="ctr">
              <a:spcAft>
                <a:spcPts val="600"/>
              </a:spcAft>
            </a:pPr>
            <a:r>
              <a:rPr lang="en-US" sz="3000" b="1" spc="300" dirty="0">
                <a:gradFill>
                  <a:gsLst>
                    <a:gs pos="0">
                      <a:schemeClr val="accent6"/>
                    </a:gs>
                    <a:gs pos="100000">
                      <a:schemeClr val="accent2"/>
                    </a:gs>
                  </a:gsLst>
                  <a:lin ang="5400000" scaled="0"/>
                </a:gradFill>
                <a:latin typeface="Montserrat" panose="00000500000000000000" pitchFamily="50" charset="0"/>
              </a:rPr>
              <a:t>OUR PRICING</a:t>
            </a:r>
          </a:p>
        </p:txBody>
      </p:sp>
      <p:sp>
        <p:nvSpPr>
          <p:cNvPr id="30" name="TextBox 29">
            <a:extLst>
              <a:ext uri="{FF2B5EF4-FFF2-40B4-BE49-F238E27FC236}">
                <a16:creationId xmlns:a16="http://schemas.microsoft.com/office/drawing/2014/main" id="{6383E703-9913-4D7D-850D-7A753E55358C}"/>
              </a:ext>
            </a:extLst>
          </p:cNvPr>
          <p:cNvSpPr txBox="1"/>
          <p:nvPr/>
        </p:nvSpPr>
        <p:spPr>
          <a:xfrm>
            <a:off x="1428391" y="1511454"/>
            <a:ext cx="1667444" cy="1233094"/>
          </a:xfrm>
          <a:prstGeom prst="rect">
            <a:avLst/>
          </a:prstGeom>
          <a:noFill/>
        </p:spPr>
        <p:txBody>
          <a:bodyPr wrap="none" rtlCol="0" anchor="ctr" anchorCtr="0">
            <a:spAutoFit/>
          </a:bodyPr>
          <a:lstStyle/>
          <a:p>
            <a:pPr algn="ctr">
              <a:spcAft>
                <a:spcPts val="800"/>
              </a:spcAft>
            </a:pPr>
            <a:r>
              <a:rPr lang="en-US" b="1" spc="300" dirty="0">
                <a:gradFill>
                  <a:gsLst>
                    <a:gs pos="0">
                      <a:schemeClr val="accent6"/>
                    </a:gs>
                    <a:gs pos="100000">
                      <a:schemeClr val="accent1"/>
                    </a:gs>
                  </a:gsLst>
                  <a:lin ang="5400000" scaled="0"/>
                </a:gradFill>
                <a:latin typeface="Montserrat" panose="00000500000000000000" pitchFamily="50" charset="0"/>
              </a:rPr>
              <a:t>PRO</a:t>
            </a:r>
          </a:p>
          <a:p>
            <a:pPr algn="ctr">
              <a:spcAft>
                <a:spcPts val="800"/>
              </a:spcAft>
            </a:pPr>
            <a:r>
              <a:rPr lang="en-US" sz="1200" dirty="0">
                <a:solidFill>
                  <a:schemeClr val="accent1">
                    <a:lumMod val="90000"/>
                  </a:schemeClr>
                </a:solidFill>
                <a:latin typeface="Montserrat" panose="00000500000000000000" pitchFamily="50" charset="0"/>
              </a:rPr>
              <a:t>All You’ll Ever Need</a:t>
            </a:r>
          </a:p>
          <a:p>
            <a:pPr algn="ctr">
              <a:lnSpc>
                <a:spcPts val="1800"/>
              </a:lnSpc>
            </a:pPr>
            <a:r>
              <a:rPr lang="en-US" sz="1300" dirty="0">
                <a:solidFill>
                  <a:schemeClr val="accent1"/>
                </a:solidFill>
                <a:latin typeface="Montserrat" panose="00000500000000000000" pitchFamily="50" charset="0"/>
              </a:rPr>
              <a:t>$99/month</a:t>
            </a:r>
          </a:p>
          <a:p>
            <a:pPr algn="ctr">
              <a:lnSpc>
                <a:spcPts val="1800"/>
              </a:lnSpc>
            </a:pPr>
            <a:r>
              <a:rPr lang="en-US" sz="1300" dirty="0">
                <a:solidFill>
                  <a:schemeClr val="accent1"/>
                </a:solidFill>
                <a:latin typeface="Montserrat" panose="00000500000000000000" pitchFamily="50" charset="0"/>
              </a:rPr>
              <a:t>(Paid Annually)</a:t>
            </a:r>
          </a:p>
        </p:txBody>
      </p:sp>
      <p:sp>
        <p:nvSpPr>
          <p:cNvPr id="42" name="TextBox 41">
            <a:extLst>
              <a:ext uri="{FF2B5EF4-FFF2-40B4-BE49-F238E27FC236}">
                <a16:creationId xmlns:a16="http://schemas.microsoft.com/office/drawing/2014/main" id="{2B7A8460-AAAE-4C92-9754-0133B9DC92A7}"/>
              </a:ext>
            </a:extLst>
          </p:cNvPr>
          <p:cNvSpPr txBox="1"/>
          <p:nvPr/>
        </p:nvSpPr>
        <p:spPr>
          <a:xfrm>
            <a:off x="4280935" y="1511454"/>
            <a:ext cx="1447832" cy="1233094"/>
          </a:xfrm>
          <a:prstGeom prst="rect">
            <a:avLst/>
          </a:prstGeom>
          <a:noFill/>
        </p:spPr>
        <p:txBody>
          <a:bodyPr wrap="none" rtlCol="0" anchor="ctr" anchorCtr="0">
            <a:spAutoFit/>
          </a:bodyPr>
          <a:lstStyle/>
          <a:p>
            <a:pPr algn="ctr">
              <a:spcAft>
                <a:spcPts val="800"/>
              </a:spcAft>
            </a:pPr>
            <a:r>
              <a:rPr lang="en-US" b="1" spc="300" dirty="0">
                <a:gradFill>
                  <a:gsLst>
                    <a:gs pos="0">
                      <a:schemeClr val="accent6"/>
                    </a:gs>
                    <a:gs pos="100000">
                      <a:schemeClr val="accent2"/>
                    </a:gs>
                  </a:gsLst>
                  <a:lin ang="5400000" scaled="0"/>
                </a:gradFill>
                <a:latin typeface="Montserrat" panose="00000500000000000000" pitchFamily="50" charset="0"/>
              </a:rPr>
              <a:t>PLUS</a:t>
            </a:r>
          </a:p>
          <a:p>
            <a:pPr algn="ctr">
              <a:spcAft>
                <a:spcPts val="800"/>
              </a:spcAft>
            </a:pPr>
            <a:r>
              <a:rPr lang="en-US" sz="1200" dirty="0">
                <a:solidFill>
                  <a:schemeClr val="accent2"/>
                </a:solidFill>
                <a:latin typeface="Montserrat" panose="00000500000000000000" pitchFamily="50" charset="0"/>
              </a:rPr>
              <a:t>Most Popular</a:t>
            </a:r>
          </a:p>
          <a:p>
            <a:pPr algn="ctr">
              <a:lnSpc>
                <a:spcPts val="1800"/>
              </a:lnSpc>
            </a:pPr>
            <a:r>
              <a:rPr lang="en-US" sz="1300" dirty="0">
                <a:solidFill>
                  <a:schemeClr val="accent1"/>
                </a:solidFill>
                <a:latin typeface="Montserrat" panose="00000500000000000000" pitchFamily="50" charset="0"/>
              </a:rPr>
              <a:t>$49/month</a:t>
            </a:r>
          </a:p>
          <a:p>
            <a:pPr algn="ctr">
              <a:lnSpc>
                <a:spcPts val="1800"/>
              </a:lnSpc>
            </a:pPr>
            <a:r>
              <a:rPr lang="en-US" sz="1300" dirty="0">
                <a:solidFill>
                  <a:schemeClr val="accent1"/>
                </a:solidFill>
                <a:latin typeface="Montserrat" panose="00000500000000000000" pitchFamily="50" charset="0"/>
              </a:rPr>
              <a:t>(Paid Annually)</a:t>
            </a:r>
          </a:p>
        </p:txBody>
      </p:sp>
      <p:sp>
        <p:nvSpPr>
          <p:cNvPr id="43" name="TextBox 42">
            <a:extLst>
              <a:ext uri="{FF2B5EF4-FFF2-40B4-BE49-F238E27FC236}">
                <a16:creationId xmlns:a16="http://schemas.microsoft.com/office/drawing/2014/main" id="{180792B0-5971-4CB3-9D1A-567E6E3C2073}"/>
              </a:ext>
            </a:extLst>
          </p:cNvPr>
          <p:cNvSpPr txBox="1"/>
          <p:nvPr/>
        </p:nvSpPr>
        <p:spPr>
          <a:xfrm>
            <a:off x="6811276" y="1526842"/>
            <a:ext cx="1872629" cy="1202317"/>
          </a:xfrm>
          <a:prstGeom prst="rect">
            <a:avLst/>
          </a:prstGeom>
          <a:noFill/>
        </p:spPr>
        <p:txBody>
          <a:bodyPr wrap="none" rtlCol="0" anchor="ctr" anchorCtr="0">
            <a:spAutoFit/>
          </a:bodyPr>
          <a:lstStyle/>
          <a:p>
            <a:pPr algn="ctr">
              <a:spcAft>
                <a:spcPts val="800"/>
              </a:spcAft>
            </a:pPr>
            <a:r>
              <a:rPr lang="en-US" b="1" spc="300" dirty="0">
                <a:gradFill>
                  <a:gsLst>
                    <a:gs pos="0">
                      <a:schemeClr val="accent6"/>
                    </a:gs>
                    <a:gs pos="100000">
                      <a:schemeClr val="accent1"/>
                    </a:gs>
                  </a:gsLst>
                  <a:lin ang="5400000" scaled="0"/>
                </a:gradFill>
                <a:latin typeface="Montserrat" panose="00000500000000000000" pitchFamily="50" charset="0"/>
              </a:rPr>
              <a:t>STANDARD</a:t>
            </a:r>
          </a:p>
          <a:p>
            <a:pPr algn="ctr">
              <a:spcAft>
                <a:spcPts val="800"/>
              </a:spcAft>
            </a:pPr>
            <a:r>
              <a:rPr lang="en-US" sz="1200" dirty="0">
                <a:solidFill>
                  <a:schemeClr val="accent1">
                    <a:lumMod val="90000"/>
                  </a:schemeClr>
                </a:solidFill>
                <a:latin typeface="Montserrat" panose="00000500000000000000" pitchFamily="50" charset="0"/>
              </a:rPr>
              <a:t>For Growing Business</a:t>
            </a:r>
          </a:p>
          <a:p>
            <a:pPr algn="ctr">
              <a:lnSpc>
                <a:spcPts val="1800"/>
              </a:lnSpc>
            </a:pPr>
            <a:r>
              <a:rPr lang="en-US" sz="1300" dirty="0">
                <a:solidFill>
                  <a:schemeClr val="accent1"/>
                </a:solidFill>
                <a:latin typeface="Montserrat" panose="00000500000000000000" pitchFamily="50" charset="0"/>
              </a:rPr>
              <a:t>$19/month</a:t>
            </a:r>
          </a:p>
          <a:p>
            <a:pPr algn="ctr">
              <a:lnSpc>
                <a:spcPts val="1800"/>
              </a:lnSpc>
            </a:pPr>
            <a:r>
              <a:rPr lang="en-US" sz="1300" dirty="0">
                <a:solidFill>
                  <a:schemeClr val="accent1"/>
                </a:solidFill>
                <a:latin typeface="Montserrat" panose="00000500000000000000" pitchFamily="50" charset="0"/>
              </a:rPr>
              <a:t>(Paid Annually)</a:t>
            </a:r>
          </a:p>
        </p:txBody>
      </p:sp>
      <p:sp>
        <p:nvSpPr>
          <p:cNvPr id="44" name="TextBox 43">
            <a:extLst>
              <a:ext uri="{FF2B5EF4-FFF2-40B4-BE49-F238E27FC236}">
                <a16:creationId xmlns:a16="http://schemas.microsoft.com/office/drawing/2014/main" id="{03FC680D-8DA3-4897-9820-FCC319FB7B7A}"/>
              </a:ext>
            </a:extLst>
          </p:cNvPr>
          <p:cNvSpPr txBox="1"/>
          <p:nvPr/>
        </p:nvSpPr>
        <p:spPr>
          <a:xfrm>
            <a:off x="9766412" y="1511454"/>
            <a:ext cx="1447832" cy="1233094"/>
          </a:xfrm>
          <a:prstGeom prst="rect">
            <a:avLst/>
          </a:prstGeom>
          <a:noFill/>
        </p:spPr>
        <p:txBody>
          <a:bodyPr wrap="none" rtlCol="0" anchor="ctr" anchorCtr="0">
            <a:spAutoFit/>
          </a:bodyPr>
          <a:lstStyle/>
          <a:p>
            <a:pPr algn="ctr">
              <a:spcAft>
                <a:spcPts val="800"/>
              </a:spcAft>
            </a:pPr>
            <a:r>
              <a:rPr lang="en-US" b="1" spc="300" dirty="0">
                <a:gradFill>
                  <a:gsLst>
                    <a:gs pos="0">
                      <a:schemeClr val="accent6"/>
                    </a:gs>
                    <a:gs pos="100000">
                      <a:schemeClr val="accent1"/>
                    </a:gs>
                  </a:gsLst>
                  <a:lin ang="5400000" scaled="0"/>
                </a:gradFill>
                <a:latin typeface="Montserrat" panose="00000500000000000000" pitchFamily="50" charset="0"/>
              </a:rPr>
              <a:t>BASIC</a:t>
            </a:r>
          </a:p>
          <a:p>
            <a:pPr algn="ctr">
              <a:spcAft>
                <a:spcPts val="800"/>
              </a:spcAft>
            </a:pPr>
            <a:r>
              <a:rPr lang="en-US" sz="1200" dirty="0">
                <a:solidFill>
                  <a:schemeClr val="accent1">
                    <a:lumMod val="90000"/>
                  </a:schemeClr>
                </a:solidFill>
                <a:latin typeface="Montserrat" panose="00000500000000000000" pitchFamily="50" charset="0"/>
              </a:rPr>
              <a:t>Starting Out</a:t>
            </a:r>
          </a:p>
          <a:p>
            <a:pPr algn="ctr">
              <a:lnSpc>
                <a:spcPts val="1800"/>
              </a:lnSpc>
            </a:pPr>
            <a:r>
              <a:rPr lang="en-US" sz="1300" dirty="0">
                <a:solidFill>
                  <a:schemeClr val="accent1"/>
                </a:solidFill>
                <a:latin typeface="Montserrat" panose="00000500000000000000" pitchFamily="50" charset="0"/>
              </a:rPr>
              <a:t>$9/month</a:t>
            </a:r>
          </a:p>
          <a:p>
            <a:pPr algn="ctr">
              <a:lnSpc>
                <a:spcPts val="1800"/>
              </a:lnSpc>
            </a:pPr>
            <a:r>
              <a:rPr lang="en-US" sz="1300" dirty="0">
                <a:solidFill>
                  <a:schemeClr val="accent1"/>
                </a:solidFill>
                <a:latin typeface="Montserrat" panose="00000500000000000000" pitchFamily="50" charset="0"/>
              </a:rPr>
              <a:t>(Paid Annually)</a:t>
            </a:r>
          </a:p>
        </p:txBody>
      </p:sp>
      <p:sp>
        <p:nvSpPr>
          <p:cNvPr id="45" name="Rectangle: Rounded Corners 44">
            <a:extLst>
              <a:ext uri="{FF2B5EF4-FFF2-40B4-BE49-F238E27FC236}">
                <a16:creationId xmlns:a16="http://schemas.microsoft.com/office/drawing/2014/main" id="{EEF0879C-57AC-478F-990E-603E982477D3}"/>
              </a:ext>
            </a:extLst>
          </p:cNvPr>
          <p:cNvSpPr/>
          <p:nvPr/>
        </p:nvSpPr>
        <p:spPr>
          <a:xfrm>
            <a:off x="1163734" y="3181177"/>
            <a:ext cx="2196759" cy="608728"/>
          </a:xfrm>
          <a:prstGeom prst="roundRect">
            <a:avLst>
              <a:gd name="adj" fmla="val 9292"/>
            </a:avLst>
          </a:prstGeom>
          <a:gradFill flip="none" rotWithShape="1">
            <a:gsLst>
              <a:gs pos="0">
                <a:schemeClr val="accent1">
                  <a:alpha val="25000"/>
                </a:schemeClr>
              </a:gs>
              <a:gs pos="100000">
                <a:schemeClr val="accent1">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1">
                    <a:lumMod val="90000"/>
                  </a:schemeClr>
                </a:solidFill>
                <a:latin typeface="Montserrat" panose="00000500000000000000" pitchFamily="50" charset="0"/>
              </a:rPr>
              <a:t>250,000</a:t>
            </a:r>
          </a:p>
          <a:p>
            <a:pPr algn="ctr">
              <a:spcAft>
                <a:spcPts val="300"/>
              </a:spcAft>
            </a:pPr>
            <a:r>
              <a:rPr lang="en-US" sz="1000" dirty="0">
                <a:solidFill>
                  <a:schemeClr val="accent1">
                    <a:lumMod val="90000"/>
                  </a:schemeClr>
                </a:solidFill>
                <a:latin typeface="Montserrat" panose="00000500000000000000" pitchFamily="50" charset="0"/>
              </a:rPr>
              <a:t>Visits Per Month</a:t>
            </a:r>
          </a:p>
        </p:txBody>
      </p:sp>
      <p:sp>
        <p:nvSpPr>
          <p:cNvPr id="50" name="Rectangle: Rounded Corners 49">
            <a:extLst>
              <a:ext uri="{FF2B5EF4-FFF2-40B4-BE49-F238E27FC236}">
                <a16:creationId xmlns:a16="http://schemas.microsoft.com/office/drawing/2014/main" id="{B0561B0F-8E8D-41D6-B1D7-096761367A66}"/>
              </a:ext>
            </a:extLst>
          </p:cNvPr>
          <p:cNvSpPr/>
          <p:nvPr/>
        </p:nvSpPr>
        <p:spPr>
          <a:xfrm>
            <a:off x="1163734" y="3959498"/>
            <a:ext cx="2196759" cy="608728"/>
          </a:xfrm>
          <a:prstGeom prst="roundRect">
            <a:avLst>
              <a:gd name="adj" fmla="val 9292"/>
            </a:avLst>
          </a:prstGeom>
          <a:gradFill flip="none" rotWithShape="1">
            <a:gsLst>
              <a:gs pos="0">
                <a:schemeClr val="accent1">
                  <a:alpha val="25000"/>
                </a:schemeClr>
              </a:gs>
              <a:gs pos="100000">
                <a:schemeClr val="accent1">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1">
                    <a:lumMod val="90000"/>
                  </a:schemeClr>
                </a:solidFill>
                <a:latin typeface="Montserrat" panose="00000500000000000000" pitchFamily="50" charset="0"/>
              </a:rPr>
              <a:t>100</a:t>
            </a:r>
          </a:p>
          <a:p>
            <a:pPr algn="ctr">
              <a:spcAft>
                <a:spcPts val="300"/>
              </a:spcAft>
            </a:pPr>
            <a:r>
              <a:rPr lang="en-US" sz="1000" dirty="0">
                <a:solidFill>
                  <a:schemeClr val="accent1">
                    <a:lumMod val="90000"/>
                  </a:schemeClr>
                </a:solidFill>
                <a:latin typeface="Montserrat" panose="00000500000000000000" pitchFamily="50" charset="0"/>
              </a:rPr>
              <a:t>Active Pages</a:t>
            </a:r>
          </a:p>
        </p:txBody>
      </p:sp>
      <p:sp>
        <p:nvSpPr>
          <p:cNvPr id="51" name="Rectangle: Rounded Corners 50">
            <a:extLst>
              <a:ext uri="{FF2B5EF4-FFF2-40B4-BE49-F238E27FC236}">
                <a16:creationId xmlns:a16="http://schemas.microsoft.com/office/drawing/2014/main" id="{7860385F-F51C-4014-9A21-1127AEB8AB4A}"/>
              </a:ext>
            </a:extLst>
          </p:cNvPr>
          <p:cNvSpPr/>
          <p:nvPr/>
        </p:nvSpPr>
        <p:spPr>
          <a:xfrm>
            <a:off x="1163734" y="4737818"/>
            <a:ext cx="2196759" cy="608728"/>
          </a:xfrm>
          <a:prstGeom prst="roundRect">
            <a:avLst>
              <a:gd name="adj" fmla="val 9292"/>
            </a:avLst>
          </a:prstGeom>
          <a:gradFill flip="none" rotWithShape="1">
            <a:gsLst>
              <a:gs pos="0">
                <a:schemeClr val="accent1">
                  <a:alpha val="25000"/>
                </a:schemeClr>
              </a:gs>
              <a:gs pos="100000">
                <a:schemeClr val="accent1">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1">
                    <a:lumMod val="90000"/>
                  </a:schemeClr>
                </a:solidFill>
                <a:latin typeface="Montserrat" panose="00000500000000000000" pitchFamily="50" charset="0"/>
              </a:rPr>
              <a:t>Hourly</a:t>
            </a:r>
          </a:p>
          <a:p>
            <a:pPr algn="ctr">
              <a:spcAft>
                <a:spcPts val="300"/>
              </a:spcAft>
            </a:pPr>
            <a:r>
              <a:rPr lang="en-US" sz="1000" dirty="0">
                <a:solidFill>
                  <a:schemeClr val="accent1">
                    <a:lumMod val="90000"/>
                  </a:schemeClr>
                </a:solidFill>
                <a:latin typeface="Montserrat" panose="00000500000000000000" pitchFamily="50" charset="0"/>
              </a:rPr>
              <a:t>Reports</a:t>
            </a:r>
          </a:p>
        </p:txBody>
      </p:sp>
      <p:sp>
        <p:nvSpPr>
          <p:cNvPr id="54" name="Rectangle: Rounded Corners 53">
            <a:extLst>
              <a:ext uri="{FF2B5EF4-FFF2-40B4-BE49-F238E27FC236}">
                <a16:creationId xmlns:a16="http://schemas.microsoft.com/office/drawing/2014/main" id="{52BD71B5-75CE-4CF0-861E-B9A8CCAF98D3}"/>
              </a:ext>
            </a:extLst>
          </p:cNvPr>
          <p:cNvSpPr/>
          <p:nvPr/>
        </p:nvSpPr>
        <p:spPr>
          <a:xfrm>
            <a:off x="3906472" y="3181177"/>
            <a:ext cx="2196759" cy="608728"/>
          </a:xfrm>
          <a:prstGeom prst="roundRect">
            <a:avLst>
              <a:gd name="adj" fmla="val 9292"/>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300"/>
              </a:spcAft>
            </a:pPr>
            <a:r>
              <a:rPr lang="en-US" sz="1500" b="1" dirty="0">
                <a:solidFill>
                  <a:schemeClr val="accent2"/>
                </a:solidFill>
                <a:latin typeface="Montserrat" panose="00000500000000000000" pitchFamily="50" charset="0"/>
              </a:rPr>
              <a:t>100,000</a:t>
            </a:r>
          </a:p>
          <a:p>
            <a:pPr lvl="0" algn="ctr">
              <a:spcAft>
                <a:spcPts val="300"/>
              </a:spcAft>
            </a:pPr>
            <a:r>
              <a:rPr lang="en-US" sz="1000" dirty="0">
                <a:solidFill>
                  <a:schemeClr val="accent1"/>
                </a:solidFill>
                <a:latin typeface="Montserrat" panose="00000500000000000000" pitchFamily="50" charset="0"/>
              </a:rPr>
              <a:t>Visits Per Month</a:t>
            </a:r>
          </a:p>
        </p:txBody>
      </p:sp>
      <p:sp>
        <p:nvSpPr>
          <p:cNvPr id="55" name="Rectangle: Rounded Corners 54">
            <a:extLst>
              <a:ext uri="{FF2B5EF4-FFF2-40B4-BE49-F238E27FC236}">
                <a16:creationId xmlns:a16="http://schemas.microsoft.com/office/drawing/2014/main" id="{34E1BAC6-7170-4E88-B502-37A28EB4D065}"/>
              </a:ext>
            </a:extLst>
          </p:cNvPr>
          <p:cNvSpPr/>
          <p:nvPr/>
        </p:nvSpPr>
        <p:spPr>
          <a:xfrm>
            <a:off x="3906472" y="3959498"/>
            <a:ext cx="2196759" cy="608728"/>
          </a:xfrm>
          <a:prstGeom prst="roundRect">
            <a:avLst>
              <a:gd name="adj" fmla="val 9292"/>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2"/>
                </a:solidFill>
                <a:latin typeface="Montserrat" panose="00000500000000000000" pitchFamily="50" charset="0"/>
              </a:rPr>
              <a:t>50</a:t>
            </a:r>
          </a:p>
          <a:p>
            <a:pPr algn="ctr">
              <a:spcAft>
                <a:spcPts val="300"/>
              </a:spcAft>
            </a:pPr>
            <a:r>
              <a:rPr lang="en-US" sz="1000" dirty="0">
                <a:solidFill>
                  <a:schemeClr val="accent1"/>
                </a:solidFill>
                <a:latin typeface="Montserrat" panose="00000500000000000000" pitchFamily="50" charset="0"/>
              </a:rPr>
              <a:t>Active Pages</a:t>
            </a:r>
          </a:p>
        </p:txBody>
      </p:sp>
      <p:sp>
        <p:nvSpPr>
          <p:cNvPr id="56" name="Rectangle: Rounded Corners 55">
            <a:extLst>
              <a:ext uri="{FF2B5EF4-FFF2-40B4-BE49-F238E27FC236}">
                <a16:creationId xmlns:a16="http://schemas.microsoft.com/office/drawing/2014/main" id="{DEC68EF6-E0C1-4555-8278-73FA28620A7D}"/>
              </a:ext>
            </a:extLst>
          </p:cNvPr>
          <p:cNvSpPr/>
          <p:nvPr/>
        </p:nvSpPr>
        <p:spPr>
          <a:xfrm>
            <a:off x="3906472" y="4737818"/>
            <a:ext cx="2196759" cy="608728"/>
          </a:xfrm>
          <a:prstGeom prst="roundRect">
            <a:avLst>
              <a:gd name="adj" fmla="val 9292"/>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2"/>
                </a:solidFill>
                <a:latin typeface="Montserrat" panose="00000500000000000000" pitchFamily="50" charset="0"/>
              </a:rPr>
              <a:t>Hourly</a:t>
            </a:r>
          </a:p>
          <a:p>
            <a:pPr algn="ctr">
              <a:spcAft>
                <a:spcPts val="300"/>
              </a:spcAft>
            </a:pPr>
            <a:r>
              <a:rPr lang="en-US" sz="1000" dirty="0">
                <a:solidFill>
                  <a:schemeClr val="accent1"/>
                </a:solidFill>
                <a:latin typeface="Montserrat" panose="00000500000000000000" pitchFamily="50" charset="0"/>
              </a:rPr>
              <a:t>Reports</a:t>
            </a:r>
          </a:p>
        </p:txBody>
      </p:sp>
      <p:sp>
        <p:nvSpPr>
          <p:cNvPr id="58" name="Rectangle: Rounded Corners 57">
            <a:extLst>
              <a:ext uri="{FF2B5EF4-FFF2-40B4-BE49-F238E27FC236}">
                <a16:creationId xmlns:a16="http://schemas.microsoft.com/office/drawing/2014/main" id="{92CE6426-5560-4F5E-AF86-27BCFB1965EE}"/>
              </a:ext>
            </a:extLst>
          </p:cNvPr>
          <p:cNvSpPr/>
          <p:nvPr/>
        </p:nvSpPr>
        <p:spPr>
          <a:xfrm>
            <a:off x="6649211" y="3181177"/>
            <a:ext cx="2196759" cy="608728"/>
          </a:xfrm>
          <a:prstGeom prst="roundRect">
            <a:avLst>
              <a:gd name="adj" fmla="val 9292"/>
            </a:avLst>
          </a:prstGeom>
          <a:gradFill flip="none" rotWithShape="1">
            <a:gsLst>
              <a:gs pos="0">
                <a:schemeClr val="accent1">
                  <a:alpha val="25000"/>
                </a:schemeClr>
              </a:gs>
              <a:gs pos="100000">
                <a:schemeClr val="accent1">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1">
                    <a:lumMod val="90000"/>
                  </a:schemeClr>
                </a:solidFill>
                <a:latin typeface="Montserrat" panose="00000500000000000000" pitchFamily="50" charset="0"/>
              </a:rPr>
              <a:t>25,000</a:t>
            </a:r>
          </a:p>
          <a:p>
            <a:pPr algn="ctr">
              <a:spcAft>
                <a:spcPts val="300"/>
              </a:spcAft>
            </a:pPr>
            <a:r>
              <a:rPr lang="en-US" sz="1000" dirty="0">
                <a:solidFill>
                  <a:schemeClr val="accent1">
                    <a:lumMod val="90000"/>
                  </a:schemeClr>
                </a:solidFill>
                <a:latin typeface="Montserrat" panose="00000500000000000000" pitchFamily="50" charset="0"/>
              </a:rPr>
              <a:t>Visits Per Month</a:t>
            </a:r>
          </a:p>
        </p:txBody>
      </p:sp>
      <p:sp>
        <p:nvSpPr>
          <p:cNvPr id="59" name="Rectangle: Rounded Corners 58">
            <a:extLst>
              <a:ext uri="{FF2B5EF4-FFF2-40B4-BE49-F238E27FC236}">
                <a16:creationId xmlns:a16="http://schemas.microsoft.com/office/drawing/2014/main" id="{076953C5-7751-48A8-A2B4-8D19C4922EE5}"/>
              </a:ext>
            </a:extLst>
          </p:cNvPr>
          <p:cNvSpPr/>
          <p:nvPr/>
        </p:nvSpPr>
        <p:spPr>
          <a:xfrm>
            <a:off x="6649211" y="3959498"/>
            <a:ext cx="2196759" cy="608728"/>
          </a:xfrm>
          <a:prstGeom prst="roundRect">
            <a:avLst>
              <a:gd name="adj" fmla="val 9292"/>
            </a:avLst>
          </a:prstGeom>
          <a:gradFill flip="none" rotWithShape="1">
            <a:gsLst>
              <a:gs pos="0">
                <a:schemeClr val="accent1">
                  <a:alpha val="25000"/>
                </a:schemeClr>
              </a:gs>
              <a:gs pos="100000">
                <a:schemeClr val="accent1">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1">
                    <a:lumMod val="90000"/>
                  </a:schemeClr>
                </a:solidFill>
                <a:latin typeface="Montserrat" panose="00000500000000000000" pitchFamily="50" charset="0"/>
              </a:rPr>
              <a:t>20</a:t>
            </a:r>
          </a:p>
          <a:p>
            <a:pPr algn="ctr">
              <a:spcAft>
                <a:spcPts val="300"/>
              </a:spcAft>
            </a:pPr>
            <a:r>
              <a:rPr lang="en-US" sz="1000" dirty="0">
                <a:solidFill>
                  <a:schemeClr val="accent1">
                    <a:lumMod val="90000"/>
                  </a:schemeClr>
                </a:solidFill>
                <a:latin typeface="Montserrat" panose="00000500000000000000" pitchFamily="50" charset="0"/>
              </a:rPr>
              <a:t>Active Pages</a:t>
            </a:r>
          </a:p>
        </p:txBody>
      </p:sp>
      <p:sp>
        <p:nvSpPr>
          <p:cNvPr id="60" name="Rectangle: Rounded Corners 59">
            <a:extLst>
              <a:ext uri="{FF2B5EF4-FFF2-40B4-BE49-F238E27FC236}">
                <a16:creationId xmlns:a16="http://schemas.microsoft.com/office/drawing/2014/main" id="{31EF92A4-FCF0-4E31-A4E8-3F7F8385957D}"/>
              </a:ext>
            </a:extLst>
          </p:cNvPr>
          <p:cNvSpPr/>
          <p:nvPr/>
        </p:nvSpPr>
        <p:spPr>
          <a:xfrm>
            <a:off x="6649211" y="4737818"/>
            <a:ext cx="2196759" cy="608728"/>
          </a:xfrm>
          <a:prstGeom prst="roundRect">
            <a:avLst>
              <a:gd name="adj" fmla="val 9292"/>
            </a:avLst>
          </a:prstGeom>
          <a:gradFill flip="none" rotWithShape="1">
            <a:gsLst>
              <a:gs pos="0">
                <a:schemeClr val="accent1">
                  <a:alpha val="25000"/>
                </a:schemeClr>
              </a:gs>
              <a:gs pos="100000">
                <a:schemeClr val="accent1">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1">
                    <a:lumMod val="90000"/>
                  </a:schemeClr>
                </a:solidFill>
                <a:latin typeface="Montserrat" panose="00000500000000000000" pitchFamily="50" charset="0"/>
              </a:rPr>
              <a:t>Daily</a:t>
            </a:r>
          </a:p>
          <a:p>
            <a:pPr algn="ctr">
              <a:spcAft>
                <a:spcPts val="300"/>
              </a:spcAft>
            </a:pPr>
            <a:r>
              <a:rPr lang="en-US" sz="1000" dirty="0">
                <a:solidFill>
                  <a:schemeClr val="accent1">
                    <a:lumMod val="90000"/>
                  </a:schemeClr>
                </a:solidFill>
                <a:latin typeface="Montserrat" panose="00000500000000000000" pitchFamily="50" charset="0"/>
              </a:rPr>
              <a:t>Reports</a:t>
            </a:r>
          </a:p>
        </p:txBody>
      </p:sp>
      <p:sp>
        <p:nvSpPr>
          <p:cNvPr id="62" name="Rectangle: Rounded Corners 61">
            <a:extLst>
              <a:ext uri="{FF2B5EF4-FFF2-40B4-BE49-F238E27FC236}">
                <a16:creationId xmlns:a16="http://schemas.microsoft.com/office/drawing/2014/main" id="{439ED61B-9BC4-4722-AD7C-3218E723F6B6}"/>
              </a:ext>
            </a:extLst>
          </p:cNvPr>
          <p:cNvSpPr/>
          <p:nvPr/>
        </p:nvSpPr>
        <p:spPr>
          <a:xfrm>
            <a:off x="9391949" y="3181177"/>
            <a:ext cx="2196759" cy="608728"/>
          </a:xfrm>
          <a:prstGeom prst="roundRect">
            <a:avLst>
              <a:gd name="adj" fmla="val 9292"/>
            </a:avLst>
          </a:prstGeom>
          <a:gradFill flip="none" rotWithShape="1">
            <a:gsLst>
              <a:gs pos="0">
                <a:schemeClr val="accent1">
                  <a:alpha val="25000"/>
                </a:schemeClr>
              </a:gs>
              <a:gs pos="100000">
                <a:schemeClr val="accent1">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1">
                    <a:lumMod val="90000"/>
                  </a:schemeClr>
                </a:solidFill>
                <a:latin typeface="Montserrat" panose="00000500000000000000" pitchFamily="50" charset="0"/>
              </a:rPr>
              <a:t>10,000</a:t>
            </a:r>
          </a:p>
          <a:p>
            <a:pPr algn="ctr">
              <a:spcAft>
                <a:spcPts val="300"/>
              </a:spcAft>
            </a:pPr>
            <a:r>
              <a:rPr lang="en-US" sz="1000" dirty="0">
                <a:solidFill>
                  <a:schemeClr val="accent1">
                    <a:lumMod val="90000"/>
                  </a:schemeClr>
                </a:solidFill>
                <a:latin typeface="Montserrat" panose="00000500000000000000" pitchFamily="50" charset="0"/>
              </a:rPr>
              <a:t>Visits Per Month</a:t>
            </a:r>
          </a:p>
        </p:txBody>
      </p:sp>
      <p:sp>
        <p:nvSpPr>
          <p:cNvPr id="63" name="Rectangle: Rounded Corners 62">
            <a:extLst>
              <a:ext uri="{FF2B5EF4-FFF2-40B4-BE49-F238E27FC236}">
                <a16:creationId xmlns:a16="http://schemas.microsoft.com/office/drawing/2014/main" id="{69F08827-5226-4965-B551-24F4DB12FE10}"/>
              </a:ext>
            </a:extLst>
          </p:cNvPr>
          <p:cNvSpPr/>
          <p:nvPr/>
        </p:nvSpPr>
        <p:spPr>
          <a:xfrm>
            <a:off x="9391949" y="3959498"/>
            <a:ext cx="2196759" cy="608728"/>
          </a:xfrm>
          <a:prstGeom prst="roundRect">
            <a:avLst>
              <a:gd name="adj" fmla="val 9292"/>
            </a:avLst>
          </a:prstGeom>
          <a:gradFill flip="none" rotWithShape="1">
            <a:gsLst>
              <a:gs pos="0">
                <a:schemeClr val="accent1">
                  <a:alpha val="25000"/>
                </a:schemeClr>
              </a:gs>
              <a:gs pos="100000">
                <a:schemeClr val="accent1">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1">
                    <a:lumMod val="90000"/>
                  </a:schemeClr>
                </a:solidFill>
                <a:latin typeface="Montserrat" panose="00000500000000000000" pitchFamily="50" charset="0"/>
              </a:rPr>
              <a:t>10</a:t>
            </a:r>
          </a:p>
          <a:p>
            <a:pPr algn="ctr">
              <a:spcAft>
                <a:spcPts val="300"/>
              </a:spcAft>
            </a:pPr>
            <a:r>
              <a:rPr lang="en-US" sz="1000" dirty="0">
                <a:solidFill>
                  <a:schemeClr val="accent1">
                    <a:lumMod val="90000"/>
                  </a:schemeClr>
                </a:solidFill>
                <a:latin typeface="Montserrat" panose="00000500000000000000" pitchFamily="50" charset="0"/>
              </a:rPr>
              <a:t>Active Pages</a:t>
            </a:r>
          </a:p>
        </p:txBody>
      </p:sp>
      <p:sp>
        <p:nvSpPr>
          <p:cNvPr id="64" name="Rectangle: Rounded Corners 63">
            <a:extLst>
              <a:ext uri="{FF2B5EF4-FFF2-40B4-BE49-F238E27FC236}">
                <a16:creationId xmlns:a16="http://schemas.microsoft.com/office/drawing/2014/main" id="{A3045D8D-03AB-4F30-9258-F1567116E01B}"/>
              </a:ext>
            </a:extLst>
          </p:cNvPr>
          <p:cNvSpPr/>
          <p:nvPr/>
        </p:nvSpPr>
        <p:spPr>
          <a:xfrm>
            <a:off x="9391949" y="4737818"/>
            <a:ext cx="2196759" cy="608728"/>
          </a:xfrm>
          <a:prstGeom prst="roundRect">
            <a:avLst>
              <a:gd name="adj" fmla="val 9292"/>
            </a:avLst>
          </a:prstGeom>
          <a:gradFill flip="none" rotWithShape="1">
            <a:gsLst>
              <a:gs pos="0">
                <a:schemeClr val="accent1">
                  <a:alpha val="25000"/>
                </a:schemeClr>
              </a:gs>
              <a:gs pos="100000">
                <a:schemeClr val="accent1">
                  <a:alpha val="5000"/>
                </a:schemeClr>
              </a:gs>
            </a:gsLst>
            <a:path path="circle">
              <a:fillToRect l="100000" b="100000"/>
            </a:path>
            <a:tileRect t="-100000" r="-100000"/>
          </a:gradFill>
          <a:ln w="19050">
            <a:noFill/>
          </a:ln>
          <a:effectLst>
            <a:outerShdw blurRad="127000" dist="76200" dir="5400000" algn="t" rotWithShape="0">
              <a:schemeClr val="accent1">
                <a:lumMod val="1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r>
              <a:rPr lang="en-US" sz="1500" b="1" dirty="0">
                <a:solidFill>
                  <a:schemeClr val="accent1">
                    <a:lumMod val="90000"/>
                  </a:schemeClr>
                </a:solidFill>
                <a:latin typeface="Montserrat" panose="00000500000000000000" pitchFamily="50" charset="0"/>
              </a:rPr>
              <a:t>Daily</a:t>
            </a:r>
          </a:p>
          <a:p>
            <a:pPr algn="ctr">
              <a:spcAft>
                <a:spcPts val="300"/>
              </a:spcAft>
            </a:pPr>
            <a:r>
              <a:rPr lang="en-US" sz="1000" dirty="0">
                <a:solidFill>
                  <a:schemeClr val="accent1">
                    <a:lumMod val="90000"/>
                  </a:schemeClr>
                </a:solidFill>
                <a:latin typeface="Montserrat" panose="00000500000000000000" pitchFamily="50" charset="0"/>
              </a:rPr>
              <a:t>Reports</a:t>
            </a:r>
          </a:p>
        </p:txBody>
      </p:sp>
      <p:sp>
        <p:nvSpPr>
          <p:cNvPr id="52" name="TextBox 51">
            <a:extLst>
              <a:ext uri="{FF2B5EF4-FFF2-40B4-BE49-F238E27FC236}">
                <a16:creationId xmlns:a16="http://schemas.microsoft.com/office/drawing/2014/main" id="{CADF381C-C356-43B9-9719-F9DB1443F1A6}"/>
              </a:ext>
            </a:extLst>
          </p:cNvPr>
          <p:cNvSpPr txBox="1"/>
          <p:nvPr/>
        </p:nvSpPr>
        <p:spPr>
          <a:xfrm>
            <a:off x="1163734" y="5516138"/>
            <a:ext cx="1986441" cy="1000274"/>
          </a:xfrm>
          <a:prstGeom prst="rect">
            <a:avLst/>
          </a:prstGeom>
          <a:noFill/>
        </p:spPr>
        <p:txBody>
          <a:bodyPr wrap="none" rtlCol="0">
            <a:spAutoFit/>
          </a:bodyPr>
          <a:lstStyle/>
          <a:p>
            <a:pPr marL="171450" indent="-171450">
              <a:spcAft>
                <a:spcPts val="600"/>
              </a:spcAft>
              <a:buFont typeface="Arial" panose="020B0604020202020204" pitchFamily="34" charset="0"/>
              <a:buChar char="•"/>
            </a:pPr>
            <a:r>
              <a:rPr lang="en-US" sz="1100" dirty="0">
                <a:solidFill>
                  <a:schemeClr val="accent1">
                    <a:lumMod val="90000"/>
                  </a:schemeClr>
                </a:solidFill>
                <a:latin typeface="Montserrat" panose="00000500000000000000" pitchFamily="50" charset="0"/>
              </a:rPr>
              <a:t>Advanced Filtering</a:t>
            </a:r>
          </a:p>
          <a:p>
            <a:pPr marL="171450" indent="-171450">
              <a:spcAft>
                <a:spcPts val="600"/>
              </a:spcAft>
              <a:buFont typeface="Arial" panose="020B0604020202020204" pitchFamily="34" charset="0"/>
              <a:buChar char="•"/>
            </a:pPr>
            <a:r>
              <a:rPr lang="en-US" sz="1100" dirty="0">
                <a:solidFill>
                  <a:schemeClr val="accent1">
                    <a:lumMod val="90000"/>
                  </a:schemeClr>
                </a:solidFill>
                <a:latin typeface="Montserrat" panose="00000500000000000000" pitchFamily="50" charset="0"/>
              </a:rPr>
              <a:t>Mobile Heatmaps</a:t>
            </a:r>
          </a:p>
          <a:p>
            <a:pPr marL="171450" indent="-171450">
              <a:spcAft>
                <a:spcPts val="600"/>
              </a:spcAft>
              <a:buFont typeface="Arial" panose="020B0604020202020204" pitchFamily="34" charset="0"/>
              <a:buChar char="•"/>
            </a:pPr>
            <a:r>
              <a:rPr lang="en-US" sz="1100" dirty="0">
                <a:solidFill>
                  <a:schemeClr val="accent1">
                    <a:lumMod val="90000"/>
                  </a:schemeClr>
                </a:solidFill>
                <a:latin typeface="Montserrat" panose="00000500000000000000" pitchFamily="50" charset="0"/>
              </a:rPr>
              <a:t>Priority Email Support</a:t>
            </a:r>
          </a:p>
          <a:p>
            <a:pPr marL="171450" indent="-171450">
              <a:spcAft>
                <a:spcPts val="600"/>
              </a:spcAft>
              <a:buFont typeface="Arial" panose="020B0604020202020204" pitchFamily="34" charset="0"/>
              <a:buChar char="•"/>
            </a:pPr>
            <a:r>
              <a:rPr lang="en-US" sz="1100" dirty="0">
                <a:solidFill>
                  <a:schemeClr val="accent1">
                    <a:lumMod val="90000"/>
                  </a:schemeClr>
                </a:solidFill>
                <a:latin typeface="Montserrat" panose="00000500000000000000" pitchFamily="50" charset="0"/>
              </a:rPr>
              <a:t>Priority Phone Support</a:t>
            </a:r>
          </a:p>
        </p:txBody>
      </p:sp>
      <p:sp>
        <p:nvSpPr>
          <p:cNvPr id="66" name="TextBox 65">
            <a:extLst>
              <a:ext uri="{FF2B5EF4-FFF2-40B4-BE49-F238E27FC236}">
                <a16:creationId xmlns:a16="http://schemas.microsoft.com/office/drawing/2014/main" id="{BBEEFA1B-8FBE-460A-A096-360C49872198}"/>
              </a:ext>
            </a:extLst>
          </p:cNvPr>
          <p:cNvSpPr txBox="1"/>
          <p:nvPr/>
        </p:nvSpPr>
        <p:spPr>
          <a:xfrm>
            <a:off x="3906472" y="5516138"/>
            <a:ext cx="1923925" cy="754053"/>
          </a:xfrm>
          <a:prstGeom prst="rect">
            <a:avLst/>
          </a:prstGeom>
          <a:noFill/>
        </p:spPr>
        <p:txBody>
          <a:bodyPr wrap="none" rtlCol="0">
            <a:spAutoFit/>
          </a:bodyPr>
          <a:lstStyle/>
          <a:p>
            <a:pPr marL="171450" indent="-171450">
              <a:spcAft>
                <a:spcPts val="600"/>
              </a:spcAft>
              <a:buFont typeface="Arial" panose="020B0604020202020204" pitchFamily="34" charset="0"/>
              <a:buChar char="•"/>
            </a:pPr>
            <a:r>
              <a:rPr lang="en-US" sz="1100" dirty="0">
                <a:solidFill>
                  <a:schemeClr val="accent2"/>
                </a:solidFill>
                <a:latin typeface="Montserrat" panose="00000500000000000000" pitchFamily="50" charset="0"/>
              </a:rPr>
              <a:t>Advanced Filtering</a:t>
            </a:r>
          </a:p>
          <a:p>
            <a:pPr marL="171450" indent="-171450">
              <a:spcAft>
                <a:spcPts val="600"/>
              </a:spcAft>
              <a:buFont typeface="Arial" panose="020B0604020202020204" pitchFamily="34" charset="0"/>
              <a:buChar char="•"/>
            </a:pPr>
            <a:r>
              <a:rPr lang="en-US" sz="1100" dirty="0">
                <a:solidFill>
                  <a:schemeClr val="accent2"/>
                </a:solidFill>
                <a:latin typeface="Montserrat" panose="00000500000000000000" pitchFamily="50" charset="0"/>
              </a:rPr>
              <a:t>Mobile Heatmaps</a:t>
            </a:r>
          </a:p>
          <a:p>
            <a:pPr marL="171450" indent="-171450">
              <a:spcAft>
                <a:spcPts val="600"/>
              </a:spcAft>
              <a:buFont typeface="Arial" panose="020B0604020202020204" pitchFamily="34" charset="0"/>
              <a:buChar char="•"/>
            </a:pPr>
            <a:r>
              <a:rPr lang="en-US" sz="1100" dirty="0">
                <a:solidFill>
                  <a:schemeClr val="accent2"/>
                </a:solidFill>
                <a:latin typeface="Montserrat" panose="00000500000000000000" pitchFamily="50" charset="0"/>
              </a:rPr>
              <a:t>Priority Email Support</a:t>
            </a:r>
          </a:p>
        </p:txBody>
      </p:sp>
      <p:sp>
        <p:nvSpPr>
          <p:cNvPr id="67" name="TextBox 66">
            <a:extLst>
              <a:ext uri="{FF2B5EF4-FFF2-40B4-BE49-F238E27FC236}">
                <a16:creationId xmlns:a16="http://schemas.microsoft.com/office/drawing/2014/main" id="{D4A8C331-DA39-4ADC-96C3-8AD3E590B403}"/>
              </a:ext>
            </a:extLst>
          </p:cNvPr>
          <p:cNvSpPr txBox="1"/>
          <p:nvPr/>
        </p:nvSpPr>
        <p:spPr>
          <a:xfrm>
            <a:off x="6649437" y="5516138"/>
            <a:ext cx="1705916" cy="507831"/>
          </a:xfrm>
          <a:prstGeom prst="rect">
            <a:avLst/>
          </a:prstGeom>
          <a:noFill/>
        </p:spPr>
        <p:txBody>
          <a:bodyPr wrap="none" rtlCol="0">
            <a:spAutoFit/>
          </a:bodyPr>
          <a:lstStyle/>
          <a:p>
            <a:pPr marL="171450" indent="-171450">
              <a:spcAft>
                <a:spcPts val="600"/>
              </a:spcAft>
              <a:buFont typeface="Arial" panose="020B0604020202020204" pitchFamily="34" charset="0"/>
              <a:buChar char="•"/>
            </a:pPr>
            <a:r>
              <a:rPr lang="en-US" sz="1100" dirty="0">
                <a:solidFill>
                  <a:schemeClr val="accent1">
                    <a:lumMod val="90000"/>
                  </a:schemeClr>
                </a:solidFill>
                <a:latin typeface="Montserrat" panose="00000500000000000000" pitchFamily="50" charset="0"/>
              </a:rPr>
              <a:t>Advanced Filtering</a:t>
            </a:r>
          </a:p>
          <a:p>
            <a:pPr marL="171450" indent="-171450">
              <a:spcAft>
                <a:spcPts val="600"/>
              </a:spcAft>
              <a:buFont typeface="Arial" panose="020B0604020202020204" pitchFamily="34" charset="0"/>
              <a:buChar char="•"/>
            </a:pPr>
            <a:r>
              <a:rPr lang="en-US" sz="1100" dirty="0">
                <a:solidFill>
                  <a:schemeClr val="accent1">
                    <a:lumMod val="90000"/>
                  </a:schemeClr>
                </a:solidFill>
                <a:latin typeface="Montserrat" panose="00000500000000000000" pitchFamily="50" charset="0"/>
              </a:rPr>
              <a:t>Mobile Heatmaps</a:t>
            </a:r>
          </a:p>
        </p:txBody>
      </p:sp>
      <p:sp>
        <p:nvSpPr>
          <p:cNvPr id="68" name="TextBox 67">
            <a:extLst>
              <a:ext uri="{FF2B5EF4-FFF2-40B4-BE49-F238E27FC236}">
                <a16:creationId xmlns:a16="http://schemas.microsoft.com/office/drawing/2014/main" id="{AF8CCE21-BCBD-47A5-B7D1-1DFFEA487DCE}"/>
              </a:ext>
            </a:extLst>
          </p:cNvPr>
          <p:cNvSpPr txBox="1"/>
          <p:nvPr/>
        </p:nvSpPr>
        <p:spPr>
          <a:xfrm>
            <a:off x="9392175" y="5516138"/>
            <a:ext cx="1705916" cy="261610"/>
          </a:xfrm>
          <a:prstGeom prst="rect">
            <a:avLst/>
          </a:prstGeom>
          <a:noFill/>
        </p:spPr>
        <p:txBody>
          <a:bodyPr wrap="none" rtlCol="0">
            <a:spAutoFit/>
          </a:bodyPr>
          <a:lstStyle/>
          <a:p>
            <a:pPr marL="171450" indent="-171450">
              <a:spcAft>
                <a:spcPts val="600"/>
              </a:spcAft>
              <a:buFont typeface="Arial" panose="020B0604020202020204" pitchFamily="34" charset="0"/>
              <a:buChar char="•"/>
            </a:pPr>
            <a:r>
              <a:rPr lang="en-US" sz="1100" dirty="0">
                <a:solidFill>
                  <a:schemeClr val="accent1">
                    <a:lumMod val="90000"/>
                  </a:schemeClr>
                </a:solidFill>
                <a:latin typeface="Montserrat" panose="00000500000000000000" pitchFamily="50" charset="0"/>
              </a:rPr>
              <a:t>Advanced Filtering</a:t>
            </a:r>
          </a:p>
        </p:txBody>
      </p:sp>
      <p:sp>
        <p:nvSpPr>
          <p:cNvPr id="7168" name="Slide Number Placeholder 7167">
            <a:extLst>
              <a:ext uri="{FF2B5EF4-FFF2-40B4-BE49-F238E27FC236}">
                <a16:creationId xmlns:a16="http://schemas.microsoft.com/office/drawing/2014/main" id="{5CB7BDD8-53C3-4094-A3EF-6CDF8C638FAB}"/>
              </a:ext>
            </a:extLst>
          </p:cNvPr>
          <p:cNvSpPr>
            <a:spLocks noGrp="1"/>
          </p:cNvSpPr>
          <p:nvPr>
            <p:ph type="sldNum" sz="quarter" idx="12"/>
          </p:nvPr>
        </p:nvSpPr>
        <p:spPr/>
        <p:txBody>
          <a:bodyPr/>
          <a:lstStyle/>
          <a:p>
            <a:pPr algn="ctr"/>
            <a:fld id="{9CA17E48-1482-2242-8588-28D178DC5C93}" type="slidenum">
              <a:rPr lang="en-US" smtClean="0"/>
              <a:pPr algn="ctr"/>
              <a:t>21</a:t>
            </a:fld>
            <a:endParaRPr lang="en-US" dirty="0"/>
          </a:p>
        </p:txBody>
      </p:sp>
    </p:spTree>
    <p:extLst>
      <p:ext uri="{BB962C8B-B14F-4D97-AF65-F5344CB8AC3E}">
        <p14:creationId xmlns:p14="http://schemas.microsoft.com/office/powerpoint/2010/main" val="1497329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955A33F-6B16-483B-A5C5-B0A33AE1F194}"/>
              </a:ext>
            </a:extLst>
          </p:cNvPr>
          <p:cNvSpPr/>
          <p:nvPr/>
        </p:nvSpPr>
        <p:spPr>
          <a:xfrm>
            <a:off x="3064216" y="1628775"/>
            <a:ext cx="8124485" cy="4708525"/>
          </a:xfrm>
          <a:prstGeom prst="roundRect">
            <a:avLst>
              <a:gd name="adj" fmla="val 1464"/>
            </a:avLst>
          </a:prstGeom>
          <a:blipFill dpi="0" rotWithShape="0">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A58132C-6DBE-40E0-A51B-8F53D8931750}"/>
              </a:ext>
            </a:extLst>
          </p:cNvPr>
          <p:cNvSpPr/>
          <p:nvPr/>
        </p:nvSpPr>
        <p:spPr>
          <a:xfrm>
            <a:off x="3064216" y="1628775"/>
            <a:ext cx="8124485" cy="4708525"/>
          </a:xfrm>
          <a:prstGeom prst="roundRect">
            <a:avLst>
              <a:gd name="adj" fmla="val 1731"/>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C52B8CB8-B90A-410A-8289-2EAA83CF1B77}"/>
              </a:ext>
            </a:extLst>
          </p:cNvPr>
          <p:cNvSpPr/>
          <p:nvPr/>
        </p:nvSpPr>
        <p:spPr>
          <a:xfrm>
            <a:off x="3064215" y="3089985"/>
            <a:ext cx="8124473" cy="49159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A7BEA4D-4B3C-4C12-B2A7-BA1B55675000}"/>
              </a:ext>
            </a:extLst>
          </p:cNvPr>
          <p:cNvSpPr/>
          <p:nvPr/>
        </p:nvSpPr>
        <p:spPr>
          <a:xfrm>
            <a:off x="3064215" y="4073885"/>
            <a:ext cx="8124473" cy="49159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FEDB403-303D-494B-B092-5E67D7C495D3}"/>
              </a:ext>
            </a:extLst>
          </p:cNvPr>
          <p:cNvSpPr/>
          <p:nvPr/>
        </p:nvSpPr>
        <p:spPr>
          <a:xfrm>
            <a:off x="3064215" y="5057785"/>
            <a:ext cx="8124473" cy="49159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11A59E4-4D79-494A-97E7-E6CF6F38863F}"/>
              </a:ext>
            </a:extLst>
          </p:cNvPr>
          <p:cNvSpPr/>
          <p:nvPr/>
        </p:nvSpPr>
        <p:spPr>
          <a:xfrm>
            <a:off x="0" y="0"/>
            <a:ext cx="560439" cy="685800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65B7EAA7-D2BA-40B4-B947-38EF9A7676A8}"/>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54611B99-4453-42AF-A8C7-CA698462C5AD}"/>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10" name="Graphic 31" descr="Line arrow Horizontal U turn">
            <a:extLst>
              <a:ext uri="{FF2B5EF4-FFF2-40B4-BE49-F238E27FC236}">
                <a16:creationId xmlns:a16="http://schemas.microsoft.com/office/drawing/2014/main" id="{F6AB40F8-7A1D-4F8D-8BCF-749820D4AB0B}"/>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 name="TextBox 10">
            <a:extLst>
              <a:ext uri="{FF2B5EF4-FFF2-40B4-BE49-F238E27FC236}">
                <a16:creationId xmlns:a16="http://schemas.microsoft.com/office/drawing/2014/main" id="{E9C4CA19-1A3A-4017-9F0D-A15E9B1C4750}"/>
              </a:ext>
            </a:extLst>
          </p:cNvPr>
          <p:cNvSpPr txBox="1"/>
          <p:nvPr/>
        </p:nvSpPr>
        <p:spPr>
          <a:xfrm>
            <a:off x="1064133" y="721910"/>
            <a:ext cx="5957080" cy="553998"/>
          </a:xfrm>
          <a:prstGeom prst="rect">
            <a:avLst/>
          </a:prstGeom>
          <a:noFill/>
        </p:spPr>
        <p:txBody>
          <a:bodyPr wrap="none" rtlCol="0">
            <a:spAutoFit/>
          </a:bodyPr>
          <a:lstStyle/>
          <a:p>
            <a:pPr>
              <a:spcAft>
                <a:spcPts val="600"/>
              </a:spcAft>
            </a:pPr>
            <a:r>
              <a:rPr lang="en-US" sz="3000" b="1" spc="300" dirty="0">
                <a:gradFill>
                  <a:gsLst>
                    <a:gs pos="0">
                      <a:schemeClr val="accent6"/>
                    </a:gs>
                    <a:gs pos="100000">
                      <a:schemeClr val="accent2"/>
                    </a:gs>
                  </a:gsLst>
                  <a:lin ang="5400000" scaled="0"/>
                </a:gradFill>
                <a:latin typeface="Montserrat" panose="00000500000000000000" pitchFamily="50" charset="0"/>
              </a:rPr>
              <a:t>OFFERING COMPARISON</a:t>
            </a:r>
          </a:p>
        </p:txBody>
      </p:sp>
      <p:grpSp>
        <p:nvGrpSpPr>
          <p:cNvPr id="25" name="Group 24">
            <a:extLst>
              <a:ext uri="{FF2B5EF4-FFF2-40B4-BE49-F238E27FC236}">
                <a16:creationId xmlns:a16="http://schemas.microsoft.com/office/drawing/2014/main" id="{B2A993AA-6496-4511-B0CD-63D322B47348}"/>
              </a:ext>
            </a:extLst>
          </p:cNvPr>
          <p:cNvGrpSpPr/>
          <p:nvPr/>
        </p:nvGrpSpPr>
        <p:grpSpPr>
          <a:xfrm>
            <a:off x="4689708" y="1944914"/>
            <a:ext cx="4876476" cy="4076246"/>
            <a:chOff x="4689708" y="1944915"/>
            <a:chExt cx="4876476" cy="4076246"/>
          </a:xfrm>
        </p:grpSpPr>
        <p:cxnSp>
          <p:nvCxnSpPr>
            <p:cNvPr id="19" name="Straight Connector 18">
              <a:extLst>
                <a:ext uri="{FF2B5EF4-FFF2-40B4-BE49-F238E27FC236}">
                  <a16:creationId xmlns:a16="http://schemas.microsoft.com/office/drawing/2014/main" id="{5106CE03-6A01-43A4-BD1D-95CDB6E7AEB1}"/>
                </a:ext>
              </a:extLst>
            </p:cNvPr>
            <p:cNvCxnSpPr>
              <a:cxnSpLocks/>
            </p:cNvCxnSpPr>
            <p:nvPr/>
          </p:nvCxnSpPr>
          <p:spPr>
            <a:xfrm>
              <a:off x="4689708" y="1944915"/>
              <a:ext cx="0" cy="4076246"/>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60C363-5287-4FCA-AB42-D811D8E001B1}"/>
                </a:ext>
              </a:extLst>
            </p:cNvPr>
            <p:cNvCxnSpPr>
              <a:cxnSpLocks/>
            </p:cNvCxnSpPr>
            <p:nvPr/>
          </p:nvCxnSpPr>
          <p:spPr>
            <a:xfrm>
              <a:off x="6315200" y="1944915"/>
              <a:ext cx="0" cy="4076246"/>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66FA23-8FD4-4998-9CCC-D43C325D2498}"/>
                </a:ext>
              </a:extLst>
            </p:cNvPr>
            <p:cNvCxnSpPr>
              <a:cxnSpLocks/>
            </p:cNvCxnSpPr>
            <p:nvPr/>
          </p:nvCxnSpPr>
          <p:spPr>
            <a:xfrm>
              <a:off x="7940692" y="1944915"/>
              <a:ext cx="0" cy="4076246"/>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78204B1-5C8D-4783-9611-2DF7B75A574A}"/>
                </a:ext>
              </a:extLst>
            </p:cNvPr>
            <p:cNvCxnSpPr>
              <a:cxnSpLocks/>
            </p:cNvCxnSpPr>
            <p:nvPr/>
          </p:nvCxnSpPr>
          <p:spPr>
            <a:xfrm>
              <a:off x="9566184" y="1944915"/>
              <a:ext cx="0" cy="4076246"/>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DAA1D13C-B066-446C-82EF-8A8806C3737C}"/>
              </a:ext>
            </a:extLst>
          </p:cNvPr>
          <p:cNvSpPr/>
          <p:nvPr/>
        </p:nvSpPr>
        <p:spPr>
          <a:xfrm>
            <a:off x="3365444" y="1904031"/>
            <a:ext cx="1023037" cy="492443"/>
          </a:xfrm>
          <a:prstGeom prst="rect">
            <a:avLst/>
          </a:prstGeom>
        </p:spPr>
        <p:txBody>
          <a:bodyPr wrap="none">
            <a:spAutoFit/>
          </a:bodyPr>
          <a:lstStyle/>
          <a:p>
            <a:pPr algn="ctr"/>
            <a:r>
              <a:rPr lang="en-US" sz="1300" b="1" dirty="0">
                <a:solidFill>
                  <a:schemeClr val="accent2"/>
                </a:solidFill>
                <a:latin typeface="Montserrat" panose="00000500000000000000" pitchFamily="50" charset="0"/>
              </a:rPr>
              <a:t>Our</a:t>
            </a:r>
          </a:p>
          <a:p>
            <a:pPr algn="ctr"/>
            <a:r>
              <a:rPr lang="en-US" sz="1300" b="1" dirty="0">
                <a:solidFill>
                  <a:schemeClr val="accent2"/>
                </a:solidFill>
                <a:latin typeface="Montserrat" panose="00000500000000000000" pitchFamily="50" charset="0"/>
              </a:rPr>
              <a:t>Company</a:t>
            </a:r>
          </a:p>
        </p:txBody>
      </p:sp>
      <p:pic>
        <p:nvPicPr>
          <p:cNvPr id="32" name="Picture 31">
            <a:extLst>
              <a:ext uri="{FF2B5EF4-FFF2-40B4-BE49-F238E27FC236}">
                <a16:creationId xmlns:a16="http://schemas.microsoft.com/office/drawing/2014/main" id="{791956B1-7020-41F3-979F-7889FDF9239E}"/>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4904598" y="1978819"/>
            <a:ext cx="1195712" cy="342866"/>
          </a:xfrm>
          <a:prstGeom prst="rect">
            <a:avLst/>
          </a:prstGeom>
        </p:spPr>
      </p:pic>
      <p:pic>
        <p:nvPicPr>
          <p:cNvPr id="33" name="Picture 32">
            <a:extLst>
              <a:ext uri="{FF2B5EF4-FFF2-40B4-BE49-F238E27FC236}">
                <a16:creationId xmlns:a16="http://schemas.microsoft.com/office/drawing/2014/main" id="{781790AE-9E06-4B1E-A226-8B793023B7F2}"/>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6530090" y="1978819"/>
            <a:ext cx="1195712" cy="342866"/>
          </a:xfrm>
          <a:prstGeom prst="rect">
            <a:avLst/>
          </a:prstGeom>
        </p:spPr>
      </p:pic>
      <p:pic>
        <p:nvPicPr>
          <p:cNvPr id="34" name="Picture 33">
            <a:extLst>
              <a:ext uri="{FF2B5EF4-FFF2-40B4-BE49-F238E27FC236}">
                <a16:creationId xmlns:a16="http://schemas.microsoft.com/office/drawing/2014/main" id="{FE2318DA-E678-4C18-9671-B4A68400977B}"/>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8155582" y="1978819"/>
            <a:ext cx="1195712" cy="342866"/>
          </a:xfrm>
          <a:prstGeom prst="rect">
            <a:avLst/>
          </a:prstGeom>
        </p:spPr>
      </p:pic>
      <p:pic>
        <p:nvPicPr>
          <p:cNvPr id="35" name="Picture 34">
            <a:extLst>
              <a:ext uri="{FF2B5EF4-FFF2-40B4-BE49-F238E27FC236}">
                <a16:creationId xmlns:a16="http://schemas.microsoft.com/office/drawing/2014/main" id="{09CACDAB-278F-46C8-AB5C-7FC87D19125F}"/>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9781074" y="1978819"/>
            <a:ext cx="1195712" cy="342866"/>
          </a:xfrm>
          <a:prstGeom prst="rect">
            <a:avLst/>
          </a:prstGeom>
        </p:spPr>
      </p:pic>
      <p:sp>
        <p:nvSpPr>
          <p:cNvPr id="37" name="Rectangle 36">
            <a:extLst>
              <a:ext uri="{FF2B5EF4-FFF2-40B4-BE49-F238E27FC236}">
                <a16:creationId xmlns:a16="http://schemas.microsoft.com/office/drawing/2014/main" id="{69557F80-2F43-4C0B-BBDE-EFEBB022EA44}"/>
              </a:ext>
            </a:extLst>
          </p:cNvPr>
          <p:cNvSpPr/>
          <p:nvPr/>
        </p:nvSpPr>
        <p:spPr>
          <a:xfrm>
            <a:off x="1110772" y="2697636"/>
            <a:ext cx="1322798" cy="292388"/>
          </a:xfrm>
          <a:prstGeom prst="rect">
            <a:avLst/>
          </a:prstGeom>
        </p:spPr>
        <p:txBody>
          <a:bodyPr wrap="none">
            <a:spAutoFit/>
          </a:bodyPr>
          <a:lstStyle/>
          <a:p>
            <a:r>
              <a:rPr lang="en-US" sz="1300" b="1" dirty="0">
                <a:solidFill>
                  <a:schemeClr val="accent1"/>
                </a:solidFill>
                <a:latin typeface="Montserrat" panose="00000500000000000000" pitchFamily="50" charset="0"/>
              </a:rPr>
              <a:t>Offering One</a:t>
            </a:r>
          </a:p>
        </p:txBody>
      </p:sp>
      <p:sp>
        <p:nvSpPr>
          <p:cNvPr id="38" name="Rectangle 37">
            <a:extLst>
              <a:ext uri="{FF2B5EF4-FFF2-40B4-BE49-F238E27FC236}">
                <a16:creationId xmlns:a16="http://schemas.microsoft.com/office/drawing/2014/main" id="{CC73BD69-EEAE-4D76-A6F1-87F2C0E78B53}"/>
              </a:ext>
            </a:extLst>
          </p:cNvPr>
          <p:cNvSpPr/>
          <p:nvPr/>
        </p:nvSpPr>
        <p:spPr>
          <a:xfrm>
            <a:off x="1110772" y="3189586"/>
            <a:ext cx="1327608" cy="292388"/>
          </a:xfrm>
          <a:prstGeom prst="rect">
            <a:avLst/>
          </a:prstGeom>
        </p:spPr>
        <p:txBody>
          <a:bodyPr wrap="none">
            <a:spAutoFit/>
          </a:bodyPr>
          <a:lstStyle/>
          <a:p>
            <a:r>
              <a:rPr lang="en-US" sz="1300" b="1" dirty="0">
                <a:solidFill>
                  <a:schemeClr val="accent1"/>
                </a:solidFill>
                <a:latin typeface="Montserrat" panose="00000500000000000000" pitchFamily="50" charset="0"/>
              </a:rPr>
              <a:t>Offering Two</a:t>
            </a:r>
          </a:p>
        </p:txBody>
      </p:sp>
      <p:sp>
        <p:nvSpPr>
          <p:cNvPr id="39" name="Rectangle 38">
            <a:extLst>
              <a:ext uri="{FF2B5EF4-FFF2-40B4-BE49-F238E27FC236}">
                <a16:creationId xmlns:a16="http://schemas.microsoft.com/office/drawing/2014/main" id="{9AF23F3E-DC46-4DB8-AAEB-2F5067F48DC8}"/>
              </a:ext>
            </a:extLst>
          </p:cNvPr>
          <p:cNvSpPr/>
          <p:nvPr/>
        </p:nvSpPr>
        <p:spPr>
          <a:xfrm>
            <a:off x="1110772" y="3681536"/>
            <a:ext cx="1462260" cy="292388"/>
          </a:xfrm>
          <a:prstGeom prst="rect">
            <a:avLst/>
          </a:prstGeom>
        </p:spPr>
        <p:txBody>
          <a:bodyPr wrap="none">
            <a:spAutoFit/>
          </a:bodyPr>
          <a:lstStyle/>
          <a:p>
            <a:r>
              <a:rPr lang="en-US" sz="1300" b="1" dirty="0">
                <a:solidFill>
                  <a:schemeClr val="accent1"/>
                </a:solidFill>
                <a:latin typeface="Montserrat" panose="00000500000000000000" pitchFamily="50" charset="0"/>
              </a:rPr>
              <a:t>Offering Three</a:t>
            </a:r>
          </a:p>
        </p:txBody>
      </p:sp>
      <p:sp>
        <p:nvSpPr>
          <p:cNvPr id="40" name="Rectangle 39">
            <a:extLst>
              <a:ext uri="{FF2B5EF4-FFF2-40B4-BE49-F238E27FC236}">
                <a16:creationId xmlns:a16="http://schemas.microsoft.com/office/drawing/2014/main" id="{53CBF75B-71AB-446E-B0F1-8DBD4AAF4355}"/>
              </a:ext>
            </a:extLst>
          </p:cNvPr>
          <p:cNvSpPr/>
          <p:nvPr/>
        </p:nvSpPr>
        <p:spPr>
          <a:xfrm>
            <a:off x="1110772" y="4173486"/>
            <a:ext cx="1361270" cy="292388"/>
          </a:xfrm>
          <a:prstGeom prst="rect">
            <a:avLst/>
          </a:prstGeom>
        </p:spPr>
        <p:txBody>
          <a:bodyPr wrap="none">
            <a:spAutoFit/>
          </a:bodyPr>
          <a:lstStyle/>
          <a:p>
            <a:r>
              <a:rPr lang="en-US" sz="1300" b="1" dirty="0">
                <a:solidFill>
                  <a:schemeClr val="accent1"/>
                </a:solidFill>
                <a:latin typeface="Montserrat" panose="00000500000000000000" pitchFamily="50" charset="0"/>
              </a:rPr>
              <a:t>Offering Four</a:t>
            </a:r>
          </a:p>
        </p:txBody>
      </p:sp>
      <p:sp>
        <p:nvSpPr>
          <p:cNvPr id="41" name="Rectangle 40">
            <a:extLst>
              <a:ext uri="{FF2B5EF4-FFF2-40B4-BE49-F238E27FC236}">
                <a16:creationId xmlns:a16="http://schemas.microsoft.com/office/drawing/2014/main" id="{E18B38C2-D26A-4049-8E2D-AD058EEADBA7}"/>
              </a:ext>
            </a:extLst>
          </p:cNvPr>
          <p:cNvSpPr/>
          <p:nvPr/>
        </p:nvSpPr>
        <p:spPr>
          <a:xfrm>
            <a:off x="1110772" y="4665436"/>
            <a:ext cx="1321196" cy="292388"/>
          </a:xfrm>
          <a:prstGeom prst="rect">
            <a:avLst/>
          </a:prstGeom>
        </p:spPr>
        <p:txBody>
          <a:bodyPr wrap="none">
            <a:spAutoFit/>
          </a:bodyPr>
          <a:lstStyle/>
          <a:p>
            <a:r>
              <a:rPr lang="en-US" sz="1300" b="1" dirty="0">
                <a:solidFill>
                  <a:schemeClr val="accent1"/>
                </a:solidFill>
                <a:latin typeface="Montserrat" panose="00000500000000000000" pitchFamily="50" charset="0"/>
              </a:rPr>
              <a:t>Offering Five</a:t>
            </a:r>
          </a:p>
        </p:txBody>
      </p:sp>
      <p:sp>
        <p:nvSpPr>
          <p:cNvPr id="42" name="Rectangle 41">
            <a:extLst>
              <a:ext uri="{FF2B5EF4-FFF2-40B4-BE49-F238E27FC236}">
                <a16:creationId xmlns:a16="http://schemas.microsoft.com/office/drawing/2014/main" id="{3A7CF63B-7187-4D75-97B4-7028BC580118}"/>
              </a:ext>
            </a:extLst>
          </p:cNvPr>
          <p:cNvSpPr/>
          <p:nvPr/>
        </p:nvSpPr>
        <p:spPr>
          <a:xfrm>
            <a:off x="1110772" y="5157386"/>
            <a:ext cx="1215397" cy="292388"/>
          </a:xfrm>
          <a:prstGeom prst="rect">
            <a:avLst/>
          </a:prstGeom>
        </p:spPr>
        <p:txBody>
          <a:bodyPr wrap="none">
            <a:spAutoFit/>
          </a:bodyPr>
          <a:lstStyle/>
          <a:p>
            <a:r>
              <a:rPr lang="en-US" sz="1300" b="1" dirty="0">
                <a:solidFill>
                  <a:schemeClr val="accent1"/>
                </a:solidFill>
                <a:latin typeface="Montserrat" panose="00000500000000000000" pitchFamily="50" charset="0"/>
              </a:rPr>
              <a:t>Offering Six</a:t>
            </a:r>
          </a:p>
        </p:txBody>
      </p:sp>
      <p:sp>
        <p:nvSpPr>
          <p:cNvPr id="43" name="Rectangle 42">
            <a:extLst>
              <a:ext uri="{FF2B5EF4-FFF2-40B4-BE49-F238E27FC236}">
                <a16:creationId xmlns:a16="http://schemas.microsoft.com/office/drawing/2014/main" id="{D42C1E07-E68B-4F2A-AC99-F3FD95D7956C}"/>
              </a:ext>
            </a:extLst>
          </p:cNvPr>
          <p:cNvSpPr/>
          <p:nvPr/>
        </p:nvSpPr>
        <p:spPr>
          <a:xfrm>
            <a:off x="1110772" y="5649338"/>
            <a:ext cx="1492716" cy="292388"/>
          </a:xfrm>
          <a:prstGeom prst="rect">
            <a:avLst/>
          </a:prstGeom>
        </p:spPr>
        <p:txBody>
          <a:bodyPr wrap="none">
            <a:spAutoFit/>
          </a:bodyPr>
          <a:lstStyle/>
          <a:p>
            <a:r>
              <a:rPr lang="en-US" sz="1300" b="1" dirty="0">
                <a:solidFill>
                  <a:schemeClr val="accent1"/>
                </a:solidFill>
                <a:latin typeface="Montserrat" panose="00000500000000000000" pitchFamily="50" charset="0"/>
              </a:rPr>
              <a:t>Offering Seven</a:t>
            </a:r>
          </a:p>
        </p:txBody>
      </p:sp>
      <p:sp>
        <p:nvSpPr>
          <p:cNvPr id="49" name="Rectangle 48">
            <a:extLst>
              <a:ext uri="{FF2B5EF4-FFF2-40B4-BE49-F238E27FC236}">
                <a16:creationId xmlns:a16="http://schemas.microsoft.com/office/drawing/2014/main" id="{1F9CE096-9B39-4FA9-A27F-2D1C0749E708}"/>
              </a:ext>
            </a:extLst>
          </p:cNvPr>
          <p:cNvSpPr/>
          <p:nvPr/>
        </p:nvSpPr>
        <p:spPr>
          <a:xfrm>
            <a:off x="3694861" y="2697636"/>
            <a:ext cx="364202"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50" name="Rectangle 49">
            <a:extLst>
              <a:ext uri="{FF2B5EF4-FFF2-40B4-BE49-F238E27FC236}">
                <a16:creationId xmlns:a16="http://schemas.microsoft.com/office/drawing/2014/main" id="{F130D587-CD36-437B-8458-845A0F290F29}"/>
              </a:ext>
            </a:extLst>
          </p:cNvPr>
          <p:cNvSpPr/>
          <p:nvPr/>
        </p:nvSpPr>
        <p:spPr>
          <a:xfrm>
            <a:off x="3682037" y="3158809"/>
            <a:ext cx="389850" cy="369332"/>
          </a:xfrm>
          <a:prstGeom prst="rect">
            <a:avLst/>
          </a:prstGeom>
        </p:spPr>
        <p:txBody>
          <a:bodyPr wrap="none" anchor="ctr" anchorCtr="0">
            <a:spAutoFit/>
          </a:bodyPr>
          <a:lstStyle/>
          <a:p>
            <a:pPr algn="ctr"/>
            <a:r>
              <a:rPr lang="en-US" dirty="0">
                <a:solidFill>
                  <a:schemeClr val="tx2">
                    <a:lumMod val="60000"/>
                    <a:lumOff val="40000"/>
                  </a:schemeClr>
                </a:solidFill>
                <a:latin typeface="Montserrat" panose="00000500000000000000" pitchFamily="50" charset="0"/>
                <a:sym typeface="Wingdings 2" panose="05020102010507070707" pitchFamily="18" charset="2"/>
              </a:rPr>
              <a:t></a:t>
            </a:r>
            <a:endParaRPr lang="en-US" dirty="0">
              <a:solidFill>
                <a:schemeClr val="tx2">
                  <a:lumMod val="60000"/>
                  <a:lumOff val="40000"/>
                </a:schemeClr>
              </a:solidFill>
              <a:latin typeface="Montserrat" panose="00000500000000000000" pitchFamily="50" charset="0"/>
            </a:endParaRPr>
          </a:p>
        </p:txBody>
      </p:sp>
      <p:sp>
        <p:nvSpPr>
          <p:cNvPr id="51" name="Rectangle 50">
            <a:extLst>
              <a:ext uri="{FF2B5EF4-FFF2-40B4-BE49-F238E27FC236}">
                <a16:creationId xmlns:a16="http://schemas.microsoft.com/office/drawing/2014/main" id="{8827438F-05EA-433A-9875-2531A8E15457}"/>
              </a:ext>
            </a:extLst>
          </p:cNvPr>
          <p:cNvSpPr/>
          <p:nvPr/>
        </p:nvSpPr>
        <p:spPr>
          <a:xfrm>
            <a:off x="3694861" y="3666147"/>
            <a:ext cx="364203"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52" name="Rectangle 51">
            <a:extLst>
              <a:ext uri="{FF2B5EF4-FFF2-40B4-BE49-F238E27FC236}">
                <a16:creationId xmlns:a16="http://schemas.microsoft.com/office/drawing/2014/main" id="{01014634-25AF-40E4-9952-A718FEA374E3}"/>
              </a:ext>
            </a:extLst>
          </p:cNvPr>
          <p:cNvSpPr/>
          <p:nvPr/>
        </p:nvSpPr>
        <p:spPr>
          <a:xfrm>
            <a:off x="3682037" y="4142709"/>
            <a:ext cx="389850" cy="369332"/>
          </a:xfrm>
          <a:prstGeom prst="rect">
            <a:avLst/>
          </a:prstGeom>
        </p:spPr>
        <p:txBody>
          <a:bodyPr wrap="none" anchor="ctr" anchorCtr="0">
            <a:spAutoFit/>
          </a:bodyPr>
          <a:lstStyle/>
          <a:p>
            <a:pPr algn="ctr"/>
            <a:r>
              <a:rPr lang="en-US" dirty="0">
                <a:solidFill>
                  <a:schemeClr val="tx2">
                    <a:lumMod val="60000"/>
                    <a:lumOff val="40000"/>
                  </a:schemeClr>
                </a:solidFill>
                <a:latin typeface="Montserrat" panose="00000500000000000000" pitchFamily="50" charset="0"/>
                <a:sym typeface="Wingdings 2" panose="05020102010507070707" pitchFamily="18" charset="2"/>
              </a:rPr>
              <a:t></a:t>
            </a:r>
            <a:endParaRPr lang="en-US" dirty="0">
              <a:solidFill>
                <a:schemeClr val="tx2">
                  <a:lumMod val="60000"/>
                  <a:lumOff val="40000"/>
                </a:schemeClr>
              </a:solidFill>
              <a:latin typeface="Montserrat" panose="00000500000000000000" pitchFamily="50" charset="0"/>
            </a:endParaRPr>
          </a:p>
        </p:txBody>
      </p:sp>
      <p:sp>
        <p:nvSpPr>
          <p:cNvPr id="53" name="Rectangle 52">
            <a:extLst>
              <a:ext uri="{FF2B5EF4-FFF2-40B4-BE49-F238E27FC236}">
                <a16:creationId xmlns:a16="http://schemas.microsoft.com/office/drawing/2014/main" id="{D13EC59F-1429-435A-A6E4-CB9F532BFF91}"/>
              </a:ext>
            </a:extLst>
          </p:cNvPr>
          <p:cNvSpPr/>
          <p:nvPr/>
        </p:nvSpPr>
        <p:spPr>
          <a:xfrm>
            <a:off x="3694861" y="4650047"/>
            <a:ext cx="364203"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54" name="Rectangle 53">
            <a:extLst>
              <a:ext uri="{FF2B5EF4-FFF2-40B4-BE49-F238E27FC236}">
                <a16:creationId xmlns:a16="http://schemas.microsoft.com/office/drawing/2014/main" id="{948C3B63-2A5C-48D9-B3DF-51667505DD94}"/>
              </a:ext>
            </a:extLst>
          </p:cNvPr>
          <p:cNvSpPr/>
          <p:nvPr/>
        </p:nvSpPr>
        <p:spPr>
          <a:xfrm>
            <a:off x="3682037" y="5126609"/>
            <a:ext cx="389850" cy="369332"/>
          </a:xfrm>
          <a:prstGeom prst="rect">
            <a:avLst/>
          </a:prstGeom>
        </p:spPr>
        <p:txBody>
          <a:bodyPr wrap="none" anchor="ctr" anchorCtr="0">
            <a:spAutoFit/>
          </a:bodyPr>
          <a:lstStyle/>
          <a:p>
            <a:pPr algn="ctr"/>
            <a:r>
              <a:rPr lang="en-US" dirty="0">
                <a:solidFill>
                  <a:schemeClr val="tx2">
                    <a:lumMod val="60000"/>
                    <a:lumOff val="40000"/>
                  </a:schemeClr>
                </a:solidFill>
                <a:latin typeface="Montserrat" panose="00000500000000000000" pitchFamily="50" charset="0"/>
                <a:sym typeface="Wingdings 2" panose="05020102010507070707" pitchFamily="18" charset="2"/>
              </a:rPr>
              <a:t></a:t>
            </a:r>
            <a:endParaRPr lang="en-US" dirty="0">
              <a:solidFill>
                <a:schemeClr val="tx2">
                  <a:lumMod val="60000"/>
                  <a:lumOff val="40000"/>
                </a:schemeClr>
              </a:solidFill>
              <a:latin typeface="Montserrat" panose="00000500000000000000" pitchFamily="50" charset="0"/>
            </a:endParaRPr>
          </a:p>
        </p:txBody>
      </p:sp>
      <p:sp>
        <p:nvSpPr>
          <p:cNvPr id="55" name="Rectangle 54">
            <a:extLst>
              <a:ext uri="{FF2B5EF4-FFF2-40B4-BE49-F238E27FC236}">
                <a16:creationId xmlns:a16="http://schemas.microsoft.com/office/drawing/2014/main" id="{C152D076-6524-4293-B2B3-21102537B0BB}"/>
              </a:ext>
            </a:extLst>
          </p:cNvPr>
          <p:cNvSpPr/>
          <p:nvPr/>
        </p:nvSpPr>
        <p:spPr>
          <a:xfrm>
            <a:off x="3694861" y="5633949"/>
            <a:ext cx="364203"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60" name="Rectangle 59">
            <a:extLst>
              <a:ext uri="{FF2B5EF4-FFF2-40B4-BE49-F238E27FC236}">
                <a16:creationId xmlns:a16="http://schemas.microsoft.com/office/drawing/2014/main" id="{BD5C1B9E-3B1C-47C5-8A5C-AB05034DD54F}"/>
              </a:ext>
            </a:extLst>
          </p:cNvPr>
          <p:cNvSpPr/>
          <p:nvPr/>
        </p:nvSpPr>
        <p:spPr>
          <a:xfrm>
            <a:off x="5318750" y="2682248"/>
            <a:ext cx="367408" cy="338554"/>
          </a:xfrm>
          <a:prstGeom prst="rect">
            <a:avLst/>
          </a:prstGeom>
        </p:spPr>
        <p:txBody>
          <a:bodyPr wrap="none" anchor="ctr" anchorCtr="0">
            <a:spAutoFit/>
          </a:bodyPr>
          <a:lstStyle/>
          <a:p>
            <a:pPr algn="ctr"/>
            <a:r>
              <a:rPr lang="en-US" sz="1600" dirty="0">
                <a:solidFill>
                  <a:schemeClr val="tx2">
                    <a:lumMod val="60000"/>
                    <a:lumOff val="40000"/>
                  </a:schemeClr>
                </a:solidFill>
                <a:latin typeface="Montserrat" panose="00000500000000000000" pitchFamily="50" charset="0"/>
                <a:sym typeface="Wingdings 2" panose="05020102010507070707" pitchFamily="18" charset="2"/>
              </a:rPr>
              <a:t></a:t>
            </a:r>
            <a:endParaRPr lang="en-US" sz="1600" dirty="0">
              <a:solidFill>
                <a:schemeClr val="tx2">
                  <a:lumMod val="60000"/>
                  <a:lumOff val="40000"/>
                </a:schemeClr>
              </a:solidFill>
              <a:latin typeface="Montserrat" panose="00000500000000000000" pitchFamily="50" charset="0"/>
            </a:endParaRPr>
          </a:p>
        </p:txBody>
      </p:sp>
      <p:sp>
        <p:nvSpPr>
          <p:cNvPr id="61" name="Rectangle 60">
            <a:extLst>
              <a:ext uri="{FF2B5EF4-FFF2-40B4-BE49-F238E27FC236}">
                <a16:creationId xmlns:a16="http://schemas.microsoft.com/office/drawing/2014/main" id="{18E7A4E8-052B-4BE2-9401-7D3D6118D282}"/>
              </a:ext>
            </a:extLst>
          </p:cNvPr>
          <p:cNvSpPr/>
          <p:nvPr/>
        </p:nvSpPr>
        <p:spPr>
          <a:xfrm>
            <a:off x="5320353" y="3189586"/>
            <a:ext cx="364202" cy="307777"/>
          </a:xfrm>
          <a:prstGeom prst="rect">
            <a:avLst/>
          </a:prstGeom>
        </p:spPr>
        <p:txBody>
          <a:bodyPr wrap="none" anchor="ctr" anchorCtr="0">
            <a:spAutoFit/>
          </a:bodyPr>
          <a:lstStyle/>
          <a:p>
            <a:pPr lvl="0" algn="ctr"/>
            <a:r>
              <a:rPr lang="en-US" sz="1400" dirty="0">
                <a:solidFill>
                  <a:srgbClr val="91F6D4"/>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rgbClr val="91F6D4"/>
              </a:solidFill>
              <a:latin typeface="Montserrat" panose="00000500000000000000" pitchFamily="50" charset="0"/>
            </a:endParaRPr>
          </a:p>
        </p:txBody>
      </p:sp>
      <p:sp>
        <p:nvSpPr>
          <p:cNvPr id="62" name="Rectangle 61">
            <a:extLst>
              <a:ext uri="{FF2B5EF4-FFF2-40B4-BE49-F238E27FC236}">
                <a16:creationId xmlns:a16="http://schemas.microsoft.com/office/drawing/2014/main" id="{1030D4C3-2EC4-4E81-9C48-FAC6747CD967}"/>
              </a:ext>
            </a:extLst>
          </p:cNvPr>
          <p:cNvSpPr/>
          <p:nvPr/>
        </p:nvSpPr>
        <p:spPr>
          <a:xfrm>
            <a:off x="5318751" y="3650759"/>
            <a:ext cx="367408" cy="338554"/>
          </a:xfrm>
          <a:prstGeom prst="rect">
            <a:avLst/>
          </a:prstGeom>
        </p:spPr>
        <p:txBody>
          <a:bodyPr wrap="none" anchor="ctr" anchorCtr="0">
            <a:spAutoFit/>
          </a:bodyPr>
          <a:lstStyle/>
          <a:p>
            <a:pPr lvl="0" algn="ctr"/>
            <a:r>
              <a:rPr lang="en-US" sz="1600" dirty="0">
                <a:solidFill>
                  <a:srgbClr val="44546A">
                    <a:lumMod val="60000"/>
                    <a:lumOff val="40000"/>
                  </a:srgbClr>
                </a:solidFill>
                <a:latin typeface="Montserrat" panose="00000500000000000000" pitchFamily="50" charset="0"/>
                <a:sym typeface="Wingdings 2" panose="05020102010507070707" pitchFamily="18" charset="2"/>
              </a:rPr>
              <a:t></a:t>
            </a:r>
            <a:endParaRPr lang="en-US" sz="1600" dirty="0">
              <a:solidFill>
                <a:srgbClr val="44546A">
                  <a:lumMod val="60000"/>
                  <a:lumOff val="40000"/>
                </a:srgbClr>
              </a:solidFill>
              <a:latin typeface="Montserrat" panose="00000500000000000000" pitchFamily="50" charset="0"/>
            </a:endParaRPr>
          </a:p>
        </p:txBody>
      </p:sp>
      <p:sp>
        <p:nvSpPr>
          <p:cNvPr id="63" name="Rectangle 62">
            <a:extLst>
              <a:ext uri="{FF2B5EF4-FFF2-40B4-BE49-F238E27FC236}">
                <a16:creationId xmlns:a16="http://schemas.microsoft.com/office/drawing/2014/main" id="{4877D18D-88A8-4709-8548-18EE4876BF55}"/>
              </a:ext>
            </a:extLst>
          </p:cNvPr>
          <p:cNvSpPr/>
          <p:nvPr/>
        </p:nvSpPr>
        <p:spPr>
          <a:xfrm>
            <a:off x="5320353" y="4173486"/>
            <a:ext cx="364202" cy="307777"/>
          </a:xfrm>
          <a:prstGeom prst="rect">
            <a:avLst/>
          </a:prstGeom>
        </p:spPr>
        <p:txBody>
          <a:bodyPr wrap="none" anchor="ctr" anchorCtr="0">
            <a:spAutoFit/>
          </a:bodyPr>
          <a:lstStyle/>
          <a:p>
            <a:pPr lvl="0" algn="ctr"/>
            <a:r>
              <a:rPr lang="en-US" sz="1400" dirty="0">
                <a:solidFill>
                  <a:srgbClr val="91F6D4"/>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rgbClr val="91F6D4"/>
              </a:solidFill>
              <a:latin typeface="Montserrat" panose="00000500000000000000" pitchFamily="50" charset="0"/>
            </a:endParaRPr>
          </a:p>
        </p:txBody>
      </p:sp>
      <p:sp>
        <p:nvSpPr>
          <p:cNvPr id="64" name="Rectangle 63">
            <a:extLst>
              <a:ext uri="{FF2B5EF4-FFF2-40B4-BE49-F238E27FC236}">
                <a16:creationId xmlns:a16="http://schemas.microsoft.com/office/drawing/2014/main" id="{37C81B25-962C-4114-B98C-609275C89F72}"/>
              </a:ext>
            </a:extLst>
          </p:cNvPr>
          <p:cNvSpPr/>
          <p:nvPr/>
        </p:nvSpPr>
        <p:spPr>
          <a:xfrm>
            <a:off x="5318751" y="4634659"/>
            <a:ext cx="367408" cy="338554"/>
          </a:xfrm>
          <a:prstGeom prst="rect">
            <a:avLst/>
          </a:prstGeom>
        </p:spPr>
        <p:txBody>
          <a:bodyPr wrap="none" anchor="ctr" anchorCtr="0">
            <a:spAutoFit/>
          </a:bodyPr>
          <a:lstStyle/>
          <a:p>
            <a:pPr lvl="0" algn="ctr"/>
            <a:r>
              <a:rPr lang="en-US" sz="1600" dirty="0">
                <a:solidFill>
                  <a:srgbClr val="44546A">
                    <a:lumMod val="60000"/>
                    <a:lumOff val="40000"/>
                  </a:srgbClr>
                </a:solidFill>
                <a:latin typeface="Montserrat" panose="00000500000000000000" pitchFamily="50" charset="0"/>
                <a:sym typeface="Wingdings 2" panose="05020102010507070707" pitchFamily="18" charset="2"/>
              </a:rPr>
              <a:t></a:t>
            </a:r>
            <a:endParaRPr lang="en-US" sz="1600" dirty="0">
              <a:solidFill>
                <a:srgbClr val="44546A">
                  <a:lumMod val="60000"/>
                  <a:lumOff val="40000"/>
                </a:srgbClr>
              </a:solidFill>
              <a:latin typeface="Montserrat" panose="00000500000000000000" pitchFamily="50" charset="0"/>
            </a:endParaRPr>
          </a:p>
        </p:txBody>
      </p:sp>
      <p:sp>
        <p:nvSpPr>
          <p:cNvPr id="65" name="Rectangle 64">
            <a:extLst>
              <a:ext uri="{FF2B5EF4-FFF2-40B4-BE49-F238E27FC236}">
                <a16:creationId xmlns:a16="http://schemas.microsoft.com/office/drawing/2014/main" id="{CACC312B-0F1F-4829-B045-507D50859E4B}"/>
              </a:ext>
            </a:extLst>
          </p:cNvPr>
          <p:cNvSpPr/>
          <p:nvPr/>
        </p:nvSpPr>
        <p:spPr>
          <a:xfrm>
            <a:off x="5320353" y="5157386"/>
            <a:ext cx="364202" cy="307777"/>
          </a:xfrm>
          <a:prstGeom prst="rect">
            <a:avLst/>
          </a:prstGeom>
        </p:spPr>
        <p:txBody>
          <a:bodyPr wrap="none" anchor="ctr" anchorCtr="0">
            <a:spAutoFit/>
          </a:bodyPr>
          <a:lstStyle/>
          <a:p>
            <a:pPr lvl="0" algn="ctr"/>
            <a:r>
              <a:rPr lang="en-US" sz="1400" dirty="0">
                <a:solidFill>
                  <a:srgbClr val="91F6D4"/>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rgbClr val="91F6D4"/>
              </a:solidFill>
              <a:latin typeface="Montserrat" panose="00000500000000000000" pitchFamily="50" charset="0"/>
            </a:endParaRPr>
          </a:p>
        </p:txBody>
      </p:sp>
      <p:sp>
        <p:nvSpPr>
          <p:cNvPr id="66" name="Rectangle 65">
            <a:extLst>
              <a:ext uri="{FF2B5EF4-FFF2-40B4-BE49-F238E27FC236}">
                <a16:creationId xmlns:a16="http://schemas.microsoft.com/office/drawing/2014/main" id="{D82EB8BE-A10B-4743-ADA2-D85C68D64E92}"/>
              </a:ext>
            </a:extLst>
          </p:cNvPr>
          <p:cNvSpPr/>
          <p:nvPr/>
        </p:nvSpPr>
        <p:spPr>
          <a:xfrm>
            <a:off x="5318751" y="5618561"/>
            <a:ext cx="367408" cy="338554"/>
          </a:xfrm>
          <a:prstGeom prst="rect">
            <a:avLst/>
          </a:prstGeom>
        </p:spPr>
        <p:txBody>
          <a:bodyPr wrap="none" anchor="ctr" anchorCtr="0">
            <a:spAutoFit/>
          </a:bodyPr>
          <a:lstStyle/>
          <a:p>
            <a:pPr lvl="0" algn="ctr"/>
            <a:r>
              <a:rPr lang="en-US" sz="1600" dirty="0">
                <a:solidFill>
                  <a:srgbClr val="44546A">
                    <a:lumMod val="60000"/>
                    <a:lumOff val="40000"/>
                  </a:srgbClr>
                </a:solidFill>
                <a:latin typeface="Montserrat" panose="00000500000000000000" pitchFamily="50" charset="0"/>
                <a:sym typeface="Wingdings 2" panose="05020102010507070707" pitchFamily="18" charset="2"/>
              </a:rPr>
              <a:t></a:t>
            </a:r>
            <a:endParaRPr lang="en-US" sz="1600" dirty="0">
              <a:solidFill>
                <a:srgbClr val="44546A">
                  <a:lumMod val="60000"/>
                  <a:lumOff val="40000"/>
                </a:srgbClr>
              </a:solidFill>
              <a:latin typeface="Montserrat" panose="00000500000000000000" pitchFamily="50" charset="0"/>
            </a:endParaRPr>
          </a:p>
        </p:txBody>
      </p:sp>
      <p:sp>
        <p:nvSpPr>
          <p:cNvPr id="68" name="Rectangle 67">
            <a:extLst>
              <a:ext uri="{FF2B5EF4-FFF2-40B4-BE49-F238E27FC236}">
                <a16:creationId xmlns:a16="http://schemas.microsoft.com/office/drawing/2014/main" id="{C257B4C6-2FD0-40D3-AC8C-082AB39ED691}"/>
              </a:ext>
            </a:extLst>
          </p:cNvPr>
          <p:cNvSpPr/>
          <p:nvPr/>
        </p:nvSpPr>
        <p:spPr>
          <a:xfrm>
            <a:off x="6945845" y="2697636"/>
            <a:ext cx="364202"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69" name="Rectangle 68">
            <a:extLst>
              <a:ext uri="{FF2B5EF4-FFF2-40B4-BE49-F238E27FC236}">
                <a16:creationId xmlns:a16="http://schemas.microsoft.com/office/drawing/2014/main" id="{7A59856D-FAC3-48A9-BC75-1A1EA57D85EF}"/>
              </a:ext>
            </a:extLst>
          </p:cNvPr>
          <p:cNvSpPr/>
          <p:nvPr/>
        </p:nvSpPr>
        <p:spPr>
          <a:xfrm>
            <a:off x="6933021" y="3158809"/>
            <a:ext cx="389850" cy="369332"/>
          </a:xfrm>
          <a:prstGeom prst="rect">
            <a:avLst/>
          </a:prstGeom>
        </p:spPr>
        <p:txBody>
          <a:bodyPr wrap="none" anchor="ctr" anchorCtr="0">
            <a:spAutoFit/>
          </a:bodyPr>
          <a:lstStyle/>
          <a:p>
            <a:pPr algn="ctr"/>
            <a:r>
              <a:rPr lang="en-US" dirty="0">
                <a:solidFill>
                  <a:schemeClr val="tx2">
                    <a:lumMod val="60000"/>
                    <a:lumOff val="40000"/>
                  </a:schemeClr>
                </a:solidFill>
                <a:latin typeface="Montserrat" panose="00000500000000000000" pitchFamily="50" charset="0"/>
                <a:sym typeface="Wingdings 2" panose="05020102010507070707" pitchFamily="18" charset="2"/>
              </a:rPr>
              <a:t></a:t>
            </a:r>
            <a:endParaRPr lang="en-US" dirty="0">
              <a:solidFill>
                <a:schemeClr val="tx2">
                  <a:lumMod val="60000"/>
                  <a:lumOff val="40000"/>
                </a:schemeClr>
              </a:solidFill>
              <a:latin typeface="Montserrat" panose="00000500000000000000" pitchFamily="50" charset="0"/>
            </a:endParaRPr>
          </a:p>
        </p:txBody>
      </p:sp>
      <p:sp>
        <p:nvSpPr>
          <p:cNvPr id="70" name="Rectangle 69">
            <a:extLst>
              <a:ext uri="{FF2B5EF4-FFF2-40B4-BE49-F238E27FC236}">
                <a16:creationId xmlns:a16="http://schemas.microsoft.com/office/drawing/2014/main" id="{098DB367-B77B-4714-9656-C597843BE47B}"/>
              </a:ext>
            </a:extLst>
          </p:cNvPr>
          <p:cNvSpPr/>
          <p:nvPr/>
        </p:nvSpPr>
        <p:spPr>
          <a:xfrm>
            <a:off x="6945845" y="3666147"/>
            <a:ext cx="364203"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71" name="Rectangle 70">
            <a:extLst>
              <a:ext uri="{FF2B5EF4-FFF2-40B4-BE49-F238E27FC236}">
                <a16:creationId xmlns:a16="http://schemas.microsoft.com/office/drawing/2014/main" id="{69784CC5-B2FC-448A-A9AF-C98A75D06BE3}"/>
              </a:ext>
            </a:extLst>
          </p:cNvPr>
          <p:cNvSpPr/>
          <p:nvPr/>
        </p:nvSpPr>
        <p:spPr>
          <a:xfrm>
            <a:off x="6933021" y="4142709"/>
            <a:ext cx="389850" cy="369332"/>
          </a:xfrm>
          <a:prstGeom prst="rect">
            <a:avLst/>
          </a:prstGeom>
        </p:spPr>
        <p:txBody>
          <a:bodyPr wrap="none" anchor="ctr" anchorCtr="0">
            <a:spAutoFit/>
          </a:bodyPr>
          <a:lstStyle/>
          <a:p>
            <a:pPr algn="ctr"/>
            <a:r>
              <a:rPr lang="en-US" dirty="0">
                <a:solidFill>
                  <a:schemeClr val="tx2">
                    <a:lumMod val="60000"/>
                    <a:lumOff val="40000"/>
                  </a:schemeClr>
                </a:solidFill>
                <a:latin typeface="Montserrat" panose="00000500000000000000" pitchFamily="50" charset="0"/>
                <a:sym typeface="Wingdings 2" panose="05020102010507070707" pitchFamily="18" charset="2"/>
              </a:rPr>
              <a:t></a:t>
            </a:r>
            <a:endParaRPr lang="en-US" dirty="0">
              <a:solidFill>
                <a:schemeClr val="tx2">
                  <a:lumMod val="60000"/>
                  <a:lumOff val="40000"/>
                </a:schemeClr>
              </a:solidFill>
              <a:latin typeface="Montserrat" panose="00000500000000000000" pitchFamily="50" charset="0"/>
            </a:endParaRPr>
          </a:p>
        </p:txBody>
      </p:sp>
      <p:sp>
        <p:nvSpPr>
          <p:cNvPr id="72" name="Rectangle 71">
            <a:extLst>
              <a:ext uri="{FF2B5EF4-FFF2-40B4-BE49-F238E27FC236}">
                <a16:creationId xmlns:a16="http://schemas.microsoft.com/office/drawing/2014/main" id="{95E06180-8781-4AFD-A38D-EDFD6C48CDB4}"/>
              </a:ext>
            </a:extLst>
          </p:cNvPr>
          <p:cNvSpPr/>
          <p:nvPr/>
        </p:nvSpPr>
        <p:spPr>
          <a:xfrm>
            <a:off x="6945845" y="4650047"/>
            <a:ext cx="364203"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73" name="Rectangle 72">
            <a:extLst>
              <a:ext uri="{FF2B5EF4-FFF2-40B4-BE49-F238E27FC236}">
                <a16:creationId xmlns:a16="http://schemas.microsoft.com/office/drawing/2014/main" id="{6008125F-BCC5-432C-BEBF-40280266E964}"/>
              </a:ext>
            </a:extLst>
          </p:cNvPr>
          <p:cNvSpPr/>
          <p:nvPr/>
        </p:nvSpPr>
        <p:spPr>
          <a:xfrm>
            <a:off x="6933021" y="5126609"/>
            <a:ext cx="389850" cy="369332"/>
          </a:xfrm>
          <a:prstGeom prst="rect">
            <a:avLst/>
          </a:prstGeom>
        </p:spPr>
        <p:txBody>
          <a:bodyPr wrap="none" anchor="ctr" anchorCtr="0">
            <a:spAutoFit/>
          </a:bodyPr>
          <a:lstStyle/>
          <a:p>
            <a:pPr algn="ctr"/>
            <a:r>
              <a:rPr lang="en-US" dirty="0">
                <a:solidFill>
                  <a:schemeClr val="tx2">
                    <a:lumMod val="60000"/>
                    <a:lumOff val="40000"/>
                  </a:schemeClr>
                </a:solidFill>
                <a:latin typeface="Montserrat" panose="00000500000000000000" pitchFamily="50" charset="0"/>
                <a:sym typeface="Wingdings 2" panose="05020102010507070707" pitchFamily="18" charset="2"/>
              </a:rPr>
              <a:t></a:t>
            </a:r>
            <a:endParaRPr lang="en-US" dirty="0">
              <a:solidFill>
                <a:schemeClr val="tx2">
                  <a:lumMod val="60000"/>
                  <a:lumOff val="40000"/>
                </a:schemeClr>
              </a:solidFill>
              <a:latin typeface="Montserrat" panose="00000500000000000000" pitchFamily="50" charset="0"/>
            </a:endParaRPr>
          </a:p>
        </p:txBody>
      </p:sp>
      <p:sp>
        <p:nvSpPr>
          <p:cNvPr id="74" name="Rectangle 73">
            <a:extLst>
              <a:ext uri="{FF2B5EF4-FFF2-40B4-BE49-F238E27FC236}">
                <a16:creationId xmlns:a16="http://schemas.microsoft.com/office/drawing/2014/main" id="{62F2914B-61FC-4908-B246-579F5C62C3B3}"/>
              </a:ext>
            </a:extLst>
          </p:cNvPr>
          <p:cNvSpPr/>
          <p:nvPr/>
        </p:nvSpPr>
        <p:spPr>
          <a:xfrm>
            <a:off x="6945845" y="5633949"/>
            <a:ext cx="364203"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84" name="Rectangle 83">
            <a:extLst>
              <a:ext uri="{FF2B5EF4-FFF2-40B4-BE49-F238E27FC236}">
                <a16:creationId xmlns:a16="http://schemas.microsoft.com/office/drawing/2014/main" id="{8DC2ABF9-EC36-4C86-B2BA-4FF3C7B8AB36}"/>
              </a:ext>
            </a:extLst>
          </p:cNvPr>
          <p:cNvSpPr/>
          <p:nvPr/>
        </p:nvSpPr>
        <p:spPr>
          <a:xfrm>
            <a:off x="10196829" y="2697636"/>
            <a:ext cx="364202"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85" name="Rectangle 84">
            <a:extLst>
              <a:ext uri="{FF2B5EF4-FFF2-40B4-BE49-F238E27FC236}">
                <a16:creationId xmlns:a16="http://schemas.microsoft.com/office/drawing/2014/main" id="{94CA575C-8D6F-4444-9790-6F3E7230AC21}"/>
              </a:ext>
            </a:extLst>
          </p:cNvPr>
          <p:cNvSpPr/>
          <p:nvPr/>
        </p:nvSpPr>
        <p:spPr>
          <a:xfrm>
            <a:off x="10184005" y="3158809"/>
            <a:ext cx="389850" cy="369332"/>
          </a:xfrm>
          <a:prstGeom prst="rect">
            <a:avLst/>
          </a:prstGeom>
        </p:spPr>
        <p:txBody>
          <a:bodyPr wrap="none" anchor="ctr" anchorCtr="0">
            <a:spAutoFit/>
          </a:bodyPr>
          <a:lstStyle/>
          <a:p>
            <a:pPr algn="ctr"/>
            <a:r>
              <a:rPr lang="en-US" dirty="0">
                <a:solidFill>
                  <a:schemeClr val="tx2">
                    <a:lumMod val="60000"/>
                    <a:lumOff val="40000"/>
                  </a:schemeClr>
                </a:solidFill>
                <a:latin typeface="Montserrat" panose="00000500000000000000" pitchFamily="50" charset="0"/>
                <a:sym typeface="Wingdings 2" panose="05020102010507070707" pitchFamily="18" charset="2"/>
              </a:rPr>
              <a:t></a:t>
            </a:r>
            <a:endParaRPr lang="en-US" dirty="0">
              <a:solidFill>
                <a:schemeClr val="tx2">
                  <a:lumMod val="60000"/>
                  <a:lumOff val="40000"/>
                </a:schemeClr>
              </a:solidFill>
              <a:latin typeface="Montserrat" panose="00000500000000000000" pitchFamily="50" charset="0"/>
            </a:endParaRPr>
          </a:p>
        </p:txBody>
      </p:sp>
      <p:sp>
        <p:nvSpPr>
          <p:cNvPr id="86" name="Rectangle 85">
            <a:extLst>
              <a:ext uri="{FF2B5EF4-FFF2-40B4-BE49-F238E27FC236}">
                <a16:creationId xmlns:a16="http://schemas.microsoft.com/office/drawing/2014/main" id="{686126C0-9918-4FDF-A6F9-D4F7E2C44DFD}"/>
              </a:ext>
            </a:extLst>
          </p:cNvPr>
          <p:cNvSpPr/>
          <p:nvPr/>
        </p:nvSpPr>
        <p:spPr>
          <a:xfrm>
            <a:off x="10196829" y="3666147"/>
            <a:ext cx="364203"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87" name="Rectangle 86">
            <a:extLst>
              <a:ext uri="{FF2B5EF4-FFF2-40B4-BE49-F238E27FC236}">
                <a16:creationId xmlns:a16="http://schemas.microsoft.com/office/drawing/2014/main" id="{7B3AC9ED-0847-49A4-8ECD-C5B5B4779F2E}"/>
              </a:ext>
            </a:extLst>
          </p:cNvPr>
          <p:cNvSpPr/>
          <p:nvPr/>
        </p:nvSpPr>
        <p:spPr>
          <a:xfrm>
            <a:off x="10184005" y="4142709"/>
            <a:ext cx="389850" cy="369332"/>
          </a:xfrm>
          <a:prstGeom prst="rect">
            <a:avLst/>
          </a:prstGeom>
        </p:spPr>
        <p:txBody>
          <a:bodyPr wrap="none" anchor="ctr" anchorCtr="0">
            <a:spAutoFit/>
          </a:bodyPr>
          <a:lstStyle/>
          <a:p>
            <a:pPr algn="ctr"/>
            <a:r>
              <a:rPr lang="en-US" dirty="0">
                <a:solidFill>
                  <a:schemeClr val="tx2">
                    <a:lumMod val="60000"/>
                    <a:lumOff val="40000"/>
                  </a:schemeClr>
                </a:solidFill>
                <a:latin typeface="Montserrat" panose="00000500000000000000" pitchFamily="50" charset="0"/>
                <a:sym typeface="Wingdings 2" panose="05020102010507070707" pitchFamily="18" charset="2"/>
              </a:rPr>
              <a:t></a:t>
            </a:r>
            <a:endParaRPr lang="en-US" dirty="0">
              <a:solidFill>
                <a:schemeClr val="tx2">
                  <a:lumMod val="60000"/>
                  <a:lumOff val="40000"/>
                </a:schemeClr>
              </a:solidFill>
              <a:latin typeface="Montserrat" panose="00000500000000000000" pitchFamily="50" charset="0"/>
            </a:endParaRPr>
          </a:p>
        </p:txBody>
      </p:sp>
      <p:sp>
        <p:nvSpPr>
          <p:cNvPr id="88" name="Rectangle 87">
            <a:extLst>
              <a:ext uri="{FF2B5EF4-FFF2-40B4-BE49-F238E27FC236}">
                <a16:creationId xmlns:a16="http://schemas.microsoft.com/office/drawing/2014/main" id="{805E8B49-A03E-4D64-9C38-DB7B7FB6CCF1}"/>
              </a:ext>
            </a:extLst>
          </p:cNvPr>
          <p:cNvSpPr/>
          <p:nvPr/>
        </p:nvSpPr>
        <p:spPr>
          <a:xfrm>
            <a:off x="10196829" y="4650047"/>
            <a:ext cx="364203"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89" name="Rectangle 88">
            <a:extLst>
              <a:ext uri="{FF2B5EF4-FFF2-40B4-BE49-F238E27FC236}">
                <a16:creationId xmlns:a16="http://schemas.microsoft.com/office/drawing/2014/main" id="{76F35CF3-AE8F-4BF1-9D3D-80F584D27E50}"/>
              </a:ext>
            </a:extLst>
          </p:cNvPr>
          <p:cNvSpPr/>
          <p:nvPr/>
        </p:nvSpPr>
        <p:spPr>
          <a:xfrm>
            <a:off x="10184005" y="5126609"/>
            <a:ext cx="389850" cy="369332"/>
          </a:xfrm>
          <a:prstGeom prst="rect">
            <a:avLst/>
          </a:prstGeom>
        </p:spPr>
        <p:txBody>
          <a:bodyPr wrap="none" anchor="ctr" anchorCtr="0">
            <a:spAutoFit/>
          </a:bodyPr>
          <a:lstStyle/>
          <a:p>
            <a:pPr algn="ctr"/>
            <a:r>
              <a:rPr lang="en-US" dirty="0">
                <a:solidFill>
                  <a:schemeClr val="tx2">
                    <a:lumMod val="60000"/>
                    <a:lumOff val="40000"/>
                  </a:schemeClr>
                </a:solidFill>
                <a:latin typeface="Montserrat" panose="00000500000000000000" pitchFamily="50" charset="0"/>
                <a:sym typeface="Wingdings 2" panose="05020102010507070707" pitchFamily="18" charset="2"/>
              </a:rPr>
              <a:t></a:t>
            </a:r>
            <a:endParaRPr lang="en-US" dirty="0">
              <a:solidFill>
                <a:schemeClr val="tx2">
                  <a:lumMod val="60000"/>
                  <a:lumOff val="40000"/>
                </a:schemeClr>
              </a:solidFill>
              <a:latin typeface="Montserrat" panose="00000500000000000000" pitchFamily="50" charset="0"/>
            </a:endParaRPr>
          </a:p>
        </p:txBody>
      </p:sp>
      <p:sp>
        <p:nvSpPr>
          <p:cNvPr id="90" name="Rectangle 89">
            <a:extLst>
              <a:ext uri="{FF2B5EF4-FFF2-40B4-BE49-F238E27FC236}">
                <a16:creationId xmlns:a16="http://schemas.microsoft.com/office/drawing/2014/main" id="{038C3F13-0D43-4A8C-B5E6-DC5817C4139D}"/>
              </a:ext>
            </a:extLst>
          </p:cNvPr>
          <p:cNvSpPr/>
          <p:nvPr/>
        </p:nvSpPr>
        <p:spPr>
          <a:xfrm>
            <a:off x="10196829" y="5633949"/>
            <a:ext cx="364203" cy="307777"/>
          </a:xfrm>
          <a:prstGeom prst="rect">
            <a:avLst/>
          </a:prstGeom>
        </p:spPr>
        <p:txBody>
          <a:bodyPr wrap="none" anchor="ctr" anchorCtr="0">
            <a:spAutoFit/>
          </a:bodyPr>
          <a:lstStyle/>
          <a:p>
            <a:pPr algn="ctr"/>
            <a:r>
              <a:rPr lang="en-US" sz="1400" dirty="0">
                <a:solidFill>
                  <a:schemeClr val="accent2"/>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chemeClr val="accent2"/>
              </a:solidFill>
              <a:latin typeface="Montserrat" panose="00000500000000000000" pitchFamily="50" charset="0"/>
            </a:endParaRPr>
          </a:p>
        </p:txBody>
      </p:sp>
      <p:sp>
        <p:nvSpPr>
          <p:cNvPr id="93" name="Rectangle 92">
            <a:extLst>
              <a:ext uri="{FF2B5EF4-FFF2-40B4-BE49-F238E27FC236}">
                <a16:creationId xmlns:a16="http://schemas.microsoft.com/office/drawing/2014/main" id="{4376C6D0-75DE-4043-B84C-20CB917BCE07}"/>
              </a:ext>
            </a:extLst>
          </p:cNvPr>
          <p:cNvSpPr/>
          <p:nvPr/>
        </p:nvSpPr>
        <p:spPr>
          <a:xfrm>
            <a:off x="8569734" y="2682248"/>
            <a:ext cx="367408" cy="338554"/>
          </a:xfrm>
          <a:prstGeom prst="rect">
            <a:avLst/>
          </a:prstGeom>
        </p:spPr>
        <p:txBody>
          <a:bodyPr wrap="none" anchor="ctr" anchorCtr="0">
            <a:spAutoFit/>
          </a:bodyPr>
          <a:lstStyle/>
          <a:p>
            <a:pPr algn="ctr"/>
            <a:r>
              <a:rPr lang="en-US" sz="1600" dirty="0">
                <a:solidFill>
                  <a:schemeClr val="tx2">
                    <a:lumMod val="60000"/>
                    <a:lumOff val="40000"/>
                  </a:schemeClr>
                </a:solidFill>
                <a:latin typeface="Montserrat" panose="00000500000000000000" pitchFamily="50" charset="0"/>
                <a:sym typeface="Wingdings 2" panose="05020102010507070707" pitchFamily="18" charset="2"/>
              </a:rPr>
              <a:t></a:t>
            </a:r>
            <a:endParaRPr lang="en-US" sz="1600" dirty="0">
              <a:solidFill>
                <a:schemeClr val="tx2">
                  <a:lumMod val="60000"/>
                  <a:lumOff val="40000"/>
                </a:schemeClr>
              </a:solidFill>
              <a:latin typeface="Montserrat" panose="00000500000000000000" pitchFamily="50" charset="0"/>
            </a:endParaRPr>
          </a:p>
        </p:txBody>
      </p:sp>
      <p:sp>
        <p:nvSpPr>
          <p:cNvPr id="94" name="Rectangle 93">
            <a:extLst>
              <a:ext uri="{FF2B5EF4-FFF2-40B4-BE49-F238E27FC236}">
                <a16:creationId xmlns:a16="http://schemas.microsoft.com/office/drawing/2014/main" id="{9B0BF579-39E0-46B0-BDE1-505307F8E44E}"/>
              </a:ext>
            </a:extLst>
          </p:cNvPr>
          <p:cNvSpPr/>
          <p:nvPr/>
        </p:nvSpPr>
        <p:spPr>
          <a:xfrm>
            <a:off x="8571337" y="3189586"/>
            <a:ext cx="364202" cy="307777"/>
          </a:xfrm>
          <a:prstGeom prst="rect">
            <a:avLst/>
          </a:prstGeom>
        </p:spPr>
        <p:txBody>
          <a:bodyPr wrap="none" anchor="ctr" anchorCtr="0">
            <a:spAutoFit/>
          </a:bodyPr>
          <a:lstStyle/>
          <a:p>
            <a:pPr lvl="0" algn="ctr"/>
            <a:r>
              <a:rPr lang="en-US" sz="1400" dirty="0">
                <a:solidFill>
                  <a:srgbClr val="91F6D4"/>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rgbClr val="91F6D4"/>
              </a:solidFill>
              <a:latin typeface="Montserrat" panose="00000500000000000000" pitchFamily="50" charset="0"/>
            </a:endParaRPr>
          </a:p>
        </p:txBody>
      </p:sp>
      <p:sp>
        <p:nvSpPr>
          <p:cNvPr id="95" name="Rectangle 94">
            <a:extLst>
              <a:ext uri="{FF2B5EF4-FFF2-40B4-BE49-F238E27FC236}">
                <a16:creationId xmlns:a16="http://schemas.microsoft.com/office/drawing/2014/main" id="{5ADD512A-BA51-4DF4-9FD6-E3E269FD1514}"/>
              </a:ext>
            </a:extLst>
          </p:cNvPr>
          <p:cNvSpPr/>
          <p:nvPr/>
        </p:nvSpPr>
        <p:spPr>
          <a:xfrm>
            <a:off x="8569735" y="3650759"/>
            <a:ext cx="367408" cy="338554"/>
          </a:xfrm>
          <a:prstGeom prst="rect">
            <a:avLst/>
          </a:prstGeom>
        </p:spPr>
        <p:txBody>
          <a:bodyPr wrap="none" anchor="ctr" anchorCtr="0">
            <a:spAutoFit/>
          </a:bodyPr>
          <a:lstStyle/>
          <a:p>
            <a:pPr lvl="0" algn="ctr"/>
            <a:r>
              <a:rPr lang="en-US" sz="1600" dirty="0">
                <a:solidFill>
                  <a:srgbClr val="44546A">
                    <a:lumMod val="60000"/>
                    <a:lumOff val="40000"/>
                  </a:srgbClr>
                </a:solidFill>
                <a:latin typeface="Montserrat" panose="00000500000000000000" pitchFamily="50" charset="0"/>
                <a:sym typeface="Wingdings 2" panose="05020102010507070707" pitchFamily="18" charset="2"/>
              </a:rPr>
              <a:t></a:t>
            </a:r>
            <a:endParaRPr lang="en-US" sz="1600" dirty="0">
              <a:solidFill>
                <a:srgbClr val="44546A">
                  <a:lumMod val="60000"/>
                  <a:lumOff val="40000"/>
                </a:srgbClr>
              </a:solidFill>
              <a:latin typeface="Montserrat" panose="00000500000000000000" pitchFamily="50" charset="0"/>
            </a:endParaRPr>
          </a:p>
        </p:txBody>
      </p:sp>
      <p:sp>
        <p:nvSpPr>
          <p:cNvPr id="96" name="Rectangle 95">
            <a:extLst>
              <a:ext uri="{FF2B5EF4-FFF2-40B4-BE49-F238E27FC236}">
                <a16:creationId xmlns:a16="http://schemas.microsoft.com/office/drawing/2014/main" id="{3BE36E29-C8B2-4EB3-956F-6D9530F5282F}"/>
              </a:ext>
            </a:extLst>
          </p:cNvPr>
          <p:cNvSpPr/>
          <p:nvPr/>
        </p:nvSpPr>
        <p:spPr>
          <a:xfrm>
            <a:off x="8571337" y="4173486"/>
            <a:ext cx="364202" cy="307777"/>
          </a:xfrm>
          <a:prstGeom prst="rect">
            <a:avLst/>
          </a:prstGeom>
        </p:spPr>
        <p:txBody>
          <a:bodyPr wrap="none" anchor="ctr" anchorCtr="0">
            <a:spAutoFit/>
          </a:bodyPr>
          <a:lstStyle/>
          <a:p>
            <a:pPr lvl="0" algn="ctr"/>
            <a:r>
              <a:rPr lang="en-US" sz="1400" dirty="0">
                <a:solidFill>
                  <a:srgbClr val="91F6D4"/>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rgbClr val="91F6D4"/>
              </a:solidFill>
              <a:latin typeface="Montserrat" panose="00000500000000000000" pitchFamily="50" charset="0"/>
            </a:endParaRPr>
          </a:p>
        </p:txBody>
      </p:sp>
      <p:sp>
        <p:nvSpPr>
          <p:cNvPr id="97" name="Rectangle 96">
            <a:extLst>
              <a:ext uri="{FF2B5EF4-FFF2-40B4-BE49-F238E27FC236}">
                <a16:creationId xmlns:a16="http://schemas.microsoft.com/office/drawing/2014/main" id="{CA0513C5-6E46-4437-AB1B-2DE47D798770}"/>
              </a:ext>
            </a:extLst>
          </p:cNvPr>
          <p:cNvSpPr/>
          <p:nvPr/>
        </p:nvSpPr>
        <p:spPr>
          <a:xfrm>
            <a:off x="8569735" y="4634659"/>
            <a:ext cx="367408" cy="338554"/>
          </a:xfrm>
          <a:prstGeom prst="rect">
            <a:avLst/>
          </a:prstGeom>
        </p:spPr>
        <p:txBody>
          <a:bodyPr wrap="none" anchor="ctr" anchorCtr="0">
            <a:spAutoFit/>
          </a:bodyPr>
          <a:lstStyle/>
          <a:p>
            <a:pPr lvl="0" algn="ctr"/>
            <a:r>
              <a:rPr lang="en-US" sz="1600" dirty="0">
                <a:solidFill>
                  <a:srgbClr val="44546A">
                    <a:lumMod val="60000"/>
                    <a:lumOff val="40000"/>
                  </a:srgbClr>
                </a:solidFill>
                <a:latin typeface="Montserrat" panose="00000500000000000000" pitchFamily="50" charset="0"/>
                <a:sym typeface="Wingdings 2" panose="05020102010507070707" pitchFamily="18" charset="2"/>
              </a:rPr>
              <a:t></a:t>
            </a:r>
            <a:endParaRPr lang="en-US" sz="1600" dirty="0">
              <a:solidFill>
                <a:srgbClr val="44546A">
                  <a:lumMod val="60000"/>
                  <a:lumOff val="40000"/>
                </a:srgbClr>
              </a:solidFill>
              <a:latin typeface="Montserrat" panose="00000500000000000000" pitchFamily="50" charset="0"/>
            </a:endParaRPr>
          </a:p>
        </p:txBody>
      </p:sp>
      <p:sp>
        <p:nvSpPr>
          <p:cNvPr id="98" name="Rectangle 97">
            <a:extLst>
              <a:ext uri="{FF2B5EF4-FFF2-40B4-BE49-F238E27FC236}">
                <a16:creationId xmlns:a16="http://schemas.microsoft.com/office/drawing/2014/main" id="{C96BB691-DF7D-4A81-9318-948C75718F7A}"/>
              </a:ext>
            </a:extLst>
          </p:cNvPr>
          <p:cNvSpPr/>
          <p:nvPr/>
        </p:nvSpPr>
        <p:spPr>
          <a:xfrm>
            <a:off x="8571337" y="5157386"/>
            <a:ext cx="364202" cy="307777"/>
          </a:xfrm>
          <a:prstGeom prst="rect">
            <a:avLst/>
          </a:prstGeom>
        </p:spPr>
        <p:txBody>
          <a:bodyPr wrap="none" anchor="ctr" anchorCtr="0">
            <a:spAutoFit/>
          </a:bodyPr>
          <a:lstStyle/>
          <a:p>
            <a:pPr lvl="0" algn="ctr"/>
            <a:r>
              <a:rPr lang="en-US" sz="1400" dirty="0">
                <a:solidFill>
                  <a:srgbClr val="91F6D4"/>
                </a:solidFill>
                <a:latin typeface="Segoe UI Symbol" panose="020B0502040204020203" pitchFamily="34" charset="0"/>
                <a:ea typeface="Segoe UI Symbol" panose="020B0502040204020203" pitchFamily="34" charset="0"/>
                <a:sym typeface="Wingdings 2" panose="05020102010507070707" pitchFamily="18" charset="2"/>
              </a:rPr>
              <a:t></a:t>
            </a:r>
            <a:endParaRPr lang="en-US" sz="1400" dirty="0">
              <a:solidFill>
                <a:srgbClr val="91F6D4"/>
              </a:solidFill>
              <a:latin typeface="Montserrat" panose="00000500000000000000" pitchFamily="50" charset="0"/>
            </a:endParaRPr>
          </a:p>
        </p:txBody>
      </p:sp>
      <p:sp>
        <p:nvSpPr>
          <p:cNvPr id="99" name="Rectangle 98">
            <a:extLst>
              <a:ext uri="{FF2B5EF4-FFF2-40B4-BE49-F238E27FC236}">
                <a16:creationId xmlns:a16="http://schemas.microsoft.com/office/drawing/2014/main" id="{B0B6CC6D-A209-4ABE-9A5E-2519174CEFB0}"/>
              </a:ext>
            </a:extLst>
          </p:cNvPr>
          <p:cNvSpPr/>
          <p:nvPr/>
        </p:nvSpPr>
        <p:spPr>
          <a:xfrm>
            <a:off x="8569735" y="5618561"/>
            <a:ext cx="367408" cy="338554"/>
          </a:xfrm>
          <a:prstGeom prst="rect">
            <a:avLst/>
          </a:prstGeom>
        </p:spPr>
        <p:txBody>
          <a:bodyPr wrap="none" anchor="ctr" anchorCtr="0">
            <a:spAutoFit/>
          </a:bodyPr>
          <a:lstStyle/>
          <a:p>
            <a:pPr lvl="0" algn="ctr"/>
            <a:r>
              <a:rPr lang="en-US" sz="1600" dirty="0">
                <a:solidFill>
                  <a:srgbClr val="44546A">
                    <a:lumMod val="60000"/>
                    <a:lumOff val="40000"/>
                  </a:srgbClr>
                </a:solidFill>
                <a:latin typeface="Montserrat" panose="00000500000000000000" pitchFamily="50" charset="0"/>
                <a:sym typeface="Wingdings 2" panose="05020102010507070707" pitchFamily="18" charset="2"/>
              </a:rPr>
              <a:t></a:t>
            </a:r>
            <a:endParaRPr lang="en-US" sz="1600" dirty="0">
              <a:solidFill>
                <a:srgbClr val="44546A">
                  <a:lumMod val="60000"/>
                  <a:lumOff val="40000"/>
                </a:srgbClr>
              </a:solidFill>
              <a:latin typeface="Montserrat" panose="00000500000000000000" pitchFamily="50" charset="0"/>
            </a:endParaRPr>
          </a:p>
        </p:txBody>
      </p:sp>
      <p:sp>
        <p:nvSpPr>
          <p:cNvPr id="100" name="Slide Number Placeholder 99">
            <a:extLst>
              <a:ext uri="{FF2B5EF4-FFF2-40B4-BE49-F238E27FC236}">
                <a16:creationId xmlns:a16="http://schemas.microsoft.com/office/drawing/2014/main" id="{48C57DAE-59F4-4269-BF8C-09B8A07C2069}"/>
              </a:ext>
            </a:extLst>
          </p:cNvPr>
          <p:cNvSpPr>
            <a:spLocks noGrp="1"/>
          </p:cNvSpPr>
          <p:nvPr>
            <p:ph type="sldNum" sz="quarter" idx="12"/>
          </p:nvPr>
        </p:nvSpPr>
        <p:spPr/>
        <p:txBody>
          <a:bodyPr/>
          <a:lstStyle/>
          <a:p>
            <a:pPr algn="ctr"/>
            <a:fld id="{9CA17E48-1482-2242-8588-28D178DC5C93}" type="slidenum">
              <a:rPr lang="en-US" smtClean="0"/>
              <a:pPr algn="ctr"/>
              <a:t>22</a:t>
            </a:fld>
            <a:endParaRPr lang="en-US" dirty="0"/>
          </a:p>
        </p:txBody>
      </p:sp>
    </p:spTree>
    <p:extLst>
      <p:ext uri="{BB962C8B-B14F-4D97-AF65-F5344CB8AC3E}">
        <p14:creationId xmlns:p14="http://schemas.microsoft.com/office/powerpoint/2010/main" val="193566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63" presetClass="path" presetSubtype="0" accel="50000" decel="50000" fill="hold" grpId="1" nodeType="withEffect">
                                  <p:stCondLst>
                                    <p:cond delay="0"/>
                                  </p:stCondLst>
                                  <p:childTnLst>
                                    <p:animMotion origin="layout" path="M -0.22461 2.96296E-6 L 4.79167E-6 2.96296E-6 " pathEditMode="relative" rAng="0" ptsTypes="AA">
                                      <p:cBhvr>
                                        <p:cTn id="11" dur="2000" fill="hold"/>
                                        <p:tgtEl>
                                          <p:spTgt spid="13"/>
                                        </p:tgtEl>
                                        <p:attrNameLst>
                                          <p:attrName>ppt_x</p:attrName>
                                          <p:attrName>ppt_y</p:attrName>
                                        </p:attrNameLst>
                                      </p:cBhvr>
                                      <p:rCtr x="11224" y="0"/>
                                    </p:animMotion>
                                  </p:childTnLst>
                                </p:cTn>
                              </p:par>
                              <p:par>
                                <p:cTn id="12" presetID="22" presetClass="entr" presetSubtype="4" fill="hold" grpId="0" nodeType="withEffect">
                                  <p:stCondLst>
                                    <p:cond delay="1500"/>
                                  </p:stCondLst>
                                  <p:childTnLst>
                                    <p:set>
                                      <p:cBhvr>
                                        <p:cTn id="13" dur="1" fill="hold">
                                          <p:stCondLst>
                                            <p:cond delay="0"/>
                                          </p:stCondLst>
                                        </p:cTn>
                                        <p:tgtEl>
                                          <p:spTgt spid="24"/>
                                        </p:tgtEl>
                                        <p:attrNameLst>
                                          <p:attrName>style.visibility</p:attrName>
                                        </p:attrNameLst>
                                      </p:cBhvr>
                                      <p:to>
                                        <p:strVal val="visible"/>
                                      </p:to>
                                    </p:set>
                                    <p:animEffect transition="in" filter="wipe(down)">
                                      <p:cBhvr>
                                        <p:cTn id="14" dur="1500"/>
                                        <p:tgtEl>
                                          <p:spTgt spid="24"/>
                                        </p:tgtEl>
                                      </p:cBhvr>
                                    </p:animEffect>
                                  </p:childTnLst>
                                </p:cTn>
                              </p:par>
                              <p:par>
                                <p:cTn id="15" presetID="42" presetClass="path" presetSubtype="0" accel="50000" decel="50000" fill="hold" grpId="1" nodeType="withEffect">
                                  <p:stCondLst>
                                    <p:cond delay="1500"/>
                                  </p:stCondLst>
                                  <p:childTnLst>
                                    <p:animMotion origin="layout" path="M 1.25E-6 -0.03565 L 1.25E-6 4.07407E-6 " pathEditMode="relative" rAng="0" ptsTypes="AA">
                                      <p:cBhvr>
                                        <p:cTn id="16" dur="1500" fill="hold"/>
                                        <p:tgtEl>
                                          <p:spTgt spid="24"/>
                                        </p:tgtEl>
                                        <p:attrNameLst>
                                          <p:attrName>ppt_x</p:attrName>
                                          <p:attrName>ppt_y</p:attrName>
                                        </p:attrNameLst>
                                      </p:cBhvr>
                                      <p:rCtr x="0" y="1782"/>
                                    </p:animMotion>
                                  </p:childTnLst>
                                </p:cTn>
                              </p:par>
                              <p:par>
                                <p:cTn id="17" presetID="22" presetClass="entr" presetSubtype="4" fill="hold" nodeType="withEffect">
                                  <p:stCondLst>
                                    <p:cond delay="150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1500"/>
                                        <p:tgtEl>
                                          <p:spTgt spid="32"/>
                                        </p:tgtEl>
                                      </p:cBhvr>
                                    </p:animEffect>
                                  </p:childTnLst>
                                </p:cTn>
                              </p:par>
                              <p:par>
                                <p:cTn id="20" presetID="42" presetClass="path" presetSubtype="0" accel="50000" decel="50000" fill="hold" nodeType="withEffect">
                                  <p:stCondLst>
                                    <p:cond delay="1500"/>
                                  </p:stCondLst>
                                  <p:childTnLst>
                                    <p:animMotion origin="layout" path="M 1.25E-6 -0.03565 L 1.25E-6 4.07407E-6 " pathEditMode="relative" rAng="0" ptsTypes="AA">
                                      <p:cBhvr>
                                        <p:cTn id="21" dur="1500" fill="hold"/>
                                        <p:tgtEl>
                                          <p:spTgt spid="32"/>
                                        </p:tgtEl>
                                        <p:attrNameLst>
                                          <p:attrName>ppt_x</p:attrName>
                                          <p:attrName>ppt_y</p:attrName>
                                        </p:attrNameLst>
                                      </p:cBhvr>
                                      <p:rCtr x="0" y="1782"/>
                                    </p:animMotion>
                                  </p:childTnLst>
                                </p:cTn>
                              </p:par>
                              <p:par>
                                <p:cTn id="22" presetID="22" presetClass="entr" presetSubtype="4" fill="hold" nodeType="withEffect">
                                  <p:stCondLst>
                                    <p:cond delay="150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1500"/>
                                        <p:tgtEl>
                                          <p:spTgt spid="33"/>
                                        </p:tgtEl>
                                      </p:cBhvr>
                                    </p:animEffect>
                                  </p:childTnLst>
                                </p:cTn>
                              </p:par>
                              <p:par>
                                <p:cTn id="25" presetID="42" presetClass="path" presetSubtype="0" accel="50000" decel="50000" fill="hold" nodeType="withEffect">
                                  <p:stCondLst>
                                    <p:cond delay="1500"/>
                                  </p:stCondLst>
                                  <p:childTnLst>
                                    <p:animMotion origin="layout" path="M 1.25E-6 -0.03565 L 1.25E-6 4.07407E-6 " pathEditMode="relative" rAng="0" ptsTypes="AA">
                                      <p:cBhvr>
                                        <p:cTn id="26" dur="1500" fill="hold"/>
                                        <p:tgtEl>
                                          <p:spTgt spid="33"/>
                                        </p:tgtEl>
                                        <p:attrNameLst>
                                          <p:attrName>ppt_x</p:attrName>
                                          <p:attrName>ppt_y</p:attrName>
                                        </p:attrNameLst>
                                      </p:cBhvr>
                                      <p:rCtr x="0" y="1782"/>
                                    </p:animMotion>
                                  </p:childTnLst>
                                </p:cTn>
                              </p:par>
                              <p:par>
                                <p:cTn id="27" presetID="22" presetClass="entr" presetSubtype="4" fill="hold" nodeType="withEffect">
                                  <p:stCondLst>
                                    <p:cond delay="1500"/>
                                  </p:stCondLst>
                                  <p:childTnLst>
                                    <p:set>
                                      <p:cBhvr>
                                        <p:cTn id="28" dur="1" fill="hold">
                                          <p:stCondLst>
                                            <p:cond delay="0"/>
                                          </p:stCondLst>
                                        </p:cTn>
                                        <p:tgtEl>
                                          <p:spTgt spid="34"/>
                                        </p:tgtEl>
                                        <p:attrNameLst>
                                          <p:attrName>style.visibility</p:attrName>
                                        </p:attrNameLst>
                                      </p:cBhvr>
                                      <p:to>
                                        <p:strVal val="visible"/>
                                      </p:to>
                                    </p:set>
                                    <p:animEffect transition="in" filter="wipe(down)">
                                      <p:cBhvr>
                                        <p:cTn id="29" dur="1500"/>
                                        <p:tgtEl>
                                          <p:spTgt spid="34"/>
                                        </p:tgtEl>
                                      </p:cBhvr>
                                    </p:animEffect>
                                  </p:childTnLst>
                                </p:cTn>
                              </p:par>
                              <p:par>
                                <p:cTn id="30" presetID="42" presetClass="path" presetSubtype="0" accel="50000" decel="50000" fill="hold" nodeType="withEffect">
                                  <p:stCondLst>
                                    <p:cond delay="1500"/>
                                  </p:stCondLst>
                                  <p:childTnLst>
                                    <p:animMotion origin="layout" path="M 1.25E-6 -0.03565 L 1.25E-6 4.07407E-6 " pathEditMode="relative" rAng="0" ptsTypes="AA">
                                      <p:cBhvr>
                                        <p:cTn id="31" dur="1500" fill="hold"/>
                                        <p:tgtEl>
                                          <p:spTgt spid="34"/>
                                        </p:tgtEl>
                                        <p:attrNameLst>
                                          <p:attrName>ppt_x</p:attrName>
                                          <p:attrName>ppt_y</p:attrName>
                                        </p:attrNameLst>
                                      </p:cBhvr>
                                      <p:rCtr x="0" y="1782"/>
                                    </p:animMotion>
                                  </p:childTnLst>
                                </p:cTn>
                              </p:par>
                              <p:par>
                                <p:cTn id="32" presetID="22" presetClass="entr" presetSubtype="4" fill="hold" nodeType="withEffect">
                                  <p:stCondLst>
                                    <p:cond delay="150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1500"/>
                                        <p:tgtEl>
                                          <p:spTgt spid="35"/>
                                        </p:tgtEl>
                                      </p:cBhvr>
                                    </p:animEffect>
                                  </p:childTnLst>
                                </p:cTn>
                              </p:par>
                              <p:par>
                                <p:cTn id="35" presetID="42" presetClass="path" presetSubtype="0" accel="50000" decel="50000" fill="hold" nodeType="withEffect">
                                  <p:stCondLst>
                                    <p:cond delay="1500"/>
                                  </p:stCondLst>
                                  <p:childTnLst>
                                    <p:animMotion origin="layout" path="M 1.25E-6 -0.03565 L 1.25E-6 4.07407E-6 " pathEditMode="relative" rAng="0" ptsTypes="AA">
                                      <p:cBhvr>
                                        <p:cTn id="36" dur="1500" fill="hold"/>
                                        <p:tgtEl>
                                          <p:spTgt spid="35"/>
                                        </p:tgtEl>
                                        <p:attrNameLst>
                                          <p:attrName>ppt_x</p:attrName>
                                          <p:attrName>ppt_y</p:attrName>
                                        </p:attrNameLst>
                                      </p:cBhvr>
                                      <p:rCtr x="0" y="1782"/>
                                    </p:animMotion>
                                  </p:childTnLst>
                                </p:cTn>
                              </p:par>
                              <p:par>
                                <p:cTn id="37" presetID="17" presetClass="entr" presetSubtype="1" fill="hold" nodeType="withEffect">
                                  <p:stCondLst>
                                    <p:cond delay="1500"/>
                                  </p:stCondLst>
                                  <p:childTnLst>
                                    <p:set>
                                      <p:cBhvr>
                                        <p:cTn id="38" dur="1" fill="hold">
                                          <p:stCondLst>
                                            <p:cond delay="0"/>
                                          </p:stCondLst>
                                        </p:cTn>
                                        <p:tgtEl>
                                          <p:spTgt spid="25"/>
                                        </p:tgtEl>
                                        <p:attrNameLst>
                                          <p:attrName>style.visibility</p:attrName>
                                        </p:attrNameLst>
                                      </p:cBhvr>
                                      <p:to>
                                        <p:strVal val="visible"/>
                                      </p:to>
                                    </p:set>
                                    <p:anim calcmode="lin" valueType="num">
                                      <p:cBhvr>
                                        <p:cTn id="39" dur="1500" fill="hold"/>
                                        <p:tgtEl>
                                          <p:spTgt spid="25"/>
                                        </p:tgtEl>
                                        <p:attrNameLst>
                                          <p:attrName>ppt_x</p:attrName>
                                        </p:attrNameLst>
                                      </p:cBhvr>
                                      <p:tavLst>
                                        <p:tav tm="0">
                                          <p:val>
                                            <p:strVal val="#ppt_x"/>
                                          </p:val>
                                        </p:tav>
                                        <p:tav tm="100000">
                                          <p:val>
                                            <p:strVal val="#ppt_x"/>
                                          </p:val>
                                        </p:tav>
                                      </p:tavLst>
                                    </p:anim>
                                    <p:anim calcmode="lin" valueType="num">
                                      <p:cBhvr>
                                        <p:cTn id="40" dur="1500" fill="hold"/>
                                        <p:tgtEl>
                                          <p:spTgt spid="25"/>
                                        </p:tgtEl>
                                        <p:attrNameLst>
                                          <p:attrName>ppt_y</p:attrName>
                                        </p:attrNameLst>
                                      </p:cBhvr>
                                      <p:tavLst>
                                        <p:tav tm="0">
                                          <p:val>
                                            <p:strVal val="#ppt_y-#ppt_h/2"/>
                                          </p:val>
                                        </p:tav>
                                        <p:tav tm="100000">
                                          <p:val>
                                            <p:strVal val="#ppt_y"/>
                                          </p:val>
                                        </p:tav>
                                      </p:tavLst>
                                    </p:anim>
                                    <p:anim calcmode="lin" valueType="num">
                                      <p:cBhvr>
                                        <p:cTn id="41" dur="1500" fill="hold"/>
                                        <p:tgtEl>
                                          <p:spTgt spid="25"/>
                                        </p:tgtEl>
                                        <p:attrNameLst>
                                          <p:attrName>ppt_w</p:attrName>
                                        </p:attrNameLst>
                                      </p:cBhvr>
                                      <p:tavLst>
                                        <p:tav tm="0">
                                          <p:val>
                                            <p:strVal val="#ppt_w"/>
                                          </p:val>
                                        </p:tav>
                                        <p:tav tm="100000">
                                          <p:val>
                                            <p:strVal val="#ppt_w"/>
                                          </p:val>
                                        </p:tav>
                                      </p:tavLst>
                                    </p:anim>
                                    <p:anim calcmode="lin" valueType="num">
                                      <p:cBhvr>
                                        <p:cTn id="42" dur="1500" fill="hold"/>
                                        <p:tgtEl>
                                          <p:spTgt spid="25"/>
                                        </p:tgtEl>
                                        <p:attrNameLst>
                                          <p:attrName>ppt_h</p:attrName>
                                        </p:attrNameLst>
                                      </p:cBhvr>
                                      <p:tavLst>
                                        <p:tav tm="0">
                                          <p:val>
                                            <p:fltVal val="0"/>
                                          </p:val>
                                        </p:tav>
                                        <p:tav tm="100000">
                                          <p:val>
                                            <p:strVal val="#ppt_h"/>
                                          </p:val>
                                        </p:tav>
                                      </p:tavLst>
                                    </p:anim>
                                  </p:childTnLst>
                                </p:cTn>
                              </p:par>
                              <p:par>
                                <p:cTn id="43" presetID="22" presetClass="entr" presetSubtype="8" fill="hold" grpId="0" nodeType="withEffect">
                                  <p:stCondLst>
                                    <p:cond delay="225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1250"/>
                                        <p:tgtEl>
                                          <p:spTgt spid="37"/>
                                        </p:tgtEl>
                                      </p:cBhvr>
                                    </p:animEffect>
                                  </p:childTnLst>
                                </p:cTn>
                              </p:par>
                              <p:par>
                                <p:cTn id="46" presetID="22" presetClass="entr" presetSubtype="8" fill="hold" grpId="0" nodeType="withEffect">
                                  <p:stCondLst>
                                    <p:cond delay="2250"/>
                                  </p:stCondLst>
                                  <p:childTnLst>
                                    <p:set>
                                      <p:cBhvr>
                                        <p:cTn id="47" dur="1" fill="hold">
                                          <p:stCondLst>
                                            <p:cond delay="0"/>
                                          </p:stCondLst>
                                        </p:cTn>
                                        <p:tgtEl>
                                          <p:spTgt spid="49"/>
                                        </p:tgtEl>
                                        <p:attrNameLst>
                                          <p:attrName>style.visibility</p:attrName>
                                        </p:attrNameLst>
                                      </p:cBhvr>
                                      <p:to>
                                        <p:strVal val="visible"/>
                                      </p:to>
                                    </p:set>
                                    <p:animEffect transition="in" filter="wipe(left)">
                                      <p:cBhvr>
                                        <p:cTn id="48" dur="1250"/>
                                        <p:tgtEl>
                                          <p:spTgt spid="49"/>
                                        </p:tgtEl>
                                      </p:cBhvr>
                                    </p:animEffect>
                                  </p:childTnLst>
                                </p:cTn>
                              </p:par>
                              <p:par>
                                <p:cTn id="49" presetID="22" presetClass="entr" presetSubtype="8" fill="hold" grpId="0" nodeType="withEffect">
                                  <p:stCondLst>
                                    <p:cond delay="2250"/>
                                  </p:stCondLst>
                                  <p:childTnLst>
                                    <p:set>
                                      <p:cBhvr>
                                        <p:cTn id="50" dur="1" fill="hold">
                                          <p:stCondLst>
                                            <p:cond delay="0"/>
                                          </p:stCondLst>
                                        </p:cTn>
                                        <p:tgtEl>
                                          <p:spTgt spid="60"/>
                                        </p:tgtEl>
                                        <p:attrNameLst>
                                          <p:attrName>style.visibility</p:attrName>
                                        </p:attrNameLst>
                                      </p:cBhvr>
                                      <p:to>
                                        <p:strVal val="visible"/>
                                      </p:to>
                                    </p:set>
                                    <p:animEffect transition="in" filter="wipe(left)">
                                      <p:cBhvr>
                                        <p:cTn id="51" dur="1250"/>
                                        <p:tgtEl>
                                          <p:spTgt spid="60"/>
                                        </p:tgtEl>
                                      </p:cBhvr>
                                    </p:animEffect>
                                  </p:childTnLst>
                                </p:cTn>
                              </p:par>
                              <p:par>
                                <p:cTn id="52" presetID="22" presetClass="entr" presetSubtype="8" fill="hold" grpId="0" nodeType="withEffect">
                                  <p:stCondLst>
                                    <p:cond delay="2250"/>
                                  </p:stCondLst>
                                  <p:childTnLst>
                                    <p:set>
                                      <p:cBhvr>
                                        <p:cTn id="53" dur="1" fill="hold">
                                          <p:stCondLst>
                                            <p:cond delay="0"/>
                                          </p:stCondLst>
                                        </p:cTn>
                                        <p:tgtEl>
                                          <p:spTgt spid="68"/>
                                        </p:tgtEl>
                                        <p:attrNameLst>
                                          <p:attrName>style.visibility</p:attrName>
                                        </p:attrNameLst>
                                      </p:cBhvr>
                                      <p:to>
                                        <p:strVal val="visible"/>
                                      </p:to>
                                    </p:set>
                                    <p:animEffect transition="in" filter="wipe(left)">
                                      <p:cBhvr>
                                        <p:cTn id="54" dur="1250"/>
                                        <p:tgtEl>
                                          <p:spTgt spid="68"/>
                                        </p:tgtEl>
                                      </p:cBhvr>
                                    </p:animEffect>
                                  </p:childTnLst>
                                </p:cTn>
                              </p:par>
                              <p:par>
                                <p:cTn id="55" presetID="22" presetClass="entr" presetSubtype="8" fill="hold" grpId="0" nodeType="withEffect">
                                  <p:stCondLst>
                                    <p:cond delay="2250"/>
                                  </p:stCondLst>
                                  <p:childTnLst>
                                    <p:set>
                                      <p:cBhvr>
                                        <p:cTn id="56" dur="1" fill="hold">
                                          <p:stCondLst>
                                            <p:cond delay="0"/>
                                          </p:stCondLst>
                                        </p:cTn>
                                        <p:tgtEl>
                                          <p:spTgt spid="84"/>
                                        </p:tgtEl>
                                        <p:attrNameLst>
                                          <p:attrName>style.visibility</p:attrName>
                                        </p:attrNameLst>
                                      </p:cBhvr>
                                      <p:to>
                                        <p:strVal val="visible"/>
                                      </p:to>
                                    </p:set>
                                    <p:animEffect transition="in" filter="wipe(left)">
                                      <p:cBhvr>
                                        <p:cTn id="57" dur="1250"/>
                                        <p:tgtEl>
                                          <p:spTgt spid="84"/>
                                        </p:tgtEl>
                                      </p:cBhvr>
                                    </p:animEffect>
                                  </p:childTnLst>
                                </p:cTn>
                              </p:par>
                              <p:par>
                                <p:cTn id="58" presetID="22" presetClass="entr" presetSubtype="8" fill="hold" grpId="0" nodeType="withEffect">
                                  <p:stCondLst>
                                    <p:cond delay="2250"/>
                                  </p:stCondLst>
                                  <p:childTnLst>
                                    <p:set>
                                      <p:cBhvr>
                                        <p:cTn id="59" dur="1" fill="hold">
                                          <p:stCondLst>
                                            <p:cond delay="0"/>
                                          </p:stCondLst>
                                        </p:cTn>
                                        <p:tgtEl>
                                          <p:spTgt spid="93"/>
                                        </p:tgtEl>
                                        <p:attrNameLst>
                                          <p:attrName>style.visibility</p:attrName>
                                        </p:attrNameLst>
                                      </p:cBhvr>
                                      <p:to>
                                        <p:strVal val="visible"/>
                                      </p:to>
                                    </p:set>
                                    <p:animEffect transition="in" filter="wipe(left)">
                                      <p:cBhvr>
                                        <p:cTn id="60" dur="1250"/>
                                        <p:tgtEl>
                                          <p:spTgt spid="93"/>
                                        </p:tgtEl>
                                      </p:cBhvr>
                                    </p:animEffect>
                                  </p:childTnLst>
                                </p:cTn>
                              </p:par>
                              <p:par>
                                <p:cTn id="61" presetID="22" presetClass="entr" presetSubtype="8" fill="hold" grpId="0" nodeType="withEffect">
                                  <p:stCondLst>
                                    <p:cond delay="250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1250"/>
                                        <p:tgtEl>
                                          <p:spTgt spid="38"/>
                                        </p:tgtEl>
                                      </p:cBhvr>
                                    </p:animEffect>
                                  </p:childTnLst>
                                </p:cTn>
                              </p:par>
                              <p:par>
                                <p:cTn id="64" presetID="22" presetClass="entr" presetSubtype="8" fill="hold" grpId="0" nodeType="withEffect">
                                  <p:stCondLst>
                                    <p:cond delay="2500"/>
                                  </p:stCondLst>
                                  <p:childTnLst>
                                    <p:set>
                                      <p:cBhvr>
                                        <p:cTn id="65" dur="1" fill="hold">
                                          <p:stCondLst>
                                            <p:cond delay="0"/>
                                          </p:stCondLst>
                                        </p:cTn>
                                        <p:tgtEl>
                                          <p:spTgt spid="50"/>
                                        </p:tgtEl>
                                        <p:attrNameLst>
                                          <p:attrName>style.visibility</p:attrName>
                                        </p:attrNameLst>
                                      </p:cBhvr>
                                      <p:to>
                                        <p:strVal val="visible"/>
                                      </p:to>
                                    </p:set>
                                    <p:animEffect transition="in" filter="wipe(left)">
                                      <p:cBhvr>
                                        <p:cTn id="66" dur="1250"/>
                                        <p:tgtEl>
                                          <p:spTgt spid="50"/>
                                        </p:tgtEl>
                                      </p:cBhvr>
                                    </p:animEffect>
                                  </p:childTnLst>
                                </p:cTn>
                              </p:par>
                              <p:par>
                                <p:cTn id="67" presetID="22" presetClass="entr" presetSubtype="8" fill="hold" grpId="0" nodeType="withEffect">
                                  <p:stCondLst>
                                    <p:cond delay="2500"/>
                                  </p:stCondLst>
                                  <p:childTnLst>
                                    <p:set>
                                      <p:cBhvr>
                                        <p:cTn id="68" dur="1" fill="hold">
                                          <p:stCondLst>
                                            <p:cond delay="0"/>
                                          </p:stCondLst>
                                        </p:cTn>
                                        <p:tgtEl>
                                          <p:spTgt spid="61"/>
                                        </p:tgtEl>
                                        <p:attrNameLst>
                                          <p:attrName>style.visibility</p:attrName>
                                        </p:attrNameLst>
                                      </p:cBhvr>
                                      <p:to>
                                        <p:strVal val="visible"/>
                                      </p:to>
                                    </p:set>
                                    <p:animEffect transition="in" filter="wipe(left)">
                                      <p:cBhvr>
                                        <p:cTn id="69" dur="1250"/>
                                        <p:tgtEl>
                                          <p:spTgt spid="61"/>
                                        </p:tgtEl>
                                      </p:cBhvr>
                                    </p:animEffect>
                                  </p:childTnLst>
                                </p:cTn>
                              </p:par>
                              <p:par>
                                <p:cTn id="70" presetID="22" presetClass="entr" presetSubtype="8" fill="hold" grpId="0" nodeType="withEffect">
                                  <p:stCondLst>
                                    <p:cond delay="2500"/>
                                  </p:stCondLst>
                                  <p:childTnLst>
                                    <p:set>
                                      <p:cBhvr>
                                        <p:cTn id="71" dur="1" fill="hold">
                                          <p:stCondLst>
                                            <p:cond delay="0"/>
                                          </p:stCondLst>
                                        </p:cTn>
                                        <p:tgtEl>
                                          <p:spTgt spid="69"/>
                                        </p:tgtEl>
                                        <p:attrNameLst>
                                          <p:attrName>style.visibility</p:attrName>
                                        </p:attrNameLst>
                                      </p:cBhvr>
                                      <p:to>
                                        <p:strVal val="visible"/>
                                      </p:to>
                                    </p:set>
                                    <p:animEffect transition="in" filter="wipe(left)">
                                      <p:cBhvr>
                                        <p:cTn id="72" dur="1250"/>
                                        <p:tgtEl>
                                          <p:spTgt spid="69"/>
                                        </p:tgtEl>
                                      </p:cBhvr>
                                    </p:animEffect>
                                  </p:childTnLst>
                                </p:cTn>
                              </p:par>
                              <p:par>
                                <p:cTn id="73" presetID="22" presetClass="entr" presetSubtype="8" fill="hold" grpId="0" nodeType="withEffect">
                                  <p:stCondLst>
                                    <p:cond delay="2500"/>
                                  </p:stCondLst>
                                  <p:childTnLst>
                                    <p:set>
                                      <p:cBhvr>
                                        <p:cTn id="74" dur="1" fill="hold">
                                          <p:stCondLst>
                                            <p:cond delay="0"/>
                                          </p:stCondLst>
                                        </p:cTn>
                                        <p:tgtEl>
                                          <p:spTgt spid="85"/>
                                        </p:tgtEl>
                                        <p:attrNameLst>
                                          <p:attrName>style.visibility</p:attrName>
                                        </p:attrNameLst>
                                      </p:cBhvr>
                                      <p:to>
                                        <p:strVal val="visible"/>
                                      </p:to>
                                    </p:set>
                                    <p:animEffect transition="in" filter="wipe(left)">
                                      <p:cBhvr>
                                        <p:cTn id="75" dur="1250"/>
                                        <p:tgtEl>
                                          <p:spTgt spid="85"/>
                                        </p:tgtEl>
                                      </p:cBhvr>
                                    </p:animEffect>
                                  </p:childTnLst>
                                </p:cTn>
                              </p:par>
                              <p:par>
                                <p:cTn id="76" presetID="22" presetClass="entr" presetSubtype="8" fill="hold" grpId="0" nodeType="withEffect">
                                  <p:stCondLst>
                                    <p:cond delay="2500"/>
                                  </p:stCondLst>
                                  <p:childTnLst>
                                    <p:set>
                                      <p:cBhvr>
                                        <p:cTn id="77" dur="1" fill="hold">
                                          <p:stCondLst>
                                            <p:cond delay="0"/>
                                          </p:stCondLst>
                                        </p:cTn>
                                        <p:tgtEl>
                                          <p:spTgt spid="94"/>
                                        </p:tgtEl>
                                        <p:attrNameLst>
                                          <p:attrName>style.visibility</p:attrName>
                                        </p:attrNameLst>
                                      </p:cBhvr>
                                      <p:to>
                                        <p:strVal val="visible"/>
                                      </p:to>
                                    </p:set>
                                    <p:animEffect transition="in" filter="wipe(left)">
                                      <p:cBhvr>
                                        <p:cTn id="78" dur="1250"/>
                                        <p:tgtEl>
                                          <p:spTgt spid="94"/>
                                        </p:tgtEl>
                                      </p:cBhvr>
                                    </p:animEffect>
                                  </p:childTnLst>
                                </p:cTn>
                              </p:par>
                              <p:par>
                                <p:cTn id="79" presetID="22" presetClass="entr" presetSubtype="8" fill="hold" grpId="0" nodeType="withEffect">
                                  <p:stCondLst>
                                    <p:cond delay="2750"/>
                                  </p:stCondLst>
                                  <p:childTnLst>
                                    <p:set>
                                      <p:cBhvr>
                                        <p:cTn id="80" dur="1" fill="hold">
                                          <p:stCondLst>
                                            <p:cond delay="0"/>
                                          </p:stCondLst>
                                        </p:cTn>
                                        <p:tgtEl>
                                          <p:spTgt spid="39"/>
                                        </p:tgtEl>
                                        <p:attrNameLst>
                                          <p:attrName>style.visibility</p:attrName>
                                        </p:attrNameLst>
                                      </p:cBhvr>
                                      <p:to>
                                        <p:strVal val="visible"/>
                                      </p:to>
                                    </p:set>
                                    <p:animEffect transition="in" filter="wipe(left)">
                                      <p:cBhvr>
                                        <p:cTn id="81" dur="1250"/>
                                        <p:tgtEl>
                                          <p:spTgt spid="39"/>
                                        </p:tgtEl>
                                      </p:cBhvr>
                                    </p:animEffect>
                                  </p:childTnLst>
                                </p:cTn>
                              </p:par>
                              <p:par>
                                <p:cTn id="82" presetID="22" presetClass="entr" presetSubtype="8" fill="hold" grpId="0" nodeType="withEffect">
                                  <p:stCondLst>
                                    <p:cond delay="2750"/>
                                  </p:stCondLst>
                                  <p:childTnLst>
                                    <p:set>
                                      <p:cBhvr>
                                        <p:cTn id="83" dur="1" fill="hold">
                                          <p:stCondLst>
                                            <p:cond delay="0"/>
                                          </p:stCondLst>
                                        </p:cTn>
                                        <p:tgtEl>
                                          <p:spTgt spid="51"/>
                                        </p:tgtEl>
                                        <p:attrNameLst>
                                          <p:attrName>style.visibility</p:attrName>
                                        </p:attrNameLst>
                                      </p:cBhvr>
                                      <p:to>
                                        <p:strVal val="visible"/>
                                      </p:to>
                                    </p:set>
                                    <p:animEffect transition="in" filter="wipe(left)">
                                      <p:cBhvr>
                                        <p:cTn id="84" dur="1250"/>
                                        <p:tgtEl>
                                          <p:spTgt spid="51"/>
                                        </p:tgtEl>
                                      </p:cBhvr>
                                    </p:animEffect>
                                  </p:childTnLst>
                                </p:cTn>
                              </p:par>
                              <p:par>
                                <p:cTn id="85" presetID="22" presetClass="entr" presetSubtype="8" fill="hold" grpId="0" nodeType="withEffect">
                                  <p:stCondLst>
                                    <p:cond delay="2750"/>
                                  </p:stCondLst>
                                  <p:childTnLst>
                                    <p:set>
                                      <p:cBhvr>
                                        <p:cTn id="86" dur="1" fill="hold">
                                          <p:stCondLst>
                                            <p:cond delay="0"/>
                                          </p:stCondLst>
                                        </p:cTn>
                                        <p:tgtEl>
                                          <p:spTgt spid="62"/>
                                        </p:tgtEl>
                                        <p:attrNameLst>
                                          <p:attrName>style.visibility</p:attrName>
                                        </p:attrNameLst>
                                      </p:cBhvr>
                                      <p:to>
                                        <p:strVal val="visible"/>
                                      </p:to>
                                    </p:set>
                                    <p:animEffect transition="in" filter="wipe(left)">
                                      <p:cBhvr>
                                        <p:cTn id="87" dur="1250"/>
                                        <p:tgtEl>
                                          <p:spTgt spid="62"/>
                                        </p:tgtEl>
                                      </p:cBhvr>
                                    </p:animEffect>
                                  </p:childTnLst>
                                </p:cTn>
                              </p:par>
                              <p:par>
                                <p:cTn id="88" presetID="22" presetClass="entr" presetSubtype="8" fill="hold" grpId="0" nodeType="withEffect">
                                  <p:stCondLst>
                                    <p:cond delay="2750"/>
                                  </p:stCondLst>
                                  <p:childTnLst>
                                    <p:set>
                                      <p:cBhvr>
                                        <p:cTn id="89" dur="1" fill="hold">
                                          <p:stCondLst>
                                            <p:cond delay="0"/>
                                          </p:stCondLst>
                                        </p:cTn>
                                        <p:tgtEl>
                                          <p:spTgt spid="70"/>
                                        </p:tgtEl>
                                        <p:attrNameLst>
                                          <p:attrName>style.visibility</p:attrName>
                                        </p:attrNameLst>
                                      </p:cBhvr>
                                      <p:to>
                                        <p:strVal val="visible"/>
                                      </p:to>
                                    </p:set>
                                    <p:animEffect transition="in" filter="wipe(left)">
                                      <p:cBhvr>
                                        <p:cTn id="90" dur="1250"/>
                                        <p:tgtEl>
                                          <p:spTgt spid="70"/>
                                        </p:tgtEl>
                                      </p:cBhvr>
                                    </p:animEffect>
                                  </p:childTnLst>
                                </p:cTn>
                              </p:par>
                              <p:par>
                                <p:cTn id="91" presetID="22" presetClass="entr" presetSubtype="8" fill="hold" grpId="0" nodeType="withEffect">
                                  <p:stCondLst>
                                    <p:cond delay="2750"/>
                                  </p:stCondLst>
                                  <p:childTnLst>
                                    <p:set>
                                      <p:cBhvr>
                                        <p:cTn id="92" dur="1" fill="hold">
                                          <p:stCondLst>
                                            <p:cond delay="0"/>
                                          </p:stCondLst>
                                        </p:cTn>
                                        <p:tgtEl>
                                          <p:spTgt spid="86"/>
                                        </p:tgtEl>
                                        <p:attrNameLst>
                                          <p:attrName>style.visibility</p:attrName>
                                        </p:attrNameLst>
                                      </p:cBhvr>
                                      <p:to>
                                        <p:strVal val="visible"/>
                                      </p:to>
                                    </p:set>
                                    <p:animEffect transition="in" filter="wipe(left)">
                                      <p:cBhvr>
                                        <p:cTn id="93" dur="1250"/>
                                        <p:tgtEl>
                                          <p:spTgt spid="86"/>
                                        </p:tgtEl>
                                      </p:cBhvr>
                                    </p:animEffect>
                                  </p:childTnLst>
                                </p:cTn>
                              </p:par>
                              <p:par>
                                <p:cTn id="94" presetID="22" presetClass="entr" presetSubtype="8" fill="hold" grpId="0" nodeType="withEffect">
                                  <p:stCondLst>
                                    <p:cond delay="2750"/>
                                  </p:stCondLst>
                                  <p:childTnLst>
                                    <p:set>
                                      <p:cBhvr>
                                        <p:cTn id="95" dur="1" fill="hold">
                                          <p:stCondLst>
                                            <p:cond delay="0"/>
                                          </p:stCondLst>
                                        </p:cTn>
                                        <p:tgtEl>
                                          <p:spTgt spid="95"/>
                                        </p:tgtEl>
                                        <p:attrNameLst>
                                          <p:attrName>style.visibility</p:attrName>
                                        </p:attrNameLst>
                                      </p:cBhvr>
                                      <p:to>
                                        <p:strVal val="visible"/>
                                      </p:to>
                                    </p:set>
                                    <p:animEffect transition="in" filter="wipe(left)">
                                      <p:cBhvr>
                                        <p:cTn id="96" dur="1250"/>
                                        <p:tgtEl>
                                          <p:spTgt spid="95"/>
                                        </p:tgtEl>
                                      </p:cBhvr>
                                    </p:animEffect>
                                  </p:childTnLst>
                                </p:cTn>
                              </p:par>
                              <p:par>
                                <p:cTn id="97" presetID="22" presetClass="entr" presetSubtype="8" fill="hold" grpId="0" nodeType="withEffect">
                                  <p:stCondLst>
                                    <p:cond delay="3000"/>
                                  </p:stCondLst>
                                  <p:childTnLst>
                                    <p:set>
                                      <p:cBhvr>
                                        <p:cTn id="98" dur="1" fill="hold">
                                          <p:stCondLst>
                                            <p:cond delay="0"/>
                                          </p:stCondLst>
                                        </p:cTn>
                                        <p:tgtEl>
                                          <p:spTgt spid="40"/>
                                        </p:tgtEl>
                                        <p:attrNameLst>
                                          <p:attrName>style.visibility</p:attrName>
                                        </p:attrNameLst>
                                      </p:cBhvr>
                                      <p:to>
                                        <p:strVal val="visible"/>
                                      </p:to>
                                    </p:set>
                                    <p:animEffect transition="in" filter="wipe(left)">
                                      <p:cBhvr>
                                        <p:cTn id="99" dur="1250"/>
                                        <p:tgtEl>
                                          <p:spTgt spid="40"/>
                                        </p:tgtEl>
                                      </p:cBhvr>
                                    </p:animEffect>
                                  </p:childTnLst>
                                </p:cTn>
                              </p:par>
                              <p:par>
                                <p:cTn id="100" presetID="22" presetClass="entr" presetSubtype="8" fill="hold" grpId="0" nodeType="withEffect">
                                  <p:stCondLst>
                                    <p:cond delay="3000"/>
                                  </p:stCondLst>
                                  <p:childTnLst>
                                    <p:set>
                                      <p:cBhvr>
                                        <p:cTn id="101" dur="1" fill="hold">
                                          <p:stCondLst>
                                            <p:cond delay="0"/>
                                          </p:stCondLst>
                                        </p:cTn>
                                        <p:tgtEl>
                                          <p:spTgt spid="52"/>
                                        </p:tgtEl>
                                        <p:attrNameLst>
                                          <p:attrName>style.visibility</p:attrName>
                                        </p:attrNameLst>
                                      </p:cBhvr>
                                      <p:to>
                                        <p:strVal val="visible"/>
                                      </p:to>
                                    </p:set>
                                    <p:animEffect transition="in" filter="wipe(left)">
                                      <p:cBhvr>
                                        <p:cTn id="102" dur="1250"/>
                                        <p:tgtEl>
                                          <p:spTgt spid="52"/>
                                        </p:tgtEl>
                                      </p:cBhvr>
                                    </p:animEffect>
                                  </p:childTnLst>
                                </p:cTn>
                              </p:par>
                              <p:par>
                                <p:cTn id="103" presetID="22" presetClass="entr" presetSubtype="8" fill="hold" grpId="0" nodeType="withEffect">
                                  <p:stCondLst>
                                    <p:cond delay="3000"/>
                                  </p:stCondLst>
                                  <p:childTnLst>
                                    <p:set>
                                      <p:cBhvr>
                                        <p:cTn id="104" dur="1" fill="hold">
                                          <p:stCondLst>
                                            <p:cond delay="0"/>
                                          </p:stCondLst>
                                        </p:cTn>
                                        <p:tgtEl>
                                          <p:spTgt spid="63"/>
                                        </p:tgtEl>
                                        <p:attrNameLst>
                                          <p:attrName>style.visibility</p:attrName>
                                        </p:attrNameLst>
                                      </p:cBhvr>
                                      <p:to>
                                        <p:strVal val="visible"/>
                                      </p:to>
                                    </p:set>
                                    <p:animEffect transition="in" filter="wipe(left)">
                                      <p:cBhvr>
                                        <p:cTn id="105" dur="1250"/>
                                        <p:tgtEl>
                                          <p:spTgt spid="63"/>
                                        </p:tgtEl>
                                      </p:cBhvr>
                                    </p:animEffect>
                                  </p:childTnLst>
                                </p:cTn>
                              </p:par>
                              <p:par>
                                <p:cTn id="106" presetID="22" presetClass="entr" presetSubtype="8" fill="hold" grpId="0" nodeType="withEffect">
                                  <p:stCondLst>
                                    <p:cond delay="3000"/>
                                  </p:stCondLst>
                                  <p:childTnLst>
                                    <p:set>
                                      <p:cBhvr>
                                        <p:cTn id="107" dur="1" fill="hold">
                                          <p:stCondLst>
                                            <p:cond delay="0"/>
                                          </p:stCondLst>
                                        </p:cTn>
                                        <p:tgtEl>
                                          <p:spTgt spid="71"/>
                                        </p:tgtEl>
                                        <p:attrNameLst>
                                          <p:attrName>style.visibility</p:attrName>
                                        </p:attrNameLst>
                                      </p:cBhvr>
                                      <p:to>
                                        <p:strVal val="visible"/>
                                      </p:to>
                                    </p:set>
                                    <p:animEffect transition="in" filter="wipe(left)">
                                      <p:cBhvr>
                                        <p:cTn id="108" dur="1250"/>
                                        <p:tgtEl>
                                          <p:spTgt spid="71"/>
                                        </p:tgtEl>
                                      </p:cBhvr>
                                    </p:animEffect>
                                  </p:childTnLst>
                                </p:cTn>
                              </p:par>
                              <p:par>
                                <p:cTn id="109" presetID="22" presetClass="entr" presetSubtype="8" fill="hold" grpId="0" nodeType="withEffect">
                                  <p:stCondLst>
                                    <p:cond delay="3000"/>
                                  </p:stCondLst>
                                  <p:childTnLst>
                                    <p:set>
                                      <p:cBhvr>
                                        <p:cTn id="110" dur="1" fill="hold">
                                          <p:stCondLst>
                                            <p:cond delay="0"/>
                                          </p:stCondLst>
                                        </p:cTn>
                                        <p:tgtEl>
                                          <p:spTgt spid="87"/>
                                        </p:tgtEl>
                                        <p:attrNameLst>
                                          <p:attrName>style.visibility</p:attrName>
                                        </p:attrNameLst>
                                      </p:cBhvr>
                                      <p:to>
                                        <p:strVal val="visible"/>
                                      </p:to>
                                    </p:set>
                                    <p:animEffect transition="in" filter="wipe(left)">
                                      <p:cBhvr>
                                        <p:cTn id="111" dur="1250"/>
                                        <p:tgtEl>
                                          <p:spTgt spid="87"/>
                                        </p:tgtEl>
                                      </p:cBhvr>
                                    </p:animEffect>
                                  </p:childTnLst>
                                </p:cTn>
                              </p:par>
                              <p:par>
                                <p:cTn id="112" presetID="22" presetClass="entr" presetSubtype="8" fill="hold" grpId="0" nodeType="withEffect">
                                  <p:stCondLst>
                                    <p:cond delay="3000"/>
                                  </p:stCondLst>
                                  <p:childTnLst>
                                    <p:set>
                                      <p:cBhvr>
                                        <p:cTn id="113" dur="1" fill="hold">
                                          <p:stCondLst>
                                            <p:cond delay="0"/>
                                          </p:stCondLst>
                                        </p:cTn>
                                        <p:tgtEl>
                                          <p:spTgt spid="96"/>
                                        </p:tgtEl>
                                        <p:attrNameLst>
                                          <p:attrName>style.visibility</p:attrName>
                                        </p:attrNameLst>
                                      </p:cBhvr>
                                      <p:to>
                                        <p:strVal val="visible"/>
                                      </p:to>
                                    </p:set>
                                    <p:animEffect transition="in" filter="wipe(left)">
                                      <p:cBhvr>
                                        <p:cTn id="114" dur="1250"/>
                                        <p:tgtEl>
                                          <p:spTgt spid="96"/>
                                        </p:tgtEl>
                                      </p:cBhvr>
                                    </p:animEffect>
                                  </p:childTnLst>
                                </p:cTn>
                              </p:par>
                              <p:par>
                                <p:cTn id="115" presetID="22" presetClass="entr" presetSubtype="8" fill="hold" grpId="0" nodeType="withEffect">
                                  <p:stCondLst>
                                    <p:cond delay="3250"/>
                                  </p:stCondLst>
                                  <p:childTnLst>
                                    <p:set>
                                      <p:cBhvr>
                                        <p:cTn id="116" dur="1" fill="hold">
                                          <p:stCondLst>
                                            <p:cond delay="0"/>
                                          </p:stCondLst>
                                        </p:cTn>
                                        <p:tgtEl>
                                          <p:spTgt spid="41"/>
                                        </p:tgtEl>
                                        <p:attrNameLst>
                                          <p:attrName>style.visibility</p:attrName>
                                        </p:attrNameLst>
                                      </p:cBhvr>
                                      <p:to>
                                        <p:strVal val="visible"/>
                                      </p:to>
                                    </p:set>
                                    <p:animEffect transition="in" filter="wipe(left)">
                                      <p:cBhvr>
                                        <p:cTn id="117" dur="1250"/>
                                        <p:tgtEl>
                                          <p:spTgt spid="41"/>
                                        </p:tgtEl>
                                      </p:cBhvr>
                                    </p:animEffect>
                                  </p:childTnLst>
                                </p:cTn>
                              </p:par>
                              <p:par>
                                <p:cTn id="118" presetID="22" presetClass="entr" presetSubtype="8" fill="hold" grpId="0" nodeType="withEffect">
                                  <p:stCondLst>
                                    <p:cond delay="3250"/>
                                  </p:stCondLst>
                                  <p:childTnLst>
                                    <p:set>
                                      <p:cBhvr>
                                        <p:cTn id="119" dur="1" fill="hold">
                                          <p:stCondLst>
                                            <p:cond delay="0"/>
                                          </p:stCondLst>
                                        </p:cTn>
                                        <p:tgtEl>
                                          <p:spTgt spid="53"/>
                                        </p:tgtEl>
                                        <p:attrNameLst>
                                          <p:attrName>style.visibility</p:attrName>
                                        </p:attrNameLst>
                                      </p:cBhvr>
                                      <p:to>
                                        <p:strVal val="visible"/>
                                      </p:to>
                                    </p:set>
                                    <p:animEffect transition="in" filter="wipe(left)">
                                      <p:cBhvr>
                                        <p:cTn id="120" dur="1250"/>
                                        <p:tgtEl>
                                          <p:spTgt spid="53"/>
                                        </p:tgtEl>
                                      </p:cBhvr>
                                    </p:animEffect>
                                  </p:childTnLst>
                                </p:cTn>
                              </p:par>
                              <p:par>
                                <p:cTn id="121" presetID="22" presetClass="entr" presetSubtype="8" fill="hold" grpId="0" nodeType="withEffect">
                                  <p:stCondLst>
                                    <p:cond delay="3250"/>
                                  </p:stCondLst>
                                  <p:childTnLst>
                                    <p:set>
                                      <p:cBhvr>
                                        <p:cTn id="122" dur="1" fill="hold">
                                          <p:stCondLst>
                                            <p:cond delay="0"/>
                                          </p:stCondLst>
                                        </p:cTn>
                                        <p:tgtEl>
                                          <p:spTgt spid="64"/>
                                        </p:tgtEl>
                                        <p:attrNameLst>
                                          <p:attrName>style.visibility</p:attrName>
                                        </p:attrNameLst>
                                      </p:cBhvr>
                                      <p:to>
                                        <p:strVal val="visible"/>
                                      </p:to>
                                    </p:set>
                                    <p:animEffect transition="in" filter="wipe(left)">
                                      <p:cBhvr>
                                        <p:cTn id="123" dur="1250"/>
                                        <p:tgtEl>
                                          <p:spTgt spid="64"/>
                                        </p:tgtEl>
                                      </p:cBhvr>
                                    </p:animEffect>
                                  </p:childTnLst>
                                </p:cTn>
                              </p:par>
                              <p:par>
                                <p:cTn id="124" presetID="22" presetClass="entr" presetSubtype="8" fill="hold" grpId="0" nodeType="withEffect">
                                  <p:stCondLst>
                                    <p:cond delay="3250"/>
                                  </p:stCondLst>
                                  <p:childTnLst>
                                    <p:set>
                                      <p:cBhvr>
                                        <p:cTn id="125" dur="1" fill="hold">
                                          <p:stCondLst>
                                            <p:cond delay="0"/>
                                          </p:stCondLst>
                                        </p:cTn>
                                        <p:tgtEl>
                                          <p:spTgt spid="72"/>
                                        </p:tgtEl>
                                        <p:attrNameLst>
                                          <p:attrName>style.visibility</p:attrName>
                                        </p:attrNameLst>
                                      </p:cBhvr>
                                      <p:to>
                                        <p:strVal val="visible"/>
                                      </p:to>
                                    </p:set>
                                    <p:animEffect transition="in" filter="wipe(left)">
                                      <p:cBhvr>
                                        <p:cTn id="126" dur="1250"/>
                                        <p:tgtEl>
                                          <p:spTgt spid="72"/>
                                        </p:tgtEl>
                                      </p:cBhvr>
                                    </p:animEffect>
                                  </p:childTnLst>
                                </p:cTn>
                              </p:par>
                              <p:par>
                                <p:cTn id="127" presetID="22" presetClass="entr" presetSubtype="8" fill="hold" grpId="0" nodeType="withEffect">
                                  <p:stCondLst>
                                    <p:cond delay="3250"/>
                                  </p:stCondLst>
                                  <p:childTnLst>
                                    <p:set>
                                      <p:cBhvr>
                                        <p:cTn id="128" dur="1" fill="hold">
                                          <p:stCondLst>
                                            <p:cond delay="0"/>
                                          </p:stCondLst>
                                        </p:cTn>
                                        <p:tgtEl>
                                          <p:spTgt spid="88"/>
                                        </p:tgtEl>
                                        <p:attrNameLst>
                                          <p:attrName>style.visibility</p:attrName>
                                        </p:attrNameLst>
                                      </p:cBhvr>
                                      <p:to>
                                        <p:strVal val="visible"/>
                                      </p:to>
                                    </p:set>
                                    <p:animEffect transition="in" filter="wipe(left)">
                                      <p:cBhvr>
                                        <p:cTn id="129" dur="1250"/>
                                        <p:tgtEl>
                                          <p:spTgt spid="88"/>
                                        </p:tgtEl>
                                      </p:cBhvr>
                                    </p:animEffect>
                                  </p:childTnLst>
                                </p:cTn>
                              </p:par>
                              <p:par>
                                <p:cTn id="130" presetID="22" presetClass="entr" presetSubtype="8" fill="hold" grpId="0" nodeType="withEffect">
                                  <p:stCondLst>
                                    <p:cond delay="3250"/>
                                  </p:stCondLst>
                                  <p:childTnLst>
                                    <p:set>
                                      <p:cBhvr>
                                        <p:cTn id="131" dur="1" fill="hold">
                                          <p:stCondLst>
                                            <p:cond delay="0"/>
                                          </p:stCondLst>
                                        </p:cTn>
                                        <p:tgtEl>
                                          <p:spTgt spid="97"/>
                                        </p:tgtEl>
                                        <p:attrNameLst>
                                          <p:attrName>style.visibility</p:attrName>
                                        </p:attrNameLst>
                                      </p:cBhvr>
                                      <p:to>
                                        <p:strVal val="visible"/>
                                      </p:to>
                                    </p:set>
                                    <p:animEffect transition="in" filter="wipe(left)">
                                      <p:cBhvr>
                                        <p:cTn id="132" dur="1250"/>
                                        <p:tgtEl>
                                          <p:spTgt spid="97"/>
                                        </p:tgtEl>
                                      </p:cBhvr>
                                    </p:animEffect>
                                  </p:childTnLst>
                                </p:cTn>
                              </p:par>
                              <p:par>
                                <p:cTn id="133" presetID="22" presetClass="entr" presetSubtype="8" fill="hold" grpId="0" nodeType="withEffect">
                                  <p:stCondLst>
                                    <p:cond delay="3500"/>
                                  </p:stCondLst>
                                  <p:childTnLst>
                                    <p:set>
                                      <p:cBhvr>
                                        <p:cTn id="134" dur="1" fill="hold">
                                          <p:stCondLst>
                                            <p:cond delay="0"/>
                                          </p:stCondLst>
                                        </p:cTn>
                                        <p:tgtEl>
                                          <p:spTgt spid="42"/>
                                        </p:tgtEl>
                                        <p:attrNameLst>
                                          <p:attrName>style.visibility</p:attrName>
                                        </p:attrNameLst>
                                      </p:cBhvr>
                                      <p:to>
                                        <p:strVal val="visible"/>
                                      </p:to>
                                    </p:set>
                                    <p:animEffect transition="in" filter="wipe(left)">
                                      <p:cBhvr>
                                        <p:cTn id="135" dur="1250"/>
                                        <p:tgtEl>
                                          <p:spTgt spid="42"/>
                                        </p:tgtEl>
                                      </p:cBhvr>
                                    </p:animEffect>
                                  </p:childTnLst>
                                </p:cTn>
                              </p:par>
                              <p:par>
                                <p:cTn id="136" presetID="22" presetClass="entr" presetSubtype="8" fill="hold" grpId="0" nodeType="withEffect">
                                  <p:stCondLst>
                                    <p:cond delay="3500"/>
                                  </p:stCondLst>
                                  <p:childTnLst>
                                    <p:set>
                                      <p:cBhvr>
                                        <p:cTn id="137" dur="1" fill="hold">
                                          <p:stCondLst>
                                            <p:cond delay="0"/>
                                          </p:stCondLst>
                                        </p:cTn>
                                        <p:tgtEl>
                                          <p:spTgt spid="54"/>
                                        </p:tgtEl>
                                        <p:attrNameLst>
                                          <p:attrName>style.visibility</p:attrName>
                                        </p:attrNameLst>
                                      </p:cBhvr>
                                      <p:to>
                                        <p:strVal val="visible"/>
                                      </p:to>
                                    </p:set>
                                    <p:animEffect transition="in" filter="wipe(left)">
                                      <p:cBhvr>
                                        <p:cTn id="138" dur="1250"/>
                                        <p:tgtEl>
                                          <p:spTgt spid="54"/>
                                        </p:tgtEl>
                                      </p:cBhvr>
                                    </p:animEffect>
                                  </p:childTnLst>
                                </p:cTn>
                              </p:par>
                              <p:par>
                                <p:cTn id="139" presetID="22" presetClass="entr" presetSubtype="8" fill="hold" grpId="0" nodeType="withEffect">
                                  <p:stCondLst>
                                    <p:cond delay="3500"/>
                                  </p:stCondLst>
                                  <p:childTnLst>
                                    <p:set>
                                      <p:cBhvr>
                                        <p:cTn id="140" dur="1" fill="hold">
                                          <p:stCondLst>
                                            <p:cond delay="0"/>
                                          </p:stCondLst>
                                        </p:cTn>
                                        <p:tgtEl>
                                          <p:spTgt spid="65"/>
                                        </p:tgtEl>
                                        <p:attrNameLst>
                                          <p:attrName>style.visibility</p:attrName>
                                        </p:attrNameLst>
                                      </p:cBhvr>
                                      <p:to>
                                        <p:strVal val="visible"/>
                                      </p:to>
                                    </p:set>
                                    <p:animEffect transition="in" filter="wipe(left)">
                                      <p:cBhvr>
                                        <p:cTn id="141" dur="1250"/>
                                        <p:tgtEl>
                                          <p:spTgt spid="65"/>
                                        </p:tgtEl>
                                      </p:cBhvr>
                                    </p:animEffect>
                                  </p:childTnLst>
                                </p:cTn>
                              </p:par>
                              <p:par>
                                <p:cTn id="142" presetID="22" presetClass="entr" presetSubtype="8" fill="hold" grpId="0" nodeType="withEffect">
                                  <p:stCondLst>
                                    <p:cond delay="3500"/>
                                  </p:stCondLst>
                                  <p:childTnLst>
                                    <p:set>
                                      <p:cBhvr>
                                        <p:cTn id="143" dur="1" fill="hold">
                                          <p:stCondLst>
                                            <p:cond delay="0"/>
                                          </p:stCondLst>
                                        </p:cTn>
                                        <p:tgtEl>
                                          <p:spTgt spid="73"/>
                                        </p:tgtEl>
                                        <p:attrNameLst>
                                          <p:attrName>style.visibility</p:attrName>
                                        </p:attrNameLst>
                                      </p:cBhvr>
                                      <p:to>
                                        <p:strVal val="visible"/>
                                      </p:to>
                                    </p:set>
                                    <p:animEffect transition="in" filter="wipe(left)">
                                      <p:cBhvr>
                                        <p:cTn id="144" dur="1250"/>
                                        <p:tgtEl>
                                          <p:spTgt spid="73"/>
                                        </p:tgtEl>
                                      </p:cBhvr>
                                    </p:animEffect>
                                  </p:childTnLst>
                                </p:cTn>
                              </p:par>
                              <p:par>
                                <p:cTn id="145" presetID="22" presetClass="entr" presetSubtype="8" fill="hold" grpId="0" nodeType="withEffect">
                                  <p:stCondLst>
                                    <p:cond delay="350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1250"/>
                                        <p:tgtEl>
                                          <p:spTgt spid="89"/>
                                        </p:tgtEl>
                                      </p:cBhvr>
                                    </p:animEffect>
                                  </p:childTnLst>
                                </p:cTn>
                              </p:par>
                              <p:par>
                                <p:cTn id="148" presetID="22" presetClass="entr" presetSubtype="8" fill="hold" grpId="0" nodeType="withEffect">
                                  <p:stCondLst>
                                    <p:cond delay="3500"/>
                                  </p:stCondLst>
                                  <p:childTnLst>
                                    <p:set>
                                      <p:cBhvr>
                                        <p:cTn id="149" dur="1" fill="hold">
                                          <p:stCondLst>
                                            <p:cond delay="0"/>
                                          </p:stCondLst>
                                        </p:cTn>
                                        <p:tgtEl>
                                          <p:spTgt spid="98"/>
                                        </p:tgtEl>
                                        <p:attrNameLst>
                                          <p:attrName>style.visibility</p:attrName>
                                        </p:attrNameLst>
                                      </p:cBhvr>
                                      <p:to>
                                        <p:strVal val="visible"/>
                                      </p:to>
                                    </p:set>
                                    <p:animEffect transition="in" filter="wipe(left)">
                                      <p:cBhvr>
                                        <p:cTn id="150" dur="1250"/>
                                        <p:tgtEl>
                                          <p:spTgt spid="98"/>
                                        </p:tgtEl>
                                      </p:cBhvr>
                                    </p:animEffect>
                                  </p:childTnLst>
                                </p:cTn>
                              </p:par>
                              <p:par>
                                <p:cTn id="151" presetID="22" presetClass="entr" presetSubtype="8" fill="hold" grpId="0" nodeType="withEffect">
                                  <p:stCondLst>
                                    <p:cond delay="3750"/>
                                  </p:stCondLst>
                                  <p:childTnLst>
                                    <p:set>
                                      <p:cBhvr>
                                        <p:cTn id="152" dur="1" fill="hold">
                                          <p:stCondLst>
                                            <p:cond delay="0"/>
                                          </p:stCondLst>
                                        </p:cTn>
                                        <p:tgtEl>
                                          <p:spTgt spid="43"/>
                                        </p:tgtEl>
                                        <p:attrNameLst>
                                          <p:attrName>style.visibility</p:attrName>
                                        </p:attrNameLst>
                                      </p:cBhvr>
                                      <p:to>
                                        <p:strVal val="visible"/>
                                      </p:to>
                                    </p:set>
                                    <p:animEffect transition="in" filter="wipe(left)">
                                      <p:cBhvr>
                                        <p:cTn id="153" dur="1250"/>
                                        <p:tgtEl>
                                          <p:spTgt spid="43"/>
                                        </p:tgtEl>
                                      </p:cBhvr>
                                    </p:animEffect>
                                  </p:childTnLst>
                                </p:cTn>
                              </p:par>
                              <p:par>
                                <p:cTn id="154" presetID="22" presetClass="entr" presetSubtype="8" fill="hold" grpId="0" nodeType="withEffect">
                                  <p:stCondLst>
                                    <p:cond delay="3750"/>
                                  </p:stCondLst>
                                  <p:childTnLst>
                                    <p:set>
                                      <p:cBhvr>
                                        <p:cTn id="155" dur="1" fill="hold">
                                          <p:stCondLst>
                                            <p:cond delay="0"/>
                                          </p:stCondLst>
                                        </p:cTn>
                                        <p:tgtEl>
                                          <p:spTgt spid="55"/>
                                        </p:tgtEl>
                                        <p:attrNameLst>
                                          <p:attrName>style.visibility</p:attrName>
                                        </p:attrNameLst>
                                      </p:cBhvr>
                                      <p:to>
                                        <p:strVal val="visible"/>
                                      </p:to>
                                    </p:set>
                                    <p:animEffect transition="in" filter="wipe(left)">
                                      <p:cBhvr>
                                        <p:cTn id="156" dur="1250"/>
                                        <p:tgtEl>
                                          <p:spTgt spid="55"/>
                                        </p:tgtEl>
                                      </p:cBhvr>
                                    </p:animEffect>
                                  </p:childTnLst>
                                </p:cTn>
                              </p:par>
                              <p:par>
                                <p:cTn id="157" presetID="22" presetClass="entr" presetSubtype="8" fill="hold" grpId="0" nodeType="withEffect">
                                  <p:stCondLst>
                                    <p:cond delay="375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1250"/>
                                        <p:tgtEl>
                                          <p:spTgt spid="66"/>
                                        </p:tgtEl>
                                      </p:cBhvr>
                                    </p:animEffect>
                                  </p:childTnLst>
                                </p:cTn>
                              </p:par>
                              <p:par>
                                <p:cTn id="160" presetID="22" presetClass="entr" presetSubtype="8" fill="hold" grpId="0" nodeType="withEffect">
                                  <p:stCondLst>
                                    <p:cond delay="3750"/>
                                  </p:stCondLst>
                                  <p:childTnLst>
                                    <p:set>
                                      <p:cBhvr>
                                        <p:cTn id="161" dur="1" fill="hold">
                                          <p:stCondLst>
                                            <p:cond delay="0"/>
                                          </p:stCondLst>
                                        </p:cTn>
                                        <p:tgtEl>
                                          <p:spTgt spid="74"/>
                                        </p:tgtEl>
                                        <p:attrNameLst>
                                          <p:attrName>style.visibility</p:attrName>
                                        </p:attrNameLst>
                                      </p:cBhvr>
                                      <p:to>
                                        <p:strVal val="visible"/>
                                      </p:to>
                                    </p:set>
                                    <p:animEffect transition="in" filter="wipe(left)">
                                      <p:cBhvr>
                                        <p:cTn id="162" dur="1250"/>
                                        <p:tgtEl>
                                          <p:spTgt spid="74"/>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90"/>
                                        </p:tgtEl>
                                        <p:attrNameLst>
                                          <p:attrName>style.visibility</p:attrName>
                                        </p:attrNameLst>
                                      </p:cBhvr>
                                      <p:to>
                                        <p:strVal val="visible"/>
                                      </p:to>
                                    </p:set>
                                    <p:animEffect transition="in" filter="wipe(left)">
                                      <p:cBhvr>
                                        <p:cTn id="165" dur="1250"/>
                                        <p:tgtEl>
                                          <p:spTgt spid="90"/>
                                        </p:tgtEl>
                                      </p:cBhvr>
                                    </p:animEffect>
                                  </p:childTnLst>
                                </p:cTn>
                              </p:par>
                              <p:par>
                                <p:cTn id="166" presetID="22" presetClass="entr" presetSubtype="8" fill="hold" grpId="0" nodeType="withEffect">
                                  <p:stCondLst>
                                    <p:cond delay="3750"/>
                                  </p:stCondLst>
                                  <p:childTnLst>
                                    <p:set>
                                      <p:cBhvr>
                                        <p:cTn id="167" dur="1" fill="hold">
                                          <p:stCondLst>
                                            <p:cond delay="0"/>
                                          </p:stCondLst>
                                        </p:cTn>
                                        <p:tgtEl>
                                          <p:spTgt spid="99"/>
                                        </p:tgtEl>
                                        <p:attrNameLst>
                                          <p:attrName>style.visibility</p:attrName>
                                        </p:attrNameLst>
                                      </p:cBhvr>
                                      <p:to>
                                        <p:strVal val="visible"/>
                                      </p:to>
                                    </p:set>
                                    <p:animEffect transition="in" filter="wipe(left)">
                                      <p:cBhvr>
                                        <p:cTn id="168" dur="1250"/>
                                        <p:tgtEl>
                                          <p:spTgt spid="99"/>
                                        </p:tgtEl>
                                      </p:cBhvr>
                                    </p:animEffect>
                                  </p:childTnLst>
                                </p:cTn>
                              </p:par>
                              <p:par>
                                <p:cTn id="169" presetID="10" presetClass="entr" presetSubtype="0" fill="hold" grpId="0" nodeType="withEffect">
                                  <p:stCondLst>
                                    <p:cond delay="1750"/>
                                  </p:stCondLst>
                                  <p:childTnLst>
                                    <p:set>
                                      <p:cBhvr>
                                        <p:cTn id="170" dur="1" fill="hold">
                                          <p:stCondLst>
                                            <p:cond delay="0"/>
                                          </p:stCondLst>
                                        </p:cTn>
                                        <p:tgtEl>
                                          <p:spTgt spid="12"/>
                                        </p:tgtEl>
                                        <p:attrNameLst>
                                          <p:attrName>style.visibility</p:attrName>
                                        </p:attrNameLst>
                                      </p:cBhvr>
                                      <p:to>
                                        <p:strVal val="visible"/>
                                      </p:to>
                                    </p:set>
                                    <p:animEffect transition="in" filter="fade">
                                      <p:cBhvr>
                                        <p:cTn id="171" dur="3000"/>
                                        <p:tgtEl>
                                          <p:spTgt spid="12"/>
                                        </p:tgtEl>
                                      </p:cBhvr>
                                    </p:animEffect>
                                  </p:childTnLst>
                                </p:cTn>
                              </p:par>
                              <p:par>
                                <p:cTn id="172" presetID="10" presetClass="entr" presetSubtype="0" fill="hold" grpId="0" nodeType="withEffect">
                                  <p:stCondLst>
                                    <p:cond delay="2500"/>
                                  </p:stCondLst>
                                  <p:childTnLst>
                                    <p:set>
                                      <p:cBhvr>
                                        <p:cTn id="173" dur="1" fill="hold">
                                          <p:stCondLst>
                                            <p:cond delay="0"/>
                                          </p:stCondLst>
                                        </p:cTn>
                                        <p:tgtEl>
                                          <p:spTgt spid="101"/>
                                        </p:tgtEl>
                                        <p:attrNameLst>
                                          <p:attrName>style.visibility</p:attrName>
                                        </p:attrNameLst>
                                      </p:cBhvr>
                                      <p:to>
                                        <p:strVal val="visible"/>
                                      </p:to>
                                    </p:set>
                                    <p:animEffect transition="in" filter="fade">
                                      <p:cBhvr>
                                        <p:cTn id="174" dur="1250"/>
                                        <p:tgtEl>
                                          <p:spTgt spid="101"/>
                                        </p:tgtEl>
                                      </p:cBhvr>
                                    </p:animEffect>
                                  </p:childTnLst>
                                </p:cTn>
                              </p:par>
                              <p:par>
                                <p:cTn id="175" presetID="10" presetClass="entr" presetSubtype="0" fill="hold" grpId="0" nodeType="withEffect">
                                  <p:stCondLst>
                                    <p:cond delay="3000"/>
                                  </p:stCondLst>
                                  <p:childTnLst>
                                    <p:set>
                                      <p:cBhvr>
                                        <p:cTn id="176" dur="1" fill="hold">
                                          <p:stCondLst>
                                            <p:cond delay="0"/>
                                          </p:stCondLst>
                                        </p:cTn>
                                        <p:tgtEl>
                                          <p:spTgt spid="103"/>
                                        </p:tgtEl>
                                        <p:attrNameLst>
                                          <p:attrName>style.visibility</p:attrName>
                                        </p:attrNameLst>
                                      </p:cBhvr>
                                      <p:to>
                                        <p:strVal val="visible"/>
                                      </p:to>
                                    </p:set>
                                    <p:animEffect transition="in" filter="fade">
                                      <p:cBhvr>
                                        <p:cTn id="177" dur="1250"/>
                                        <p:tgtEl>
                                          <p:spTgt spid="103"/>
                                        </p:tgtEl>
                                      </p:cBhvr>
                                    </p:animEffect>
                                  </p:childTnLst>
                                </p:cTn>
                              </p:par>
                              <p:par>
                                <p:cTn id="178" presetID="10" presetClass="entr" presetSubtype="0" fill="hold" grpId="0" nodeType="withEffect">
                                  <p:stCondLst>
                                    <p:cond delay="3500"/>
                                  </p:stCondLst>
                                  <p:childTnLst>
                                    <p:set>
                                      <p:cBhvr>
                                        <p:cTn id="179" dur="1" fill="hold">
                                          <p:stCondLst>
                                            <p:cond delay="0"/>
                                          </p:stCondLst>
                                        </p:cTn>
                                        <p:tgtEl>
                                          <p:spTgt spid="105"/>
                                        </p:tgtEl>
                                        <p:attrNameLst>
                                          <p:attrName>style.visibility</p:attrName>
                                        </p:attrNameLst>
                                      </p:cBhvr>
                                      <p:to>
                                        <p:strVal val="visible"/>
                                      </p:to>
                                    </p:set>
                                    <p:animEffect transition="in" filter="fade">
                                      <p:cBhvr>
                                        <p:cTn id="180" dur="125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01" grpId="0" animBg="1"/>
      <p:bldP spid="103" grpId="0" animBg="1"/>
      <p:bldP spid="105" grpId="0" animBg="1"/>
      <p:bldP spid="24" grpId="0"/>
      <p:bldP spid="24" grpId="1"/>
      <p:bldP spid="37" grpId="0"/>
      <p:bldP spid="38" grpId="0"/>
      <p:bldP spid="39" grpId="0"/>
      <p:bldP spid="40" grpId="0"/>
      <p:bldP spid="41" grpId="0"/>
      <p:bldP spid="42" grpId="0"/>
      <p:bldP spid="43" grpId="0"/>
      <p:bldP spid="49" grpId="0"/>
      <p:bldP spid="50" grpId="0"/>
      <p:bldP spid="51" grpId="0"/>
      <p:bldP spid="52" grpId="0"/>
      <p:bldP spid="53" grpId="0"/>
      <p:bldP spid="54" grpId="0"/>
      <p:bldP spid="55" grpId="0"/>
      <p:bldP spid="60" grpId="0"/>
      <p:bldP spid="61" grpId="0"/>
      <p:bldP spid="62" grpId="0"/>
      <p:bldP spid="63" grpId="0"/>
      <p:bldP spid="64" grpId="0"/>
      <p:bldP spid="65" grpId="0"/>
      <p:bldP spid="66" grpId="0"/>
      <p:bldP spid="68" grpId="0"/>
      <p:bldP spid="69" grpId="0"/>
      <p:bldP spid="70" grpId="0"/>
      <p:bldP spid="71" grpId="0"/>
      <p:bldP spid="72" grpId="0"/>
      <p:bldP spid="73" grpId="0"/>
      <p:bldP spid="74" grpId="0"/>
      <p:bldP spid="84" grpId="0"/>
      <p:bldP spid="85" grpId="0"/>
      <p:bldP spid="86" grpId="0"/>
      <p:bldP spid="87" grpId="0"/>
      <p:bldP spid="88" grpId="0"/>
      <p:bldP spid="89" grpId="0"/>
      <p:bldP spid="90" grpId="0"/>
      <p:bldP spid="93" grpId="0"/>
      <p:bldP spid="94" grpId="0"/>
      <p:bldP spid="95" grpId="0"/>
      <p:bldP spid="96" grpId="0"/>
      <p:bldP spid="97" grpId="0"/>
      <p:bldP spid="98" grpId="0"/>
      <p:bldP spid="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6A4445E-B050-4E69-A092-CFE83FFEA3CE}"/>
              </a:ext>
            </a:extLst>
          </p:cNvPr>
          <p:cNvSpPr/>
          <p:nvPr/>
        </p:nvSpPr>
        <p:spPr>
          <a:xfrm>
            <a:off x="2349333" y="4598414"/>
            <a:ext cx="3128486" cy="757210"/>
          </a:xfrm>
          <a:prstGeom prst="rect">
            <a:avLst/>
          </a:prstGeom>
          <a:gradFill flip="none" rotWithShape="1">
            <a:gsLst>
              <a:gs pos="0">
                <a:schemeClr val="accent4">
                  <a:alpha val="42000"/>
                </a:schemeClr>
              </a:gs>
              <a:gs pos="100000">
                <a:schemeClr val="accent2">
                  <a:alpha val="0"/>
                </a:schemeClr>
              </a:gs>
            </a:gsLst>
            <a:lin ang="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137160" rIns="0" rtlCol="0" anchor="ctr"/>
          <a:lstStyle/>
          <a:p>
            <a:pPr>
              <a:spcAft>
                <a:spcPts val="600"/>
              </a:spcAft>
            </a:pPr>
            <a:r>
              <a:rPr lang="en-US" sz="1300" b="1" dirty="0">
                <a:gradFill flip="none" rotWithShape="1">
                  <a:gsLst>
                    <a:gs pos="0">
                      <a:schemeClr val="accent6"/>
                    </a:gs>
                    <a:gs pos="100000">
                      <a:schemeClr val="accent2"/>
                    </a:gs>
                  </a:gsLst>
                  <a:lin ang="5400000" scaled="0"/>
                  <a:tileRect/>
                </a:gradFill>
                <a:latin typeface="Montserrat" panose="00000500000000000000" pitchFamily="50" charset="0"/>
              </a:rPr>
              <a:t>YEAR 2</a:t>
            </a:r>
          </a:p>
          <a:p>
            <a:pPr>
              <a:spcAft>
                <a:spcPts val="600"/>
              </a:spcAft>
            </a:pPr>
            <a:r>
              <a:rPr lang="en-US" sz="1400" dirty="0">
                <a:latin typeface="Montserrat" panose="00000500000000000000" pitchFamily="50" charset="0"/>
              </a:rPr>
              <a:t>AI-powered predictive analytics</a:t>
            </a:r>
          </a:p>
        </p:txBody>
      </p:sp>
      <p:sp>
        <p:nvSpPr>
          <p:cNvPr id="22" name="Rectangle 21">
            <a:extLst>
              <a:ext uri="{FF2B5EF4-FFF2-40B4-BE49-F238E27FC236}">
                <a16:creationId xmlns:a16="http://schemas.microsoft.com/office/drawing/2014/main" id="{F3C4D8E9-E239-4316-99CD-ACBCEDB2FCBE}"/>
              </a:ext>
            </a:extLst>
          </p:cNvPr>
          <p:cNvSpPr/>
          <p:nvPr/>
        </p:nvSpPr>
        <p:spPr>
          <a:xfrm>
            <a:off x="1160206" y="5429744"/>
            <a:ext cx="3403298" cy="755354"/>
          </a:xfrm>
          <a:prstGeom prst="rect">
            <a:avLst/>
          </a:prstGeom>
          <a:gradFill>
            <a:gsLst>
              <a:gs pos="0">
                <a:schemeClr val="accent4">
                  <a:alpha val="42000"/>
                </a:schemeClr>
              </a:gs>
              <a:gs pos="100000">
                <a:schemeClr val="accent2">
                  <a:alpha val="0"/>
                </a:scheme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137160" rIns="0" rtlCol="0" anchor="ctr"/>
          <a:lstStyle/>
          <a:p>
            <a:pPr>
              <a:spcAft>
                <a:spcPts val="600"/>
              </a:spcAft>
            </a:pPr>
            <a:r>
              <a:rPr lang="en-US" sz="1300" b="1" dirty="0">
                <a:gradFill flip="none" rotWithShape="1">
                  <a:gsLst>
                    <a:gs pos="0">
                      <a:schemeClr val="accent6"/>
                    </a:gs>
                    <a:gs pos="100000">
                      <a:schemeClr val="accent2"/>
                    </a:gs>
                  </a:gsLst>
                  <a:lin ang="5400000" scaled="0"/>
                  <a:tileRect/>
                </a:gradFill>
                <a:latin typeface="Montserrat" panose="00000500000000000000" pitchFamily="50" charset="0"/>
              </a:rPr>
              <a:t>YEAR 1</a:t>
            </a:r>
          </a:p>
          <a:p>
            <a:pPr>
              <a:spcAft>
                <a:spcPts val="600"/>
              </a:spcAft>
            </a:pPr>
            <a:r>
              <a:rPr lang="en-US" sz="1400" dirty="0">
                <a:latin typeface="Montserrat" panose="00000500000000000000" pitchFamily="50" charset="0"/>
              </a:rPr>
              <a:t>AI-enabled smart customer service</a:t>
            </a:r>
          </a:p>
        </p:txBody>
      </p:sp>
      <p:sp>
        <p:nvSpPr>
          <p:cNvPr id="32" name="Rectangle 31">
            <a:extLst>
              <a:ext uri="{FF2B5EF4-FFF2-40B4-BE49-F238E27FC236}">
                <a16:creationId xmlns:a16="http://schemas.microsoft.com/office/drawing/2014/main" id="{34114312-3886-446D-A271-92B4F86D6F4F}"/>
              </a:ext>
            </a:extLst>
          </p:cNvPr>
          <p:cNvSpPr/>
          <p:nvPr/>
        </p:nvSpPr>
        <p:spPr>
          <a:xfrm>
            <a:off x="4539691" y="3767084"/>
            <a:ext cx="3128486" cy="771978"/>
          </a:xfrm>
          <a:prstGeom prst="rect">
            <a:avLst/>
          </a:prstGeom>
          <a:gradFill>
            <a:gsLst>
              <a:gs pos="0">
                <a:schemeClr val="accent4">
                  <a:alpha val="42000"/>
                </a:schemeClr>
              </a:gs>
              <a:gs pos="100000">
                <a:schemeClr val="accent2">
                  <a:alpha val="0"/>
                </a:scheme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137160" rIns="0" rtlCol="0" anchor="ctr"/>
          <a:lstStyle/>
          <a:p>
            <a:pPr>
              <a:spcAft>
                <a:spcPts val="600"/>
              </a:spcAft>
            </a:pPr>
            <a:r>
              <a:rPr lang="en-US" sz="1300" b="1" dirty="0">
                <a:gradFill flip="none" rotWithShape="1">
                  <a:gsLst>
                    <a:gs pos="0">
                      <a:schemeClr val="accent6"/>
                    </a:gs>
                    <a:gs pos="100000">
                      <a:schemeClr val="accent2"/>
                    </a:gs>
                  </a:gsLst>
                  <a:lin ang="5400000" scaled="0"/>
                  <a:tileRect/>
                </a:gradFill>
                <a:latin typeface="Montserrat" panose="00000500000000000000" pitchFamily="50" charset="0"/>
              </a:rPr>
              <a:t>YEAR 3</a:t>
            </a:r>
          </a:p>
          <a:p>
            <a:pPr>
              <a:spcAft>
                <a:spcPts val="600"/>
              </a:spcAft>
            </a:pPr>
            <a:r>
              <a:rPr lang="en-US" sz="1400" dirty="0">
                <a:latin typeface="Montserrat" panose="00000500000000000000" pitchFamily="50" charset="0"/>
              </a:rPr>
              <a:t>Predictive maintenance solution</a:t>
            </a:r>
          </a:p>
        </p:txBody>
      </p:sp>
      <p:sp>
        <p:nvSpPr>
          <p:cNvPr id="35" name="Rectangle 34">
            <a:extLst>
              <a:ext uri="{FF2B5EF4-FFF2-40B4-BE49-F238E27FC236}">
                <a16:creationId xmlns:a16="http://schemas.microsoft.com/office/drawing/2014/main" id="{F45B7AE7-EF94-4013-A556-EE14FB597678}"/>
              </a:ext>
            </a:extLst>
          </p:cNvPr>
          <p:cNvSpPr/>
          <p:nvPr/>
        </p:nvSpPr>
        <p:spPr>
          <a:xfrm>
            <a:off x="7276210" y="2939445"/>
            <a:ext cx="3128486" cy="768282"/>
          </a:xfrm>
          <a:prstGeom prst="rect">
            <a:avLst/>
          </a:prstGeom>
          <a:gradFill>
            <a:gsLst>
              <a:gs pos="0">
                <a:schemeClr val="accent4">
                  <a:alpha val="42000"/>
                </a:schemeClr>
              </a:gs>
              <a:gs pos="100000">
                <a:schemeClr val="accent2">
                  <a:alpha val="0"/>
                </a:scheme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137160" rIns="0" rtlCol="0" anchor="ctr"/>
          <a:lstStyle/>
          <a:p>
            <a:pPr>
              <a:spcAft>
                <a:spcPts val="600"/>
              </a:spcAft>
            </a:pPr>
            <a:r>
              <a:rPr lang="en-US" sz="1300" b="1" dirty="0">
                <a:gradFill flip="none" rotWithShape="1">
                  <a:gsLst>
                    <a:gs pos="0">
                      <a:schemeClr val="accent6"/>
                    </a:gs>
                    <a:gs pos="100000">
                      <a:schemeClr val="accent2"/>
                    </a:gs>
                  </a:gsLst>
                  <a:lin ang="5400000" scaled="0"/>
                  <a:tileRect/>
                </a:gradFill>
                <a:latin typeface="Montserrat" panose="00000500000000000000" pitchFamily="50" charset="0"/>
              </a:rPr>
              <a:t>YEAR 4</a:t>
            </a:r>
          </a:p>
          <a:p>
            <a:pPr>
              <a:spcAft>
                <a:spcPts val="600"/>
              </a:spcAft>
            </a:pPr>
            <a:r>
              <a:rPr lang="en-US" sz="1400" dirty="0">
                <a:latin typeface="Montserrat" panose="00000500000000000000" pitchFamily="50" charset="0"/>
              </a:rPr>
              <a:t>AI-powered fraud detection</a:t>
            </a:r>
          </a:p>
        </p:txBody>
      </p:sp>
      <p:sp>
        <p:nvSpPr>
          <p:cNvPr id="38" name="Rectangle 37">
            <a:extLst>
              <a:ext uri="{FF2B5EF4-FFF2-40B4-BE49-F238E27FC236}">
                <a16:creationId xmlns:a16="http://schemas.microsoft.com/office/drawing/2014/main" id="{0B795870-2DC5-4A33-B0DB-2229597ED94F}"/>
              </a:ext>
            </a:extLst>
          </p:cNvPr>
          <p:cNvSpPr/>
          <p:nvPr/>
        </p:nvSpPr>
        <p:spPr>
          <a:xfrm>
            <a:off x="8704483" y="2151633"/>
            <a:ext cx="3128486" cy="719230"/>
          </a:xfrm>
          <a:prstGeom prst="rect">
            <a:avLst/>
          </a:prstGeom>
          <a:gradFill>
            <a:gsLst>
              <a:gs pos="0">
                <a:schemeClr val="accent4">
                  <a:alpha val="42000"/>
                </a:schemeClr>
              </a:gs>
              <a:gs pos="100000">
                <a:schemeClr val="accent2">
                  <a:alpha val="0"/>
                </a:scheme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137160" rIns="0" rtlCol="0" anchor="ctr"/>
          <a:lstStyle/>
          <a:p>
            <a:pPr>
              <a:spcAft>
                <a:spcPts val="600"/>
              </a:spcAft>
            </a:pPr>
            <a:r>
              <a:rPr lang="en-US" sz="1300" b="1" dirty="0">
                <a:gradFill flip="none" rotWithShape="1">
                  <a:gsLst>
                    <a:gs pos="0">
                      <a:schemeClr val="accent6"/>
                    </a:gs>
                    <a:gs pos="100000">
                      <a:schemeClr val="accent2"/>
                    </a:gs>
                  </a:gsLst>
                  <a:lin ang="5400000" scaled="0"/>
                  <a:tileRect/>
                </a:gradFill>
                <a:latin typeface="Montserrat" panose="00000500000000000000" pitchFamily="50" charset="0"/>
              </a:rPr>
              <a:t>YEAR 5</a:t>
            </a:r>
          </a:p>
          <a:p>
            <a:pPr>
              <a:spcAft>
                <a:spcPts val="600"/>
              </a:spcAft>
            </a:pPr>
            <a:r>
              <a:rPr lang="en-US" sz="1400" dirty="0">
                <a:latin typeface="Montserrat" panose="00000500000000000000" pitchFamily="50" charset="0"/>
              </a:rPr>
              <a:t>Smart home virtual assistants</a:t>
            </a:r>
          </a:p>
        </p:txBody>
      </p:sp>
      <p:sp>
        <p:nvSpPr>
          <p:cNvPr id="6" name="TextBox 5">
            <a:extLst>
              <a:ext uri="{FF2B5EF4-FFF2-40B4-BE49-F238E27FC236}">
                <a16:creationId xmlns:a16="http://schemas.microsoft.com/office/drawing/2014/main" id="{8D4687F2-B815-4481-A4DA-48882B6F6BED}"/>
              </a:ext>
            </a:extLst>
          </p:cNvPr>
          <p:cNvSpPr txBox="1"/>
          <p:nvPr/>
        </p:nvSpPr>
        <p:spPr>
          <a:xfrm>
            <a:off x="1064133" y="721910"/>
            <a:ext cx="6774611" cy="553998"/>
          </a:xfrm>
          <a:prstGeom prst="rect">
            <a:avLst/>
          </a:prstGeom>
          <a:noFill/>
        </p:spPr>
        <p:txBody>
          <a:bodyPr wrap="none" rtlCol="0">
            <a:spAutoFit/>
          </a:bodyPr>
          <a:lstStyle/>
          <a:p>
            <a:pPr>
              <a:spcAft>
                <a:spcPts val="600"/>
              </a:spcAft>
            </a:pPr>
            <a:r>
              <a:rPr lang="en-US" sz="3000" b="1" spc="300" dirty="0">
                <a:gradFill>
                  <a:gsLst>
                    <a:gs pos="0">
                      <a:schemeClr val="accent6"/>
                    </a:gs>
                    <a:gs pos="100000">
                      <a:schemeClr val="accent2"/>
                    </a:gs>
                  </a:gsLst>
                  <a:lin ang="5400000" scaled="0"/>
                </a:gradFill>
                <a:latin typeface="Montserrat" panose="00000500000000000000" pitchFamily="50" charset="0"/>
              </a:rPr>
              <a:t>UPCOMING DEVELOPMENTS</a:t>
            </a:r>
          </a:p>
        </p:txBody>
      </p:sp>
      <p:sp>
        <p:nvSpPr>
          <p:cNvPr id="8" name="Rectangle 7">
            <a:extLst>
              <a:ext uri="{FF2B5EF4-FFF2-40B4-BE49-F238E27FC236}">
                <a16:creationId xmlns:a16="http://schemas.microsoft.com/office/drawing/2014/main" id="{09BFA9FA-D043-4844-B288-63908B449091}"/>
              </a:ext>
            </a:extLst>
          </p:cNvPr>
          <p:cNvSpPr/>
          <p:nvPr/>
        </p:nvSpPr>
        <p:spPr>
          <a:xfrm>
            <a:off x="0" y="0"/>
            <a:ext cx="560439"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9129FECC-5619-447A-B81E-2091C50C8076}"/>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extBox 10">
            <a:extLst>
              <a:ext uri="{FF2B5EF4-FFF2-40B4-BE49-F238E27FC236}">
                <a16:creationId xmlns:a16="http://schemas.microsoft.com/office/drawing/2014/main" id="{D1744B27-EFB1-42C6-9DDD-592D22D19354}"/>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12" name="Graphic 31" descr="Line arrow Horizontal U turn">
            <a:extLst>
              <a:ext uri="{FF2B5EF4-FFF2-40B4-BE49-F238E27FC236}">
                <a16:creationId xmlns:a16="http://schemas.microsoft.com/office/drawing/2014/main" id="{4D5D13C8-3ED5-4E72-AC47-BA5DD7B35E3E}"/>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TextBox 19">
            <a:extLst>
              <a:ext uri="{FF2B5EF4-FFF2-40B4-BE49-F238E27FC236}">
                <a16:creationId xmlns:a16="http://schemas.microsoft.com/office/drawing/2014/main" id="{72F0A679-8CE0-4F38-B96B-7C0C16CB1B5D}"/>
              </a:ext>
            </a:extLst>
          </p:cNvPr>
          <p:cNvSpPr txBox="1"/>
          <p:nvPr/>
        </p:nvSpPr>
        <p:spPr>
          <a:xfrm>
            <a:off x="1064132" y="1386783"/>
            <a:ext cx="6774611" cy="842025"/>
          </a:xfrm>
          <a:prstGeom prst="rect">
            <a:avLst/>
          </a:prstGeom>
          <a:noFill/>
        </p:spPr>
        <p:txBody>
          <a:bodyPr wrap="square" rtlCol="0">
            <a:spAutoFit/>
          </a:bodyPr>
          <a:lstStyle>
            <a:defPPr>
              <a:defRPr lang="en-US"/>
            </a:defPPr>
            <a:lvl1pPr algn="ctr">
              <a:lnSpc>
                <a:spcPts val="2400"/>
              </a:lnSpc>
              <a:defRPr sz="1500">
                <a:solidFill>
                  <a:schemeClr val="accent1"/>
                </a:solidFill>
                <a:latin typeface="Montserrat" panose="00000500000000000000" pitchFamily="50" charset="0"/>
              </a:defRPr>
            </a:lvl1pPr>
          </a:lstStyle>
          <a:p>
            <a:pPr algn="l">
              <a:lnSpc>
                <a:spcPts val="1980"/>
              </a:lnSpc>
            </a:pPr>
            <a:r>
              <a:rPr lang="en-US" sz="1400" dirty="0"/>
              <a:t>To allow our customers make better informed decisions, our company is developing and will the launching more AI-enabled features, products, &amp; services in the near future. Here’s a sneak peak on what’s in the works.</a:t>
            </a:r>
          </a:p>
        </p:txBody>
      </p:sp>
      <p:cxnSp>
        <p:nvCxnSpPr>
          <p:cNvPr id="13" name="Straight Connector 12">
            <a:extLst>
              <a:ext uri="{FF2B5EF4-FFF2-40B4-BE49-F238E27FC236}">
                <a16:creationId xmlns:a16="http://schemas.microsoft.com/office/drawing/2014/main" id="{7E70DD3D-2A19-4078-A3AE-C0FC1538D2B9}"/>
              </a:ext>
            </a:extLst>
          </p:cNvPr>
          <p:cNvCxnSpPr/>
          <p:nvPr/>
        </p:nvCxnSpPr>
        <p:spPr>
          <a:xfrm>
            <a:off x="1160206" y="6221245"/>
            <a:ext cx="10426224" cy="0"/>
          </a:xfrm>
          <a:prstGeom prst="line">
            <a:avLst/>
          </a:prstGeom>
          <a:ln w="63500" cap="rnd">
            <a:solidFill>
              <a:schemeClr val="accent1">
                <a:lumMod val="10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264340-51D6-4179-B7CA-837005D6BB4C}"/>
              </a:ext>
            </a:extLst>
          </p:cNvPr>
          <p:cNvCxnSpPr/>
          <p:nvPr/>
        </p:nvCxnSpPr>
        <p:spPr>
          <a:xfrm>
            <a:off x="1160206" y="5393608"/>
            <a:ext cx="10426224" cy="0"/>
          </a:xfrm>
          <a:prstGeom prst="line">
            <a:avLst/>
          </a:prstGeom>
          <a:ln w="63500" cap="rnd">
            <a:solidFill>
              <a:schemeClr val="accent1">
                <a:lumMod val="10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1772C7-5DDF-4BE1-85A7-BEDC7A2CD060}"/>
              </a:ext>
            </a:extLst>
          </p:cNvPr>
          <p:cNvCxnSpPr/>
          <p:nvPr/>
        </p:nvCxnSpPr>
        <p:spPr>
          <a:xfrm>
            <a:off x="1160206" y="4565968"/>
            <a:ext cx="10426224" cy="0"/>
          </a:xfrm>
          <a:prstGeom prst="line">
            <a:avLst/>
          </a:prstGeom>
          <a:ln w="63500" cap="rnd">
            <a:solidFill>
              <a:schemeClr val="accent1">
                <a:lumMod val="10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2D18309-90E5-4EAC-A0F2-DA98E97ECF88}"/>
              </a:ext>
            </a:extLst>
          </p:cNvPr>
          <p:cNvCxnSpPr/>
          <p:nvPr/>
        </p:nvCxnSpPr>
        <p:spPr>
          <a:xfrm>
            <a:off x="1160206" y="3738329"/>
            <a:ext cx="10426224" cy="0"/>
          </a:xfrm>
          <a:prstGeom prst="line">
            <a:avLst/>
          </a:prstGeom>
          <a:ln w="63500" cap="rnd">
            <a:solidFill>
              <a:schemeClr val="accent1">
                <a:lumMod val="10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518E6E-46F6-400D-AFAD-B6A5059B4D0E}"/>
              </a:ext>
            </a:extLst>
          </p:cNvPr>
          <p:cNvCxnSpPr/>
          <p:nvPr/>
        </p:nvCxnSpPr>
        <p:spPr>
          <a:xfrm>
            <a:off x="1160206" y="2910689"/>
            <a:ext cx="10426224" cy="0"/>
          </a:xfrm>
          <a:prstGeom prst="line">
            <a:avLst/>
          </a:prstGeom>
          <a:ln w="63500" cap="rnd">
            <a:solidFill>
              <a:schemeClr val="accent1">
                <a:lumMod val="10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9BF0DD-3823-4D1B-BDE4-24B07D095827}"/>
              </a:ext>
            </a:extLst>
          </p:cNvPr>
          <p:cNvCxnSpPr/>
          <p:nvPr/>
        </p:nvCxnSpPr>
        <p:spPr>
          <a:xfrm>
            <a:off x="1184019" y="6221245"/>
            <a:ext cx="1676400" cy="0"/>
          </a:xfrm>
          <a:prstGeom prst="line">
            <a:avLst/>
          </a:prstGeom>
          <a:ln w="63500" cap="rnd">
            <a:gradFill flip="none" rotWithShape="1">
              <a:gsLst>
                <a:gs pos="0">
                  <a:schemeClr val="accent6"/>
                </a:gs>
                <a:gs pos="100000">
                  <a:schemeClr val="accent2"/>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2FC706-D0C5-43A7-8BCC-A20E17EA1EF3}"/>
              </a:ext>
            </a:extLst>
          </p:cNvPr>
          <p:cNvCxnSpPr>
            <a:cxnSpLocks/>
          </p:cNvCxnSpPr>
          <p:nvPr/>
        </p:nvCxnSpPr>
        <p:spPr>
          <a:xfrm>
            <a:off x="2373146" y="5392683"/>
            <a:ext cx="2166545" cy="0"/>
          </a:xfrm>
          <a:prstGeom prst="line">
            <a:avLst/>
          </a:prstGeom>
          <a:ln w="63500" cap="rnd">
            <a:gradFill flip="none" rotWithShape="1">
              <a:gsLst>
                <a:gs pos="0">
                  <a:schemeClr val="accent6"/>
                </a:gs>
                <a:gs pos="100000">
                  <a:schemeClr val="accent2"/>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F134E2B-FFB5-4D0E-A295-D507D35CC55A}"/>
              </a:ext>
            </a:extLst>
          </p:cNvPr>
          <p:cNvCxnSpPr>
            <a:cxnSpLocks/>
          </p:cNvCxnSpPr>
          <p:nvPr/>
        </p:nvCxnSpPr>
        <p:spPr>
          <a:xfrm>
            <a:off x="4563504" y="4564121"/>
            <a:ext cx="3986311" cy="0"/>
          </a:xfrm>
          <a:prstGeom prst="line">
            <a:avLst/>
          </a:prstGeom>
          <a:ln w="63500" cap="rnd">
            <a:gradFill flip="none" rotWithShape="1">
              <a:gsLst>
                <a:gs pos="0">
                  <a:schemeClr val="accent6"/>
                </a:gs>
                <a:gs pos="100000">
                  <a:schemeClr val="accent2"/>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193A33-3799-4CB3-9695-5C2400FC81D2}"/>
              </a:ext>
            </a:extLst>
          </p:cNvPr>
          <p:cNvCxnSpPr>
            <a:cxnSpLocks/>
          </p:cNvCxnSpPr>
          <p:nvPr/>
        </p:nvCxnSpPr>
        <p:spPr>
          <a:xfrm>
            <a:off x="7300023" y="3735559"/>
            <a:ext cx="894396" cy="0"/>
          </a:xfrm>
          <a:prstGeom prst="line">
            <a:avLst/>
          </a:prstGeom>
          <a:ln w="63500" cap="rnd">
            <a:gradFill flip="none" rotWithShape="1">
              <a:gsLst>
                <a:gs pos="0">
                  <a:schemeClr val="accent6"/>
                </a:gs>
                <a:gs pos="100000">
                  <a:schemeClr val="accent2"/>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3EA841-DC04-48A1-B4AF-B7D6976B8809}"/>
              </a:ext>
            </a:extLst>
          </p:cNvPr>
          <p:cNvCxnSpPr/>
          <p:nvPr/>
        </p:nvCxnSpPr>
        <p:spPr>
          <a:xfrm>
            <a:off x="8728296" y="2906997"/>
            <a:ext cx="1676400" cy="0"/>
          </a:xfrm>
          <a:prstGeom prst="line">
            <a:avLst/>
          </a:prstGeom>
          <a:ln w="63500" cap="rnd">
            <a:gradFill flip="none" rotWithShape="1">
              <a:gsLst>
                <a:gs pos="0">
                  <a:schemeClr val="accent6"/>
                </a:gs>
                <a:gs pos="100000">
                  <a:schemeClr val="accent2"/>
                </a:gs>
              </a:gsLst>
              <a:path path="circle">
                <a:fillToRect r="100000" b="100000"/>
              </a:path>
              <a:tileRect l="-100000" t="-100000"/>
            </a:gradFill>
          </a:ln>
        </p:spPr>
        <p:style>
          <a:lnRef idx="1">
            <a:schemeClr val="accent1"/>
          </a:lnRef>
          <a:fillRef idx="0">
            <a:schemeClr val="accent1"/>
          </a:fillRef>
          <a:effectRef idx="0">
            <a:schemeClr val="accent1"/>
          </a:effectRef>
          <a:fontRef idx="minor">
            <a:schemeClr val="tx1"/>
          </a:fontRef>
        </p:style>
      </p:cxnSp>
      <p:sp>
        <p:nvSpPr>
          <p:cNvPr id="41" name="Slide Number Placeholder 40">
            <a:extLst>
              <a:ext uri="{FF2B5EF4-FFF2-40B4-BE49-F238E27FC236}">
                <a16:creationId xmlns:a16="http://schemas.microsoft.com/office/drawing/2014/main" id="{34137EB1-47C2-46E6-B4E3-4B5DC3AF1676}"/>
              </a:ext>
            </a:extLst>
          </p:cNvPr>
          <p:cNvSpPr>
            <a:spLocks noGrp="1"/>
          </p:cNvSpPr>
          <p:nvPr>
            <p:ph type="sldNum" sz="quarter" idx="12"/>
          </p:nvPr>
        </p:nvSpPr>
        <p:spPr/>
        <p:txBody>
          <a:bodyPr/>
          <a:lstStyle/>
          <a:p>
            <a:pPr algn="ctr"/>
            <a:fld id="{9CA17E48-1482-2242-8588-28D178DC5C93}" type="slidenum">
              <a:rPr lang="en-US" smtClean="0"/>
              <a:pPr algn="ctr"/>
              <a:t>23</a:t>
            </a:fld>
            <a:endParaRPr lang="en-US" dirty="0"/>
          </a:p>
        </p:txBody>
      </p:sp>
    </p:spTree>
    <p:extLst>
      <p:ext uri="{BB962C8B-B14F-4D97-AF65-F5344CB8AC3E}">
        <p14:creationId xmlns:p14="http://schemas.microsoft.com/office/powerpoint/2010/main" val="338763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down)">
                                      <p:cBhvr>
                                        <p:cTn id="8" dur="1250"/>
                                        <p:tgtEl>
                                          <p:spTgt spid="20"/>
                                        </p:tgtEl>
                                      </p:cBhvr>
                                    </p:animEffect>
                                  </p:childTnLst>
                                </p:cTn>
                              </p:par>
                              <p:par>
                                <p:cTn id="9" presetID="10" presetClass="entr" presetSubtype="0" fill="hold" nodeType="withEffect">
                                  <p:stCondLst>
                                    <p:cond delay="1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par>
                                <p:cTn id="12" presetID="10" presetClass="entr" presetSubtype="0" fill="hold" nodeType="withEffect">
                                  <p:stCondLst>
                                    <p:cond delay="10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childTnLst>
                                </p:cTn>
                              </p:par>
                              <p:par>
                                <p:cTn id="15" presetID="42" presetClass="path" presetSubtype="0" accel="50000" decel="50000" fill="hold" nodeType="withEffect">
                                  <p:stCondLst>
                                    <p:cond delay="1000"/>
                                  </p:stCondLst>
                                  <p:childTnLst>
                                    <p:animMotion origin="layout" path="M 3.54167E-6 -0.1213 L 3.54167E-6 1.11111E-6 " pathEditMode="relative" rAng="0" ptsTypes="AA">
                                      <p:cBhvr>
                                        <p:cTn id="16" dur="2000" fill="hold"/>
                                        <p:tgtEl>
                                          <p:spTgt spid="17"/>
                                        </p:tgtEl>
                                        <p:attrNameLst>
                                          <p:attrName>ppt_x</p:attrName>
                                          <p:attrName>ppt_y</p:attrName>
                                        </p:attrNameLst>
                                      </p:cBhvr>
                                      <p:rCtr x="0" y="6065"/>
                                    </p:animMotion>
                                  </p:childTnLst>
                                </p:cTn>
                              </p:par>
                              <p:par>
                                <p:cTn id="17" presetID="10" presetClass="entr" presetSubtype="0" fill="hold" nodeType="with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42" presetClass="path" presetSubtype="0" accel="50000" decel="50000" fill="hold" nodeType="withEffect">
                                  <p:stCondLst>
                                    <p:cond delay="1000"/>
                                  </p:stCondLst>
                                  <p:childTnLst>
                                    <p:animMotion origin="layout" path="M 3.54167E-6 -0.2419 L 3.54167E-6 -7.40741E-7 " pathEditMode="relative" rAng="0" ptsTypes="AA">
                                      <p:cBhvr>
                                        <p:cTn id="21" dur="2000" fill="hold"/>
                                        <p:tgtEl>
                                          <p:spTgt spid="16"/>
                                        </p:tgtEl>
                                        <p:attrNameLst>
                                          <p:attrName>ppt_x</p:attrName>
                                          <p:attrName>ppt_y</p:attrName>
                                        </p:attrNameLst>
                                      </p:cBhvr>
                                      <p:rCtr x="0" y="12083"/>
                                    </p:animMotion>
                                  </p:childTnLst>
                                </p:cTn>
                              </p:par>
                              <p:par>
                                <p:cTn id="22" presetID="10" presetClass="entr" presetSubtype="0" fill="hold" nodeType="withEffect">
                                  <p:stCondLst>
                                    <p:cond delay="10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42" presetClass="path" presetSubtype="0" accel="50000" decel="50000" fill="hold" nodeType="withEffect">
                                  <p:stCondLst>
                                    <p:cond delay="1000"/>
                                  </p:stCondLst>
                                  <p:childTnLst>
                                    <p:animMotion origin="layout" path="M 3.54167E-6 -0.36273 L 3.54167E-6 -4.07407E-6 " pathEditMode="relative" rAng="0" ptsTypes="AA">
                                      <p:cBhvr>
                                        <p:cTn id="26" dur="2000" fill="hold"/>
                                        <p:tgtEl>
                                          <p:spTgt spid="15"/>
                                        </p:tgtEl>
                                        <p:attrNameLst>
                                          <p:attrName>ppt_x</p:attrName>
                                          <p:attrName>ppt_y</p:attrName>
                                        </p:attrNameLst>
                                      </p:cBhvr>
                                      <p:rCtr x="0" y="18125"/>
                                    </p:animMotion>
                                  </p:childTnLst>
                                </p:cTn>
                              </p:par>
                              <p:par>
                                <p:cTn id="27" presetID="10" presetClass="entr" presetSubtype="0" fill="hold" nodeType="withEffect">
                                  <p:stCondLst>
                                    <p:cond delay="10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childTnLst>
                                </p:cTn>
                              </p:par>
                              <p:par>
                                <p:cTn id="30" presetID="42" presetClass="path" presetSubtype="0" accel="50000" decel="50000" fill="hold" nodeType="withEffect">
                                  <p:stCondLst>
                                    <p:cond delay="1000"/>
                                  </p:stCondLst>
                                  <p:childTnLst>
                                    <p:animMotion origin="layout" path="M 3.54167E-6 -0.48334 L 3.54167E-6 4.07407E-6 " pathEditMode="relative" rAng="0" ptsTypes="AA">
                                      <p:cBhvr>
                                        <p:cTn id="31" dur="2000" fill="hold"/>
                                        <p:tgtEl>
                                          <p:spTgt spid="13"/>
                                        </p:tgtEl>
                                        <p:attrNameLst>
                                          <p:attrName>ppt_x</p:attrName>
                                          <p:attrName>ppt_y</p:attrName>
                                        </p:attrNameLst>
                                      </p:cBhvr>
                                      <p:rCtr x="0" y="24167"/>
                                    </p:animMotion>
                                  </p:childTnLst>
                                </p:cTn>
                              </p:par>
                              <p:par>
                                <p:cTn id="32" presetID="17" presetClass="entr" presetSubtype="8" fill="hold" nodeType="withEffect">
                                  <p:stCondLst>
                                    <p:cond delay="2750"/>
                                  </p:stCondLst>
                                  <p:childTnLst>
                                    <p:set>
                                      <p:cBhvr>
                                        <p:cTn id="33" dur="1" fill="hold">
                                          <p:stCondLst>
                                            <p:cond delay="0"/>
                                          </p:stCondLst>
                                        </p:cTn>
                                        <p:tgtEl>
                                          <p:spTgt spid="21"/>
                                        </p:tgtEl>
                                        <p:attrNameLst>
                                          <p:attrName>style.visibility</p:attrName>
                                        </p:attrNameLst>
                                      </p:cBhvr>
                                      <p:to>
                                        <p:strVal val="visible"/>
                                      </p:to>
                                    </p:set>
                                    <p:anim calcmode="lin" valueType="num">
                                      <p:cBhvr>
                                        <p:cTn id="34" dur="1250" fill="hold"/>
                                        <p:tgtEl>
                                          <p:spTgt spid="21"/>
                                        </p:tgtEl>
                                        <p:attrNameLst>
                                          <p:attrName>ppt_x</p:attrName>
                                        </p:attrNameLst>
                                      </p:cBhvr>
                                      <p:tavLst>
                                        <p:tav tm="0">
                                          <p:val>
                                            <p:strVal val="#ppt_x-#ppt_w/2"/>
                                          </p:val>
                                        </p:tav>
                                        <p:tav tm="100000">
                                          <p:val>
                                            <p:strVal val="#ppt_x"/>
                                          </p:val>
                                        </p:tav>
                                      </p:tavLst>
                                    </p:anim>
                                    <p:anim calcmode="lin" valueType="num">
                                      <p:cBhvr>
                                        <p:cTn id="35" dur="1250" fill="hold"/>
                                        <p:tgtEl>
                                          <p:spTgt spid="21"/>
                                        </p:tgtEl>
                                        <p:attrNameLst>
                                          <p:attrName>ppt_y</p:attrName>
                                        </p:attrNameLst>
                                      </p:cBhvr>
                                      <p:tavLst>
                                        <p:tav tm="0">
                                          <p:val>
                                            <p:strVal val="#ppt_y"/>
                                          </p:val>
                                        </p:tav>
                                        <p:tav tm="100000">
                                          <p:val>
                                            <p:strVal val="#ppt_y"/>
                                          </p:val>
                                        </p:tav>
                                      </p:tavLst>
                                    </p:anim>
                                    <p:anim calcmode="lin" valueType="num">
                                      <p:cBhvr>
                                        <p:cTn id="36" dur="1250" fill="hold"/>
                                        <p:tgtEl>
                                          <p:spTgt spid="21"/>
                                        </p:tgtEl>
                                        <p:attrNameLst>
                                          <p:attrName>ppt_w</p:attrName>
                                        </p:attrNameLst>
                                      </p:cBhvr>
                                      <p:tavLst>
                                        <p:tav tm="0">
                                          <p:val>
                                            <p:fltVal val="0"/>
                                          </p:val>
                                        </p:tav>
                                        <p:tav tm="100000">
                                          <p:val>
                                            <p:strVal val="#ppt_w"/>
                                          </p:val>
                                        </p:tav>
                                      </p:tavLst>
                                    </p:anim>
                                    <p:anim calcmode="lin" valueType="num">
                                      <p:cBhvr>
                                        <p:cTn id="37" dur="1250" fill="hold"/>
                                        <p:tgtEl>
                                          <p:spTgt spid="21"/>
                                        </p:tgtEl>
                                        <p:attrNameLst>
                                          <p:attrName>ppt_h</p:attrName>
                                        </p:attrNameLst>
                                      </p:cBhvr>
                                      <p:tavLst>
                                        <p:tav tm="0">
                                          <p:val>
                                            <p:strVal val="#ppt_h"/>
                                          </p:val>
                                        </p:tav>
                                        <p:tav tm="100000">
                                          <p:val>
                                            <p:strVal val="#ppt_h"/>
                                          </p:val>
                                        </p:tav>
                                      </p:tavLst>
                                    </p:anim>
                                  </p:childTnLst>
                                </p:cTn>
                              </p:par>
                              <p:par>
                                <p:cTn id="38" presetID="22" presetClass="entr" presetSubtype="8" fill="hold" grpId="0" nodeType="withEffect">
                                  <p:stCondLst>
                                    <p:cond delay="275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1250"/>
                                        <p:tgtEl>
                                          <p:spTgt spid="22"/>
                                        </p:tgtEl>
                                      </p:cBhvr>
                                    </p:animEffect>
                                  </p:childTnLst>
                                </p:cTn>
                              </p:par>
                              <p:par>
                                <p:cTn id="41" presetID="17" presetClass="entr" presetSubtype="8" fill="hold" nodeType="withEffect">
                                  <p:stCondLst>
                                    <p:cond delay="3250"/>
                                  </p:stCondLst>
                                  <p:childTnLst>
                                    <p:set>
                                      <p:cBhvr>
                                        <p:cTn id="42" dur="1" fill="hold">
                                          <p:stCondLst>
                                            <p:cond delay="0"/>
                                          </p:stCondLst>
                                        </p:cTn>
                                        <p:tgtEl>
                                          <p:spTgt spid="28"/>
                                        </p:tgtEl>
                                        <p:attrNameLst>
                                          <p:attrName>style.visibility</p:attrName>
                                        </p:attrNameLst>
                                      </p:cBhvr>
                                      <p:to>
                                        <p:strVal val="visible"/>
                                      </p:to>
                                    </p:set>
                                    <p:anim calcmode="lin" valueType="num">
                                      <p:cBhvr>
                                        <p:cTn id="43" dur="1250" fill="hold"/>
                                        <p:tgtEl>
                                          <p:spTgt spid="28"/>
                                        </p:tgtEl>
                                        <p:attrNameLst>
                                          <p:attrName>ppt_x</p:attrName>
                                        </p:attrNameLst>
                                      </p:cBhvr>
                                      <p:tavLst>
                                        <p:tav tm="0">
                                          <p:val>
                                            <p:strVal val="#ppt_x-#ppt_w/2"/>
                                          </p:val>
                                        </p:tav>
                                        <p:tav tm="100000">
                                          <p:val>
                                            <p:strVal val="#ppt_x"/>
                                          </p:val>
                                        </p:tav>
                                      </p:tavLst>
                                    </p:anim>
                                    <p:anim calcmode="lin" valueType="num">
                                      <p:cBhvr>
                                        <p:cTn id="44" dur="1250" fill="hold"/>
                                        <p:tgtEl>
                                          <p:spTgt spid="28"/>
                                        </p:tgtEl>
                                        <p:attrNameLst>
                                          <p:attrName>ppt_y</p:attrName>
                                        </p:attrNameLst>
                                      </p:cBhvr>
                                      <p:tavLst>
                                        <p:tav tm="0">
                                          <p:val>
                                            <p:strVal val="#ppt_y"/>
                                          </p:val>
                                        </p:tav>
                                        <p:tav tm="100000">
                                          <p:val>
                                            <p:strVal val="#ppt_y"/>
                                          </p:val>
                                        </p:tav>
                                      </p:tavLst>
                                    </p:anim>
                                    <p:anim calcmode="lin" valueType="num">
                                      <p:cBhvr>
                                        <p:cTn id="45" dur="1250" fill="hold"/>
                                        <p:tgtEl>
                                          <p:spTgt spid="28"/>
                                        </p:tgtEl>
                                        <p:attrNameLst>
                                          <p:attrName>ppt_w</p:attrName>
                                        </p:attrNameLst>
                                      </p:cBhvr>
                                      <p:tavLst>
                                        <p:tav tm="0">
                                          <p:val>
                                            <p:fltVal val="0"/>
                                          </p:val>
                                        </p:tav>
                                        <p:tav tm="100000">
                                          <p:val>
                                            <p:strVal val="#ppt_w"/>
                                          </p:val>
                                        </p:tav>
                                      </p:tavLst>
                                    </p:anim>
                                    <p:anim calcmode="lin" valueType="num">
                                      <p:cBhvr>
                                        <p:cTn id="46" dur="1250" fill="hold"/>
                                        <p:tgtEl>
                                          <p:spTgt spid="28"/>
                                        </p:tgtEl>
                                        <p:attrNameLst>
                                          <p:attrName>ppt_h</p:attrName>
                                        </p:attrNameLst>
                                      </p:cBhvr>
                                      <p:tavLst>
                                        <p:tav tm="0">
                                          <p:val>
                                            <p:strVal val="#ppt_h"/>
                                          </p:val>
                                        </p:tav>
                                        <p:tav tm="100000">
                                          <p:val>
                                            <p:strVal val="#ppt_h"/>
                                          </p:val>
                                        </p:tav>
                                      </p:tavLst>
                                    </p:anim>
                                  </p:childTnLst>
                                </p:cTn>
                              </p:par>
                              <p:par>
                                <p:cTn id="47" presetID="22" presetClass="entr" presetSubtype="8" fill="hold" grpId="0" nodeType="withEffect">
                                  <p:stCondLst>
                                    <p:cond delay="3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1250"/>
                                        <p:tgtEl>
                                          <p:spTgt spid="29"/>
                                        </p:tgtEl>
                                      </p:cBhvr>
                                    </p:animEffect>
                                  </p:childTnLst>
                                </p:cTn>
                              </p:par>
                              <p:par>
                                <p:cTn id="50" presetID="17" presetClass="entr" presetSubtype="8" fill="hold" nodeType="withEffect">
                                  <p:stCondLst>
                                    <p:cond delay="3750"/>
                                  </p:stCondLst>
                                  <p:childTnLst>
                                    <p:set>
                                      <p:cBhvr>
                                        <p:cTn id="51" dur="1" fill="hold">
                                          <p:stCondLst>
                                            <p:cond delay="0"/>
                                          </p:stCondLst>
                                        </p:cTn>
                                        <p:tgtEl>
                                          <p:spTgt spid="31"/>
                                        </p:tgtEl>
                                        <p:attrNameLst>
                                          <p:attrName>style.visibility</p:attrName>
                                        </p:attrNameLst>
                                      </p:cBhvr>
                                      <p:to>
                                        <p:strVal val="visible"/>
                                      </p:to>
                                    </p:set>
                                    <p:anim calcmode="lin" valueType="num">
                                      <p:cBhvr>
                                        <p:cTn id="52" dur="1250" fill="hold"/>
                                        <p:tgtEl>
                                          <p:spTgt spid="31"/>
                                        </p:tgtEl>
                                        <p:attrNameLst>
                                          <p:attrName>ppt_x</p:attrName>
                                        </p:attrNameLst>
                                      </p:cBhvr>
                                      <p:tavLst>
                                        <p:tav tm="0">
                                          <p:val>
                                            <p:strVal val="#ppt_x-#ppt_w/2"/>
                                          </p:val>
                                        </p:tav>
                                        <p:tav tm="100000">
                                          <p:val>
                                            <p:strVal val="#ppt_x"/>
                                          </p:val>
                                        </p:tav>
                                      </p:tavLst>
                                    </p:anim>
                                    <p:anim calcmode="lin" valueType="num">
                                      <p:cBhvr>
                                        <p:cTn id="53" dur="1250" fill="hold"/>
                                        <p:tgtEl>
                                          <p:spTgt spid="31"/>
                                        </p:tgtEl>
                                        <p:attrNameLst>
                                          <p:attrName>ppt_y</p:attrName>
                                        </p:attrNameLst>
                                      </p:cBhvr>
                                      <p:tavLst>
                                        <p:tav tm="0">
                                          <p:val>
                                            <p:strVal val="#ppt_y"/>
                                          </p:val>
                                        </p:tav>
                                        <p:tav tm="100000">
                                          <p:val>
                                            <p:strVal val="#ppt_y"/>
                                          </p:val>
                                        </p:tav>
                                      </p:tavLst>
                                    </p:anim>
                                    <p:anim calcmode="lin" valueType="num">
                                      <p:cBhvr>
                                        <p:cTn id="54" dur="1250" fill="hold"/>
                                        <p:tgtEl>
                                          <p:spTgt spid="31"/>
                                        </p:tgtEl>
                                        <p:attrNameLst>
                                          <p:attrName>ppt_w</p:attrName>
                                        </p:attrNameLst>
                                      </p:cBhvr>
                                      <p:tavLst>
                                        <p:tav tm="0">
                                          <p:val>
                                            <p:fltVal val="0"/>
                                          </p:val>
                                        </p:tav>
                                        <p:tav tm="100000">
                                          <p:val>
                                            <p:strVal val="#ppt_w"/>
                                          </p:val>
                                        </p:tav>
                                      </p:tavLst>
                                    </p:anim>
                                    <p:anim calcmode="lin" valueType="num">
                                      <p:cBhvr>
                                        <p:cTn id="55" dur="1250" fill="hold"/>
                                        <p:tgtEl>
                                          <p:spTgt spid="31"/>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375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1250"/>
                                        <p:tgtEl>
                                          <p:spTgt spid="32"/>
                                        </p:tgtEl>
                                      </p:cBhvr>
                                    </p:animEffect>
                                  </p:childTnLst>
                                </p:cTn>
                              </p:par>
                              <p:par>
                                <p:cTn id="59" presetID="17" presetClass="entr" presetSubtype="8" fill="hold" nodeType="withEffect">
                                  <p:stCondLst>
                                    <p:cond delay="4250"/>
                                  </p:stCondLst>
                                  <p:childTnLst>
                                    <p:set>
                                      <p:cBhvr>
                                        <p:cTn id="60" dur="1" fill="hold">
                                          <p:stCondLst>
                                            <p:cond delay="0"/>
                                          </p:stCondLst>
                                        </p:cTn>
                                        <p:tgtEl>
                                          <p:spTgt spid="34"/>
                                        </p:tgtEl>
                                        <p:attrNameLst>
                                          <p:attrName>style.visibility</p:attrName>
                                        </p:attrNameLst>
                                      </p:cBhvr>
                                      <p:to>
                                        <p:strVal val="visible"/>
                                      </p:to>
                                    </p:set>
                                    <p:anim calcmode="lin" valueType="num">
                                      <p:cBhvr>
                                        <p:cTn id="61" dur="1250" fill="hold"/>
                                        <p:tgtEl>
                                          <p:spTgt spid="34"/>
                                        </p:tgtEl>
                                        <p:attrNameLst>
                                          <p:attrName>ppt_x</p:attrName>
                                        </p:attrNameLst>
                                      </p:cBhvr>
                                      <p:tavLst>
                                        <p:tav tm="0">
                                          <p:val>
                                            <p:strVal val="#ppt_x-#ppt_w/2"/>
                                          </p:val>
                                        </p:tav>
                                        <p:tav tm="100000">
                                          <p:val>
                                            <p:strVal val="#ppt_x"/>
                                          </p:val>
                                        </p:tav>
                                      </p:tavLst>
                                    </p:anim>
                                    <p:anim calcmode="lin" valueType="num">
                                      <p:cBhvr>
                                        <p:cTn id="62" dur="1250" fill="hold"/>
                                        <p:tgtEl>
                                          <p:spTgt spid="34"/>
                                        </p:tgtEl>
                                        <p:attrNameLst>
                                          <p:attrName>ppt_y</p:attrName>
                                        </p:attrNameLst>
                                      </p:cBhvr>
                                      <p:tavLst>
                                        <p:tav tm="0">
                                          <p:val>
                                            <p:strVal val="#ppt_y"/>
                                          </p:val>
                                        </p:tav>
                                        <p:tav tm="100000">
                                          <p:val>
                                            <p:strVal val="#ppt_y"/>
                                          </p:val>
                                        </p:tav>
                                      </p:tavLst>
                                    </p:anim>
                                    <p:anim calcmode="lin" valueType="num">
                                      <p:cBhvr>
                                        <p:cTn id="63" dur="1250" fill="hold"/>
                                        <p:tgtEl>
                                          <p:spTgt spid="34"/>
                                        </p:tgtEl>
                                        <p:attrNameLst>
                                          <p:attrName>ppt_w</p:attrName>
                                        </p:attrNameLst>
                                      </p:cBhvr>
                                      <p:tavLst>
                                        <p:tav tm="0">
                                          <p:val>
                                            <p:fltVal val="0"/>
                                          </p:val>
                                        </p:tav>
                                        <p:tav tm="100000">
                                          <p:val>
                                            <p:strVal val="#ppt_w"/>
                                          </p:val>
                                        </p:tav>
                                      </p:tavLst>
                                    </p:anim>
                                    <p:anim calcmode="lin" valueType="num">
                                      <p:cBhvr>
                                        <p:cTn id="64" dur="1250" fill="hold"/>
                                        <p:tgtEl>
                                          <p:spTgt spid="34"/>
                                        </p:tgtEl>
                                        <p:attrNameLst>
                                          <p:attrName>ppt_h</p:attrName>
                                        </p:attrNameLst>
                                      </p:cBhvr>
                                      <p:tavLst>
                                        <p:tav tm="0">
                                          <p:val>
                                            <p:strVal val="#ppt_h"/>
                                          </p:val>
                                        </p:tav>
                                        <p:tav tm="100000">
                                          <p:val>
                                            <p:strVal val="#ppt_h"/>
                                          </p:val>
                                        </p:tav>
                                      </p:tavLst>
                                    </p:anim>
                                  </p:childTnLst>
                                </p:cTn>
                              </p:par>
                              <p:par>
                                <p:cTn id="65" presetID="22" presetClass="entr" presetSubtype="8" fill="hold" grpId="0" nodeType="withEffect">
                                  <p:stCondLst>
                                    <p:cond delay="4250"/>
                                  </p:stCondLst>
                                  <p:childTnLst>
                                    <p:set>
                                      <p:cBhvr>
                                        <p:cTn id="66" dur="1" fill="hold">
                                          <p:stCondLst>
                                            <p:cond delay="0"/>
                                          </p:stCondLst>
                                        </p:cTn>
                                        <p:tgtEl>
                                          <p:spTgt spid="35"/>
                                        </p:tgtEl>
                                        <p:attrNameLst>
                                          <p:attrName>style.visibility</p:attrName>
                                        </p:attrNameLst>
                                      </p:cBhvr>
                                      <p:to>
                                        <p:strVal val="visible"/>
                                      </p:to>
                                    </p:set>
                                    <p:animEffect transition="in" filter="wipe(left)">
                                      <p:cBhvr>
                                        <p:cTn id="67" dur="1250"/>
                                        <p:tgtEl>
                                          <p:spTgt spid="35"/>
                                        </p:tgtEl>
                                      </p:cBhvr>
                                    </p:animEffect>
                                  </p:childTnLst>
                                </p:cTn>
                              </p:par>
                              <p:par>
                                <p:cTn id="68" presetID="17" presetClass="entr" presetSubtype="8" fill="hold" nodeType="withEffect">
                                  <p:stCondLst>
                                    <p:cond delay="4750"/>
                                  </p:stCondLst>
                                  <p:childTnLst>
                                    <p:set>
                                      <p:cBhvr>
                                        <p:cTn id="69" dur="1" fill="hold">
                                          <p:stCondLst>
                                            <p:cond delay="0"/>
                                          </p:stCondLst>
                                        </p:cTn>
                                        <p:tgtEl>
                                          <p:spTgt spid="37"/>
                                        </p:tgtEl>
                                        <p:attrNameLst>
                                          <p:attrName>style.visibility</p:attrName>
                                        </p:attrNameLst>
                                      </p:cBhvr>
                                      <p:to>
                                        <p:strVal val="visible"/>
                                      </p:to>
                                    </p:set>
                                    <p:anim calcmode="lin" valueType="num">
                                      <p:cBhvr>
                                        <p:cTn id="70" dur="1250" fill="hold"/>
                                        <p:tgtEl>
                                          <p:spTgt spid="37"/>
                                        </p:tgtEl>
                                        <p:attrNameLst>
                                          <p:attrName>ppt_x</p:attrName>
                                        </p:attrNameLst>
                                      </p:cBhvr>
                                      <p:tavLst>
                                        <p:tav tm="0">
                                          <p:val>
                                            <p:strVal val="#ppt_x-#ppt_w/2"/>
                                          </p:val>
                                        </p:tav>
                                        <p:tav tm="100000">
                                          <p:val>
                                            <p:strVal val="#ppt_x"/>
                                          </p:val>
                                        </p:tav>
                                      </p:tavLst>
                                    </p:anim>
                                    <p:anim calcmode="lin" valueType="num">
                                      <p:cBhvr>
                                        <p:cTn id="71" dur="1250" fill="hold"/>
                                        <p:tgtEl>
                                          <p:spTgt spid="37"/>
                                        </p:tgtEl>
                                        <p:attrNameLst>
                                          <p:attrName>ppt_y</p:attrName>
                                        </p:attrNameLst>
                                      </p:cBhvr>
                                      <p:tavLst>
                                        <p:tav tm="0">
                                          <p:val>
                                            <p:strVal val="#ppt_y"/>
                                          </p:val>
                                        </p:tav>
                                        <p:tav tm="100000">
                                          <p:val>
                                            <p:strVal val="#ppt_y"/>
                                          </p:val>
                                        </p:tav>
                                      </p:tavLst>
                                    </p:anim>
                                    <p:anim calcmode="lin" valueType="num">
                                      <p:cBhvr>
                                        <p:cTn id="72" dur="1250" fill="hold"/>
                                        <p:tgtEl>
                                          <p:spTgt spid="37"/>
                                        </p:tgtEl>
                                        <p:attrNameLst>
                                          <p:attrName>ppt_w</p:attrName>
                                        </p:attrNameLst>
                                      </p:cBhvr>
                                      <p:tavLst>
                                        <p:tav tm="0">
                                          <p:val>
                                            <p:fltVal val="0"/>
                                          </p:val>
                                        </p:tav>
                                        <p:tav tm="100000">
                                          <p:val>
                                            <p:strVal val="#ppt_w"/>
                                          </p:val>
                                        </p:tav>
                                      </p:tavLst>
                                    </p:anim>
                                    <p:anim calcmode="lin" valueType="num">
                                      <p:cBhvr>
                                        <p:cTn id="73" dur="1250" fill="hold"/>
                                        <p:tgtEl>
                                          <p:spTgt spid="37"/>
                                        </p:tgtEl>
                                        <p:attrNameLst>
                                          <p:attrName>ppt_h</p:attrName>
                                        </p:attrNameLst>
                                      </p:cBhvr>
                                      <p:tavLst>
                                        <p:tav tm="0">
                                          <p:val>
                                            <p:strVal val="#ppt_h"/>
                                          </p:val>
                                        </p:tav>
                                        <p:tav tm="100000">
                                          <p:val>
                                            <p:strVal val="#ppt_h"/>
                                          </p:val>
                                        </p:tav>
                                      </p:tavLst>
                                    </p:anim>
                                  </p:childTnLst>
                                </p:cTn>
                              </p:par>
                              <p:par>
                                <p:cTn id="74" presetID="22" presetClass="entr" presetSubtype="8" fill="hold" grpId="0" nodeType="withEffect">
                                  <p:stCondLst>
                                    <p:cond delay="4750"/>
                                  </p:stCondLst>
                                  <p:childTnLst>
                                    <p:set>
                                      <p:cBhvr>
                                        <p:cTn id="75" dur="1" fill="hold">
                                          <p:stCondLst>
                                            <p:cond delay="0"/>
                                          </p:stCondLst>
                                        </p:cTn>
                                        <p:tgtEl>
                                          <p:spTgt spid="38"/>
                                        </p:tgtEl>
                                        <p:attrNameLst>
                                          <p:attrName>style.visibility</p:attrName>
                                        </p:attrNameLst>
                                      </p:cBhvr>
                                      <p:to>
                                        <p:strVal val="visible"/>
                                      </p:to>
                                    </p:set>
                                    <p:animEffect transition="in" filter="wipe(left)">
                                      <p:cBhvr>
                                        <p:cTn id="76" dur="1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2" grpId="0" animBg="1"/>
      <p:bldP spid="32" grpId="0" animBg="1"/>
      <p:bldP spid="35" grpId="0" animBg="1"/>
      <p:bldP spid="38"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7FF81A-78A7-4B26-9D4E-310D1E2E951C}"/>
              </a:ext>
            </a:extLst>
          </p:cNvPr>
          <p:cNvSpPr txBox="1"/>
          <p:nvPr/>
        </p:nvSpPr>
        <p:spPr>
          <a:xfrm>
            <a:off x="1064133" y="613758"/>
            <a:ext cx="4945585" cy="553998"/>
          </a:xfrm>
          <a:prstGeom prst="rect">
            <a:avLst/>
          </a:prstGeom>
          <a:noFill/>
        </p:spPr>
        <p:txBody>
          <a:bodyPr wrap="none" rtlCol="0">
            <a:spAutoFit/>
          </a:bodyPr>
          <a:lstStyle/>
          <a:p>
            <a:pPr>
              <a:spcAft>
                <a:spcPts val="600"/>
              </a:spcAft>
            </a:pPr>
            <a:r>
              <a:rPr lang="en-US" sz="3000" b="1" spc="300" dirty="0">
                <a:gradFill>
                  <a:gsLst>
                    <a:gs pos="0">
                      <a:schemeClr val="accent6"/>
                    </a:gs>
                    <a:gs pos="100000">
                      <a:schemeClr val="accent2"/>
                    </a:gs>
                  </a:gsLst>
                  <a:lin ang="5400000" scaled="0"/>
                </a:gradFill>
                <a:latin typeface="Montserrat" panose="00000500000000000000" pitchFamily="50" charset="0"/>
              </a:rPr>
              <a:t>PROGRESS TO-DATE</a:t>
            </a:r>
          </a:p>
        </p:txBody>
      </p:sp>
      <p:sp>
        <p:nvSpPr>
          <p:cNvPr id="5" name="Rectangle 4">
            <a:extLst>
              <a:ext uri="{FF2B5EF4-FFF2-40B4-BE49-F238E27FC236}">
                <a16:creationId xmlns:a16="http://schemas.microsoft.com/office/drawing/2014/main" id="{3365803E-3F2B-4B8B-8A71-8E6603FA321B}"/>
              </a:ext>
            </a:extLst>
          </p:cNvPr>
          <p:cNvSpPr/>
          <p:nvPr/>
        </p:nvSpPr>
        <p:spPr>
          <a:xfrm>
            <a:off x="0" y="0"/>
            <a:ext cx="560439"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8E1201BC-4DB0-452D-AD0D-D099909DE3B2}"/>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141CDB4A-F3C4-4D91-81BB-E4D9EDBD1831}"/>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9" name="Graphic 31" descr="Line arrow Horizontal U turn">
            <a:extLst>
              <a:ext uri="{FF2B5EF4-FFF2-40B4-BE49-F238E27FC236}">
                <a16:creationId xmlns:a16="http://schemas.microsoft.com/office/drawing/2014/main" id="{B7B27519-FFE3-4D4D-9FDC-FEFFD0397C89}"/>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Rectangle: Rounded Corners 30">
            <a:extLst>
              <a:ext uri="{FF2B5EF4-FFF2-40B4-BE49-F238E27FC236}">
                <a16:creationId xmlns:a16="http://schemas.microsoft.com/office/drawing/2014/main" id="{9D56C502-AAAB-4720-A7A8-3F0FE9B4E02D}"/>
              </a:ext>
            </a:extLst>
          </p:cNvPr>
          <p:cNvSpPr/>
          <p:nvPr/>
        </p:nvSpPr>
        <p:spPr>
          <a:xfrm>
            <a:off x="1202331" y="1435442"/>
            <a:ext cx="3355664" cy="1560694"/>
          </a:xfrm>
          <a:prstGeom prst="roundRect">
            <a:avLst>
              <a:gd name="adj" fmla="val 3153"/>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E580D07A-3A51-4770-B60B-A8E0CA395B18}"/>
              </a:ext>
            </a:extLst>
          </p:cNvPr>
          <p:cNvSpPr/>
          <p:nvPr/>
        </p:nvSpPr>
        <p:spPr>
          <a:xfrm>
            <a:off x="4718051" y="1435442"/>
            <a:ext cx="3355664" cy="1560694"/>
          </a:xfrm>
          <a:prstGeom prst="roundRect">
            <a:avLst>
              <a:gd name="adj" fmla="val 3153"/>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9F26BF1F-A418-47EB-9421-3E446EC7370E}"/>
              </a:ext>
            </a:extLst>
          </p:cNvPr>
          <p:cNvSpPr/>
          <p:nvPr/>
        </p:nvSpPr>
        <p:spPr>
          <a:xfrm>
            <a:off x="8233772" y="1435442"/>
            <a:ext cx="3355664" cy="1560694"/>
          </a:xfrm>
          <a:prstGeom prst="roundRect">
            <a:avLst>
              <a:gd name="adj" fmla="val 3153"/>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EE033BDD-7A31-4A7B-B747-D704BCD63902}"/>
              </a:ext>
            </a:extLst>
          </p:cNvPr>
          <p:cNvSpPr/>
          <p:nvPr/>
        </p:nvSpPr>
        <p:spPr>
          <a:xfrm>
            <a:off x="1202331" y="3146285"/>
            <a:ext cx="3355664" cy="1560694"/>
          </a:xfrm>
          <a:prstGeom prst="roundRect">
            <a:avLst>
              <a:gd name="adj" fmla="val 4145"/>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1D1CCF78-D75C-4599-A3A0-8E90AD6FD753}"/>
              </a:ext>
            </a:extLst>
          </p:cNvPr>
          <p:cNvSpPr/>
          <p:nvPr/>
        </p:nvSpPr>
        <p:spPr>
          <a:xfrm>
            <a:off x="4718051" y="3146285"/>
            <a:ext cx="3355664" cy="1560694"/>
          </a:xfrm>
          <a:prstGeom prst="roundRect">
            <a:avLst>
              <a:gd name="adj" fmla="val 4145"/>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F517FAC8-E18E-4163-A710-38BED8515D03}"/>
              </a:ext>
            </a:extLst>
          </p:cNvPr>
          <p:cNvSpPr/>
          <p:nvPr/>
        </p:nvSpPr>
        <p:spPr>
          <a:xfrm>
            <a:off x="8233772" y="3146285"/>
            <a:ext cx="3355664" cy="1560694"/>
          </a:xfrm>
          <a:prstGeom prst="roundRect">
            <a:avLst>
              <a:gd name="adj" fmla="val 4145"/>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C85EA992-BF6F-4877-989F-29C1E75AA140}"/>
              </a:ext>
            </a:extLst>
          </p:cNvPr>
          <p:cNvSpPr/>
          <p:nvPr/>
        </p:nvSpPr>
        <p:spPr>
          <a:xfrm>
            <a:off x="1202331" y="4857127"/>
            <a:ext cx="10387104" cy="1560694"/>
          </a:xfrm>
          <a:prstGeom prst="roundRect">
            <a:avLst>
              <a:gd name="adj" fmla="val 4145"/>
            </a:avLst>
          </a:prstGeom>
          <a:solidFill>
            <a:schemeClr val="accent1">
              <a:lumMod val="10000"/>
              <a:alpha val="46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B83EC1F-0859-4DC1-93DD-8E126FCA6927}"/>
              </a:ext>
            </a:extLst>
          </p:cNvPr>
          <p:cNvSpPr txBox="1"/>
          <p:nvPr/>
        </p:nvSpPr>
        <p:spPr>
          <a:xfrm>
            <a:off x="2880163" y="1924107"/>
            <a:ext cx="1352242" cy="583365"/>
          </a:xfrm>
          <a:prstGeom prst="rect">
            <a:avLst/>
          </a:prstGeom>
          <a:noFill/>
        </p:spPr>
        <p:txBody>
          <a:bodyPr wrap="square" rtlCol="0" anchor="ctr" anchorCtr="0">
            <a:spAutoFit/>
          </a:bodyPr>
          <a:lstStyle/>
          <a:p>
            <a:pPr>
              <a:lnSpc>
                <a:spcPts val="2000"/>
              </a:lnSpc>
            </a:pPr>
            <a:r>
              <a:rPr lang="en-US" sz="1400" b="1" dirty="0">
                <a:solidFill>
                  <a:schemeClr val="accent2"/>
                </a:solidFill>
                <a:latin typeface="Montserrat" panose="00000500000000000000" pitchFamily="50" charset="0"/>
              </a:rPr>
              <a:t>Mobile Apps Built</a:t>
            </a:r>
          </a:p>
        </p:txBody>
      </p:sp>
      <p:sp>
        <p:nvSpPr>
          <p:cNvPr id="55" name="TextBox 54">
            <a:extLst>
              <a:ext uri="{FF2B5EF4-FFF2-40B4-BE49-F238E27FC236}">
                <a16:creationId xmlns:a16="http://schemas.microsoft.com/office/drawing/2014/main" id="{B8A7CD6F-FB7A-4FD6-B235-571EDA9A9A9D}"/>
              </a:ext>
            </a:extLst>
          </p:cNvPr>
          <p:cNvSpPr txBox="1"/>
          <p:nvPr/>
        </p:nvSpPr>
        <p:spPr>
          <a:xfrm>
            <a:off x="6395883" y="1924107"/>
            <a:ext cx="1352242" cy="583365"/>
          </a:xfrm>
          <a:prstGeom prst="rect">
            <a:avLst/>
          </a:prstGeom>
          <a:noFill/>
        </p:spPr>
        <p:txBody>
          <a:bodyPr wrap="square" rtlCol="0" anchor="ctr" anchorCtr="0">
            <a:spAutoFit/>
          </a:bodyPr>
          <a:lstStyle/>
          <a:p>
            <a:pPr>
              <a:lnSpc>
                <a:spcPts val="2000"/>
              </a:lnSpc>
            </a:pPr>
            <a:r>
              <a:rPr lang="en-US" sz="1400" b="1" dirty="0">
                <a:solidFill>
                  <a:schemeClr val="accent2"/>
                </a:solidFill>
                <a:latin typeface="Montserrat" panose="00000500000000000000" pitchFamily="50" charset="0"/>
              </a:rPr>
              <a:t>Provisional Patent Filed</a:t>
            </a:r>
          </a:p>
        </p:txBody>
      </p:sp>
      <p:sp>
        <p:nvSpPr>
          <p:cNvPr id="56" name="TextBox 55">
            <a:extLst>
              <a:ext uri="{FF2B5EF4-FFF2-40B4-BE49-F238E27FC236}">
                <a16:creationId xmlns:a16="http://schemas.microsoft.com/office/drawing/2014/main" id="{65EC6D93-A57D-4088-B950-4F762B3FC6ED}"/>
              </a:ext>
            </a:extLst>
          </p:cNvPr>
          <p:cNvSpPr txBox="1"/>
          <p:nvPr/>
        </p:nvSpPr>
        <p:spPr>
          <a:xfrm>
            <a:off x="9911604" y="1924107"/>
            <a:ext cx="1352242" cy="583365"/>
          </a:xfrm>
          <a:prstGeom prst="rect">
            <a:avLst/>
          </a:prstGeom>
          <a:noFill/>
        </p:spPr>
        <p:txBody>
          <a:bodyPr wrap="square" rtlCol="0" anchor="ctr" anchorCtr="0">
            <a:spAutoFit/>
          </a:bodyPr>
          <a:lstStyle/>
          <a:p>
            <a:pPr>
              <a:lnSpc>
                <a:spcPts val="2000"/>
              </a:lnSpc>
            </a:pPr>
            <a:r>
              <a:rPr lang="en-US" sz="1400" b="1" dirty="0">
                <a:solidFill>
                  <a:schemeClr val="accent2"/>
                </a:solidFill>
                <a:latin typeface="Montserrat" panose="00000500000000000000" pitchFamily="50" charset="0"/>
              </a:rPr>
              <a:t>Branding Portfolio</a:t>
            </a:r>
          </a:p>
        </p:txBody>
      </p:sp>
      <p:sp>
        <p:nvSpPr>
          <p:cNvPr id="57" name="TextBox 56">
            <a:extLst>
              <a:ext uri="{FF2B5EF4-FFF2-40B4-BE49-F238E27FC236}">
                <a16:creationId xmlns:a16="http://schemas.microsoft.com/office/drawing/2014/main" id="{2F1F56B8-CB12-4E3E-B771-7A173F99A60D}"/>
              </a:ext>
            </a:extLst>
          </p:cNvPr>
          <p:cNvSpPr txBox="1"/>
          <p:nvPr/>
        </p:nvSpPr>
        <p:spPr>
          <a:xfrm>
            <a:off x="2880163" y="3506710"/>
            <a:ext cx="1352242" cy="839845"/>
          </a:xfrm>
          <a:prstGeom prst="rect">
            <a:avLst/>
          </a:prstGeom>
          <a:noFill/>
        </p:spPr>
        <p:txBody>
          <a:bodyPr wrap="square" rtlCol="0" anchor="ctr" anchorCtr="0">
            <a:spAutoFit/>
          </a:bodyPr>
          <a:lstStyle/>
          <a:p>
            <a:pPr>
              <a:lnSpc>
                <a:spcPts val="2000"/>
              </a:lnSpc>
            </a:pPr>
            <a:r>
              <a:rPr lang="en-US" sz="1400" b="1" dirty="0">
                <a:solidFill>
                  <a:schemeClr val="accent2"/>
                </a:solidFill>
                <a:latin typeface="Montserrat" panose="00000500000000000000" pitchFamily="50" charset="0"/>
              </a:rPr>
              <a:t>Expert Advisors Recruited</a:t>
            </a:r>
          </a:p>
        </p:txBody>
      </p:sp>
      <p:sp>
        <p:nvSpPr>
          <p:cNvPr id="58" name="TextBox 57">
            <a:extLst>
              <a:ext uri="{FF2B5EF4-FFF2-40B4-BE49-F238E27FC236}">
                <a16:creationId xmlns:a16="http://schemas.microsoft.com/office/drawing/2014/main" id="{C4E05868-2B2E-4D56-BA76-049BEDA7A537}"/>
              </a:ext>
            </a:extLst>
          </p:cNvPr>
          <p:cNvSpPr txBox="1"/>
          <p:nvPr/>
        </p:nvSpPr>
        <p:spPr>
          <a:xfrm>
            <a:off x="6395883" y="3506710"/>
            <a:ext cx="1352242" cy="839845"/>
          </a:xfrm>
          <a:prstGeom prst="rect">
            <a:avLst/>
          </a:prstGeom>
          <a:noFill/>
        </p:spPr>
        <p:txBody>
          <a:bodyPr wrap="square" rtlCol="0" anchor="ctr" anchorCtr="0">
            <a:spAutoFit/>
          </a:bodyPr>
          <a:lstStyle/>
          <a:p>
            <a:pPr>
              <a:lnSpc>
                <a:spcPts val="2000"/>
              </a:lnSpc>
            </a:pPr>
            <a:r>
              <a:rPr lang="en-US" sz="1400" b="1" dirty="0">
                <a:solidFill>
                  <a:schemeClr val="accent2"/>
                </a:solidFill>
                <a:latin typeface="Montserrat" panose="00000500000000000000" pitchFamily="50" charset="0"/>
              </a:rPr>
              <a:t>Clients Recruited To-date</a:t>
            </a:r>
          </a:p>
        </p:txBody>
      </p:sp>
      <p:sp>
        <p:nvSpPr>
          <p:cNvPr id="59" name="TextBox 58">
            <a:extLst>
              <a:ext uri="{FF2B5EF4-FFF2-40B4-BE49-F238E27FC236}">
                <a16:creationId xmlns:a16="http://schemas.microsoft.com/office/drawing/2014/main" id="{D907DAF5-02AB-4530-9982-E76819FF1D7B}"/>
              </a:ext>
            </a:extLst>
          </p:cNvPr>
          <p:cNvSpPr txBox="1"/>
          <p:nvPr/>
        </p:nvSpPr>
        <p:spPr>
          <a:xfrm>
            <a:off x="9911603" y="3506710"/>
            <a:ext cx="1508871" cy="839845"/>
          </a:xfrm>
          <a:prstGeom prst="rect">
            <a:avLst/>
          </a:prstGeom>
          <a:noFill/>
        </p:spPr>
        <p:txBody>
          <a:bodyPr wrap="square" rtlCol="0" anchor="ctr" anchorCtr="0">
            <a:spAutoFit/>
          </a:bodyPr>
          <a:lstStyle/>
          <a:p>
            <a:pPr>
              <a:lnSpc>
                <a:spcPts val="2000"/>
              </a:lnSpc>
            </a:pPr>
            <a:r>
              <a:rPr lang="en-US" sz="1400" b="1" dirty="0">
                <a:solidFill>
                  <a:schemeClr val="accent2"/>
                </a:solidFill>
                <a:latin typeface="Montserrat" panose="00000500000000000000" pitchFamily="50" charset="0"/>
              </a:rPr>
              <a:t>iPhone</a:t>
            </a:r>
          </a:p>
          <a:p>
            <a:pPr>
              <a:lnSpc>
                <a:spcPts val="2000"/>
              </a:lnSpc>
            </a:pPr>
            <a:r>
              <a:rPr lang="en-US" sz="1400" b="1" dirty="0">
                <a:solidFill>
                  <a:schemeClr val="accent2"/>
                </a:solidFill>
                <a:latin typeface="Montserrat" panose="00000500000000000000" pitchFamily="50" charset="0"/>
              </a:rPr>
              <a:t>Dev. License Applied</a:t>
            </a:r>
          </a:p>
        </p:txBody>
      </p:sp>
      <p:sp>
        <p:nvSpPr>
          <p:cNvPr id="64" name="TextBox 63">
            <a:extLst>
              <a:ext uri="{FF2B5EF4-FFF2-40B4-BE49-F238E27FC236}">
                <a16:creationId xmlns:a16="http://schemas.microsoft.com/office/drawing/2014/main" id="{213F8D78-4FA9-41F0-AEE5-A78F3C105EB2}"/>
              </a:ext>
            </a:extLst>
          </p:cNvPr>
          <p:cNvSpPr txBox="1"/>
          <p:nvPr/>
        </p:nvSpPr>
        <p:spPr>
          <a:xfrm>
            <a:off x="1202330" y="3611160"/>
            <a:ext cx="1677832" cy="630942"/>
          </a:xfrm>
          <a:prstGeom prst="rect">
            <a:avLst/>
          </a:prstGeom>
          <a:noFill/>
        </p:spPr>
        <p:txBody>
          <a:bodyPr wrap="square" rtlCol="0" anchor="ctr" anchorCtr="0">
            <a:spAutoFit/>
          </a:bodyPr>
          <a:lstStyle/>
          <a:p>
            <a:pPr algn="ctr"/>
            <a:r>
              <a:rPr lang="en-US" sz="3500" b="1" dirty="0">
                <a:gradFill flip="none" rotWithShape="1">
                  <a:gsLst>
                    <a:gs pos="0">
                      <a:schemeClr val="accent5"/>
                    </a:gs>
                    <a:gs pos="98000">
                      <a:schemeClr val="accent2"/>
                    </a:gs>
                  </a:gsLst>
                  <a:lin ang="5400000" scaled="0"/>
                  <a:tileRect/>
                </a:gradFill>
                <a:latin typeface="Montserrat" panose="00000500000000000000" pitchFamily="50" charset="0"/>
              </a:rPr>
              <a:t>5+</a:t>
            </a:r>
          </a:p>
        </p:txBody>
      </p:sp>
      <p:sp>
        <p:nvSpPr>
          <p:cNvPr id="65" name="TextBox 64">
            <a:extLst>
              <a:ext uri="{FF2B5EF4-FFF2-40B4-BE49-F238E27FC236}">
                <a16:creationId xmlns:a16="http://schemas.microsoft.com/office/drawing/2014/main" id="{8806C1E5-5D28-43B2-8FF5-2D2B00D34FC5}"/>
              </a:ext>
            </a:extLst>
          </p:cNvPr>
          <p:cNvSpPr txBox="1"/>
          <p:nvPr/>
        </p:nvSpPr>
        <p:spPr>
          <a:xfrm>
            <a:off x="4714623" y="3611160"/>
            <a:ext cx="1681259" cy="630942"/>
          </a:xfrm>
          <a:prstGeom prst="rect">
            <a:avLst/>
          </a:prstGeom>
          <a:noFill/>
        </p:spPr>
        <p:txBody>
          <a:bodyPr wrap="square" rtlCol="0" anchor="ctr" anchorCtr="0">
            <a:spAutoFit/>
          </a:bodyPr>
          <a:lstStyle/>
          <a:p>
            <a:pPr algn="ctr"/>
            <a:r>
              <a:rPr lang="en-US" sz="3500" b="1" dirty="0">
                <a:gradFill flip="none" rotWithShape="1">
                  <a:gsLst>
                    <a:gs pos="0">
                      <a:schemeClr val="accent5"/>
                    </a:gs>
                    <a:gs pos="98000">
                      <a:schemeClr val="accent2"/>
                    </a:gs>
                  </a:gsLst>
                  <a:lin ang="5400000" scaled="0"/>
                  <a:tileRect/>
                </a:gradFill>
                <a:latin typeface="Montserrat" panose="00000500000000000000" pitchFamily="50" charset="0"/>
              </a:rPr>
              <a:t>15</a:t>
            </a:r>
          </a:p>
        </p:txBody>
      </p:sp>
      <p:sp>
        <p:nvSpPr>
          <p:cNvPr id="66" name="TextBox 65">
            <a:extLst>
              <a:ext uri="{FF2B5EF4-FFF2-40B4-BE49-F238E27FC236}">
                <a16:creationId xmlns:a16="http://schemas.microsoft.com/office/drawing/2014/main" id="{4A695C19-50D7-473F-A37F-D4A76ED9BFAB}"/>
              </a:ext>
            </a:extLst>
          </p:cNvPr>
          <p:cNvSpPr txBox="1"/>
          <p:nvPr/>
        </p:nvSpPr>
        <p:spPr>
          <a:xfrm>
            <a:off x="8230344" y="3457273"/>
            <a:ext cx="1681259" cy="938719"/>
          </a:xfrm>
          <a:prstGeom prst="rect">
            <a:avLst/>
          </a:prstGeom>
          <a:noFill/>
        </p:spPr>
        <p:txBody>
          <a:bodyPr wrap="square" rtlCol="0" anchor="ctr" anchorCtr="0">
            <a:spAutoFit/>
          </a:bodyPr>
          <a:lstStyle/>
          <a:p>
            <a:pPr algn="ctr"/>
            <a:r>
              <a:rPr lang="en-US" sz="2000" b="1" dirty="0">
                <a:gradFill flip="none" rotWithShape="1">
                  <a:gsLst>
                    <a:gs pos="0">
                      <a:schemeClr val="accent5"/>
                    </a:gs>
                    <a:gs pos="98000">
                      <a:schemeClr val="accent2"/>
                    </a:gs>
                  </a:gsLst>
                  <a:lin ang="5400000" scaled="0"/>
                  <a:tileRect/>
                </a:gradFill>
                <a:latin typeface="Montserrat" panose="00000500000000000000" pitchFamily="50" charset="0"/>
              </a:rPr>
              <a:t>Nov</a:t>
            </a:r>
          </a:p>
          <a:p>
            <a:pPr algn="ctr"/>
            <a:r>
              <a:rPr lang="en-US" sz="3500" b="1" dirty="0">
                <a:gradFill flip="none" rotWithShape="1">
                  <a:gsLst>
                    <a:gs pos="0">
                      <a:schemeClr val="accent5"/>
                    </a:gs>
                    <a:gs pos="98000">
                      <a:schemeClr val="accent2"/>
                    </a:gs>
                  </a:gsLst>
                  <a:lin ang="5400000" scaled="0"/>
                  <a:tileRect/>
                </a:gradFill>
                <a:latin typeface="Montserrat" panose="00000500000000000000" pitchFamily="50" charset="0"/>
              </a:rPr>
              <a:t>28</a:t>
            </a:r>
          </a:p>
        </p:txBody>
      </p:sp>
      <p:pic>
        <p:nvPicPr>
          <p:cNvPr id="67" name="Picture 66">
            <a:extLst>
              <a:ext uri="{FF2B5EF4-FFF2-40B4-BE49-F238E27FC236}">
                <a16:creationId xmlns:a16="http://schemas.microsoft.com/office/drawing/2014/main" id="{A4E7C35D-FC6F-459B-8425-5A985E6C8D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017828" y="1817072"/>
            <a:ext cx="1192577" cy="342866"/>
          </a:xfrm>
          <a:prstGeom prst="rect">
            <a:avLst/>
          </a:prstGeom>
        </p:spPr>
      </p:pic>
      <p:pic>
        <p:nvPicPr>
          <p:cNvPr id="68" name="Picture 67">
            <a:extLst>
              <a:ext uri="{FF2B5EF4-FFF2-40B4-BE49-F238E27FC236}">
                <a16:creationId xmlns:a16="http://schemas.microsoft.com/office/drawing/2014/main" id="{4BD00836-E36B-4B7B-8F12-CB9F2EEA2E7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017828" y="2271640"/>
            <a:ext cx="1192577" cy="342866"/>
          </a:xfrm>
          <a:prstGeom prst="rect">
            <a:avLst/>
          </a:prstGeom>
        </p:spPr>
      </p:pic>
      <p:pic>
        <p:nvPicPr>
          <p:cNvPr id="71" name="Picture 70">
            <a:extLst>
              <a:ext uri="{FF2B5EF4-FFF2-40B4-BE49-F238E27FC236}">
                <a16:creationId xmlns:a16="http://schemas.microsoft.com/office/drawing/2014/main" id="{F448907E-5B63-4315-A7CA-3E09D75B5F6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566927" y="1817072"/>
            <a:ext cx="1192577" cy="342866"/>
          </a:xfrm>
          <a:prstGeom prst="rect">
            <a:avLst/>
          </a:prstGeom>
        </p:spPr>
      </p:pic>
      <p:pic>
        <p:nvPicPr>
          <p:cNvPr id="72" name="Picture 71">
            <a:extLst>
              <a:ext uri="{FF2B5EF4-FFF2-40B4-BE49-F238E27FC236}">
                <a16:creationId xmlns:a16="http://schemas.microsoft.com/office/drawing/2014/main" id="{90152C4C-E48F-486E-B918-62891D7DE20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566927" y="2271640"/>
            <a:ext cx="1192577" cy="342866"/>
          </a:xfrm>
          <a:prstGeom prst="rect">
            <a:avLst/>
          </a:prstGeom>
        </p:spPr>
      </p:pic>
      <p:pic>
        <p:nvPicPr>
          <p:cNvPr id="74" name="Picture 73">
            <a:extLst>
              <a:ext uri="{FF2B5EF4-FFF2-40B4-BE49-F238E27FC236}">
                <a16:creationId xmlns:a16="http://schemas.microsoft.com/office/drawing/2014/main" id="{01A51603-D849-44DA-80C7-245981F2B4F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00385" y="1817072"/>
            <a:ext cx="1192577" cy="342866"/>
          </a:xfrm>
          <a:prstGeom prst="rect">
            <a:avLst/>
          </a:prstGeom>
        </p:spPr>
      </p:pic>
      <p:pic>
        <p:nvPicPr>
          <p:cNvPr id="75" name="Picture 74">
            <a:extLst>
              <a:ext uri="{FF2B5EF4-FFF2-40B4-BE49-F238E27FC236}">
                <a16:creationId xmlns:a16="http://schemas.microsoft.com/office/drawing/2014/main" id="{2D92CFA1-8F50-4359-96BC-D0F5952CA9A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00385" y="2271640"/>
            <a:ext cx="1192577" cy="342866"/>
          </a:xfrm>
          <a:prstGeom prst="rect">
            <a:avLst/>
          </a:prstGeom>
        </p:spPr>
      </p:pic>
      <p:pic>
        <p:nvPicPr>
          <p:cNvPr id="77" name="Picture 76">
            <a:extLst>
              <a:ext uri="{FF2B5EF4-FFF2-40B4-BE49-F238E27FC236}">
                <a16:creationId xmlns:a16="http://schemas.microsoft.com/office/drawing/2014/main" id="{8CCA482C-2349-483A-8142-DEEBE04476F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886316" y="5593638"/>
            <a:ext cx="1735652" cy="499000"/>
          </a:xfrm>
          <a:prstGeom prst="rect">
            <a:avLst/>
          </a:prstGeom>
        </p:spPr>
      </p:pic>
      <p:pic>
        <p:nvPicPr>
          <p:cNvPr id="78" name="Picture 77">
            <a:extLst>
              <a:ext uri="{FF2B5EF4-FFF2-40B4-BE49-F238E27FC236}">
                <a16:creationId xmlns:a16="http://schemas.microsoft.com/office/drawing/2014/main" id="{29E303E2-DFA1-4FC0-BE38-DD67F35F72D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308236" y="5593638"/>
            <a:ext cx="1735652" cy="499000"/>
          </a:xfrm>
          <a:prstGeom prst="rect">
            <a:avLst/>
          </a:prstGeom>
        </p:spPr>
      </p:pic>
      <p:pic>
        <p:nvPicPr>
          <p:cNvPr id="79" name="Picture 78">
            <a:extLst>
              <a:ext uri="{FF2B5EF4-FFF2-40B4-BE49-F238E27FC236}">
                <a16:creationId xmlns:a16="http://schemas.microsoft.com/office/drawing/2014/main" id="{CE653CC9-FF0B-419F-BD14-5645209E489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30156" y="5593638"/>
            <a:ext cx="1735652" cy="499000"/>
          </a:xfrm>
          <a:prstGeom prst="rect">
            <a:avLst/>
          </a:prstGeom>
        </p:spPr>
      </p:pic>
      <p:pic>
        <p:nvPicPr>
          <p:cNvPr id="80" name="Picture 79">
            <a:extLst>
              <a:ext uri="{FF2B5EF4-FFF2-40B4-BE49-F238E27FC236}">
                <a16:creationId xmlns:a16="http://schemas.microsoft.com/office/drawing/2014/main" id="{C5DBAAC7-2220-41FF-9838-5EA9DB2FED2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152076" y="5593638"/>
            <a:ext cx="1735652" cy="499000"/>
          </a:xfrm>
          <a:prstGeom prst="rect">
            <a:avLst/>
          </a:prstGeom>
        </p:spPr>
      </p:pic>
      <p:sp>
        <p:nvSpPr>
          <p:cNvPr id="85" name="TextBox 84">
            <a:extLst>
              <a:ext uri="{FF2B5EF4-FFF2-40B4-BE49-F238E27FC236}">
                <a16:creationId xmlns:a16="http://schemas.microsoft.com/office/drawing/2014/main" id="{1F5F47E9-BEA0-4310-8300-7F24C60B495A}"/>
              </a:ext>
            </a:extLst>
          </p:cNvPr>
          <p:cNvSpPr txBox="1"/>
          <p:nvPr/>
        </p:nvSpPr>
        <p:spPr>
          <a:xfrm>
            <a:off x="4510700" y="5073562"/>
            <a:ext cx="3770366" cy="326884"/>
          </a:xfrm>
          <a:prstGeom prst="rect">
            <a:avLst/>
          </a:prstGeom>
          <a:noFill/>
        </p:spPr>
        <p:txBody>
          <a:bodyPr wrap="square" rtlCol="0" anchor="ctr" anchorCtr="0">
            <a:spAutoFit/>
          </a:bodyPr>
          <a:lstStyle/>
          <a:p>
            <a:pPr algn="ctr">
              <a:lnSpc>
                <a:spcPts val="2000"/>
              </a:lnSpc>
            </a:pPr>
            <a:r>
              <a:rPr lang="en-US" sz="1400" b="1" spc="300" dirty="0">
                <a:solidFill>
                  <a:schemeClr val="accent3"/>
                </a:solidFill>
                <a:latin typeface="Montserrat" panose="00000500000000000000" pitchFamily="50" charset="0"/>
              </a:rPr>
              <a:t>EARLY INTEREST FROM</a:t>
            </a:r>
          </a:p>
        </p:txBody>
      </p:sp>
      <p:sp>
        <p:nvSpPr>
          <p:cNvPr id="84" name="Slide Number Placeholder 83">
            <a:extLst>
              <a:ext uri="{FF2B5EF4-FFF2-40B4-BE49-F238E27FC236}">
                <a16:creationId xmlns:a16="http://schemas.microsoft.com/office/drawing/2014/main" id="{A25AE64E-D687-4184-817D-1A3751410CD2}"/>
              </a:ext>
            </a:extLst>
          </p:cNvPr>
          <p:cNvSpPr>
            <a:spLocks noGrp="1"/>
          </p:cNvSpPr>
          <p:nvPr>
            <p:ph type="sldNum" sz="quarter" idx="12"/>
          </p:nvPr>
        </p:nvSpPr>
        <p:spPr/>
        <p:txBody>
          <a:bodyPr/>
          <a:lstStyle/>
          <a:p>
            <a:pPr algn="ctr"/>
            <a:fld id="{9CA17E48-1482-2242-8588-28D178DC5C93}" type="slidenum">
              <a:rPr lang="en-US" smtClean="0"/>
              <a:pPr algn="ctr"/>
              <a:t>24</a:t>
            </a:fld>
            <a:endParaRPr lang="en-US" dirty="0"/>
          </a:p>
        </p:txBody>
      </p:sp>
    </p:spTree>
    <p:extLst>
      <p:ext uri="{BB962C8B-B14F-4D97-AF65-F5344CB8AC3E}">
        <p14:creationId xmlns:p14="http://schemas.microsoft.com/office/powerpoint/2010/main" val="2550247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4C7E34-75C8-49C8-91A4-7021BAD52B41}"/>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C872ECB-D7C9-4EF4-BE14-69B30BB8A975}"/>
              </a:ext>
            </a:extLst>
          </p:cNvPr>
          <p:cNvSpPr txBox="1"/>
          <p:nvPr/>
        </p:nvSpPr>
        <p:spPr>
          <a:xfrm rot="16200000">
            <a:off x="-377486" y="3290501"/>
            <a:ext cx="131542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DIVIDER</a:t>
            </a:r>
          </a:p>
        </p:txBody>
      </p:sp>
      <p:sp>
        <p:nvSpPr>
          <p:cNvPr id="5" name="Graphic 31" descr="Line arrow Horizontal U turn">
            <a:extLst>
              <a:ext uri="{FF2B5EF4-FFF2-40B4-BE49-F238E27FC236}">
                <a16:creationId xmlns:a16="http://schemas.microsoft.com/office/drawing/2014/main" id="{8D0148F4-BB2C-46EF-AAB1-5D9B9AE4992A}"/>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3">
            <a:extLst>
              <a:ext uri="{FF2B5EF4-FFF2-40B4-BE49-F238E27FC236}">
                <a16:creationId xmlns:a16="http://schemas.microsoft.com/office/drawing/2014/main" id="{B8CD764E-F724-4A7F-9000-06E5F5B8DB2C}"/>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7" name="TextBox 6">
            <a:extLst>
              <a:ext uri="{FF2B5EF4-FFF2-40B4-BE49-F238E27FC236}">
                <a16:creationId xmlns:a16="http://schemas.microsoft.com/office/drawing/2014/main" id="{D9B1BEFF-0B1D-4FC2-B2EE-BCF931C1A3D2}"/>
              </a:ext>
            </a:extLst>
          </p:cNvPr>
          <p:cNvSpPr txBox="1"/>
          <p:nvPr/>
        </p:nvSpPr>
        <p:spPr>
          <a:xfrm>
            <a:off x="6070602" y="4465528"/>
            <a:ext cx="3323346" cy="1554272"/>
          </a:xfrm>
          <a:prstGeom prst="rect">
            <a:avLst/>
          </a:prstGeom>
          <a:noFill/>
        </p:spPr>
        <p:txBody>
          <a:bodyPr wrap="none" rtlCol="0">
            <a:spAutoFit/>
          </a:bodyPr>
          <a:lstStyle>
            <a:defPPr>
              <a:defRPr lang="en-US"/>
            </a:defPPr>
            <a:lvl1pPr>
              <a:defRPr sz="2500" b="1" spc="300">
                <a:gradFill>
                  <a:gsLst>
                    <a:gs pos="0">
                      <a:schemeClr val="accent6"/>
                    </a:gs>
                    <a:gs pos="100000">
                      <a:schemeClr val="accent2"/>
                    </a:gs>
                  </a:gsLst>
                  <a:lin ang="5400000" scaled="0"/>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4000" b="0"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WHAT</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4000" b="0"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THEY SAY</a:t>
            </a:r>
          </a:p>
        </p:txBody>
      </p:sp>
      <p:sp>
        <p:nvSpPr>
          <p:cNvPr id="8" name="Rectangle 7">
            <a:extLst>
              <a:ext uri="{FF2B5EF4-FFF2-40B4-BE49-F238E27FC236}">
                <a16:creationId xmlns:a16="http://schemas.microsoft.com/office/drawing/2014/main" id="{8385FED5-D440-4ECF-9414-8B99C3959A90}"/>
              </a:ext>
            </a:extLst>
          </p:cNvPr>
          <p:cNvSpPr/>
          <p:nvPr/>
        </p:nvSpPr>
        <p:spPr>
          <a:xfrm>
            <a:off x="1612900" y="0"/>
            <a:ext cx="4152900" cy="6019800"/>
          </a:xfrm>
          <a:prstGeom prst="rect">
            <a:avLst/>
          </a:prstGeom>
          <a:blipFill dpi="0"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041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4FD5EC-160F-4939-B51A-3FBDEC2AB4C5}"/>
              </a:ext>
            </a:extLst>
          </p:cNvPr>
          <p:cNvSpPr/>
          <p:nvPr/>
        </p:nvSpPr>
        <p:spPr>
          <a:xfrm>
            <a:off x="1202330" y="1435441"/>
            <a:ext cx="10354669" cy="4785803"/>
          </a:xfrm>
          <a:prstGeom prst="roundRect">
            <a:avLst>
              <a:gd name="adj" fmla="val 1699"/>
            </a:avLst>
          </a:prstGeom>
          <a:blipFill>
            <a:blip r:embed="rId2" cstate="screen">
              <a:extLst>
                <a:ext uri="{28A0092B-C50C-407E-A947-70E740481C1C}">
                  <a14:useLocalDpi xmlns:a14="http://schemas.microsoft.com/office/drawing/2010/main"/>
                </a:ext>
              </a:extLst>
            </a:blip>
            <a:srcRect/>
            <a:stretch>
              <a:fillRect/>
            </a:stretch>
          </a:blipFill>
          <a:ln w="19050">
            <a:noFill/>
          </a:ln>
          <a:effectLst>
            <a:outerShdw blurRad="317500" dist="1016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0D4210-6043-4D88-BB17-F5F1EB3032CA}"/>
              </a:ext>
            </a:extLst>
          </p:cNvPr>
          <p:cNvSpPr txBox="1"/>
          <p:nvPr/>
        </p:nvSpPr>
        <p:spPr>
          <a:xfrm>
            <a:off x="1064133" y="613758"/>
            <a:ext cx="4517583" cy="553998"/>
          </a:xfrm>
          <a:prstGeom prst="rect">
            <a:avLst/>
          </a:prstGeom>
          <a:noFill/>
        </p:spPr>
        <p:txBody>
          <a:bodyPr wrap="none" rtlCol="0">
            <a:spAutoFit/>
          </a:bodyPr>
          <a:lstStyle/>
          <a:p>
            <a:pPr>
              <a:spcAft>
                <a:spcPts val="600"/>
              </a:spcAft>
            </a:pPr>
            <a:r>
              <a:rPr lang="en-US" sz="3000" b="1" spc="300" dirty="0">
                <a:gradFill>
                  <a:gsLst>
                    <a:gs pos="0">
                      <a:schemeClr val="accent6"/>
                    </a:gs>
                    <a:gs pos="100000">
                      <a:schemeClr val="accent2"/>
                    </a:gs>
                  </a:gsLst>
                  <a:lin ang="5400000" scaled="0"/>
                </a:gradFill>
                <a:latin typeface="Montserrat" panose="00000500000000000000" pitchFamily="50" charset="0"/>
              </a:rPr>
              <a:t>NOTABLE CLIENTS</a:t>
            </a:r>
          </a:p>
        </p:txBody>
      </p:sp>
      <p:sp>
        <p:nvSpPr>
          <p:cNvPr id="7" name="Rectangle 6">
            <a:extLst>
              <a:ext uri="{FF2B5EF4-FFF2-40B4-BE49-F238E27FC236}">
                <a16:creationId xmlns:a16="http://schemas.microsoft.com/office/drawing/2014/main" id="{69AA6742-9D7C-48AE-9C2D-137EC0C72EDD}"/>
              </a:ext>
            </a:extLst>
          </p:cNvPr>
          <p:cNvSpPr/>
          <p:nvPr/>
        </p:nvSpPr>
        <p:spPr>
          <a:xfrm>
            <a:off x="0" y="0"/>
            <a:ext cx="560439" cy="685800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9961C6D9-C284-4818-8F76-8588B1C517C1}"/>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C9CBEECF-880D-4D79-9C9C-9EC7134189B4}"/>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11" name="Graphic 31" descr="Line arrow Horizontal U turn">
            <a:extLst>
              <a:ext uri="{FF2B5EF4-FFF2-40B4-BE49-F238E27FC236}">
                <a16:creationId xmlns:a16="http://schemas.microsoft.com/office/drawing/2014/main" id="{FA6DDB76-2932-494E-8A93-36489DC82B9E}"/>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Rectangle: Rounded Corners 11">
            <a:extLst>
              <a:ext uri="{FF2B5EF4-FFF2-40B4-BE49-F238E27FC236}">
                <a16:creationId xmlns:a16="http://schemas.microsoft.com/office/drawing/2014/main" id="{587263C2-1D58-466E-82AF-F9144127757A}"/>
              </a:ext>
            </a:extLst>
          </p:cNvPr>
          <p:cNvSpPr/>
          <p:nvPr/>
        </p:nvSpPr>
        <p:spPr>
          <a:xfrm>
            <a:off x="1202330" y="1435441"/>
            <a:ext cx="10354669" cy="4785803"/>
          </a:xfrm>
          <a:prstGeom prst="roundRect">
            <a:avLst>
              <a:gd name="adj" fmla="val 1699"/>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C2B0054-E0A3-4B4D-9DB6-FFAAFB5A7C19}"/>
              </a:ext>
            </a:extLst>
          </p:cNvPr>
          <p:cNvCxnSpPr>
            <a:cxnSpLocks/>
          </p:cNvCxnSpPr>
          <p:nvPr/>
        </p:nvCxnSpPr>
        <p:spPr>
          <a:xfrm>
            <a:off x="1438185" y="3828343"/>
            <a:ext cx="9882958"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C67B486-8685-4C25-888D-2D4D8580F158}"/>
              </a:ext>
            </a:extLst>
          </p:cNvPr>
          <p:cNvGrpSpPr/>
          <p:nvPr/>
        </p:nvGrpSpPr>
        <p:grpSpPr>
          <a:xfrm>
            <a:off x="3930696" y="1647828"/>
            <a:ext cx="4926964" cy="1968118"/>
            <a:chOff x="3930696" y="1886857"/>
            <a:chExt cx="4926964" cy="1770743"/>
          </a:xfrm>
        </p:grpSpPr>
        <p:cxnSp>
          <p:nvCxnSpPr>
            <p:cNvPr id="21" name="Straight Connector 20">
              <a:extLst>
                <a:ext uri="{FF2B5EF4-FFF2-40B4-BE49-F238E27FC236}">
                  <a16:creationId xmlns:a16="http://schemas.microsoft.com/office/drawing/2014/main" id="{38F9B399-7655-4169-BBD1-CD5CF402D859}"/>
                </a:ext>
              </a:extLst>
            </p:cNvPr>
            <p:cNvCxnSpPr/>
            <p:nvPr/>
          </p:nvCxnSpPr>
          <p:spPr>
            <a:xfrm>
              <a:off x="3930696" y="1886857"/>
              <a:ext cx="0" cy="177074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110612-9FEC-4041-BB3B-CB78D7DBA788}"/>
                </a:ext>
              </a:extLst>
            </p:cNvPr>
            <p:cNvCxnSpPr/>
            <p:nvPr/>
          </p:nvCxnSpPr>
          <p:spPr>
            <a:xfrm>
              <a:off x="6394178" y="1886857"/>
              <a:ext cx="0" cy="177074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55584FA-BE03-465E-A342-0898C2D25CBE}"/>
                </a:ext>
              </a:extLst>
            </p:cNvPr>
            <p:cNvCxnSpPr/>
            <p:nvPr/>
          </p:nvCxnSpPr>
          <p:spPr>
            <a:xfrm>
              <a:off x="8857660" y="1886857"/>
              <a:ext cx="0" cy="177074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E578299-28DB-45BB-8A88-106483B8D505}"/>
              </a:ext>
            </a:extLst>
          </p:cNvPr>
          <p:cNvGrpSpPr/>
          <p:nvPr/>
        </p:nvGrpSpPr>
        <p:grpSpPr>
          <a:xfrm>
            <a:off x="4751856" y="4040735"/>
            <a:ext cx="3284643" cy="1968118"/>
            <a:chOff x="3930696" y="1886857"/>
            <a:chExt cx="2463482" cy="1770743"/>
          </a:xfrm>
        </p:grpSpPr>
        <p:cxnSp>
          <p:nvCxnSpPr>
            <p:cNvPr id="28" name="Straight Connector 27">
              <a:extLst>
                <a:ext uri="{FF2B5EF4-FFF2-40B4-BE49-F238E27FC236}">
                  <a16:creationId xmlns:a16="http://schemas.microsoft.com/office/drawing/2014/main" id="{3B3E69C3-961E-4ACB-B66F-7773028B431F}"/>
                </a:ext>
              </a:extLst>
            </p:cNvPr>
            <p:cNvCxnSpPr/>
            <p:nvPr/>
          </p:nvCxnSpPr>
          <p:spPr>
            <a:xfrm>
              <a:off x="3930696" y="1886857"/>
              <a:ext cx="0" cy="177074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E4C6DB-2644-421A-9B49-ACC8163EFD91}"/>
                </a:ext>
              </a:extLst>
            </p:cNvPr>
            <p:cNvCxnSpPr/>
            <p:nvPr/>
          </p:nvCxnSpPr>
          <p:spPr>
            <a:xfrm>
              <a:off x="6394178" y="1886857"/>
              <a:ext cx="0" cy="1770743"/>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60D10B6-AF5F-4438-8C29-CA764FF80DBA}"/>
              </a:ext>
            </a:extLst>
          </p:cNvPr>
          <p:cNvGrpSpPr/>
          <p:nvPr/>
        </p:nvGrpSpPr>
        <p:grpSpPr>
          <a:xfrm>
            <a:off x="1467213" y="1704978"/>
            <a:ext cx="9296732" cy="1559243"/>
            <a:chOff x="1467213" y="1647828"/>
            <a:chExt cx="9296732" cy="1559243"/>
          </a:xfrm>
        </p:grpSpPr>
        <p:grpSp>
          <p:nvGrpSpPr>
            <p:cNvPr id="41" name="Group 40">
              <a:extLst>
                <a:ext uri="{FF2B5EF4-FFF2-40B4-BE49-F238E27FC236}">
                  <a16:creationId xmlns:a16="http://schemas.microsoft.com/office/drawing/2014/main" id="{7F95B00D-6FE5-436C-88C8-A081B8C83F35}"/>
                </a:ext>
              </a:extLst>
            </p:cNvPr>
            <p:cNvGrpSpPr/>
            <p:nvPr/>
          </p:nvGrpSpPr>
          <p:grpSpPr>
            <a:xfrm>
              <a:off x="1467213" y="1647828"/>
              <a:ext cx="1907712" cy="1559243"/>
              <a:chOff x="1467213" y="1647828"/>
              <a:chExt cx="1907712" cy="1559243"/>
            </a:xfrm>
          </p:grpSpPr>
          <p:sp>
            <p:nvSpPr>
              <p:cNvPr id="32" name="TextBox 31">
                <a:extLst>
                  <a:ext uri="{FF2B5EF4-FFF2-40B4-BE49-F238E27FC236}">
                    <a16:creationId xmlns:a16="http://schemas.microsoft.com/office/drawing/2014/main" id="{8AD04A17-491B-44C3-BC46-B0122254A02F}"/>
                  </a:ext>
                </a:extLst>
              </p:cNvPr>
              <p:cNvSpPr txBox="1"/>
              <p:nvPr/>
            </p:nvSpPr>
            <p:spPr>
              <a:xfrm>
                <a:off x="1467213" y="1647828"/>
                <a:ext cx="1506503" cy="292388"/>
              </a:xfrm>
              <a:prstGeom prst="rect">
                <a:avLst/>
              </a:prstGeom>
              <a:noFill/>
            </p:spPr>
            <p:txBody>
              <a:bodyPr wrap="none" lIns="182880" rtlCol="0">
                <a:spAutoFit/>
              </a:bodyPr>
              <a:lstStyle/>
              <a:p>
                <a:pPr>
                  <a:spcAft>
                    <a:spcPts val="600"/>
                  </a:spcAft>
                </a:pPr>
                <a:r>
                  <a:rPr lang="en-US" sz="1300" b="1" dirty="0">
                    <a:gradFill>
                      <a:gsLst>
                        <a:gs pos="0">
                          <a:schemeClr val="accent6"/>
                        </a:gs>
                        <a:gs pos="100000">
                          <a:schemeClr val="accent2"/>
                        </a:gs>
                      </a:gsLst>
                      <a:lin ang="5400000" scaled="0"/>
                    </a:gradFill>
                    <a:latin typeface="Montserrat" panose="00000500000000000000" pitchFamily="50" charset="0"/>
                  </a:rPr>
                  <a:t>TECHNOLOGY</a:t>
                </a:r>
              </a:p>
            </p:txBody>
          </p:sp>
          <p:grpSp>
            <p:nvGrpSpPr>
              <p:cNvPr id="25" name="Group 24">
                <a:extLst>
                  <a:ext uri="{FF2B5EF4-FFF2-40B4-BE49-F238E27FC236}">
                    <a16:creationId xmlns:a16="http://schemas.microsoft.com/office/drawing/2014/main" id="{F999F6D2-0643-4D9C-90DF-1DA58EA45565}"/>
                  </a:ext>
                </a:extLst>
              </p:cNvPr>
              <p:cNvGrpSpPr/>
              <p:nvPr/>
            </p:nvGrpSpPr>
            <p:grpSpPr>
              <a:xfrm>
                <a:off x="1625639" y="2088736"/>
                <a:ext cx="1749286" cy="1118335"/>
                <a:chOff x="1601824" y="2088736"/>
                <a:chExt cx="1749286" cy="1118335"/>
              </a:xfrm>
            </p:grpSpPr>
            <p:pic>
              <p:nvPicPr>
                <p:cNvPr id="36" name="Picture 35">
                  <a:extLst>
                    <a:ext uri="{FF2B5EF4-FFF2-40B4-BE49-F238E27FC236}">
                      <a16:creationId xmlns:a16="http://schemas.microsoft.com/office/drawing/2014/main" id="{49CD87B7-184F-43BC-BAA8-1E24A5BFBF8C}"/>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rcRect/>
                <a:stretch/>
              </p:blipFill>
              <p:spPr>
                <a:xfrm>
                  <a:off x="1601824" y="2088736"/>
                  <a:ext cx="1749286" cy="502920"/>
                </a:xfrm>
                <a:prstGeom prst="rect">
                  <a:avLst/>
                </a:prstGeom>
              </p:spPr>
            </p:pic>
            <p:pic>
              <p:nvPicPr>
                <p:cNvPr id="39" name="Picture 38">
                  <a:extLst>
                    <a:ext uri="{FF2B5EF4-FFF2-40B4-BE49-F238E27FC236}">
                      <a16:creationId xmlns:a16="http://schemas.microsoft.com/office/drawing/2014/main" id="{0ED7D3F2-D256-4722-AE8B-B32B1DC23FCE}"/>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rcRect/>
                <a:stretch/>
              </p:blipFill>
              <p:spPr>
                <a:xfrm>
                  <a:off x="1601824" y="2704151"/>
                  <a:ext cx="1749286" cy="502920"/>
                </a:xfrm>
                <a:prstGeom prst="rect">
                  <a:avLst/>
                </a:prstGeom>
              </p:spPr>
            </p:pic>
          </p:grpSp>
        </p:grpSp>
        <p:sp>
          <p:nvSpPr>
            <p:cNvPr id="43" name="TextBox 42">
              <a:extLst>
                <a:ext uri="{FF2B5EF4-FFF2-40B4-BE49-F238E27FC236}">
                  <a16:creationId xmlns:a16="http://schemas.microsoft.com/office/drawing/2014/main" id="{7597EF87-3D9D-4436-BE87-3D5864AEBC52}"/>
                </a:ext>
              </a:extLst>
            </p:cNvPr>
            <p:cNvSpPr txBox="1"/>
            <p:nvPr/>
          </p:nvSpPr>
          <p:spPr>
            <a:xfrm>
              <a:off x="3930696" y="1647828"/>
              <a:ext cx="2288768" cy="292388"/>
            </a:xfrm>
            <a:prstGeom prst="rect">
              <a:avLst/>
            </a:prstGeom>
            <a:noFill/>
          </p:spPr>
          <p:txBody>
            <a:bodyPr wrap="none" lIns="182880" rtlCol="0">
              <a:spAutoFit/>
            </a:bodyPr>
            <a:lstStyle/>
            <a:p>
              <a:pPr>
                <a:spcAft>
                  <a:spcPts val="600"/>
                </a:spcAft>
              </a:pPr>
              <a:r>
                <a:rPr lang="en-US" sz="1300" b="1" dirty="0">
                  <a:gradFill>
                    <a:gsLst>
                      <a:gs pos="0">
                        <a:schemeClr val="accent6"/>
                      </a:gs>
                      <a:gs pos="100000">
                        <a:schemeClr val="accent2"/>
                      </a:gs>
                    </a:gsLst>
                    <a:lin ang="5400000" scaled="0"/>
                  </a:gradFill>
                  <a:latin typeface="Montserrat" panose="00000500000000000000" pitchFamily="50" charset="0"/>
                </a:rPr>
                <a:t>TELECOMMUNICATION</a:t>
              </a:r>
            </a:p>
          </p:txBody>
        </p:sp>
        <p:grpSp>
          <p:nvGrpSpPr>
            <p:cNvPr id="44" name="Group 43">
              <a:extLst>
                <a:ext uri="{FF2B5EF4-FFF2-40B4-BE49-F238E27FC236}">
                  <a16:creationId xmlns:a16="http://schemas.microsoft.com/office/drawing/2014/main" id="{9F557D3E-D8F9-4758-9DA0-458D9EF370B0}"/>
                </a:ext>
              </a:extLst>
            </p:cNvPr>
            <p:cNvGrpSpPr/>
            <p:nvPr/>
          </p:nvGrpSpPr>
          <p:grpSpPr>
            <a:xfrm>
              <a:off x="4089122" y="2088736"/>
              <a:ext cx="1749286" cy="1118335"/>
              <a:chOff x="1601824" y="2088736"/>
              <a:chExt cx="1749286" cy="1118335"/>
            </a:xfrm>
          </p:grpSpPr>
          <p:pic>
            <p:nvPicPr>
              <p:cNvPr id="45" name="Picture 44">
                <a:extLst>
                  <a:ext uri="{FF2B5EF4-FFF2-40B4-BE49-F238E27FC236}">
                    <a16:creationId xmlns:a16="http://schemas.microsoft.com/office/drawing/2014/main" id="{DF3C87B6-EACF-46AC-8E68-7A963BD2EA52}"/>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rcRect/>
              <a:stretch/>
            </p:blipFill>
            <p:spPr>
              <a:xfrm>
                <a:off x="1601824" y="2088736"/>
                <a:ext cx="1749286" cy="502920"/>
              </a:xfrm>
              <a:prstGeom prst="rect">
                <a:avLst/>
              </a:prstGeom>
            </p:spPr>
          </p:pic>
          <p:pic>
            <p:nvPicPr>
              <p:cNvPr id="46" name="Picture 45">
                <a:extLst>
                  <a:ext uri="{FF2B5EF4-FFF2-40B4-BE49-F238E27FC236}">
                    <a16:creationId xmlns:a16="http://schemas.microsoft.com/office/drawing/2014/main" id="{FC0401BB-A4FB-4E32-B825-7BF85F180B6C}"/>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rcRect/>
              <a:stretch/>
            </p:blipFill>
            <p:spPr>
              <a:xfrm>
                <a:off x="1601824" y="2704151"/>
                <a:ext cx="1749286" cy="502920"/>
              </a:xfrm>
              <a:prstGeom prst="rect">
                <a:avLst/>
              </a:prstGeom>
            </p:spPr>
          </p:pic>
        </p:grpSp>
        <p:sp>
          <p:nvSpPr>
            <p:cNvPr id="48" name="TextBox 47">
              <a:extLst>
                <a:ext uri="{FF2B5EF4-FFF2-40B4-BE49-F238E27FC236}">
                  <a16:creationId xmlns:a16="http://schemas.microsoft.com/office/drawing/2014/main" id="{8D12EF8C-D17A-4294-8285-6A16BC4F4D69}"/>
                </a:ext>
              </a:extLst>
            </p:cNvPr>
            <p:cNvSpPr txBox="1"/>
            <p:nvPr/>
          </p:nvSpPr>
          <p:spPr>
            <a:xfrm>
              <a:off x="6394178" y="1647828"/>
              <a:ext cx="2146100" cy="292388"/>
            </a:xfrm>
            <a:prstGeom prst="rect">
              <a:avLst/>
            </a:prstGeom>
            <a:noFill/>
          </p:spPr>
          <p:txBody>
            <a:bodyPr wrap="none" lIns="182880" rtlCol="0">
              <a:spAutoFit/>
            </a:bodyPr>
            <a:lstStyle/>
            <a:p>
              <a:pPr>
                <a:spcAft>
                  <a:spcPts val="600"/>
                </a:spcAft>
              </a:pPr>
              <a:r>
                <a:rPr lang="en-US" sz="1300" b="1" dirty="0">
                  <a:gradFill>
                    <a:gsLst>
                      <a:gs pos="0">
                        <a:schemeClr val="accent6"/>
                      </a:gs>
                      <a:gs pos="100000">
                        <a:schemeClr val="accent2"/>
                      </a:gs>
                    </a:gsLst>
                    <a:lin ang="5400000" scaled="0"/>
                  </a:gradFill>
                  <a:latin typeface="Montserrat" panose="00000500000000000000" pitchFamily="50" charset="0"/>
                </a:rPr>
                <a:t>FINANCIAL SERVICES</a:t>
              </a:r>
            </a:p>
          </p:txBody>
        </p:sp>
        <p:grpSp>
          <p:nvGrpSpPr>
            <p:cNvPr id="49" name="Group 48">
              <a:extLst>
                <a:ext uri="{FF2B5EF4-FFF2-40B4-BE49-F238E27FC236}">
                  <a16:creationId xmlns:a16="http://schemas.microsoft.com/office/drawing/2014/main" id="{D0A8E124-5083-4348-9194-A19E42A3F4C5}"/>
                </a:ext>
              </a:extLst>
            </p:cNvPr>
            <p:cNvGrpSpPr/>
            <p:nvPr/>
          </p:nvGrpSpPr>
          <p:grpSpPr>
            <a:xfrm>
              <a:off x="6552604" y="2088736"/>
              <a:ext cx="1749286" cy="1118335"/>
              <a:chOff x="1601824" y="2088736"/>
              <a:chExt cx="1749286" cy="1118335"/>
            </a:xfrm>
          </p:grpSpPr>
          <p:pic>
            <p:nvPicPr>
              <p:cNvPr id="50" name="Picture 49">
                <a:extLst>
                  <a:ext uri="{FF2B5EF4-FFF2-40B4-BE49-F238E27FC236}">
                    <a16:creationId xmlns:a16="http://schemas.microsoft.com/office/drawing/2014/main" id="{54A2CC8F-26BA-4A40-BF48-81D2DC83B496}"/>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rcRect/>
              <a:stretch/>
            </p:blipFill>
            <p:spPr>
              <a:xfrm>
                <a:off x="1601824" y="2088736"/>
                <a:ext cx="1749286" cy="502920"/>
              </a:xfrm>
              <a:prstGeom prst="rect">
                <a:avLst/>
              </a:prstGeom>
            </p:spPr>
          </p:pic>
          <p:pic>
            <p:nvPicPr>
              <p:cNvPr id="51" name="Picture 50">
                <a:extLst>
                  <a:ext uri="{FF2B5EF4-FFF2-40B4-BE49-F238E27FC236}">
                    <a16:creationId xmlns:a16="http://schemas.microsoft.com/office/drawing/2014/main" id="{89EEEAE5-1F69-47DE-89D8-AFC238DAECE5}"/>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rcRect/>
              <a:stretch/>
            </p:blipFill>
            <p:spPr>
              <a:xfrm>
                <a:off x="1601824" y="2704151"/>
                <a:ext cx="1749286" cy="502920"/>
              </a:xfrm>
              <a:prstGeom prst="rect">
                <a:avLst/>
              </a:prstGeom>
            </p:spPr>
          </p:pic>
        </p:grpSp>
        <p:sp>
          <p:nvSpPr>
            <p:cNvPr id="53" name="TextBox 52">
              <a:extLst>
                <a:ext uri="{FF2B5EF4-FFF2-40B4-BE49-F238E27FC236}">
                  <a16:creationId xmlns:a16="http://schemas.microsoft.com/office/drawing/2014/main" id="{6BF79B00-A39A-4601-A926-D4ED8EE30ED2}"/>
                </a:ext>
              </a:extLst>
            </p:cNvPr>
            <p:cNvSpPr txBox="1"/>
            <p:nvPr/>
          </p:nvSpPr>
          <p:spPr>
            <a:xfrm>
              <a:off x="8856233" y="1647828"/>
              <a:ext cx="1859163" cy="292388"/>
            </a:xfrm>
            <a:prstGeom prst="rect">
              <a:avLst/>
            </a:prstGeom>
            <a:noFill/>
          </p:spPr>
          <p:txBody>
            <a:bodyPr wrap="none" lIns="182880" rtlCol="0">
              <a:spAutoFit/>
            </a:bodyPr>
            <a:lstStyle/>
            <a:p>
              <a:pPr>
                <a:spcAft>
                  <a:spcPts val="600"/>
                </a:spcAft>
              </a:pPr>
              <a:r>
                <a:rPr lang="en-US" sz="1300" b="1" dirty="0">
                  <a:gradFill>
                    <a:gsLst>
                      <a:gs pos="0">
                        <a:schemeClr val="accent6"/>
                      </a:gs>
                      <a:gs pos="100000">
                        <a:schemeClr val="accent2"/>
                      </a:gs>
                    </a:gsLst>
                    <a:lin ang="5400000" scaled="0"/>
                  </a:gradFill>
                  <a:latin typeface="Montserrat" panose="00000500000000000000" pitchFamily="50" charset="0"/>
                </a:rPr>
                <a:t>MANUFACTURING</a:t>
              </a:r>
            </a:p>
          </p:txBody>
        </p:sp>
        <p:grpSp>
          <p:nvGrpSpPr>
            <p:cNvPr id="54" name="Group 53">
              <a:extLst>
                <a:ext uri="{FF2B5EF4-FFF2-40B4-BE49-F238E27FC236}">
                  <a16:creationId xmlns:a16="http://schemas.microsoft.com/office/drawing/2014/main" id="{C562969E-37FB-461D-A3AC-BBDC8C0C9A53}"/>
                </a:ext>
              </a:extLst>
            </p:cNvPr>
            <p:cNvGrpSpPr/>
            <p:nvPr/>
          </p:nvGrpSpPr>
          <p:grpSpPr>
            <a:xfrm>
              <a:off x="9014659" y="2088736"/>
              <a:ext cx="1749286" cy="1118335"/>
              <a:chOff x="1601824" y="2088736"/>
              <a:chExt cx="1749286" cy="1118335"/>
            </a:xfrm>
          </p:grpSpPr>
          <p:pic>
            <p:nvPicPr>
              <p:cNvPr id="55" name="Picture 54">
                <a:extLst>
                  <a:ext uri="{FF2B5EF4-FFF2-40B4-BE49-F238E27FC236}">
                    <a16:creationId xmlns:a16="http://schemas.microsoft.com/office/drawing/2014/main" id="{7C697943-D126-4FCA-AED1-AFF59ED5FC1B}"/>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rcRect/>
              <a:stretch/>
            </p:blipFill>
            <p:spPr>
              <a:xfrm>
                <a:off x="1601824" y="2088736"/>
                <a:ext cx="1749286" cy="502920"/>
              </a:xfrm>
              <a:prstGeom prst="rect">
                <a:avLst/>
              </a:prstGeom>
            </p:spPr>
          </p:pic>
          <p:pic>
            <p:nvPicPr>
              <p:cNvPr id="56" name="Picture 55">
                <a:extLst>
                  <a:ext uri="{FF2B5EF4-FFF2-40B4-BE49-F238E27FC236}">
                    <a16:creationId xmlns:a16="http://schemas.microsoft.com/office/drawing/2014/main" id="{CF3CF0B4-B99C-43C5-B8C5-FE0DEE736A1D}"/>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rcRect/>
              <a:stretch/>
            </p:blipFill>
            <p:spPr>
              <a:xfrm>
                <a:off x="1601824" y="2704151"/>
                <a:ext cx="1749286" cy="502920"/>
              </a:xfrm>
              <a:prstGeom prst="rect">
                <a:avLst/>
              </a:prstGeom>
            </p:spPr>
          </p:pic>
        </p:grpSp>
      </p:grpSp>
      <p:grpSp>
        <p:nvGrpSpPr>
          <p:cNvPr id="73" name="Group 72">
            <a:extLst>
              <a:ext uri="{FF2B5EF4-FFF2-40B4-BE49-F238E27FC236}">
                <a16:creationId xmlns:a16="http://schemas.microsoft.com/office/drawing/2014/main" id="{27FB2E93-A387-47E1-AB7F-ED47304449DA}"/>
              </a:ext>
            </a:extLst>
          </p:cNvPr>
          <p:cNvGrpSpPr/>
          <p:nvPr/>
        </p:nvGrpSpPr>
        <p:grpSpPr>
          <a:xfrm>
            <a:off x="1467213" y="4097885"/>
            <a:ext cx="8469939" cy="1557217"/>
            <a:chOff x="1467213" y="4040735"/>
            <a:chExt cx="8469939" cy="1557217"/>
          </a:xfrm>
        </p:grpSpPr>
        <p:grpSp>
          <p:nvGrpSpPr>
            <p:cNvPr id="58" name="Group 57">
              <a:extLst>
                <a:ext uri="{FF2B5EF4-FFF2-40B4-BE49-F238E27FC236}">
                  <a16:creationId xmlns:a16="http://schemas.microsoft.com/office/drawing/2014/main" id="{917E8D58-B3B1-4755-8350-D2C1F57A3E7A}"/>
                </a:ext>
              </a:extLst>
            </p:cNvPr>
            <p:cNvGrpSpPr/>
            <p:nvPr/>
          </p:nvGrpSpPr>
          <p:grpSpPr>
            <a:xfrm>
              <a:off x="1467213" y="4040735"/>
              <a:ext cx="1900653" cy="1557217"/>
              <a:chOff x="1467213" y="1647828"/>
              <a:chExt cx="1900653" cy="1557217"/>
            </a:xfrm>
          </p:grpSpPr>
          <p:sp>
            <p:nvSpPr>
              <p:cNvPr id="59" name="TextBox 58">
                <a:extLst>
                  <a:ext uri="{FF2B5EF4-FFF2-40B4-BE49-F238E27FC236}">
                    <a16:creationId xmlns:a16="http://schemas.microsoft.com/office/drawing/2014/main" id="{39995AA1-FA7E-4F2B-A22B-4CA5663A4B1F}"/>
                  </a:ext>
                </a:extLst>
              </p:cNvPr>
              <p:cNvSpPr txBox="1"/>
              <p:nvPr/>
            </p:nvSpPr>
            <p:spPr>
              <a:xfrm>
                <a:off x="1467213" y="1647828"/>
                <a:ext cx="1136208" cy="292388"/>
              </a:xfrm>
              <a:prstGeom prst="rect">
                <a:avLst/>
              </a:prstGeom>
              <a:noFill/>
            </p:spPr>
            <p:txBody>
              <a:bodyPr wrap="none" lIns="182880" rtlCol="0">
                <a:spAutoFit/>
              </a:bodyPr>
              <a:lstStyle/>
              <a:p>
                <a:pPr>
                  <a:spcAft>
                    <a:spcPts val="600"/>
                  </a:spcAft>
                </a:pPr>
                <a:r>
                  <a:rPr lang="en-US" sz="1300" b="1" dirty="0">
                    <a:gradFill>
                      <a:gsLst>
                        <a:gs pos="0">
                          <a:schemeClr val="accent6"/>
                        </a:gs>
                        <a:gs pos="100000">
                          <a:schemeClr val="accent2"/>
                        </a:gs>
                      </a:gsLst>
                      <a:lin ang="5400000" scaled="0"/>
                    </a:gradFill>
                    <a:latin typeface="Montserrat" panose="00000500000000000000" pitchFamily="50" charset="0"/>
                  </a:rPr>
                  <a:t>SERVICES</a:t>
                </a:r>
              </a:p>
            </p:txBody>
          </p:sp>
          <p:grpSp>
            <p:nvGrpSpPr>
              <p:cNvPr id="60" name="Group 59">
                <a:extLst>
                  <a:ext uri="{FF2B5EF4-FFF2-40B4-BE49-F238E27FC236}">
                    <a16:creationId xmlns:a16="http://schemas.microsoft.com/office/drawing/2014/main" id="{C385972D-BA5B-4FA9-9A7B-650CE03591EF}"/>
                  </a:ext>
                </a:extLst>
              </p:cNvPr>
              <p:cNvGrpSpPr/>
              <p:nvPr/>
            </p:nvGrpSpPr>
            <p:grpSpPr>
              <a:xfrm>
                <a:off x="1625630" y="2088737"/>
                <a:ext cx="1742236" cy="1116308"/>
                <a:chOff x="1601815" y="2088737"/>
                <a:chExt cx="1742236" cy="1116308"/>
              </a:xfrm>
            </p:grpSpPr>
            <p:pic>
              <p:nvPicPr>
                <p:cNvPr id="61" name="Picture 60">
                  <a:extLst>
                    <a:ext uri="{FF2B5EF4-FFF2-40B4-BE49-F238E27FC236}">
                      <a16:creationId xmlns:a16="http://schemas.microsoft.com/office/drawing/2014/main" id="{916F4C9B-F42E-4159-AE5A-BBBCCB328EDA}"/>
                    </a:ext>
                  </a:extLst>
                </p:cNvPr>
                <p:cNvPicPr>
                  <a:picLocks noChangeAspect="1"/>
                </p:cNvPicPr>
                <p:nvPr/>
              </p:nvPicPr>
              <p:blipFill>
                <a:blip r:embed="rId5" cstate="screen">
                  <a:lum bright="70000" contrast="-70000"/>
                  <a:extLst>
                    <a:ext uri="{28A0092B-C50C-407E-A947-70E740481C1C}">
                      <a14:useLocalDpi xmlns:a14="http://schemas.microsoft.com/office/drawing/2010/main"/>
                    </a:ext>
                  </a:extLst>
                </a:blip>
                <a:srcRect/>
                <a:stretch/>
              </p:blipFill>
              <p:spPr>
                <a:xfrm>
                  <a:off x="1601815" y="2088737"/>
                  <a:ext cx="1742236" cy="500893"/>
                </a:xfrm>
                <a:prstGeom prst="rect">
                  <a:avLst/>
                </a:prstGeom>
              </p:spPr>
            </p:pic>
            <p:pic>
              <p:nvPicPr>
                <p:cNvPr id="62" name="Picture 61">
                  <a:extLst>
                    <a:ext uri="{FF2B5EF4-FFF2-40B4-BE49-F238E27FC236}">
                      <a16:creationId xmlns:a16="http://schemas.microsoft.com/office/drawing/2014/main" id="{ECABE436-873E-4858-AF7B-9A2C39B1E0E9}"/>
                    </a:ext>
                  </a:extLst>
                </p:cNvPr>
                <p:cNvPicPr>
                  <a:picLocks noChangeAspect="1"/>
                </p:cNvPicPr>
                <p:nvPr/>
              </p:nvPicPr>
              <p:blipFill>
                <a:blip r:embed="rId5" cstate="screen">
                  <a:lum bright="70000" contrast="-70000"/>
                  <a:extLst>
                    <a:ext uri="{28A0092B-C50C-407E-A947-70E740481C1C}">
                      <a14:useLocalDpi xmlns:a14="http://schemas.microsoft.com/office/drawing/2010/main"/>
                    </a:ext>
                  </a:extLst>
                </a:blip>
                <a:srcRect/>
                <a:stretch/>
              </p:blipFill>
              <p:spPr>
                <a:xfrm>
                  <a:off x="1601815" y="2704152"/>
                  <a:ext cx="1742236" cy="500893"/>
                </a:xfrm>
                <a:prstGeom prst="rect">
                  <a:avLst/>
                </a:prstGeom>
              </p:spPr>
            </p:pic>
          </p:grpSp>
        </p:grpSp>
        <p:grpSp>
          <p:nvGrpSpPr>
            <p:cNvPr id="63" name="Group 62">
              <a:extLst>
                <a:ext uri="{FF2B5EF4-FFF2-40B4-BE49-F238E27FC236}">
                  <a16:creationId xmlns:a16="http://schemas.microsoft.com/office/drawing/2014/main" id="{41B99DCD-09E2-476A-AF93-F700415C53D7}"/>
                </a:ext>
              </a:extLst>
            </p:cNvPr>
            <p:cNvGrpSpPr/>
            <p:nvPr/>
          </p:nvGrpSpPr>
          <p:grpSpPr>
            <a:xfrm>
              <a:off x="4751856" y="4040735"/>
              <a:ext cx="1900653" cy="1557217"/>
              <a:chOff x="1467213" y="1647828"/>
              <a:chExt cx="1900653" cy="1557217"/>
            </a:xfrm>
          </p:grpSpPr>
          <p:sp>
            <p:nvSpPr>
              <p:cNvPr id="64" name="TextBox 63">
                <a:extLst>
                  <a:ext uri="{FF2B5EF4-FFF2-40B4-BE49-F238E27FC236}">
                    <a16:creationId xmlns:a16="http://schemas.microsoft.com/office/drawing/2014/main" id="{4D9EC407-EFF7-4A00-8E06-8BB8591961EE}"/>
                  </a:ext>
                </a:extLst>
              </p:cNvPr>
              <p:cNvSpPr txBox="1"/>
              <p:nvPr/>
            </p:nvSpPr>
            <p:spPr>
              <a:xfrm>
                <a:off x="1467213" y="1647828"/>
                <a:ext cx="897362" cy="292388"/>
              </a:xfrm>
              <a:prstGeom prst="rect">
                <a:avLst/>
              </a:prstGeom>
              <a:noFill/>
            </p:spPr>
            <p:txBody>
              <a:bodyPr wrap="none" lIns="182880" rtlCol="0">
                <a:spAutoFit/>
              </a:bodyPr>
              <a:lstStyle/>
              <a:p>
                <a:pPr>
                  <a:spcAft>
                    <a:spcPts val="600"/>
                  </a:spcAft>
                </a:pPr>
                <a:r>
                  <a:rPr lang="en-US" sz="1300" b="1" dirty="0">
                    <a:gradFill>
                      <a:gsLst>
                        <a:gs pos="0">
                          <a:schemeClr val="accent6"/>
                        </a:gs>
                        <a:gs pos="100000">
                          <a:schemeClr val="accent2"/>
                        </a:gs>
                      </a:gsLst>
                      <a:lin ang="5400000" scaled="0"/>
                    </a:gradFill>
                    <a:latin typeface="Montserrat" panose="00000500000000000000" pitchFamily="50" charset="0"/>
                  </a:rPr>
                  <a:t>RETAIL</a:t>
                </a:r>
              </a:p>
            </p:txBody>
          </p:sp>
          <p:grpSp>
            <p:nvGrpSpPr>
              <p:cNvPr id="65" name="Group 64">
                <a:extLst>
                  <a:ext uri="{FF2B5EF4-FFF2-40B4-BE49-F238E27FC236}">
                    <a16:creationId xmlns:a16="http://schemas.microsoft.com/office/drawing/2014/main" id="{55B9094F-62AF-416E-913F-8D7D66540A75}"/>
                  </a:ext>
                </a:extLst>
              </p:cNvPr>
              <p:cNvGrpSpPr/>
              <p:nvPr/>
            </p:nvGrpSpPr>
            <p:grpSpPr>
              <a:xfrm>
                <a:off x="1625630" y="2088737"/>
                <a:ext cx="1742236" cy="1116308"/>
                <a:chOff x="1601815" y="2088737"/>
                <a:chExt cx="1742236" cy="1116308"/>
              </a:xfrm>
            </p:grpSpPr>
            <p:pic>
              <p:nvPicPr>
                <p:cNvPr id="66" name="Picture 65">
                  <a:extLst>
                    <a:ext uri="{FF2B5EF4-FFF2-40B4-BE49-F238E27FC236}">
                      <a16:creationId xmlns:a16="http://schemas.microsoft.com/office/drawing/2014/main" id="{FF347917-DBFB-459E-BC22-81DC4C2DD576}"/>
                    </a:ext>
                  </a:extLst>
                </p:cNvPr>
                <p:cNvPicPr>
                  <a:picLocks noChangeAspect="1"/>
                </p:cNvPicPr>
                <p:nvPr/>
              </p:nvPicPr>
              <p:blipFill>
                <a:blip r:embed="rId5" cstate="screen">
                  <a:lum bright="70000" contrast="-70000"/>
                  <a:extLst>
                    <a:ext uri="{28A0092B-C50C-407E-A947-70E740481C1C}">
                      <a14:useLocalDpi xmlns:a14="http://schemas.microsoft.com/office/drawing/2010/main"/>
                    </a:ext>
                  </a:extLst>
                </a:blip>
                <a:srcRect/>
                <a:stretch/>
              </p:blipFill>
              <p:spPr>
                <a:xfrm>
                  <a:off x="1601815" y="2088737"/>
                  <a:ext cx="1742236" cy="500893"/>
                </a:xfrm>
                <a:prstGeom prst="rect">
                  <a:avLst/>
                </a:prstGeom>
              </p:spPr>
            </p:pic>
            <p:pic>
              <p:nvPicPr>
                <p:cNvPr id="67" name="Picture 66">
                  <a:extLst>
                    <a:ext uri="{FF2B5EF4-FFF2-40B4-BE49-F238E27FC236}">
                      <a16:creationId xmlns:a16="http://schemas.microsoft.com/office/drawing/2014/main" id="{DF3810A9-6FDE-4F82-A7A2-B53745E3BBD0}"/>
                    </a:ext>
                  </a:extLst>
                </p:cNvPr>
                <p:cNvPicPr>
                  <a:picLocks noChangeAspect="1"/>
                </p:cNvPicPr>
                <p:nvPr/>
              </p:nvPicPr>
              <p:blipFill>
                <a:blip r:embed="rId5" cstate="screen">
                  <a:lum bright="70000" contrast="-70000"/>
                  <a:extLst>
                    <a:ext uri="{28A0092B-C50C-407E-A947-70E740481C1C}">
                      <a14:useLocalDpi xmlns:a14="http://schemas.microsoft.com/office/drawing/2010/main"/>
                    </a:ext>
                  </a:extLst>
                </a:blip>
                <a:srcRect/>
                <a:stretch/>
              </p:blipFill>
              <p:spPr>
                <a:xfrm>
                  <a:off x="1601815" y="2704152"/>
                  <a:ext cx="1742236" cy="500893"/>
                </a:xfrm>
                <a:prstGeom prst="rect">
                  <a:avLst/>
                </a:prstGeom>
              </p:spPr>
            </p:pic>
          </p:grpSp>
        </p:grpSp>
        <p:grpSp>
          <p:nvGrpSpPr>
            <p:cNvPr id="68" name="Group 67">
              <a:extLst>
                <a:ext uri="{FF2B5EF4-FFF2-40B4-BE49-F238E27FC236}">
                  <a16:creationId xmlns:a16="http://schemas.microsoft.com/office/drawing/2014/main" id="{BF1E0541-0E48-4D59-BD06-60687AA60A86}"/>
                </a:ext>
              </a:extLst>
            </p:cNvPr>
            <p:cNvGrpSpPr/>
            <p:nvPr/>
          </p:nvGrpSpPr>
          <p:grpSpPr>
            <a:xfrm>
              <a:off x="8036499" y="4040735"/>
              <a:ext cx="1900653" cy="1557217"/>
              <a:chOff x="1467213" y="1647828"/>
              <a:chExt cx="1900653" cy="1557217"/>
            </a:xfrm>
          </p:grpSpPr>
          <p:sp>
            <p:nvSpPr>
              <p:cNvPr id="69" name="TextBox 68">
                <a:extLst>
                  <a:ext uri="{FF2B5EF4-FFF2-40B4-BE49-F238E27FC236}">
                    <a16:creationId xmlns:a16="http://schemas.microsoft.com/office/drawing/2014/main" id="{61252087-D781-4B35-87B3-2FD0C135705C}"/>
                  </a:ext>
                </a:extLst>
              </p:cNvPr>
              <p:cNvSpPr txBox="1"/>
              <p:nvPr/>
            </p:nvSpPr>
            <p:spPr>
              <a:xfrm>
                <a:off x="1467213" y="1647828"/>
                <a:ext cx="1435971" cy="292388"/>
              </a:xfrm>
              <a:prstGeom prst="rect">
                <a:avLst/>
              </a:prstGeom>
              <a:noFill/>
            </p:spPr>
            <p:txBody>
              <a:bodyPr wrap="none" lIns="182880" rtlCol="0">
                <a:spAutoFit/>
              </a:bodyPr>
              <a:lstStyle/>
              <a:p>
                <a:pPr>
                  <a:spcAft>
                    <a:spcPts val="600"/>
                  </a:spcAft>
                </a:pPr>
                <a:r>
                  <a:rPr lang="en-US" sz="1300" b="1" dirty="0">
                    <a:gradFill>
                      <a:gsLst>
                        <a:gs pos="0">
                          <a:schemeClr val="accent6"/>
                        </a:gs>
                        <a:gs pos="100000">
                          <a:schemeClr val="accent2"/>
                        </a:gs>
                      </a:gsLst>
                      <a:lin ang="5400000" scaled="0"/>
                    </a:gradFill>
                    <a:latin typeface="Montserrat" panose="00000500000000000000" pitchFamily="50" charset="0"/>
                  </a:rPr>
                  <a:t>HOSPITALITY</a:t>
                </a:r>
              </a:p>
            </p:txBody>
          </p:sp>
          <p:grpSp>
            <p:nvGrpSpPr>
              <p:cNvPr id="70" name="Group 69">
                <a:extLst>
                  <a:ext uri="{FF2B5EF4-FFF2-40B4-BE49-F238E27FC236}">
                    <a16:creationId xmlns:a16="http://schemas.microsoft.com/office/drawing/2014/main" id="{060D01E7-28E0-47EC-860E-3721C58E0F3B}"/>
                  </a:ext>
                </a:extLst>
              </p:cNvPr>
              <p:cNvGrpSpPr/>
              <p:nvPr/>
            </p:nvGrpSpPr>
            <p:grpSpPr>
              <a:xfrm>
                <a:off x="1625630" y="2088737"/>
                <a:ext cx="1742236" cy="1116308"/>
                <a:chOff x="1601815" y="2088737"/>
                <a:chExt cx="1742236" cy="1116308"/>
              </a:xfrm>
            </p:grpSpPr>
            <p:pic>
              <p:nvPicPr>
                <p:cNvPr id="71" name="Picture 70">
                  <a:extLst>
                    <a:ext uri="{FF2B5EF4-FFF2-40B4-BE49-F238E27FC236}">
                      <a16:creationId xmlns:a16="http://schemas.microsoft.com/office/drawing/2014/main" id="{CEA780F5-339E-43B0-A909-D2613FC5FD22}"/>
                    </a:ext>
                  </a:extLst>
                </p:cNvPr>
                <p:cNvPicPr>
                  <a:picLocks noChangeAspect="1"/>
                </p:cNvPicPr>
                <p:nvPr/>
              </p:nvPicPr>
              <p:blipFill>
                <a:blip r:embed="rId5" cstate="screen">
                  <a:lum bright="70000" contrast="-70000"/>
                  <a:extLst>
                    <a:ext uri="{28A0092B-C50C-407E-A947-70E740481C1C}">
                      <a14:useLocalDpi xmlns:a14="http://schemas.microsoft.com/office/drawing/2010/main"/>
                    </a:ext>
                  </a:extLst>
                </a:blip>
                <a:srcRect/>
                <a:stretch/>
              </p:blipFill>
              <p:spPr>
                <a:xfrm>
                  <a:off x="1601815" y="2088737"/>
                  <a:ext cx="1742236" cy="500893"/>
                </a:xfrm>
                <a:prstGeom prst="rect">
                  <a:avLst/>
                </a:prstGeom>
              </p:spPr>
            </p:pic>
            <p:pic>
              <p:nvPicPr>
                <p:cNvPr id="72" name="Picture 71">
                  <a:extLst>
                    <a:ext uri="{FF2B5EF4-FFF2-40B4-BE49-F238E27FC236}">
                      <a16:creationId xmlns:a16="http://schemas.microsoft.com/office/drawing/2014/main" id="{A65D8673-8FDF-45F3-B2F3-2B3B6C8A073B}"/>
                    </a:ext>
                  </a:extLst>
                </p:cNvPr>
                <p:cNvPicPr>
                  <a:picLocks noChangeAspect="1"/>
                </p:cNvPicPr>
                <p:nvPr/>
              </p:nvPicPr>
              <p:blipFill>
                <a:blip r:embed="rId5" cstate="screen">
                  <a:lum bright="70000" contrast="-70000"/>
                  <a:extLst>
                    <a:ext uri="{28A0092B-C50C-407E-A947-70E740481C1C}">
                      <a14:useLocalDpi xmlns:a14="http://schemas.microsoft.com/office/drawing/2010/main"/>
                    </a:ext>
                  </a:extLst>
                </a:blip>
                <a:srcRect/>
                <a:stretch/>
              </p:blipFill>
              <p:spPr>
                <a:xfrm>
                  <a:off x="1601815" y="2704152"/>
                  <a:ext cx="1742236" cy="500893"/>
                </a:xfrm>
                <a:prstGeom prst="rect">
                  <a:avLst/>
                </a:prstGeom>
              </p:spPr>
            </p:pic>
          </p:grpSp>
        </p:grpSp>
      </p:grpSp>
      <p:sp>
        <p:nvSpPr>
          <p:cNvPr id="74" name="Slide Number Placeholder 73">
            <a:extLst>
              <a:ext uri="{FF2B5EF4-FFF2-40B4-BE49-F238E27FC236}">
                <a16:creationId xmlns:a16="http://schemas.microsoft.com/office/drawing/2014/main" id="{77D432C3-FE96-4AE5-B58C-521BEB4F3588}"/>
              </a:ext>
            </a:extLst>
          </p:cNvPr>
          <p:cNvSpPr>
            <a:spLocks noGrp="1"/>
          </p:cNvSpPr>
          <p:nvPr>
            <p:ph type="sldNum" sz="quarter" idx="12"/>
          </p:nvPr>
        </p:nvSpPr>
        <p:spPr/>
        <p:txBody>
          <a:bodyPr/>
          <a:lstStyle/>
          <a:p>
            <a:pPr algn="ctr"/>
            <a:fld id="{9CA17E48-1482-2242-8588-28D178DC5C93}" type="slidenum">
              <a:rPr lang="en-US" smtClean="0"/>
              <a:pPr algn="ctr"/>
              <a:t>26</a:t>
            </a:fld>
            <a:endParaRPr lang="en-US" dirty="0"/>
          </a:p>
        </p:txBody>
      </p:sp>
    </p:spTree>
    <p:extLst>
      <p:ext uri="{BB962C8B-B14F-4D97-AF65-F5344CB8AC3E}">
        <p14:creationId xmlns:p14="http://schemas.microsoft.com/office/powerpoint/2010/main" val="314648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EADF9E8-5551-416F-8B5C-7ADF6D66FCF4}"/>
              </a:ext>
            </a:extLst>
          </p:cNvPr>
          <p:cNvSpPr/>
          <p:nvPr/>
        </p:nvSpPr>
        <p:spPr>
          <a:xfrm>
            <a:off x="6006863" y="0"/>
            <a:ext cx="6185137" cy="6857999"/>
          </a:xfrm>
          <a:prstGeom prst="rect">
            <a:avLst/>
          </a:prstGeom>
          <a:gradFill flip="none" rotWithShape="1">
            <a:gsLst>
              <a:gs pos="0">
                <a:srgbClr val="141765">
                  <a:alpha val="0"/>
                </a:srgbClr>
              </a:gs>
              <a:gs pos="85000">
                <a:srgbClr val="141765"/>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9A04F1-FD98-4414-AAF4-4890DC78112F}"/>
              </a:ext>
            </a:extLst>
          </p:cNvPr>
          <p:cNvSpPr/>
          <p:nvPr/>
        </p:nvSpPr>
        <p:spPr>
          <a:xfrm>
            <a:off x="0" y="0"/>
            <a:ext cx="560439"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94047E8D-E252-4135-AADE-B477AFA85D00}"/>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27081366-71EF-487D-B75C-C18E8D0B6280}"/>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11" name="Graphic 31" descr="Line arrow Horizontal U turn">
            <a:extLst>
              <a:ext uri="{FF2B5EF4-FFF2-40B4-BE49-F238E27FC236}">
                <a16:creationId xmlns:a16="http://schemas.microsoft.com/office/drawing/2014/main" id="{73AB22E9-E015-4000-A0EF-C8CE7434A12B}"/>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 name="TextBox 12">
            <a:extLst>
              <a:ext uri="{FF2B5EF4-FFF2-40B4-BE49-F238E27FC236}">
                <a16:creationId xmlns:a16="http://schemas.microsoft.com/office/drawing/2014/main" id="{0B663B80-4492-49B8-9F87-8809A00BD369}"/>
              </a:ext>
            </a:extLst>
          </p:cNvPr>
          <p:cNvSpPr txBox="1"/>
          <p:nvPr/>
        </p:nvSpPr>
        <p:spPr>
          <a:xfrm>
            <a:off x="1064133" y="4302034"/>
            <a:ext cx="5222367" cy="1291700"/>
          </a:xfrm>
          <a:prstGeom prst="rect">
            <a:avLst/>
          </a:prstGeom>
          <a:noFill/>
        </p:spPr>
        <p:txBody>
          <a:bodyPr wrap="square" rtlCol="0">
            <a:spAutoFit/>
          </a:bodyPr>
          <a:lstStyle>
            <a:defPPr>
              <a:defRPr lang="en-US"/>
            </a:defPPr>
            <a:lvl1pPr algn="ctr">
              <a:lnSpc>
                <a:spcPts val="2400"/>
              </a:lnSpc>
              <a:defRPr sz="1500">
                <a:solidFill>
                  <a:schemeClr val="accent1"/>
                </a:solidFill>
                <a:latin typeface="Montserrat" panose="00000500000000000000" pitchFamily="50" charset="0"/>
              </a:defRPr>
            </a:lvl1pPr>
          </a:lstStyle>
          <a:p>
            <a:pPr algn="l"/>
            <a:r>
              <a:rPr lang="en-US" dirty="0"/>
              <a:t>While we are forefront of and specialize in design-build, we are very familiar with a number of delivery methods and are confident we can find the process that will best help you meet your goals.</a:t>
            </a:r>
          </a:p>
        </p:txBody>
      </p:sp>
      <p:sp>
        <p:nvSpPr>
          <p:cNvPr id="5" name="TextBox 4">
            <a:extLst>
              <a:ext uri="{FF2B5EF4-FFF2-40B4-BE49-F238E27FC236}">
                <a16:creationId xmlns:a16="http://schemas.microsoft.com/office/drawing/2014/main" id="{DFC74E3F-346F-4E40-A45C-7DE6369B18B7}"/>
              </a:ext>
            </a:extLst>
          </p:cNvPr>
          <p:cNvSpPr txBox="1"/>
          <p:nvPr/>
        </p:nvSpPr>
        <p:spPr>
          <a:xfrm>
            <a:off x="1064133" y="1264266"/>
            <a:ext cx="4439036" cy="553998"/>
          </a:xfrm>
          <a:prstGeom prst="rect">
            <a:avLst/>
          </a:prstGeom>
          <a:noFill/>
        </p:spPr>
        <p:txBody>
          <a:bodyPr wrap="none" rtlCol="0">
            <a:spAutoFit/>
          </a:bodyPr>
          <a:lstStyle/>
          <a:p>
            <a:pPr>
              <a:spcAft>
                <a:spcPts val="600"/>
              </a:spcAft>
            </a:pPr>
            <a:r>
              <a:rPr lang="en-US" sz="3000" b="1" spc="300" dirty="0">
                <a:gradFill>
                  <a:gsLst>
                    <a:gs pos="0">
                      <a:schemeClr val="accent6"/>
                    </a:gs>
                    <a:gs pos="100000">
                      <a:schemeClr val="accent2"/>
                    </a:gs>
                  </a:gsLst>
                  <a:lin ang="5400000" scaled="0"/>
                </a:gradFill>
                <a:latin typeface="Montserrat" panose="00000500000000000000" pitchFamily="50" charset="0"/>
              </a:rPr>
              <a:t>OTHER PARTNERS</a:t>
            </a:r>
          </a:p>
        </p:txBody>
      </p:sp>
      <p:sp>
        <p:nvSpPr>
          <p:cNvPr id="12" name="TextBox 11">
            <a:extLst>
              <a:ext uri="{FF2B5EF4-FFF2-40B4-BE49-F238E27FC236}">
                <a16:creationId xmlns:a16="http://schemas.microsoft.com/office/drawing/2014/main" id="{91DA6DA0-9497-4738-9CA4-4FA2BD92140C}"/>
              </a:ext>
            </a:extLst>
          </p:cNvPr>
          <p:cNvSpPr txBox="1"/>
          <p:nvPr/>
        </p:nvSpPr>
        <p:spPr>
          <a:xfrm>
            <a:off x="1064133" y="2543769"/>
            <a:ext cx="4464684" cy="323165"/>
          </a:xfrm>
          <a:prstGeom prst="rect">
            <a:avLst/>
          </a:prstGeom>
          <a:noFill/>
        </p:spPr>
        <p:txBody>
          <a:bodyPr wrap="none" rtlCol="0">
            <a:spAutoFit/>
          </a:bodyPr>
          <a:lstStyle/>
          <a:p>
            <a:pPr>
              <a:spcAft>
                <a:spcPts val="600"/>
              </a:spcAft>
            </a:pPr>
            <a:r>
              <a:rPr lang="en-US" sz="1500" spc="300" dirty="0">
                <a:gradFill>
                  <a:gsLst>
                    <a:gs pos="0">
                      <a:schemeClr val="accent6"/>
                    </a:gs>
                    <a:gs pos="100000">
                      <a:schemeClr val="accent2"/>
                    </a:gs>
                  </a:gsLst>
                  <a:lin ang="5400000" scaled="0"/>
                </a:gradFill>
                <a:latin typeface="Montserrat" panose="00000500000000000000" pitchFamily="50" charset="0"/>
              </a:rPr>
              <a:t>TEAM . CUSTOMER . COMMUNITY</a:t>
            </a:r>
          </a:p>
        </p:txBody>
      </p:sp>
      <p:sp>
        <p:nvSpPr>
          <p:cNvPr id="14" name="TextBox 13">
            <a:extLst>
              <a:ext uri="{FF2B5EF4-FFF2-40B4-BE49-F238E27FC236}">
                <a16:creationId xmlns:a16="http://schemas.microsoft.com/office/drawing/2014/main" id="{38CC6F64-EE75-4DB1-A973-4889B4E9BB4E}"/>
              </a:ext>
            </a:extLst>
          </p:cNvPr>
          <p:cNvSpPr txBox="1"/>
          <p:nvPr/>
        </p:nvSpPr>
        <p:spPr>
          <a:xfrm>
            <a:off x="1064133" y="2929790"/>
            <a:ext cx="3666388" cy="1092607"/>
          </a:xfrm>
          <a:prstGeom prst="rect">
            <a:avLst/>
          </a:prstGeom>
          <a:noFill/>
        </p:spPr>
        <p:txBody>
          <a:bodyPr wrap="none" rtlCol="0">
            <a:spAutoFit/>
          </a:bodyPr>
          <a:lstStyle/>
          <a:p>
            <a:pPr>
              <a:spcAft>
                <a:spcPts val="600"/>
              </a:spcAft>
            </a:pPr>
            <a:r>
              <a:rPr lang="en-US" sz="3000" b="1" spc="300" dirty="0">
                <a:gradFill>
                  <a:gsLst>
                    <a:gs pos="0">
                      <a:schemeClr val="accent6"/>
                    </a:gs>
                    <a:gs pos="100000">
                      <a:schemeClr val="accent3"/>
                    </a:gs>
                  </a:gsLst>
                  <a:lin ang="5400000" scaled="0"/>
                </a:gradFill>
                <a:latin typeface="Montserrat" panose="00000500000000000000" pitchFamily="50" charset="0"/>
              </a:rPr>
              <a:t>We Work With</a:t>
            </a:r>
          </a:p>
          <a:p>
            <a:pPr>
              <a:spcAft>
                <a:spcPts val="600"/>
              </a:spcAft>
            </a:pPr>
            <a:r>
              <a:rPr lang="en-US" sz="3000" b="1" spc="300" dirty="0">
                <a:gradFill>
                  <a:gsLst>
                    <a:gs pos="0">
                      <a:schemeClr val="accent6"/>
                    </a:gs>
                    <a:gs pos="100000">
                      <a:schemeClr val="accent3"/>
                    </a:gs>
                  </a:gsLst>
                  <a:lin ang="5400000" scaled="0"/>
                </a:gradFill>
                <a:latin typeface="Montserrat" panose="00000500000000000000" pitchFamily="50" charset="0"/>
              </a:rPr>
              <a:t>The Best</a:t>
            </a:r>
          </a:p>
        </p:txBody>
      </p:sp>
      <p:sp>
        <p:nvSpPr>
          <p:cNvPr id="19" name="Freeform: Shape 18">
            <a:extLst>
              <a:ext uri="{FF2B5EF4-FFF2-40B4-BE49-F238E27FC236}">
                <a16:creationId xmlns:a16="http://schemas.microsoft.com/office/drawing/2014/main" id="{5A8A48BB-3F08-4277-A671-828B9CFFBEE0}"/>
              </a:ext>
            </a:extLst>
          </p:cNvPr>
          <p:cNvSpPr/>
          <p:nvPr/>
        </p:nvSpPr>
        <p:spPr>
          <a:xfrm>
            <a:off x="9567244" y="728951"/>
            <a:ext cx="1805594" cy="1464294"/>
          </a:xfrm>
          <a:custGeom>
            <a:avLst/>
            <a:gdLst>
              <a:gd name="connsiteX0" fmla="*/ 902688 w 1562100"/>
              <a:gd name="connsiteY0" fmla="*/ 187461 h 1266825"/>
              <a:gd name="connsiteX1" fmla="*/ 402815 w 1562100"/>
              <a:gd name="connsiteY1" fmla="*/ 9 h 1266825"/>
              <a:gd name="connsiteX2" fmla="*/ 100873 w 1562100"/>
              <a:gd name="connsiteY2" fmla="*/ 405583 h 1266825"/>
              <a:gd name="connsiteX3" fmla="*/ 21530 w 1562100"/>
              <a:gd name="connsiteY3" fmla="*/ 911932 h 1266825"/>
              <a:gd name="connsiteX4" fmla="*/ 358620 w 1562100"/>
              <a:gd name="connsiteY4" fmla="*/ 1267215 h 1266825"/>
              <a:gd name="connsiteX5" fmla="*/ 1072519 w 1562100"/>
              <a:gd name="connsiteY5" fmla="*/ 925934 h 1266825"/>
              <a:gd name="connsiteX6" fmla="*/ 1565437 w 1562100"/>
              <a:gd name="connsiteY6" fmla="*/ 458733 h 1266825"/>
              <a:gd name="connsiteX7" fmla="*/ 902688 w 1562100"/>
              <a:gd name="connsiteY7" fmla="*/ 187461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100" h="1266825">
                <a:moveTo>
                  <a:pt x="902688" y="187461"/>
                </a:moveTo>
                <a:cubicBezTo>
                  <a:pt x="743620" y="215655"/>
                  <a:pt x="637512" y="1723"/>
                  <a:pt x="402815" y="9"/>
                </a:cubicBezTo>
                <a:cubicBezTo>
                  <a:pt x="227841" y="-1229"/>
                  <a:pt x="100873" y="128692"/>
                  <a:pt x="100873" y="405583"/>
                </a:cubicBezTo>
                <a:cubicBezTo>
                  <a:pt x="100873" y="682475"/>
                  <a:pt x="76489" y="764581"/>
                  <a:pt x="21530" y="911932"/>
                </a:cubicBezTo>
                <a:cubicBezTo>
                  <a:pt x="-46002" y="1093098"/>
                  <a:pt x="39723" y="1267310"/>
                  <a:pt x="358620" y="1267215"/>
                </a:cubicBezTo>
                <a:cubicBezTo>
                  <a:pt x="739810" y="1267024"/>
                  <a:pt x="870779" y="1000705"/>
                  <a:pt x="1072519" y="925934"/>
                </a:cubicBezTo>
                <a:cubicBezTo>
                  <a:pt x="1369794" y="815730"/>
                  <a:pt x="1588107" y="752484"/>
                  <a:pt x="1565437" y="458733"/>
                </a:cubicBezTo>
                <a:cubicBezTo>
                  <a:pt x="1542958" y="165077"/>
                  <a:pt x="1294832" y="118024"/>
                  <a:pt x="902688" y="187461"/>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Freeform: Shape 19">
            <a:extLst>
              <a:ext uri="{FF2B5EF4-FFF2-40B4-BE49-F238E27FC236}">
                <a16:creationId xmlns:a16="http://schemas.microsoft.com/office/drawing/2014/main" id="{E16CF002-C4B6-4BA9-976F-B62079DCF027}"/>
              </a:ext>
            </a:extLst>
          </p:cNvPr>
          <p:cNvSpPr/>
          <p:nvPr/>
        </p:nvSpPr>
        <p:spPr>
          <a:xfrm>
            <a:off x="9490670" y="874289"/>
            <a:ext cx="1783574" cy="1134002"/>
          </a:xfrm>
          <a:custGeom>
            <a:avLst/>
            <a:gdLst>
              <a:gd name="connsiteX0" fmla="*/ 709761 w 1543050"/>
              <a:gd name="connsiteY0" fmla="*/ 81630 h 981075"/>
              <a:gd name="connsiteX1" fmla="*/ 68347 w 1543050"/>
              <a:gd name="connsiteY1" fmla="*/ 81630 h 981075"/>
              <a:gd name="connsiteX2" fmla="*/ 602224 w 1543050"/>
              <a:gd name="connsiteY2" fmla="*/ 956120 h 981075"/>
              <a:gd name="connsiteX3" fmla="*/ 1547199 w 1543050"/>
              <a:gd name="connsiteY3" fmla="*/ 438341 h 981075"/>
              <a:gd name="connsiteX4" fmla="*/ 1223540 w 1543050"/>
              <a:gd name="connsiteY4" fmla="*/ 10764 h 981075"/>
              <a:gd name="connsiteX5" fmla="*/ 709761 w 1543050"/>
              <a:gd name="connsiteY5" fmla="*/ 81630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050" h="981075">
                <a:moveTo>
                  <a:pt x="709761" y="81630"/>
                </a:moveTo>
                <a:cubicBezTo>
                  <a:pt x="404961" y="56008"/>
                  <a:pt x="220748" y="-88487"/>
                  <a:pt x="68347" y="81630"/>
                </a:cubicBezTo>
                <a:cubicBezTo>
                  <a:pt x="-84053" y="251746"/>
                  <a:pt x="-12520" y="812388"/>
                  <a:pt x="602224" y="956120"/>
                </a:cubicBezTo>
                <a:cubicBezTo>
                  <a:pt x="1218777" y="1100233"/>
                  <a:pt x="1530626" y="679324"/>
                  <a:pt x="1547199" y="438341"/>
                </a:cubicBezTo>
                <a:cubicBezTo>
                  <a:pt x="1563773" y="197359"/>
                  <a:pt x="1452711" y="13145"/>
                  <a:pt x="1223540" y="10764"/>
                </a:cubicBezTo>
                <a:cubicBezTo>
                  <a:pt x="982462" y="8287"/>
                  <a:pt x="850350" y="93441"/>
                  <a:pt x="709761" y="81630"/>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996F17D1-92B6-4BAB-AE86-0F1FD5A12FEE}"/>
              </a:ext>
            </a:extLst>
          </p:cNvPr>
          <p:cNvSpPr/>
          <p:nvPr/>
        </p:nvSpPr>
        <p:spPr>
          <a:xfrm>
            <a:off x="7130193" y="5033203"/>
            <a:ext cx="1893675" cy="1277128"/>
          </a:xfrm>
          <a:custGeom>
            <a:avLst/>
            <a:gdLst>
              <a:gd name="connsiteX0" fmla="*/ 382091 w 1638300"/>
              <a:gd name="connsiteY0" fmla="*/ 20963 h 1104900"/>
              <a:gd name="connsiteX1" fmla="*/ 810145 w 1638300"/>
              <a:gd name="connsiteY1" fmla="*/ 128119 h 1104900"/>
              <a:gd name="connsiteX2" fmla="*/ 1165904 w 1638300"/>
              <a:gd name="connsiteY2" fmla="*/ 188698 h 1104900"/>
              <a:gd name="connsiteX3" fmla="*/ 1635867 w 1638300"/>
              <a:gd name="connsiteY3" fmla="*/ 397867 h 1104900"/>
              <a:gd name="connsiteX4" fmla="*/ 1328686 w 1638300"/>
              <a:gd name="connsiteY4" fmla="*/ 806108 h 1104900"/>
              <a:gd name="connsiteX5" fmla="*/ 620788 w 1638300"/>
              <a:gd name="connsiteY5" fmla="*/ 1107956 h 1104900"/>
              <a:gd name="connsiteX6" fmla="*/ 139 w 1638300"/>
              <a:gd name="connsiteY6" fmla="*/ 708668 h 1104900"/>
              <a:gd name="connsiteX7" fmla="*/ 120916 w 1638300"/>
              <a:gd name="connsiteY7" fmla="*/ 346432 h 1104900"/>
              <a:gd name="connsiteX8" fmla="*/ 382091 w 1638300"/>
              <a:gd name="connsiteY8" fmla="*/ 20963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1104900">
                <a:moveTo>
                  <a:pt x="382091" y="20963"/>
                </a:moveTo>
                <a:cubicBezTo>
                  <a:pt x="585641" y="-48951"/>
                  <a:pt x="738612" y="73922"/>
                  <a:pt x="810145" y="128119"/>
                </a:cubicBezTo>
                <a:cubicBezTo>
                  <a:pt x="881583" y="182316"/>
                  <a:pt x="1005027" y="214415"/>
                  <a:pt x="1165904" y="188698"/>
                </a:cubicBezTo>
                <a:cubicBezTo>
                  <a:pt x="1351356" y="159075"/>
                  <a:pt x="1597767" y="169838"/>
                  <a:pt x="1635867" y="397867"/>
                </a:cubicBezTo>
                <a:cubicBezTo>
                  <a:pt x="1670634" y="605893"/>
                  <a:pt x="1427270" y="712478"/>
                  <a:pt x="1328686" y="806108"/>
                </a:cubicBezTo>
                <a:cubicBezTo>
                  <a:pt x="1230103" y="899739"/>
                  <a:pt x="1035792" y="1119862"/>
                  <a:pt x="620788" y="1107956"/>
                </a:cubicBezTo>
                <a:cubicBezTo>
                  <a:pt x="182257" y="1095383"/>
                  <a:pt x="-5862" y="876974"/>
                  <a:pt x="139" y="708668"/>
                </a:cubicBezTo>
                <a:cubicBezTo>
                  <a:pt x="4806" y="579032"/>
                  <a:pt x="71576" y="444920"/>
                  <a:pt x="120916" y="346432"/>
                </a:cubicBezTo>
                <a:cubicBezTo>
                  <a:pt x="170256" y="247848"/>
                  <a:pt x="223500" y="75446"/>
                  <a:pt x="382091" y="20963"/>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Freeform: Shape 21">
            <a:extLst>
              <a:ext uri="{FF2B5EF4-FFF2-40B4-BE49-F238E27FC236}">
                <a16:creationId xmlns:a16="http://schemas.microsoft.com/office/drawing/2014/main" id="{A5B2E97D-44EA-4404-96D1-2FAB1CCC1744}"/>
              </a:ext>
            </a:extLst>
          </p:cNvPr>
          <p:cNvSpPr/>
          <p:nvPr/>
        </p:nvSpPr>
        <p:spPr>
          <a:xfrm>
            <a:off x="7001390" y="5166146"/>
            <a:ext cx="1783578" cy="1178041"/>
          </a:xfrm>
          <a:custGeom>
            <a:avLst/>
            <a:gdLst>
              <a:gd name="connsiteX0" fmla="*/ 573249 w 1543050"/>
              <a:gd name="connsiteY0" fmla="*/ 38155 h 1019175"/>
              <a:gd name="connsiteX1" fmla="*/ 984443 w 1543050"/>
              <a:gd name="connsiteY1" fmla="*/ 79589 h 1019175"/>
              <a:gd name="connsiteX2" fmla="*/ 1414593 w 1543050"/>
              <a:gd name="connsiteY2" fmla="*/ 42441 h 1019175"/>
              <a:gd name="connsiteX3" fmla="*/ 1537370 w 1543050"/>
              <a:gd name="connsiteY3" fmla="*/ 401534 h 1019175"/>
              <a:gd name="connsiteX4" fmla="*/ 1387542 w 1543050"/>
              <a:gd name="connsiteY4" fmla="*/ 768437 h 1019175"/>
              <a:gd name="connsiteX5" fmla="*/ 532006 w 1543050"/>
              <a:gd name="connsiteY5" fmla="*/ 1005419 h 1019175"/>
              <a:gd name="connsiteX6" fmla="*/ 55089 w 1543050"/>
              <a:gd name="connsiteY6" fmla="*/ 680140 h 1019175"/>
              <a:gd name="connsiteX7" fmla="*/ 80331 w 1543050"/>
              <a:gd name="connsiteY7" fmla="*/ 164171 h 1019175"/>
              <a:gd name="connsiteX8" fmla="*/ 573249 w 1543050"/>
              <a:gd name="connsiteY8" fmla="*/ 38155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1019175">
                <a:moveTo>
                  <a:pt x="573249" y="38155"/>
                </a:moveTo>
                <a:cubicBezTo>
                  <a:pt x="776609" y="118451"/>
                  <a:pt x="793182" y="130262"/>
                  <a:pt x="984443" y="79589"/>
                </a:cubicBezTo>
                <a:cubicBezTo>
                  <a:pt x="1175610" y="28820"/>
                  <a:pt x="1238000" y="-28139"/>
                  <a:pt x="1414593" y="42441"/>
                </a:cubicBezTo>
                <a:cubicBezTo>
                  <a:pt x="1521368" y="85113"/>
                  <a:pt x="1559754" y="235989"/>
                  <a:pt x="1537370" y="401534"/>
                </a:cubicBezTo>
                <a:cubicBezTo>
                  <a:pt x="1518606" y="539932"/>
                  <a:pt x="1491840" y="652041"/>
                  <a:pt x="1387542" y="768437"/>
                </a:cubicBezTo>
                <a:cubicBezTo>
                  <a:pt x="1155894" y="1026850"/>
                  <a:pt x="791086" y="1048948"/>
                  <a:pt x="532006" y="1005419"/>
                </a:cubicBezTo>
                <a:cubicBezTo>
                  <a:pt x="313312" y="968652"/>
                  <a:pt x="132718" y="841017"/>
                  <a:pt x="55089" y="680140"/>
                </a:cubicBezTo>
                <a:cubicBezTo>
                  <a:pt x="-30350" y="502975"/>
                  <a:pt x="-12157" y="317142"/>
                  <a:pt x="80331" y="164171"/>
                </a:cubicBezTo>
                <a:cubicBezTo>
                  <a:pt x="194631" y="-24805"/>
                  <a:pt x="410944" y="-25948"/>
                  <a:pt x="573249" y="38155"/>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Freeform: Shape 22">
            <a:extLst>
              <a:ext uri="{FF2B5EF4-FFF2-40B4-BE49-F238E27FC236}">
                <a16:creationId xmlns:a16="http://schemas.microsoft.com/office/drawing/2014/main" id="{29AD1E10-566B-4A73-8302-FBE443B47F74}"/>
              </a:ext>
            </a:extLst>
          </p:cNvPr>
          <p:cNvSpPr/>
          <p:nvPr/>
        </p:nvSpPr>
        <p:spPr>
          <a:xfrm>
            <a:off x="9547026" y="5034779"/>
            <a:ext cx="1783575" cy="1134001"/>
          </a:xfrm>
          <a:custGeom>
            <a:avLst/>
            <a:gdLst>
              <a:gd name="connsiteX0" fmla="*/ 709761 w 1543050"/>
              <a:gd name="connsiteY0" fmla="*/ 81630 h 981075"/>
              <a:gd name="connsiteX1" fmla="*/ 68348 w 1543050"/>
              <a:gd name="connsiteY1" fmla="*/ 81630 h 981075"/>
              <a:gd name="connsiteX2" fmla="*/ 602223 w 1543050"/>
              <a:gd name="connsiteY2" fmla="*/ 956120 h 981075"/>
              <a:gd name="connsiteX3" fmla="*/ 1547199 w 1543050"/>
              <a:gd name="connsiteY3" fmla="*/ 438341 h 981075"/>
              <a:gd name="connsiteX4" fmla="*/ 1223540 w 1543050"/>
              <a:gd name="connsiteY4" fmla="*/ 10764 h 981075"/>
              <a:gd name="connsiteX5" fmla="*/ 709761 w 1543050"/>
              <a:gd name="connsiteY5" fmla="*/ 81630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050" h="981075">
                <a:moveTo>
                  <a:pt x="709761" y="81630"/>
                </a:moveTo>
                <a:cubicBezTo>
                  <a:pt x="404961" y="56008"/>
                  <a:pt x="220747" y="-88487"/>
                  <a:pt x="68348" y="81630"/>
                </a:cubicBezTo>
                <a:cubicBezTo>
                  <a:pt x="-84052" y="251746"/>
                  <a:pt x="-12520" y="812388"/>
                  <a:pt x="602223" y="956120"/>
                </a:cubicBezTo>
                <a:cubicBezTo>
                  <a:pt x="1218777" y="1100234"/>
                  <a:pt x="1530625" y="679324"/>
                  <a:pt x="1547199" y="438341"/>
                </a:cubicBezTo>
                <a:cubicBezTo>
                  <a:pt x="1563677" y="197359"/>
                  <a:pt x="1452711" y="13145"/>
                  <a:pt x="1223540" y="10764"/>
                </a:cubicBezTo>
                <a:cubicBezTo>
                  <a:pt x="982366" y="8288"/>
                  <a:pt x="850350" y="93441"/>
                  <a:pt x="709761" y="81630"/>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Freeform: Shape 23">
            <a:extLst>
              <a:ext uri="{FF2B5EF4-FFF2-40B4-BE49-F238E27FC236}">
                <a16:creationId xmlns:a16="http://schemas.microsoft.com/office/drawing/2014/main" id="{611740B7-433A-4C8C-93F4-DCC3E3E09FD7}"/>
              </a:ext>
            </a:extLst>
          </p:cNvPr>
          <p:cNvSpPr/>
          <p:nvPr/>
        </p:nvSpPr>
        <p:spPr>
          <a:xfrm>
            <a:off x="9610602" y="4885393"/>
            <a:ext cx="1485898" cy="1485898"/>
          </a:xfrm>
          <a:custGeom>
            <a:avLst/>
            <a:gdLst>
              <a:gd name="connsiteX0" fmla="*/ 1073197 w 1428750"/>
              <a:gd name="connsiteY0" fmla="*/ 391167 h 1428750"/>
              <a:gd name="connsiteX1" fmla="*/ 310530 w 1428750"/>
              <a:gd name="connsiteY1" fmla="*/ 17692 h 1428750"/>
              <a:gd name="connsiteX2" fmla="*/ 11350 w 1428750"/>
              <a:gd name="connsiteY2" fmla="*/ 400216 h 1428750"/>
              <a:gd name="connsiteX3" fmla="*/ 280907 w 1428750"/>
              <a:gd name="connsiteY3" fmla="*/ 1255942 h 1428750"/>
              <a:gd name="connsiteX4" fmla="*/ 1417525 w 1428750"/>
              <a:gd name="connsiteY4" fmla="*/ 1005625 h 1428750"/>
              <a:gd name="connsiteX5" fmla="*/ 1073197 w 1428750"/>
              <a:gd name="connsiteY5" fmla="*/ 391167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0" h="1428750">
                <a:moveTo>
                  <a:pt x="1073197" y="391167"/>
                </a:moveTo>
                <a:cubicBezTo>
                  <a:pt x="679242" y="62173"/>
                  <a:pt x="528557" y="-46793"/>
                  <a:pt x="310530" y="17692"/>
                </a:cubicBezTo>
                <a:cubicBezTo>
                  <a:pt x="139652" y="68269"/>
                  <a:pt x="40496" y="220384"/>
                  <a:pt x="11350" y="400216"/>
                </a:cubicBezTo>
                <a:cubicBezTo>
                  <a:pt x="-31989" y="666820"/>
                  <a:pt x="46878" y="1064394"/>
                  <a:pt x="280907" y="1255942"/>
                </a:cubicBezTo>
                <a:cubicBezTo>
                  <a:pt x="745727" y="1636370"/>
                  <a:pt x="1335325" y="1349001"/>
                  <a:pt x="1417525" y="1005625"/>
                </a:cubicBezTo>
                <a:cubicBezTo>
                  <a:pt x="1475628" y="762166"/>
                  <a:pt x="1353042" y="624910"/>
                  <a:pt x="1073197" y="391167"/>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Freeform: Shape 24">
            <a:extLst>
              <a:ext uri="{FF2B5EF4-FFF2-40B4-BE49-F238E27FC236}">
                <a16:creationId xmlns:a16="http://schemas.microsoft.com/office/drawing/2014/main" id="{8716F87E-781C-47FD-A48C-1EFE8B076DA5}"/>
              </a:ext>
            </a:extLst>
          </p:cNvPr>
          <p:cNvSpPr/>
          <p:nvPr/>
        </p:nvSpPr>
        <p:spPr>
          <a:xfrm>
            <a:off x="9687678" y="2758582"/>
            <a:ext cx="1893672" cy="1277129"/>
          </a:xfrm>
          <a:custGeom>
            <a:avLst/>
            <a:gdLst>
              <a:gd name="connsiteX0" fmla="*/ 382187 w 1638300"/>
              <a:gd name="connsiteY0" fmla="*/ 20963 h 1104900"/>
              <a:gd name="connsiteX1" fmla="*/ 810145 w 1638300"/>
              <a:gd name="connsiteY1" fmla="*/ 128119 h 1104900"/>
              <a:gd name="connsiteX2" fmla="*/ 1165904 w 1638300"/>
              <a:gd name="connsiteY2" fmla="*/ 188698 h 1104900"/>
              <a:gd name="connsiteX3" fmla="*/ 1635867 w 1638300"/>
              <a:gd name="connsiteY3" fmla="*/ 397867 h 1104900"/>
              <a:gd name="connsiteX4" fmla="*/ 1328686 w 1638300"/>
              <a:gd name="connsiteY4" fmla="*/ 806108 h 1104900"/>
              <a:gd name="connsiteX5" fmla="*/ 620788 w 1638300"/>
              <a:gd name="connsiteY5" fmla="*/ 1107956 h 1104900"/>
              <a:gd name="connsiteX6" fmla="*/ 139 w 1638300"/>
              <a:gd name="connsiteY6" fmla="*/ 708668 h 1104900"/>
              <a:gd name="connsiteX7" fmla="*/ 120916 w 1638300"/>
              <a:gd name="connsiteY7" fmla="*/ 346432 h 1104900"/>
              <a:gd name="connsiteX8" fmla="*/ 382187 w 1638300"/>
              <a:gd name="connsiteY8" fmla="*/ 20963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1104900">
                <a:moveTo>
                  <a:pt x="382187" y="20963"/>
                </a:moveTo>
                <a:cubicBezTo>
                  <a:pt x="585736" y="-48951"/>
                  <a:pt x="738708" y="73922"/>
                  <a:pt x="810145" y="128119"/>
                </a:cubicBezTo>
                <a:cubicBezTo>
                  <a:pt x="881583" y="182316"/>
                  <a:pt x="1005026" y="214415"/>
                  <a:pt x="1165904" y="188698"/>
                </a:cubicBezTo>
                <a:cubicBezTo>
                  <a:pt x="1351355" y="159075"/>
                  <a:pt x="1597767" y="169838"/>
                  <a:pt x="1635867" y="397867"/>
                </a:cubicBezTo>
                <a:cubicBezTo>
                  <a:pt x="1670634" y="605893"/>
                  <a:pt x="1427270" y="712478"/>
                  <a:pt x="1328686" y="806108"/>
                </a:cubicBezTo>
                <a:cubicBezTo>
                  <a:pt x="1230102" y="899739"/>
                  <a:pt x="1035792" y="1119862"/>
                  <a:pt x="620788" y="1107956"/>
                </a:cubicBezTo>
                <a:cubicBezTo>
                  <a:pt x="182257" y="1095383"/>
                  <a:pt x="-5862" y="876974"/>
                  <a:pt x="139" y="708668"/>
                </a:cubicBezTo>
                <a:cubicBezTo>
                  <a:pt x="4806" y="579032"/>
                  <a:pt x="71576" y="444920"/>
                  <a:pt x="120916" y="346432"/>
                </a:cubicBezTo>
                <a:cubicBezTo>
                  <a:pt x="170351" y="247753"/>
                  <a:pt x="223595" y="75446"/>
                  <a:pt x="382187" y="20963"/>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Freeform: Shape 25">
            <a:extLst>
              <a:ext uri="{FF2B5EF4-FFF2-40B4-BE49-F238E27FC236}">
                <a16:creationId xmlns:a16="http://schemas.microsoft.com/office/drawing/2014/main" id="{716A037A-B6C2-4454-8F82-F235E808EF2E}"/>
              </a:ext>
            </a:extLst>
          </p:cNvPr>
          <p:cNvSpPr/>
          <p:nvPr/>
        </p:nvSpPr>
        <p:spPr>
          <a:xfrm>
            <a:off x="9490804" y="2733375"/>
            <a:ext cx="1772566" cy="1398236"/>
          </a:xfrm>
          <a:custGeom>
            <a:avLst/>
            <a:gdLst>
              <a:gd name="connsiteX0" fmla="*/ 362582 w 1533525"/>
              <a:gd name="connsiteY0" fmla="*/ 54010 h 1209675"/>
              <a:gd name="connsiteX1" fmla="*/ 932081 w 1533525"/>
              <a:gd name="connsiteY1" fmla="*/ 270704 h 1209675"/>
              <a:gd name="connsiteX2" fmla="*/ 1536824 w 1533525"/>
              <a:gd name="connsiteY2" fmla="*/ 699043 h 1209675"/>
              <a:gd name="connsiteX3" fmla="*/ 559177 w 1533525"/>
              <a:gd name="connsiteY3" fmla="*/ 1213012 h 1209675"/>
              <a:gd name="connsiteX4" fmla="*/ 4822 w 1533525"/>
              <a:gd name="connsiteY4" fmla="*/ 624843 h 1209675"/>
              <a:gd name="connsiteX5" fmla="*/ 362582 w 1533525"/>
              <a:gd name="connsiteY5" fmla="*/ 5401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525" h="1209675">
                <a:moveTo>
                  <a:pt x="362582" y="54010"/>
                </a:moveTo>
                <a:cubicBezTo>
                  <a:pt x="666048" y="-110011"/>
                  <a:pt x="836260" y="139640"/>
                  <a:pt x="932081" y="270704"/>
                </a:cubicBezTo>
                <a:cubicBezTo>
                  <a:pt x="1027808" y="401767"/>
                  <a:pt x="1491485" y="437010"/>
                  <a:pt x="1536824" y="699043"/>
                </a:cubicBezTo>
                <a:cubicBezTo>
                  <a:pt x="1582162" y="961076"/>
                  <a:pt x="1128582" y="1223108"/>
                  <a:pt x="559177" y="1213012"/>
                </a:cubicBezTo>
                <a:cubicBezTo>
                  <a:pt x="-10322" y="1202915"/>
                  <a:pt x="-13085" y="834203"/>
                  <a:pt x="4822" y="624843"/>
                </a:cubicBezTo>
                <a:cubicBezTo>
                  <a:pt x="26825" y="367096"/>
                  <a:pt x="176177" y="154784"/>
                  <a:pt x="362582" y="54010"/>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Freeform: Shape 26">
            <a:extLst>
              <a:ext uri="{FF2B5EF4-FFF2-40B4-BE49-F238E27FC236}">
                <a16:creationId xmlns:a16="http://schemas.microsoft.com/office/drawing/2014/main" id="{AB0C6A7A-617B-4B12-B0DC-EB3EE34ABF2F}"/>
              </a:ext>
            </a:extLst>
          </p:cNvPr>
          <p:cNvSpPr/>
          <p:nvPr/>
        </p:nvSpPr>
        <p:spPr>
          <a:xfrm>
            <a:off x="6924325" y="2841893"/>
            <a:ext cx="1981750" cy="1343186"/>
          </a:xfrm>
          <a:custGeom>
            <a:avLst/>
            <a:gdLst>
              <a:gd name="connsiteX0" fmla="*/ 748482 w 1714500"/>
              <a:gd name="connsiteY0" fmla="*/ 0 h 1162050"/>
              <a:gd name="connsiteX1" fmla="*/ 6008 w 1714500"/>
              <a:gd name="connsiteY1" fmla="*/ 582264 h 1162050"/>
              <a:gd name="connsiteX2" fmla="*/ 545028 w 1714500"/>
              <a:gd name="connsiteY2" fmla="*/ 1151001 h 1162050"/>
              <a:gd name="connsiteX3" fmla="*/ 1150151 w 1714500"/>
              <a:gd name="connsiteY3" fmla="*/ 1048703 h 1162050"/>
              <a:gd name="connsiteX4" fmla="*/ 1711745 w 1714500"/>
              <a:gd name="connsiteY4" fmla="*/ 713994 h 1162050"/>
              <a:gd name="connsiteX5" fmla="*/ 748482 w 1714500"/>
              <a:gd name="connsiteY5" fmla="*/ 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0" h="1162050">
                <a:moveTo>
                  <a:pt x="748482" y="0"/>
                </a:moveTo>
                <a:cubicBezTo>
                  <a:pt x="339383" y="191"/>
                  <a:pt x="57348" y="222218"/>
                  <a:pt x="6008" y="582264"/>
                </a:cubicBezTo>
                <a:cubicBezTo>
                  <a:pt x="-45332" y="942308"/>
                  <a:pt x="240704" y="1236917"/>
                  <a:pt x="545028" y="1151001"/>
                </a:cubicBezTo>
                <a:cubicBezTo>
                  <a:pt x="849447" y="1065086"/>
                  <a:pt x="960413" y="988790"/>
                  <a:pt x="1150151" y="1048703"/>
                </a:cubicBezTo>
                <a:cubicBezTo>
                  <a:pt x="1486860" y="1155097"/>
                  <a:pt x="1745845" y="1010603"/>
                  <a:pt x="1711745" y="713994"/>
                </a:cubicBezTo>
                <a:cubicBezTo>
                  <a:pt x="1666597" y="321088"/>
                  <a:pt x="1325506" y="-190"/>
                  <a:pt x="748482" y="0"/>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Freeform: Shape 27">
            <a:extLst>
              <a:ext uri="{FF2B5EF4-FFF2-40B4-BE49-F238E27FC236}">
                <a16:creationId xmlns:a16="http://schemas.microsoft.com/office/drawing/2014/main" id="{C2703617-72E8-42FD-BF3F-969600804ED8}"/>
              </a:ext>
            </a:extLst>
          </p:cNvPr>
          <p:cNvSpPr/>
          <p:nvPr/>
        </p:nvSpPr>
        <p:spPr>
          <a:xfrm>
            <a:off x="7016578" y="2807954"/>
            <a:ext cx="1882663" cy="1409244"/>
          </a:xfrm>
          <a:custGeom>
            <a:avLst/>
            <a:gdLst>
              <a:gd name="connsiteX0" fmla="*/ 1346469 w 1628775"/>
              <a:gd name="connsiteY0" fmla="*/ 195097 h 1219200"/>
              <a:gd name="connsiteX1" fmla="*/ 808497 w 1628775"/>
              <a:gd name="connsiteY1" fmla="*/ 23837 h 1219200"/>
              <a:gd name="connsiteX2" fmla="*/ 360251 w 1628775"/>
              <a:gd name="connsiteY2" fmla="*/ 216528 h 1219200"/>
              <a:gd name="connsiteX3" fmla="*/ 3444 w 1628775"/>
              <a:gd name="connsiteY3" fmla="*/ 630199 h 1219200"/>
              <a:gd name="connsiteX4" fmla="*/ 366442 w 1628775"/>
              <a:gd name="connsiteY4" fmla="*/ 1031868 h 1219200"/>
              <a:gd name="connsiteX5" fmla="*/ 798210 w 1628775"/>
              <a:gd name="connsiteY5" fmla="*/ 1223035 h 1219200"/>
              <a:gd name="connsiteX6" fmla="*/ 1190164 w 1628775"/>
              <a:gd name="connsiteY6" fmla="*/ 974051 h 1219200"/>
              <a:gd name="connsiteX7" fmla="*/ 1624123 w 1628775"/>
              <a:gd name="connsiteY7" fmla="*/ 648963 h 1219200"/>
              <a:gd name="connsiteX8" fmla="*/ 1346469 w 1628775"/>
              <a:gd name="connsiteY8" fmla="*/ 195097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75" h="1219200">
                <a:moveTo>
                  <a:pt x="1346469" y="195097"/>
                </a:moveTo>
                <a:cubicBezTo>
                  <a:pt x="1182258" y="111086"/>
                  <a:pt x="1019190" y="-63507"/>
                  <a:pt x="808497" y="23837"/>
                </a:cubicBezTo>
                <a:cubicBezTo>
                  <a:pt x="597804" y="111182"/>
                  <a:pt x="512937" y="199193"/>
                  <a:pt x="360251" y="216528"/>
                </a:cubicBezTo>
                <a:cubicBezTo>
                  <a:pt x="207565" y="233864"/>
                  <a:pt x="-31512" y="316636"/>
                  <a:pt x="3444" y="630199"/>
                </a:cubicBezTo>
                <a:cubicBezTo>
                  <a:pt x="30114" y="869372"/>
                  <a:pt x="217566" y="989577"/>
                  <a:pt x="366442" y="1031868"/>
                </a:cubicBezTo>
                <a:cubicBezTo>
                  <a:pt x="515318" y="1074064"/>
                  <a:pt x="595518" y="1244752"/>
                  <a:pt x="798210" y="1223035"/>
                </a:cubicBezTo>
                <a:cubicBezTo>
                  <a:pt x="967184" y="1204937"/>
                  <a:pt x="1105201" y="1055681"/>
                  <a:pt x="1190164" y="974051"/>
                </a:cubicBezTo>
                <a:cubicBezTo>
                  <a:pt x="1347041" y="823366"/>
                  <a:pt x="1565068" y="810126"/>
                  <a:pt x="1624123" y="648963"/>
                </a:cubicBezTo>
                <a:cubicBezTo>
                  <a:pt x="1679559" y="498183"/>
                  <a:pt x="1510680" y="279107"/>
                  <a:pt x="1346469" y="195097"/>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Shape 29">
            <a:extLst>
              <a:ext uri="{FF2B5EF4-FFF2-40B4-BE49-F238E27FC236}">
                <a16:creationId xmlns:a16="http://schemas.microsoft.com/office/drawing/2014/main" id="{CBD71A4A-8341-4C13-8133-321457439507}"/>
              </a:ext>
            </a:extLst>
          </p:cNvPr>
          <p:cNvSpPr/>
          <p:nvPr/>
        </p:nvSpPr>
        <p:spPr>
          <a:xfrm>
            <a:off x="7189071" y="938104"/>
            <a:ext cx="1717518" cy="1100972"/>
          </a:xfrm>
          <a:custGeom>
            <a:avLst/>
            <a:gdLst>
              <a:gd name="connsiteX0" fmla="*/ 478784 w 1485900"/>
              <a:gd name="connsiteY0" fmla="*/ 128224 h 952500"/>
              <a:gd name="connsiteX1" fmla="*/ 1249928 w 1485900"/>
              <a:gd name="connsiteY1" fmla="*/ 10972 h 952500"/>
              <a:gd name="connsiteX2" fmla="*/ 1325842 w 1485900"/>
              <a:gd name="connsiteY2" fmla="*/ 753350 h 952500"/>
              <a:gd name="connsiteX3" fmla="*/ 44634 w 1485900"/>
              <a:gd name="connsiteY3" fmla="*/ 633716 h 952500"/>
              <a:gd name="connsiteX4" fmla="*/ 478784 w 1485900"/>
              <a:gd name="connsiteY4" fmla="*/ 128224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952500">
                <a:moveTo>
                  <a:pt x="478784" y="128224"/>
                </a:moveTo>
                <a:cubicBezTo>
                  <a:pt x="736626" y="121747"/>
                  <a:pt x="1070382" y="-43416"/>
                  <a:pt x="1249928" y="10972"/>
                </a:cubicBezTo>
                <a:cubicBezTo>
                  <a:pt x="1438523" y="68026"/>
                  <a:pt x="1638643" y="419880"/>
                  <a:pt x="1325842" y="753350"/>
                </a:cubicBezTo>
                <a:cubicBezTo>
                  <a:pt x="1014565" y="1085106"/>
                  <a:pt x="213132" y="1002429"/>
                  <a:pt x="44634" y="633716"/>
                </a:cubicBezTo>
                <a:cubicBezTo>
                  <a:pt x="-109861" y="295864"/>
                  <a:pt x="161506" y="136130"/>
                  <a:pt x="478784" y="128224"/>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Freeform: Shape 30">
            <a:extLst>
              <a:ext uri="{FF2B5EF4-FFF2-40B4-BE49-F238E27FC236}">
                <a16:creationId xmlns:a16="http://schemas.microsoft.com/office/drawing/2014/main" id="{885C53B1-E974-4B37-A888-AEAEB3A08680}"/>
              </a:ext>
            </a:extLst>
          </p:cNvPr>
          <p:cNvSpPr/>
          <p:nvPr/>
        </p:nvSpPr>
        <p:spPr>
          <a:xfrm>
            <a:off x="6850097" y="853231"/>
            <a:ext cx="1893674" cy="1277128"/>
          </a:xfrm>
          <a:custGeom>
            <a:avLst/>
            <a:gdLst>
              <a:gd name="connsiteX0" fmla="*/ 382091 w 1638300"/>
              <a:gd name="connsiteY0" fmla="*/ 20963 h 1104900"/>
              <a:gd name="connsiteX1" fmla="*/ 810050 w 1638300"/>
              <a:gd name="connsiteY1" fmla="*/ 128119 h 1104900"/>
              <a:gd name="connsiteX2" fmla="*/ 1165808 w 1638300"/>
              <a:gd name="connsiteY2" fmla="*/ 188698 h 1104900"/>
              <a:gd name="connsiteX3" fmla="*/ 1635772 w 1638300"/>
              <a:gd name="connsiteY3" fmla="*/ 397867 h 1104900"/>
              <a:gd name="connsiteX4" fmla="*/ 1328591 w 1638300"/>
              <a:gd name="connsiteY4" fmla="*/ 806108 h 1104900"/>
              <a:gd name="connsiteX5" fmla="*/ 620693 w 1638300"/>
              <a:gd name="connsiteY5" fmla="*/ 1107956 h 1104900"/>
              <a:gd name="connsiteX6" fmla="*/ 139 w 1638300"/>
              <a:gd name="connsiteY6" fmla="*/ 708668 h 1104900"/>
              <a:gd name="connsiteX7" fmla="*/ 120916 w 1638300"/>
              <a:gd name="connsiteY7" fmla="*/ 346432 h 1104900"/>
              <a:gd name="connsiteX8" fmla="*/ 382091 w 1638300"/>
              <a:gd name="connsiteY8" fmla="*/ 20963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1104900">
                <a:moveTo>
                  <a:pt x="382091" y="20963"/>
                </a:moveTo>
                <a:cubicBezTo>
                  <a:pt x="585641" y="-48951"/>
                  <a:pt x="738612" y="73922"/>
                  <a:pt x="810050" y="128119"/>
                </a:cubicBezTo>
                <a:cubicBezTo>
                  <a:pt x="881487" y="182316"/>
                  <a:pt x="1004931" y="214415"/>
                  <a:pt x="1165808" y="188698"/>
                </a:cubicBezTo>
                <a:cubicBezTo>
                  <a:pt x="1351260" y="159075"/>
                  <a:pt x="1597672" y="169838"/>
                  <a:pt x="1635772" y="397867"/>
                </a:cubicBezTo>
                <a:cubicBezTo>
                  <a:pt x="1670538" y="605893"/>
                  <a:pt x="1427174" y="712478"/>
                  <a:pt x="1328591" y="806108"/>
                </a:cubicBezTo>
                <a:cubicBezTo>
                  <a:pt x="1230007" y="899739"/>
                  <a:pt x="1035697" y="1119862"/>
                  <a:pt x="620693" y="1107956"/>
                </a:cubicBezTo>
                <a:cubicBezTo>
                  <a:pt x="182257" y="1095383"/>
                  <a:pt x="-5862" y="876974"/>
                  <a:pt x="139" y="708668"/>
                </a:cubicBezTo>
                <a:cubicBezTo>
                  <a:pt x="4806" y="579032"/>
                  <a:pt x="71576" y="444920"/>
                  <a:pt x="120916" y="346432"/>
                </a:cubicBezTo>
                <a:cubicBezTo>
                  <a:pt x="170255" y="247848"/>
                  <a:pt x="223500" y="75446"/>
                  <a:pt x="382091" y="20963"/>
                </a:cubicBezTo>
                <a:close/>
              </a:path>
            </a:pathLst>
          </a:cu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44" name="Picture 43">
            <a:extLst>
              <a:ext uri="{FF2B5EF4-FFF2-40B4-BE49-F238E27FC236}">
                <a16:creationId xmlns:a16="http://schemas.microsoft.com/office/drawing/2014/main" id="{8F39DB89-2CC4-4AAD-958B-205F6B376E5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2411" y="1239715"/>
            <a:ext cx="1735652" cy="499000"/>
          </a:xfrm>
          <a:prstGeom prst="rect">
            <a:avLst/>
          </a:prstGeom>
        </p:spPr>
      </p:pic>
      <p:pic>
        <p:nvPicPr>
          <p:cNvPr id="45" name="Picture 44">
            <a:extLst>
              <a:ext uri="{FF2B5EF4-FFF2-40B4-BE49-F238E27FC236}">
                <a16:creationId xmlns:a16="http://schemas.microsoft.com/office/drawing/2014/main" id="{3AF27081-A16E-4B48-B57F-4131969A811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12884" y="1239715"/>
            <a:ext cx="1735652" cy="499000"/>
          </a:xfrm>
          <a:prstGeom prst="rect">
            <a:avLst/>
          </a:prstGeom>
        </p:spPr>
      </p:pic>
      <p:pic>
        <p:nvPicPr>
          <p:cNvPr id="46" name="Picture 45">
            <a:extLst>
              <a:ext uri="{FF2B5EF4-FFF2-40B4-BE49-F238E27FC236}">
                <a16:creationId xmlns:a16="http://schemas.microsoft.com/office/drawing/2014/main" id="{C8F9DB08-539A-4455-A268-E1A5056CEC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2411" y="3275051"/>
            <a:ext cx="1735652" cy="499000"/>
          </a:xfrm>
          <a:prstGeom prst="rect">
            <a:avLst/>
          </a:prstGeom>
        </p:spPr>
      </p:pic>
      <p:pic>
        <p:nvPicPr>
          <p:cNvPr id="47" name="Picture 46">
            <a:extLst>
              <a:ext uri="{FF2B5EF4-FFF2-40B4-BE49-F238E27FC236}">
                <a16:creationId xmlns:a16="http://schemas.microsoft.com/office/drawing/2014/main" id="{201FAA7E-3605-45CF-8013-BDD21D3B0B9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12884" y="3275051"/>
            <a:ext cx="1735652" cy="499000"/>
          </a:xfrm>
          <a:prstGeom prst="rect">
            <a:avLst/>
          </a:prstGeom>
        </p:spPr>
      </p:pic>
      <p:pic>
        <p:nvPicPr>
          <p:cNvPr id="48" name="Picture 47">
            <a:extLst>
              <a:ext uri="{FF2B5EF4-FFF2-40B4-BE49-F238E27FC236}">
                <a16:creationId xmlns:a16="http://schemas.microsoft.com/office/drawing/2014/main" id="{7573DB01-DA53-451E-9102-619666108AA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2411" y="5410401"/>
            <a:ext cx="1735652" cy="499000"/>
          </a:xfrm>
          <a:prstGeom prst="rect">
            <a:avLst/>
          </a:prstGeom>
        </p:spPr>
      </p:pic>
      <p:pic>
        <p:nvPicPr>
          <p:cNvPr id="49" name="Picture 48">
            <a:extLst>
              <a:ext uri="{FF2B5EF4-FFF2-40B4-BE49-F238E27FC236}">
                <a16:creationId xmlns:a16="http://schemas.microsoft.com/office/drawing/2014/main" id="{3FB3EDAD-5DC5-4226-8F33-25E26919B95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12884" y="5410401"/>
            <a:ext cx="1735652" cy="499000"/>
          </a:xfrm>
          <a:prstGeom prst="rect">
            <a:avLst/>
          </a:prstGeom>
        </p:spPr>
      </p:pic>
      <p:sp>
        <p:nvSpPr>
          <p:cNvPr id="50" name="Slide Number Placeholder 49">
            <a:extLst>
              <a:ext uri="{FF2B5EF4-FFF2-40B4-BE49-F238E27FC236}">
                <a16:creationId xmlns:a16="http://schemas.microsoft.com/office/drawing/2014/main" id="{49749676-86D2-4D91-9013-E281038C672F}"/>
              </a:ext>
            </a:extLst>
          </p:cNvPr>
          <p:cNvSpPr>
            <a:spLocks noGrp="1"/>
          </p:cNvSpPr>
          <p:nvPr>
            <p:ph type="sldNum" sz="quarter" idx="12"/>
          </p:nvPr>
        </p:nvSpPr>
        <p:spPr/>
        <p:txBody>
          <a:bodyPr/>
          <a:lstStyle/>
          <a:p>
            <a:pPr algn="ctr"/>
            <a:fld id="{9CA17E48-1482-2242-8588-28D178DC5C93}" type="slidenum">
              <a:rPr lang="en-US" smtClean="0"/>
              <a:pPr algn="ctr"/>
              <a:t>27</a:t>
            </a:fld>
            <a:endParaRPr lang="en-US" dirty="0"/>
          </a:p>
        </p:txBody>
      </p:sp>
    </p:spTree>
    <p:extLst>
      <p:ext uri="{BB962C8B-B14F-4D97-AF65-F5344CB8AC3E}">
        <p14:creationId xmlns:p14="http://schemas.microsoft.com/office/powerpoint/2010/main" val="21902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8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2000"/>
                                  </p:stCondLst>
                                  <p:iterate type="lt">
                                    <p:tmPct val="12000"/>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750"/>
                                        <p:tgtEl>
                                          <p:spTgt spid="14"/>
                                        </p:tgtEl>
                                      </p:cBhvr>
                                    </p:animEffect>
                                  </p:childTnLst>
                                </p:cTn>
                              </p:par>
                              <p:par>
                                <p:cTn id="11" presetID="22" presetClass="entr" presetSubtype="8" fill="hold" grpId="0" nodeType="withEffect">
                                  <p:stCondLst>
                                    <p:cond delay="35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1000"/>
                                        <p:tgtEl>
                                          <p:spTgt spid="13"/>
                                        </p:tgtEl>
                                      </p:cBhvr>
                                    </p:animEffect>
                                  </p:childTnLst>
                                </p:cTn>
                              </p:par>
                              <p:par>
                                <p:cTn id="14" presetID="10" presetClass="entr" presetSubtype="0" fill="hold" grpId="0" nodeType="withEffect">
                                  <p:stCondLst>
                                    <p:cond delay="40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childTnLst>
                                </p:cTn>
                              </p:par>
                              <p:par>
                                <p:cTn id="17" presetID="6" presetClass="emph" presetSubtype="0" repeatCount="indefinite" autoRev="1" fill="hold" grpId="1" nodeType="withEffect">
                                  <p:stCondLst>
                                    <p:cond delay="4000"/>
                                  </p:stCondLst>
                                  <p:childTnLst>
                                    <p:animScale>
                                      <p:cBhvr>
                                        <p:cTn id="18" dur="5000" fill="hold"/>
                                        <p:tgtEl>
                                          <p:spTgt spid="30"/>
                                        </p:tgtEl>
                                      </p:cBhvr>
                                      <p:by x="115000" y="115000"/>
                                    </p:animScale>
                                  </p:childTnLst>
                                </p:cTn>
                              </p:par>
                              <p:par>
                                <p:cTn id="19" presetID="10" presetClass="entr" presetSubtype="0" fill="hold" grpId="0" nodeType="withEffect">
                                  <p:stCondLst>
                                    <p:cond delay="425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childTnLst>
                                </p:cTn>
                              </p:par>
                              <p:par>
                                <p:cTn id="22" presetID="6" presetClass="emph" presetSubtype="0" repeatCount="indefinite" autoRev="1" fill="hold" grpId="1" nodeType="withEffect">
                                  <p:stCondLst>
                                    <p:cond delay="5500"/>
                                  </p:stCondLst>
                                  <p:childTnLst>
                                    <p:animScale>
                                      <p:cBhvr>
                                        <p:cTn id="23" dur="5000" fill="hold"/>
                                        <p:tgtEl>
                                          <p:spTgt spid="31"/>
                                        </p:tgtEl>
                                      </p:cBhvr>
                                      <p:by x="115000" y="115000"/>
                                    </p:animScale>
                                  </p:childTnLst>
                                </p:cTn>
                              </p:par>
                              <p:par>
                                <p:cTn id="24" presetID="10" presetClass="entr" presetSubtype="0" fill="hold" grpId="0" nodeType="withEffect">
                                  <p:stCondLst>
                                    <p:cond delay="425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childTnLst>
                                </p:cTn>
                              </p:par>
                              <p:par>
                                <p:cTn id="27" presetID="6" presetClass="emph" presetSubtype="0" repeatCount="indefinite" autoRev="1" fill="hold" grpId="1" nodeType="withEffect">
                                  <p:stCondLst>
                                    <p:cond delay="5500"/>
                                  </p:stCondLst>
                                  <p:childTnLst>
                                    <p:animScale>
                                      <p:cBhvr>
                                        <p:cTn id="28" dur="5000" fill="hold"/>
                                        <p:tgtEl>
                                          <p:spTgt spid="20"/>
                                        </p:tgtEl>
                                      </p:cBhvr>
                                      <p:by x="115000" y="115000"/>
                                    </p:animScale>
                                  </p:childTnLst>
                                </p:cTn>
                              </p:par>
                              <p:par>
                                <p:cTn id="29" presetID="10" presetClass="entr" presetSubtype="0" fill="hold" grpId="0" nodeType="withEffect">
                                  <p:stCondLst>
                                    <p:cond delay="4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par>
                                <p:cTn id="32" presetID="6" presetClass="emph" presetSubtype="0" repeatCount="indefinite" autoRev="1" fill="hold" grpId="1" nodeType="withEffect">
                                  <p:stCondLst>
                                    <p:cond delay="4000"/>
                                  </p:stCondLst>
                                  <p:childTnLst>
                                    <p:animScale>
                                      <p:cBhvr>
                                        <p:cTn id="33" dur="5000" fill="hold"/>
                                        <p:tgtEl>
                                          <p:spTgt spid="19"/>
                                        </p:tgtEl>
                                      </p:cBhvr>
                                      <p:by x="115000" y="115000"/>
                                    </p:animScale>
                                  </p:childTnLst>
                                </p:cTn>
                              </p:par>
                              <p:par>
                                <p:cTn id="34" presetID="10" presetClass="entr" presetSubtype="0" fill="hold" grpId="0" nodeType="withEffect">
                                  <p:stCondLst>
                                    <p:cond delay="40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childTnLst>
                                </p:cTn>
                              </p:par>
                              <p:par>
                                <p:cTn id="37" presetID="6" presetClass="emph" presetSubtype="0" repeatCount="indefinite" autoRev="1" fill="hold" grpId="1" nodeType="withEffect">
                                  <p:stCondLst>
                                    <p:cond delay="4000"/>
                                  </p:stCondLst>
                                  <p:childTnLst>
                                    <p:animScale>
                                      <p:cBhvr>
                                        <p:cTn id="38" dur="5000" fill="hold"/>
                                        <p:tgtEl>
                                          <p:spTgt spid="28"/>
                                        </p:tgtEl>
                                      </p:cBhvr>
                                      <p:by x="115000" y="115000"/>
                                    </p:animScale>
                                  </p:childTnLst>
                                </p:cTn>
                              </p:par>
                              <p:par>
                                <p:cTn id="39" presetID="10" presetClass="entr" presetSubtype="0" fill="hold" grpId="0" nodeType="withEffect">
                                  <p:stCondLst>
                                    <p:cond delay="425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childTnLst>
                                </p:cTn>
                              </p:par>
                              <p:par>
                                <p:cTn id="42" presetID="6" presetClass="emph" presetSubtype="0" repeatCount="indefinite" autoRev="1" fill="hold" grpId="1" nodeType="withEffect">
                                  <p:stCondLst>
                                    <p:cond delay="5500"/>
                                  </p:stCondLst>
                                  <p:childTnLst>
                                    <p:animScale>
                                      <p:cBhvr>
                                        <p:cTn id="43" dur="5000" fill="hold"/>
                                        <p:tgtEl>
                                          <p:spTgt spid="27"/>
                                        </p:tgtEl>
                                      </p:cBhvr>
                                      <p:by x="115000" y="115000"/>
                                    </p:animScale>
                                  </p:childTnLst>
                                </p:cTn>
                              </p:par>
                              <p:par>
                                <p:cTn id="44" presetID="10" presetClass="entr" presetSubtype="0" fill="hold" grpId="0" nodeType="withEffect">
                                  <p:stCondLst>
                                    <p:cond delay="425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childTnLst>
                                </p:cTn>
                              </p:par>
                              <p:par>
                                <p:cTn id="47" presetID="6" presetClass="emph" presetSubtype="0" repeatCount="indefinite" autoRev="1" fill="hold" grpId="1" nodeType="withEffect">
                                  <p:stCondLst>
                                    <p:cond delay="5500"/>
                                  </p:stCondLst>
                                  <p:childTnLst>
                                    <p:animScale>
                                      <p:cBhvr>
                                        <p:cTn id="48" dur="5000" fill="hold"/>
                                        <p:tgtEl>
                                          <p:spTgt spid="26"/>
                                        </p:tgtEl>
                                      </p:cBhvr>
                                      <p:by x="115000" y="115000"/>
                                    </p:animScale>
                                  </p:childTnLst>
                                </p:cTn>
                              </p:par>
                              <p:par>
                                <p:cTn id="49" presetID="10" presetClass="entr" presetSubtype="0" fill="hold" grpId="0" nodeType="withEffect">
                                  <p:stCondLst>
                                    <p:cond delay="40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childTnLst>
                                </p:cTn>
                              </p:par>
                              <p:par>
                                <p:cTn id="52" presetID="6" presetClass="emph" presetSubtype="0" repeatCount="indefinite" autoRev="1" fill="hold" grpId="1" nodeType="withEffect">
                                  <p:stCondLst>
                                    <p:cond delay="4000"/>
                                  </p:stCondLst>
                                  <p:childTnLst>
                                    <p:animScale>
                                      <p:cBhvr>
                                        <p:cTn id="53" dur="5000" fill="hold"/>
                                        <p:tgtEl>
                                          <p:spTgt spid="25"/>
                                        </p:tgtEl>
                                      </p:cBhvr>
                                      <p:by x="115000" y="115000"/>
                                    </p:animScale>
                                  </p:childTnLst>
                                </p:cTn>
                              </p:par>
                              <p:par>
                                <p:cTn id="54" presetID="10" presetClass="entr" presetSubtype="0" fill="hold" grpId="0" nodeType="withEffect">
                                  <p:stCondLst>
                                    <p:cond delay="400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childTnLst>
                                </p:cTn>
                              </p:par>
                              <p:par>
                                <p:cTn id="57" presetID="6" presetClass="emph" presetSubtype="0" repeatCount="indefinite" autoRev="1" fill="hold" grpId="1" nodeType="withEffect">
                                  <p:stCondLst>
                                    <p:cond delay="4000"/>
                                  </p:stCondLst>
                                  <p:childTnLst>
                                    <p:animScale>
                                      <p:cBhvr>
                                        <p:cTn id="58" dur="5000" fill="hold"/>
                                        <p:tgtEl>
                                          <p:spTgt spid="22"/>
                                        </p:tgtEl>
                                      </p:cBhvr>
                                      <p:by x="115000" y="115000"/>
                                    </p:animScale>
                                  </p:childTnLst>
                                </p:cTn>
                              </p:par>
                              <p:par>
                                <p:cTn id="59" presetID="10" presetClass="entr" presetSubtype="0" fill="hold" grpId="0" nodeType="withEffect">
                                  <p:stCondLst>
                                    <p:cond delay="425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childTnLst>
                                </p:cTn>
                              </p:par>
                              <p:par>
                                <p:cTn id="62" presetID="6" presetClass="emph" presetSubtype="0" repeatCount="indefinite" autoRev="1" fill="hold" grpId="1" nodeType="withEffect">
                                  <p:stCondLst>
                                    <p:cond delay="5500"/>
                                  </p:stCondLst>
                                  <p:childTnLst>
                                    <p:animScale>
                                      <p:cBhvr>
                                        <p:cTn id="63" dur="5000" fill="hold"/>
                                        <p:tgtEl>
                                          <p:spTgt spid="21"/>
                                        </p:tgtEl>
                                      </p:cBhvr>
                                      <p:by x="115000" y="115000"/>
                                    </p:animScale>
                                  </p:childTnLst>
                                </p:cTn>
                              </p:par>
                              <p:par>
                                <p:cTn id="64" presetID="10" presetClass="entr" presetSubtype="0" fill="hold" grpId="0" nodeType="withEffect">
                                  <p:stCondLst>
                                    <p:cond delay="425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childTnLst>
                                </p:cTn>
                              </p:par>
                              <p:par>
                                <p:cTn id="67" presetID="6" presetClass="emph" presetSubtype="0" repeatCount="indefinite" autoRev="1" fill="hold" grpId="1" nodeType="withEffect">
                                  <p:stCondLst>
                                    <p:cond delay="5500"/>
                                  </p:stCondLst>
                                  <p:childTnLst>
                                    <p:animScale>
                                      <p:cBhvr>
                                        <p:cTn id="68" dur="5000" fill="hold"/>
                                        <p:tgtEl>
                                          <p:spTgt spid="24"/>
                                        </p:tgtEl>
                                      </p:cBhvr>
                                      <p:by x="115000" y="115000"/>
                                    </p:animScale>
                                  </p:childTnLst>
                                </p:cTn>
                              </p:par>
                              <p:par>
                                <p:cTn id="69" presetID="10" presetClass="entr" presetSubtype="0" fill="hold" grpId="0" nodeType="withEffect">
                                  <p:stCondLst>
                                    <p:cond delay="400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childTnLst>
                                </p:cTn>
                              </p:par>
                              <p:par>
                                <p:cTn id="72" presetID="6" presetClass="emph" presetSubtype="0" repeatCount="indefinite" autoRev="1" fill="hold" grpId="1" nodeType="withEffect">
                                  <p:stCondLst>
                                    <p:cond delay="4000"/>
                                  </p:stCondLst>
                                  <p:childTnLst>
                                    <p:animScale>
                                      <p:cBhvr>
                                        <p:cTn id="73" dur="5000" fill="hold"/>
                                        <p:tgtEl>
                                          <p:spTgt spid="23"/>
                                        </p:tgtEl>
                                      </p:cBhvr>
                                      <p:by x="115000" y="115000"/>
                                    </p:animScale>
                                  </p:childTnLst>
                                </p:cTn>
                              </p:par>
                              <p:par>
                                <p:cTn id="74" presetID="12" presetClass="entr" presetSubtype="1" fill="hold" nodeType="withEffect">
                                  <p:stCondLst>
                                    <p:cond delay="4000"/>
                                  </p:stCondLst>
                                  <p:childTnLst>
                                    <p:set>
                                      <p:cBhvr>
                                        <p:cTn id="75" dur="1" fill="hold">
                                          <p:stCondLst>
                                            <p:cond delay="0"/>
                                          </p:stCondLst>
                                        </p:cTn>
                                        <p:tgtEl>
                                          <p:spTgt spid="44"/>
                                        </p:tgtEl>
                                        <p:attrNameLst>
                                          <p:attrName>style.visibility</p:attrName>
                                        </p:attrNameLst>
                                      </p:cBhvr>
                                      <p:to>
                                        <p:strVal val="visible"/>
                                      </p:to>
                                    </p:set>
                                    <p:anim calcmode="lin" valueType="num">
                                      <p:cBhvr additive="base">
                                        <p:cTn id="76" dur="1000"/>
                                        <p:tgtEl>
                                          <p:spTgt spid="44"/>
                                        </p:tgtEl>
                                        <p:attrNameLst>
                                          <p:attrName>ppt_y</p:attrName>
                                        </p:attrNameLst>
                                      </p:cBhvr>
                                      <p:tavLst>
                                        <p:tav tm="0">
                                          <p:val>
                                            <p:strVal val="#ppt_y-#ppt_h*1.125000"/>
                                          </p:val>
                                        </p:tav>
                                        <p:tav tm="100000">
                                          <p:val>
                                            <p:strVal val="#ppt_y"/>
                                          </p:val>
                                        </p:tav>
                                      </p:tavLst>
                                    </p:anim>
                                    <p:animEffect transition="in" filter="wipe(down)">
                                      <p:cBhvr>
                                        <p:cTn id="77" dur="1000"/>
                                        <p:tgtEl>
                                          <p:spTgt spid="44"/>
                                        </p:tgtEl>
                                      </p:cBhvr>
                                    </p:animEffect>
                                  </p:childTnLst>
                                </p:cTn>
                              </p:par>
                              <p:par>
                                <p:cTn id="78" presetID="12" presetClass="entr" presetSubtype="1" fill="hold" nodeType="withEffect">
                                  <p:stCondLst>
                                    <p:cond delay="4000"/>
                                  </p:stCondLst>
                                  <p:childTnLst>
                                    <p:set>
                                      <p:cBhvr>
                                        <p:cTn id="79" dur="1" fill="hold">
                                          <p:stCondLst>
                                            <p:cond delay="0"/>
                                          </p:stCondLst>
                                        </p:cTn>
                                        <p:tgtEl>
                                          <p:spTgt spid="46"/>
                                        </p:tgtEl>
                                        <p:attrNameLst>
                                          <p:attrName>style.visibility</p:attrName>
                                        </p:attrNameLst>
                                      </p:cBhvr>
                                      <p:to>
                                        <p:strVal val="visible"/>
                                      </p:to>
                                    </p:set>
                                    <p:anim calcmode="lin" valueType="num">
                                      <p:cBhvr additive="base">
                                        <p:cTn id="80" dur="1000"/>
                                        <p:tgtEl>
                                          <p:spTgt spid="46"/>
                                        </p:tgtEl>
                                        <p:attrNameLst>
                                          <p:attrName>ppt_y</p:attrName>
                                        </p:attrNameLst>
                                      </p:cBhvr>
                                      <p:tavLst>
                                        <p:tav tm="0">
                                          <p:val>
                                            <p:strVal val="#ppt_y-#ppt_h*1.125000"/>
                                          </p:val>
                                        </p:tav>
                                        <p:tav tm="100000">
                                          <p:val>
                                            <p:strVal val="#ppt_y"/>
                                          </p:val>
                                        </p:tav>
                                      </p:tavLst>
                                    </p:anim>
                                    <p:animEffect transition="in" filter="wipe(down)">
                                      <p:cBhvr>
                                        <p:cTn id="81" dur="1000"/>
                                        <p:tgtEl>
                                          <p:spTgt spid="46"/>
                                        </p:tgtEl>
                                      </p:cBhvr>
                                    </p:animEffect>
                                  </p:childTnLst>
                                </p:cTn>
                              </p:par>
                              <p:par>
                                <p:cTn id="82" presetID="12" presetClass="entr" presetSubtype="1" fill="hold" nodeType="withEffect">
                                  <p:stCondLst>
                                    <p:cond delay="4000"/>
                                  </p:stCondLst>
                                  <p:childTnLst>
                                    <p:set>
                                      <p:cBhvr>
                                        <p:cTn id="83" dur="1" fill="hold">
                                          <p:stCondLst>
                                            <p:cond delay="0"/>
                                          </p:stCondLst>
                                        </p:cTn>
                                        <p:tgtEl>
                                          <p:spTgt spid="48"/>
                                        </p:tgtEl>
                                        <p:attrNameLst>
                                          <p:attrName>style.visibility</p:attrName>
                                        </p:attrNameLst>
                                      </p:cBhvr>
                                      <p:to>
                                        <p:strVal val="visible"/>
                                      </p:to>
                                    </p:set>
                                    <p:anim calcmode="lin" valueType="num">
                                      <p:cBhvr additive="base">
                                        <p:cTn id="84" dur="1000"/>
                                        <p:tgtEl>
                                          <p:spTgt spid="48"/>
                                        </p:tgtEl>
                                        <p:attrNameLst>
                                          <p:attrName>ppt_y</p:attrName>
                                        </p:attrNameLst>
                                      </p:cBhvr>
                                      <p:tavLst>
                                        <p:tav tm="0">
                                          <p:val>
                                            <p:strVal val="#ppt_y-#ppt_h*1.125000"/>
                                          </p:val>
                                        </p:tav>
                                        <p:tav tm="100000">
                                          <p:val>
                                            <p:strVal val="#ppt_y"/>
                                          </p:val>
                                        </p:tav>
                                      </p:tavLst>
                                    </p:anim>
                                    <p:animEffect transition="in" filter="wipe(down)">
                                      <p:cBhvr>
                                        <p:cTn id="85" dur="1000"/>
                                        <p:tgtEl>
                                          <p:spTgt spid="48"/>
                                        </p:tgtEl>
                                      </p:cBhvr>
                                    </p:animEffect>
                                  </p:childTnLst>
                                </p:cTn>
                              </p:par>
                              <p:par>
                                <p:cTn id="86" presetID="12" presetClass="entr" presetSubtype="1" fill="hold" nodeType="withEffect">
                                  <p:stCondLst>
                                    <p:cond delay="4000"/>
                                  </p:stCondLst>
                                  <p:childTnLst>
                                    <p:set>
                                      <p:cBhvr>
                                        <p:cTn id="87" dur="1" fill="hold">
                                          <p:stCondLst>
                                            <p:cond delay="0"/>
                                          </p:stCondLst>
                                        </p:cTn>
                                        <p:tgtEl>
                                          <p:spTgt spid="49"/>
                                        </p:tgtEl>
                                        <p:attrNameLst>
                                          <p:attrName>style.visibility</p:attrName>
                                        </p:attrNameLst>
                                      </p:cBhvr>
                                      <p:to>
                                        <p:strVal val="visible"/>
                                      </p:to>
                                    </p:set>
                                    <p:anim calcmode="lin" valueType="num">
                                      <p:cBhvr additive="base">
                                        <p:cTn id="88" dur="1000"/>
                                        <p:tgtEl>
                                          <p:spTgt spid="49"/>
                                        </p:tgtEl>
                                        <p:attrNameLst>
                                          <p:attrName>ppt_y</p:attrName>
                                        </p:attrNameLst>
                                      </p:cBhvr>
                                      <p:tavLst>
                                        <p:tav tm="0">
                                          <p:val>
                                            <p:strVal val="#ppt_y-#ppt_h*1.125000"/>
                                          </p:val>
                                        </p:tav>
                                        <p:tav tm="100000">
                                          <p:val>
                                            <p:strVal val="#ppt_y"/>
                                          </p:val>
                                        </p:tav>
                                      </p:tavLst>
                                    </p:anim>
                                    <p:animEffect transition="in" filter="wipe(down)">
                                      <p:cBhvr>
                                        <p:cTn id="89" dur="1000"/>
                                        <p:tgtEl>
                                          <p:spTgt spid="49"/>
                                        </p:tgtEl>
                                      </p:cBhvr>
                                    </p:animEffect>
                                  </p:childTnLst>
                                </p:cTn>
                              </p:par>
                              <p:par>
                                <p:cTn id="90" presetID="12" presetClass="entr" presetSubtype="1" fill="hold" nodeType="withEffect">
                                  <p:stCondLst>
                                    <p:cond delay="4000"/>
                                  </p:stCondLst>
                                  <p:childTnLst>
                                    <p:set>
                                      <p:cBhvr>
                                        <p:cTn id="91" dur="1" fill="hold">
                                          <p:stCondLst>
                                            <p:cond delay="0"/>
                                          </p:stCondLst>
                                        </p:cTn>
                                        <p:tgtEl>
                                          <p:spTgt spid="47"/>
                                        </p:tgtEl>
                                        <p:attrNameLst>
                                          <p:attrName>style.visibility</p:attrName>
                                        </p:attrNameLst>
                                      </p:cBhvr>
                                      <p:to>
                                        <p:strVal val="visible"/>
                                      </p:to>
                                    </p:set>
                                    <p:anim calcmode="lin" valueType="num">
                                      <p:cBhvr additive="base">
                                        <p:cTn id="92" dur="1000"/>
                                        <p:tgtEl>
                                          <p:spTgt spid="47"/>
                                        </p:tgtEl>
                                        <p:attrNameLst>
                                          <p:attrName>ppt_y</p:attrName>
                                        </p:attrNameLst>
                                      </p:cBhvr>
                                      <p:tavLst>
                                        <p:tav tm="0">
                                          <p:val>
                                            <p:strVal val="#ppt_y-#ppt_h*1.125000"/>
                                          </p:val>
                                        </p:tav>
                                        <p:tav tm="100000">
                                          <p:val>
                                            <p:strVal val="#ppt_y"/>
                                          </p:val>
                                        </p:tav>
                                      </p:tavLst>
                                    </p:anim>
                                    <p:animEffect transition="in" filter="wipe(down)">
                                      <p:cBhvr>
                                        <p:cTn id="93" dur="1000"/>
                                        <p:tgtEl>
                                          <p:spTgt spid="47"/>
                                        </p:tgtEl>
                                      </p:cBhvr>
                                    </p:animEffect>
                                  </p:childTnLst>
                                </p:cTn>
                              </p:par>
                              <p:par>
                                <p:cTn id="94" presetID="12" presetClass="entr" presetSubtype="1" fill="hold" nodeType="withEffect">
                                  <p:stCondLst>
                                    <p:cond delay="4000"/>
                                  </p:stCondLst>
                                  <p:childTnLst>
                                    <p:set>
                                      <p:cBhvr>
                                        <p:cTn id="95" dur="1" fill="hold">
                                          <p:stCondLst>
                                            <p:cond delay="0"/>
                                          </p:stCondLst>
                                        </p:cTn>
                                        <p:tgtEl>
                                          <p:spTgt spid="45"/>
                                        </p:tgtEl>
                                        <p:attrNameLst>
                                          <p:attrName>style.visibility</p:attrName>
                                        </p:attrNameLst>
                                      </p:cBhvr>
                                      <p:to>
                                        <p:strVal val="visible"/>
                                      </p:to>
                                    </p:set>
                                    <p:anim calcmode="lin" valueType="num">
                                      <p:cBhvr additive="base">
                                        <p:cTn id="96" dur="1000"/>
                                        <p:tgtEl>
                                          <p:spTgt spid="45"/>
                                        </p:tgtEl>
                                        <p:attrNameLst>
                                          <p:attrName>ppt_y</p:attrName>
                                        </p:attrNameLst>
                                      </p:cBhvr>
                                      <p:tavLst>
                                        <p:tav tm="0">
                                          <p:val>
                                            <p:strVal val="#ppt_y-#ppt_h*1.125000"/>
                                          </p:val>
                                        </p:tav>
                                        <p:tav tm="100000">
                                          <p:val>
                                            <p:strVal val="#ppt_y"/>
                                          </p:val>
                                        </p:tav>
                                      </p:tavLst>
                                    </p:anim>
                                    <p:animEffect transition="in" filter="wipe(down)">
                                      <p:cBhvr>
                                        <p:cTn id="9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14"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30" grpId="0" animBg="1"/>
      <p:bldP spid="30" grpId="1" animBg="1"/>
      <p:bldP spid="31" grpId="0" animBg="1"/>
      <p:bldP spid="3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CE422300-BA5D-4EF6-B439-024CE38007A5}"/>
              </a:ext>
            </a:extLst>
          </p:cNvPr>
          <p:cNvSpPr/>
          <p:nvPr/>
        </p:nvSpPr>
        <p:spPr>
          <a:xfrm>
            <a:off x="6338052" y="2495813"/>
            <a:ext cx="5387303" cy="2289035"/>
          </a:xfrm>
          <a:custGeom>
            <a:avLst/>
            <a:gdLst>
              <a:gd name="connsiteX0" fmla="*/ 179612 w 5387303"/>
              <a:gd name="connsiteY0" fmla="*/ 0 h 2289035"/>
              <a:gd name="connsiteX1" fmla="*/ 5207691 w 5387303"/>
              <a:gd name="connsiteY1" fmla="*/ 0 h 2289035"/>
              <a:gd name="connsiteX2" fmla="*/ 5387303 w 5387303"/>
              <a:gd name="connsiteY2" fmla="*/ 226077 h 2289035"/>
              <a:gd name="connsiteX3" fmla="*/ 5387303 w 5387303"/>
              <a:gd name="connsiteY3" fmla="*/ 1764693 h 2289035"/>
              <a:gd name="connsiteX4" fmla="*/ 5207691 w 5387303"/>
              <a:gd name="connsiteY4" fmla="*/ 1990771 h 2289035"/>
              <a:gd name="connsiteX5" fmla="*/ 509442 w 5387303"/>
              <a:gd name="connsiteY5" fmla="*/ 1990771 h 2289035"/>
              <a:gd name="connsiteX6" fmla="*/ 0 w 5387303"/>
              <a:gd name="connsiteY6" fmla="*/ 2289035 h 2289035"/>
              <a:gd name="connsiteX7" fmla="*/ 0 w 5387303"/>
              <a:gd name="connsiteY7" fmla="*/ 1764547 h 2289035"/>
              <a:gd name="connsiteX8" fmla="*/ 0 w 5387303"/>
              <a:gd name="connsiteY8" fmla="*/ 226077 h 2289035"/>
              <a:gd name="connsiteX9" fmla="*/ 179612 w 5387303"/>
              <a:gd name="connsiteY9" fmla="*/ 0 h 228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7303" h="2289035">
                <a:moveTo>
                  <a:pt x="179612" y="0"/>
                </a:moveTo>
                <a:lnTo>
                  <a:pt x="5207691" y="0"/>
                </a:lnTo>
                <a:cubicBezTo>
                  <a:pt x="5306908" y="0"/>
                  <a:pt x="5387303" y="101179"/>
                  <a:pt x="5387303" y="226077"/>
                </a:cubicBezTo>
                <a:lnTo>
                  <a:pt x="5387303" y="1764693"/>
                </a:lnTo>
                <a:cubicBezTo>
                  <a:pt x="5387303" y="1889446"/>
                  <a:pt x="5306908" y="1990771"/>
                  <a:pt x="5207691" y="1990771"/>
                </a:cubicBezTo>
                <a:lnTo>
                  <a:pt x="509442" y="1990771"/>
                </a:lnTo>
                <a:cubicBezTo>
                  <a:pt x="157886" y="1990771"/>
                  <a:pt x="0" y="2289035"/>
                  <a:pt x="0" y="2289035"/>
                </a:cubicBezTo>
                <a:cubicBezTo>
                  <a:pt x="0" y="2289035"/>
                  <a:pt x="0" y="1809646"/>
                  <a:pt x="0" y="1764547"/>
                </a:cubicBezTo>
                <a:lnTo>
                  <a:pt x="0" y="226077"/>
                </a:lnTo>
                <a:cubicBezTo>
                  <a:pt x="0" y="101179"/>
                  <a:pt x="80395" y="0"/>
                  <a:pt x="179612" y="0"/>
                </a:cubicBezTo>
                <a:close/>
              </a:path>
            </a:pathLst>
          </a:custGeom>
          <a:blipFill dpi="0" rotWithShape="0">
            <a:blip r:embed="rId2"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624D6DED-FAA0-4E07-AF9A-D170B467427C}"/>
              </a:ext>
            </a:extLst>
          </p:cNvPr>
          <p:cNvSpPr/>
          <p:nvPr/>
        </p:nvSpPr>
        <p:spPr>
          <a:xfrm>
            <a:off x="1064133" y="2495812"/>
            <a:ext cx="4949372" cy="2284204"/>
          </a:xfrm>
          <a:prstGeom prst="roundRect">
            <a:avLst>
              <a:gd name="adj" fmla="val 5703"/>
            </a:avLst>
          </a:prstGeom>
          <a:blipFill>
            <a:blip r:embed="rId3"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Graphic 31">
            <a:extLst>
              <a:ext uri="{FF2B5EF4-FFF2-40B4-BE49-F238E27FC236}">
                <a16:creationId xmlns:a16="http://schemas.microsoft.com/office/drawing/2014/main" id="{83F48719-47AC-47BC-B8B3-5A674F2129AC}"/>
              </a:ext>
            </a:extLst>
          </p:cNvPr>
          <p:cNvSpPr/>
          <p:nvPr/>
        </p:nvSpPr>
        <p:spPr>
          <a:xfrm flipH="1">
            <a:off x="6346301" y="2495813"/>
            <a:ext cx="5379054" cy="2284203"/>
          </a:xfrm>
          <a:custGeom>
            <a:avLst/>
            <a:gdLst>
              <a:gd name="connsiteX0" fmla="*/ 0 w 4410075"/>
              <a:gd name="connsiteY0" fmla="*/ 147066 h 1485900"/>
              <a:gd name="connsiteX1" fmla="*/ 147257 w 4410075"/>
              <a:gd name="connsiteY1" fmla="*/ 0 h 1485900"/>
              <a:gd name="connsiteX2" fmla="*/ 4269581 w 4410075"/>
              <a:gd name="connsiteY2" fmla="*/ 0 h 1485900"/>
              <a:gd name="connsiteX3" fmla="*/ 4416838 w 4410075"/>
              <a:gd name="connsiteY3" fmla="*/ 147066 h 1485900"/>
              <a:gd name="connsiteX4" fmla="*/ 4416838 w 4410075"/>
              <a:gd name="connsiteY4" fmla="*/ 1147858 h 1485900"/>
              <a:gd name="connsiteX5" fmla="*/ 4416838 w 4410075"/>
              <a:gd name="connsiteY5" fmla="*/ 1489043 h 1485900"/>
              <a:gd name="connsiteX6" fmla="*/ 3999166 w 4410075"/>
              <a:gd name="connsiteY6" fmla="*/ 1295019 h 1485900"/>
              <a:gd name="connsiteX7" fmla="*/ 147257 w 4410075"/>
              <a:gd name="connsiteY7" fmla="*/ 1295019 h 1485900"/>
              <a:gd name="connsiteX8" fmla="*/ 0 w 4410075"/>
              <a:gd name="connsiteY8" fmla="*/ 1147953 h 1485900"/>
              <a:gd name="connsiteX9" fmla="*/ 0 w 4410075"/>
              <a:gd name="connsiteY9" fmla="*/ 14706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0075" h="1485900">
                <a:moveTo>
                  <a:pt x="0" y="147066"/>
                </a:moveTo>
                <a:cubicBezTo>
                  <a:pt x="0" y="65818"/>
                  <a:pt x="65913" y="0"/>
                  <a:pt x="147257" y="0"/>
                </a:cubicBezTo>
                <a:lnTo>
                  <a:pt x="4269581" y="0"/>
                </a:lnTo>
                <a:cubicBezTo>
                  <a:pt x="4350925" y="0"/>
                  <a:pt x="4416838" y="65818"/>
                  <a:pt x="4416838" y="147066"/>
                </a:cubicBezTo>
                <a:lnTo>
                  <a:pt x="4416838" y="1147858"/>
                </a:lnTo>
                <a:cubicBezTo>
                  <a:pt x="4416838" y="1177195"/>
                  <a:pt x="4416838" y="1489043"/>
                  <a:pt x="4416838" y="1489043"/>
                </a:cubicBezTo>
                <a:cubicBezTo>
                  <a:pt x="4416838" y="1489043"/>
                  <a:pt x="4287393" y="1295019"/>
                  <a:pt x="3999166" y="1295019"/>
                </a:cubicBezTo>
                <a:lnTo>
                  <a:pt x="147257" y="1295019"/>
                </a:lnTo>
                <a:cubicBezTo>
                  <a:pt x="65913" y="1295019"/>
                  <a:pt x="0" y="1229106"/>
                  <a:pt x="0" y="1147953"/>
                </a:cubicBezTo>
                <a:lnTo>
                  <a:pt x="0" y="147066"/>
                </a:lnTo>
                <a:close/>
              </a:path>
            </a:pathLst>
          </a:custGeom>
          <a:solidFill>
            <a:schemeClr val="accent1">
              <a:lumMod val="10000"/>
              <a:alpha val="40000"/>
            </a:schemeClr>
          </a:solidFill>
          <a:ln w="190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27C6206B-3D05-4587-B8E7-CBCBCA44BBB3}"/>
              </a:ext>
            </a:extLst>
          </p:cNvPr>
          <p:cNvSpPr/>
          <p:nvPr/>
        </p:nvSpPr>
        <p:spPr>
          <a:xfrm>
            <a:off x="1064133" y="2495812"/>
            <a:ext cx="4949372" cy="2284204"/>
          </a:xfrm>
          <a:prstGeom prst="roundRect">
            <a:avLst>
              <a:gd name="adj" fmla="val 7467"/>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8652EF0-CD03-4D6A-9E1A-EDBA3DF0CB65}"/>
              </a:ext>
            </a:extLst>
          </p:cNvPr>
          <p:cNvSpPr txBox="1"/>
          <p:nvPr/>
        </p:nvSpPr>
        <p:spPr>
          <a:xfrm>
            <a:off x="1064133" y="757454"/>
            <a:ext cx="541366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PROJECT CASE STUDY</a:t>
            </a:r>
          </a:p>
        </p:txBody>
      </p:sp>
      <p:sp>
        <p:nvSpPr>
          <p:cNvPr id="8" name="Rectangle 7">
            <a:extLst>
              <a:ext uri="{FF2B5EF4-FFF2-40B4-BE49-F238E27FC236}">
                <a16:creationId xmlns:a16="http://schemas.microsoft.com/office/drawing/2014/main" id="{3CBB3359-46D4-49BE-9D77-7EB4FC594769}"/>
              </a:ext>
            </a:extLst>
          </p:cNvPr>
          <p:cNvSpPr/>
          <p:nvPr/>
        </p:nvSpPr>
        <p:spPr>
          <a:xfrm>
            <a:off x="0" y="0"/>
            <a:ext cx="560439" cy="6858000"/>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6B2A74-BEEC-4880-9657-EBD9679D7685}"/>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9CF5D73-72BC-4116-8F5D-FE7C5A76A53E}"/>
              </a:ext>
            </a:extLst>
          </p:cNvPr>
          <p:cNvSpPr txBox="1"/>
          <p:nvPr/>
        </p:nvSpPr>
        <p:spPr>
          <a:xfrm rot="16200000">
            <a:off x="-941747" y="3290501"/>
            <a:ext cx="2443939"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WHAT THEY SAY</a:t>
            </a:r>
          </a:p>
        </p:txBody>
      </p:sp>
      <p:sp>
        <p:nvSpPr>
          <p:cNvPr id="11" name="Graphic 31" descr="Line arrow Horizontal U turn">
            <a:extLst>
              <a:ext uri="{FF2B5EF4-FFF2-40B4-BE49-F238E27FC236}">
                <a16:creationId xmlns:a16="http://schemas.microsoft.com/office/drawing/2014/main" id="{9730DF73-310E-4527-8EA5-C2713C986CCE}"/>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lide Number Placeholder 73">
            <a:extLst>
              <a:ext uri="{FF2B5EF4-FFF2-40B4-BE49-F238E27FC236}">
                <a16:creationId xmlns:a16="http://schemas.microsoft.com/office/drawing/2014/main" id="{E0D2B007-D478-41B7-B490-D2048B959523}"/>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6" name="TextBox 5">
            <a:extLst>
              <a:ext uri="{FF2B5EF4-FFF2-40B4-BE49-F238E27FC236}">
                <a16:creationId xmlns:a16="http://schemas.microsoft.com/office/drawing/2014/main" id="{5A66C6F2-98BC-4000-BC25-F6689632C275}"/>
              </a:ext>
            </a:extLst>
          </p:cNvPr>
          <p:cNvSpPr txBox="1"/>
          <p:nvPr/>
        </p:nvSpPr>
        <p:spPr>
          <a:xfrm>
            <a:off x="1064133" y="1746052"/>
            <a:ext cx="10721468" cy="375744"/>
          </a:xfrm>
          <a:prstGeom prst="rect">
            <a:avLst/>
          </a:prstGeom>
          <a:noFill/>
        </p:spPr>
        <p:txBody>
          <a:bodyPr wrap="square" tIns="0" rtlCol="0">
            <a:spAutoFit/>
          </a:bodyPr>
          <a:lstStyle>
            <a:defPPr>
              <a:defRPr lang="en-US"/>
            </a:defPPr>
            <a:lvl1pPr>
              <a:lnSpc>
                <a:spcPts val="2800"/>
              </a:lnSpc>
              <a:defRPr sz="2000" b="1">
                <a:gradFill>
                  <a:gsLst>
                    <a:gs pos="0">
                      <a:schemeClr val="accent6"/>
                    </a:gs>
                    <a:gs pos="100000">
                      <a:schemeClr val="accent2"/>
                    </a:gs>
                  </a:gsLst>
                  <a:lin ang="5400000" scaled="0"/>
                </a:gradFill>
                <a:latin typeface="Montserrat" panose="00000500000000000000" pitchFamily="50" charset="0"/>
              </a:defRPr>
            </a:lvl1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How a Leading Crafts Retailer Drove Engaged Traffic with Earned Media</a:t>
            </a:r>
          </a:p>
        </p:txBody>
      </p:sp>
      <p:grpSp>
        <p:nvGrpSpPr>
          <p:cNvPr id="52" name="Group 51">
            <a:extLst>
              <a:ext uri="{FF2B5EF4-FFF2-40B4-BE49-F238E27FC236}">
                <a16:creationId xmlns:a16="http://schemas.microsoft.com/office/drawing/2014/main" id="{A9D6CE30-FF1C-429B-919F-567A81EF72F3}"/>
              </a:ext>
            </a:extLst>
          </p:cNvPr>
          <p:cNvGrpSpPr/>
          <p:nvPr/>
        </p:nvGrpSpPr>
        <p:grpSpPr>
          <a:xfrm>
            <a:off x="1064133" y="5182162"/>
            <a:ext cx="10661222" cy="970258"/>
            <a:chOff x="1064133" y="5434158"/>
            <a:chExt cx="10661222" cy="970258"/>
          </a:xfrm>
        </p:grpSpPr>
        <p:grpSp>
          <p:nvGrpSpPr>
            <p:cNvPr id="48" name="Group 47">
              <a:extLst>
                <a:ext uri="{FF2B5EF4-FFF2-40B4-BE49-F238E27FC236}">
                  <a16:creationId xmlns:a16="http://schemas.microsoft.com/office/drawing/2014/main" id="{66456E40-D56D-412D-8427-79B02A69CB3A}"/>
                </a:ext>
              </a:extLst>
            </p:cNvPr>
            <p:cNvGrpSpPr/>
            <p:nvPr/>
          </p:nvGrpSpPr>
          <p:grpSpPr>
            <a:xfrm>
              <a:off x="1064133" y="5434158"/>
              <a:ext cx="1684600" cy="970258"/>
              <a:chOff x="1064133" y="5434158"/>
              <a:chExt cx="1684600" cy="970258"/>
            </a:xfrm>
          </p:grpSpPr>
          <p:sp>
            <p:nvSpPr>
              <p:cNvPr id="38" name="Rectangle: Rounded Corners 37">
                <a:extLst>
                  <a:ext uri="{FF2B5EF4-FFF2-40B4-BE49-F238E27FC236}">
                    <a16:creationId xmlns:a16="http://schemas.microsoft.com/office/drawing/2014/main" id="{CA76ABE7-DB3B-424C-9E17-982F72E3E5B6}"/>
                  </a:ext>
                </a:extLst>
              </p:cNvPr>
              <p:cNvSpPr/>
              <p:nvPr/>
            </p:nvSpPr>
            <p:spPr>
              <a:xfrm>
                <a:off x="1064133" y="5434158"/>
                <a:ext cx="1684600" cy="970258"/>
              </a:xfrm>
              <a:prstGeom prst="roundRect">
                <a:avLst>
                  <a:gd name="adj" fmla="val 13157"/>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C0CE154-996C-44E0-B953-16A433663C96}"/>
                  </a:ext>
                </a:extLst>
              </p:cNvPr>
              <p:cNvSpPr txBox="1"/>
              <p:nvPr/>
            </p:nvSpPr>
            <p:spPr>
              <a:xfrm>
                <a:off x="1213352" y="5678196"/>
                <a:ext cx="1366080" cy="4821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SOLUTION</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Amplify Beam</a:t>
                </a:r>
              </a:p>
            </p:txBody>
          </p:sp>
        </p:grpSp>
        <p:grpSp>
          <p:nvGrpSpPr>
            <p:cNvPr id="49" name="Group 48">
              <a:extLst>
                <a:ext uri="{FF2B5EF4-FFF2-40B4-BE49-F238E27FC236}">
                  <a16:creationId xmlns:a16="http://schemas.microsoft.com/office/drawing/2014/main" id="{36B7382C-55E0-4483-A7E7-777E484F5C7E}"/>
                </a:ext>
              </a:extLst>
            </p:cNvPr>
            <p:cNvGrpSpPr/>
            <p:nvPr/>
          </p:nvGrpSpPr>
          <p:grpSpPr>
            <a:xfrm>
              <a:off x="3084814" y="5434158"/>
              <a:ext cx="1434888" cy="970258"/>
              <a:chOff x="3167592" y="5434158"/>
              <a:chExt cx="1434888" cy="970258"/>
            </a:xfrm>
          </p:grpSpPr>
          <p:sp>
            <p:nvSpPr>
              <p:cNvPr id="43" name="Rectangle: Rounded Corners 42">
                <a:extLst>
                  <a:ext uri="{FF2B5EF4-FFF2-40B4-BE49-F238E27FC236}">
                    <a16:creationId xmlns:a16="http://schemas.microsoft.com/office/drawing/2014/main" id="{014EFCC3-E3DE-40F4-8795-5B183AAAA8B7}"/>
                  </a:ext>
                </a:extLst>
              </p:cNvPr>
              <p:cNvSpPr/>
              <p:nvPr/>
            </p:nvSpPr>
            <p:spPr>
              <a:xfrm>
                <a:off x="3167592" y="5434158"/>
                <a:ext cx="1434888" cy="970258"/>
              </a:xfrm>
              <a:prstGeom prst="roundRect">
                <a:avLst>
                  <a:gd name="adj" fmla="val 13157"/>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000B6C00-2787-44EB-BB61-4DC4EDB2FE34}"/>
                  </a:ext>
                </a:extLst>
              </p:cNvPr>
              <p:cNvSpPr txBox="1"/>
              <p:nvPr/>
            </p:nvSpPr>
            <p:spPr>
              <a:xfrm>
                <a:off x="3292511" y="5678196"/>
                <a:ext cx="1226618" cy="4821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VERTICAL</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Retail</a:t>
                </a:r>
              </a:p>
            </p:txBody>
          </p:sp>
        </p:grpSp>
        <p:grpSp>
          <p:nvGrpSpPr>
            <p:cNvPr id="50" name="Group 49">
              <a:extLst>
                <a:ext uri="{FF2B5EF4-FFF2-40B4-BE49-F238E27FC236}">
                  <a16:creationId xmlns:a16="http://schemas.microsoft.com/office/drawing/2014/main" id="{7E32FC32-BA19-4AA0-8260-D0F0980BB643}"/>
                </a:ext>
              </a:extLst>
            </p:cNvPr>
            <p:cNvGrpSpPr/>
            <p:nvPr/>
          </p:nvGrpSpPr>
          <p:grpSpPr>
            <a:xfrm>
              <a:off x="4855783" y="5434158"/>
              <a:ext cx="2066186" cy="970258"/>
              <a:chOff x="5062907" y="5434158"/>
              <a:chExt cx="2066186" cy="970258"/>
            </a:xfrm>
          </p:grpSpPr>
          <p:sp>
            <p:nvSpPr>
              <p:cNvPr id="46" name="Rectangle: Rounded Corners 45">
                <a:extLst>
                  <a:ext uri="{FF2B5EF4-FFF2-40B4-BE49-F238E27FC236}">
                    <a16:creationId xmlns:a16="http://schemas.microsoft.com/office/drawing/2014/main" id="{A0C187E8-7D3D-4808-94BA-46024EBE0C6A}"/>
                  </a:ext>
                </a:extLst>
              </p:cNvPr>
              <p:cNvSpPr/>
              <p:nvPr/>
            </p:nvSpPr>
            <p:spPr>
              <a:xfrm>
                <a:off x="5062907" y="5434158"/>
                <a:ext cx="2066186" cy="970258"/>
              </a:xfrm>
              <a:prstGeom prst="roundRect">
                <a:avLst>
                  <a:gd name="adj" fmla="val 13157"/>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F35671EB-59E8-4A65-B3CA-2FF089FCBF39}"/>
                  </a:ext>
                </a:extLst>
              </p:cNvPr>
              <p:cNvSpPr txBox="1"/>
              <p:nvPr/>
            </p:nvSpPr>
            <p:spPr>
              <a:xfrm>
                <a:off x="5242326" y="5567909"/>
                <a:ext cx="1765227" cy="7027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CAMPAIGN KPI</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Social Virality</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Engagement</a:t>
                </a:r>
              </a:p>
            </p:txBody>
          </p:sp>
        </p:grpSp>
        <p:grpSp>
          <p:nvGrpSpPr>
            <p:cNvPr id="51" name="Group 50">
              <a:extLst>
                <a:ext uri="{FF2B5EF4-FFF2-40B4-BE49-F238E27FC236}">
                  <a16:creationId xmlns:a16="http://schemas.microsoft.com/office/drawing/2014/main" id="{74BD2F8D-9CEA-4B44-A4EA-61ABC7B538D9}"/>
                </a:ext>
              </a:extLst>
            </p:cNvPr>
            <p:cNvGrpSpPr/>
            <p:nvPr/>
          </p:nvGrpSpPr>
          <p:grpSpPr>
            <a:xfrm>
              <a:off x="7258051" y="5434158"/>
              <a:ext cx="4467304" cy="970258"/>
              <a:chOff x="7258051" y="5434158"/>
              <a:chExt cx="4467304" cy="970258"/>
            </a:xfrm>
          </p:grpSpPr>
          <p:sp>
            <p:nvSpPr>
              <p:cNvPr id="47" name="Rectangle: Rounded Corners 46">
                <a:extLst>
                  <a:ext uri="{FF2B5EF4-FFF2-40B4-BE49-F238E27FC236}">
                    <a16:creationId xmlns:a16="http://schemas.microsoft.com/office/drawing/2014/main" id="{CDBC73F5-618D-4303-8203-6DFF852F8508}"/>
                  </a:ext>
                </a:extLst>
              </p:cNvPr>
              <p:cNvSpPr/>
              <p:nvPr/>
            </p:nvSpPr>
            <p:spPr>
              <a:xfrm>
                <a:off x="7258051" y="5434158"/>
                <a:ext cx="4467304" cy="970258"/>
              </a:xfrm>
              <a:prstGeom prst="roundRect">
                <a:avLst>
                  <a:gd name="adj" fmla="val 13157"/>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FD54260-E0E3-464D-A687-FB4590C2C0FE}"/>
                  </a:ext>
                </a:extLst>
              </p:cNvPr>
              <p:cNvSpPr txBox="1"/>
              <p:nvPr/>
            </p:nvSpPr>
            <p:spPr>
              <a:xfrm>
                <a:off x="7468767" y="5567909"/>
                <a:ext cx="4045873" cy="7027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CORE THEMES</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Leveraging third-party coverage</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Amplifying earned media to drive high engagement</a:t>
                </a:r>
              </a:p>
            </p:txBody>
          </p:sp>
        </p:grpSp>
      </p:grpSp>
      <p:sp>
        <p:nvSpPr>
          <p:cNvPr id="14" name="Rectangle 13">
            <a:extLst>
              <a:ext uri="{FF2B5EF4-FFF2-40B4-BE49-F238E27FC236}">
                <a16:creationId xmlns:a16="http://schemas.microsoft.com/office/drawing/2014/main" id="{C1518FC1-540B-4383-BCE8-5C6CFA4C3CD6}"/>
              </a:ext>
            </a:extLst>
          </p:cNvPr>
          <p:cNvSpPr/>
          <p:nvPr/>
        </p:nvSpPr>
        <p:spPr>
          <a:xfrm>
            <a:off x="6515180" y="2646175"/>
            <a:ext cx="5041296" cy="1609671"/>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“We originally tried Amplify Beam for the potential reach, but we're eager to see how well the links drove engagement to the Minerva Crafts site. For any other brand trying to build buzz-worthy campaigns, we highly recommend the Amplify Beam.”</a:t>
            </a:r>
          </a:p>
          <a:p>
            <a:pPr marL="0" marR="0" lvl="0" indent="0" algn="r"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61CFE7"/>
                </a:solidFill>
                <a:effectLst/>
                <a:uLnTx/>
                <a:uFillTx/>
                <a:latin typeface="Montserrat" panose="00000500000000000000" pitchFamily="50" charset="0"/>
                <a:ea typeface="+mn-ea"/>
                <a:cs typeface="+mn-cs"/>
              </a:rPr>
              <a:t>Cara </a:t>
            </a:r>
            <a:r>
              <a:rPr kumimoji="0" lang="en-US" sz="1200" b="1" i="0" u="none" strike="noStrike" kern="1200" cap="none" spc="0" normalizeH="0" baseline="0" noProof="0" dirty="0" err="1">
                <a:ln>
                  <a:noFill/>
                </a:ln>
                <a:solidFill>
                  <a:srgbClr val="61CFE7"/>
                </a:solidFill>
                <a:effectLst/>
                <a:uLnTx/>
                <a:uFillTx/>
                <a:latin typeface="Montserrat" panose="00000500000000000000" pitchFamily="50" charset="0"/>
                <a:ea typeface="+mn-ea"/>
                <a:cs typeface="+mn-cs"/>
              </a:rPr>
              <a:t>Devigne</a:t>
            </a:r>
            <a:endParaRPr kumimoji="0" lang="en-US" sz="1200" b="1" i="0" u="none" strike="noStrike" kern="1200" cap="none" spc="0" normalizeH="0" baseline="0" noProof="0" dirty="0">
              <a:ln>
                <a:noFill/>
              </a:ln>
              <a:solidFill>
                <a:srgbClr val="61CFE7"/>
              </a:solidFill>
              <a:effectLst/>
              <a:uLnTx/>
              <a:uFillTx/>
              <a:latin typeface="Montserrat" panose="00000500000000000000" pitchFamily="50" charset="0"/>
              <a:ea typeface="+mn-ea"/>
              <a:cs typeface="+mn-cs"/>
            </a:endParaRPr>
          </a:p>
          <a:p>
            <a:pPr marL="0" marR="0" lvl="0" indent="0" algn="r"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61CFE7"/>
                </a:solidFill>
                <a:effectLst/>
                <a:uLnTx/>
                <a:uFillTx/>
                <a:latin typeface="Montserrat" panose="00000500000000000000" pitchFamily="50" charset="0"/>
                <a:ea typeface="+mn-ea"/>
                <a:cs typeface="+mn-cs"/>
              </a:rPr>
              <a:t>Lead Strategist, Media Shop</a:t>
            </a:r>
          </a:p>
        </p:txBody>
      </p:sp>
      <p:sp>
        <p:nvSpPr>
          <p:cNvPr id="19" name="TextBox 18">
            <a:extLst>
              <a:ext uri="{FF2B5EF4-FFF2-40B4-BE49-F238E27FC236}">
                <a16:creationId xmlns:a16="http://schemas.microsoft.com/office/drawing/2014/main" id="{689B1351-4C92-4AB7-AF9A-08EE41E43742}"/>
              </a:ext>
            </a:extLst>
          </p:cNvPr>
          <p:cNvSpPr txBox="1"/>
          <p:nvPr/>
        </p:nvSpPr>
        <p:spPr>
          <a:xfrm>
            <a:off x="1302349" y="2661971"/>
            <a:ext cx="17206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Overview</a:t>
            </a:r>
          </a:p>
        </p:txBody>
      </p:sp>
      <p:sp>
        <p:nvSpPr>
          <p:cNvPr id="20" name="Rectangle 19">
            <a:extLst>
              <a:ext uri="{FF2B5EF4-FFF2-40B4-BE49-F238E27FC236}">
                <a16:creationId xmlns:a16="http://schemas.microsoft.com/office/drawing/2014/main" id="{07EEEF70-4E8C-4CDD-BDC7-628A637CCE9B}"/>
              </a:ext>
            </a:extLst>
          </p:cNvPr>
          <p:cNvSpPr/>
          <p:nvPr/>
        </p:nvSpPr>
        <p:spPr>
          <a:xfrm>
            <a:off x="1302349" y="3081130"/>
            <a:ext cx="4472940" cy="1455782"/>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In 2021, Minerva Crafts, a leader in arts and crafts supplies for students, instructors and artists alike, launched a nationwide campaign called #</a:t>
            </a:r>
            <a:r>
              <a:rPr kumimoji="0" lang="en-US" sz="12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ImNoPicasso</a:t>
            </a:r>
            <a:r>
              <a:rPr kumimoji="0" lang="en-US" sz="12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The campaign was designed to celebrate and empower all sorts of artists and creative minds to express themselves through art. </a:t>
            </a:r>
          </a:p>
        </p:txBody>
      </p:sp>
    </p:spTree>
    <p:extLst>
      <p:ext uri="{BB962C8B-B14F-4D97-AF65-F5344CB8AC3E}">
        <p14:creationId xmlns:p14="http://schemas.microsoft.com/office/powerpoint/2010/main" val="1820236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53E17F5F-9ADF-4217-AC11-3147552F8F3D}"/>
              </a:ext>
            </a:extLst>
          </p:cNvPr>
          <p:cNvSpPr/>
          <p:nvPr/>
        </p:nvSpPr>
        <p:spPr>
          <a:xfrm>
            <a:off x="6584223" y="1340178"/>
            <a:ext cx="4935995" cy="3391842"/>
          </a:xfrm>
          <a:prstGeom prst="roundRect">
            <a:avLst>
              <a:gd name="adj" fmla="val 4522"/>
            </a:avLst>
          </a:prstGeom>
          <a:blipFill>
            <a:blip r:embed="rId2"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5C15A5AC-47EE-444F-A442-432E470CBF95}"/>
              </a:ext>
            </a:extLst>
          </p:cNvPr>
          <p:cNvSpPr/>
          <p:nvPr/>
        </p:nvSpPr>
        <p:spPr>
          <a:xfrm>
            <a:off x="6584223" y="1340178"/>
            <a:ext cx="4935995" cy="3391842"/>
          </a:xfrm>
          <a:prstGeom prst="roundRect">
            <a:avLst>
              <a:gd name="adj" fmla="val 4476"/>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54E4967C-9B20-4F21-A7B8-BE0450899822}"/>
              </a:ext>
            </a:extLst>
          </p:cNvPr>
          <p:cNvSpPr txBox="1"/>
          <p:nvPr/>
        </p:nvSpPr>
        <p:spPr>
          <a:xfrm>
            <a:off x="6804296" y="1586444"/>
            <a:ext cx="391004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20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AMPLIFY BEAM SOLUTIONS</a:t>
            </a:r>
            <a:endParaRPr kumimoji="0" lang="en-US" sz="1300" b="0"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33" name="TextBox 32">
            <a:extLst>
              <a:ext uri="{FF2B5EF4-FFF2-40B4-BE49-F238E27FC236}">
                <a16:creationId xmlns:a16="http://schemas.microsoft.com/office/drawing/2014/main" id="{5E0FB0D2-FB78-4CB9-A1A0-ECC18731804E}"/>
              </a:ext>
            </a:extLst>
          </p:cNvPr>
          <p:cNvSpPr txBox="1"/>
          <p:nvPr/>
        </p:nvSpPr>
        <p:spPr>
          <a:xfrm>
            <a:off x="6804296" y="2232820"/>
            <a:ext cx="2424267" cy="930383"/>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CONTENT DIVERSIFICATION</a:t>
            </a:r>
          </a:p>
          <a:p>
            <a:pPr marL="0" marR="0" lvl="0" indent="0" algn="l" defTabSz="914400" rtl="0" eaLnBrk="1" fontAlgn="auto" latinLnBrk="0" hangingPunct="1">
              <a:lnSpc>
                <a:spcPts val="16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 fresh stream of content was achieved when articles were added to the amplification process</a:t>
            </a:r>
          </a:p>
        </p:txBody>
      </p:sp>
      <p:sp>
        <p:nvSpPr>
          <p:cNvPr id="49" name="TextBox 48">
            <a:extLst>
              <a:ext uri="{FF2B5EF4-FFF2-40B4-BE49-F238E27FC236}">
                <a16:creationId xmlns:a16="http://schemas.microsoft.com/office/drawing/2014/main" id="{01D4CCE1-454E-48B7-99FE-0C6086869623}"/>
              </a:ext>
            </a:extLst>
          </p:cNvPr>
          <p:cNvSpPr txBox="1"/>
          <p:nvPr/>
        </p:nvSpPr>
        <p:spPr>
          <a:xfrm>
            <a:off x="6804296" y="3333266"/>
            <a:ext cx="2743564" cy="930383"/>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300"/>
              </a:spcAft>
              <a:buClrTx/>
              <a:buSzTx/>
              <a:buFontTx/>
              <a:buNone/>
              <a:tabLst/>
              <a:defRPr/>
            </a:pPr>
            <a:r>
              <a:rPr kumimoji="0" lang="en-US" sz="1000" b="1"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HEADLINE TESTING &amp; OPTIMIZATION</a:t>
            </a:r>
          </a:p>
          <a:p>
            <a:pPr marL="0" marR="0" lvl="0" indent="0" algn="l" defTabSz="914400" rtl="0" eaLnBrk="1" fontAlgn="auto" latinLnBrk="0" hangingPunct="1">
              <a:lnSpc>
                <a:spcPts val="16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t>
            </a:r>
            <a:r>
              <a:rPr kumimoji="0" lang="en-US" sz="10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ImNoPicasso</a:t>
            </a: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modelled its headlines after keywords from prodigy design’s campaigns, before improving them.</a:t>
            </a:r>
          </a:p>
        </p:txBody>
      </p:sp>
      <p:sp>
        <p:nvSpPr>
          <p:cNvPr id="46" name="Oval 45">
            <a:extLst>
              <a:ext uri="{FF2B5EF4-FFF2-40B4-BE49-F238E27FC236}">
                <a16:creationId xmlns:a16="http://schemas.microsoft.com/office/drawing/2014/main" id="{838E61B0-E0A4-467D-9224-CF1A6C4978D4}"/>
              </a:ext>
            </a:extLst>
          </p:cNvPr>
          <p:cNvSpPr/>
          <p:nvPr/>
        </p:nvSpPr>
        <p:spPr>
          <a:xfrm>
            <a:off x="9546105" y="2134801"/>
            <a:ext cx="651030" cy="651030"/>
          </a:xfrm>
          <a:prstGeom prst="ellipse">
            <a:avLst/>
          </a:prstGeom>
          <a:gradFill flip="none" rotWithShape="1">
            <a:gsLst>
              <a:gs pos="0">
                <a:schemeClr val="accent1">
                  <a:lumMod val="10000"/>
                  <a:alpha val="35000"/>
                </a:schemeClr>
              </a:gs>
              <a:gs pos="100000">
                <a:schemeClr val="accent1">
                  <a:lumMod val="10000"/>
                  <a:alpha val="1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238%</a:t>
            </a:r>
          </a:p>
        </p:txBody>
      </p:sp>
      <p:sp>
        <p:nvSpPr>
          <p:cNvPr id="47" name="TextBox 46">
            <a:extLst>
              <a:ext uri="{FF2B5EF4-FFF2-40B4-BE49-F238E27FC236}">
                <a16:creationId xmlns:a16="http://schemas.microsoft.com/office/drawing/2014/main" id="{0D2036CD-9319-4B5B-BB2A-D74A8974BBE7}"/>
              </a:ext>
            </a:extLst>
          </p:cNvPr>
          <p:cNvSpPr txBox="1"/>
          <p:nvPr/>
        </p:nvSpPr>
        <p:spPr>
          <a:xfrm>
            <a:off x="10289213" y="2206817"/>
            <a:ext cx="816324" cy="506998"/>
          </a:xfrm>
          <a:prstGeom prst="rect">
            <a:avLst/>
          </a:prstGeom>
          <a:noFill/>
        </p:spPr>
        <p:txBody>
          <a:bodyPr wrap="square" rtlCol="0" anchor="ctr" anchorCtr="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CTR Increase</a:t>
            </a:r>
          </a:p>
        </p:txBody>
      </p:sp>
      <p:sp>
        <p:nvSpPr>
          <p:cNvPr id="44" name="Oval 43">
            <a:extLst>
              <a:ext uri="{FF2B5EF4-FFF2-40B4-BE49-F238E27FC236}">
                <a16:creationId xmlns:a16="http://schemas.microsoft.com/office/drawing/2014/main" id="{C3A114D4-1D41-4FE4-A9CB-728546C10B28}"/>
              </a:ext>
            </a:extLst>
          </p:cNvPr>
          <p:cNvSpPr/>
          <p:nvPr/>
        </p:nvSpPr>
        <p:spPr>
          <a:xfrm>
            <a:off x="9546105" y="2945397"/>
            <a:ext cx="651030" cy="651030"/>
          </a:xfrm>
          <a:prstGeom prst="ellipse">
            <a:avLst/>
          </a:prstGeom>
          <a:gradFill flip="none" rotWithShape="1">
            <a:gsLst>
              <a:gs pos="0">
                <a:schemeClr val="accent1">
                  <a:lumMod val="10000"/>
                  <a:alpha val="35000"/>
                </a:schemeClr>
              </a:gs>
              <a:gs pos="100000">
                <a:schemeClr val="accent1">
                  <a:lumMod val="10000"/>
                  <a:alpha val="1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3.3%</a:t>
            </a:r>
          </a:p>
        </p:txBody>
      </p:sp>
      <p:sp>
        <p:nvSpPr>
          <p:cNvPr id="45" name="TextBox 44">
            <a:extLst>
              <a:ext uri="{FF2B5EF4-FFF2-40B4-BE49-F238E27FC236}">
                <a16:creationId xmlns:a16="http://schemas.microsoft.com/office/drawing/2014/main" id="{BBC56BA8-91D5-45FF-8B97-105B70945B6C}"/>
              </a:ext>
            </a:extLst>
          </p:cNvPr>
          <p:cNvSpPr txBox="1"/>
          <p:nvPr/>
        </p:nvSpPr>
        <p:spPr>
          <a:xfrm>
            <a:off x="10289213" y="3017413"/>
            <a:ext cx="1142686" cy="506998"/>
          </a:xfrm>
          <a:prstGeom prst="rect">
            <a:avLst/>
          </a:prstGeom>
          <a:noFill/>
        </p:spPr>
        <p:txBody>
          <a:bodyPr wrap="square" rtlCol="0" anchor="ctr" anchorCtr="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Page view rate vs 0.63%</a:t>
            </a:r>
          </a:p>
        </p:txBody>
      </p:sp>
      <p:sp>
        <p:nvSpPr>
          <p:cNvPr id="51" name="Oval 50">
            <a:extLst>
              <a:ext uri="{FF2B5EF4-FFF2-40B4-BE49-F238E27FC236}">
                <a16:creationId xmlns:a16="http://schemas.microsoft.com/office/drawing/2014/main" id="{23CAF706-AFEE-4EA4-A650-D401F5F82A76}"/>
              </a:ext>
            </a:extLst>
          </p:cNvPr>
          <p:cNvSpPr/>
          <p:nvPr/>
        </p:nvSpPr>
        <p:spPr>
          <a:xfrm>
            <a:off x="9546105" y="3755992"/>
            <a:ext cx="651030" cy="651030"/>
          </a:xfrm>
          <a:prstGeom prst="ellipse">
            <a:avLst/>
          </a:prstGeom>
          <a:gradFill flip="none" rotWithShape="1">
            <a:gsLst>
              <a:gs pos="0">
                <a:schemeClr val="accent1">
                  <a:lumMod val="10000"/>
                  <a:alpha val="35000"/>
                </a:schemeClr>
              </a:gs>
              <a:gs pos="100000">
                <a:schemeClr val="accent1">
                  <a:lumMod val="10000"/>
                  <a:alpha val="1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2%</a:t>
            </a:r>
          </a:p>
        </p:txBody>
      </p:sp>
      <p:sp>
        <p:nvSpPr>
          <p:cNvPr id="52" name="TextBox 51">
            <a:extLst>
              <a:ext uri="{FF2B5EF4-FFF2-40B4-BE49-F238E27FC236}">
                <a16:creationId xmlns:a16="http://schemas.microsoft.com/office/drawing/2014/main" id="{FCA4A497-F4A5-4FD8-A39C-E1374C0409B3}"/>
              </a:ext>
            </a:extLst>
          </p:cNvPr>
          <p:cNvSpPr txBox="1"/>
          <p:nvPr/>
        </p:nvSpPr>
        <p:spPr>
          <a:xfrm>
            <a:off x="10289213" y="3828008"/>
            <a:ext cx="1142686" cy="506998"/>
          </a:xfrm>
          <a:prstGeom prst="rect">
            <a:avLst/>
          </a:prstGeom>
          <a:noFill/>
        </p:spPr>
        <p:txBody>
          <a:bodyPr wrap="square" rtlCol="0" anchor="ctr" anchorCtr="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Of budget contributed</a:t>
            </a:r>
          </a:p>
        </p:txBody>
      </p:sp>
      <p:sp>
        <p:nvSpPr>
          <p:cNvPr id="17" name="Rectangle: Rounded Corners 16">
            <a:extLst>
              <a:ext uri="{FF2B5EF4-FFF2-40B4-BE49-F238E27FC236}">
                <a16:creationId xmlns:a16="http://schemas.microsoft.com/office/drawing/2014/main" id="{83C98F17-7030-45EE-BACB-25EA9E9D32EB}"/>
              </a:ext>
            </a:extLst>
          </p:cNvPr>
          <p:cNvSpPr/>
          <p:nvPr/>
        </p:nvSpPr>
        <p:spPr>
          <a:xfrm>
            <a:off x="1159383" y="1340178"/>
            <a:ext cx="4935995" cy="3391842"/>
          </a:xfrm>
          <a:prstGeom prst="roundRect">
            <a:avLst>
              <a:gd name="adj" fmla="val 4522"/>
            </a:avLst>
          </a:prstGeom>
          <a:blipFill>
            <a:blip r:embed="rId3"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B2487262-5223-40CF-B010-B50F3049F0FB}"/>
              </a:ext>
            </a:extLst>
          </p:cNvPr>
          <p:cNvSpPr/>
          <p:nvPr/>
        </p:nvSpPr>
        <p:spPr>
          <a:xfrm>
            <a:off x="1159383" y="1340178"/>
            <a:ext cx="4935995" cy="3391842"/>
          </a:xfrm>
          <a:prstGeom prst="roundRect">
            <a:avLst>
              <a:gd name="adj" fmla="val 4476"/>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8C067B0-F1C1-4A9C-999B-0E09DCA8044E}"/>
              </a:ext>
            </a:extLst>
          </p:cNvPr>
          <p:cNvSpPr txBox="1"/>
          <p:nvPr/>
        </p:nvSpPr>
        <p:spPr>
          <a:xfrm>
            <a:off x="1064133" y="508039"/>
            <a:ext cx="541366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PROJECT CASE STUDY</a:t>
            </a:r>
          </a:p>
        </p:txBody>
      </p:sp>
      <p:sp>
        <p:nvSpPr>
          <p:cNvPr id="7" name="Rectangle 6">
            <a:extLst>
              <a:ext uri="{FF2B5EF4-FFF2-40B4-BE49-F238E27FC236}">
                <a16:creationId xmlns:a16="http://schemas.microsoft.com/office/drawing/2014/main" id="{6115669F-04EE-4363-A620-23304A58D9BF}"/>
              </a:ext>
            </a:extLst>
          </p:cNvPr>
          <p:cNvSpPr/>
          <p:nvPr/>
        </p:nvSpPr>
        <p:spPr>
          <a:xfrm>
            <a:off x="0" y="0"/>
            <a:ext cx="560439" cy="6858000"/>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52C0AEC-47B2-48AD-836E-AA5FA596F7F4}"/>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2F1B182-EA79-4E99-88C9-28FA599FE9A0}"/>
              </a:ext>
            </a:extLst>
          </p:cNvPr>
          <p:cNvSpPr txBox="1"/>
          <p:nvPr/>
        </p:nvSpPr>
        <p:spPr>
          <a:xfrm rot="16200000">
            <a:off x="-941748" y="3290501"/>
            <a:ext cx="2443939"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WHAT THEY SAY</a:t>
            </a:r>
          </a:p>
        </p:txBody>
      </p:sp>
      <p:sp>
        <p:nvSpPr>
          <p:cNvPr id="10" name="Graphic 31" descr="Line arrow Horizontal U turn">
            <a:extLst>
              <a:ext uri="{FF2B5EF4-FFF2-40B4-BE49-F238E27FC236}">
                <a16:creationId xmlns:a16="http://schemas.microsoft.com/office/drawing/2014/main" id="{22EDC3B1-28B7-4C75-9ABD-18D75BEFF76A}"/>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73">
            <a:extLst>
              <a:ext uri="{FF2B5EF4-FFF2-40B4-BE49-F238E27FC236}">
                <a16:creationId xmlns:a16="http://schemas.microsoft.com/office/drawing/2014/main" id="{A2CB61C8-6F15-48D0-8E8E-13F7DB29E00C}"/>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15" name="TextBox 14">
            <a:extLst>
              <a:ext uri="{FF2B5EF4-FFF2-40B4-BE49-F238E27FC236}">
                <a16:creationId xmlns:a16="http://schemas.microsoft.com/office/drawing/2014/main" id="{7EEF7BA5-5606-485E-8FA2-9BC7B47C78FD}"/>
              </a:ext>
            </a:extLst>
          </p:cNvPr>
          <p:cNvSpPr txBox="1"/>
          <p:nvPr/>
        </p:nvSpPr>
        <p:spPr>
          <a:xfrm>
            <a:off x="1439775" y="1586444"/>
            <a:ext cx="3510898" cy="6514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20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52,560,140 IMPRESSIONS</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300" b="0"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In 2 Weeks, Resulting in</a:t>
            </a:r>
          </a:p>
        </p:txBody>
      </p:sp>
      <p:sp>
        <p:nvSpPr>
          <p:cNvPr id="5" name="Oval 4">
            <a:extLst>
              <a:ext uri="{FF2B5EF4-FFF2-40B4-BE49-F238E27FC236}">
                <a16:creationId xmlns:a16="http://schemas.microsoft.com/office/drawing/2014/main" id="{3A34E77B-059D-4F7F-BD3D-598834E46EC9}"/>
              </a:ext>
            </a:extLst>
          </p:cNvPr>
          <p:cNvSpPr/>
          <p:nvPr/>
        </p:nvSpPr>
        <p:spPr>
          <a:xfrm>
            <a:off x="1439775" y="2459975"/>
            <a:ext cx="816324" cy="816324"/>
          </a:xfrm>
          <a:prstGeom prst="ellipse">
            <a:avLst/>
          </a:prstGeom>
          <a:gradFill flip="none" rotWithShape="1">
            <a:gsLst>
              <a:gs pos="0">
                <a:schemeClr val="accent1">
                  <a:lumMod val="10000"/>
                  <a:alpha val="35000"/>
                </a:schemeClr>
              </a:gs>
              <a:gs pos="100000">
                <a:schemeClr val="accent1">
                  <a:lumMod val="10000"/>
                  <a:alpha val="1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7.2K</a:t>
            </a:r>
          </a:p>
        </p:txBody>
      </p:sp>
      <p:sp>
        <p:nvSpPr>
          <p:cNvPr id="20" name="TextBox 19">
            <a:extLst>
              <a:ext uri="{FF2B5EF4-FFF2-40B4-BE49-F238E27FC236}">
                <a16:creationId xmlns:a16="http://schemas.microsoft.com/office/drawing/2014/main" id="{98A05D2C-7824-4EEA-B88D-A5F0B45A158B}"/>
              </a:ext>
            </a:extLst>
          </p:cNvPr>
          <p:cNvSpPr txBox="1"/>
          <p:nvPr/>
        </p:nvSpPr>
        <p:spPr>
          <a:xfrm>
            <a:off x="2364720" y="2614638"/>
            <a:ext cx="1103880" cy="506998"/>
          </a:xfrm>
          <a:prstGeom prst="rect">
            <a:avLst/>
          </a:prstGeom>
          <a:noFill/>
        </p:spPr>
        <p:txBody>
          <a:bodyPr wrap="square" rtlCol="0" anchor="ctr" anchorCtr="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Page views on website</a:t>
            </a:r>
          </a:p>
        </p:txBody>
      </p:sp>
      <p:sp>
        <p:nvSpPr>
          <p:cNvPr id="24" name="Oval 23">
            <a:extLst>
              <a:ext uri="{FF2B5EF4-FFF2-40B4-BE49-F238E27FC236}">
                <a16:creationId xmlns:a16="http://schemas.microsoft.com/office/drawing/2014/main" id="{D33BC351-119A-4B64-9A71-2D6D1FCEE379}"/>
              </a:ext>
            </a:extLst>
          </p:cNvPr>
          <p:cNvSpPr/>
          <p:nvPr/>
        </p:nvSpPr>
        <p:spPr>
          <a:xfrm>
            <a:off x="1439775" y="3528850"/>
            <a:ext cx="816324" cy="816324"/>
          </a:xfrm>
          <a:prstGeom prst="ellipse">
            <a:avLst/>
          </a:prstGeom>
          <a:gradFill flip="none" rotWithShape="1">
            <a:gsLst>
              <a:gs pos="0">
                <a:schemeClr val="accent1">
                  <a:lumMod val="10000"/>
                  <a:alpha val="35000"/>
                </a:schemeClr>
              </a:gs>
              <a:gs pos="100000">
                <a:schemeClr val="accent1">
                  <a:lumMod val="10000"/>
                  <a:alpha val="1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12%</a:t>
            </a:r>
          </a:p>
        </p:txBody>
      </p:sp>
      <p:sp>
        <p:nvSpPr>
          <p:cNvPr id="25" name="TextBox 24">
            <a:extLst>
              <a:ext uri="{FF2B5EF4-FFF2-40B4-BE49-F238E27FC236}">
                <a16:creationId xmlns:a16="http://schemas.microsoft.com/office/drawing/2014/main" id="{D33E8848-F67D-4073-A986-0FBE7AADBECC}"/>
              </a:ext>
            </a:extLst>
          </p:cNvPr>
          <p:cNvSpPr txBox="1"/>
          <p:nvPr/>
        </p:nvSpPr>
        <p:spPr>
          <a:xfrm>
            <a:off x="2364719" y="3792517"/>
            <a:ext cx="3450267" cy="288990"/>
          </a:xfrm>
          <a:prstGeom prst="rect">
            <a:avLst/>
          </a:prstGeom>
          <a:noFill/>
        </p:spPr>
        <p:txBody>
          <a:bodyPr wrap="square" rtlCol="0" anchor="ctr" anchorCtr="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of the campaign’s total e-commerce revenue</a:t>
            </a:r>
          </a:p>
        </p:txBody>
      </p:sp>
      <p:sp>
        <p:nvSpPr>
          <p:cNvPr id="30" name="Oval 29">
            <a:extLst>
              <a:ext uri="{FF2B5EF4-FFF2-40B4-BE49-F238E27FC236}">
                <a16:creationId xmlns:a16="http://schemas.microsoft.com/office/drawing/2014/main" id="{BA6953B9-8B6F-4246-86BD-8EA570875226}"/>
              </a:ext>
            </a:extLst>
          </p:cNvPr>
          <p:cNvSpPr/>
          <p:nvPr/>
        </p:nvSpPr>
        <p:spPr>
          <a:xfrm>
            <a:off x="3577221" y="2459975"/>
            <a:ext cx="816324" cy="816324"/>
          </a:xfrm>
          <a:prstGeom prst="ellipse">
            <a:avLst/>
          </a:prstGeom>
          <a:gradFill flip="none" rotWithShape="1">
            <a:gsLst>
              <a:gs pos="0">
                <a:schemeClr val="accent1">
                  <a:lumMod val="10000"/>
                  <a:alpha val="35000"/>
                </a:schemeClr>
              </a:gs>
              <a:gs pos="100000">
                <a:schemeClr val="accent1">
                  <a:lumMod val="10000"/>
                  <a:alpha val="1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256%</a:t>
            </a:r>
          </a:p>
        </p:txBody>
      </p:sp>
      <p:sp>
        <p:nvSpPr>
          <p:cNvPr id="31" name="TextBox 30">
            <a:extLst>
              <a:ext uri="{FF2B5EF4-FFF2-40B4-BE49-F238E27FC236}">
                <a16:creationId xmlns:a16="http://schemas.microsoft.com/office/drawing/2014/main" id="{5EC1DD02-8D28-45D2-8079-351AEC1E050E}"/>
              </a:ext>
            </a:extLst>
          </p:cNvPr>
          <p:cNvSpPr txBox="1"/>
          <p:nvPr/>
        </p:nvSpPr>
        <p:spPr>
          <a:xfrm>
            <a:off x="4502167" y="2614638"/>
            <a:ext cx="913380" cy="506998"/>
          </a:xfrm>
          <a:prstGeom prst="rect">
            <a:avLst/>
          </a:prstGeom>
          <a:noFill/>
        </p:spPr>
        <p:txBody>
          <a:bodyPr wrap="square" rtlCol="0" anchor="ctr" anchorCtr="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Increase in CTR</a:t>
            </a:r>
          </a:p>
        </p:txBody>
      </p:sp>
      <p:grpSp>
        <p:nvGrpSpPr>
          <p:cNvPr id="2" name="Group 1">
            <a:extLst>
              <a:ext uri="{FF2B5EF4-FFF2-40B4-BE49-F238E27FC236}">
                <a16:creationId xmlns:a16="http://schemas.microsoft.com/office/drawing/2014/main" id="{566D263F-3439-4D98-9694-C7CC147E93E8}"/>
              </a:ext>
            </a:extLst>
          </p:cNvPr>
          <p:cNvGrpSpPr/>
          <p:nvPr/>
        </p:nvGrpSpPr>
        <p:grpSpPr>
          <a:xfrm>
            <a:off x="1159382" y="5181600"/>
            <a:ext cx="4655603" cy="1295400"/>
            <a:chOff x="1159382" y="5181600"/>
            <a:chExt cx="4655603" cy="1295400"/>
          </a:xfrm>
        </p:grpSpPr>
        <p:sp>
          <p:nvSpPr>
            <p:cNvPr id="72" name="Rectangle: Rounded Corners 71">
              <a:extLst>
                <a:ext uri="{FF2B5EF4-FFF2-40B4-BE49-F238E27FC236}">
                  <a16:creationId xmlns:a16="http://schemas.microsoft.com/office/drawing/2014/main" id="{66F48B17-1205-4A60-86A5-998C5B168B21}"/>
                </a:ext>
              </a:extLst>
            </p:cNvPr>
            <p:cNvSpPr/>
            <p:nvPr/>
          </p:nvSpPr>
          <p:spPr>
            <a:xfrm>
              <a:off x="1159382" y="5181600"/>
              <a:ext cx="4655603" cy="1295400"/>
            </a:xfrm>
            <a:prstGeom prst="roundRect">
              <a:avLst>
                <a:gd name="adj" fmla="val 10706"/>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F68DA7C9-9F7D-42F2-A3A9-A282BFE97B9F}"/>
                </a:ext>
              </a:extLst>
            </p:cNvPr>
            <p:cNvSpPr txBox="1"/>
            <p:nvPr/>
          </p:nvSpPr>
          <p:spPr>
            <a:xfrm>
              <a:off x="1305229" y="5374143"/>
              <a:ext cx="4363909" cy="910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THEIR STORY</a:t>
              </a:r>
            </a:p>
            <a:p>
              <a:pPr marL="0" marR="0" lvl="0" indent="0" algn="l" defTabSz="914400" rtl="0" eaLnBrk="1" fontAlgn="auto" latinLnBrk="0" hangingPunct="1">
                <a:lnSpc>
                  <a:spcPts val="16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Minerva Crafts campaign was national marketing program comprised of online ads featuring children and adults engaging in their passion for art and self-expression</a:t>
              </a:r>
            </a:p>
          </p:txBody>
        </p:sp>
      </p:grpSp>
      <p:grpSp>
        <p:nvGrpSpPr>
          <p:cNvPr id="3" name="Group 2">
            <a:extLst>
              <a:ext uri="{FF2B5EF4-FFF2-40B4-BE49-F238E27FC236}">
                <a16:creationId xmlns:a16="http://schemas.microsoft.com/office/drawing/2014/main" id="{E364B422-9BB7-4B79-B249-8C95A14E5D4F}"/>
              </a:ext>
            </a:extLst>
          </p:cNvPr>
          <p:cNvGrpSpPr/>
          <p:nvPr/>
        </p:nvGrpSpPr>
        <p:grpSpPr>
          <a:xfrm>
            <a:off x="6043682" y="5181600"/>
            <a:ext cx="5476536" cy="1295400"/>
            <a:chOff x="6043682" y="5181600"/>
            <a:chExt cx="5476536" cy="1295400"/>
          </a:xfrm>
        </p:grpSpPr>
        <p:sp>
          <p:nvSpPr>
            <p:cNvPr id="73" name="Rectangle: Rounded Corners 72">
              <a:extLst>
                <a:ext uri="{FF2B5EF4-FFF2-40B4-BE49-F238E27FC236}">
                  <a16:creationId xmlns:a16="http://schemas.microsoft.com/office/drawing/2014/main" id="{9C24FA80-C2F6-43C3-B5D4-696445823C54}"/>
                </a:ext>
              </a:extLst>
            </p:cNvPr>
            <p:cNvSpPr/>
            <p:nvPr/>
          </p:nvSpPr>
          <p:spPr>
            <a:xfrm>
              <a:off x="6043682" y="5181600"/>
              <a:ext cx="5476536" cy="1295400"/>
            </a:xfrm>
            <a:prstGeom prst="roundRect">
              <a:avLst>
                <a:gd name="adj" fmla="val 10706"/>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3632C0B1-8744-464A-8E70-A3814147A314}"/>
                </a:ext>
              </a:extLst>
            </p:cNvPr>
            <p:cNvGrpSpPr/>
            <p:nvPr/>
          </p:nvGrpSpPr>
          <p:grpSpPr>
            <a:xfrm>
              <a:off x="6189131" y="5349933"/>
              <a:ext cx="5185638" cy="958735"/>
              <a:chOff x="6003062" y="5367275"/>
              <a:chExt cx="5185638" cy="958735"/>
            </a:xfrm>
          </p:grpSpPr>
          <p:grpSp>
            <p:nvGrpSpPr>
              <p:cNvPr id="74" name="Group 73">
                <a:extLst>
                  <a:ext uri="{FF2B5EF4-FFF2-40B4-BE49-F238E27FC236}">
                    <a16:creationId xmlns:a16="http://schemas.microsoft.com/office/drawing/2014/main" id="{B4E7B680-B9D5-4F6B-896A-56D85FF9D535}"/>
                  </a:ext>
                </a:extLst>
              </p:cNvPr>
              <p:cNvGrpSpPr/>
              <p:nvPr/>
            </p:nvGrpSpPr>
            <p:grpSpPr>
              <a:xfrm>
                <a:off x="6003062" y="5367275"/>
                <a:ext cx="4363909" cy="958735"/>
                <a:chOff x="6003062" y="5367275"/>
                <a:chExt cx="4363909" cy="958735"/>
              </a:xfrm>
            </p:grpSpPr>
            <p:sp>
              <p:nvSpPr>
                <p:cNvPr id="59" name="TextBox 58">
                  <a:extLst>
                    <a:ext uri="{FF2B5EF4-FFF2-40B4-BE49-F238E27FC236}">
                      <a16:creationId xmlns:a16="http://schemas.microsoft.com/office/drawing/2014/main" id="{F8EC744B-3E1B-4F31-A88E-5462A00F8BD6}"/>
                    </a:ext>
                  </a:extLst>
                </p:cNvPr>
                <p:cNvSpPr txBox="1"/>
                <p:nvPr/>
              </p:nvSpPr>
              <p:spPr>
                <a:xfrm>
                  <a:off x="6003062" y="5367275"/>
                  <a:ext cx="436390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FUTURE CONSIDERATIONS</a:t>
                  </a:r>
                </a:p>
              </p:txBody>
            </p:sp>
            <p:sp>
              <p:nvSpPr>
                <p:cNvPr id="56" name="Rectangle 55">
                  <a:extLst>
                    <a:ext uri="{FF2B5EF4-FFF2-40B4-BE49-F238E27FC236}">
                      <a16:creationId xmlns:a16="http://schemas.microsoft.com/office/drawing/2014/main" id="{380C2832-CB09-4B6C-BC5A-BF2E9E0C6BE7}"/>
                    </a:ext>
                  </a:extLst>
                </p:cNvPr>
                <p:cNvSpPr/>
                <p:nvPr/>
              </p:nvSpPr>
              <p:spPr>
                <a:xfrm>
                  <a:off x="6003062" y="5584973"/>
                  <a:ext cx="2664421" cy="74103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55ACEC"/>
                      </a:solidFill>
                      <a:effectLst/>
                      <a:uLnTx/>
                      <a:uFillTx/>
                      <a:latin typeface="Montserrat" panose="00000500000000000000" pitchFamily="50" charset="0"/>
                      <a:ea typeface="+mn-ea"/>
                      <a:cs typeface="+mn-cs"/>
                    </a:rPr>
                    <a:t>KPI OPTIMIZATION</a:t>
                  </a:r>
                </a:p>
                <a:p>
                  <a:pPr marL="0" marR="0" lvl="0" indent="0" algn="l" defTabSz="914400" rtl="0" eaLnBrk="1" fontAlgn="auto" latinLnBrk="0" hangingPunct="1">
                    <a:lnSpc>
                      <a:spcPts val="16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Future Campaign should focus on mid-to-lower funnel actions</a:t>
                  </a:r>
                </a:p>
              </p:txBody>
            </p:sp>
          </p:grpSp>
          <p:sp>
            <p:nvSpPr>
              <p:cNvPr id="62" name="Rectangle 61">
                <a:extLst>
                  <a:ext uri="{FF2B5EF4-FFF2-40B4-BE49-F238E27FC236}">
                    <a16:creationId xmlns:a16="http://schemas.microsoft.com/office/drawing/2014/main" id="{A0BEBC2C-94F7-426F-B4D2-4168AE08EC46}"/>
                  </a:ext>
                </a:extLst>
              </p:cNvPr>
              <p:cNvSpPr/>
              <p:nvPr/>
            </p:nvSpPr>
            <p:spPr>
              <a:xfrm>
                <a:off x="8816379" y="5584973"/>
                <a:ext cx="2372321" cy="74103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55ACEC"/>
                    </a:solidFill>
                    <a:effectLst/>
                    <a:uLnTx/>
                    <a:uFillTx/>
                    <a:latin typeface="Montserrat" panose="00000500000000000000" pitchFamily="50" charset="0"/>
                    <a:ea typeface="+mn-ea"/>
                    <a:cs typeface="+mn-cs"/>
                  </a:rPr>
                  <a:t>KPI OPTIMIZATION</a:t>
                </a:r>
              </a:p>
              <a:p>
                <a:pPr marL="0" marR="0" lvl="0" indent="0" algn="l" defTabSz="914400" rtl="0" eaLnBrk="1" fontAlgn="auto" latinLnBrk="0" hangingPunct="1">
                  <a:lnSpc>
                    <a:spcPts val="1600"/>
                  </a:lnSpc>
                  <a:spcBef>
                    <a:spcPts val="0"/>
                  </a:spcBef>
                  <a:spcAft>
                    <a:spcPts val="40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 retargeting cookie pool from upper-funnel audiences</a:t>
                </a:r>
              </a:p>
            </p:txBody>
          </p:sp>
        </p:grpSp>
      </p:grpSp>
    </p:spTree>
    <p:extLst>
      <p:ext uri="{BB962C8B-B14F-4D97-AF65-F5344CB8AC3E}">
        <p14:creationId xmlns:p14="http://schemas.microsoft.com/office/powerpoint/2010/main" val="399231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250" fill="hold"/>
                                        <p:tgtEl>
                                          <p:spTgt spid="18"/>
                                        </p:tgtEl>
                                        <p:attrNameLst>
                                          <p:attrName>ppt_w</p:attrName>
                                        </p:attrNameLst>
                                      </p:cBhvr>
                                      <p:tavLst>
                                        <p:tav tm="0">
                                          <p:val>
                                            <p:strVal val="#ppt_w*0.70"/>
                                          </p:val>
                                        </p:tav>
                                        <p:tav tm="100000">
                                          <p:val>
                                            <p:strVal val="#ppt_w"/>
                                          </p:val>
                                        </p:tav>
                                      </p:tavLst>
                                    </p:anim>
                                    <p:anim calcmode="lin" valueType="num">
                                      <p:cBhvr>
                                        <p:cTn id="8" dur="1250" fill="hold"/>
                                        <p:tgtEl>
                                          <p:spTgt spid="18"/>
                                        </p:tgtEl>
                                        <p:attrNameLst>
                                          <p:attrName>ppt_h</p:attrName>
                                        </p:attrNameLst>
                                      </p:cBhvr>
                                      <p:tavLst>
                                        <p:tav tm="0">
                                          <p:val>
                                            <p:strVal val="#ppt_h"/>
                                          </p:val>
                                        </p:tav>
                                        <p:tav tm="100000">
                                          <p:val>
                                            <p:strVal val="#ppt_h"/>
                                          </p:val>
                                        </p:tav>
                                      </p:tavLst>
                                    </p:anim>
                                    <p:animEffect transition="in" filter="fade">
                                      <p:cBhvr>
                                        <p:cTn id="9" dur="1250"/>
                                        <p:tgtEl>
                                          <p:spTgt spid="18"/>
                                        </p:tgtEl>
                                      </p:cBhvr>
                                    </p:animEffect>
                                  </p:childTnLst>
                                </p:cTn>
                              </p:par>
                              <p:par>
                                <p:cTn id="10" presetID="10" presetClass="entr" presetSubtype="0" fill="hold" grpId="0" nodeType="withEffect">
                                  <p:stCondLst>
                                    <p:cond delay="1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3000"/>
                                        <p:tgtEl>
                                          <p:spTgt spid="17"/>
                                        </p:tgtEl>
                                      </p:cBhvr>
                                    </p:animEffect>
                                  </p:childTnLst>
                                </p:cTn>
                              </p:par>
                              <p:par>
                                <p:cTn id="13" presetID="10" presetClass="entr" presetSubtype="0" fill="hold" grpId="0" nodeType="withEffect">
                                  <p:stCondLst>
                                    <p:cond delay="375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3000"/>
                                        <p:tgtEl>
                                          <p:spTgt spid="70"/>
                                        </p:tgtEl>
                                      </p:cBhvr>
                                    </p:animEffect>
                                  </p:childTnLst>
                                </p:cTn>
                              </p:par>
                              <p:par>
                                <p:cTn id="16" presetID="22" presetClass="entr" presetSubtype="1" fill="hold" grpId="0" nodeType="withEffect">
                                  <p:stCondLst>
                                    <p:cond delay="125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1000"/>
                                        <p:tgtEl>
                                          <p:spTgt spid="15"/>
                                        </p:tgtEl>
                                      </p:cBhvr>
                                    </p:animEffect>
                                  </p:childTnLst>
                                </p:cTn>
                              </p:par>
                              <p:par>
                                <p:cTn id="19" presetID="53" presetClass="entr" presetSubtype="16" fill="hold" grpId="0" nodeType="withEffect">
                                  <p:stCondLst>
                                    <p:cond delay="2000"/>
                                  </p:stCondLst>
                                  <p:childTnLst>
                                    <p:set>
                                      <p:cBhvr>
                                        <p:cTn id="20" dur="1" fill="hold">
                                          <p:stCondLst>
                                            <p:cond delay="0"/>
                                          </p:stCondLst>
                                        </p:cTn>
                                        <p:tgtEl>
                                          <p:spTgt spid="5"/>
                                        </p:tgtEl>
                                        <p:attrNameLst>
                                          <p:attrName>style.visibility</p:attrName>
                                        </p:attrNameLst>
                                      </p:cBhvr>
                                      <p:to>
                                        <p:strVal val="visible"/>
                                      </p:to>
                                    </p:set>
                                    <p:anim calcmode="lin" valueType="num">
                                      <p:cBhvr>
                                        <p:cTn id="21" dur="1250" fill="hold"/>
                                        <p:tgtEl>
                                          <p:spTgt spid="5"/>
                                        </p:tgtEl>
                                        <p:attrNameLst>
                                          <p:attrName>ppt_w</p:attrName>
                                        </p:attrNameLst>
                                      </p:cBhvr>
                                      <p:tavLst>
                                        <p:tav tm="0">
                                          <p:val>
                                            <p:fltVal val="0"/>
                                          </p:val>
                                        </p:tav>
                                        <p:tav tm="100000">
                                          <p:val>
                                            <p:strVal val="#ppt_w"/>
                                          </p:val>
                                        </p:tav>
                                      </p:tavLst>
                                    </p:anim>
                                    <p:anim calcmode="lin" valueType="num">
                                      <p:cBhvr>
                                        <p:cTn id="22" dur="1250" fill="hold"/>
                                        <p:tgtEl>
                                          <p:spTgt spid="5"/>
                                        </p:tgtEl>
                                        <p:attrNameLst>
                                          <p:attrName>ppt_h</p:attrName>
                                        </p:attrNameLst>
                                      </p:cBhvr>
                                      <p:tavLst>
                                        <p:tav tm="0">
                                          <p:val>
                                            <p:fltVal val="0"/>
                                          </p:val>
                                        </p:tav>
                                        <p:tav tm="100000">
                                          <p:val>
                                            <p:strVal val="#ppt_h"/>
                                          </p:val>
                                        </p:tav>
                                      </p:tavLst>
                                    </p:anim>
                                    <p:animEffect transition="in" filter="fade">
                                      <p:cBhvr>
                                        <p:cTn id="23" dur="1250"/>
                                        <p:tgtEl>
                                          <p:spTgt spid="5"/>
                                        </p:tgtEl>
                                      </p:cBhvr>
                                    </p:animEffect>
                                  </p:childTnLst>
                                </p:cTn>
                              </p:par>
                              <p:par>
                                <p:cTn id="24" presetID="53" presetClass="entr" presetSubtype="16" fill="hold" grpId="0" nodeType="withEffect">
                                  <p:stCondLst>
                                    <p:cond delay="2000"/>
                                  </p:stCondLst>
                                  <p:childTnLst>
                                    <p:set>
                                      <p:cBhvr>
                                        <p:cTn id="25" dur="1" fill="hold">
                                          <p:stCondLst>
                                            <p:cond delay="0"/>
                                          </p:stCondLst>
                                        </p:cTn>
                                        <p:tgtEl>
                                          <p:spTgt spid="30"/>
                                        </p:tgtEl>
                                        <p:attrNameLst>
                                          <p:attrName>style.visibility</p:attrName>
                                        </p:attrNameLst>
                                      </p:cBhvr>
                                      <p:to>
                                        <p:strVal val="visible"/>
                                      </p:to>
                                    </p:set>
                                    <p:anim calcmode="lin" valueType="num">
                                      <p:cBhvr>
                                        <p:cTn id="26" dur="1250" fill="hold"/>
                                        <p:tgtEl>
                                          <p:spTgt spid="30"/>
                                        </p:tgtEl>
                                        <p:attrNameLst>
                                          <p:attrName>ppt_w</p:attrName>
                                        </p:attrNameLst>
                                      </p:cBhvr>
                                      <p:tavLst>
                                        <p:tav tm="0">
                                          <p:val>
                                            <p:fltVal val="0"/>
                                          </p:val>
                                        </p:tav>
                                        <p:tav tm="100000">
                                          <p:val>
                                            <p:strVal val="#ppt_w"/>
                                          </p:val>
                                        </p:tav>
                                      </p:tavLst>
                                    </p:anim>
                                    <p:anim calcmode="lin" valueType="num">
                                      <p:cBhvr>
                                        <p:cTn id="27" dur="1250" fill="hold"/>
                                        <p:tgtEl>
                                          <p:spTgt spid="30"/>
                                        </p:tgtEl>
                                        <p:attrNameLst>
                                          <p:attrName>ppt_h</p:attrName>
                                        </p:attrNameLst>
                                      </p:cBhvr>
                                      <p:tavLst>
                                        <p:tav tm="0">
                                          <p:val>
                                            <p:fltVal val="0"/>
                                          </p:val>
                                        </p:tav>
                                        <p:tav tm="100000">
                                          <p:val>
                                            <p:strVal val="#ppt_h"/>
                                          </p:val>
                                        </p:tav>
                                      </p:tavLst>
                                    </p:anim>
                                    <p:animEffect transition="in" filter="fade">
                                      <p:cBhvr>
                                        <p:cTn id="28" dur="1250"/>
                                        <p:tgtEl>
                                          <p:spTgt spid="30"/>
                                        </p:tgtEl>
                                      </p:cBhvr>
                                    </p:animEffect>
                                  </p:childTnLst>
                                </p:cTn>
                              </p:par>
                              <p:par>
                                <p:cTn id="29" presetID="53" presetClass="entr" presetSubtype="16" fill="hold" grpId="0" nodeType="withEffect">
                                  <p:stCondLst>
                                    <p:cond delay="20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1250" fill="hold"/>
                                        <p:tgtEl>
                                          <p:spTgt spid="24"/>
                                        </p:tgtEl>
                                        <p:attrNameLst>
                                          <p:attrName>ppt_w</p:attrName>
                                        </p:attrNameLst>
                                      </p:cBhvr>
                                      <p:tavLst>
                                        <p:tav tm="0">
                                          <p:val>
                                            <p:fltVal val="0"/>
                                          </p:val>
                                        </p:tav>
                                        <p:tav tm="100000">
                                          <p:val>
                                            <p:strVal val="#ppt_w"/>
                                          </p:val>
                                        </p:tav>
                                      </p:tavLst>
                                    </p:anim>
                                    <p:anim calcmode="lin" valueType="num">
                                      <p:cBhvr>
                                        <p:cTn id="32" dur="1250" fill="hold"/>
                                        <p:tgtEl>
                                          <p:spTgt spid="24"/>
                                        </p:tgtEl>
                                        <p:attrNameLst>
                                          <p:attrName>ppt_h</p:attrName>
                                        </p:attrNameLst>
                                      </p:cBhvr>
                                      <p:tavLst>
                                        <p:tav tm="0">
                                          <p:val>
                                            <p:fltVal val="0"/>
                                          </p:val>
                                        </p:tav>
                                        <p:tav tm="100000">
                                          <p:val>
                                            <p:strVal val="#ppt_h"/>
                                          </p:val>
                                        </p:tav>
                                      </p:tavLst>
                                    </p:anim>
                                    <p:animEffect transition="in" filter="fade">
                                      <p:cBhvr>
                                        <p:cTn id="33" dur="1250"/>
                                        <p:tgtEl>
                                          <p:spTgt spid="24"/>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1500"/>
                                        <p:tgtEl>
                                          <p:spTgt spid="20"/>
                                        </p:tgtEl>
                                      </p:cBhvr>
                                    </p:animEffect>
                                  </p:childTnLst>
                                </p:cTn>
                              </p:par>
                              <p:par>
                                <p:cTn id="37" presetID="22" presetClass="entr" presetSubtype="8" fill="hold" grpId="0" nodeType="withEffect">
                                  <p:stCondLst>
                                    <p:cond delay="200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1500"/>
                                        <p:tgtEl>
                                          <p:spTgt spid="25"/>
                                        </p:tgtEl>
                                      </p:cBhvr>
                                    </p:animEffect>
                                  </p:childTnLst>
                                </p:cTn>
                              </p:par>
                              <p:par>
                                <p:cTn id="40" presetID="22" presetClass="entr" presetSubtype="8" fill="hold" grpId="0" nodeType="withEffect">
                                  <p:stCondLst>
                                    <p:cond delay="200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1500"/>
                                        <p:tgtEl>
                                          <p:spTgt spid="31"/>
                                        </p:tgtEl>
                                      </p:cBhvr>
                                    </p:animEffect>
                                  </p:childTnLst>
                                </p:cTn>
                              </p:par>
                              <p:par>
                                <p:cTn id="43" presetID="10" presetClass="entr" presetSubtype="0" fill="hold" grpId="0" nodeType="withEffect">
                                  <p:stCondLst>
                                    <p:cond delay="300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1000"/>
                                        <p:tgtEl>
                                          <p:spTgt spid="71"/>
                                        </p:tgtEl>
                                      </p:cBhvr>
                                    </p:animEffect>
                                  </p:childTnLst>
                                </p:cTn>
                              </p:par>
                              <p:par>
                                <p:cTn id="46" presetID="63" presetClass="path" presetSubtype="0" accel="50000" decel="50000" fill="hold" grpId="1" nodeType="withEffect">
                                  <p:stCondLst>
                                    <p:cond delay="3000"/>
                                  </p:stCondLst>
                                  <p:childTnLst>
                                    <p:animMotion origin="layout" path="M -0.44401 -2.59259E-6 L 2.08333E-6 -2.59259E-6 " pathEditMode="relative" rAng="0" ptsTypes="AA">
                                      <p:cBhvr>
                                        <p:cTn id="47" dur="2000" fill="hold"/>
                                        <p:tgtEl>
                                          <p:spTgt spid="71"/>
                                        </p:tgtEl>
                                        <p:attrNameLst>
                                          <p:attrName>ppt_x</p:attrName>
                                          <p:attrName>ppt_y</p:attrName>
                                        </p:attrNameLst>
                                      </p:cBhvr>
                                      <p:rCtr x="22201" y="0"/>
                                    </p:animMotion>
                                  </p:childTnLst>
                                </p:cTn>
                              </p:par>
                              <p:par>
                                <p:cTn id="48" presetID="10" presetClass="entr" presetSubtype="0" fill="hold" grpId="0" nodeType="withEffect">
                                  <p:stCondLst>
                                    <p:cond delay="300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par>
                                <p:cTn id="51" presetID="63" presetClass="path" presetSubtype="0" accel="50000" decel="50000" fill="hold" grpId="1" nodeType="withEffect">
                                  <p:stCondLst>
                                    <p:cond delay="3000"/>
                                  </p:stCondLst>
                                  <p:childTnLst>
                                    <p:animMotion origin="layout" path="M -0.44401 -2.59259E-6 L 2.08333E-6 -2.59259E-6 " pathEditMode="relative" rAng="0" ptsTypes="AA">
                                      <p:cBhvr>
                                        <p:cTn id="52" dur="2000" fill="hold"/>
                                        <p:tgtEl>
                                          <p:spTgt spid="37"/>
                                        </p:tgtEl>
                                        <p:attrNameLst>
                                          <p:attrName>ppt_x</p:attrName>
                                          <p:attrName>ppt_y</p:attrName>
                                        </p:attrNameLst>
                                      </p:cBhvr>
                                      <p:rCtr x="22201" y="0"/>
                                    </p:animMotion>
                                  </p:childTnLst>
                                </p:cTn>
                              </p:par>
                              <p:par>
                                <p:cTn id="53" presetID="22" presetClass="entr" presetSubtype="8" fill="hold" grpId="0" nodeType="withEffect">
                                  <p:stCondLst>
                                    <p:cond delay="4500"/>
                                  </p:stCondLst>
                                  <p:childTnLst>
                                    <p:set>
                                      <p:cBhvr>
                                        <p:cTn id="54" dur="1" fill="hold">
                                          <p:stCondLst>
                                            <p:cond delay="0"/>
                                          </p:stCondLst>
                                        </p:cTn>
                                        <p:tgtEl>
                                          <p:spTgt spid="33"/>
                                        </p:tgtEl>
                                        <p:attrNameLst>
                                          <p:attrName>style.visibility</p:attrName>
                                        </p:attrNameLst>
                                      </p:cBhvr>
                                      <p:to>
                                        <p:strVal val="visible"/>
                                      </p:to>
                                    </p:set>
                                    <p:animEffect transition="in" filter="wipe(left)">
                                      <p:cBhvr>
                                        <p:cTn id="55" dur="1250"/>
                                        <p:tgtEl>
                                          <p:spTgt spid="33"/>
                                        </p:tgtEl>
                                      </p:cBhvr>
                                    </p:animEffect>
                                  </p:childTnLst>
                                </p:cTn>
                              </p:par>
                              <p:par>
                                <p:cTn id="56" presetID="22" presetClass="entr" presetSubtype="8" fill="hold" grpId="0" nodeType="withEffect">
                                  <p:stCondLst>
                                    <p:cond delay="4500"/>
                                  </p:stCondLst>
                                  <p:childTnLst>
                                    <p:set>
                                      <p:cBhvr>
                                        <p:cTn id="57" dur="1" fill="hold">
                                          <p:stCondLst>
                                            <p:cond delay="0"/>
                                          </p:stCondLst>
                                        </p:cTn>
                                        <p:tgtEl>
                                          <p:spTgt spid="49"/>
                                        </p:tgtEl>
                                        <p:attrNameLst>
                                          <p:attrName>style.visibility</p:attrName>
                                        </p:attrNameLst>
                                      </p:cBhvr>
                                      <p:to>
                                        <p:strVal val="visible"/>
                                      </p:to>
                                    </p:set>
                                    <p:animEffect transition="in" filter="wipe(left)">
                                      <p:cBhvr>
                                        <p:cTn id="58" dur="1250"/>
                                        <p:tgtEl>
                                          <p:spTgt spid="49"/>
                                        </p:tgtEl>
                                      </p:cBhvr>
                                    </p:animEffect>
                                  </p:childTnLst>
                                </p:cTn>
                              </p:par>
                              <p:par>
                                <p:cTn id="59" presetID="53" presetClass="entr" presetSubtype="16" fill="hold" grpId="0" nodeType="withEffect">
                                  <p:stCondLst>
                                    <p:cond delay="4500"/>
                                  </p:stCondLst>
                                  <p:childTnLst>
                                    <p:set>
                                      <p:cBhvr>
                                        <p:cTn id="60" dur="1" fill="hold">
                                          <p:stCondLst>
                                            <p:cond delay="0"/>
                                          </p:stCondLst>
                                        </p:cTn>
                                        <p:tgtEl>
                                          <p:spTgt spid="46"/>
                                        </p:tgtEl>
                                        <p:attrNameLst>
                                          <p:attrName>style.visibility</p:attrName>
                                        </p:attrNameLst>
                                      </p:cBhvr>
                                      <p:to>
                                        <p:strVal val="visible"/>
                                      </p:to>
                                    </p:set>
                                    <p:anim calcmode="lin" valueType="num">
                                      <p:cBhvr>
                                        <p:cTn id="61" dur="1250" fill="hold"/>
                                        <p:tgtEl>
                                          <p:spTgt spid="46"/>
                                        </p:tgtEl>
                                        <p:attrNameLst>
                                          <p:attrName>ppt_w</p:attrName>
                                        </p:attrNameLst>
                                      </p:cBhvr>
                                      <p:tavLst>
                                        <p:tav tm="0">
                                          <p:val>
                                            <p:fltVal val="0"/>
                                          </p:val>
                                        </p:tav>
                                        <p:tav tm="100000">
                                          <p:val>
                                            <p:strVal val="#ppt_w"/>
                                          </p:val>
                                        </p:tav>
                                      </p:tavLst>
                                    </p:anim>
                                    <p:anim calcmode="lin" valueType="num">
                                      <p:cBhvr>
                                        <p:cTn id="62" dur="1250" fill="hold"/>
                                        <p:tgtEl>
                                          <p:spTgt spid="46"/>
                                        </p:tgtEl>
                                        <p:attrNameLst>
                                          <p:attrName>ppt_h</p:attrName>
                                        </p:attrNameLst>
                                      </p:cBhvr>
                                      <p:tavLst>
                                        <p:tav tm="0">
                                          <p:val>
                                            <p:fltVal val="0"/>
                                          </p:val>
                                        </p:tav>
                                        <p:tav tm="100000">
                                          <p:val>
                                            <p:strVal val="#ppt_h"/>
                                          </p:val>
                                        </p:tav>
                                      </p:tavLst>
                                    </p:anim>
                                    <p:animEffect transition="in" filter="fade">
                                      <p:cBhvr>
                                        <p:cTn id="63" dur="1250"/>
                                        <p:tgtEl>
                                          <p:spTgt spid="46"/>
                                        </p:tgtEl>
                                      </p:cBhvr>
                                    </p:animEffect>
                                  </p:childTnLst>
                                </p:cTn>
                              </p:par>
                              <p:par>
                                <p:cTn id="64" presetID="53" presetClass="entr" presetSubtype="16" fill="hold" grpId="0" nodeType="withEffect">
                                  <p:stCondLst>
                                    <p:cond delay="4500"/>
                                  </p:stCondLst>
                                  <p:childTnLst>
                                    <p:set>
                                      <p:cBhvr>
                                        <p:cTn id="65" dur="1" fill="hold">
                                          <p:stCondLst>
                                            <p:cond delay="0"/>
                                          </p:stCondLst>
                                        </p:cTn>
                                        <p:tgtEl>
                                          <p:spTgt spid="44"/>
                                        </p:tgtEl>
                                        <p:attrNameLst>
                                          <p:attrName>style.visibility</p:attrName>
                                        </p:attrNameLst>
                                      </p:cBhvr>
                                      <p:to>
                                        <p:strVal val="visible"/>
                                      </p:to>
                                    </p:set>
                                    <p:anim calcmode="lin" valueType="num">
                                      <p:cBhvr>
                                        <p:cTn id="66" dur="1250" fill="hold"/>
                                        <p:tgtEl>
                                          <p:spTgt spid="44"/>
                                        </p:tgtEl>
                                        <p:attrNameLst>
                                          <p:attrName>ppt_w</p:attrName>
                                        </p:attrNameLst>
                                      </p:cBhvr>
                                      <p:tavLst>
                                        <p:tav tm="0">
                                          <p:val>
                                            <p:fltVal val="0"/>
                                          </p:val>
                                        </p:tav>
                                        <p:tav tm="100000">
                                          <p:val>
                                            <p:strVal val="#ppt_w"/>
                                          </p:val>
                                        </p:tav>
                                      </p:tavLst>
                                    </p:anim>
                                    <p:anim calcmode="lin" valueType="num">
                                      <p:cBhvr>
                                        <p:cTn id="67" dur="1250" fill="hold"/>
                                        <p:tgtEl>
                                          <p:spTgt spid="44"/>
                                        </p:tgtEl>
                                        <p:attrNameLst>
                                          <p:attrName>ppt_h</p:attrName>
                                        </p:attrNameLst>
                                      </p:cBhvr>
                                      <p:tavLst>
                                        <p:tav tm="0">
                                          <p:val>
                                            <p:fltVal val="0"/>
                                          </p:val>
                                        </p:tav>
                                        <p:tav tm="100000">
                                          <p:val>
                                            <p:strVal val="#ppt_h"/>
                                          </p:val>
                                        </p:tav>
                                      </p:tavLst>
                                    </p:anim>
                                    <p:animEffect transition="in" filter="fade">
                                      <p:cBhvr>
                                        <p:cTn id="68" dur="1250"/>
                                        <p:tgtEl>
                                          <p:spTgt spid="44"/>
                                        </p:tgtEl>
                                      </p:cBhvr>
                                    </p:animEffect>
                                  </p:childTnLst>
                                </p:cTn>
                              </p:par>
                              <p:par>
                                <p:cTn id="69" presetID="53" presetClass="entr" presetSubtype="16" fill="hold" grpId="0" nodeType="withEffect">
                                  <p:stCondLst>
                                    <p:cond delay="4500"/>
                                  </p:stCondLst>
                                  <p:childTnLst>
                                    <p:set>
                                      <p:cBhvr>
                                        <p:cTn id="70" dur="1" fill="hold">
                                          <p:stCondLst>
                                            <p:cond delay="0"/>
                                          </p:stCondLst>
                                        </p:cTn>
                                        <p:tgtEl>
                                          <p:spTgt spid="51"/>
                                        </p:tgtEl>
                                        <p:attrNameLst>
                                          <p:attrName>style.visibility</p:attrName>
                                        </p:attrNameLst>
                                      </p:cBhvr>
                                      <p:to>
                                        <p:strVal val="visible"/>
                                      </p:to>
                                    </p:set>
                                    <p:anim calcmode="lin" valueType="num">
                                      <p:cBhvr>
                                        <p:cTn id="71" dur="1250" fill="hold"/>
                                        <p:tgtEl>
                                          <p:spTgt spid="51"/>
                                        </p:tgtEl>
                                        <p:attrNameLst>
                                          <p:attrName>ppt_w</p:attrName>
                                        </p:attrNameLst>
                                      </p:cBhvr>
                                      <p:tavLst>
                                        <p:tav tm="0">
                                          <p:val>
                                            <p:fltVal val="0"/>
                                          </p:val>
                                        </p:tav>
                                        <p:tav tm="100000">
                                          <p:val>
                                            <p:strVal val="#ppt_w"/>
                                          </p:val>
                                        </p:tav>
                                      </p:tavLst>
                                    </p:anim>
                                    <p:anim calcmode="lin" valueType="num">
                                      <p:cBhvr>
                                        <p:cTn id="72" dur="1250" fill="hold"/>
                                        <p:tgtEl>
                                          <p:spTgt spid="51"/>
                                        </p:tgtEl>
                                        <p:attrNameLst>
                                          <p:attrName>ppt_h</p:attrName>
                                        </p:attrNameLst>
                                      </p:cBhvr>
                                      <p:tavLst>
                                        <p:tav tm="0">
                                          <p:val>
                                            <p:fltVal val="0"/>
                                          </p:val>
                                        </p:tav>
                                        <p:tav tm="100000">
                                          <p:val>
                                            <p:strVal val="#ppt_h"/>
                                          </p:val>
                                        </p:tav>
                                      </p:tavLst>
                                    </p:anim>
                                    <p:animEffect transition="in" filter="fade">
                                      <p:cBhvr>
                                        <p:cTn id="73" dur="1250"/>
                                        <p:tgtEl>
                                          <p:spTgt spid="51"/>
                                        </p:tgtEl>
                                      </p:cBhvr>
                                    </p:animEffect>
                                  </p:childTnLst>
                                </p:cTn>
                              </p:par>
                              <p:par>
                                <p:cTn id="74" presetID="22" presetClass="entr" presetSubtype="8" fill="hold" grpId="0" nodeType="withEffect">
                                  <p:stCondLst>
                                    <p:cond delay="4500"/>
                                  </p:stCondLst>
                                  <p:childTnLst>
                                    <p:set>
                                      <p:cBhvr>
                                        <p:cTn id="75" dur="1" fill="hold">
                                          <p:stCondLst>
                                            <p:cond delay="0"/>
                                          </p:stCondLst>
                                        </p:cTn>
                                        <p:tgtEl>
                                          <p:spTgt spid="47"/>
                                        </p:tgtEl>
                                        <p:attrNameLst>
                                          <p:attrName>style.visibility</p:attrName>
                                        </p:attrNameLst>
                                      </p:cBhvr>
                                      <p:to>
                                        <p:strVal val="visible"/>
                                      </p:to>
                                    </p:set>
                                    <p:animEffect transition="in" filter="wipe(left)">
                                      <p:cBhvr>
                                        <p:cTn id="76" dur="1250"/>
                                        <p:tgtEl>
                                          <p:spTgt spid="47"/>
                                        </p:tgtEl>
                                      </p:cBhvr>
                                    </p:animEffect>
                                  </p:childTnLst>
                                </p:cTn>
                              </p:par>
                              <p:par>
                                <p:cTn id="77" presetID="22" presetClass="entr" presetSubtype="8" fill="hold" grpId="0" nodeType="withEffect">
                                  <p:stCondLst>
                                    <p:cond delay="450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1250"/>
                                        <p:tgtEl>
                                          <p:spTgt spid="45"/>
                                        </p:tgtEl>
                                      </p:cBhvr>
                                    </p:animEffect>
                                  </p:childTnLst>
                                </p:cTn>
                              </p:par>
                              <p:par>
                                <p:cTn id="80" presetID="22" presetClass="entr" presetSubtype="8" fill="hold" grpId="0" nodeType="withEffect">
                                  <p:stCondLst>
                                    <p:cond delay="4500"/>
                                  </p:stCondLst>
                                  <p:childTnLst>
                                    <p:set>
                                      <p:cBhvr>
                                        <p:cTn id="81" dur="1" fill="hold">
                                          <p:stCondLst>
                                            <p:cond delay="0"/>
                                          </p:stCondLst>
                                        </p:cTn>
                                        <p:tgtEl>
                                          <p:spTgt spid="52"/>
                                        </p:tgtEl>
                                        <p:attrNameLst>
                                          <p:attrName>style.visibility</p:attrName>
                                        </p:attrNameLst>
                                      </p:cBhvr>
                                      <p:to>
                                        <p:strVal val="visible"/>
                                      </p:to>
                                    </p:set>
                                    <p:animEffect transition="in" filter="wipe(left)">
                                      <p:cBhvr>
                                        <p:cTn id="82" dur="1250"/>
                                        <p:tgtEl>
                                          <p:spTgt spid="52"/>
                                        </p:tgtEl>
                                      </p:cBhvr>
                                    </p:animEffect>
                                  </p:childTnLst>
                                </p:cTn>
                              </p:par>
                              <p:par>
                                <p:cTn id="83" presetID="22" presetClass="entr" presetSubtype="4" fill="hold" nodeType="withEffect">
                                  <p:stCondLst>
                                    <p:cond delay="5500"/>
                                  </p:stCondLst>
                                  <p:childTnLst>
                                    <p:set>
                                      <p:cBhvr>
                                        <p:cTn id="84" dur="1" fill="hold">
                                          <p:stCondLst>
                                            <p:cond delay="0"/>
                                          </p:stCondLst>
                                        </p:cTn>
                                        <p:tgtEl>
                                          <p:spTgt spid="2"/>
                                        </p:tgtEl>
                                        <p:attrNameLst>
                                          <p:attrName>style.visibility</p:attrName>
                                        </p:attrNameLst>
                                      </p:cBhvr>
                                      <p:to>
                                        <p:strVal val="visible"/>
                                      </p:to>
                                    </p:set>
                                    <p:animEffect transition="in" filter="wipe(down)">
                                      <p:cBhvr>
                                        <p:cTn id="85" dur="1250"/>
                                        <p:tgtEl>
                                          <p:spTgt spid="2"/>
                                        </p:tgtEl>
                                      </p:cBhvr>
                                    </p:animEffect>
                                  </p:childTnLst>
                                </p:cTn>
                              </p:par>
                              <p:par>
                                <p:cTn id="86" presetID="42" presetClass="path" presetSubtype="0" accel="50000" decel="50000" fill="hold" nodeType="withEffect">
                                  <p:stCondLst>
                                    <p:cond delay="5500"/>
                                  </p:stCondLst>
                                  <p:childTnLst>
                                    <p:animMotion origin="layout" path="M 2.5E-6 -0.09444 L 2.5E-6 3.7037E-6 " pathEditMode="relative" rAng="0" ptsTypes="AA">
                                      <p:cBhvr>
                                        <p:cTn id="87" dur="1500" fill="hold"/>
                                        <p:tgtEl>
                                          <p:spTgt spid="2"/>
                                        </p:tgtEl>
                                        <p:attrNameLst>
                                          <p:attrName>ppt_x</p:attrName>
                                          <p:attrName>ppt_y</p:attrName>
                                        </p:attrNameLst>
                                      </p:cBhvr>
                                      <p:rCtr x="0" y="5162"/>
                                    </p:animMotion>
                                  </p:childTnLst>
                                </p:cTn>
                              </p:par>
                              <p:par>
                                <p:cTn id="88" presetID="22" presetClass="entr" presetSubtype="4" fill="hold" nodeType="withEffect">
                                  <p:stCondLst>
                                    <p:cond delay="550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1250"/>
                                        <p:tgtEl>
                                          <p:spTgt spid="3"/>
                                        </p:tgtEl>
                                      </p:cBhvr>
                                    </p:animEffect>
                                  </p:childTnLst>
                                </p:cTn>
                              </p:par>
                              <p:par>
                                <p:cTn id="91" presetID="42" presetClass="path" presetSubtype="0" accel="50000" decel="50000" fill="hold" nodeType="withEffect">
                                  <p:stCondLst>
                                    <p:cond delay="5500"/>
                                  </p:stCondLst>
                                  <p:childTnLst>
                                    <p:animMotion origin="layout" path="M 2.5E-6 -0.09444 L 2.5E-6 3.7037E-6 " pathEditMode="relative" rAng="0" ptsTypes="AA">
                                      <p:cBhvr>
                                        <p:cTn id="92" dur="1500" fill="hold"/>
                                        <p:tgtEl>
                                          <p:spTgt spid="3"/>
                                        </p:tgtEl>
                                        <p:attrNameLst>
                                          <p:attrName>ppt_x</p:attrName>
                                          <p:attrName>ppt_y</p:attrName>
                                        </p:attrNameLst>
                                      </p:cBhvr>
                                      <p:rCtr x="0"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1" grpId="1" animBg="1"/>
      <p:bldP spid="37" grpId="0"/>
      <p:bldP spid="37" grpId="1"/>
      <p:bldP spid="33" grpId="0"/>
      <p:bldP spid="49" grpId="0"/>
      <p:bldP spid="46" grpId="0" animBg="1"/>
      <p:bldP spid="47" grpId="0"/>
      <p:bldP spid="44" grpId="0" animBg="1"/>
      <p:bldP spid="45" grpId="0"/>
      <p:bldP spid="51" grpId="0" animBg="1"/>
      <p:bldP spid="52" grpId="0"/>
      <p:bldP spid="17" grpId="0" animBg="1"/>
      <p:bldP spid="18" grpId="0" animBg="1"/>
      <p:bldP spid="15" grpId="0"/>
      <p:bldP spid="5" grpId="0" animBg="1"/>
      <p:bldP spid="20" grpId="0"/>
      <p:bldP spid="24" grpId="0" animBg="1"/>
      <p:bldP spid="25" grpId="0"/>
      <p:bldP spid="30" grpId="0" animBg="1"/>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940D2C54-B10B-4E76-9D0E-86A1014B4E6D}"/>
              </a:ext>
            </a:extLst>
          </p:cNvPr>
          <p:cNvGrpSpPr/>
          <p:nvPr/>
        </p:nvGrpSpPr>
        <p:grpSpPr>
          <a:xfrm>
            <a:off x="927494" y="635509"/>
            <a:ext cx="10337012" cy="5626311"/>
            <a:chOff x="1270788" y="617796"/>
            <a:chExt cx="10337012" cy="5626311"/>
          </a:xfrm>
        </p:grpSpPr>
        <p:sp>
          <p:nvSpPr>
            <p:cNvPr id="123" name="Rectangle: Rounded Corners 122">
              <a:extLst>
                <a:ext uri="{FF2B5EF4-FFF2-40B4-BE49-F238E27FC236}">
                  <a16:creationId xmlns:a16="http://schemas.microsoft.com/office/drawing/2014/main" id="{0FEF320B-6D85-43B2-996D-DADFBEF02619}"/>
                </a:ext>
              </a:extLst>
            </p:cNvPr>
            <p:cNvSpPr/>
            <p:nvPr/>
          </p:nvSpPr>
          <p:spPr>
            <a:xfrm>
              <a:off x="1981200" y="617796"/>
              <a:ext cx="9626600" cy="5622408"/>
            </a:xfrm>
            <a:prstGeom prst="roundRect">
              <a:avLst>
                <a:gd name="adj" fmla="val 4912"/>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Rounded Corners 121">
              <a:extLst>
                <a:ext uri="{FF2B5EF4-FFF2-40B4-BE49-F238E27FC236}">
                  <a16:creationId xmlns:a16="http://schemas.microsoft.com/office/drawing/2014/main" id="{97AA9988-C385-4574-9F90-7E0AC53B188C}"/>
                </a:ext>
              </a:extLst>
            </p:cNvPr>
            <p:cNvSpPr/>
            <p:nvPr/>
          </p:nvSpPr>
          <p:spPr>
            <a:xfrm>
              <a:off x="1981200" y="617796"/>
              <a:ext cx="9626600" cy="5622408"/>
            </a:xfrm>
            <a:prstGeom prst="roundRect">
              <a:avLst>
                <a:gd name="adj" fmla="val 4912"/>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2EA5244-10B9-4BE0-BC88-7EF90830AF04}"/>
                </a:ext>
              </a:extLst>
            </p:cNvPr>
            <p:cNvSpPr txBox="1"/>
            <p:nvPr/>
          </p:nvSpPr>
          <p:spPr>
            <a:xfrm rot="16200000">
              <a:off x="-588375" y="3907891"/>
              <a:ext cx="4195379"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TABLE OF CONTENT</a:t>
              </a:r>
            </a:p>
          </p:txBody>
        </p:sp>
        <p:grpSp>
          <p:nvGrpSpPr>
            <p:cNvPr id="171" name="Group 170">
              <a:extLst>
                <a:ext uri="{FF2B5EF4-FFF2-40B4-BE49-F238E27FC236}">
                  <a16:creationId xmlns:a16="http://schemas.microsoft.com/office/drawing/2014/main" id="{AB5620B0-6F84-4A83-8852-FA72BC31133E}"/>
                </a:ext>
              </a:extLst>
            </p:cNvPr>
            <p:cNvGrpSpPr/>
            <p:nvPr/>
          </p:nvGrpSpPr>
          <p:grpSpPr>
            <a:xfrm>
              <a:off x="2600919" y="1158588"/>
              <a:ext cx="8387162" cy="4522145"/>
              <a:chOff x="1773595" y="1543420"/>
              <a:chExt cx="8387162" cy="4522145"/>
            </a:xfrm>
          </p:grpSpPr>
          <p:grpSp>
            <p:nvGrpSpPr>
              <p:cNvPr id="168" name="Group 167">
                <a:extLst>
                  <a:ext uri="{FF2B5EF4-FFF2-40B4-BE49-F238E27FC236}">
                    <a16:creationId xmlns:a16="http://schemas.microsoft.com/office/drawing/2014/main" id="{062BB2A6-87F5-4A5E-8702-E315FC435EBB}"/>
                  </a:ext>
                </a:extLst>
              </p:cNvPr>
              <p:cNvGrpSpPr/>
              <p:nvPr/>
            </p:nvGrpSpPr>
            <p:grpSpPr>
              <a:xfrm>
                <a:off x="1773595" y="1543420"/>
                <a:ext cx="3998193" cy="4522145"/>
                <a:chOff x="1240768" y="1543420"/>
                <a:chExt cx="3998193" cy="4522145"/>
              </a:xfrm>
            </p:grpSpPr>
            <p:sp>
              <p:nvSpPr>
                <p:cNvPr id="11" name="TextBox 10">
                  <a:extLst>
                    <a:ext uri="{FF2B5EF4-FFF2-40B4-BE49-F238E27FC236}">
                      <a16:creationId xmlns:a16="http://schemas.microsoft.com/office/drawing/2014/main" id="{A262FFC2-A9FA-4013-8C35-E9377491CAB5}"/>
                    </a:ext>
                  </a:extLst>
                </p:cNvPr>
                <p:cNvSpPr txBox="1"/>
                <p:nvPr/>
              </p:nvSpPr>
              <p:spPr>
                <a:xfrm>
                  <a:off x="1240768" y="1543420"/>
                  <a:ext cx="95571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ABOUT US</a:t>
                  </a:r>
                </a:p>
              </p:txBody>
            </p:sp>
            <p:sp>
              <p:nvSpPr>
                <p:cNvPr id="55" name="TextBox 54">
                  <a:extLst>
                    <a:ext uri="{FF2B5EF4-FFF2-40B4-BE49-F238E27FC236}">
                      <a16:creationId xmlns:a16="http://schemas.microsoft.com/office/drawing/2014/main" id="{FF7C0062-F453-42B6-99F1-787ECAE929B9}"/>
                    </a:ext>
                  </a:extLst>
                </p:cNvPr>
                <p:cNvSpPr txBox="1"/>
                <p:nvPr/>
              </p:nvSpPr>
              <p:spPr>
                <a:xfrm>
                  <a:off x="4634308" y="1543420"/>
                  <a:ext cx="604653" cy="261610"/>
                </a:xfrm>
                <a:prstGeom prst="rect">
                  <a:avLst/>
                </a:prstGeom>
                <a:noFill/>
              </p:spPr>
              <p:txBody>
                <a:bodyPr wrap="none" rtlCol="0">
                  <a:spAutoFit/>
                </a:bodyPr>
                <a:lstStyle>
                  <a:defPPr>
                    <a:defRPr lang="en-US"/>
                  </a:defPPr>
                  <a:lvl1pPr>
                    <a:defRPr sz="1100" b="1">
                      <a:gradFill flip="none" rotWithShape="1">
                        <a:gsLst>
                          <a:gs pos="100000">
                            <a:schemeClr val="accent2"/>
                          </a:gs>
                          <a:gs pos="0">
                            <a:schemeClr val="accent5"/>
                          </a:gs>
                        </a:gsLst>
                        <a:lin ang="5400000" scaled="0"/>
                        <a:tileRect/>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03-06</a:t>
                  </a:r>
                </a:p>
              </p:txBody>
            </p:sp>
            <p:sp>
              <p:nvSpPr>
                <p:cNvPr id="56" name="TextBox 55">
                  <a:extLst>
                    <a:ext uri="{FF2B5EF4-FFF2-40B4-BE49-F238E27FC236}">
                      <a16:creationId xmlns:a16="http://schemas.microsoft.com/office/drawing/2014/main" id="{6231708E-ABE2-488B-AA53-42AE338253F6}"/>
                    </a:ext>
                  </a:extLst>
                </p:cNvPr>
                <p:cNvSpPr txBox="1"/>
                <p:nvPr/>
              </p:nvSpPr>
              <p:spPr>
                <a:xfrm>
                  <a:off x="4634308" y="1847744"/>
                  <a:ext cx="37061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04</a:t>
                  </a:r>
                </a:p>
              </p:txBody>
            </p:sp>
            <p:sp>
              <p:nvSpPr>
                <p:cNvPr id="12" name="TextBox 11">
                  <a:extLst>
                    <a:ext uri="{FF2B5EF4-FFF2-40B4-BE49-F238E27FC236}">
                      <a16:creationId xmlns:a16="http://schemas.microsoft.com/office/drawing/2014/main" id="{BB5ED71C-AC60-407A-BAE9-0C6D64090AC9}"/>
                    </a:ext>
                  </a:extLst>
                </p:cNvPr>
                <p:cNvSpPr txBox="1"/>
                <p:nvPr/>
              </p:nvSpPr>
              <p:spPr>
                <a:xfrm>
                  <a:off x="1431268" y="1847744"/>
                  <a:ext cx="141417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Company History</a:t>
                  </a:r>
                </a:p>
              </p:txBody>
            </p:sp>
            <p:sp>
              <p:nvSpPr>
                <p:cNvPr id="57" name="TextBox 56">
                  <a:extLst>
                    <a:ext uri="{FF2B5EF4-FFF2-40B4-BE49-F238E27FC236}">
                      <a16:creationId xmlns:a16="http://schemas.microsoft.com/office/drawing/2014/main" id="{03F4462C-0592-416F-83DB-4ED4A7E973DC}"/>
                    </a:ext>
                  </a:extLst>
                </p:cNvPr>
                <p:cNvSpPr txBox="1"/>
                <p:nvPr/>
              </p:nvSpPr>
              <p:spPr>
                <a:xfrm>
                  <a:off x="4634308" y="2113968"/>
                  <a:ext cx="3577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05</a:t>
                  </a:r>
                </a:p>
              </p:txBody>
            </p:sp>
            <p:sp>
              <p:nvSpPr>
                <p:cNvPr id="13" name="TextBox 12">
                  <a:extLst>
                    <a:ext uri="{FF2B5EF4-FFF2-40B4-BE49-F238E27FC236}">
                      <a16:creationId xmlns:a16="http://schemas.microsoft.com/office/drawing/2014/main" id="{F9382003-800A-4270-A7A8-B58E5CD59F5C}"/>
                    </a:ext>
                  </a:extLst>
                </p:cNvPr>
                <p:cNvSpPr txBox="1"/>
                <p:nvPr/>
              </p:nvSpPr>
              <p:spPr>
                <a:xfrm>
                  <a:off x="1431268" y="2113968"/>
                  <a:ext cx="102463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Our Mission</a:t>
                  </a:r>
                </a:p>
              </p:txBody>
            </p:sp>
            <p:sp>
              <p:nvSpPr>
                <p:cNvPr id="58" name="TextBox 57">
                  <a:extLst>
                    <a:ext uri="{FF2B5EF4-FFF2-40B4-BE49-F238E27FC236}">
                      <a16:creationId xmlns:a16="http://schemas.microsoft.com/office/drawing/2014/main" id="{0AA73595-F8EC-4E70-8A7F-021B900CE98F}"/>
                    </a:ext>
                  </a:extLst>
                </p:cNvPr>
                <p:cNvSpPr txBox="1"/>
                <p:nvPr/>
              </p:nvSpPr>
              <p:spPr>
                <a:xfrm>
                  <a:off x="4634308" y="2380192"/>
                  <a:ext cx="3642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06</a:t>
                  </a:r>
                </a:p>
              </p:txBody>
            </p:sp>
            <p:sp>
              <p:nvSpPr>
                <p:cNvPr id="14" name="TextBox 13">
                  <a:extLst>
                    <a:ext uri="{FF2B5EF4-FFF2-40B4-BE49-F238E27FC236}">
                      <a16:creationId xmlns:a16="http://schemas.microsoft.com/office/drawing/2014/main" id="{5E4114FF-F971-4FFC-91A6-E80189B07350}"/>
                    </a:ext>
                  </a:extLst>
                </p:cNvPr>
                <p:cNvSpPr txBox="1"/>
                <p:nvPr/>
              </p:nvSpPr>
              <p:spPr>
                <a:xfrm>
                  <a:off x="1431268" y="2380192"/>
                  <a:ext cx="101983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Core Values</a:t>
                  </a:r>
                </a:p>
              </p:txBody>
            </p:sp>
            <p:cxnSp>
              <p:nvCxnSpPr>
                <p:cNvPr id="85" name="Straight Connector 84">
                  <a:extLst>
                    <a:ext uri="{FF2B5EF4-FFF2-40B4-BE49-F238E27FC236}">
                      <a16:creationId xmlns:a16="http://schemas.microsoft.com/office/drawing/2014/main" id="{BBB9A552-62B2-4B43-A7EA-A18B392CAE88}"/>
                    </a:ext>
                  </a:extLst>
                </p:cNvPr>
                <p:cNvCxnSpPr>
                  <a:cxnSpLocks/>
                </p:cNvCxnSpPr>
                <p:nvPr/>
              </p:nvCxnSpPr>
              <p:spPr>
                <a:xfrm>
                  <a:off x="1335882" y="1926431"/>
                  <a:ext cx="0" cy="6294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6C80D1-50E9-411D-89BA-9147AE81A65E}"/>
                    </a:ext>
                  </a:extLst>
                </p:cNvPr>
                <p:cNvSpPr txBox="1"/>
                <p:nvPr/>
              </p:nvSpPr>
              <p:spPr>
                <a:xfrm>
                  <a:off x="1240768" y="3103616"/>
                  <a:ext cx="149111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WHAT WE OFFER</a:t>
                  </a:r>
                </a:p>
              </p:txBody>
            </p:sp>
            <p:sp>
              <p:nvSpPr>
                <p:cNvPr id="59" name="TextBox 58">
                  <a:extLst>
                    <a:ext uri="{FF2B5EF4-FFF2-40B4-BE49-F238E27FC236}">
                      <a16:creationId xmlns:a16="http://schemas.microsoft.com/office/drawing/2014/main" id="{D08A6AB6-6106-4FEF-B9CE-7EF65B699BBB}"/>
                    </a:ext>
                  </a:extLst>
                </p:cNvPr>
                <p:cNvSpPr txBox="1"/>
                <p:nvPr/>
              </p:nvSpPr>
              <p:spPr>
                <a:xfrm>
                  <a:off x="4634308" y="3103616"/>
                  <a:ext cx="567784" cy="261610"/>
                </a:xfrm>
                <a:prstGeom prst="rect">
                  <a:avLst/>
                </a:prstGeom>
                <a:noFill/>
              </p:spPr>
              <p:txBody>
                <a:bodyPr wrap="none" rtlCol="0">
                  <a:spAutoFit/>
                </a:bodyPr>
                <a:lstStyle>
                  <a:defPPr>
                    <a:defRPr lang="en-US"/>
                  </a:defPPr>
                  <a:lvl1pPr>
                    <a:defRPr sz="1100" b="1">
                      <a:gradFill flip="none" rotWithShape="1">
                        <a:gsLst>
                          <a:gs pos="100000">
                            <a:schemeClr val="accent2"/>
                          </a:gs>
                          <a:gs pos="0">
                            <a:schemeClr val="accent5"/>
                          </a:gs>
                        </a:gsLst>
                        <a:lin ang="5400000" scaled="0"/>
                        <a:tileRect/>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07-19</a:t>
                  </a:r>
                </a:p>
              </p:txBody>
            </p:sp>
            <p:sp>
              <p:nvSpPr>
                <p:cNvPr id="60" name="TextBox 59">
                  <a:extLst>
                    <a:ext uri="{FF2B5EF4-FFF2-40B4-BE49-F238E27FC236}">
                      <a16:creationId xmlns:a16="http://schemas.microsoft.com/office/drawing/2014/main" id="{7EE87866-2300-4914-B2D3-FBC61076E53C}"/>
                    </a:ext>
                  </a:extLst>
                </p:cNvPr>
                <p:cNvSpPr txBox="1"/>
                <p:nvPr/>
              </p:nvSpPr>
              <p:spPr>
                <a:xfrm>
                  <a:off x="4634308" y="3407940"/>
                  <a:ext cx="3674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08</a:t>
                  </a:r>
                </a:p>
              </p:txBody>
            </p:sp>
            <p:sp>
              <p:nvSpPr>
                <p:cNvPr id="16" name="TextBox 15">
                  <a:extLst>
                    <a:ext uri="{FF2B5EF4-FFF2-40B4-BE49-F238E27FC236}">
                      <a16:creationId xmlns:a16="http://schemas.microsoft.com/office/drawing/2014/main" id="{79CA84D9-1ABB-440B-98AA-DB7F1193CB1A}"/>
                    </a:ext>
                  </a:extLst>
                </p:cNvPr>
                <p:cNvSpPr txBox="1"/>
                <p:nvPr/>
              </p:nvSpPr>
              <p:spPr>
                <a:xfrm>
                  <a:off x="1431268" y="3407940"/>
                  <a:ext cx="181331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Our Solution Approach</a:t>
                  </a:r>
                </a:p>
              </p:txBody>
            </p:sp>
            <p:sp>
              <p:nvSpPr>
                <p:cNvPr id="61" name="TextBox 60">
                  <a:extLst>
                    <a:ext uri="{FF2B5EF4-FFF2-40B4-BE49-F238E27FC236}">
                      <a16:creationId xmlns:a16="http://schemas.microsoft.com/office/drawing/2014/main" id="{CD0BE33D-C110-4FAE-930A-86B4F1B8787E}"/>
                    </a:ext>
                  </a:extLst>
                </p:cNvPr>
                <p:cNvSpPr txBox="1"/>
                <p:nvPr/>
              </p:nvSpPr>
              <p:spPr>
                <a:xfrm>
                  <a:off x="4634308" y="3674164"/>
                  <a:ext cx="3642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09</a:t>
                  </a:r>
                </a:p>
              </p:txBody>
            </p:sp>
            <p:sp>
              <p:nvSpPr>
                <p:cNvPr id="17" name="TextBox 16">
                  <a:extLst>
                    <a:ext uri="{FF2B5EF4-FFF2-40B4-BE49-F238E27FC236}">
                      <a16:creationId xmlns:a16="http://schemas.microsoft.com/office/drawing/2014/main" id="{4FCC5930-6FEC-4A1D-8AA3-40128C52168F}"/>
                    </a:ext>
                  </a:extLst>
                </p:cNvPr>
                <p:cNvSpPr txBox="1"/>
                <p:nvPr/>
              </p:nvSpPr>
              <p:spPr>
                <a:xfrm>
                  <a:off x="1431268" y="3674164"/>
                  <a:ext cx="258917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Product Offerings: Physical Goods</a:t>
                  </a:r>
                </a:p>
              </p:txBody>
            </p:sp>
            <p:sp>
              <p:nvSpPr>
                <p:cNvPr id="62" name="TextBox 61">
                  <a:extLst>
                    <a:ext uri="{FF2B5EF4-FFF2-40B4-BE49-F238E27FC236}">
                      <a16:creationId xmlns:a16="http://schemas.microsoft.com/office/drawing/2014/main" id="{7290D3F9-C354-48B5-AA5B-CA0EBFCDD919}"/>
                    </a:ext>
                  </a:extLst>
                </p:cNvPr>
                <p:cNvSpPr txBox="1"/>
                <p:nvPr/>
              </p:nvSpPr>
              <p:spPr>
                <a:xfrm>
                  <a:off x="4634308" y="3940388"/>
                  <a:ext cx="4860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10-11</a:t>
                  </a:r>
                </a:p>
              </p:txBody>
            </p:sp>
            <p:sp>
              <p:nvSpPr>
                <p:cNvPr id="18" name="TextBox 17">
                  <a:extLst>
                    <a:ext uri="{FF2B5EF4-FFF2-40B4-BE49-F238E27FC236}">
                      <a16:creationId xmlns:a16="http://schemas.microsoft.com/office/drawing/2014/main" id="{CC730390-12B1-4C92-AE69-E485FBD6FD18}"/>
                    </a:ext>
                  </a:extLst>
                </p:cNvPr>
                <p:cNvSpPr txBox="1"/>
                <p:nvPr/>
              </p:nvSpPr>
              <p:spPr>
                <a:xfrm>
                  <a:off x="1431268" y="3940388"/>
                  <a:ext cx="266771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Product Offerings: Digital Products</a:t>
                  </a:r>
                </a:p>
              </p:txBody>
            </p:sp>
            <p:sp>
              <p:nvSpPr>
                <p:cNvPr id="63" name="TextBox 62">
                  <a:extLst>
                    <a:ext uri="{FF2B5EF4-FFF2-40B4-BE49-F238E27FC236}">
                      <a16:creationId xmlns:a16="http://schemas.microsoft.com/office/drawing/2014/main" id="{23CAC9A7-5126-4667-850A-33A5289D0476}"/>
                    </a:ext>
                  </a:extLst>
                </p:cNvPr>
                <p:cNvSpPr txBox="1"/>
                <p:nvPr/>
              </p:nvSpPr>
              <p:spPr>
                <a:xfrm>
                  <a:off x="4634308" y="4206612"/>
                  <a:ext cx="3161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12</a:t>
                  </a:r>
                </a:p>
              </p:txBody>
            </p:sp>
            <p:sp>
              <p:nvSpPr>
                <p:cNvPr id="19" name="TextBox 18">
                  <a:extLst>
                    <a:ext uri="{FF2B5EF4-FFF2-40B4-BE49-F238E27FC236}">
                      <a16:creationId xmlns:a16="http://schemas.microsoft.com/office/drawing/2014/main" id="{7194177B-89FA-4E54-88FA-4A6ADF5C2DAD}"/>
                    </a:ext>
                  </a:extLst>
                </p:cNvPr>
                <p:cNvSpPr txBox="1"/>
                <p:nvPr/>
              </p:nvSpPr>
              <p:spPr>
                <a:xfrm>
                  <a:off x="1431268" y="4206612"/>
                  <a:ext cx="256993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Key Product Details: How it works</a:t>
                  </a:r>
                </a:p>
              </p:txBody>
            </p:sp>
            <p:sp>
              <p:nvSpPr>
                <p:cNvPr id="64" name="TextBox 63">
                  <a:extLst>
                    <a:ext uri="{FF2B5EF4-FFF2-40B4-BE49-F238E27FC236}">
                      <a16:creationId xmlns:a16="http://schemas.microsoft.com/office/drawing/2014/main" id="{DB4AF711-3D16-4B08-9144-EA9DA2ED8339}"/>
                    </a:ext>
                  </a:extLst>
                </p:cNvPr>
                <p:cNvSpPr txBox="1"/>
                <p:nvPr/>
              </p:nvSpPr>
              <p:spPr>
                <a:xfrm>
                  <a:off x="4634308" y="4472836"/>
                  <a:ext cx="3161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13</a:t>
                  </a:r>
                </a:p>
              </p:txBody>
            </p:sp>
            <p:sp>
              <p:nvSpPr>
                <p:cNvPr id="20" name="TextBox 19">
                  <a:extLst>
                    <a:ext uri="{FF2B5EF4-FFF2-40B4-BE49-F238E27FC236}">
                      <a16:creationId xmlns:a16="http://schemas.microsoft.com/office/drawing/2014/main" id="{5048FE35-A42A-4175-85DA-2BB8FA86113E}"/>
                    </a:ext>
                  </a:extLst>
                </p:cNvPr>
                <p:cNvSpPr txBox="1"/>
                <p:nvPr/>
              </p:nvSpPr>
              <p:spPr>
                <a:xfrm>
                  <a:off x="1431268" y="4472836"/>
                  <a:ext cx="223651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Key Product Details: Benefits</a:t>
                  </a:r>
                </a:p>
              </p:txBody>
            </p:sp>
            <p:sp>
              <p:nvSpPr>
                <p:cNvPr id="65" name="TextBox 64">
                  <a:extLst>
                    <a:ext uri="{FF2B5EF4-FFF2-40B4-BE49-F238E27FC236}">
                      <a16:creationId xmlns:a16="http://schemas.microsoft.com/office/drawing/2014/main" id="{E6621E94-FA23-466E-B113-FC15E1E2F823}"/>
                    </a:ext>
                  </a:extLst>
                </p:cNvPr>
                <p:cNvSpPr txBox="1"/>
                <p:nvPr/>
              </p:nvSpPr>
              <p:spPr>
                <a:xfrm>
                  <a:off x="4634308" y="4739060"/>
                  <a:ext cx="32893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14</a:t>
                  </a:r>
                </a:p>
              </p:txBody>
            </p:sp>
            <p:sp>
              <p:nvSpPr>
                <p:cNvPr id="21" name="TextBox 20">
                  <a:extLst>
                    <a:ext uri="{FF2B5EF4-FFF2-40B4-BE49-F238E27FC236}">
                      <a16:creationId xmlns:a16="http://schemas.microsoft.com/office/drawing/2014/main" id="{92DD8DFF-9C0A-47B1-B0C9-6C4882E2C161}"/>
                    </a:ext>
                  </a:extLst>
                </p:cNvPr>
                <p:cNvSpPr txBox="1"/>
                <p:nvPr/>
              </p:nvSpPr>
              <p:spPr>
                <a:xfrm>
                  <a:off x="1431268" y="4739060"/>
                  <a:ext cx="277672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Key Product Details: Reach &amp; Impact</a:t>
                  </a:r>
                </a:p>
              </p:txBody>
            </p:sp>
            <p:sp>
              <p:nvSpPr>
                <p:cNvPr id="66" name="TextBox 65">
                  <a:extLst>
                    <a:ext uri="{FF2B5EF4-FFF2-40B4-BE49-F238E27FC236}">
                      <a16:creationId xmlns:a16="http://schemas.microsoft.com/office/drawing/2014/main" id="{64B9B1CF-3956-4E0D-8BD9-3B388FECD9F8}"/>
                    </a:ext>
                  </a:extLst>
                </p:cNvPr>
                <p:cNvSpPr txBox="1"/>
                <p:nvPr/>
              </p:nvSpPr>
              <p:spPr>
                <a:xfrm>
                  <a:off x="4634308" y="5005284"/>
                  <a:ext cx="50847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15-16</a:t>
                  </a:r>
                </a:p>
              </p:txBody>
            </p:sp>
            <p:sp>
              <p:nvSpPr>
                <p:cNvPr id="22" name="TextBox 21">
                  <a:extLst>
                    <a:ext uri="{FF2B5EF4-FFF2-40B4-BE49-F238E27FC236}">
                      <a16:creationId xmlns:a16="http://schemas.microsoft.com/office/drawing/2014/main" id="{0ADEA74D-1F3E-4791-94AA-F07A24646223}"/>
                    </a:ext>
                  </a:extLst>
                </p:cNvPr>
                <p:cNvSpPr txBox="1"/>
                <p:nvPr/>
              </p:nvSpPr>
              <p:spPr>
                <a:xfrm>
                  <a:off x="1431268" y="5005284"/>
                  <a:ext cx="99738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Our Pricing</a:t>
                  </a:r>
                </a:p>
              </p:txBody>
            </p:sp>
            <p:sp>
              <p:nvSpPr>
                <p:cNvPr id="67" name="TextBox 66">
                  <a:extLst>
                    <a:ext uri="{FF2B5EF4-FFF2-40B4-BE49-F238E27FC236}">
                      <a16:creationId xmlns:a16="http://schemas.microsoft.com/office/drawing/2014/main" id="{E2BF0B5A-9E33-44BF-A6FD-A89C62BF5CAC}"/>
                    </a:ext>
                  </a:extLst>
                </p:cNvPr>
                <p:cNvSpPr txBox="1"/>
                <p:nvPr/>
              </p:nvSpPr>
              <p:spPr>
                <a:xfrm>
                  <a:off x="4634308" y="5271508"/>
                  <a:ext cx="31931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17</a:t>
                  </a:r>
                </a:p>
              </p:txBody>
            </p:sp>
            <p:sp>
              <p:nvSpPr>
                <p:cNvPr id="35" name="TextBox 34">
                  <a:extLst>
                    <a:ext uri="{FF2B5EF4-FFF2-40B4-BE49-F238E27FC236}">
                      <a16:creationId xmlns:a16="http://schemas.microsoft.com/office/drawing/2014/main" id="{A69AFE43-312C-4694-A88E-46FBFD6DB7E9}"/>
                    </a:ext>
                  </a:extLst>
                </p:cNvPr>
                <p:cNvSpPr txBox="1"/>
                <p:nvPr/>
              </p:nvSpPr>
              <p:spPr>
                <a:xfrm>
                  <a:off x="1431268" y="5271508"/>
                  <a:ext cx="167385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Offering Comparison</a:t>
                  </a:r>
                </a:p>
              </p:txBody>
            </p:sp>
            <p:sp>
              <p:nvSpPr>
                <p:cNvPr id="68" name="TextBox 67">
                  <a:extLst>
                    <a:ext uri="{FF2B5EF4-FFF2-40B4-BE49-F238E27FC236}">
                      <a16:creationId xmlns:a16="http://schemas.microsoft.com/office/drawing/2014/main" id="{D5DCC2CE-7D9C-4A4C-9FB1-2D1D5610739E}"/>
                    </a:ext>
                  </a:extLst>
                </p:cNvPr>
                <p:cNvSpPr txBox="1"/>
                <p:nvPr/>
              </p:nvSpPr>
              <p:spPr>
                <a:xfrm>
                  <a:off x="4634308" y="5537732"/>
                  <a:ext cx="3257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18</a:t>
                  </a:r>
                </a:p>
              </p:txBody>
            </p:sp>
            <p:sp>
              <p:nvSpPr>
                <p:cNvPr id="36" name="TextBox 35">
                  <a:extLst>
                    <a:ext uri="{FF2B5EF4-FFF2-40B4-BE49-F238E27FC236}">
                      <a16:creationId xmlns:a16="http://schemas.microsoft.com/office/drawing/2014/main" id="{35B9409F-E171-49D9-959F-220929356970}"/>
                    </a:ext>
                  </a:extLst>
                </p:cNvPr>
                <p:cNvSpPr txBox="1"/>
                <p:nvPr/>
              </p:nvSpPr>
              <p:spPr>
                <a:xfrm>
                  <a:off x="1431268" y="5537732"/>
                  <a:ext cx="202170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Upcoming Developments</a:t>
                  </a:r>
                </a:p>
              </p:txBody>
            </p:sp>
            <p:sp>
              <p:nvSpPr>
                <p:cNvPr id="37" name="TextBox 36">
                  <a:extLst>
                    <a:ext uri="{FF2B5EF4-FFF2-40B4-BE49-F238E27FC236}">
                      <a16:creationId xmlns:a16="http://schemas.microsoft.com/office/drawing/2014/main" id="{7520AA23-1719-4ADA-90E8-77FA00F35CC5}"/>
                    </a:ext>
                  </a:extLst>
                </p:cNvPr>
                <p:cNvSpPr txBox="1"/>
                <p:nvPr/>
              </p:nvSpPr>
              <p:spPr>
                <a:xfrm>
                  <a:off x="1431268" y="5803955"/>
                  <a:ext cx="134684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Progress to date</a:t>
                  </a:r>
                </a:p>
              </p:txBody>
            </p:sp>
            <p:sp>
              <p:nvSpPr>
                <p:cNvPr id="69" name="TextBox 68">
                  <a:extLst>
                    <a:ext uri="{FF2B5EF4-FFF2-40B4-BE49-F238E27FC236}">
                      <a16:creationId xmlns:a16="http://schemas.microsoft.com/office/drawing/2014/main" id="{F0C85568-7A63-46F1-8F20-CDF4E277F2B1}"/>
                    </a:ext>
                  </a:extLst>
                </p:cNvPr>
                <p:cNvSpPr txBox="1"/>
                <p:nvPr/>
              </p:nvSpPr>
              <p:spPr>
                <a:xfrm>
                  <a:off x="4634308" y="5803955"/>
                  <a:ext cx="32252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19</a:t>
                  </a:r>
                </a:p>
              </p:txBody>
            </p:sp>
            <p:cxnSp>
              <p:nvCxnSpPr>
                <p:cNvPr id="125" name="Straight Connector 124">
                  <a:extLst>
                    <a:ext uri="{FF2B5EF4-FFF2-40B4-BE49-F238E27FC236}">
                      <a16:creationId xmlns:a16="http://schemas.microsoft.com/office/drawing/2014/main" id="{6A9393BC-DD39-480D-8389-4A8D9EA39636}"/>
                    </a:ext>
                  </a:extLst>
                </p:cNvPr>
                <p:cNvCxnSpPr>
                  <a:cxnSpLocks/>
                </p:cNvCxnSpPr>
                <p:nvPr/>
              </p:nvCxnSpPr>
              <p:spPr>
                <a:xfrm>
                  <a:off x="1335882" y="3488575"/>
                  <a:ext cx="0" cy="24899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8C6EBB0E-BA7E-42ED-ADEE-E8A84F652F96}"/>
                  </a:ext>
                </a:extLst>
              </p:cNvPr>
              <p:cNvGrpSpPr/>
              <p:nvPr/>
            </p:nvGrpSpPr>
            <p:grpSpPr>
              <a:xfrm>
                <a:off x="6803728" y="1543420"/>
                <a:ext cx="3357029" cy="4522145"/>
                <a:chOff x="6930369" y="1543420"/>
                <a:chExt cx="3357029" cy="4522145"/>
              </a:xfrm>
            </p:grpSpPr>
            <p:sp>
              <p:nvSpPr>
                <p:cNvPr id="38" name="TextBox 37">
                  <a:extLst>
                    <a:ext uri="{FF2B5EF4-FFF2-40B4-BE49-F238E27FC236}">
                      <a16:creationId xmlns:a16="http://schemas.microsoft.com/office/drawing/2014/main" id="{107AAB51-7EFC-4497-83F2-4774C6777B07}"/>
                    </a:ext>
                  </a:extLst>
                </p:cNvPr>
                <p:cNvSpPr txBox="1"/>
                <p:nvPr/>
              </p:nvSpPr>
              <p:spPr>
                <a:xfrm>
                  <a:off x="6930369" y="1543420"/>
                  <a:ext cx="14173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WHAT THEY SAY</a:t>
                  </a:r>
                </a:p>
              </p:txBody>
            </p:sp>
            <p:sp>
              <p:nvSpPr>
                <p:cNvPr id="70" name="TextBox 69">
                  <a:extLst>
                    <a:ext uri="{FF2B5EF4-FFF2-40B4-BE49-F238E27FC236}">
                      <a16:creationId xmlns:a16="http://schemas.microsoft.com/office/drawing/2014/main" id="{2D22E214-9D9D-43FF-98A2-8AB39A3C08DF}"/>
                    </a:ext>
                  </a:extLst>
                </p:cNvPr>
                <p:cNvSpPr txBox="1"/>
                <p:nvPr/>
              </p:nvSpPr>
              <p:spPr>
                <a:xfrm>
                  <a:off x="9698775" y="1543420"/>
                  <a:ext cx="556563" cy="261610"/>
                </a:xfrm>
                <a:prstGeom prst="rect">
                  <a:avLst/>
                </a:prstGeom>
                <a:noFill/>
              </p:spPr>
              <p:txBody>
                <a:bodyPr wrap="none" rtlCol="0">
                  <a:spAutoFit/>
                </a:bodyPr>
                <a:lstStyle>
                  <a:defPPr>
                    <a:defRPr lang="en-US"/>
                  </a:defPPr>
                  <a:lvl1pPr>
                    <a:defRPr sz="1100" b="1">
                      <a:gradFill flip="none" rotWithShape="1">
                        <a:gsLst>
                          <a:gs pos="100000">
                            <a:schemeClr val="accent2"/>
                          </a:gs>
                          <a:gs pos="0">
                            <a:schemeClr val="accent5"/>
                          </a:gs>
                        </a:gsLst>
                        <a:lin ang="5400000" scaled="0"/>
                        <a:tileRect/>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20-31</a:t>
                  </a:r>
                </a:p>
              </p:txBody>
            </p:sp>
            <p:sp>
              <p:nvSpPr>
                <p:cNvPr id="71" name="TextBox 70">
                  <a:extLst>
                    <a:ext uri="{FF2B5EF4-FFF2-40B4-BE49-F238E27FC236}">
                      <a16:creationId xmlns:a16="http://schemas.microsoft.com/office/drawing/2014/main" id="{6A4B486D-54CA-48C4-9E20-0BC6200FFDA3}"/>
                    </a:ext>
                  </a:extLst>
                </p:cNvPr>
                <p:cNvSpPr txBox="1"/>
                <p:nvPr/>
              </p:nvSpPr>
              <p:spPr>
                <a:xfrm>
                  <a:off x="9698775" y="1847744"/>
                  <a:ext cx="3161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21</a:t>
                  </a:r>
                </a:p>
              </p:txBody>
            </p:sp>
            <p:sp>
              <p:nvSpPr>
                <p:cNvPr id="39" name="TextBox 38">
                  <a:extLst>
                    <a:ext uri="{FF2B5EF4-FFF2-40B4-BE49-F238E27FC236}">
                      <a16:creationId xmlns:a16="http://schemas.microsoft.com/office/drawing/2014/main" id="{39C2FBCA-B296-4014-8E00-0D6B5DCD59B1}"/>
                    </a:ext>
                  </a:extLst>
                </p:cNvPr>
                <p:cNvSpPr txBox="1"/>
                <p:nvPr/>
              </p:nvSpPr>
              <p:spPr>
                <a:xfrm>
                  <a:off x="7120869" y="1847744"/>
                  <a:ext cx="12715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Notable Clients</a:t>
                  </a:r>
                </a:p>
              </p:txBody>
            </p:sp>
            <p:sp>
              <p:nvSpPr>
                <p:cNvPr id="72" name="TextBox 71">
                  <a:extLst>
                    <a:ext uri="{FF2B5EF4-FFF2-40B4-BE49-F238E27FC236}">
                      <a16:creationId xmlns:a16="http://schemas.microsoft.com/office/drawing/2014/main" id="{67CFA482-EAFA-4189-AEA6-F95FE77BC6FA}"/>
                    </a:ext>
                  </a:extLst>
                </p:cNvPr>
                <p:cNvSpPr txBox="1"/>
                <p:nvPr/>
              </p:nvSpPr>
              <p:spPr>
                <a:xfrm>
                  <a:off x="9698775" y="2113968"/>
                  <a:ext cx="34496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22</a:t>
                  </a:r>
                </a:p>
              </p:txBody>
            </p:sp>
            <p:sp>
              <p:nvSpPr>
                <p:cNvPr id="40" name="TextBox 39">
                  <a:extLst>
                    <a:ext uri="{FF2B5EF4-FFF2-40B4-BE49-F238E27FC236}">
                      <a16:creationId xmlns:a16="http://schemas.microsoft.com/office/drawing/2014/main" id="{3F428477-91A8-4CC4-A167-9C2A9358F04C}"/>
                    </a:ext>
                  </a:extLst>
                </p:cNvPr>
                <p:cNvSpPr txBox="1"/>
                <p:nvPr/>
              </p:nvSpPr>
              <p:spPr>
                <a:xfrm>
                  <a:off x="7120869" y="2113968"/>
                  <a:ext cx="109517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Our Partners</a:t>
                  </a:r>
                </a:p>
              </p:txBody>
            </p:sp>
            <p:sp>
              <p:nvSpPr>
                <p:cNvPr id="73" name="TextBox 72">
                  <a:extLst>
                    <a:ext uri="{FF2B5EF4-FFF2-40B4-BE49-F238E27FC236}">
                      <a16:creationId xmlns:a16="http://schemas.microsoft.com/office/drawing/2014/main" id="{5B3888DE-877A-481C-BFDD-E167D53485D0}"/>
                    </a:ext>
                  </a:extLst>
                </p:cNvPr>
                <p:cNvSpPr txBox="1"/>
                <p:nvPr/>
              </p:nvSpPr>
              <p:spPr>
                <a:xfrm>
                  <a:off x="9698775" y="2380192"/>
                  <a:ext cx="56618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23-26</a:t>
                  </a:r>
                </a:p>
              </p:txBody>
            </p:sp>
            <p:sp>
              <p:nvSpPr>
                <p:cNvPr id="41" name="TextBox 40">
                  <a:extLst>
                    <a:ext uri="{FF2B5EF4-FFF2-40B4-BE49-F238E27FC236}">
                      <a16:creationId xmlns:a16="http://schemas.microsoft.com/office/drawing/2014/main" id="{20488F2D-1E77-43BE-B044-60FE2B49BAD4}"/>
                    </a:ext>
                  </a:extLst>
                </p:cNvPr>
                <p:cNvSpPr txBox="1"/>
                <p:nvPr/>
              </p:nvSpPr>
              <p:spPr>
                <a:xfrm>
                  <a:off x="7120869" y="2380192"/>
                  <a:ext cx="151515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Project Case Study</a:t>
                  </a:r>
                </a:p>
              </p:txBody>
            </p:sp>
            <p:sp>
              <p:nvSpPr>
                <p:cNvPr id="74" name="TextBox 73">
                  <a:extLst>
                    <a:ext uri="{FF2B5EF4-FFF2-40B4-BE49-F238E27FC236}">
                      <a16:creationId xmlns:a16="http://schemas.microsoft.com/office/drawing/2014/main" id="{ECB2633A-E1CD-4AEA-ACF3-24D037903366}"/>
                    </a:ext>
                  </a:extLst>
                </p:cNvPr>
                <p:cNvSpPr txBox="1"/>
                <p:nvPr/>
              </p:nvSpPr>
              <p:spPr>
                <a:xfrm>
                  <a:off x="9698775" y="2646416"/>
                  <a:ext cx="56938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27-29</a:t>
                  </a:r>
                </a:p>
              </p:txBody>
            </p:sp>
            <p:sp>
              <p:nvSpPr>
                <p:cNvPr id="43" name="TextBox 42">
                  <a:extLst>
                    <a:ext uri="{FF2B5EF4-FFF2-40B4-BE49-F238E27FC236}">
                      <a16:creationId xmlns:a16="http://schemas.microsoft.com/office/drawing/2014/main" id="{1548EE4B-5B60-4313-83DE-4AF91B371BD5}"/>
                    </a:ext>
                  </a:extLst>
                </p:cNvPr>
                <p:cNvSpPr txBox="1"/>
                <p:nvPr/>
              </p:nvSpPr>
              <p:spPr>
                <a:xfrm>
                  <a:off x="7120869" y="2646416"/>
                  <a:ext cx="107914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Testimonials</a:t>
                  </a:r>
                </a:p>
              </p:txBody>
            </p:sp>
            <p:sp>
              <p:nvSpPr>
                <p:cNvPr id="75" name="TextBox 74">
                  <a:extLst>
                    <a:ext uri="{FF2B5EF4-FFF2-40B4-BE49-F238E27FC236}">
                      <a16:creationId xmlns:a16="http://schemas.microsoft.com/office/drawing/2014/main" id="{611F02B4-1027-4368-A5E1-A8BAB024FF19}"/>
                    </a:ext>
                  </a:extLst>
                </p:cNvPr>
                <p:cNvSpPr txBox="1"/>
                <p:nvPr/>
              </p:nvSpPr>
              <p:spPr>
                <a:xfrm>
                  <a:off x="9698775" y="2912640"/>
                  <a:ext cx="54373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30-31</a:t>
                  </a:r>
                </a:p>
              </p:txBody>
            </p:sp>
            <p:sp>
              <p:nvSpPr>
                <p:cNvPr id="45" name="TextBox 44">
                  <a:extLst>
                    <a:ext uri="{FF2B5EF4-FFF2-40B4-BE49-F238E27FC236}">
                      <a16:creationId xmlns:a16="http://schemas.microsoft.com/office/drawing/2014/main" id="{671D511A-3D3B-4F7F-BF2E-21E50C63C7E0}"/>
                    </a:ext>
                  </a:extLst>
                </p:cNvPr>
                <p:cNvSpPr txBox="1"/>
                <p:nvPr/>
              </p:nvSpPr>
              <p:spPr>
                <a:xfrm>
                  <a:off x="7120869" y="2912640"/>
                  <a:ext cx="167866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Industry Recognition</a:t>
                  </a:r>
                </a:p>
              </p:txBody>
            </p:sp>
            <p:cxnSp>
              <p:nvCxnSpPr>
                <p:cNvPr id="126" name="Straight Connector 125">
                  <a:extLst>
                    <a:ext uri="{FF2B5EF4-FFF2-40B4-BE49-F238E27FC236}">
                      <a16:creationId xmlns:a16="http://schemas.microsoft.com/office/drawing/2014/main" id="{AD3F3B0D-DCEA-4829-82C5-8CF6FAEC067E}"/>
                    </a:ext>
                  </a:extLst>
                </p:cNvPr>
                <p:cNvCxnSpPr>
                  <a:cxnSpLocks/>
                </p:cNvCxnSpPr>
                <p:nvPr/>
              </p:nvCxnSpPr>
              <p:spPr>
                <a:xfrm>
                  <a:off x="7032763" y="1926431"/>
                  <a:ext cx="0" cy="11668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0F5F55-9C9F-4CCF-BF40-2C41B1CA782C}"/>
                    </a:ext>
                  </a:extLst>
                </p:cNvPr>
                <p:cNvSpPr txBox="1"/>
                <p:nvPr/>
              </p:nvSpPr>
              <p:spPr>
                <a:xfrm>
                  <a:off x="6930369" y="3521526"/>
                  <a:ext cx="124264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OUR CULTURE</a:t>
                  </a:r>
                </a:p>
              </p:txBody>
            </p:sp>
            <p:sp>
              <p:nvSpPr>
                <p:cNvPr id="76" name="TextBox 75">
                  <a:extLst>
                    <a:ext uri="{FF2B5EF4-FFF2-40B4-BE49-F238E27FC236}">
                      <a16:creationId xmlns:a16="http://schemas.microsoft.com/office/drawing/2014/main" id="{1DEB2AEB-BEE0-4EE4-8080-1C0864245D8D}"/>
                    </a:ext>
                  </a:extLst>
                </p:cNvPr>
                <p:cNvSpPr txBox="1"/>
                <p:nvPr/>
              </p:nvSpPr>
              <p:spPr>
                <a:xfrm>
                  <a:off x="9698775" y="3521526"/>
                  <a:ext cx="577402" cy="261610"/>
                </a:xfrm>
                <a:prstGeom prst="rect">
                  <a:avLst/>
                </a:prstGeom>
                <a:noFill/>
              </p:spPr>
              <p:txBody>
                <a:bodyPr wrap="none" rtlCol="0">
                  <a:spAutoFit/>
                </a:bodyPr>
                <a:lstStyle>
                  <a:defPPr>
                    <a:defRPr lang="en-US"/>
                  </a:defPPr>
                  <a:lvl1pPr>
                    <a:defRPr sz="1100" b="1">
                      <a:gradFill flip="none" rotWithShape="1">
                        <a:gsLst>
                          <a:gs pos="100000">
                            <a:schemeClr val="accent2"/>
                          </a:gs>
                          <a:gs pos="0">
                            <a:schemeClr val="accent5"/>
                          </a:gs>
                        </a:gsLst>
                        <a:lin ang="5400000" scaled="0"/>
                        <a:tileRect/>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32-37</a:t>
                  </a:r>
                </a:p>
              </p:txBody>
            </p:sp>
            <p:sp>
              <p:nvSpPr>
                <p:cNvPr id="77" name="TextBox 76">
                  <a:extLst>
                    <a:ext uri="{FF2B5EF4-FFF2-40B4-BE49-F238E27FC236}">
                      <a16:creationId xmlns:a16="http://schemas.microsoft.com/office/drawing/2014/main" id="{C54F7178-E377-4F7F-BE66-1BE4DDA310AA}"/>
                    </a:ext>
                  </a:extLst>
                </p:cNvPr>
                <p:cNvSpPr txBox="1"/>
                <p:nvPr/>
              </p:nvSpPr>
              <p:spPr>
                <a:xfrm>
                  <a:off x="9698775" y="3825850"/>
                  <a:ext cx="34496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33</a:t>
                  </a:r>
                </a:p>
              </p:txBody>
            </p:sp>
            <p:sp>
              <p:nvSpPr>
                <p:cNvPr id="47" name="TextBox 46">
                  <a:extLst>
                    <a:ext uri="{FF2B5EF4-FFF2-40B4-BE49-F238E27FC236}">
                      <a16:creationId xmlns:a16="http://schemas.microsoft.com/office/drawing/2014/main" id="{0A18E219-2CF7-4622-BCE6-5E28C1E30BB0}"/>
                    </a:ext>
                  </a:extLst>
                </p:cNvPr>
                <p:cNvSpPr txBox="1"/>
                <p:nvPr/>
              </p:nvSpPr>
              <p:spPr>
                <a:xfrm>
                  <a:off x="7120869" y="3825850"/>
                  <a:ext cx="143981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Company Culture</a:t>
                  </a:r>
                </a:p>
              </p:txBody>
            </p:sp>
            <p:sp>
              <p:nvSpPr>
                <p:cNvPr id="78" name="TextBox 77">
                  <a:extLst>
                    <a:ext uri="{FF2B5EF4-FFF2-40B4-BE49-F238E27FC236}">
                      <a16:creationId xmlns:a16="http://schemas.microsoft.com/office/drawing/2014/main" id="{2FA9BDC5-D22D-4E90-8909-36AC57AF116B}"/>
                    </a:ext>
                  </a:extLst>
                </p:cNvPr>
                <p:cNvSpPr txBox="1"/>
                <p:nvPr/>
              </p:nvSpPr>
              <p:spPr>
                <a:xfrm>
                  <a:off x="9698775" y="4092074"/>
                  <a:ext cx="3577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34</a:t>
                  </a:r>
                </a:p>
              </p:txBody>
            </p:sp>
            <p:sp>
              <p:nvSpPr>
                <p:cNvPr id="48" name="TextBox 47">
                  <a:extLst>
                    <a:ext uri="{FF2B5EF4-FFF2-40B4-BE49-F238E27FC236}">
                      <a16:creationId xmlns:a16="http://schemas.microsoft.com/office/drawing/2014/main" id="{82DB5C52-4C5C-4E41-A124-1B0EA2F5468C}"/>
                    </a:ext>
                  </a:extLst>
                </p:cNvPr>
                <p:cNvSpPr txBox="1"/>
                <p:nvPr/>
              </p:nvSpPr>
              <p:spPr>
                <a:xfrm>
                  <a:off x="7120869" y="4092074"/>
                  <a:ext cx="219322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Global Presence and Talents</a:t>
                  </a:r>
                </a:p>
              </p:txBody>
            </p:sp>
            <p:sp>
              <p:nvSpPr>
                <p:cNvPr id="79" name="TextBox 78">
                  <a:extLst>
                    <a:ext uri="{FF2B5EF4-FFF2-40B4-BE49-F238E27FC236}">
                      <a16:creationId xmlns:a16="http://schemas.microsoft.com/office/drawing/2014/main" id="{23657460-B53A-4DFB-A18F-A72D9410F854}"/>
                    </a:ext>
                  </a:extLst>
                </p:cNvPr>
                <p:cNvSpPr txBox="1"/>
                <p:nvPr/>
              </p:nvSpPr>
              <p:spPr>
                <a:xfrm>
                  <a:off x="9698775" y="4358298"/>
                  <a:ext cx="34496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35</a:t>
                  </a:r>
                </a:p>
              </p:txBody>
            </p:sp>
            <p:sp>
              <p:nvSpPr>
                <p:cNvPr id="49" name="TextBox 48">
                  <a:extLst>
                    <a:ext uri="{FF2B5EF4-FFF2-40B4-BE49-F238E27FC236}">
                      <a16:creationId xmlns:a16="http://schemas.microsoft.com/office/drawing/2014/main" id="{504BC3ED-C4E8-4FBC-A0FC-B722B7EF09F3}"/>
                    </a:ext>
                  </a:extLst>
                </p:cNvPr>
                <p:cNvSpPr txBox="1"/>
                <p:nvPr/>
              </p:nvSpPr>
              <p:spPr>
                <a:xfrm>
                  <a:off x="7120869" y="4358298"/>
                  <a:ext cx="14718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Board of Directors</a:t>
                  </a:r>
                </a:p>
              </p:txBody>
            </p:sp>
            <p:sp>
              <p:nvSpPr>
                <p:cNvPr id="80" name="TextBox 79">
                  <a:extLst>
                    <a:ext uri="{FF2B5EF4-FFF2-40B4-BE49-F238E27FC236}">
                      <a16:creationId xmlns:a16="http://schemas.microsoft.com/office/drawing/2014/main" id="{6737498D-53C1-4DC0-BB9F-E74C5C850D97}"/>
                    </a:ext>
                  </a:extLst>
                </p:cNvPr>
                <p:cNvSpPr txBox="1"/>
                <p:nvPr/>
              </p:nvSpPr>
              <p:spPr>
                <a:xfrm>
                  <a:off x="9698775" y="4624522"/>
                  <a:ext cx="3513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36</a:t>
                  </a:r>
                </a:p>
              </p:txBody>
            </p:sp>
            <p:sp>
              <p:nvSpPr>
                <p:cNvPr id="50" name="TextBox 49">
                  <a:extLst>
                    <a:ext uri="{FF2B5EF4-FFF2-40B4-BE49-F238E27FC236}">
                      <a16:creationId xmlns:a16="http://schemas.microsoft.com/office/drawing/2014/main" id="{C0D809A8-DC91-4E77-8D08-3028135867D3}"/>
                    </a:ext>
                  </a:extLst>
                </p:cNvPr>
                <p:cNvSpPr txBox="1"/>
                <p:nvPr/>
              </p:nvSpPr>
              <p:spPr>
                <a:xfrm>
                  <a:off x="7120869" y="4624522"/>
                  <a:ext cx="161294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Diversity &amp; Inclusion</a:t>
                  </a:r>
                </a:p>
              </p:txBody>
            </p:sp>
            <p:sp>
              <p:nvSpPr>
                <p:cNvPr id="81" name="TextBox 80">
                  <a:extLst>
                    <a:ext uri="{FF2B5EF4-FFF2-40B4-BE49-F238E27FC236}">
                      <a16:creationId xmlns:a16="http://schemas.microsoft.com/office/drawing/2014/main" id="{FBFA24D5-58C0-42E8-9327-6750713C2058}"/>
                    </a:ext>
                  </a:extLst>
                </p:cNvPr>
                <p:cNvSpPr txBox="1"/>
                <p:nvPr/>
              </p:nvSpPr>
              <p:spPr>
                <a:xfrm>
                  <a:off x="9698775" y="4890746"/>
                  <a:ext cx="34817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37</a:t>
                  </a:r>
                </a:p>
              </p:txBody>
            </p:sp>
            <p:sp>
              <p:nvSpPr>
                <p:cNvPr id="51" name="TextBox 50">
                  <a:extLst>
                    <a:ext uri="{FF2B5EF4-FFF2-40B4-BE49-F238E27FC236}">
                      <a16:creationId xmlns:a16="http://schemas.microsoft.com/office/drawing/2014/main" id="{2AEDD3F8-9277-48D6-BA30-D62E71EE2AD1}"/>
                    </a:ext>
                  </a:extLst>
                </p:cNvPr>
                <p:cNvSpPr txBox="1"/>
                <p:nvPr/>
              </p:nvSpPr>
              <p:spPr>
                <a:xfrm>
                  <a:off x="7120869" y="4890746"/>
                  <a:ext cx="237597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Corporate Social Responsibility</a:t>
                  </a:r>
                </a:p>
              </p:txBody>
            </p:sp>
            <p:cxnSp>
              <p:nvCxnSpPr>
                <p:cNvPr id="127" name="Straight Connector 126">
                  <a:extLst>
                    <a:ext uri="{FF2B5EF4-FFF2-40B4-BE49-F238E27FC236}">
                      <a16:creationId xmlns:a16="http://schemas.microsoft.com/office/drawing/2014/main" id="{1EB5FC3C-083F-40FD-90A2-C47C83DAB19D}"/>
                    </a:ext>
                  </a:extLst>
                </p:cNvPr>
                <p:cNvCxnSpPr>
                  <a:cxnSpLocks/>
                </p:cNvCxnSpPr>
                <p:nvPr/>
              </p:nvCxnSpPr>
              <p:spPr>
                <a:xfrm>
                  <a:off x="7032763" y="3904434"/>
                  <a:ext cx="0" cy="11717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F620515-2A89-478C-ADA1-1D5A398EBD15}"/>
                    </a:ext>
                  </a:extLst>
                </p:cNvPr>
                <p:cNvSpPr txBox="1"/>
                <p:nvPr/>
              </p:nvSpPr>
              <p:spPr>
                <a:xfrm>
                  <a:off x="6930369" y="5499631"/>
                  <a:ext cx="109036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Get In Touch</a:t>
                  </a:r>
                </a:p>
              </p:txBody>
            </p:sp>
            <p:sp>
              <p:nvSpPr>
                <p:cNvPr id="82" name="TextBox 81">
                  <a:extLst>
                    <a:ext uri="{FF2B5EF4-FFF2-40B4-BE49-F238E27FC236}">
                      <a16:creationId xmlns:a16="http://schemas.microsoft.com/office/drawing/2014/main" id="{B29F969A-A79F-4675-A268-0F48AC48B295}"/>
                    </a:ext>
                  </a:extLst>
                </p:cNvPr>
                <p:cNvSpPr txBox="1"/>
                <p:nvPr/>
              </p:nvSpPr>
              <p:spPr>
                <a:xfrm>
                  <a:off x="9698775" y="5499631"/>
                  <a:ext cx="588623" cy="261610"/>
                </a:xfrm>
                <a:prstGeom prst="rect">
                  <a:avLst/>
                </a:prstGeom>
                <a:noFill/>
              </p:spPr>
              <p:txBody>
                <a:bodyPr wrap="none" rtlCol="0">
                  <a:spAutoFit/>
                </a:bodyPr>
                <a:lstStyle>
                  <a:defPPr>
                    <a:defRPr lang="en-US"/>
                  </a:defPPr>
                  <a:lvl1pPr>
                    <a:defRPr sz="1100" b="1">
                      <a:gradFill flip="none" rotWithShape="1">
                        <a:gsLst>
                          <a:gs pos="100000">
                            <a:schemeClr val="accent2"/>
                          </a:gs>
                          <a:gs pos="0">
                            <a:schemeClr val="accent5"/>
                          </a:gs>
                        </a:gsLst>
                        <a:lin ang="5400000" scaled="0"/>
                        <a:tileRect/>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38-39</a:t>
                  </a:r>
                </a:p>
              </p:txBody>
            </p:sp>
            <p:sp>
              <p:nvSpPr>
                <p:cNvPr id="83" name="TextBox 82">
                  <a:extLst>
                    <a:ext uri="{FF2B5EF4-FFF2-40B4-BE49-F238E27FC236}">
                      <a16:creationId xmlns:a16="http://schemas.microsoft.com/office/drawing/2014/main" id="{D3D0716D-FCEB-485B-8E8E-FBF8884758F0}"/>
                    </a:ext>
                  </a:extLst>
                </p:cNvPr>
                <p:cNvSpPr txBox="1"/>
                <p:nvPr/>
              </p:nvSpPr>
              <p:spPr>
                <a:xfrm>
                  <a:off x="9698775" y="5803955"/>
                  <a:ext cx="35137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39</a:t>
                  </a:r>
                </a:p>
              </p:txBody>
            </p:sp>
            <p:sp>
              <p:nvSpPr>
                <p:cNvPr id="53" name="TextBox 52">
                  <a:extLst>
                    <a:ext uri="{FF2B5EF4-FFF2-40B4-BE49-F238E27FC236}">
                      <a16:creationId xmlns:a16="http://schemas.microsoft.com/office/drawing/2014/main" id="{703F251D-0F8F-413E-8C82-4FCC2234DDAE}"/>
                    </a:ext>
                  </a:extLst>
                </p:cNvPr>
                <p:cNvSpPr txBox="1"/>
                <p:nvPr/>
              </p:nvSpPr>
              <p:spPr>
                <a:xfrm>
                  <a:off x="7120869" y="5803955"/>
                  <a:ext cx="96693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Contact Us</a:t>
                  </a:r>
                </a:p>
              </p:txBody>
            </p:sp>
            <p:cxnSp>
              <p:nvCxnSpPr>
                <p:cNvPr id="128" name="Straight Connector 127">
                  <a:extLst>
                    <a:ext uri="{FF2B5EF4-FFF2-40B4-BE49-F238E27FC236}">
                      <a16:creationId xmlns:a16="http://schemas.microsoft.com/office/drawing/2014/main" id="{481CAD5C-0656-4A83-AD94-9A7EFD8E85E4}"/>
                    </a:ext>
                  </a:extLst>
                </p:cNvPr>
                <p:cNvCxnSpPr>
                  <a:cxnSpLocks/>
                </p:cNvCxnSpPr>
                <p:nvPr/>
              </p:nvCxnSpPr>
              <p:spPr>
                <a:xfrm>
                  <a:off x="7040838" y="5885181"/>
                  <a:ext cx="0" cy="10080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9660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raphic 18">
            <a:extLst>
              <a:ext uri="{FF2B5EF4-FFF2-40B4-BE49-F238E27FC236}">
                <a16:creationId xmlns:a16="http://schemas.microsoft.com/office/drawing/2014/main" id="{518291BC-56C3-4C60-8917-2A3AC43B54FC}"/>
              </a:ext>
            </a:extLst>
          </p:cNvPr>
          <p:cNvSpPr/>
          <p:nvPr/>
        </p:nvSpPr>
        <p:spPr>
          <a:xfrm rot="10800000" flipH="1">
            <a:off x="1064133" y="1520756"/>
            <a:ext cx="4505627" cy="5765371"/>
          </a:xfrm>
          <a:custGeom>
            <a:avLst/>
            <a:gdLst>
              <a:gd name="connsiteX0" fmla="*/ 3529475 w 5356475"/>
              <a:gd name="connsiteY0" fmla="*/ 3820658 h 6854110"/>
              <a:gd name="connsiteX1" fmla="*/ 5143808 w 5356475"/>
              <a:gd name="connsiteY1" fmla="*/ 4419712 h 6854110"/>
              <a:gd name="connsiteX2" fmla="*/ 5299406 w 5356475"/>
              <a:gd name="connsiteY2" fmla="*/ 5485561 h 6854110"/>
              <a:gd name="connsiteX3" fmla="*/ 643124 w 5356475"/>
              <a:gd name="connsiteY3" fmla="*/ 6216874 h 6854110"/>
              <a:gd name="connsiteX4" fmla="*/ 1281 w 5356475"/>
              <a:gd name="connsiteY4" fmla="*/ 4334133 h 6854110"/>
              <a:gd name="connsiteX5" fmla="*/ 4074069 w 5356475"/>
              <a:gd name="connsiteY5" fmla="*/ 59067 h 6854110"/>
              <a:gd name="connsiteX6" fmla="*/ 3529475 w 5356475"/>
              <a:gd name="connsiteY6" fmla="*/ 3820658 h 685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75" h="6854110">
                <a:moveTo>
                  <a:pt x="3529475" y="3820658"/>
                </a:moveTo>
                <a:cubicBezTo>
                  <a:pt x="3942550" y="4213000"/>
                  <a:pt x="4716924" y="3863759"/>
                  <a:pt x="5143808" y="4419712"/>
                </a:cubicBezTo>
                <a:cubicBezTo>
                  <a:pt x="5378567" y="4725425"/>
                  <a:pt x="5406069" y="5171875"/>
                  <a:pt x="5299406" y="5485561"/>
                </a:cubicBezTo>
                <a:cubicBezTo>
                  <a:pt x="4885048" y="6703897"/>
                  <a:pt x="1918992" y="7468858"/>
                  <a:pt x="643124" y="6216874"/>
                </a:cubicBezTo>
                <a:cubicBezTo>
                  <a:pt x="-24199" y="5562038"/>
                  <a:pt x="-3737" y="4576556"/>
                  <a:pt x="1281" y="4334133"/>
                </a:cubicBezTo>
                <a:cubicBezTo>
                  <a:pt x="57491" y="1627382"/>
                  <a:pt x="3551881" y="-374041"/>
                  <a:pt x="4074069" y="59067"/>
                </a:cubicBezTo>
                <a:cubicBezTo>
                  <a:pt x="4552573" y="455921"/>
                  <a:pt x="2703636" y="3036209"/>
                  <a:pt x="3529475" y="3820658"/>
                </a:cubicBezTo>
                <a:close/>
              </a:path>
            </a:pathLst>
          </a:custGeom>
          <a:blipFill dpi="0" rotWithShape="0">
            <a:blip r:embed="rId2" cstate="screen">
              <a:extLst>
                <a:ext uri="{28A0092B-C50C-407E-A947-70E740481C1C}">
                  <a14:useLocalDpi xmlns:a14="http://schemas.microsoft.com/office/drawing/2010/main"/>
                </a:ext>
              </a:extLst>
            </a:blip>
            <a:srcRect/>
            <a:stretch>
              <a:fillRect b="7422"/>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Graphic 18">
            <a:extLst>
              <a:ext uri="{FF2B5EF4-FFF2-40B4-BE49-F238E27FC236}">
                <a16:creationId xmlns:a16="http://schemas.microsoft.com/office/drawing/2014/main" id="{E4CCC5A1-741F-4E6B-88B6-3D5C149A896C}"/>
              </a:ext>
            </a:extLst>
          </p:cNvPr>
          <p:cNvSpPr/>
          <p:nvPr/>
        </p:nvSpPr>
        <p:spPr>
          <a:xfrm rot="10800000" flipH="1">
            <a:off x="1064133" y="1520756"/>
            <a:ext cx="4505627" cy="5765371"/>
          </a:xfrm>
          <a:custGeom>
            <a:avLst/>
            <a:gdLst>
              <a:gd name="connsiteX0" fmla="*/ 3529475 w 5356475"/>
              <a:gd name="connsiteY0" fmla="*/ 3820658 h 6854110"/>
              <a:gd name="connsiteX1" fmla="*/ 5143808 w 5356475"/>
              <a:gd name="connsiteY1" fmla="*/ 4419712 h 6854110"/>
              <a:gd name="connsiteX2" fmla="*/ 5299406 w 5356475"/>
              <a:gd name="connsiteY2" fmla="*/ 5485561 h 6854110"/>
              <a:gd name="connsiteX3" fmla="*/ 643124 w 5356475"/>
              <a:gd name="connsiteY3" fmla="*/ 6216874 h 6854110"/>
              <a:gd name="connsiteX4" fmla="*/ 1281 w 5356475"/>
              <a:gd name="connsiteY4" fmla="*/ 4334133 h 6854110"/>
              <a:gd name="connsiteX5" fmla="*/ 4074069 w 5356475"/>
              <a:gd name="connsiteY5" fmla="*/ 59067 h 6854110"/>
              <a:gd name="connsiteX6" fmla="*/ 3529475 w 5356475"/>
              <a:gd name="connsiteY6" fmla="*/ 3820658 h 685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75" h="6854110">
                <a:moveTo>
                  <a:pt x="3529475" y="3820658"/>
                </a:moveTo>
                <a:cubicBezTo>
                  <a:pt x="3942550" y="4213000"/>
                  <a:pt x="4716924" y="3863759"/>
                  <a:pt x="5143808" y="4419712"/>
                </a:cubicBezTo>
                <a:cubicBezTo>
                  <a:pt x="5378567" y="4725425"/>
                  <a:pt x="5406069" y="5171875"/>
                  <a:pt x="5299406" y="5485561"/>
                </a:cubicBezTo>
                <a:cubicBezTo>
                  <a:pt x="4885048" y="6703897"/>
                  <a:pt x="1918992" y="7468858"/>
                  <a:pt x="643124" y="6216874"/>
                </a:cubicBezTo>
                <a:cubicBezTo>
                  <a:pt x="-24199" y="5562038"/>
                  <a:pt x="-3737" y="4576556"/>
                  <a:pt x="1281" y="4334133"/>
                </a:cubicBezTo>
                <a:cubicBezTo>
                  <a:pt x="57491" y="1627382"/>
                  <a:pt x="3551881" y="-374041"/>
                  <a:pt x="4074069" y="59067"/>
                </a:cubicBezTo>
                <a:cubicBezTo>
                  <a:pt x="4552573" y="455921"/>
                  <a:pt x="2703636" y="3036209"/>
                  <a:pt x="3529475" y="3820658"/>
                </a:cubicBezTo>
                <a:close/>
              </a:path>
            </a:pathLst>
          </a:cu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9BDB133E-3875-6D95-FB74-FF589BAF9F3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790700" y="-2759579"/>
            <a:ext cx="12192000" cy="12707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5C87A0-C494-4279-B2D6-B2F81FF388C6}"/>
              </a:ext>
            </a:extLst>
          </p:cNvPr>
          <p:cNvSpPr txBox="1"/>
          <p:nvPr/>
        </p:nvSpPr>
        <p:spPr>
          <a:xfrm>
            <a:off x="1064133" y="508039"/>
            <a:ext cx="541366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PROJECT CASE STUDY</a:t>
            </a:r>
          </a:p>
        </p:txBody>
      </p:sp>
      <p:sp>
        <p:nvSpPr>
          <p:cNvPr id="8" name="Rectangle 7">
            <a:extLst>
              <a:ext uri="{FF2B5EF4-FFF2-40B4-BE49-F238E27FC236}">
                <a16:creationId xmlns:a16="http://schemas.microsoft.com/office/drawing/2014/main" id="{9C0B3741-48B2-43EC-BBA1-BAE6610E7FD1}"/>
              </a:ext>
            </a:extLst>
          </p:cNvPr>
          <p:cNvSpPr/>
          <p:nvPr/>
        </p:nvSpPr>
        <p:spPr>
          <a:xfrm>
            <a:off x="0" y="0"/>
            <a:ext cx="560439" cy="6858000"/>
          </a:xfrm>
          <a:prstGeom prst="rect">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59B958F-D52A-4DE3-BB71-B5DE828ED44A}"/>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9BD7914-8A9C-4CAB-A521-B6B94D4ACB95}"/>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SECTION</a:t>
            </a:r>
          </a:p>
        </p:txBody>
      </p:sp>
      <p:sp>
        <p:nvSpPr>
          <p:cNvPr id="11" name="Graphic 31" descr="Line arrow Horizontal U turn">
            <a:extLst>
              <a:ext uri="{FF2B5EF4-FFF2-40B4-BE49-F238E27FC236}">
                <a16:creationId xmlns:a16="http://schemas.microsoft.com/office/drawing/2014/main" id="{C99B601A-32A1-4C4B-96AE-ECD02CC416D4}"/>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lide Number Placeholder 73">
            <a:extLst>
              <a:ext uri="{FF2B5EF4-FFF2-40B4-BE49-F238E27FC236}">
                <a16:creationId xmlns:a16="http://schemas.microsoft.com/office/drawing/2014/main" id="{B32F9A0D-FC49-440C-93D3-04FA8C0453D5}"/>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13" name="TextBox 12">
            <a:extLst>
              <a:ext uri="{FF2B5EF4-FFF2-40B4-BE49-F238E27FC236}">
                <a16:creationId xmlns:a16="http://schemas.microsoft.com/office/drawing/2014/main" id="{E7CA16FA-A5ED-4B2B-9E24-299108115165}"/>
              </a:ext>
            </a:extLst>
          </p:cNvPr>
          <p:cNvSpPr txBox="1"/>
          <p:nvPr/>
        </p:nvSpPr>
        <p:spPr>
          <a:xfrm>
            <a:off x="5746149" y="1379401"/>
            <a:ext cx="5599433" cy="734817"/>
          </a:xfrm>
          <a:prstGeom prst="rect">
            <a:avLst/>
          </a:prstGeom>
          <a:noFill/>
        </p:spPr>
        <p:txBody>
          <a:bodyPr wrap="square" tIns="0" rtlCol="0">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Driving Revenue Through a Crowded Market with High-Quality Leads</a:t>
            </a:r>
          </a:p>
        </p:txBody>
      </p:sp>
      <p:grpSp>
        <p:nvGrpSpPr>
          <p:cNvPr id="16" name="Group 15">
            <a:extLst>
              <a:ext uri="{FF2B5EF4-FFF2-40B4-BE49-F238E27FC236}">
                <a16:creationId xmlns:a16="http://schemas.microsoft.com/office/drawing/2014/main" id="{64D93EA8-62BD-41B8-9915-1DFC8EDF312C}"/>
              </a:ext>
            </a:extLst>
          </p:cNvPr>
          <p:cNvGrpSpPr/>
          <p:nvPr/>
        </p:nvGrpSpPr>
        <p:grpSpPr>
          <a:xfrm>
            <a:off x="1488646" y="1379401"/>
            <a:ext cx="3559626" cy="4851848"/>
            <a:chOff x="1064133" y="1954226"/>
            <a:chExt cx="3074665" cy="4190836"/>
          </a:xfrm>
        </p:grpSpPr>
        <p:pic>
          <p:nvPicPr>
            <p:cNvPr id="15" name="Picture 14">
              <a:extLst>
                <a:ext uri="{FF2B5EF4-FFF2-40B4-BE49-F238E27FC236}">
                  <a16:creationId xmlns:a16="http://schemas.microsoft.com/office/drawing/2014/main" id="{33C22475-616A-46B4-A590-A7684B46B6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4133" y="1954226"/>
              <a:ext cx="2696773" cy="3595697"/>
            </a:xfrm>
            <a:prstGeom prst="rect">
              <a:avLst/>
            </a:prstGeom>
            <a:effectLst/>
          </p:spPr>
        </p:pic>
        <p:pic>
          <p:nvPicPr>
            <p:cNvPr id="3" name="Picture 2">
              <a:extLst>
                <a:ext uri="{FF2B5EF4-FFF2-40B4-BE49-F238E27FC236}">
                  <a16:creationId xmlns:a16="http://schemas.microsoft.com/office/drawing/2014/main" id="{42581CAB-1271-4785-8D8B-9D62AC6A006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2335676" y="4341940"/>
              <a:ext cx="1545534" cy="2060710"/>
            </a:xfrm>
            <a:prstGeom prst="rect">
              <a:avLst/>
            </a:prstGeom>
            <a:effectLst/>
          </p:spPr>
        </p:pic>
      </p:grpSp>
      <p:sp>
        <p:nvSpPr>
          <p:cNvPr id="23" name="Rectangle 22">
            <a:extLst>
              <a:ext uri="{FF2B5EF4-FFF2-40B4-BE49-F238E27FC236}">
                <a16:creationId xmlns:a16="http://schemas.microsoft.com/office/drawing/2014/main" id="{4F1BAFD1-0DFB-46C7-A2EF-D018951C74EA}"/>
              </a:ext>
            </a:extLst>
          </p:cNvPr>
          <p:cNvSpPr/>
          <p:nvPr/>
        </p:nvSpPr>
        <p:spPr>
          <a:xfrm>
            <a:off x="5746149" y="2174506"/>
            <a:ext cx="5558108" cy="1994392"/>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Polygon Media gives its consumers clarity regarding all things pop-culture, sci-fi and technology. When it comes to keeping up with superhero films, the latest story arcs for comics, new sci-fi series, and technology, the average consumer has a hard time keeping up. Nerd Spell strives to bridge that gap.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Polygon Media used Lead King to identify essential decision-makers in their highest value B2B verticals such as pop-culture merchandise, background videos and comics. </a:t>
            </a:r>
          </a:p>
        </p:txBody>
      </p:sp>
      <p:grpSp>
        <p:nvGrpSpPr>
          <p:cNvPr id="34" name="Group 33">
            <a:extLst>
              <a:ext uri="{FF2B5EF4-FFF2-40B4-BE49-F238E27FC236}">
                <a16:creationId xmlns:a16="http://schemas.microsoft.com/office/drawing/2014/main" id="{17078324-F599-474E-BC53-BE5C2C084FC1}"/>
              </a:ext>
            </a:extLst>
          </p:cNvPr>
          <p:cNvGrpSpPr/>
          <p:nvPr/>
        </p:nvGrpSpPr>
        <p:grpSpPr>
          <a:xfrm>
            <a:off x="5861652" y="4459559"/>
            <a:ext cx="5669948" cy="1910393"/>
            <a:chOff x="5861652" y="4422861"/>
            <a:chExt cx="5669948" cy="1910393"/>
          </a:xfrm>
        </p:grpSpPr>
        <p:sp>
          <p:nvSpPr>
            <p:cNvPr id="33" name="Graphic 31">
              <a:extLst>
                <a:ext uri="{FF2B5EF4-FFF2-40B4-BE49-F238E27FC236}">
                  <a16:creationId xmlns:a16="http://schemas.microsoft.com/office/drawing/2014/main" id="{569658BF-9312-457E-A010-6F5262AA231A}"/>
                </a:ext>
              </a:extLst>
            </p:cNvPr>
            <p:cNvSpPr/>
            <p:nvPr/>
          </p:nvSpPr>
          <p:spPr>
            <a:xfrm>
              <a:off x="5861652" y="4422861"/>
              <a:ext cx="5669948" cy="1910393"/>
            </a:xfrm>
            <a:custGeom>
              <a:avLst/>
              <a:gdLst>
                <a:gd name="connsiteX0" fmla="*/ 0 w 4410075"/>
                <a:gd name="connsiteY0" fmla="*/ 147066 h 1485900"/>
                <a:gd name="connsiteX1" fmla="*/ 147257 w 4410075"/>
                <a:gd name="connsiteY1" fmla="*/ 0 h 1485900"/>
                <a:gd name="connsiteX2" fmla="*/ 4269581 w 4410075"/>
                <a:gd name="connsiteY2" fmla="*/ 0 h 1485900"/>
                <a:gd name="connsiteX3" fmla="*/ 4416838 w 4410075"/>
                <a:gd name="connsiteY3" fmla="*/ 147066 h 1485900"/>
                <a:gd name="connsiteX4" fmla="*/ 4416838 w 4410075"/>
                <a:gd name="connsiteY4" fmla="*/ 1147858 h 1485900"/>
                <a:gd name="connsiteX5" fmla="*/ 4416838 w 4410075"/>
                <a:gd name="connsiteY5" fmla="*/ 1489043 h 1485900"/>
                <a:gd name="connsiteX6" fmla="*/ 3999166 w 4410075"/>
                <a:gd name="connsiteY6" fmla="*/ 1295019 h 1485900"/>
                <a:gd name="connsiteX7" fmla="*/ 147257 w 4410075"/>
                <a:gd name="connsiteY7" fmla="*/ 1295019 h 1485900"/>
                <a:gd name="connsiteX8" fmla="*/ 0 w 4410075"/>
                <a:gd name="connsiteY8" fmla="*/ 1147953 h 1485900"/>
                <a:gd name="connsiteX9" fmla="*/ 0 w 4410075"/>
                <a:gd name="connsiteY9" fmla="*/ 14706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0075" h="1485900">
                  <a:moveTo>
                    <a:pt x="0" y="147066"/>
                  </a:moveTo>
                  <a:cubicBezTo>
                    <a:pt x="0" y="65818"/>
                    <a:pt x="65913" y="0"/>
                    <a:pt x="147257" y="0"/>
                  </a:cubicBezTo>
                  <a:lnTo>
                    <a:pt x="4269581" y="0"/>
                  </a:lnTo>
                  <a:cubicBezTo>
                    <a:pt x="4350925" y="0"/>
                    <a:pt x="4416838" y="65818"/>
                    <a:pt x="4416838" y="147066"/>
                  </a:cubicBezTo>
                  <a:lnTo>
                    <a:pt x="4416838" y="1147858"/>
                  </a:lnTo>
                  <a:cubicBezTo>
                    <a:pt x="4416838" y="1177195"/>
                    <a:pt x="4416838" y="1489043"/>
                    <a:pt x="4416838" y="1489043"/>
                  </a:cubicBezTo>
                  <a:cubicBezTo>
                    <a:pt x="4416838" y="1489043"/>
                    <a:pt x="4287393" y="1295019"/>
                    <a:pt x="3999166" y="1295019"/>
                  </a:cubicBezTo>
                  <a:lnTo>
                    <a:pt x="147257" y="1295019"/>
                  </a:lnTo>
                  <a:cubicBezTo>
                    <a:pt x="65913" y="1295019"/>
                    <a:pt x="0" y="1229106"/>
                    <a:pt x="0" y="1147953"/>
                  </a:cubicBezTo>
                  <a:lnTo>
                    <a:pt x="0" y="147066"/>
                  </a:lnTo>
                  <a:close/>
                </a:path>
              </a:pathLst>
            </a:custGeom>
            <a:blipFill>
              <a:blip r:embed="rId7"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Graphic 31">
              <a:extLst>
                <a:ext uri="{FF2B5EF4-FFF2-40B4-BE49-F238E27FC236}">
                  <a16:creationId xmlns:a16="http://schemas.microsoft.com/office/drawing/2014/main" id="{2A1EAD85-48D8-42E7-8EDD-7DDD870822E2}"/>
                </a:ext>
              </a:extLst>
            </p:cNvPr>
            <p:cNvSpPr/>
            <p:nvPr/>
          </p:nvSpPr>
          <p:spPr>
            <a:xfrm>
              <a:off x="5861652" y="4422861"/>
              <a:ext cx="5669948" cy="1910393"/>
            </a:xfrm>
            <a:custGeom>
              <a:avLst/>
              <a:gdLst>
                <a:gd name="connsiteX0" fmla="*/ 0 w 4410075"/>
                <a:gd name="connsiteY0" fmla="*/ 147066 h 1485900"/>
                <a:gd name="connsiteX1" fmla="*/ 147257 w 4410075"/>
                <a:gd name="connsiteY1" fmla="*/ 0 h 1485900"/>
                <a:gd name="connsiteX2" fmla="*/ 4269581 w 4410075"/>
                <a:gd name="connsiteY2" fmla="*/ 0 h 1485900"/>
                <a:gd name="connsiteX3" fmla="*/ 4416838 w 4410075"/>
                <a:gd name="connsiteY3" fmla="*/ 147066 h 1485900"/>
                <a:gd name="connsiteX4" fmla="*/ 4416838 w 4410075"/>
                <a:gd name="connsiteY4" fmla="*/ 1147858 h 1485900"/>
                <a:gd name="connsiteX5" fmla="*/ 4416838 w 4410075"/>
                <a:gd name="connsiteY5" fmla="*/ 1489043 h 1485900"/>
                <a:gd name="connsiteX6" fmla="*/ 3999166 w 4410075"/>
                <a:gd name="connsiteY6" fmla="*/ 1295019 h 1485900"/>
                <a:gd name="connsiteX7" fmla="*/ 147257 w 4410075"/>
                <a:gd name="connsiteY7" fmla="*/ 1295019 h 1485900"/>
                <a:gd name="connsiteX8" fmla="*/ 0 w 4410075"/>
                <a:gd name="connsiteY8" fmla="*/ 1147953 h 1485900"/>
                <a:gd name="connsiteX9" fmla="*/ 0 w 4410075"/>
                <a:gd name="connsiteY9" fmla="*/ 14706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0075" h="1485900">
                  <a:moveTo>
                    <a:pt x="0" y="147066"/>
                  </a:moveTo>
                  <a:cubicBezTo>
                    <a:pt x="0" y="65818"/>
                    <a:pt x="65913" y="0"/>
                    <a:pt x="147257" y="0"/>
                  </a:cubicBezTo>
                  <a:lnTo>
                    <a:pt x="4269581" y="0"/>
                  </a:lnTo>
                  <a:cubicBezTo>
                    <a:pt x="4350925" y="0"/>
                    <a:pt x="4416838" y="65818"/>
                    <a:pt x="4416838" y="147066"/>
                  </a:cubicBezTo>
                  <a:lnTo>
                    <a:pt x="4416838" y="1147858"/>
                  </a:lnTo>
                  <a:cubicBezTo>
                    <a:pt x="4416838" y="1177195"/>
                    <a:pt x="4416838" y="1489043"/>
                    <a:pt x="4416838" y="1489043"/>
                  </a:cubicBezTo>
                  <a:cubicBezTo>
                    <a:pt x="4416838" y="1489043"/>
                    <a:pt x="4287393" y="1295019"/>
                    <a:pt x="3999166" y="1295019"/>
                  </a:cubicBezTo>
                  <a:lnTo>
                    <a:pt x="147257" y="1295019"/>
                  </a:lnTo>
                  <a:cubicBezTo>
                    <a:pt x="65913" y="1295019"/>
                    <a:pt x="0" y="1229106"/>
                    <a:pt x="0" y="1147953"/>
                  </a:cubicBezTo>
                  <a:lnTo>
                    <a:pt x="0" y="147066"/>
                  </a:lnTo>
                  <a:close/>
                </a:path>
              </a:pathLst>
            </a:custGeom>
            <a:solidFill>
              <a:schemeClr val="accent1">
                <a:lumMod val="10000"/>
                <a:alpha val="40000"/>
              </a:schemeClr>
            </a:solidFill>
            <a:ln w="190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8655F2E9-6C1F-4564-8AA0-FC53AB9C5EFA}"/>
                </a:ext>
              </a:extLst>
            </p:cNvPr>
            <p:cNvSpPr/>
            <p:nvPr/>
          </p:nvSpPr>
          <p:spPr>
            <a:xfrm>
              <a:off x="6008635" y="4565660"/>
              <a:ext cx="5375982" cy="1301895"/>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About Polygon Media "Lead King is highly responsive, flexible &amp; delivers the best leads a business could ask for. It has also actual people I can speak with who help our team understand the data.</a:t>
              </a:r>
            </a:p>
            <a:p>
              <a:pPr marL="0" marR="0" lvl="0" indent="0" algn="r" defTabSz="914400" rtl="0" eaLnBrk="1" fontAlgn="auto" latinLnBrk="0" hangingPunct="1">
                <a:lnSpc>
                  <a:spcPts val="18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Candice Walters</a:t>
              </a:r>
            </a:p>
            <a:p>
              <a:pPr marL="0" marR="0" lvl="0" indent="0" algn="r"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Business Strategy Lead</a:t>
              </a:r>
            </a:p>
          </p:txBody>
        </p:sp>
      </p:grpSp>
    </p:spTree>
    <p:extLst>
      <p:ext uri="{BB962C8B-B14F-4D97-AF65-F5344CB8AC3E}">
        <p14:creationId xmlns:p14="http://schemas.microsoft.com/office/powerpoint/2010/main" val="3646423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6E75F719-217A-42D5-93F2-CBBF1F7ADF1D}"/>
              </a:ext>
            </a:extLst>
          </p:cNvPr>
          <p:cNvSpPr/>
          <p:nvPr/>
        </p:nvSpPr>
        <p:spPr>
          <a:xfrm>
            <a:off x="1159385" y="5121848"/>
            <a:ext cx="10205302" cy="1339553"/>
          </a:xfrm>
          <a:prstGeom prst="roundRect">
            <a:avLst>
              <a:gd name="adj" fmla="val 11128"/>
            </a:avLst>
          </a:prstGeom>
          <a:blipFill>
            <a:blip r:embed="rId2"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Rounded Corners 78">
            <a:extLst>
              <a:ext uri="{FF2B5EF4-FFF2-40B4-BE49-F238E27FC236}">
                <a16:creationId xmlns:a16="http://schemas.microsoft.com/office/drawing/2014/main" id="{1082B92F-0CFE-4245-A537-C5D86EAC7D2F}"/>
              </a:ext>
            </a:extLst>
          </p:cNvPr>
          <p:cNvSpPr/>
          <p:nvPr/>
        </p:nvSpPr>
        <p:spPr>
          <a:xfrm>
            <a:off x="1159385" y="5121848"/>
            <a:ext cx="10205302" cy="1339553"/>
          </a:xfrm>
          <a:prstGeom prst="roundRect">
            <a:avLst>
              <a:gd name="adj" fmla="val 11128"/>
            </a:avLst>
          </a:prstGeom>
          <a:solidFill>
            <a:schemeClr val="accent1">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7498C11-CF59-4FAF-8362-2076101E7009}"/>
              </a:ext>
            </a:extLst>
          </p:cNvPr>
          <p:cNvSpPr txBox="1"/>
          <p:nvPr/>
        </p:nvSpPr>
        <p:spPr>
          <a:xfrm>
            <a:off x="1064133" y="508039"/>
            <a:ext cx="541366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PROJECT CASE STUDY</a:t>
            </a:r>
          </a:p>
        </p:txBody>
      </p:sp>
      <p:sp>
        <p:nvSpPr>
          <p:cNvPr id="7" name="Rectangle 6">
            <a:extLst>
              <a:ext uri="{FF2B5EF4-FFF2-40B4-BE49-F238E27FC236}">
                <a16:creationId xmlns:a16="http://schemas.microsoft.com/office/drawing/2014/main" id="{5FCDE446-442D-43B8-B7BB-81FD5D2F7CE2}"/>
              </a:ext>
            </a:extLst>
          </p:cNvPr>
          <p:cNvSpPr/>
          <p:nvPr/>
        </p:nvSpPr>
        <p:spPr>
          <a:xfrm>
            <a:off x="0" y="0"/>
            <a:ext cx="560439" cy="685800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FA9FAF3-6CE4-464A-8124-744A5408FAA0}"/>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E0CDDC5-707D-4ADA-8124-53FDA14BD342}"/>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SECTION</a:t>
            </a:r>
          </a:p>
        </p:txBody>
      </p:sp>
      <p:sp>
        <p:nvSpPr>
          <p:cNvPr id="10" name="Graphic 31" descr="Line arrow Horizontal U turn">
            <a:extLst>
              <a:ext uri="{FF2B5EF4-FFF2-40B4-BE49-F238E27FC236}">
                <a16:creationId xmlns:a16="http://schemas.microsoft.com/office/drawing/2014/main" id="{B63ABEE1-0942-4753-B5C0-C332A50DE794}"/>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73">
            <a:extLst>
              <a:ext uri="{FF2B5EF4-FFF2-40B4-BE49-F238E27FC236}">
                <a16:creationId xmlns:a16="http://schemas.microsoft.com/office/drawing/2014/main" id="{76ED3FB2-28E2-40AC-81A5-901B74EA28F5}"/>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28" name="TextBox 27">
            <a:extLst>
              <a:ext uri="{FF2B5EF4-FFF2-40B4-BE49-F238E27FC236}">
                <a16:creationId xmlns:a16="http://schemas.microsoft.com/office/drawing/2014/main" id="{CB40018F-8C0E-4B49-9BF2-F5A236F53176}"/>
              </a:ext>
            </a:extLst>
          </p:cNvPr>
          <p:cNvSpPr txBox="1"/>
          <p:nvPr/>
        </p:nvSpPr>
        <p:spPr>
          <a:xfrm>
            <a:off x="1064133" y="1443103"/>
            <a:ext cx="2745867" cy="375744"/>
          </a:xfrm>
          <a:prstGeom prst="rect">
            <a:avLst/>
          </a:prstGeom>
          <a:noFill/>
        </p:spPr>
        <p:txBody>
          <a:bodyPr wrap="square" tIns="0" rtlCol="0">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The Final Results</a:t>
            </a:r>
          </a:p>
        </p:txBody>
      </p:sp>
      <p:grpSp>
        <p:nvGrpSpPr>
          <p:cNvPr id="76" name="Group 75">
            <a:extLst>
              <a:ext uri="{FF2B5EF4-FFF2-40B4-BE49-F238E27FC236}">
                <a16:creationId xmlns:a16="http://schemas.microsoft.com/office/drawing/2014/main" id="{A4997B8F-1683-41A4-9826-AC083A8F7B1B}"/>
              </a:ext>
            </a:extLst>
          </p:cNvPr>
          <p:cNvGrpSpPr/>
          <p:nvPr/>
        </p:nvGrpSpPr>
        <p:grpSpPr>
          <a:xfrm>
            <a:off x="1146684" y="2126473"/>
            <a:ext cx="4923916" cy="691039"/>
            <a:chOff x="1172084" y="1996441"/>
            <a:chExt cx="4923916" cy="691039"/>
          </a:xfrm>
        </p:grpSpPr>
        <p:grpSp>
          <p:nvGrpSpPr>
            <p:cNvPr id="15" name="Group 14">
              <a:extLst>
                <a:ext uri="{FF2B5EF4-FFF2-40B4-BE49-F238E27FC236}">
                  <a16:creationId xmlns:a16="http://schemas.microsoft.com/office/drawing/2014/main" id="{952D6B9F-3A51-4337-845B-FFD08F1A0496}"/>
                </a:ext>
              </a:extLst>
            </p:cNvPr>
            <p:cNvGrpSpPr/>
            <p:nvPr/>
          </p:nvGrpSpPr>
          <p:grpSpPr>
            <a:xfrm>
              <a:off x="1172084" y="1996441"/>
              <a:ext cx="4923916" cy="691039"/>
              <a:chOff x="1202330" y="1435441"/>
              <a:chExt cx="10354669" cy="4785803"/>
            </a:xfrm>
          </p:grpSpPr>
          <p:sp>
            <p:nvSpPr>
              <p:cNvPr id="16" name="Rectangle: Rounded Corners 15">
                <a:extLst>
                  <a:ext uri="{FF2B5EF4-FFF2-40B4-BE49-F238E27FC236}">
                    <a16:creationId xmlns:a16="http://schemas.microsoft.com/office/drawing/2014/main" id="{2662D814-B383-4D02-B528-774A1317D886}"/>
                  </a:ext>
                </a:extLst>
              </p:cNvPr>
              <p:cNvSpPr/>
              <p:nvPr/>
            </p:nvSpPr>
            <p:spPr>
              <a:xfrm>
                <a:off x="1202330" y="1435441"/>
                <a:ext cx="10354669" cy="4785803"/>
              </a:xfrm>
              <a:prstGeom prst="roundRect">
                <a:avLst>
                  <a:gd name="adj" fmla="val 19889"/>
                </a:avLst>
              </a:prstGeom>
              <a:blipFill>
                <a:blip r:embed="rId4"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411297DE-D840-434A-8774-EA55C48C5F30}"/>
                  </a:ext>
                </a:extLst>
              </p:cNvPr>
              <p:cNvSpPr/>
              <p:nvPr/>
            </p:nvSpPr>
            <p:spPr>
              <a:xfrm>
                <a:off x="1202330" y="1435441"/>
                <a:ext cx="10354669" cy="4785803"/>
              </a:xfrm>
              <a:prstGeom prst="roundRect">
                <a:avLst>
                  <a:gd name="adj" fmla="val 19318"/>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9" name="TextBox 28">
              <a:extLst>
                <a:ext uri="{FF2B5EF4-FFF2-40B4-BE49-F238E27FC236}">
                  <a16:creationId xmlns:a16="http://schemas.microsoft.com/office/drawing/2014/main" id="{3C169FCA-EEA6-4D4A-A9BB-FB2B669512A1}"/>
                </a:ext>
              </a:extLst>
            </p:cNvPr>
            <p:cNvSpPr txBox="1"/>
            <p:nvPr/>
          </p:nvSpPr>
          <p:spPr>
            <a:xfrm>
              <a:off x="2315913" y="2180378"/>
              <a:ext cx="3071675"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32% </a:t>
              </a:r>
              <a:r>
                <a:rPr kumimoji="0" lang="en-US" sz="15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Increase in Conversations</a:t>
              </a:r>
            </a:p>
          </p:txBody>
        </p:sp>
        <p:grpSp>
          <p:nvGrpSpPr>
            <p:cNvPr id="51" name="Group 50">
              <a:extLst>
                <a:ext uri="{FF2B5EF4-FFF2-40B4-BE49-F238E27FC236}">
                  <a16:creationId xmlns:a16="http://schemas.microsoft.com/office/drawing/2014/main" id="{4FE841E9-80B6-4B97-98F6-C93E29098E49}"/>
                </a:ext>
              </a:extLst>
            </p:cNvPr>
            <p:cNvGrpSpPr/>
            <p:nvPr/>
          </p:nvGrpSpPr>
          <p:grpSpPr>
            <a:xfrm>
              <a:off x="1562391" y="2140280"/>
              <a:ext cx="470560" cy="374783"/>
              <a:chOff x="3911594" y="3723362"/>
              <a:chExt cx="2037553" cy="1622830"/>
            </a:xfrm>
          </p:grpSpPr>
          <p:sp>
            <p:nvSpPr>
              <p:cNvPr id="36" name="Freeform: Shape 35">
                <a:extLst>
                  <a:ext uri="{FF2B5EF4-FFF2-40B4-BE49-F238E27FC236}">
                    <a16:creationId xmlns:a16="http://schemas.microsoft.com/office/drawing/2014/main" id="{9BA76B34-4240-48BE-993E-67F5B28ADAD5}"/>
                  </a:ext>
                </a:extLst>
              </p:cNvPr>
              <p:cNvSpPr/>
              <p:nvPr/>
            </p:nvSpPr>
            <p:spPr>
              <a:xfrm>
                <a:off x="3911594" y="3723362"/>
                <a:ext cx="2037553" cy="1622830"/>
              </a:xfrm>
              <a:custGeom>
                <a:avLst/>
                <a:gdLst>
                  <a:gd name="connsiteX0" fmla="*/ 3840619 w 3834922"/>
                  <a:gd name="connsiteY0" fmla="*/ 2980345 h 3054363"/>
                  <a:gd name="connsiteX1" fmla="*/ 3661345 w 3834922"/>
                  <a:gd name="connsiteY1" fmla="*/ 3047116 h 3054363"/>
                  <a:gd name="connsiteX2" fmla="*/ 3045127 w 3834922"/>
                  <a:gd name="connsiteY2" fmla="*/ 2859612 h 3054363"/>
                  <a:gd name="connsiteX3" fmla="*/ 2977507 w 3834922"/>
                  <a:gd name="connsiteY3" fmla="*/ 2864618 h 3054363"/>
                  <a:gd name="connsiteX4" fmla="*/ 2242678 w 3834922"/>
                  <a:gd name="connsiteY4" fmla="*/ 3025736 h 3054363"/>
                  <a:gd name="connsiteX5" fmla="*/ 1774766 w 3834922"/>
                  <a:gd name="connsiteY5" fmla="*/ 2932408 h 3054363"/>
                  <a:gd name="connsiteX6" fmla="*/ 1692383 w 3834922"/>
                  <a:gd name="connsiteY6" fmla="*/ 2934020 h 3054363"/>
                  <a:gd name="connsiteX7" fmla="*/ 712018 w 3834922"/>
                  <a:gd name="connsiteY7" fmla="*/ 2908991 h 3054363"/>
                  <a:gd name="connsiteX8" fmla="*/ 633707 w 3834922"/>
                  <a:gd name="connsiteY8" fmla="*/ 2902628 h 3054363"/>
                  <a:gd name="connsiteX9" fmla="*/ 171650 w 3834922"/>
                  <a:gd name="connsiteY9" fmla="*/ 3043808 h 3054363"/>
                  <a:gd name="connsiteX10" fmla="*/ 62711 w 3834922"/>
                  <a:gd name="connsiteY10" fmla="*/ 3040414 h 3054363"/>
                  <a:gd name="connsiteX11" fmla="*/ 6629 w 3834922"/>
                  <a:gd name="connsiteY11" fmla="*/ 2892532 h 3054363"/>
                  <a:gd name="connsiteX12" fmla="*/ 147809 w 3834922"/>
                  <a:gd name="connsiteY12" fmla="*/ 2426572 h 3054363"/>
                  <a:gd name="connsiteX13" fmla="*/ 141700 w 3834922"/>
                  <a:gd name="connsiteY13" fmla="*/ 2337316 h 3054363"/>
                  <a:gd name="connsiteX14" fmla="*/ 628701 w 3834922"/>
                  <a:gd name="connsiteY14" fmla="*/ 779845 h 3054363"/>
                  <a:gd name="connsiteX15" fmla="*/ 1035610 w 3834922"/>
                  <a:gd name="connsiteY15" fmla="*/ 634763 h 3054363"/>
                  <a:gd name="connsiteX16" fmla="*/ 1090674 w 3834922"/>
                  <a:gd name="connsiteY16" fmla="*/ 601759 h 3054363"/>
                  <a:gd name="connsiteX17" fmla="*/ 2051101 w 3834922"/>
                  <a:gd name="connsiteY17" fmla="*/ 21430 h 3054363"/>
                  <a:gd name="connsiteX18" fmla="*/ 3256896 w 3834922"/>
                  <a:gd name="connsiteY18" fmla="*/ 346211 h 3054363"/>
                  <a:gd name="connsiteX19" fmla="*/ 3794549 w 3834922"/>
                  <a:gd name="connsiteY19" fmla="*/ 1299257 h 3054363"/>
                  <a:gd name="connsiteX20" fmla="*/ 3650994 w 3834922"/>
                  <a:gd name="connsiteY20" fmla="*/ 2187144 h 3054363"/>
                  <a:gd name="connsiteX21" fmla="*/ 3640983 w 3834922"/>
                  <a:gd name="connsiteY21" fmla="*/ 2254424 h 3054363"/>
                  <a:gd name="connsiteX22" fmla="*/ 3827808 w 3834922"/>
                  <a:gd name="connsiteY22" fmla="*/ 2866994 h 3054363"/>
                  <a:gd name="connsiteX23" fmla="*/ 3840534 w 3834922"/>
                  <a:gd name="connsiteY23" fmla="*/ 2898047 h 3054363"/>
                  <a:gd name="connsiteX24" fmla="*/ 3840619 w 3834922"/>
                  <a:gd name="connsiteY24" fmla="*/ 2980345 h 3054363"/>
                  <a:gd name="connsiteX25" fmla="*/ 3542903 w 3834922"/>
                  <a:gd name="connsiteY25" fmla="*/ 2760600 h 3054363"/>
                  <a:gd name="connsiteX26" fmla="*/ 3533571 w 3834922"/>
                  <a:gd name="connsiteY26" fmla="*/ 2724033 h 3054363"/>
                  <a:gd name="connsiteX27" fmla="*/ 3396209 w 3834922"/>
                  <a:gd name="connsiteY27" fmla="*/ 2272666 h 3054363"/>
                  <a:gd name="connsiteX28" fmla="*/ 3412499 w 3834922"/>
                  <a:gd name="connsiteY28" fmla="*/ 2126480 h 3054363"/>
                  <a:gd name="connsiteX29" fmla="*/ 3567084 w 3834922"/>
                  <a:gd name="connsiteY29" fmla="*/ 1602996 h 3054363"/>
                  <a:gd name="connsiteX30" fmla="*/ 3141764 w 3834922"/>
                  <a:gd name="connsiteY30" fmla="*/ 562392 h 3054363"/>
                  <a:gd name="connsiteX31" fmla="*/ 1757628 w 3834922"/>
                  <a:gd name="connsiteY31" fmla="*/ 361822 h 3054363"/>
                  <a:gd name="connsiteX32" fmla="*/ 1026278 w 3834922"/>
                  <a:gd name="connsiteY32" fmla="*/ 1446036 h 3054363"/>
                  <a:gd name="connsiteX33" fmla="*/ 1175263 w 3834922"/>
                  <a:gd name="connsiteY33" fmla="*/ 2113330 h 3054363"/>
                  <a:gd name="connsiteX34" fmla="*/ 2192705 w 3834922"/>
                  <a:gd name="connsiteY34" fmla="*/ 2781217 h 3054363"/>
                  <a:gd name="connsiteX35" fmla="*/ 2924056 w 3834922"/>
                  <a:gd name="connsiteY35" fmla="*/ 2621287 h 3054363"/>
                  <a:gd name="connsiteX36" fmla="*/ 3039103 w 3834922"/>
                  <a:gd name="connsiteY36" fmla="*/ 2608052 h 3054363"/>
                  <a:gd name="connsiteX37" fmla="*/ 3186052 w 3834922"/>
                  <a:gd name="connsiteY37" fmla="*/ 2652510 h 3054363"/>
                  <a:gd name="connsiteX38" fmla="*/ 3542903 w 3834922"/>
                  <a:gd name="connsiteY38" fmla="*/ 2760600 h 3054363"/>
                  <a:gd name="connsiteX39" fmla="*/ 1434714 w 3834922"/>
                  <a:gd name="connsiteY39" fmla="*/ 2765776 h 3054363"/>
                  <a:gd name="connsiteX40" fmla="*/ 897316 w 3834922"/>
                  <a:gd name="connsiteY40" fmla="*/ 919667 h 3054363"/>
                  <a:gd name="connsiteX41" fmla="*/ 888577 w 3834922"/>
                  <a:gd name="connsiteY41" fmla="*/ 921110 h 3054363"/>
                  <a:gd name="connsiteX42" fmla="*/ 266335 w 3834922"/>
                  <a:gd name="connsiteY42" fmla="*/ 1765387 h 3054363"/>
                  <a:gd name="connsiteX43" fmla="*/ 388510 w 3834922"/>
                  <a:gd name="connsiteY43" fmla="*/ 2294640 h 3054363"/>
                  <a:gd name="connsiteX44" fmla="*/ 399709 w 3834922"/>
                  <a:gd name="connsiteY44" fmla="*/ 2420633 h 3054363"/>
                  <a:gd name="connsiteX45" fmla="*/ 315629 w 3834922"/>
                  <a:gd name="connsiteY45" fmla="*/ 2696459 h 3054363"/>
                  <a:gd name="connsiteX46" fmla="*/ 305109 w 3834922"/>
                  <a:gd name="connsiteY46" fmla="*/ 2752795 h 3054363"/>
                  <a:gd name="connsiteX47" fmla="*/ 633368 w 3834922"/>
                  <a:gd name="connsiteY47" fmla="*/ 2652764 h 3054363"/>
                  <a:gd name="connsiteX48" fmla="*/ 762500 w 3834922"/>
                  <a:gd name="connsiteY48" fmla="*/ 2666339 h 3054363"/>
                  <a:gd name="connsiteX49" fmla="*/ 1024157 w 3834922"/>
                  <a:gd name="connsiteY49" fmla="*/ 2765436 h 3054363"/>
                  <a:gd name="connsiteX50" fmla="*/ 1434714 w 3834922"/>
                  <a:gd name="connsiteY50" fmla="*/ 2765776 h 30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34922" h="3054363">
                    <a:moveTo>
                      <a:pt x="3840619" y="2980345"/>
                    </a:moveTo>
                    <a:cubicBezTo>
                      <a:pt x="3792004" y="3058655"/>
                      <a:pt x="3751449" y="3074266"/>
                      <a:pt x="3661345" y="3047116"/>
                    </a:cubicBezTo>
                    <a:cubicBezTo>
                      <a:pt x="3455769" y="2985096"/>
                      <a:pt x="3250278" y="2922906"/>
                      <a:pt x="3045127" y="2859612"/>
                    </a:cubicBezTo>
                    <a:cubicBezTo>
                      <a:pt x="3020607" y="2852062"/>
                      <a:pt x="3000499" y="2853165"/>
                      <a:pt x="2977507" y="2864618"/>
                    </a:cubicBezTo>
                    <a:cubicBezTo>
                      <a:pt x="2746224" y="2980090"/>
                      <a:pt x="2500941" y="3034729"/>
                      <a:pt x="2242678" y="3025736"/>
                    </a:cubicBezTo>
                    <a:cubicBezTo>
                      <a:pt x="2082069" y="3020136"/>
                      <a:pt x="1925363" y="2989678"/>
                      <a:pt x="1774766" y="2932408"/>
                    </a:cubicBezTo>
                    <a:cubicBezTo>
                      <a:pt x="1745835" y="2921378"/>
                      <a:pt x="1721315" y="2922397"/>
                      <a:pt x="1692383" y="2934020"/>
                    </a:cubicBezTo>
                    <a:cubicBezTo>
                      <a:pt x="1362258" y="3066885"/>
                      <a:pt x="1034932" y="3059588"/>
                      <a:pt x="712018" y="2908991"/>
                    </a:cubicBezTo>
                    <a:cubicBezTo>
                      <a:pt x="685122" y="2896435"/>
                      <a:pt x="661706" y="2893974"/>
                      <a:pt x="633707" y="2902628"/>
                    </a:cubicBezTo>
                    <a:cubicBezTo>
                      <a:pt x="479886" y="2950310"/>
                      <a:pt x="325556" y="2996295"/>
                      <a:pt x="171650" y="3043808"/>
                    </a:cubicBezTo>
                    <a:cubicBezTo>
                      <a:pt x="134319" y="3055346"/>
                      <a:pt x="98345" y="3058910"/>
                      <a:pt x="62711" y="3040414"/>
                    </a:cubicBezTo>
                    <a:cubicBezTo>
                      <a:pt x="10447" y="3013179"/>
                      <a:pt x="-12376" y="2956843"/>
                      <a:pt x="6629" y="2892532"/>
                    </a:cubicBezTo>
                    <a:cubicBezTo>
                      <a:pt x="52530" y="2736929"/>
                      <a:pt x="99448" y="2581496"/>
                      <a:pt x="147809" y="2426572"/>
                    </a:cubicBezTo>
                    <a:cubicBezTo>
                      <a:pt x="157820" y="2394586"/>
                      <a:pt x="156548" y="2367860"/>
                      <a:pt x="141700" y="2337316"/>
                    </a:cubicBezTo>
                    <a:cubicBezTo>
                      <a:pt x="-129799" y="1780319"/>
                      <a:pt x="88758" y="1084433"/>
                      <a:pt x="628701" y="779845"/>
                    </a:cubicBezTo>
                    <a:cubicBezTo>
                      <a:pt x="756391" y="707813"/>
                      <a:pt x="891546" y="658859"/>
                      <a:pt x="1035610" y="634763"/>
                    </a:cubicBezTo>
                    <a:cubicBezTo>
                      <a:pt x="1059791" y="630691"/>
                      <a:pt x="1075911" y="620934"/>
                      <a:pt x="1090674" y="601759"/>
                    </a:cubicBezTo>
                    <a:cubicBezTo>
                      <a:pt x="1335956" y="284529"/>
                      <a:pt x="1655137" y="84893"/>
                      <a:pt x="2051101" y="21430"/>
                    </a:cubicBezTo>
                    <a:cubicBezTo>
                      <a:pt x="2499160" y="-50348"/>
                      <a:pt x="2905051" y="58252"/>
                      <a:pt x="3256896" y="346211"/>
                    </a:cubicBezTo>
                    <a:cubicBezTo>
                      <a:pt x="3558430" y="593020"/>
                      <a:pt x="3737619" y="913643"/>
                      <a:pt x="3794549" y="1299257"/>
                    </a:cubicBezTo>
                    <a:cubicBezTo>
                      <a:pt x="3840365" y="1609444"/>
                      <a:pt x="3789968" y="1905972"/>
                      <a:pt x="3650994" y="2187144"/>
                    </a:cubicBezTo>
                    <a:cubicBezTo>
                      <a:pt x="3640219" y="2208948"/>
                      <a:pt x="3633007" y="2228632"/>
                      <a:pt x="3640983" y="2254424"/>
                    </a:cubicBezTo>
                    <a:cubicBezTo>
                      <a:pt x="3704021" y="2458388"/>
                      <a:pt x="3765533" y="2662776"/>
                      <a:pt x="3827808" y="2866994"/>
                    </a:cubicBezTo>
                    <a:cubicBezTo>
                      <a:pt x="3831032" y="2877684"/>
                      <a:pt x="3836292" y="2887696"/>
                      <a:pt x="3840534" y="2898047"/>
                    </a:cubicBezTo>
                    <a:cubicBezTo>
                      <a:pt x="3840619" y="2925451"/>
                      <a:pt x="3840619" y="2952856"/>
                      <a:pt x="3840619" y="2980345"/>
                    </a:cubicBezTo>
                    <a:close/>
                    <a:moveTo>
                      <a:pt x="3542903" y="2760600"/>
                    </a:moveTo>
                    <a:cubicBezTo>
                      <a:pt x="3538492" y="2743207"/>
                      <a:pt x="3536370" y="2733450"/>
                      <a:pt x="3533571" y="2724033"/>
                    </a:cubicBezTo>
                    <a:cubicBezTo>
                      <a:pt x="3488095" y="2573520"/>
                      <a:pt x="3443891" y="2422499"/>
                      <a:pt x="3396209" y="2272666"/>
                    </a:cubicBezTo>
                    <a:cubicBezTo>
                      <a:pt x="3379410" y="2219723"/>
                      <a:pt x="3385179" y="2174587"/>
                      <a:pt x="3412499" y="2126480"/>
                    </a:cubicBezTo>
                    <a:cubicBezTo>
                      <a:pt x="3504639" y="1964345"/>
                      <a:pt x="3557157" y="1788464"/>
                      <a:pt x="3567084" y="1602996"/>
                    </a:cubicBezTo>
                    <a:cubicBezTo>
                      <a:pt x="3589143" y="1190318"/>
                      <a:pt x="3449151" y="840763"/>
                      <a:pt x="3141764" y="562392"/>
                    </a:cubicBezTo>
                    <a:cubicBezTo>
                      <a:pt x="2767350" y="223103"/>
                      <a:pt x="2211371" y="139193"/>
                      <a:pt x="1757628" y="361822"/>
                    </a:cubicBezTo>
                    <a:cubicBezTo>
                      <a:pt x="1309146" y="581906"/>
                      <a:pt x="1063863" y="947920"/>
                      <a:pt x="1026278" y="1446036"/>
                    </a:cubicBezTo>
                    <a:cubicBezTo>
                      <a:pt x="1008545" y="1681222"/>
                      <a:pt x="1059536" y="1906821"/>
                      <a:pt x="1175263" y="2113330"/>
                    </a:cubicBezTo>
                    <a:cubicBezTo>
                      <a:pt x="1398231" y="2511076"/>
                      <a:pt x="1738538" y="2737523"/>
                      <a:pt x="2192705" y="2781217"/>
                    </a:cubicBezTo>
                    <a:cubicBezTo>
                      <a:pt x="2451308" y="2806076"/>
                      <a:pt x="2697015" y="2750843"/>
                      <a:pt x="2924056" y="2621287"/>
                    </a:cubicBezTo>
                    <a:cubicBezTo>
                      <a:pt x="2960878" y="2600246"/>
                      <a:pt x="2998294" y="2594901"/>
                      <a:pt x="3039103" y="2608052"/>
                    </a:cubicBezTo>
                    <a:cubicBezTo>
                      <a:pt x="3087803" y="2623748"/>
                      <a:pt x="3137097" y="2637662"/>
                      <a:pt x="3186052" y="2652510"/>
                    </a:cubicBezTo>
                    <a:cubicBezTo>
                      <a:pt x="3302881" y="2687804"/>
                      <a:pt x="3419711" y="2723269"/>
                      <a:pt x="3542903" y="2760600"/>
                    </a:cubicBezTo>
                    <a:close/>
                    <a:moveTo>
                      <a:pt x="1434714" y="2765776"/>
                    </a:moveTo>
                    <a:cubicBezTo>
                      <a:pt x="822399" y="2271648"/>
                      <a:pt x="643040" y="1658908"/>
                      <a:pt x="897316" y="919667"/>
                    </a:cubicBezTo>
                    <a:cubicBezTo>
                      <a:pt x="895873" y="919922"/>
                      <a:pt x="891971" y="919922"/>
                      <a:pt x="888577" y="921110"/>
                    </a:cubicBezTo>
                    <a:cubicBezTo>
                      <a:pt x="549458" y="1036073"/>
                      <a:pt x="277534" y="1407517"/>
                      <a:pt x="266335" y="1765387"/>
                    </a:cubicBezTo>
                    <a:cubicBezTo>
                      <a:pt x="260481" y="1953400"/>
                      <a:pt x="296030" y="2130298"/>
                      <a:pt x="388510" y="2294640"/>
                    </a:cubicBezTo>
                    <a:cubicBezTo>
                      <a:pt x="411587" y="2335704"/>
                      <a:pt x="413793" y="2376344"/>
                      <a:pt x="399709" y="2420633"/>
                    </a:cubicBezTo>
                    <a:cubicBezTo>
                      <a:pt x="370523" y="2512179"/>
                      <a:pt x="343034" y="2604319"/>
                      <a:pt x="315629" y="2696459"/>
                    </a:cubicBezTo>
                    <a:cubicBezTo>
                      <a:pt x="310539" y="2713512"/>
                      <a:pt x="301206" y="2730396"/>
                      <a:pt x="305109" y="2752795"/>
                    </a:cubicBezTo>
                    <a:cubicBezTo>
                      <a:pt x="416423" y="2719112"/>
                      <a:pt x="525362" y="2687295"/>
                      <a:pt x="633368" y="2652764"/>
                    </a:cubicBezTo>
                    <a:cubicBezTo>
                      <a:pt x="679607" y="2637917"/>
                      <a:pt x="720926" y="2642329"/>
                      <a:pt x="762500" y="2666339"/>
                    </a:cubicBezTo>
                    <a:cubicBezTo>
                      <a:pt x="844204" y="2713597"/>
                      <a:pt x="931932" y="2746092"/>
                      <a:pt x="1024157" y="2765436"/>
                    </a:cubicBezTo>
                    <a:cubicBezTo>
                      <a:pt x="1159821" y="2793859"/>
                      <a:pt x="1295825" y="2793689"/>
                      <a:pt x="1434714" y="2765776"/>
                    </a:cubicBezTo>
                    <a:close/>
                  </a:path>
                </a:pathLst>
              </a:custGeom>
              <a:gradFill>
                <a:gsLst>
                  <a:gs pos="100000">
                    <a:schemeClr val="accent3"/>
                  </a:gs>
                  <a:gs pos="0">
                    <a:schemeClr val="accent6"/>
                  </a:gs>
                </a:gsLst>
                <a:path path="circle">
                  <a:fillToRect l="100000" b="100000"/>
                </a:path>
              </a:gradFill>
              <a:ln w="84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EA00F171-3980-4C39-A3A6-EC1AA1A070A0}"/>
                  </a:ext>
                </a:extLst>
              </p:cNvPr>
              <p:cNvGrpSpPr/>
              <p:nvPr/>
            </p:nvGrpSpPr>
            <p:grpSpPr>
              <a:xfrm>
                <a:off x="4788444" y="4238021"/>
                <a:ext cx="685311" cy="577466"/>
                <a:chOff x="4788444" y="4238021"/>
                <a:chExt cx="685311" cy="577466"/>
              </a:xfrm>
              <a:gradFill>
                <a:gsLst>
                  <a:gs pos="100000">
                    <a:schemeClr val="accent2">
                      <a:lumMod val="75000"/>
                    </a:schemeClr>
                  </a:gs>
                  <a:gs pos="0">
                    <a:schemeClr val="accent2"/>
                  </a:gs>
                </a:gsLst>
                <a:path path="circle">
                  <a:fillToRect l="100000" b="100000"/>
                </a:path>
              </a:gradFill>
            </p:grpSpPr>
            <p:sp>
              <p:nvSpPr>
                <p:cNvPr id="37" name="Freeform: Shape 36">
                  <a:extLst>
                    <a:ext uri="{FF2B5EF4-FFF2-40B4-BE49-F238E27FC236}">
                      <a16:creationId xmlns:a16="http://schemas.microsoft.com/office/drawing/2014/main" id="{79ECB4C2-8578-4DFF-A6F4-7ED45F599A5A}"/>
                    </a:ext>
                  </a:extLst>
                </p:cNvPr>
                <p:cNvSpPr/>
                <p:nvPr/>
              </p:nvSpPr>
              <p:spPr>
                <a:xfrm>
                  <a:off x="4788560" y="4462711"/>
                  <a:ext cx="685195" cy="126220"/>
                </a:xfrm>
                <a:custGeom>
                  <a:avLst/>
                  <a:gdLst>
                    <a:gd name="connsiteX0" fmla="*/ 647779 w 1289620"/>
                    <a:gd name="connsiteY0" fmla="*/ 241655 h 237561"/>
                    <a:gd name="connsiteX1" fmla="*/ 142112 w 1289620"/>
                    <a:gd name="connsiteY1" fmla="*/ 241655 h 237561"/>
                    <a:gd name="connsiteX2" fmla="*/ 82976 w 1289620"/>
                    <a:gd name="connsiteY2" fmla="*/ 234613 h 237561"/>
                    <a:gd name="connsiteX3" fmla="*/ 423 w 1289620"/>
                    <a:gd name="connsiteY3" fmla="*/ 113711 h 237561"/>
                    <a:gd name="connsiteX4" fmla="*/ 102236 w 1289620"/>
                    <a:gd name="connsiteY4" fmla="*/ 4603 h 237561"/>
                    <a:gd name="connsiteX5" fmla="*/ 161880 w 1289620"/>
                    <a:gd name="connsiteY5" fmla="*/ 191 h 237561"/>
                    <a:gd name="connsiteX6" fmla="*/ 1128332 w 1289620"/>
                    <a:gd name="connsiteY6" fmla="*/ 191 h 237561"/>
                    <a:gd name="connsiteX7" fmla="*/ 1184244 w 1289620"/>
                    <a:gd name="connsiteY7" fmla="*/ 3924 h 237561"/>
                    <a:gd name="connsiteX8" fmla="*/ 1292250 w 1289620"/>
                    <a:gd name="connsiteY8" fmla="*/ 125759 h 237561"/>
                    <a:gd name="connsiteX9" fmla="*/ 1172196 w 1289620"/>
                    <a:gd name="connsiteY9" fmla="*/ 241146 h 237561"/>
                    <a:gd name="connsiteX10" fmla="*/ 947446 w 1289620"/>
                    <a:gd name="connsiteY10" fmla="*/ 241740 h 237561"/>
                    <a:gd name="connsiteX11" fmla="*/ 647779 w 1289620"/>
                    <a:gd name="connsiteY11" fmla="*/ 241655 h 23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9620" h="237561">
                      <a:moveTo>
                        <a:pt x="647779" y="241655"/>
                      </a:moveTo>
                      <a:cubicBezTo>
                        <a:pt x="479195" y="241655"/>
                        <a:pt x="310611" y="241655"/>
                        <a:pt x="142112" y="241655"/>
                      </a:cubicBezTo>
                      <a:cubicBezTo>
                        <a:pt x="122089" y="241655"/>
                        <a:pt x="102320" y="241231"/>
                        <a:pt x="82976" y="234613"/>
                      </a:cubicBezTo>
                      <a:cubicBezTo>
                        <a:pt x="31391" y="216966"/>
                        <a:pt x="-4328" y="165042"/>
                        <a:pt x="423" y="113711"/>
                      </a:cubicBezTo>
                      <a:cubicBezTo>
                        <a:pt x="5684" y="57630"/>
                        <a:pt x="46918" y="12833"/>
                        <a:pt x="102236" y="4603"/>
                      </a:cubicBezTo>
                      <a:cubicBezTo>
                        <a:pt x="121919" y="1718"/>
                        <a:pt x="142027" y="191"/>
                        <a:pt x="161880" y="191"/>
                      </a:cubicBezTo>
                      <a:cubicBezTo>
                        <a:pt x="484031" y="-64"/>
                        <a:pt x="806181" y="-64"/>
                        <a:pt x="1128332" y="191"/>
                      </a:cubicBezTo>
                      <a:cubicBezTo>
                        <a:pt x="1146998" y="191"/>
                        <a:pt x="1165748" y="1464"/>
                        <a:pt x="1184244" y="3924"/>
                      </a:cubicBezTo>
                      <a:cubicBezTo>
                        <a:pt x="1249913" y="12578"/>
                        <a:pt x="1294880" y="63823"/>
                        <a:pt x="1292250" y="125759"/>
                      </a:cubicBezTo>
                      <a:cubicBezTo>
                        <a:pt x="1289535" y="189137"/>
                        <a:pt x="1238798" y="239534"/>
                        <a:pt x="1172196" y="241146"/>
                      </a:cubicBezTo>
                      <a:cubicBezTo>
                        <a:pt x="1097279" y="242928"/>
                        <a:pt x="1022363" y="241740"/>
                        <a:pt x="947446" y="241740"/>
                      </a:cubicBezTo>
                      <a:cubicBezTo>
                        <a:pt x="847585" y="241655"/>
                        <a:pt x="747640" y="241655"/>
                        <a:pt x="647779" y="241655"/>
                      </a:cubicBezTo>
                      <a:close/>
                    </a:path>
                  </a:pathLst>
                </a:custGeom>
                <a:grpFill/>
                <a:ln w="84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1F462298-5F31-4A57-A94E-7434BFE777FF}"/>
                    </a:ext>
                  </a:extLst>
                </p:cNvPr>
                <p:cNvSpPr/>
                <p:nvPr/>
              </p:nvSpPr>
              <p:spPr>
                <a:xfrm>
                  <a:off x="4788538" y="4238021"/>
                  <a:ext cx="685195" cy="121712"/>
                </a:xfrm>
                <a:custGeom>
                  <a:avLst/>
                  <a:gdLst>
                    <a:gd name="connsiteX0" fmla="*/ 647309 w 1289620"/>
                    <a:gd name="connsiteY0" fmla="*/ 55 h 229077"/>
                    <a:gd name="connsiteX1" fmla="*/ 1164090 w 1289620"/>
                    <a:gd name="connsiteY1" fmla="*/ 140 h 229077"/>
                    <a:gd name="connsiteX2" fmla="*/ 1292374 w 1289620"/>
                    <a:gd name="connsiteY2" fmla="*/ 116970 h 229077"/>
                    <a:gd name="connsiteX3" fmla="*/ 1166381 w 1289620"/>
                    <a:gd name="connsiteY3" fmla="*/ 237193 h 229077"/>
                    <a:gd name="connsiteX4" fmla="*/ 125268 w 1289620"/>
                    <a:gd name="connsiteY4" fmla="*/ 237193 h 229077"/>
                    <a:gd name="connsiteX5" fmla="*/ 1396 w 1289620"/>
                    <a:gd name="connsiteY5" fmla="*/ 134447 h 229077"/>
                    <a:gd name="connsiteX6" fmla="*/ 78858 w 1289620"/>
                    <a:gd name="connsiteY6" fmla="*/ 6928 h 229077"/>
                    <a:gd name="connsiteX7" fmla="*/ 134176 w 1289620"/>
                    <a:gd name="connsiteY7" fmla="*/ 55 h 229077"/>
                    <a:gd name="connsiteX8" fmla="*/ 647309 w 1289620"/>
                    <a:gd name="connsiteY8" fmla="*/ 55 h 2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620" h="229077">
                      <a:moveTo>
                        <a:pt x="647309" y="55"/>
                      </a:moveTo>
                      <a:cubicBezTo>
                        <a:pt x="819541" y="55"/>
                        <a:pt x="991858" y="-114"/>
                        <a:pt x="1164090" y="140"/>
                      </a:cubicBezTo>
                      <a:cubicBezTo>
                        <a:pt x="1239686" y="225"/>
                        <a:pt x="1291525" y="47992"/>
                        <a:pt x="1292374" y="116970"/>
                      </a:cubicBezTo>
                      <a:cubicBezTo>
                        <a:pt x="1293222" y="184760"/>
                        <a:pt x="1239516" y="237108"/>
                        <a:pt x="1166381" y="237193"/>
                      </a:cubicBezTo>
                      <a:cubicBezTo>
                        <a:pt x="819372" y="237617"/>
                        <a:pt x="472362" y="237532"/>
                        <a:pt x="125268" y="237193"/>
                      </a:cubicBezTo>
                      <a:cubicBezTo>
                        <a:pt x="60617" y="237108"/>
                        <a:pt x="11747" y="195450"/>
                        <a:pt x="1396" y="134447"/>
                      </a:cubicBezTo>
                      <a:cubicBezTo>
                        <a:pt x="-7428" y="82693"/>
                        <a:pt x="26425" y="27714"/>
                        <a:pt x="78858" y="6928"/>
                      </a:cubicBezTo>
                      <a:cubicBezTo>
                        <a:pt x="96930" y="-284"/>
                        <a:pt x="115511" y="140"/>
                        <a:pt x="134176" y="55"/>
                      </a:cubicBezTo>
                      <a:cubicBezTo>
                        <a:pt x="305220" y="55"/>
                        <a:pt x="476265" y="55"/>
                        <a:pt x="647309" y="55"/>
                      </a:cubicBezTo>
                      <a:close/>
                    </a:path>
                  </a:pathLst>
                </a:custGeom>
                <a:grpFill/>
                <a:ln w="84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033D714-B9E0-4EB3-AFE6-A4ED89D4C181}"/>
                    </a:ext>
                  </a:extLst>
                </p:cNvPr>
                <p:cNvSpPr/>
                <p:nvPr/>
              </p:nvSpPr>
              <p:spPr>
                <a:xfrm>
                  <a:off x="4788444" y="4689267"/>
                  <a:ext cx="495865" cy="126220"/>
                </a:xfrm>
                <a:custGeom>
                  <a:avLst/>
                  <a:gdLst>
                    <a:gd name="connsiteX0" fmla="*/ 469995 w 933277"/>
                    <a:gd name="connsiteY0" fmla="*/ 242011 h 237561"/>
                    <a:gd name="connsiteX1" fmla="*/ 125446 w 933277"/>
                    <a:gd name="connsiteY1" fmla="*/ 241757 h 237561"/>
                    <a:gd name="connsiteX2" fmla="*/ 11671 w 933277"/>
                    <a:gd name="connsiteY2" fmla="*/ 170319 h 237561"/>
                    <a:gd name="connsiteX3" fmla="*/ 27537 w 933277"/>
                    <a:gd name="connsiteY3" fmla="*/ 47296 h 237561"/>
                    <a:gd name="connsiteX4" fmla="*/ 129603 w 933277"/>
                    <a:gd name="connsiteY4" fmla="*/ 886 h 237561"/>
                    <a:gd name="connsiteX5" fmla="*/ 811236 w 933277"/>
                    <a:gd name="connsiteY5" fmla="*/ 1225 h 237561"/>
                    <a:gd name="connsiteX6" fmla="*/ 940028 w 933277"/>
                    <a:gd name="connsiteY6" fmla="*/ 123824 h 237561"/>
                    <a:gd name="connsiteX7" fmla="*/ 803345 w 933277"/>
                    <a:gd name="connsiteY7" fmla="*/ 242181 h 237561"/>
                    <a:gd name="connsiteX8" fmla="*/ 469995 w 933277"/>
                    <a:gd name="connsiteY8" fmla="*/ 242266 h 237561"/>
                    <a:gd name="connsiteX9" fmla="*/ 469995 w 933277"/>
                    <a:gd name="connsiteY9" fmla="*/ 242011 h 23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277" h="237561">
                      <a:moveTo>
                        <a:pt x="469995" y="242011"/>
                      </a:moveTo>
                      <a:cubicBezTo>
                        <a:pt x="355117" y="242011"/>
                        <a:pt x="240239" y="242605"/>
                        <a:pt x="125446" y="241757"/>
                      </a:cubicBezTo>
                      <a:cubicBezTo>
                        <a:pt x="73607" y="241417"/>
                        <a:pt x="34155" y="217831"/>
                        <a:pt x="11671" y="170319"/>
                      </a:cubicBezTo>
                      <a:cubicBezTo>
                        <a:pt x="-9200" y="126370"/>
                        <a:pt x="-971" y="85051"/>
                        <a:pt x="27537" y="47296"/>
                      </a:cubicBezTo>
                      <a:cubicBezTo>
                        <a:pt x="52990" y="13613"/>
                        <a:pt x="89812" y="1056"/>
                        <a:pt x="129603" y="886"/>
                      </a:cubicBezTo>
                      <a:cubicBezTo>
                        <a:pt x="356814" y="38"/>
                        <a:pt x="584025" y="-726"/>
                        <a:pt x="811236" y="1225"/>
                      </a:cubicBezTo>
                      <a:cubicBezTo>
                        <a:pt x="888782" y="1904"/>
                        <a:pt x="941725" y="56119"/>
                        <a:pt x="940028" y="123824"/>
                      </a:cubicBezTo>
                      <a:cubicBezTo>
                        <a:pt x="938331" y="193481"/>
                        <a:pt x="883013" y="241841"/>
                        <a:pt x="803345" y="242181"/>
                      </a:cubicBezTo>
                      <a:cubicBezTo>
                        <a:pt x="692200" y="242605"/>
                        <a:pt x="581140" y="242266"/>
                        <a:pt x="469995" y="242266"/>
                      </a:cubicBezTo>
                      <a:cubicBezTo>
                        <a:pt x="469995" y="242096"/>
                        <a:pt x="469995" y="242096"/>
                        <a:pt x="469995" y="242011"/>
                      </a:cubicBezTo>
                      <a:close/>
                    </a:path>
                  </a:pathLst>
                </a:custGeom>
                <a:grpFill/>
                <a:ln w="84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75" name="Group 74">
            <a:extLst>
              <a:ext uri="{FF2B5EF4-FFF2-40B4-BE49-F238E27FC236}">
                <a16:creationId xmlns:a16="http://schemas.microsoft.com/office/drawing/2014/main" id="{67490E14-ECD2-4FD7-A963-D690558CE767}"/>
              </a:ext>
            </a:extLst>
          </p:cNvPr>
          <p:cNvGrpSpPr/>
          <p:nvPr/>
        </p:nvGrpSpPr>
        <p:grpSpPr>
          <a:xfrm>
            <a:off x="1146684" y="3125138"/>
            <a:ext cx="4923916" cy="691039"/>
            <a:chOff x="1172084" y="2865121"/>
            <a:chExt cx="4923916" cy="691039"/>
          </a:xfrm>
        </p:grpSpPr>
        <p:grpSp>
          <p:nvGrpSpPr>
            <p:cNvPr id="57" name="Group 56">
              <a:extLst>
                <a:ext uri="{FF2B5EF4-FFF2-40B4-BE49-F238E27FC236}">
                  <a16:creationId xmlns:a16="http://schemas.microsoft.com/office/drawing/2014/main" id="{E4DBE52D-5E09-42BF-88E0-D36456C1B3E8}"/>
                </a:ext>
              </a:extLst>
            </p:cNvPr>
            <p:cNvGrpSpPr/>
            <p:nvPr/>
          </p:nvGrpSpPr>
          <p:grpSpPr>
            <a:xfrm>
              <a:off x="1172084" y="2865121"/>
              <a:ext cx="4923916" cy="691039"/>
              <a:chOff x="1202330" y="1435441"/>
              <a:chExt cx="10354669" cy="4785803"/>
            </a:xfrm>
          </p:grpSpPr>
          <p:sp>
            <p:nvSpPr>
              <p:cNvPr id="65" name="Rectangle: Rounded Corners 64">
                <a:extLst>
                  <a:ext uri="{FF2B5EF4-FFF2-40B4-BE49-F238E27FC236}">
                    <a16:creationId xmlns:a16="http://schemas.microsoft.com/office/drawing/2014/main" id="{054A26BA-4112-49BB-8AAC-92C9CDB25917}"/>
                  </a:ext>
                </a:extLst>
              </p:cNvPr>
              <p:cNvSpPr/>
              <p:nvPr/>
            </p:nvSpPr>
            <p:spPr>
              <a:xfrm>
                <a:off x="1202330" y="1435441"/>
                <a:ext cx="10354669" cy="4785803"/>
              </a:xfrm>
              <a:prstGeom prst="roundRect">
                <a:avLst>
                  <a:gd name="adj" fmla="val 19889"/>
                </a:avLst>
              </a:prstGeom>
              <a:blipFill>
                <a:blip r:embed="rId5"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69CF03E2-2852-43B1-BD5A-D38F7AA58849}"/>
                  </a:ext>
                </a:extLst>
              </p:cNvPr>
              <p:cNvSpPr/>
              <p:nvPr/>
            </p:nvSpPr>
            <p:spPr>
              <a:xfrm>
                <a:off x="1202330" y="1435441"/>
                <a:ext cx="10354669" cy="4785803"/>
              </a:xfrm>
              <a:prstGeom prst="roundRect">
                <a:avLst>
                  <a:gd name="adj" fmla="val 19318"/>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8" name="TextBox 57">
              <a:extLst>
                <a:ext uri="{FF2B5EF4-FFF2-40B4-BE49-F238E27FC236}">
                  <a16:creationId xmlns:a16="http://schemas.microsoft.com/office/drawing/2014/main" id="{E847D08D-A09F-4A04-9E8C-1AFFC3491D3C}"/>
                </a:ext>
              </a:extLst>
            </p:cNvPr>
            <p:cNvSpPr txBox="1"/>
            <p:nvPr/>
          </p:nvSpPr>
          <p:spPr>
            <a:xfrm>
              <a:off x="2315913" y="3049058"/>
              <a:ext cx="3323346"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60% </a:t>
              </a:r>
              <a:r>
                <a:rPr kumimoji="0" lang="en-US" sz="15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Increase in online mentions</a:t>
              </a:r>
            </a:p>
          </p:txBody>
        </p:sp>
        <p:sp>
          <p:nvSpPr>
            <p:cNvPr id="35" name="Freeform: Shape 34">
              <a:extLst>
                <a:ext uri="{FF2B5EF4-FFF2-40B4-BE49-F238E27FC236}">
                  <a16:creationId xmlns:a16="http://schemas.microsoft.com/office/drawing/2014/main" id="{957DDC94-C105-4770-8D8C-88D5F505BB43}"/>
                </a:ext>
              </a:extLst>
            </p:cNvPr>
            <p:cNvSpPr/>
            <p:nvPr/>
          </p:nvSpPr>
          <p:spPr>
            <a:xfrm>
              <a:off x="1597323" y="3008960"/>
              <a:ext cx="400697" cy="399594"/>
            </a:xfrm>
            <a:custGeom>
              <a:avLst/>
              <a:gdLst>
                <a:gd name="connsiteX0" fmla="*/ 2286953 w 3088300"/>
                <a:gd name="connsiteY0" fmla="*/ 1445358 h 3079816"/>
                <a:gd name="connsiteX1" fmla="*/ 2287123 w 3088300"/>
                <a:gd name="connsiteY1" fmla="*/ 1944068 h 3079816"/>
                <a:gd name="connsiteX2" fmla="*/ 2496178 w 3088300"/>
                <a:gd name="connsiteY2" fmla="*/ 2195544 h 3079816"/>
                <a:gd name="connsiteX3" fmla="*/ 2780658 w 3088300"/>
                <a:gd name="connsiteY3" fmla="*/ 2039602 h 3079816"/>
                <a:gd name="connsiteX4" fmla="*/ 2800681 w 3088300"/>
                <a:gd name="connsiteY4" fmla="*/ 1927354 h 3079816"/>
                <a:gd name="connsiteX5" fmla="*/ 2796014 w 3088300"/>
                <a:gd name="connsiteY5" fmla="*/ 1464957 h 3079816"/>
                <a:gd name="connsiteX6" fmla="*/ 2520612 w 3088300"/>
                <a:gd name="connsiteY6" fmla="*/ 755242 h 3079816"/>
                <a:gd name="connsiteX7" fmla="*/ 1725035 w 3088300"/>
                <a:gd name="connsiteY7" fmla="*/ 301839 h 3079816"/>
                <a:gd name="connsiteX8" fmla="*/ 585843 w 3088300"/>
                <a:gd name="connsiteY8" fmla="*/ 731655 h 3079816"/>
                <a:gd name="connsiteX9" fmla="*/ 293982 w 3088300"/>
                <a:gd name="connsiteY9" fmla="*/ 1417699 h 3079816"/>
                <a:gd name="connsiteX10" fmla="*/ 729398 w 3088300"/>
                <a:gd name="connsiteY10" fmla="*/ 2499368 h 3079816"/>
                <a:gd name="connsiteX11" fmla="*/ 1418157 w 3088300"/>
                <a:gd name="connsiteY11" fmla="*/ 2793860 h 3079816"/>
                <a:gd name="connsiteX12" fmla="*/ 1542537 w 3088300"/>
                <a:gd name="connsiteY12" fmla="*/ 2801157 h 3079816"/>
                <a:gd name="connsiteX13" fmla="*/ 1687535 w 3088300"/>
                <a:gd name="connsiteY13" fmla="*/ 2944118 h 3079816"/>
                <a:gd name="connsiteX14" fmla="*/ 1541519 w 3088300"/>
                <a:gd name="connsiteY14" fmla="*/ 3087249 h 3079816"/>
                <a:gd name="connsiteX15" fmla="*/ 999539 w 3088300"/>
                <a:gd name="connsiteY15" fmla="*/ 2988236 h 3079816"/>
                <a:gd name="connsiteX16" fmla="*/ 175625 w 3088300"/>
                <a:gd name="connsiteY16" fmla="*/ 2258922 h 3079816"/>
                <a:gd name="connsiteX17" fmla="*/ 4920 w 3088300"/>
                <a:gd name="connsiteY17" fmla="*/ 1664509 h 3079816"/>
                <a:gd name="connsiteX18" fmla="*/ 247572 w 3088300"/>
                <a:gd name="connsiteY18" fmla="*/ 706627 h 3079816"/>
                <a:gd name="connsiteX19" fmla="*/ 1265185 w 3088300"/>
                <a:gd name="connsiteY19" fmla="*/ 27115 h 3079816"/>
                <a:gd name="connsiteX20" fmla="*/ 2656022 w 3088300"/>
                <a:gd name="connsiteY20" fmla="*/ 476955 h 3079816"/>
                <a:gd name="connsiteX21" fmla="*/ 3074979 w 3088300"/>
                <a:gd name="connsiteY21" fmla="*/ 1355170 h 3079816"/>
                <a:gd name="connsiteX22" fmla="*/ 3086603 w 3088300"/>
                <a:gd name="connsiteY22" fmla="*/ 1787532 h 3079816"/>
                <a:gd name="connsiteX23" fmla="*/ 3075149 w 3088300"/>
                <a:gd name="connsiteY23" fmla="*/ 2055552 h 3079816"/>
                <a:gd name="connsiteX24" fmla="*/ 2579155 w 3088300"/>
                <a:gd name="connsiteY24" fmla="*/ 2484860 h 3079816"/>
                <a:gd name="connsiteX25" fmla="*/ 2039466 w 3088300"/>
                <a:gd name="connsiteY25" fmla="*/ 2140905 h 3079816"/>
                <a:gd name="connsiteX26" fmla="*/ 1996026 w 3088300"/>
                <a:gd name="connsiteY26" fmla="*/ 2129027 h 3079816"/>
                <a:gd name="connsiteX27" fmla="*/ 816617 w 3088300"/>
                <a:gd name="connsiteY27" fmla="*/ 1724069 h 3079816"/>
                <a:gd name="connsiteX28" fmla="*/ 1447088 w 3088300"/>
                <a:gd name="connsiteY28" fmla="*/ 805893 h 3079816"/>
                <a:gd name="connsiteX29" fmla="*/ 1971081 w 3088300"/>
                <a:gd name="connsiteY29" fmla="*/ 940116 h 3079816"/>
                <a:gd name="connsiteX30" fmla="*/ 2001795 w 3088300"/>
                <a:gd name="connsiteY30" fmla="*/ 926371 h 3079816"/>
                <a:gd name="connsiteX31" fmla="*/ 2151883 w 3088300"/>
                <a:gd name="connsiteY31" fmla="*/ 800463 h 3079816"/>
                <a:gd name="connsiteX32" fmla="*/ 2286190 w 3088300"/>
                <a:gd name="connsiteY32" fmla="*/ 940201 h 3079816"/>
                <a:gd name="connsiteX33" fmla="*/ 2286530 w 3088300"/>
                <a:gd name="connsiteY33" fmla="*/ 1445443 h 3079816"/>
                <a:gd name="connsiteX34" fmla="*/ 2286953 w 3088300"/>
                <a:gd name="connsiteY34" fmla="*/ 1445358 h 3079816"/>
                <a:gd name="connsiteX35" fmla="*/ 2000522 w 3088300"/>
                <a:gd name="connsiteY35" fmla="*/ 1544455 h 3079816"/>
                <a:gd name="connsiteX36" fmla="*/ 1543470 w 3088300"/>
                <a:gd name="connsiteY36" fmla="*/ 1086386 h 3079816"/>
                <a:gd name="connsiteX37" fmla="*/ 1086165 w 3088300"/>
                <a:gd name="connsiteY37" fmla="*/ 1544201 h 3079816"/>
                <a:gd name="connsiteX38" fmla="*/ 1544828 w 3088300"/>
                <a:gd name="connsiteY38" fmla="*/ 2000659 h 3079816"/>
                <a:gd name="connsiteX39" fmla="*/ 2000522 w 3088300"/>
                <a:gd name="connsiteY39" fmla="*/ 1544455 h 30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88300" h="3079816">
                  <a:moveTo>
                    <a:pt x="2286953" y="1445358"/>
                  </a:moveTo>
                  <a:cubicBezTo>
                    <a:pt x="2286953" y="1611567"/>
                    <a:pt x="2286275" y="1777860"/>
                    <a:pt x="2287123" y="1944068"/>
                  </a:cubicBezTo>
                  <a:cubicBezTo>
                    <a:pt x="2287718" y="2067770"/>
                    <a:pt x="2374852" y="2171449"/>
                    <a:pt x="2496178" y="2195544"/>
                  </a:cubicBezTo>
                  <a:cubicBezTo>
                    <a:pt x="2613855" y="2218961"/>
                    <a:pt x="2733231" y="2153631"/>
                    <a:pt x="2780658" y="2039602"/>
                  </a:cubicBezTo>
                  <a:cubicBezTo>
                    <a:pt x="2795590" y="2003713"/>
                    <a:pt x="2801105" y="1965618"/>
                    <a:pt x="2800681" y="1927354"/>
                  </a:cubicBezTo>
                  <a:cubicBezTo>
                    <a:pt x="2798984" y="1773193"/>
                    <a:pt x="2805516" y="1619033"/>
                    <a:pt x="2796014" y="1464957"/>
                  </a:cubicBezTo>
                  <a:cubicBezTo>
                    <a:pt x="2779555" y="1198888"/>
                    <a:pt x="2687839" y="961666"/>
                    <a:pt x="2520612" y="755242"/>
                  </a:cubicBezTo>
                  <a:cubicBezTo>
                    <a:pt x="2314952" y="501390"/>
                    <a:pt x="2048713" y="344854"/>
                    <a:pt x="1725035" y="301839"/>
                  </a:cubicBezTo>
                  <a:cubicBezTo>
                    <a:pt x="1271123" y="241430"/>
                    <a:pt x="888395" y="387191"/>
                    <a:pt x="585843" y="731655"/>
                  </a:cubicBezTo>
                  <a:cubicBezTo>
                    <a:pt x="414120" y="927220"/>
                    <a:pt x="316380" y="1159182"/>
                    <a:pt x="293982" y="1417699"/>
                  </a:cubicBezTo>
                  <a:cubicBezTo>
                    <a:pt x="256566" y="1849892"/>
                    <a:pt x="402581" y="2213191"/>
                    <a:pt x="729398" y="2499368"/>
                  </a:cubicBezTo>
                  <a:cubicBezTo>
                    <a:pt x="925896" y="2671431"/>
                    <a:pt x="1158791" y="2765522"/>
                    <a:pt x="1418157" y="2793860"/>
                  </a:cubicBezTo>
                  <a:cubicBezTo>
                    <a:pt x="1459391" y="2798357"/>
                    <a:pt x="1501049" y="2799799"/>
                    <a:pt x="1542537" y="2801157"/>
                  </a:cubicBezTo>
                  <a:cubicBezTo>
                    <a:pt x="1625344" y="2803872"/>
                    <a:pt x="1688977" y="2866062"/>
                    <a:pt x="1687535" y="2944118"/>
                  </a:cubicBezTo>
                  <a:cubicBezTo>
                    <a:pt x="1686093" y="3023192"/>
                    <a:pt x="1622545" y="3086909"/>
                    <a:pt x="1541519" y="3087249"/>
                  </a:cubicBezTo>
                  <a:cubicBezTo>
                    <a:pt x="1354864" y="3087927"/>
                    <a:pt x="1173553" y="3055432"/>
                    <a:pt x="999539" y="2988236"/>
                  </a:cubicBezTo>
                  <a:cubicBezTo>
                    <a:pt x="634882" y="2847396"/>
                    <a:pt x="359311" y="2604235"/>
                    <a:pt x="175625" y="2258922"/>
                  </a:cubicBezTo>
                  <a:cubicBezTo>
                    <a:pt x="76867" y="2073200"/>
                    <a:pt x="20871" y="1874581"/>
                    <a:pt x="4920" y="1664509"/>
                  </a:cubicBezTo>
                  <a:cubicBezTo>
                    <a:pt x="-21381" y="1317924"/>
                    <a:pt x="57523" y="997130"/>
                    <a:pt x="247572" y="706627"/>
                  </a:cubicBezTo>
                  <a:cubicBezTo>
                    <a:pt x="489630" y="336539"/>
                    <a:pt x="829514" y="103814"/>
                    <a:pt x="1265185" y="27115"/>
                  </a:cubicBezTo>
                  <a:cubicBezTo>
                    <a:pt x="1805043" y="-67909"/>
                    <a:pt x="2272191" y="87948"/>
                    <a:pt x="2656022" y="476955"/>
                  </a:cubicBezTo>
                  <a:cubicBezTo>
                    <a:pt x="2895281" y="719353"/>
                    <a:pt x="3031454" y="1016305"/>
                    <a:pt x="3074979" y="1355170"/>
                  </a:cubicBezTo>
                  <a:cubicBezTo>
                    <a:pt x="3093475" y="1499064"/>
                    <a:pt x="3086094" y="1643383"/>
                    <a:pt x="3086603" y="1787532"/>
                  </a:cubicBezTo>
                  <a:cubicBezTo>
                    <a:pt x="3086857" y="1876957"/>
                    <a:pt x="3094578" y="1966721"/>
                    <a:pt x="3075149" y="2055552"/>
                  </a:cubicBezTo>
                  <a:cubicBezTo>
                    <a:pt x="3022377" y="2297187"/>
                    <a:pt x="2826558" y="2466025"/>
                    <a:pt x="2579155" y="2484860"/>
                  </a:cubicBezTo>
                  <a:cubicBezTo>
                    <a:pt x="2347362" y="2502423"/>
                    <a:pt x="2122866" y="2359971"/>
                    <a:pt x="2039466" y="2140905"/>
                  </a:cubicBezTo>
                  <a:cubicBezTo>
                    <a:pt x="2026145" y="2105949"/>
                    <a:pt x="2025891" y="2106119"/>
                    <a:pt x="1996026" y="2129027"/>
                  </a:cubicBezTo>
                  <a:cubicBezTo>
                    <a:pt x="1567652" y="2458898"/>
                    <a:pt x="951687" y="2247384"/>
                    <a:pt x="816617" y="1724069"/>
                  </a:cubicBezTo>
                  <a:cubicBezTo>
                    <a:pt x="705896" y="1295186"/>
                    <a:pt x="1007090" y="857139"/>
                    <a:pt x="1447088" y="805893"/>
                  </a:cubicBezTo>
                  <a:cubicBezTo>
                    <a:pt x="1639344" y="783495"/>
                    <a:pt x="1813782" y="828462"/>
                    <a:pt x="1971081" y="940116"/>
                  </a:cubicBezTo>
                  <a:cubicBezTo>
                    <a:pt x="1993310" y="955897"/>
                    <a:pt x="1999080" y="956575"/>
                    <a:pt x="2001795" y="926371"/>
                  </a:cubicBezTo>
                  <a:cubicBezTo>
                    <a:pt x="2008583" y="851030"/>
                    <a:pt x="2075439" y="796730"/>
                    <a:pt x="2151883" y="800463"/>
                  </a:cubicBezTo>
                  <a:cubicBezTo>
                    <a:pt x="2225103" y="804027"/>
                    <a:pt x="2285682" y="865029"/>
                    <a:pt x="2286190" y="940201"/>
                  </a:cubicBezTo>
                  <a:cubicBezTo>
                    <a:pt x="2287293" y="1108615"/>
                    <a:pt x="2286530" y="1277029"/>
                    <a:pt x="2286530" y="1445443"/>
                  </a:cubicBezTo>
                  <a:cubicBezTo>
                    <a:pt x="2286785" y="1445358"/>
                    <a:pt x="2286868" y="1445358"/>
                    <a:pt x="2286953" y="1445358"/>
                  </a:cubicBezTo>
                  <a:close/>
                  <a:moveTo>
                    <a:pt x="2000522" y="1544455"/>
                  </a:moveTo>
                  <a:cubicBezTo>
                    <a:pt x="2000777" y="1293743"/>
                    <a:pt x="1794013" y="1086471"/>
                    <a:pt x="1543470" y="1086386"/>
                  </a:cubicBezTo>
                  <a:cubicBezTo>
                    <a:pt x="1293013" y="1086301"/>
                    <a:pt x="1085910" y="1293658"/>
                    <a:pt x="1086165" y="1544201"/>
                  </a:cubicBezTo>
                  <a:cubicBezTo>
                    <a:pt x="1086504" y="1794574"/>
                    <a:pt x="1294200" y="2001253"/>
                    <a:pt x="1544828" y="2000659"/>
                  </a:cubicBezTo>
                  <a:cubicBezTo>
                    <a:pt x="1793590" y="2000065"/>
                    <a:pt x="2000268" y="1793216"/>
                    <a:pt x="2000522" y="1544455"/>
                  </a:cubicBezTo>
                  <a:close/>
                </a:path>
              </a:pathLst>
            </a:custGeom>
            <a:gradFill>
              <a:gsLst>
                <a:gs pos="100000">
                  <a:schemeClr val="accent3"/>
                </a:gs>
                <a:gs pos="0">
                  <a:schemeClr val="accent6"/>
                </a:gs>
              </a:gsLst>
              <a:path path="circle">
                <a:fillToRect l="100000" b="100000"/>
              </a:path>
            </a:gradFill>
            <a:ln w="84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9BB89D1F-DFF0-4E80-BA45-3E0E5B0CC7B8}"/>
              </a:ext>
            </a:extLst>
          </p:cNvPr>
          <p:cNvGrpSpPr/>
          <p:nvPr/>
        </p:nvGrpSpPr>
        <p:grpSpPr>
          <a:xfrm>
            <a:off x="1146684" y="4123804"/>
            <a:ext cx="4923916" cy="691039"/>
            <a:chOff x="1172084" y="3793001"/>
            <a:chExt cx="4923916" cy="691039"/>
          </a:xfrm>
        </p:grpSpPr>
        <p:grpSp>
          <p:nvGrpSpPr>
            <p:cNvPr id="69" name="Group 68">
              <a:extLst>
                <a:ext uri="{FF2B5EF4-FFF2-40B4-BE49-F238E27FC236}">
                  <a16:creationId xmlns:a16="http://schemas.microsoft.com/office/drawing/2014/main" id="{0CCED869-436F-4996-9F54-82BFF2E2B306}"/>
                </a:ext>
              </a:extLst>
            </p:cNvPr>
            <p:cNvGrpSpPr/>
            <p:nvPr/>
          </p:nvGrpSpPr>
          <p:grpSpPr>
            <a:xfrm>
              <a:off x="1172084" y="3793001"/>
              <a:ext cx="4923916" cy="691039"/>
              <a:chOff x="1202330" y="1435441"/>
              <a:chExt cx="10354669" cy="4785803"/>
            </a:xfrm>
          </p:grpSpPr>
          <p:sp>
            <p:nvSpPr>
              <p:cNvPr id="72" name="Rectangle: Rounded Corners 71">
                <a:extLst>
                  <a:ext uri="{FF2B5EF4-FFF2-40B4-BE49-F238E27FC236}">
                    <a16:creationId xmlns:a16="http://schemas.microsoft.com/office/drawing/2014/main" id="{F0053211-D2A1-4609-BC12-16FFF45560A6}"/>
                  </a:ext>
                </a:extLst>
              </p:cNvPr>
              <p:cNvSpPr/>
              <p:nvPr/>
            </p:nvSpPr>
            <p:spPr>
              <a:xfrm>
                <a:off x="1202330" y="1435441"/>
                <a:ext cx="10354669" cy="4785803"/>
              </a:xfrm>
              <a:prstGeom prst="roundRect">
                <a:avLst>
                  <a:gd name="adj" fmla="val 19889"/>
                </a:avLst>
              </a:prstGeom>
              <a:blipFill>
                <a:blip r:embed="rId6"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Rounded Corners 72">
                <a:extLst>
                  <a:ext uri="{FF2B5EF4-FFF2-40B4-BE49-F238E27FC236}">
                    <a16:creationId xmlns:a16="http://schemas.microsoft.com/office/drawing/2014/main" id="{84957613-27BF-4543-BE97-E8E729440171}"/>
                  </a:ext>
                </a:extLst>
              </p:cNvPr>
              <p:cNvSpPr/>
              <p:nvPr/>
            </p:nvSpPr>
            <p:spPr>
              <a:xfrm>
                <a:off x="1202330" y="1435441"/>
                <a:ext cx="10354669" cy="4785803"/>
              </a:xfrm>
              <a:prstGeom prst="roundRect">
                <a:avLst>
                  <a:gd name="adj" fmla="val 19318"/>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0" name="TextBox 69">
              <a:extLst>
                <a:ext uri="{FF2B5EF4-FFF2-40B4-BE49-F238E27FC236}">
                  <a16:creationId xmlns:a16="http://schemas.microsoft.com/office/drawing/2014/main" id="{7B48B168-968E-4C45-AC76-0996283DA236}"/>
                </a:ext>
              </a:extLst>
            </p:cNvPr>
            <p:cNvSpPr txBox="1"/>
            <p:nvPr/>
          </p:nvSpPr>
          <p:spPr>
            <a:xfrm>
              <a:off x="2315913" y="3976938"/>
              <a:ext cx="3323346"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60% </a:t>
              </a:r>
              <a:r>
                <a:rPr kumimoji="0" lang="en-US" sz="15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Increase in online mentions</a:t>
              </a:r>
            </a:p>
          </p:txBody>
        </p:sp>
        <p:grpSp>
          <p:nvGrpSpPr>
            <p:cNvPr id="52" name="Group 51">
              <a:extLst>
                <a:ext uri="{FF2B5EF4-FFF2-40B4-BE49-F238E27FC236}">
                  <a16:creationId xmlns:a16="http://schemas.microsoft.com/office/drawing/2014/main" id="{647DC0FC-9C70-4DDB-A3A5-F317600BCE43}"/>
                </a:ext>
              </a:extLst>
            </p:cNvPr>
            <p:cNvGrpSpPr/>
            <p:nvPr/>
          </p:nvGrpSpPr>
          <p:grpSpPr>
            <a:xfrm>
              <a:off x="1590879" y="3936840"/>
              <a:ext cx="413585" cy="421956"/>
              <a:chOff x="6662807" y="3723331"/>
              <a:chExt cx="1591274" cy="1623485"/>
            </a:xfrm>
          </p:grpSpPr>
          <p:sp>
            <p:nvSpPr>
              <p:cNvPr id="32" name="Freeform: Shape 31">
                <a:extLst>
                  <a:ext uri="{FF2B5EF4-FFF2-40B4-BE49-F238E27FC236}">
                    <a16:creationId xmlns:a16="http://schemas.microsoft.com/office/drawing/2014/main" id="{C9A7CFB7-EA0B-4C6B-8BBC-F39B6E4AC865}"/>
                  </a:ext>
                </a:extLst>
              </p:cNvPr>
              <p:cNvSpPr/>
              <p:nvPr/>
            </p:nvSpPr>
            <p:spPr>
              <a:xfrm>
                <a:off x="6662807" y="4562448"/>
                <a:ext cx="1591274" cy="784368"/>
              </a:xfrm>
              <a:custGeom>
                <a:avLst/>
                <a:gdLst>
                  <a:gd name="connsiteX0" fmla="*/ 2601865 w 2994972"/>
                  <a:gd name="connsiteY0" fmla="*/ 230836 h 1476275"/>
                  <a:gd name="connsiteX1" fmla="*/ 2399514 w 2994972"/>
                  <a:gd name="connsiteY1" fmla="*/ 219891 h 1476275"/>
                  <a:gd name="connsiteX2" fmla="*/ 2158389 w 2994972"/>
                  <a:gd name="connsiteY2" fmla="*/ 206910 h 1476275"/>
                  <a:gd name="connsiteX3" fmla="*/ 2065400 w 2994972"/>
                  <a:gd name="connsiteY3" fmla="*/ 101534 h 1476275"/>
                  <a:gd name="connsiteX4" fmla="*/ 2170097 w 2994972"/>
                  <a:gd name="connsiteY4" fmla="*/ 61 h 1476275"/>
                  <a:gd name="connsiteX5" fmla="*/ 2551044 w 2994972"/>
                  <a:gd name="connsiteY5" fmla="*/ 17200 h 1476275"/>
                  <a:gd name="connsiteX6" fmla="*/ 2868528 w 2994972"/>
                  <a:gd name="connsiteY6" fmla="*/ 31538 h 1476275"/>
                  <a:gd name="connsiteX7" fmla="*/ 2930803 w 2994972"/>
                  <a:gd name="connsiteY7" fmla="*/ 42144 h 1476275"/>
                  <a:gd name="connsiteX8" fmla="*/ 2994436 w 2994972"/>
                  <a:gd name="connsiteY8" fmla="*/ 178318 h 1476275"/>
                  <a:gd name="connsiteX9" fmla="*/ 2872431 w 2994972"/>
                  <a:gd name="connsiteY9" fmla="*/ 789021 h 1476275"/>
                  <a:gd name="connsiteX10" fmla="*/ 2857413 w 2994972"/>
                  <a:gd name="connsiteY10" fmla="*/ 863768 h 1476275"/>
                  <a:gd name="connsiteX11" fmla="*/ 2729809 w 2994972"/>
                  <a:gd name="connsiteY11" fmla="*/ 951071 h 1476275"/>
                  <a:gd name="connsiteX12" fmla="*/ 2650905 w 2994972"/>
                  <a:gd name="connsiteY12" fmla="*/ 823043 h 1476275"/>
                  <a:gd name="connsiteX13" fmla="*/ 2696720 w 2994972"/>
                  <a:gd name="connsiteY13" fmla="*/ 592354 h 1476275"/>
                  <a:gd name="connsiteX14" fmla="*/ 2730064 w 2994972"/>
                  <a:gd name="connsiteY14" fmla="*/ 427248 h 1476275"/>
                  <a:gd name="connsiteX15" fmla="*/ 2727349 w 2994972"/>
                  <a:gd name="connsiteY15" fmla="*/ 403237 h 1476275"/>
                  <a:gd name="connsiteX16" fmla="*/ 2549602 w 2994972"/>
                  <a:gd name="connsiteY16" fmla="*/ 540938 h 1476275"/>
                  <a:gd name="connsiteX17" fmla="*/ 1740026 w 2994972"/>
                  <a:gd name="connsiteY17" fmla="*/ 1168271 h 1476275"/>
                  <a:gd name="connsiteX18" fmla="*/ 1568133 w 2994972"/>
                  <a:gd name="connsiteY18" fmla="*/ 1145363 h 1476275"/>
                  <a:gd name="connsiteX19" fmla="*/ 1220444 w 2994972"/>
                  <a:gd name="connsiteY19" fmla="*/ 678554 h 1476275"/>
                  <a:gd name="connsiteX20" fmla="*/ 1164872 w 2994972"/>
                  <a:gd name="connsiteY20" fmla="*/ 669985 h 1476275"/>
                  <a:gd name="connsiteX21" fmla="*/ 190275 w 2994972"/>
                  <a:gd name="connsiteY21" fmla="*/ 1442570 h 1476275"/>
                  <a:gd name="connsiteX22" fmla="*/ 117904 w 2994972"/>
                  <a:gd name="connsiteY22" fmla="*/ 1479816 h 1476275"/>
                  <a:gd name="connsiteX23" fmla="*/ 8965 w 2994972"/>
                  <a:gd name="connsiteY23" fmla="*/ 1413299 h 1476275"/>
                  <a:gd name="connsiteX24" fmla="*/ 42224 w 2994972"/>
                  <a:gd name="connsiteY24" fmla="*/ 1291124 h 1476275"/>
                  <a:gd name="connsiteX25" fmla="*/ 408832 w 2994972"/>
                  <a:gd name="connsiteY25" fmla="*/ 1000874 h 1476275"/>
                  <a:gd name="connsiteX26" fmla="*/ 1134328 w 2994972"/>
                  <a:gd name="connsiteY26" fmla="*/ 426060 h 1476275"/>
                  <a:gd name="connsiteX27" fmla="*/ 1311227 w 2994972"/>
                  <a:gd name="connsiteY27" fmla="*/ 449392 h 1476275"/>
                  <a:gd name="connsiteX28" fmla="*/ 1659000 w 2994972"/>
                  <a:gd name="connsiteY28" fmla="*/ 916116 h 1476275"/>
                  <a:gd name="connsiteX29" fmla="*/ 1711518 w 2994972"/>
                  <a:gd name="connsiteY29" fmla="*/ 925025 h 1476275"/>
                  <a:gd name="connsiteX30" fmla="*/ 2583284 w 2994972"/>
                  <a:gd name="connsiteY30" fmla="*/ 248144 h 1476275"/>
                  <a:gd name="connsiteX31" fmla="*/ 2601865 w 2994972"/>
                  <a:gd name="connsiteY31" fmla="*/ 230836 h 14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94972" h="1476275">
                    <a:moveTo>
                      <a:pt x="2601865" y="230836"/>
                    </a:moveTo>
                    <a:cubicBezTo>
                      <a:pt x="2529918" y="226933"/>
                      <a:pt x="2464758" y="223285"/>
                      <a:pt x="2399514" y="219891"/>
                    </a:cubicBezTo>
                    <a:cubicBezTo>
                      <a:pt x="2319167" y="215649"/>
                      <a:pt x="2238650" y="213018"/>
                      <a:pt x="2158389" y="206910"/>
                    </a:cubicBezTo>
                    <a:cubicBezTo>
                      <a:pt x="2101289" y="202583"/>
                      <a:pt x="2063194" y="156937"/>
                      <a:pt x="2065400" y="101534"/>
                    </a:cubicBezTo>
                    <a:cubicBezTo>
                      <a:pt x="2067691" y="42907"/>
                      <a:pt x="2111131" y="-1890"/>
                      <a:pt x="2170097" y="61"/>
                    </a:cubicBezTo>
                    <a:cubicBezTo>
                      <a:pt x="2297108" y="4219"/>
                      <a:pt x="2424033" y="11346"/>
                      <a:pt x="2551044" y="17200"/>
                    </a:cubicBezTo>
                    <a:cubicBezTo>
                      <a:pt x="2656844" y="22036"/>
                      <a:pt x="2762728" y="27126"/>
                      <a:pt x="2868528" y="31538"/>
                    </a:cubicBezTo>
                    <a:cubicBezTo>
                      <a:pt x="2889908" y="32472"/>
                      <a:pt x="2910780" y="33999"/>
                      <a:pt x="2930803" y="42144"/>
                    </a:cubicBezTo>
                    <a:cubicBezTo>
                      <a:pt x="2985527" y="64288"/>
                      <a:pt x="3007926" y="110528"/>
                      <a:pt x="2994436" y="178318"/>
                    </a:cubicBezTo>
                    <a:cubicBezTo>
                      <a:pt x="2954050" y="381942"/>
                      <a:pt x="2913071" y="585481"/>
                      <a:pt x="2872431" y="789021"/>
                    </a:cubicBezTo>
                    <a:cubicBezTo>
                      <a:pt x="2867425" y="813964"/>
                      <a:pt x="2862928" y="838993"/>
                      <a:pt x="2857413" y="863768"/>
                    </a:cubicBezTo>
                    <a:cubicBezTo>
                      <a:pt x="2842311" y="931727"/>
                      <a:pt x="2794629" y="964222"/>
                      <a:pt x="2729809" y="951071"/>
                    </a:cubicBezTo>
                    <a:cubicBezTo>
                      <a:pt x="2671182" y="939193"/>
                      <a:pt x="2638941" y="888627"/>
                      <a:pt x="2650905" y="823043"/>
                    </a:cubicBezTo>
                    <a:cubicBezTo>
                      <a:pt x="2664988" y="745920"/>
                      <a:pt x="2681279" y="669222"/>
                      <a:pt x="2696720" y="592354"/>
                    </a:cubicBezTo>
                    <a:cubicBezTo>
                      <a:pt x="2707750" y="537290"/>
                      <a:pt x="2719034" y="482312"/>
                      <a:pt x="2730064" y="427248"/>
                    </a:cubicBezTo>
                    <a:cubicBezTo>
                      <a:pt x="2731506" y="420206"/>
                      <a:pt x="2734136" y="412910"/>
                      <a:pt x="2727349" y="403237"/>
                    </a:cubicBezTo>
                    <a:cubicBezTo>
                      <a:pt x="2667958" y="449223"/>
                      <a:pt x="2608737" y="495123"/>
                      <a:pt x="2549602" y="540938"/>
                    </a:cubicBezTo>
                    <a:cubicBezTo>
                      <a:pt x="2279800" y="750077"/>
                      <a:pt x="2010082" y="959386"/>
                      <a:pt x="1740026" y="1168271"/>
                    </a:cubicBezTo>
                    <a:cubicBezTo>
                      <a:pt x="1674017" y="1219346"/>
                      <a:pt x="1617596" y="1211541"/>
                      <a:pt x="1568133" y="1145363"/>
                    </a:cubicBezTo>
                    <a:cubicBezTo>
                      <a:pt x="1451897" y="990015"/>
                      <a:pt x="1335492" y="834751"/>
                      <a:pt x="1220444" y="678554"/>
                    </a:cubicBezTo>
                    <a:cubicBezTo>
                      <a:pt x="1202373" y="654035"/>
                      <a:pt x="1191852" y="648435"/>
                      <a:pt x="1164872" y="669985"/>
                    </a:cubicBezTo>
                    <a:cubicBezTo>
                      <a:pt x="840770" y="928418"/>
                      <a:pt x="515396" y="1185324"/>
                      <a:pt x="190275" y="1442570"/>
                    </a:cubicBezTo>
                    <a:cubicBezTo>
                      <a:pt x="168640" y="1459708"/>
                      <a:pt x="147175" y="1477186"/>
                      <a:pt x="117904" y="1479816"/>
                    </a:cubicBezTo>
                    <a:cubicBezTo>
                      <a:pt x="71071" y="1483973"/>
                      <a:pt x="28225" y="1458011"/>
                      <a:pt x="8965" y="1413299"/>
                    </a:cubicBezTo>
                    <a:cubicBezTo>
                      <a:pt x="-10125" y="1368925"/>
                      <a:pt x="1414" y="1323619"/>
                      <a:pt x="42224" y="1291124"/>
                    </a:cubicBezTo>
                    <a:cubicBezTo>
                      <a:pt x="164144" y="1194063"/>
                      <a:pt x="286657" y="1097681"/>
                      <a:pt x="408832" y="1000874"/>
                    </a:cubicBezTo>
                    <a:cubicBezTo>
                      <a:pt x="650721" y="809298"/>
                      <a:pt x="892525" y="617806"/>
                      <a:pt x="1134328" y="426060"/>
                    </a:cubicBezTo>
                    <a:cubicBezTo>
                      <a:pt x="1200506" y="373542"/>
                      <a:pt x="1260066" y="381009"/>
                      <a:pt x="1311227" y="449392"/>
                    </a:cubicBezTo>
                    <a:cubicBezTo>
                      <a:pt x="1427462" y="604741"/>
                      <a:pt x="1543783" y="760089"/>
                      <a:pt x="1659000" y="916116"/>
                    </a:cubicBezTo>
                    <a:cubicBezTo>
                      <a:pt x="1675544" y="938515"/>
                      <a:pt x="1686999" y="944114"/>
                      <a:pt x="1711518" y="925025"/>
                    </a:cubicBezTo>
                    <a:cubicBezTo>
                      <a:pt x="2001683" y="698832"/>
                      <a:pt x="2292611" y="473658"/>
                      <a:pt x="2583284" y="248144"/>
                    </a:cubicBezTo>
                    <a:cubicBezTo>
                      <a:pt x="2588035" y="244495"/>
                      <a:pt x="2592108" y="239999"/>
                      <a:pt x="2601865" y="230836"/>
                    </a:cubicBezTo>
                    <a:close/>
                  </a:path>
                </a:pathLst>
              </a:custGeom>
              <a:gradFill>
                <a:gsLst>
                  <a:gs pos="100000">
                    <a:schemeClr val="accent2">
                      <a:lumMod val="75000"/>
                    </a:schemeClr>
                  </a:gs>
                  <a:gs pos="0">
                    <a:schemeClr val="accent2"/>
                  </a:gs>
                </a:gsLst>
                <a:path path="circle">
                  <a:fillToRect l="100000" b="100000"/>
                </a:path>
              </a:gradFill>
              <a:ln w="84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AD283BC2-8688-4632-9A00-7302B2F273EE}"/>
                  </a:ext>
                </a:extLst>
              </p:cNvPr>
              <p:cNvGrpSpPr/>
              <p:nvPr/>
            </p:nvGrpSpPr>
            <p:grpSpPr>
              <a:xfrm>
                <a:off x="6811207" y="3723331"/>
                <a:ext cx="1298264" cy="1126965"/>
                <a:chOff x="6811207" y="3723331"/>
                <a:chExt cx="1298264" cy="1126965"/>
              </a:xfrm>
              <a:gradFill>
                <a:gsLst>
                  <a:gs pos="100000">
                    <a:schemeClr val="accent3"/>
                  </a:gs>
                  <a:gs pos="0">
                    <a:schemeClr val="accent6"/>
                  </a:gs>
                </a:gsLst>
                <a:path path="circle">
                  <a:fillToRect l="100000" b="100000"/>
                </a:path>
              </a:gradFill>
            </p:grpSpPr>
            <p:sp>
              <p:nvSpPr>
                <p:cNvPr id="33" name="Freeform: Shape 32">
                  <a:extLst>
                    <a:ext uri="{FF2B5EF4-FFF2-40B4-BE49-F238E27FC236}">
                      <a16:creationId xmlns:a16="http://schemas.microsoft.com/office/drawing/2014/main" id="{AAFB378D-F6C8-40EE-A470-35C61A00685B}"/>
                    </a:ext>
                  </a:extLst>
                </p:cNvPr>
                <p:cNvSpPr/>
                <p:nvPr/>
              </p:nvSpPr>
              <p:spPr>
                <a:xfrm>
                  <a:off x="6811207" y="3723331"/>
                  <a:ext cx="1298264" cy="1126965"/>
                </a:xfrm>
                <a:custGeom>
                  <a:avLst/>
                  <a:gdLst>
                    <a:gd name="connsiteX0" fmla="*/ 1218915 w 2443490"/>
                    <a:gd name="connsiteY0" fmla="*/ 192 h 2121085"/>
                    <a:gd name="connsiteX1" fmla="*/ 2421486 w 2443490"/>
                    <a:gd name="connsiteY1" fmla="*/ 996085 h 2121085"/>
                    <a:gd name="connsiteX2" fmla="*/ 2436928 w 2443490"/>
                    <a:gd name="connsiteY2" fmla="*/ 1344027 h 2121085"/>
                    <a:gd name="connsiteX3" fmla="*/ 2421146 w 2443490"/>
                    <a:gd name="connsiteY3" fmla="*/ 1405369 h 2121085"/>
                    <a:gd name="connsiteX4" fmla="*/ 2319589 w 2443490"/>
                    <a:gd name="connsiteY4" fmla="*/ 1466796 h 2121085"/>
                    <a:gd name="connsiteX5" fmla="*/ 2229400 w 2443490"/>
                    <a:gd name="connsiteY5" fmla="*/ 1386619 h 2121085"/>
                    <a:gd name="connsiteX6" fmla="*/ 2225328 w 2443490"/>
                    <a:gd name="connsiteY6" fmla="*/ 1313908 h 2121085"/>
                    <a:gd name="connsiteX7" fmla="*/ 2034260 w 2443490"/>
                    <a:gd name="connsiteY7" fmla="*/ 622434 h 2121085"/>
                    <a:gd name="connsiteX8" fmla="*/ 1331078 w 2443490"/>
                    <a:gd name="connsiteY8" fmla="*/ 216119 h 2121085"/>
                    <a:gd name="connsiteX9" fmla="*/ 263239 w 2443490"/>
                    <a:gd name="connsiteY9" fmla="*/ 915398 h 2121085"/>
                    <a:gd name="connsiteX10" fmla="*/ 503346 w 2443490"/>
                    <a:gd name="connsiteY10" fmla="*/ 1933011 h 2121085"/>
                    <a:gd name="connsiteX11" fmla="*/ 541695 w 2443490"/>
                    <a:gd name="connsiteY11" fmla="*/ 2037707 h 2121085"/>
                    <a:gd name="connsiteX12" fmla="*/ 472463 w 2443490"/>
                    <a:gd name="connsiteY12" fmla="*/ 2117969 h 2121085"/>
                    <a:gd name="connsiteX13" fmla="*/ 366578 w 2443490"/>
                    <a:gd name="connsiteY13" fmla="*/ 2093619 h 2121085"/>
                    <a:gd name="connsiteX14" fmla="*/ 46973 w 2443490"/>
                    <a:gd name="connsiteY14" fmla="*/ 1570644 h 2121085"/>
                    <a:gd name="connsiteX15" fmla="*/ 625266 w 2443490"/>
                    <a:gd name="connsiteY15" fmla="*/ 150874 h 2121085"/>
                    <a:gd name="connsiteX16" fmla="*/ 1218915 w 2443490"/>
                    <a:gd name="connsiteY16" fmla="*/ 192 h 212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3490" h="2121085">
                      <a:moveTo>
                        <a:pt x="1218915" y="192"/>
                      </a:moveTo>
                      <a:cubicBezTo>
                        <a:pt x="1788130" y="-7529"/>
                        <a:pt x="2311190" y="406677"/>
                        <a:pt x="2421486" y="996085"/>
                      </a:cubicBezTo>
                      <a:cubicBezTo>
                        <a:pt x="2443036" y="1111132"/>
                        <a:pt x="2450417" y="1227198"/>
                        <a:pt x="2436928" y="1344027"/>
                      </a:cubicBezTo>
                      <a:cubicBezTo>
                        <a:pt x="2434467" y="1365153"/>
                        <a:pt x="2429546" y="1385855"/>
                        <a:pt x="2421146" y="1405369"/>
                      </a:cubicBezTo>
                      <a:cubicBezTo>
                        <a:pt x="2402990" y="1447452"/>
                        <a:pt x="2362520" y="1471717"/>
                        <a:pt x="2319589" y="1466796"/>
                      </a:cubicBezTo>
                      <a:cubicBezTo>
                        <a:pt x="2269786" y="1461111"/>
                        <a:pt x="2240091" y="1434216"/>
                        <a:pt x="2229400" y="1386619"/>
                      </a:cubicBezTo>
                      <a:cubicBezTo>
                        <a:pt x="2224055" y="1362523"/>
                        <a:pt x="2222952" y="1338258"/>
                        <a:pt x="2225328" y="1313908"/>
                      </a:cubicBezTo>
                      <a:cubicBezTo>
                        <a:pt x="2250102" y="1058953"/>
                        <a:pt x="2185876" y="827416"/>
                        <a:pt x="2034260" y="622434"/>
                      </a:cubicBezTo>
                      <a:cubicBezTo>
                        <a:pt x="1859483" y="386060"/>
                        <a:pt x="1623194" y="248359"/>
                        <a:pt x="1331078" y="216119"/>
                      </a:cubicBezTo>
                      <a:cubicBezTo>
                        <a:pt x="843907" y="162413"/>
                        <a:pt x="411121" y="443923"/>
                        <a:pt x="263239" y="915398"/>
                      </a:cubicBezTo>
                      <a:cubicBezTo>
                        <a:pt x="143016" y="1298976"/>
                        <a:pt x="222089" y="1641489"/>
                        <a:pt x="503346" y="1933011"/>
                      </a:cubicBezTo>
                      <a:cubicBezTo>
                        <a:pt x="532362" y="1963045"/>
                        <a:pt x="551707" y="1994268"/>
                        <a:pt x="541695" y="2037707"/>
                      </a:cubicBezTo>
                      <a:cubicBezTo>
                        <a:pt x="532702" y="2076735"/>
                        <a:pt x="511151" y="2105243"/>
                        <a:pt x="472463" y="2117969"/>
                      </a:cubicBezTo>
                      <a:cubicBezTo>
                        <a:pt x="432756" y="2131035"/>
                        <a:pt x="396443" y="2122296"/>
                        <a:pt x="366578" y="2093619"/>
                      </a:cubicBezTo>
                      <a:cubicBezTo>
                        <a:pt x="214284" y="1947349"/>
                        <a:pt x="106194" y="1773759"/>
                        <a:pt x="46973" y="1570644"/>
                      </a:cubicBezTo>
                      <a:cubicBezTo>
                        <a:pt x="-111430" y="1026968"/>
                        <a:pt x="143100" y="422967"/>
                        <a:pt x="625266" y="150874"/>
                      </a:cubicBezTo>
                      <a:cubicBezTo>
                        <a:pt x="809206" y="47111"/>
                        <a:pt x="1007316" y="-3541"/>
                        <a:pt x="1218915" y="192"/>
                      </a:cubicBezTo>
                      <a:close/>
                    </a:path>
                  </a:pathLst>
                </a:custGeom>
                <a:grpFill/>
                <a:ln w="84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0569868A-C74C-46FB-AA31-CDCB1D3680FA}"/>
                    </a:ext>
                  </a:extLst>
                </p:cNvPr>
                <p:cNvSpPr/>
                <p:nvPr/>
              </p:nvSpPr>
              <p:spPr>
                <a:xfrm>
                  <a:off x="7242052" y="3939919"/>
                  <a:ext cx="432755" cy="766336"/>
                </a:xfrm>
                <a:custGeom>
                  <a:avLst/>
                  <a:gdLst>
                    <a:gd name="connsiteX0" fmla="*/ 303315 w 814496"/>
                    <a:gd name="connsiteY0" fmla="*/ 1043878 h 1442338"/>
                    <a:gd name="connsiteX1" fmla="*/ 506855 w 814496"/>
                    <a:gd name="connsiteY1" fmla="*/ 1043454 h 1442338"/>
                    <a:gd name="connsiteX2" fmla="*/ 609770 w 814496"/>
                    <a:gd name="connsiteY2" fmla="*/ 949702 h 1442338"/>
                    <a:gd name="connsiteX3" fmla="*/ 541132 w 814496"/>
                    <a:gd name="connsiteY3" fmla="*/ 836266 h 1442338"/>
                    <a:gd name="connsiteX4" fmla="*/ 494043 w 814496"/>
                    <a:gd name="connsiteY4" fmla="*/ 830752 h 1442338"/>
                    <a:gd name="connsiteX5" fmla="*/ 274893 w 814496"/>
                    <a:gd name="connsiteY5" fmla="*/ 825746 h 1442338"/>
                    <a:gd name="connsiteX6" fmla="*/ 509 w 814496"/>
                    <a:gd name="connsiteY6" fmla="*/ 521497 h 1442338"/>
                    <a:gd name="connsiteX7" fmla="*/ 267087 w 814496"/>
                    <a:gd name="connsiteY7" fmla="*/ 196971 h 1442338"/>
                    <a:gd name="connsiteX8" fmla="*/ 337253 w 814496"/>
                    <a:gd name="connsiteY8" fmla="*/ 114588 h 1442338"/>
                    <a:gd name="connsiteX9" fmla="*/ 435247 w 814496"/>
                    <a:gd name="connsiteY9" fmla="*/ 134 h 1442338"/>
                    <a:gd name="connsiteX10" fmla="*/ 548343 w 814496"/>
                    <a:gd name="connsiteY10" fmla="*/ 103558 h 1442338"/>
                    <a:gd name="connsiteX11" fmla="*/ 549191 w 814496"/>
                    <a:gd name="connsiteY11" fmla="*/ 119424 h 1442338"/>
                    <a:gd name="connsiteX12" fmla="*/ 622326 w 814496"/>
                    <a:gd name="connsiteY12" fmla="*/ 191796 h 1442338"/>
                    <a:gd name="connsiteX13" fmla="*/ 714552 w 814496"/>
                    <a:gd name="connsiteY13" fmla="*/ 192050 h 1442338"/>
                    <a:gd name="connsiteX14" fmla="*/ 818739 w 814496"/>
                    <a:gd name="connsiteY14" fmla="*/ 292674 h 1442338"/>
                    <a:gd name="connsiteX15" fmla="*/ 718369 w 814496"/>
                    <a:gd name="connsiteY15" fmla="*/ 403565 h 1442338"/>
                    <a:gd name="connsiteX16" fmla="*/ 587965 w 814496"/>
                    <a:gd name="connsiteY16" fmla="*/ 404244 h 1442338"/>
                    <a:gd name="connsiteX17" fmla="*/ 320793 w 814496"/>
                    <a:gd name="connsiteY17" fmla="*/ 404498 h 1442338"/>
                    <a:gd name="connsiteX18" fmla="*/ 211769 w 814496"/>
                    <a:gd name="connsiteY18" fmla="*/ 512673 h 1442338"/>
                    <a:gd name="connsiteX19" fmla="*/ 320963 w 814496"/>
                    <a:gd name="connsiteY19" fmla="*/ 618473 h 1442338"/>
                    <a:gd name="connsiteX20" fmla="*/ 555979 w 814496"/>
                    <a:gd name="connsiteY20" fmla="*/ 623988 h 1442338"/>
                    <a:gd name="connsiteX21" fmla="*/ 817975 w 814496"/>
                    <a:gd name="connsiteY21" fmla="*/ 906856 h 1442338"/>
                    <a:gd name="connsiteX22" fmla="*/ 598485 w 814496"/>
                    <a:gd name="connsiteY22" fmla="*/ 1238594 h 1442338"/>
                    <a:gd name="connsiteX23" fmla="*/ 549191 w 814496"/>
                    <a:gd name="connsiteY23" fmla="*/ 1304517 h 1442338"/>
                    <a:gd name="connsiteX24" fmla="*/ 544865 w 814496"/>
                    <a:gd name="connsiteY24" fmla="*/ 1364586 h 1442338"/>
                    <a:gd name="connsiteX25" fmla="*/ 436435 w 814496"/>
                    <a:gd name="connsiteY25" fmla="*/ 1446969 h 1442338"/>
                    <a:gd name="connsiteX26" fmla="*/ 337762 w 814496"/>
                    <a:gd name="connsiteY26" fmla="*/ 1349315 h 1442338"/>
                    <a:gd name="connsiteX27" fmla="*/ 337592 w 814496"/>
                    <a:gd name="connsiteY27" fmla="*/ 1285767 h 1442338"/>
                    <a:gd name="connsiteX28" fmla="*/ 307388 w 814496"/>
                    <a:gd name="connsiteY28" fmla="*/ 1256241 h 1442338"/>
                    <a:gd name="connsiteX29" fmla="*/ 116575 w 814496"/>
                    <a:gd name="connsiteY29" fmla="*/ 1255987 h 1442338"/>
                    <a:gd name="connsiteX30" fmla="*/ 0 w 814496"/>
                    <a:gd name="connsiteY30" fmla="*/ 1149678 h 1442338"/>
                    <a:gd name="connsiteX31" fmla="*/ 103085 w 814496"/>
                    <a:gd name="connsiteY31" fmla="*/ 1044557 h 1442338"/>
                    <a:gd name="connsiteX32" fmla="*/ 303485 w 814496"/>
                    <a:gd name="connsiteY32" fmla="*/ 1044302 h 1442338"/>
                    <a:gd name="connsiteX33" fmla="*/ 303315 w 814496"/>
                    <a:gd name="connsiteY33" fmla="*/ 1043878 h 144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4496" h="1442338">
                      <a:moveTo>
                        <a:pt x="303315" y="1043878"/>
                      </a:moveTo>
                      <a:cubicBezTo>
                        <a:pt x="371190" y="1043878"/>
                        <a:pt x="439065" y="1045151"/>
                        <a:pt x="506855" y="1043454"/>
                      </a:cubicBezTo>
                      <a:cubicBezTo>
                        <a:pt x="564124" y="1042012"/>
                        <a:pt x="602134" y="1005614"/>
                        <a:pt x="609770" y="949702"/>
                      </a:cubicBezTo>
                      <a:cubicBezTo>
                        <a:pt x="616388" y="901341"/>
                        <a:pt x="587032" y="853320"/>
                        <a:pt x="541132" y="836266"/>
                      </a:cubicBezTo>
                      <a:cubicBezTo>
                        <a:pt x="525690" y="830497"/>
                        <a:pt x="509909" y="831261"/>
                        <a:pt x="494043" y="830752"/>
                      </a:cubicBezTo>
                      <a:cubicBezTo>
                        <a:pt x="420993" y="828461"/>
                        <a:pt x="347943" y="834485"/>
                        <a:pt x="274893" y="825746"/>
                      </a:cubicBezTo>
                      <a:cubicBezTo>
                        <a:pt x="117933" y="806995"/>
                        <a:pt x="3054" y="680494"/>
                        <a:pt x="509" y="521497"/>
                      </a:cubicBezTo>
                      <a:cubicBezTo>
                        <a:pt x="-2206" y="351980"/>
                        <a:pt x="105800" y="220473"/>
                        <a:pt x="267087" y="196971"/>
                      </a:cubicBezTo>
                      <a:cubicBezTo>
                        <a:pt x="336659" y="186875"/>
                        <a:pt x="336659" y="186875"/>
                        <a:pt x="337253" y="114588"/>
                      </a:cubicBezTo>
                      <a:cubicBezTo>
                        <a:pt x="337762" y="47901"/>
                        <a:pt x="376450" y="2680"/>
                        <a:pt x="435247" y="134"/>
                      </a:cubicBezTo>
                      <a:cubicBezTo>
                        <a:pt x="498710" y="-2581"/>
                        <a:pt x="540962" y="36023"/>
                        <a:pt x="548343" y="103558"/>
                      </a:cubicBezTo>
                      <a:cubicBezTo>
                        <a:pt x="548937" y="108819"/>
                        <a:pt x="549022" y="114164"/>
                        <a:pt x="549191" y="119424"/>
                      </a:cubicBezTo>
                      <a:cubicBezTo>
                        <a:pt x="551312" y="191796"/>
                        <a:pt x="551228" y="191796"/>
                        <a:pt x="622326" y="191796"/>
                      </a:cubicBezTo>
                      <a:cubicBezTo>
                        <a:pt x="653040" y="191796"/>
                        <a:pt x="683838" y="191202"/>
                        <a:pt x="714552" y="192050"/>
                      </a:cubicBezTo>
                      <a:cubicBezTo>
                        <a:pt x="777251" y="193662"/>
                        <a:pt x="817466" y="232945"/>
                        <a:pt x="818739" y="292674"/>
                      </a:cubicBezTo>
                      <a:cubicBezTo>
                        <a:pt x="820096" y="358174"/>
                        <a:pt x="783020" y="400426"/>
                        <a:pt x="718369" y="403565"/>
                      </a:cubicBezTo>
                      <a:cubicBezTo>
                        <a:pt x="675014" y="405686"/>
                        <a:pt x="631490" y="404244"/>
                        <a:pt x="587965" y="404244"/>
                      </a:cubicBezTo>
                      <a:cubicBezTo>
                        <a:pt x="498879" y="404328"/>
                        <a:pt x="409879" y="403819"/>
                        <a:pt x="320793" y="404498"/>
                      </a:cubicBezTo>
                      <a:cubicBezTo>
                        <a:pt x="250882" y="405007"/>
                        <a:pt x="211175" y="445053"/>
                        <a:pt x="211769" y="512673"/>
                      </a:cubicBezTo>
                      <a:cubicBezTo>
                        <a:pt x="212363" y="577579"/>
                        <a:pt x="253257" y="616607"/>
                        <a:pt x="320963" y="618473"/>
                      </a:cubicBezTo>
                      <a:cubicBezTo>
                        <a:pt x="399273" y="620594"/>
                        <a:pt x="477838" y="612958"/>
                        <a:pt x="555979" y="623988"/>
                      </a:cubicBezTo>
                      <a:cubicBezTo>
                        <a:pt x="697752" y="644096"/>
                        <a:pt x="808728" y="763640"/>
                        <a:pt x="817975" y="906856"/>
                      </a:cubicBezTo>
                      <a:cubicBezTo>
                        <a:pt x="828326" y="1068143"/>
                        <a:pt x="742974" y="1197105"/>
                        <a:pt x="598485" y="1238594"/>
                      </a:cubicBezTo>
                      <a:cubicBezTo>
                        <a:pt x="549361" y="1252678"/>
                        <a:pt x="549785" y="1252678"/>
                        <a:pt x="549191" y="1304517"/>
                      </a:cubicBezTo>
                      <a:cubicBezTo>
                        <a:pt x="548937" y="1324540"/>
                        <a:pt x="548428" y="1344903"/>
                        <a:pt x="544865" y="1364586"/>
                      </a:cubicBezTo>
                      <a:cubicBezTo>
                        <a:pt x="535532" y="1416595"/>
                        <a:pt x="489462" y="1450872"/>
                        <a:pt x="436435" y="1446969"/>
                      </a:cubicBezTo>
                      <a:cubicBezTo>
                        <a:pt x="380438" y="1442897"/>
                        <a:pt x="340222" y="1403445"/>
                        <a:pt x="337762" y="1349315"/>
                      </a:cubicBezTo>
                      <a:cubicBezTo>
                        <a:pt x="336829" y="1328189"/>
                        <a:pt x="336489" y="1306893"/>
                        <a:pt x="337592" y="1285767"/>
                      </a:cubicBezTo>
                      <a:cubicBezTo>
                        <a:pt x="338865" y="1263283"/>
                        <a:pt x="328768" y="1256072"/>
                        <a:pt x="307388" y="1256241"/>
                      </a:cubicBezTo>
                      <a:cubicBezTo>
                        <a:pt x="243755" y="1256920"/>
                        <a:pt x="180122" y="1257514"/>
                        <a:pt x="116575" y="1255987"/>
                      </a:cubicBezTo>
                      <a:cubicBezTo>
                        <a:pt x="42592" y="1254290"/>
                        <a:pt x="0" y="1214329"/>
                        <a:pt x="0" y="1149678"/>
                      </a:cubicBezTo>
                      <a:cubicBezTo>
                        <a:pt x="0" y="1087742"/>
                        <a:pt x="40555" y="1045490"/>
                        <a:pt x="103085" y="1044557"/>
                      </a:cubicBezTo>
                      <a:cubicBezTo>
                        <a:pt x="169857" y="1043624"/>
                        <a:pt x="236628" y="1044302"/>
                        <a:pt x="303485" y="1044302"/>
                      </a:cubicBezTo>
                      <a:cubicBezTo>
                        <a:pt x="303315" y="1044048"/>
                        <a:pt x="303315" y="1043963"/>
                        <a:pt x="303315" y="1043878"/>
                      </a:cubicBezTo>
                      <a:close/>
                    </a:path>
                  </a:pathLst>
                </a:custGeom>
                <a:grpFill/>
                <a:ln w="84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78" name="Rectangle 77">
            <a:extLst>
              <a:ext uri="{FF2B5EF4-FFF2-40B4-BE49-F238E27FC236}">
                <a16:creationId xmlns:a16="http://schemas.microsoft.com/office/drawing/2014/main" id="{F0EB21D4-9FEF-4E2D-80CF-177E18DB3B1B}"/>
              </a:ext>
            </a:extLst>
          </p:cNvPr>
          <p:cNvSpPr/>
          <p:nvPr/>
        </p:nvSpPr>
        <p:spPr>
          <a:xfrm>
            <a:off x="6508801" y="2126473"/>
            <a:ext cx="4736309" cy="2686889"/>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In the end with Lead King Nerd Spell made Significant, sustainable improvements to its business strategy. Nerd Spell no longer conducts any in-house prospecting, which allows the Business Operations team to focus on higher-value tasks. A reliable source of high-quality leads has resulted in accelerated goals, and organizational changes that optimize new processes.</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Nerd Spell no longer conducts any in-house prospecting, which allows the Business Operations team to focus on higher-value tasks. A reliable source of high-quality leads has resulted in accelerated goals.</a:t>
            </a:r>
          </a:p>
        </p:txBody>
      </p:sp>
      <p:sp>
        <p:nvSpPr>
          <p:cNvPr id="80" name="TextBox 79">
            <a:extLst>
              <a:ext uri="{FF2B5EF4-FFF2-40B4-BE49-F238E27FC236}">
                <a16:creationId xmlns:a16="http://schemas.microsoft.com/office/drawing/2014/main" id="{C31F66F0-B9D0-4CA7-8315-AC77508B0F1C}"/>
              </a:ext>
            </a:extLst>
          </p:cNvPr>
          <p:cNvSpPr txBox="1"/>
          <p:nvPr/>
        </p:nvSpPr>
        <p:spPr>
          <a:xfrm>
            <a:off x="1660658" y="5427422"/>
            <a:ext cx="4663456" cy="72840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SHORT TERM GOAL</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Quisque</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auctor</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mi vitae ante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vehicula</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congue</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Vestibulum vel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purus</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ac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nibh</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venenatis</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ultrices</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nec</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vitae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leo</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t>
            </a:r>
          </a:p>
        </p:txBody>
      </p:sp>
      <p:sp>
        <p:nvSpPr>
          <p:cNvPr id="81" name="TextBox 80">
            <a:extLst>
              <a:ext uri="{FF2B5EF4-FFF2-40B4-BE49-F238E27FC236}">
                <a16:creationId xmlns:a16="http://schemas.microsoft.com/office/drawing/2014/main" id="{55CA3694-6037-4594-92B0-1B79E4A85752}"/>
              </a:ext>
            </a:extLst>
          </p:cNvPr>
          <p:cNvSpPr txBox="1"/>
          <p:nvPr/>
        </p:nvSpPr>
        <p:spPr>
          <a:xfrm>
            <a:off x="6791465" y="5427422"/>
            <a:ext cx="4071949" cy="72840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LONG TERM GOAL</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Phasellus</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volutpat</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orci</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mi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tincidunt</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feugiat</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Aenean</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sit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amet</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velit</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ante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scelerisque</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 </a:t>
            </a:r>
            <a:r>
              <a:rPr kumimoji="0" lang="en-US" sz="11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malesuada</a:t>
            </a: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t>
            </a:r>
          </a:p>
        </p:txBody>
      </p:sp>
    </p:spTree>
    <p:extLst>
      <p:ext uri="{BB962C8B-B14F-4D97-AF65-F5344CB8AC3E}">
        <p14:creationId xmlns:p14="http://schemas.microsoft.com/office/powerpoint/2010/main" val="720346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2652C13B-0C72-49D6-812F-0107482FC2C2}"/>
              </a:ext>
            </a:extLst>
          </p:cNvPr>
          <p:cNvGrpSpPr/>
          <p:nvPr/>
        </p:nvGrpSpPr>
        <p:grpSpPr>
          <a:xfrm>
            <a:off x="1498240" y="695038"/>
            <a:ext cx="9779000" cy="773966"/>
            <a:chOff x="1165225" y="916893"/>
            <a:chExt cx="9779000" cy="773966"/>
          </a:xfrm>
        </p:grpSpPr>
        <p:sp>
          <p:nvSpPr>
            <p:cNvPr id="15" name="Graphic 13">
              <a:extLst>
                <a:ext uri="{FF2B5EF4-FFF2-40B4-BE49-F238E27FC236}">
                  <a16:creationId xmlns:a16="http://schemas.microsoft.com/office/drawing/2014/main" id="{52B48BB5-A73F-45C8-BFFF-43C49309C044}"/>
                </a:ext>
              </a:extLst>
            </p:cNvPr>
            <p:cNvSpPr/>
            <p:nvPr/>
          </p:nvSpPr>
          <p:spPr>
            <a:xfrm>
              <a:off x="1165225" y="916893"/>
              <a:ext cx="9779000" cy="773966"/>
            </a:xfrm>
            <a:custGeom>
              <a:avLst/>
              <a:gdLst>
                <a:gd name="connsiteX0" fmla="*/ 187547 w 7581900"/>
                <a:gd name="connsiteY0" fmla="*/ 120396 h 600075"/>
                <a:gd name="connsiteX1" fmla="*/ 0 w 7581900"/>
                <a:gd name="connsiteY1" fmla="*/ 120396 h 600075"/>
                <a:gd name="connsiteX2" fmla="*/ 0 w 7581900"/>
                <a:gd name="connsiteY2" fmla="*/ 10001 h 600075"/>
                <a:gd name="connsiteX3" fmla="*/ 510826 w 7581900"/>
                <a:gd name="connsiteY3" fmla="*/ 10001 h 600075"/>
                <a:gd name="connsiteX4" fmla="*/ 510826 w 7581900"/>
                <a:gd name="connsiteY4" fmla="*/ 120396 h 600075"/>
                <a:gd name="connsiteX5" fmla="*/ 323279 w 7581900"/>
                <a:gd name="connsiteY5" fmla="*/ 120396 h 600075"/>
                <a:gd name="connsiteX6" fmla="*/ 323279 w 7581900"/>
                <a:gd name="connsiteY6" fmla="*/ 595313 h 600075"/>
                <a:gd name="connsiteX7" fmla="*/ 187547 w 7581900"/>
                <a:gd name="connsiteY7" fmla="*/ 595313 h 600075"/>
                <a:gd name="connsiteX8" fmla="*/ 187547 w 7581900"/>
                <a:gd name="connsiteY8" fmla="*/ 120396 h 600075"/>
                <a:gd name="connsiteX9" fmla="*/ 1134618 w 7581900"/>
                <a:gd name="connsiteY9" fmla="*/ 486632 h 600075"/>
                <a:gd name="connsiteX10" fmla="*/ 1134618 w 7581900"/>
                <a:gd name="connsiteY10" fmla="*/ 595313 h 600075"/>
                <a:gd name="connsiteX11" fmla="*/ 680657 w 7581900"/>
                <a:gd name="connsiteY11" fmla="*/ 595313 h 600075"/>
                <a:gd name="connsiteX12" fmla="*/ 680657 w 7581900"/>
                <a:gd name="connsiteY12" fmla="*/ 10001 h 600075"/>
                <a:gd name="connsiteX13" fmla="*/ 1123664 w 7581900"/>
                <a:gd name="connsiteY13" fmla="*/ 10001 h 600075"/>
                <a:gd name="connsiteX14" fmla="*/ 1123664 w 7581900"/>
                <a:gd name="connsiteY14" fmla="*/ 118682 h 600075"/>
                <a:gd name="connsiteX15" fmla="*/ 815531 w 7581900"/>
                <a:gd name="connsiteY15" fmla="*/ 118682 h 600075"/>
                <a:gd name="connsiteX16" fmla="*/ 815531 w 7581900"/>
                <a:gd name="connsiteY16" fmla="*/ 245745 h 600075"/>
                <a:gd name="connsiteX17" fmla="*/ 1087660 w 7581900"/>
                <a:gd name="connsiteY17" fmla="*/ 245745 h 600075"/>
                <a:gd name="connsiteX18" fmla="*/ 1087660 w 7581900"/>
                <a:gd name="connsiteY18" fmla="*/ 351092 h 600075"/>
                <a:gd name="connsiteX19" fmla="*/ 815531 w 7581900"/>
                <a:gd name="connsiteY19" fmla="*/ 351092 h 600075"/>
                <a:gd name="connsiteX20" fmla="*/ 815531 w 7581900"/>
                <a:gd name="connsiteY20" fmla="*/ 486537 h 600075"/>
                <a:gd name="connsiteX21" fmla="*/ 1134618 w 7581900"/>
                <a:gd name="connsiteY21" fmla="*/ 486537 h 600075"/>
                <a:gd name="connsiteX22" fmla="*/ 1293590 w 7581900"/>
                <a:gd name="connsiteY22" fmla="*/ 537686 h 600075"/>
                <a:gd name="connsiteX23" fmla="*/ 1339691 w 7581900"/>
                <a:gd name="connsiteY23" fmla="*/ 435674 h 600075"/>
                <a:gd name="connsiteX24" fmla="*/ 1533144 w 7581900"/>
                <a:gd name="connsiteY24" fmla="*/ 496729 h 600075"/>
                <a:gd name="connsiteX25" fmla="*/ 1646206 w 7581900"/>
                <a:gd name="connsiteY25" fmla="*/ 434054 h 600075"/>
                <a:gd name="connsiteX26" fmla="*/ 1305401 w 7581900"/>
                <a:gd name="connsiteY26" fmla="*/ 182404 h 600075"/>
                <a:gd name="connsiteX27" fmla="*/ 1552289 w 7581900"/>
                <a:gd name="connsiteY27" fmla="*/ 0 h 600075"/>
                <a:gd name="connsiteX28" fmla="*/ 1755743 w 7581900"/>
                <a:gd name="connsiteY28" fmla="*/ 51816 h 600075"/>
                <a:gd name="connsiteX29" fmla="*/ 1713833 w 7581900"/>
                <a:gd name="connsiteY29" fmla="*/ 154686 h 600075"/>
                <a:gd name="connsiteX30" fmla="*/ 1551337 w 7581900"/>
                <a:gd name="connsiteY30" fmla="*/ 108680 h 600075"/>
                <a:gd name="connsiteX31" fmla="*/ 1439989 w 7581900"/>
                <a:gd name="connsiteY31" fmla="*/ 175546 h 600075"/>
                <a:gd name="connsiteX32" fmla="*/ 1780794 w 7581900"/>
                <a:gd name="connsiteY32" fmla="*/ 423863 h 600075"/>
                <a:gd name="connsiteX33" fmla="*/ 1532096 w 7581900"/>
                <a:gd name="connsiteY33" fmla="*/ 605314 h 600075"/>
                <a:gd name="connsiteX34" fmla="*/ 1293590 w 7581900"/>
                <a:gd name="connsiteY34" fmla="*/ 537686 h 600075"/>
                <a:gd name="connsiteX35" fmla="*/ 2090642 w 7581900"/>
                <a:gd name="connsiteY35" fmla="*/ 120396 h 600075"/>
                <a:gd name="connsiteX36" fmla="*/ 1903095 w 7581900"/>
                <a:gd name="connsiteY36" fmla="*/ 120396 h 600075"/>
                <a:gd name="connsiteX37" fmla="*/ 1903095 w 7581900"/>
                <a:gd name="connsiteY37" fmla="*/ 10001 h 600075"/>
                <a:gd name="connsiteX38" fmla="*/ 2413921 w 7581900"/>
                <a:gd name="connsiteY38" fmla="*/ 10001 h 600075"/>
                <a:gd name="connsiteX39" fmla="*/ 2413921 w 7581900"/>
                <a:gd name="connsiteY39" fmla="*/ 120396 h 600075"/>
                <a:gd name="connsiteX40" fmla="*/ 2226374 w 7581900"/>
                <a:gd name="connsiteY40" fmla="*/ 120396 h 600075"/>
                <a:gd name="connsiteX41" fmla="*/ 2226374 w 7581900"/>
                <a:gd name="connsiteY41" fmla="*/ 595313 h 600075"/>
                <a:gd name="connsiteX42" fmla="*/ 2090738 w 7581900"/>
                <a:gd name="connsiteY42" fmla="*/ 595313 h 600075"/>
                <a:gd name="connsiteX43" fmla="*/ 2090738 w 7581900"/>
                <a:gd name="connsiteY43" fmla="*/ 120396 h 600075"/>
                <a:gd name="connsiteX44" fmla="*/ 2583752 w 7581900"/>
                <a:gd name="connsiteY44" fmla="*/ 10001 h 600075"/>
                <a:gd name="connsiteX45" fmla="*/ 2719388 w 7581900"/>
                <a:gd name="connsiteY45" fmla="*/ 10001 h 600075"/>
                <a:gd name="connsiteX46" fmla="*/ 2719388 w 7581900"/>
                <a:gd name="connsiteY46" fmla="*/ 595313 h 600075"/>
                <a:gd name="connsiteX47" fmla="*/ 2583752 w 7581900"/>
                <a:gd name="connsiteY47" fmla="*/ 595313 h 600075"/>
                <a:gd name="connsiteX48" fmla="*/ 2583752 w 7581900"/>
                <a:gd name="connsiteY48" fmla="*/ 10001 h 600075"/>
                <a:gd name="connsiteX49" fmla="*/ 3487198 w 7581900"/>
                <a:gd name="connsiteY49" fmla="*/ 595313 h 600075"/>
                <a:gd name="connsiteX50" fmla="*/ 3486341 w 7581900"/>
                <a:gd name="connsiteY50" fmla="*/ 244126 h 600075"/>
                <a:gd name="connsiteX51" fmla="*/ 3313843 w 7581900"/>
                <a:gd name="connsiteY51" fmla="*/ 533400 h 600075"/>
                <a:gd name="connsiteX52" fmla="*/ 3252692 w 7581900"/>
                <a:gd name="connsiteY52" fmla="*/ 533400 h 600075"/>
                <a:gd name="connsiteX53" fmla="*/ 3081052 w 7581900"/>
                <a:gd name="connsiteY53" fmla="*/ 251651 h 600075"/>
                <a:gd name="connsiteX54" fmla="*/ 3081052 w 7581900"/>
                <a:gd name="connsiteY54" fmla="*/ 595313 h 600075"/>
                <a:gd name="connsiteX55" fmla="*/ 2953703 w 7581900"/>
                <a:gd name="connsiteY55" fmla="*/ 595313 h 600075"/>
                <a:gd name="connsiteX56" fmla="*/ 2953703 w 7581900"/>
                <a:gd name="connsiteY56" fmla="*/ 10001 h 600075"/>
                <a:gd name="connsiteX57" fmla="*/ 3065907 w 7581900"/>
                <a:gd name="connsiteY57" fmla="*/ 10001 h 600075"/>
                <a:gd name="connsiteX58" fmla="*/ 3285363 w 7581900"/>
                <a:gd name="connsiteY58" fmla="*/ 373761 h 600075"/>
                <a:gd name="connsiteX59" fmla="*/ 3501390 w 7581900"/>
                <a:gd name="connsiteY59" fmla="*/ 10001 h 600075"/>
                <a:gd name="connsiteX60" fmla="*/ 3612737 w 7581900"/>
                <a:gd name="connsiteY60" fmla="*/ 10001 h 600075"/>
                <a:gd name="connsiteX61" fmla="*/ 3614452 w 7581900"/>
                <a:gd name="connsiteY61" fmla="*/ 595313 h 600075"/>
                <a:gd name="connsiteX62" fmla="*/ 3487198 w 7581900"/>
                <a:gd name="connsiteY62" fmla="*/ 595313 h 600075"/>
                <a:gd name="connsiteX63" fmla="*/ 3812762 w 7581900"/>
                <a:gd name="connsiteY63" fmla="*/ 302705 h 600075"/>
                <a:gd name="connsiteX64" fmla="*/ 4133564 w 7581900"/>
                <a:gd name="connsiteY64" fmla="*/ 0 h 600075"/>
                <a:gd name="connsiteX65" fmla="*/ 4454271 w 7581900"/>
                <a:gd name="connsiteY65" fmla="*/ 302705 h 600075"/>
                <a:gd name="connsiteX66" fmla="*/ 4133564 w 7581900"/>
                <a:gd name="connsiteY66" fmla="*/ 605409 h 600075"/>
                <a:gd name="connsiteX67" fmla="*/ 3812762 w 7581900"/>
                <a:gd name="connsiteY67" fmla="*/ 302705 h 600075"/>
                <a:gd name="connsiteX68" fmla="*/ 4316921 w 7581900"/>
                <a:gd name="connsiteY68" fmla="*/ 302705 h 600075"/>
                <a:gd name="connsiteX69" fmla="*/ 4133564 w 7581900"/>
                <a:gd name="connsiteY69" fmla="*/ 115443 h 600075"/>
                <a:gd name="connsiteX70" fmla="*/ 3950208 w 7581900"/>
                <a:gd name="connsiteY70" fmla="*/ 302705 h 600075"/>
                <a:gd name="connsiteX71" fmla="*/ 4133564 w 7581900"/>
                <a:gd name="connsiteY71" fmla="*/ 489966 h 600075"/>
                <a:gd name="connsiteX72" fmla="*/ 4316921 w 7581900"/>
                <a:gd name="connsiteY72" fmla="*/ 302705 h 600075"/>
                <a:gd name="connsiteX73" fmla="*/ 5186839 w 7581900"/>
                <a:gd name="connsiteY73" fmla="*/ 10001 h 600075"/>
                <a:gd name="connsiteX74" fmla="*/ 5186839 w 7581900"/>
                <a:gd name="connsiteY74" fmla="*/ 595313 h 600075"/>
                <a:gd name="connsiteX75" fmla="*/ 5075492 w 7581900"/>
                <a:gd name="connsiteY75" fmla="*/ 595313 h 600075"/>
                <a:gd name="connsiteX76" fmla="*/ 4783265 w 7581900"/>
                <a:gd name="connsiteY76" fmla="*/ 239935 h 600075"/>
                <a:gd name="connsiteX77" fmla="*/ 4783265 w 7581900"/>
                <a:gd name="connsiteY77" fmla="*/ 595313 h 600075"/>
                <a:gd name="connsiteX78" fmla="*/ 4649248 w 7581900"/>
                <a:gd name="connsiteY78" fmla="*/ 595313 h 600075"/>
                <a:gd name="connsiteX79" fmla="*/ 4649248 w 7581900"/>
                <a:gd name="connsiteY79" fmla="*/ 10001 h 600075"/>
                <a:gd name="connsiteX80" fmla="*/ 4761453 w 7581900"/>
                <a:gd name="connsiteY80" fmla="*/ 10001 h 600075"/>
                <a:gd name="connsiteX81" fmla="*/ 5052917 w 7581900"/>
                <a:gd name="connsiteY81" fmla="*/ 365379 h 600075"/>
                <a:gd name="connsiteX82" fmla="*/ 5052917 w 7581900"/>
                <a:gd name="connsiteY82" fmla="*/ 10001 h 600075"/>
                <a:gd name="connsiteX83" fmla="*/ 5186839 w 7581900"/>
                <a:gd name="connsiteY83" fmla="*/ 10001 h 600075"/>
                <a:gd name="connsiteX84" fmla="*/ 5419535 w 7581900"/>
                <a:gd name="connsiteY84" fmla="*/ 10001 h 600075"/>
                <a:gd name="connsiteX85" fmla="*/ 5555170 w 7581900"/>
                <a:gd name="connsiteY85" fmla="*/ 10001 h 600075"/>
                <a:gd name="connsiteX86" fmla="*/ 5555170 w 7581900"/>
                <a:gd name="connsiteY86" fmla="*/ 595313 h 600075"/>
                <a:gd name="connsiteX87" fmla="*/ 5419535 w 7581900"/>
                <a:gd name="connsiteY87" fmla="*/ 595313 h 600075"/>
                <a:gd name="connsiteX88" fmla="*/ 5419535 w 7581900"/>
                <a:gd name="connsiteY88" fmla="*/ 10001 h 600075"/>
                <a:gd name="connsiteX89" fmla="*/ 6175629 w 7581900"/>
                <a:gd name="connsiteY89" fmla="*/ 469868 h 600075"/>
                <a:gd name="connsiteX90" fmla="*/ 5903500 w 7581900"/>
                <a:gd name="connsiteY90" fmla="*/ 469868 h 600075"/>
                <a:gd name="connsiteX91" fmla="*/ 5851589 w 7581900"/>
                <a:gd name="connsiteY91" fmla="*/ 595313 h 600075"/>
                <a:gd name="connsiteX92" fmla="*/ 5712619 w 7581900"/>
                <a:gd name="connsiteY92" fmla="*/ 595313 h 600075"/>
                <a:gd name="connsiteX93" fmla="*/ 5973890 w 7581900"/>
                <a:gd name="connsiteY93" fmla="*/ 10001 h 600075"/>
                <a:gd name="connsiteX94" fmla="*/ 6107906 w 7581900"/>
                <a:gd name="connsiteY94" fmla="*/ 10001 h 600075"/>
                <a:gd name="connsiteX95" fmla="*/ 6370035 w 7581900"/>
                <a:gd name="connsiteY95" fmla="*/ 595313 h 600075"/>
                <a:gd name="connsiteX96" fmla="*/ 6227636 w 7581900"/>
                <a:gd name="connsiteY96" fmla="*/ 595313 h 600075"/>
                <a:gd name="connsiteX97" fmla="*/ 6175629 w 7581900"/>
                <a:gd name="connsiteY97" fmla="*/ 469868 h 600075"/>
                <a:gd name="connsiteX98" fmla="*/ 6132862 w 7581900"/>
                <a:gd name="connsiteY98" fmla="*/ 367094 h 600075"/>
                <a:gd name="connsiteX99" fmla="*/ 6039898 w 7581900"/>
                <a:gd name="connsiteY99" fmla="*/ 142970 h 600075"/>
                <a:gd name="connsiteX100" fmla="*/ 5946934 w 7581900"/>
                <a:gd name="connsiteY100" fmla="*/ 367094 h 600075"/>
                <a:gd name="connsiteX101" fmla="*/ 6132862 w 7581900"/>
                <a:gd name="connsiteY101" fmla="*/ 367094 h 600075"/>
                <a:gd name="connsiteX102" fmla="*/ 6537198 w 7581900"/>
                <a:gd name="connsiteY102" fmla="*/ 10001 h 600075"/>
                <a:gd name="connsiteX103" fmla="*/ 6672834 w 7581900"/>
                <a:gd name="connsiteY103" fmla="*/ 10001 h 600075"/>
                <a:gd name="connsiteX104" fmla="*/ 6672834 w 7581900"/>
                <a:gd name="connsiteY104" fmla="*/ 484918 h 600075"/>
                <a:gd name="connsiteX105" fmla="*/ 6966776 w 7581900"/>
                <a:gd name="connsiteY105" fmla="*/ 484918 h 600075"/>
                <a:gd name="connsiteX106" fmla="*/ 6966776 w 7581900"/>
                <a:gd name="connsiteY106" fmla="*/ 595313 h 600075"/>
                <a:gd name="connsiteX107" fmla="*/ 6537198 w 7581900"/>
                <a:gd name="connsiteY107" fmla="*/ 595313 h 600075"/>
                <a:gd name="connsiteX108" fmla="*/ 6537198 w 7581900"/>
                <a:gd name="connsiteY108" fmla="*/ 10001 h 600075"/>
                <a:gd name="connsiteX109" fmla="*/ 7098126 w 7581900"/>
                <a:gd name="connsiteY109" fmla="*/ 537686 h 600075"/>
                <a:gd name="connsiteX110" fmla="*/ 7144226 w 7581900"/>
                <a:gd name="connsiteY110" fmla="*/ 435674 h 600075"/>
                <a:gd name="connsiteX111" fmla="*/ 7337679 w 7581900"/>
                <a:gd name="connsiteY111" fmla="*/ 496729 h 600075"/>
                <a:gd name="connsiteX112" fmla="*/ 7450741 w 7581900"/>
                <a:gd name="connsiteY112" fmla="*/ 434054 h 600075"/>
                <a:gd name="connsiteX113" fmla="*/ 7109937 w 7581900"/>
                <a:gd name="connsiteY113" fmla="*/ 182404 h 600075"/>
                <a:gd name="connsiteX114" fmla="*/ 7356920 w 7581900"/>
                <a:gd name="connsiteY114" fmla="*/ 0 h 600075"/>
                <a:gd name="connsiteX115" fmla="*/ 7560374 w 7581900"/>
                <a:gd name="connsiteY115" fmla="*/ 51816 h 600075"/>
                <a:gd name="connsiteX116" fmla="*/ 7518464 w 7581900"/>
                <a:gd name="connsiteY116" fmla="*/ 154686 h 600075"/>
                <a:gd name="connsiteX117" fmla="*/ 7355968 w 7581900"/>
                <a:gd name="connsiteY117" fmla="*/ 108680 h 600075"/>
                <a:gd name="connsiteX118" fmla="*/ 7244620 w 7581900"/>
                <a:gd name="connsiteY118" fmla="*/ 175546 h 600075"/>
                <a:gd name="connsiteX119" fmla="*/ 7585424 w 7581900"/>
                <a:gd name="connsiteY119" fmla="*/ 423863 h 600075"/>
                <a:gd name="connsiteX120" fmla="*/ 7336727 w 7581900"/>
                <a:gd name="connsiteY120" fmla="*/ 605314 h 600075"/>
                <a:gd name="connsiteX121" fmla="*/ 7098126 w 7581900"/>
                <a:gd name="connsiteY121" fmla="*/ 537686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7581900" h="600075">
                  <a:moveTo>
                    <a:pt x="187547" y="120396"/>
                  </a:moveTo>
                  <a:lnTo>
                    <a:pt x="0" y="120396"/>
                  </a:lnTo>
                  <a:lnTo>
                    <a:pt x="0" y="10001"/>
                  </a:lnTo>
                  <a:lnTo>
                    <a:pt x="510826" y="10001"/>
                  </a:lnTo>
                  <a:lnTo>
                    <a:pt x="510826" y="120396"/>
                  </a:lnTo>
                  <a:lnTo>
                    <a:pt x="323279" y="120396"/>
                  </a:lnTo>
                  <a:lnTo>
                    <a:pt x="323279" y="595313"/>
                  </a:lnTo>
                  <a:lnTo>
                    <a:pt x="187547" y="595313"/>
                  </a:lnTo>
                  <a:lnTo>
                    <a:pt x="187547" y="120396"/>
                  </a:lnTo>
                  <a:close/>
                  <a:moveTo>
                    <a:pt x="1134618" y="486632"/>
                  </a:moveTo>
                  <a:lnTo>
                    <a:pt x="1134618" y="595313"/>
                  </a:lnTo>
                  <a:lnTo>
                    <a:pt x="680657" y="595313"/>
                  </a:lnTo>
                  <a:lnTo>
                    <a:pt x="680657" y="10001"/>
                  </a:lnTo>
                  <a:lnTo>
                    <a:pt x="1123664" y="10001"/>
                  </a:lnTo>
                  <a:lnTo>
                    <a:pt x="1123664" y="118682"/>
                  </a:lnTo>
                  <a:lnTo>
                    <a:pt x="815531" y="118682"/>
                  </a:lnTo>
                  <a:lnTo>
                    <a:pt x="815531" y="245745"/>
                  </a:lnTo>
                  <a:lnTo>
                    <a:pt x="1087660" y="245745"/>
                  </a:lnTo>
                  <a:lnTo>
                    <a:pt x="1087660" y="351092"/>
                  </a:lnTo>
                  <a:lnTo>
                    <a:pt x="815531" y="351092"/>
                  </a:lnTo>
                  <a:lnTo>
                    <a:pt x="815531" y="486537"/>
                  </a:lnTo>
                  <a:lnTo>
                    <a:pt x="1134618" y="486537"/>
                  </a:lnTo>
                  <a:close/>
                  <a:moveTo>
                    <a:pt x="1293590" y="537686"/>
                  </a:moveTo>
                  <a:lnTo>
                    <a:pt x="1339691" y="435674"/>
                  </a:lnTo>
                  <a:cubicBezTo>
                    <a:pt x="1389126" y="471583"/>
                    <a:pt x="1462754" y="496729"/>
                    <a:pt x="1533144" y="496729"/>
                  </a:cubicBezTo>
                  <a:cubicBezTo>
                    <a:pt x="1613535" y="496729"/>
                    <a:pt x="1646206" y="469964"/>
                    <a:pt x="1646206" y="434054"/>
                  </a:cubicBezTo>
                  <a:cubicBezTo>
                    <a:pt x="1646206" y="324517"/>
                    <a:pt x="1305401" y="399764"/>
                    <a:pt x="1305401" y="182404"/>
                  </a:cubicBezTo>
                  <a:cubicBezTo>
                    <a:pt x="1305306" y="82772"/>
                    <a:pt x="1385697" y="0"/>
                    <a:pt x="1552289" y="0"/>
                  </a:cubicBezTo>
                  <a:cubicBezTo>
                    <a:pt x="1626013" y="0"/>
                    <a:pt x="1701356" y="17526"/>
                    <a:pt x="1755743" y="51816"/>
                  </a:cubicBezTo>
                  <a:lnTo>
                    <a:pt x="1713833" y="154686"/>
                  </a:lnTo>
                  <a:cubicBezTo>
                    <a:pt x="1659446" y="123730"/>
                    <a:pt x="1603248" y="108680"/>
                    <a:pt x="1551337" y="108680"/>
                  </a:cubicBezTo>
                  <a:cubicBezTo>
                    <a:pt x="1470946" y="108680"/>
                    <a:pt x="1439989" y="138779"/>
                    <a:pt x="1439989" y="175546"/>
                  </a:cubicBezTo>
                  <a:cubicBezTo>
                    <a:pt x="1439989" y="283369"/>
                    <a:pt x="1780794" y="208979"/>
                    <a:pt x="1780794" y="423863"/>
                  </a:cubicBezTo>
                  <a:cubicBezTo>
                    <a:pt x="1780794" y="521684"/>
                    <a:pt x="1699546" y="605314"/>
                    <a:pt x="1532096" y="605314"/>
                  </a:cubicBezTo>
                  <a:cubicBezTo>
                    <a:pt x="1439228" y="605409"/>
                    <a:pt x="1345502" y="577787"/>
                    <a:pt x="1293590" y="537686"/>
                  </a:cubicBezTo>
                  <a:close/>
                  <a:moveTo>
                    <a:pt x="2090642" y="120396"/>
                  </a:moveTo>
                  <a:lnTo>
                    <a:pt x="1903095" y="120396"/>
                  </a:lnTo>
                  <a:lnTo>
                    <a:pt x="1903095" y="10001"/>
                  </a:lnTo>
                  <a:lnTo>
                    <a:pt x="2413921" y="10001"/>
                  </a:lnTo>
                  <a:lnTo>
                    <a:pt x="2413921" y="120396"/>
                  </a:lnTo>
                  <a:lnTo>
                    <a:pt x="2226374" y="120396"/>
                  </a:lnTo>
                  <a:lnTo>
                    <a:pt x="2226374" y="595313"/>
                  </a:lnTo>
                  <a:lnTo>
                    <a:pt x="2090738" y="595313"/>
                  </a:lnTo>
                  <a:lnTo>
                    <a:pt x="2090738" y="120396"/>
                  </a:lnTo>
                  <a:close/>
                  <a:moveTo>
                    <a:pt x="2583752" y="10001"/>
                  </a:moveTo>
                  <a:lnTo>
                    <a:pt x="2719388" y="10001"/>
                  </a:lnTo>
                  <a:lnTo>
                    <a:pt x="2719388" y="595313"/>
                  </a:lnTo>
                  <a:lnTo>
                    <a:pt x="2583752" y="595313"/>
                  </a:lnTo>
                  <a:lnTo>
                    <a:pt x="2583752" y="10001"/>
                  </a:lnTo>
                  <a:close/>
                  <a:moveTo>
                    <a:pt x="3487198" y="595313"/>
                  </a:moveTo>
                  <a:lnTo>
                    <a:pt x="3486341" y="244126"/>
                  </a:lnTo>
                  <a:lnTo>
                    <a:pt x="3313843" y="533400"/>
                  </a:lnTo>
                  <a:lnTo>
                    <a:pt x="3252692" y="533400"/>
                  </a:lnTo>
                  <a:lnTo>
                    <a:pt x="3081052" y="251651"/>
                  </a:lnTo>
                  <a:lnTo>
                    <a:pt x="3081052" y="595313"/>
                  </a:lnTo>
                  <a:lnTo>
                    <a:pt x="2953703" y="595313"/>
                  </a:lnTo>
                  <a:lnTo>
                    <a:pt x="2953703" y="10001"/>
                  </a:lnTo>
                  <a:lnTo>
                    <a:pt x="3065907" y="10001"/>
                  </a:lnTo>
                  <a:lnTo>
                    <a:pt x="3285363" y="373761"/>
                  </a:lnTo>
                  <a:lnTo>
                    <a:pt x="3501390" y="10001"/>
                  </a:lnTo>
                  <a:lnTo>
                    <a:pt x="3612737" y="10001"/>
                  </a:lnTo>
                  <a:lnTo>
                    <a:pt x="3614452" y="595313"/>
                  </a:lnTo>
                  <a:lnTo>
                    <a:pt x="3487198" y="595313"/>
                  </a:lnTo>
                  <a:close/>
                  <a:moveTo>
                    <a:pt x="3812762" y="302705"/>
                  </a:moveTo>
                  <a:cubicBezTo>
                    <a:pt x="3812762" y="128778"/>
                    <a:pt x="3948494" y="0"/>
                    <a:pt x="4133564" y="0"/>
                  </a:cubicBezTo>
                  <a:cubicBezTo>
                    <a:pt x="4317778" y="0"/>
                    <a:pt x="4454271" y="127921"/>
                    <a:pt x="4454271" y="302705"/>
                  </a:cubicBezTo>
                  <a:cubicBezTo>
                    <a:pt x="4454271" y="477488"/>
                    <a:pt x="4317778" y="605409"/>
                    <a:pt x="4133564" y="605409"/>
                  </a:cubicBezTo>
                  <a:cubicBezTo>
                    <a:pt x="3948494" y="605409"/>
                    <a:pt x="3812762" y="476631"/>
                    <a:pt x="3812762" y="302705"/>
                  </a:cubicBezTo>
                  <a:close/>
                  <a:moveTo>
                    <a:pt x="4316921" y="302705"/>
                  </a:moveTo>
                  <a:cubicBezTo>
                    <a:pt x="4316921" y="191453"/>
                    <a:pt x="4238244" y="115443"/>
                    <a:pt x="4133564" y="115443"/>
                  </a:cubicBezTo>
                  <a:cubicBezTo>
                    <a:pt x="4028885" y="115443"/>
                    <a:pt x="3950208" y="191548"/>
                    <a:pt x="3950208" y="302705"/>
                  </a:cubicBezTo>
                  <a:cubicBezTo>
                    <a:pt x="3950208" y="413861"/>
                    <a:pt x="4028885" y="489966"/>
                    <a:pt x="4133564" y="489966"/>
                  </a:cubicBezTo>
                  <a:cubicBezTo>
                    <a:pt x="4238244" y="489966"/>
                    <a:pt x="4316921" y="413861"/>
                    <a:pt x="4316921" y="302705"/>
                  </a:cubicBezTo>
                  <a:close/>
                  <a:moveTo>
                    <a:pt x="5186839" y="10001"/>
                  </a:moveTo>
                  <a:lnTo>
                    <a:pt x="5186839" y="595313"/>
                  </a:lnTo>
                  <a:lnTo>
                    <a:pt x="5075492" y="595313"/>
                  </a:lnTo>
                  <a:lnTo>
                    <a:pt x="4783265" y="239935"/>
                  </a:lnTo>
                  <a:lnTo>
                    <a:pt x="4783265" y="595313"/>
                  </a:lnTo>
                  <a:lnTo>
                    <a:pt x="4649248" y="595313"/>
                  </a:lnTo>
                  <a:lnTo>
                    <a:pt x="4649248" y="10001"/>
                  </a:lnTo>
                  <a:lnTo>
                    <a:pt x="4761453" y="10001"/>
                  </a:lnTo>
                  <a:lnTo>
                    <a:pt x="5052917" y="365379"/>
                  </a:lnTo>
                  <a:lnTo>
                    <a:pt x="5052917" y="10001"/>
                  </a:lnTo>
                  <a:lnTo>
                    <a:pt x="5186839" y="10001"/>
                  </a:lnTo>
                  <a:close/>
                  <a:moveTo>
                    <a:pt x="5419535" y="10001"/>
                  </a:moveTo>
                  <a:lnTo>
                    <a:pt x="5555170" y="10001"/>
                  </a:lnTo>
                  <a:lnTo>
                    <a:pt x="5555170" y="595313"/>
                  </a:lnTo>
                  <a:lnTo>
                    <a:pt x="5419535" y="595313"/>
                  </a:lnTo>
                  <a:lnTo>
                    <a:pt x="5419535" y="10001"/>
                  </a:lnTo>
                  <a:close/>
                  <a:moveTo>
                    <a:pt x="6175629" y="469868"/>
                  </a:moveTo>
                  <a:lnTo>
                    <a:pt x="5903500" y="469868"/>
                  </a:lnTo>
                  <a:lnTo>
                    <a:pt x="5851589" y="595313"/>
                  </a:lnTo>
                  <a:lnTo>
                    <a:pt x="5712619" y="595313"/>
                  </a:lnTo>
                  <a:lnTo>
                    <a:pt x="5973890" y="10001"/>
                  </a:lnTo>
                  <a:lnTo>
                    <a:pt x="6107906" y="10001"/>
                  </a:lnTo>
                  <a:lnTo>
                    <a:pt x="6370035" y="595313"/>
                  </a:lnTo>
                  <a:lnTo>
                    <a:pt x="6227636" y="595313"/>
                  </a:lnTo>
                  <a:lnTo>
                    <a:pt x="6175629" y="469868"/>
                  </a:lnTo>
                  <a:close/>
                  <a:moveTo>
                    <a:pt x="6132862" y="367094"/>
                  </a:moveTo>
                  <a:lnTo>
                    <a:pt x="6039898" y="142970"/>
                  </a:lnTo>
                  <a:lnTo>
                    <a:pt x="5946934" y="367094"/>
                  </a:lnTo>
                  <a:lnTo>
                    <a:pt x="6132862" y="367094"/>
                  </a:lnTo>
                  <a:close/>
                  <a:moveTo>
                    <a:pt x="6537198" y="10001"/>
                  </a:moveTo>
                  <a:lnTo>
                    <a:pt x="6672834" y="10001"/>
                  </a:lnTo>
                  <a:lnTo>
                    <a:pt x="6672834" y="484918"/>
                  </a:lnTo>
                  <a:lnTo>
                    <a:pt x="6966776" y="484918"/>
                  </a:lnTo>
                  <a:lnTo>
                    <a:pt x="6966776" y="595313"/>
                  </a:lnTo>
                  <a:lnTo>
                    <a:pt x="6537198" y="595313"/>
                  </a:lnTo>
                  <a:lnTo>
                    <a:pt x="6537198" y="10001"/>
                  </a:lnTo>
                  <a:close/>
                  <a:moveTo>
                    <a:pt x="7098126" y="537686"/>
                  </a:moveTo>
                  <a:lnTo>
                    <a:pt x="7144226" y="435674"/>
                  </a:lnTo>
                  <a:cubicBezTo>
                    <a:pt x="7193661" y="471583"/>
                    <a:pt x="7267289" y="496729"/>
                    <a:pt x="7337679" y="496729"/>
                  </a:cubicBezTo>
                  <a:cubicBezTo>
                    <a:pt x="7418070" y="496729"/>
                    <a:pt x="7450741" y="469964"/>
                    <a:pt x="7450741" y="434054"/>
                  </a:cubicBezTo>
                  <a:cubicBezTo>
                    <a:pt x="7450741" y="324517"/>
                    <a:pt x="7109937" y="399764"/>
                    <a:pt x="7109937" y="182404"/>
                  </a:cubicBezTo>
                  <a:cubicBezTo>
                    <a:pt x="7109841" y="82772"/>
                    <a:pt x="7190232" y="0"/>
                    <a:pt x="7356920" y="0"/>
                  </a:cubicBezTo>
                  <a:cubicBezTo>
                    <a:pt x="7430643" y="0"/>
                    <a:pt x="7505986" y="17526"/>
                    <a:pt x="7560374" y="51816"/>
                  </a:cubicBezTo>
                  <a:lnTo>
                    <a:pt x="7518464" y="154686"/>
                  </a:lnTo>
                  <a:cubicBezTo>
                    <a:pt x="7464076" y="123730"/>
                    <a:pt x="7407878" y="108680"/>
                    <a:pt x="7355968" y="108680"/>
                  </a:cubicBezTo>
                  <a:cubicBezTo>
                    <a:pt x="7275577" y="108680"/>
                    <a:pt x="7244620" y="138779"/>
                    <a:pt x="7244620" y="175546"/>
                  </a:cubicBezTo>
                  <a:cubicBezTo>
                    <a:pt x="7244620" y="283369"/>
                    <a:pt x="7585424" y="208979"/>
                    <a:pt x="7585424" y="423863"/>
                  </a:cubicBezTo>
                  <a:cubicBezTo>
                    <a:pt x="7585424" y="521684"/>
                    <a:pt x="7504177" y="605314"/>
                    <a:pt x="7336727" y="605314"/>
                  </a:cubicBezTo>
                  <a:cubicBezTo>
                    <a:pt x="7243858" y="605409"/>
                    <a:pt x="7150036" y="577787"/>
                    <a:pt x="7098126" y="537686"/>
                  </a:cubicBezTo>
                  <a:close/>
                </a:path>
              </a:pathLst>
            </a:custGeom>
            <a:blipFill dpi="0" rotWithShape="0">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Graphic 13">
              <a:extLst>
                <a:ext uri="{FF2B5EF4-FFF2-40B4-BE49-F238E27FC236}">
                  <a16:creationId xmlns:a16="http://schemas.microsoft.com/office/drawing/2014/main" id="{8B372DA8-6D0D-45AF-B8A1-1CB5C9F2E944}"/>
                </a:ext>
              </a:extLst>
            </p:cNvPr>
            <p:cNvSpPr/>
            <p:nvPr/>
          </p:nvSpPr>
          <p:spPr>
            <a:xfrm>
              <a:off x="1165225" y="916893"/>
              <a:ext cx="9779000" cy="773966"/>
            </a:xfrm>
            <a:custGeom>
              <a:avLst/>
              <a:gdLst>
                <a:gd name="connsiteX0" fmla="*/ 187547 w 7581900"/>
                <a:gd name="connsiteY0" fmla="*/ 120396 h 600075"/>
                <a:gd name="connsiteX1" fmla="*/ 0 w 7581900"/>
                <a:gd name="connsiteY1" fmla="*/ 120396 h 600075"/>
                <a:gd name="connsiteX2" fmla="*/ 0 w 7581900"/>
                <a:gd name="connsiteY2" fmla="*/ 10001 h 600075"/>
                <a:gd name="connsiteX3" fmla="*/ 510826 w 7581900"/>
                <a:gd name="connsiteY3" fmla="*/ 10001 h 600075"/>
                <a:gd name="connsiteX4" fmla="*/ 510826 w 7581900"/>
                <a:gd name="connsiteY4" fmla="*/ 120396 h 600075"/>
                <a:gd name="connsiteX5" fmla="*/ 323279 w 7581900"/>
                <a:gd name="connsiteY5" fmla="*/ 120396 h 600075"/>
                <a:gd name="connsiteX6" fmla="*/ 323279 w 7581900"/>
                <a:gd name="connsiteY6" fmla="*/ 595313 h 600075"/>
                <a:gd name="connsiteX7" fmla="*/ 187547 w 7581900"/>
                <a:gd name="connsiteY7" fmla="*/ 595313 h 600075"/>
                <a:gd name="connsiteX8" fmla="*/ 187547 w 7581900"/>
                <a:gd name="connsiteY8" fmla="*/ 120396 h 600075"/>
                <a:gd name="connsiteX9" fmla="*/ 1134618 w 7581900"/>
                <a:gd name="connsiteY9" fmla="*/ 486632 h 600075"/>
                <a:gd name="connsiteX10" fmla="*/ 1134618 w 7581900"/>
                <a:gd name="connsiteY10" fmla="*/ 595313 h 600075"/>
                <a:gd name="connsiteX11" fmla="*/ 680657 w 7581900"/>
                <a:gd name="connsiteY11" fmla="*/ 595313 h 600075"/>
                <a:gd name="connsiteX12" fmla="*/ 680657 w 7581900"/>
                <a:gd name="connsiteY12" fmla="*/ 10001 h 600075"/>
                <a:gd name="connsiteX13" fmla="*/ 1123664 w 7581900"/>
                <a:gd name="connsiteY13" fmla="*/ 10001 h 600075"/>
                <a:gd name="connsiteX14" fmla="*/ 1123664 w 7581900"/>
                <a:gd name="connsiteY14" fmla="*/ 118682 h 600075"/>
                <a:gd name="connsiteX15" fmla="*/ 815531 w 7581900"/>
                <a:gd name="connsiteY15" fmla="*/ 118682 h 600075"/>
                <a:gd name="connsiteX16" fmla="*/ 815531 w 7581900"/>
                <a:gd name="connsiteY16" fmla="*/ 245745 h 600075"/>
                <a:gd name="connsiteX17" fmla="*/ 1087660 w 7581900"/>
                <a:gd name="connsiteY17" fmla="*/ 245745 h 600075"/>
                <a:gd name="connsiteX18" fmla="*/ 1087660 w 7581900"/>
                <a:gd name="connsiteY18" fmla="*/ 351092 h 600075"/>
                <a:gd name="connsiteX19" fmla="*/ 815531 w 7581900"/>
                <a:gd name="connsiteY19" fmla="*/ 351092 h 600075"/>
                <a:gd name="connsiteX20" fmla="*/ 815531 w 7581900"/>
                <a:gd name="connsiteY20" fmla="*/ 486537 h 600075"/>
                <a:gd name="connsiteX21" fmla="*/ 1134618 w 7581900"/>
                <a:gd name="connsiteY21" fmla="*/ 486537 h 600075"/>
                <a:gd name="connsiteX22" fmla="*/ 1293590 w 7581900"/>
                <a:gd name="connsiteY22" fmla="*/ 537686 h 600075"/>
                <a:gd name="connsiteX23" fmla="*/ 1339691 w 7581900"/>
                <a:gd name="connsiteY23" fmla="*/ 435674 h 600075"/>
                <a:gd name="connsiteX24" fmla="*/ 1533144 w 7581900"/>
                <a:gd name="connsiteY24" fmla="*/ 496729 h 600075"/>
                <a:gd name="connsiteX25" fmla="*/ 1646206 w 7581900"/>
                <a:gd name="connsiteY25" fmla="*/ 434054 h 600075"/>
                <a:gd name="connsiteX26" fmla="*/ 1305401 w 7581900"/>
                <a:gd name="connsiteY26" fmla="*/ 182404 h 600075"/>
                <a:gd name="connsiteX27" fmla="*/ 1552289 w 7581900"/>
                <a:gd name="connsiteY27" fmla="*/ 0 h 600075"/>
                <a:gd name="connsiteX28" fmla="*/ 1755743 w 7581900"/>
                <a:gd name="connsiteY28" fmla="*/ 51816 h 600075"/>
                <a:gd name="connsiteX29" fmla="*/ 1713833 w 7581900"/>
                <a:gd name="connsiteY29" fmla="*/ 154686 h 600075"/>
                <a:gd name="connsiteX30" fmla="*/ 1551337 w 7581900"/>
                <a:gd name="connsiteY30" fmla="*/ 108680 h 600075"/>
                <a:gd name="connsiteX31" fmla="*/ 1439989 w 7581900"/>
                <a:gd name="connsiteY31" fmla="*/ 175546 h 600075"/>
                <a:gd name="connsiteX32" fmla="*/ 1780794 w 7581900"/>
                <a:gd name="connsiteY32" fmla="*/ 423863 h 600075"/>
                <a:gd name="connsiteX33" fmla="*/ 1532096 w 7581900"/>
                <a:gd name="connsiteY33" fmla="*/ 605314 h 600075"/>
                <a:gd name="connsiteX34" fmla="*/ 1293590 w 7581900"/>
                <a:gd name="connsiteY34" fmla="*/ 537686 h 600075"/>
                <a:gd name="connsiteX35" fmla="*/ 2090642 w 7581900"/>
                <a:gd name="connsiteY35" fmla="*/ 120396 h 600075"/>
                <a:gd name="connsiteX36" fmla="*/ 1903095 w 7581900"/>
                <a:gd name="connsiteY36" fmla="*/ 120396 h 600075"/>
                <a:gd name="connsiteX37" fmla="*/ 1903095 w 7581900"/>
                <a:gd name="connsiteY37" fmla="*/ 10001 h 600075"/>
                <a:gd name="connsiteX38" fmla="*/ 2413921 w 7581900"/>
                <a:gd name="connsiteY38" fmla="*/ 10001 h 600075"/>
                <a:gd name="connsiteX39" fmla="*/ 2413921 w 7581900"/>
                <a:gd name="connsiteY39" fmla="*/ 120396 h 600075"/>
                <a:gd name="connsiteX40" fmla="*/ 2226374 w 7581900"/>
                <a:gd name="connsiteY40" fmla="*/ 120396 h 600075"/>
                <a:gd name="connsiteX41" fmla="*/ 2226374 w 7581900"/>
                <a:gd name="connsiteY41" fmla="*/ 595313 h 600075"/>
                <a:gd name="connsiteX42" fmla="*/ 2090738 w 7581900"/>
                <a:gd name="connsiteY42" fmla="*/ 595313 h 600075"/>
                <a:gd name="connsiteX43" fmla="*/ 2090738 w 7581900"/>
                <a:gd name="connsiteY43" fmla="*/ 120396 h 600075"/>
                <a:gd name="connsiteX44" fmla="*/ 2583752 w 7581900"/>
                <a:gd name="connsiteY44" fmla="*/ 10001 h 600075"/>
                <a:gd name="connsiteX45" fmla="*/ 2719388 w 7581900"/>
                <a:gd name="connsiteY45" fmla="*/ 10001 h 600075"/>
                <a:gd name="connsiteX46" fmla="*/ 2719388 w 7581900"/>
                <a:gd name="connsiteY46" fmla="*/ 595313 h 600075"/>
                <a:gd name="connsiteX47" fmla="*/ 2583752 w 7581900"/>
                <a:gd name="connsiteY47" fmla="*/ 595313 h 600075"/>
                <a:gd name="connsiteX48" fmla="*/ 2583752 w 7581900"/>
                <a:gd name="connsiteY48" fmla="*/ 10001 h 600075"/>
                <a:gd name="connsiteX49" fmla="*/ 3487198 w 7581900"/>
                <a:gd name="connsiteY49" fmla="*/ 595313 h 600075"/>
                <a:gd name="connsiteX50" fmla="*/ 3486341 w 7581900"/>
                <a:gd name="connsiteY50" fmla="*/ 244126 h 600075"/>
                <a:gd name="connsiteX51" fmla="*/ 3313843 w 7581900"/>
                <a:gd name="connsiteY51" fmla="*/ 533400 h 600075"/>
                <a:gd name="connsiteX52" fmla="*/ 3252692 w 7581900"/>
                <a:gd name="connsiteY52" fmla="*/ 533400 h 600075"/>
                <a:gd name="connsiteX53" fmla="*/ 3081052 w 7581900"/>
                <a:gd name="connsiteY53" fmla="*/ 251651 h 600075"/>
                <a:gd name="connsiteX54" fmla="*/ 3081052 w 7581900"/>
                <a:gd name="connsiteY54" fmla="*/ 595313 h 600075"/>
                <a:gd name="connsiteX55" fmla="*/ 2953703 w 7581900"/>
                <a:gd name="connsiteY55" fmla="*/ 595313 h 600075"/>
                <a:gd name="connsiteX56" fmla="*/ 2953703 w 7581900"/>
                <a:gd name="connsiteY56" fmla="*/ 10001 h 600075"/>
                <a:gd name="connsiteX57" fmla="*/ 3065907 w 7581900"/>
                <a:gd name="connsiteY57" fmla="*/ 10001 h 600075"/>
                <a:gd name="connsiteX58" fmla="*/ 3285363 w 7581900"/>
                <a:gd name="connsiteY58" fmla="*/ 373761 h 600075"/>
                <a:gd name="connsiteX59" fmla="*/ 3501390 w 7581900"/>
                <a:gd name="connsiteY59" fmla="*/ 10001 h 600075"/>
                <a:gd name="connsiteX60" fmla="*/ 3612737 w 7581900"/>
                <a:gd name="connsiteY60" fmla="*/ 10001 h 600075"/>
                <a:gd name="connsiteX61" fmla="*/ 3614452 w 7581900"/>
                <a:gd name="connsiteY61" fmla="*/ 595313 h 600075"/>
                <a:gd name="connsiteX62" fmla="*/ 3487198 w 7581900"/>
                <a:gd name="connsiteY62" fmla="*/ 595313 h 600075"/>
                <a:gd name="connsiteX63" fmla="*/ 3812762 w 7581900"/>
                <a:gd name="connsiteY63" fmla="*/ 302705 h 600075"/>
                <a:gd name="connsiteX64" fmla="*/ 4133564 w 7581900"/>
                <a:gd name="connsiteY64" fmla="*/ 0 h 600075"/>
                <a:gd name="connsiteX65" fmla="*/ 4454271 w 7581900"/>
                <a:gd name="connsiteY65" fmla="*/ 302705 h 600075"/>
                <a:gd name="connsiteX66" fmla="*/ 4133564 w 7581900"/>
                <a:gd name="connsiteY66" fmla="*/ 605409 h 600075"/>
                <a:gd name="connsiteX67" fmla="*/ 3812762 w 7581900"/>
                <a:gd name="connsiteY67" fmla="*/ 302705 h 600075"/>
                <a:gd name="connsiteX68" fmla="*/ 4316921 w 7581900"/>
                <a:gd name="connsiteY68" fmla="*/ 302705 h 600075"/>
                <a:gd name="connsiteX69" fmla="*/ 4133564 w 7581900"/>
                <a:gd name="connsiteY69" fmla="*/ 115443 h 600075"/>
                <a:gd name="connsiteX70" fmla="*/ 3950208 w 7581900"/>
                <a:gd name="connsiteY70" fmla="*/ 302705 h 600075"/>
                <a:gd name="connsiteX71" fmla="*/ 4133564 w 7581900"/>
                <a:gd name="connsiteY71" fmla="*/ 489966 h 600075"/>
                <a:gd name="connsiteX72" fmla="*/ 4316921 w 7581900"/>
                <a:gd name="connsiteY72" fmla="*/ 302705 h 600075"/>
                <a:gd name="connsiteX73" fmla="*/ 5186839 w 7581900"/>
                <a:gd name="connsiteY73" fmla="*/ 10001 h 600075"/>
                <a:gd name="connsiteX74" fmla="*/ 5186839 w 7581900"/>
                <a:gd name="connsiteY74" fmla="*/ 595313 h 600075"/>
                <a:gd name="connsiteX75" fmla="*/ 5075492 w 7581900"/>
                <a:gd name="connsiteY75" fmla="*/ 595313 h 600075"/>
                <a:gd name="connsiteX76" fmla="*/ 4783265 w 7581900"/>
                <a:gd name="connsiteY76" fmla="*/ 239935 h 600075"/>
                <a:gd name="connsiteX77" fmla="*/ 4783265 w 7581900"/>
                <a:gd name="connsiteY77" fmla="*/ 595313 h 600075"/>
                <a:gd name="connsiteX78" fmla="*/ 4649248 w 7581900"/>
                <a:gd name="connsiteY78" fmla="*/ 595313 h 600075"/>
                <a:gd name="connsiteX79" fmla="*/ 4649248 w 7581900"/>
                <a:gd name="connsiteY79" fmla="*/ 10001 h 600075"/>
                <a:gd name="connsiteX80" fmla="*/ 4761453 w 7581900"/>
                <a:gd name="connsiteY80" fmla="*/ 10001 h 600075"/>
                <a:gd name="connsiteX81" fmla="*/ 5052917 w 7581900"/>
                <a:gd name="connsiteY81" fmla="*/ 365379 h 600075"/>
                <a:gd name="connsiteX82" fmla="*/ 5052917 w 7581900"/>
                <a:gd name="connsiteY82" fmla="*/ 10001 h 600075"/>
                <a:gd name="connsiteX83" fmla="*/ 5186839 w 7581900"/>
                <a:gd name="connsiteY83" fmla="*/ 10001 h 600075"/>
                <a:gd name="connsiteX84" fmla="*/ 5419535 w 7581900"/>
                <a:gd name="connsiteY84" fmla="*/ 10001 h 600075"/>
                <a:gd name="connsiteX85" fmla="*/ 5555170 w 7581900"/>
                <a:gd name="connsiteY85" fmla="*/ 10001 h 600075"/>
                <a:gd name="connsiteX86" fmla="*/ 5555170 w 7581900"/>
                <a:gd name="connsiteY86" fmla="*/ 595313 h 600075"/>
                <a:gd name="connsiteX87" fmla="*/ 5419535 w 7581900"/>
                <a:gd name="connsiteY87" fmla="*/ 595313 h 600075"/>
                <a:gd name="connsiteX88" fmla="*/ 5419535 w 7581900"/>
                <a:gd name="connsiteY88" fmla="*/ 10001 h 600075"/>
                <a:gd name="connsiteX89" fmla="*/ 6175629 w 7581900"/>
                <a:gd name="connsiteY89" fmla="*/ 469868 h 600075"/>
                <a:gd name="connsiteX90" fmla="*/ 5903500 w 7581900"/>
                <a:gd name="connsiteY90" fmla="*/ 469868 h 600075"/>
                <a:gd name="connsiteX91" fmla="*/ 5851589 w 7581900"/>
                <a:gd name="connsiteY91" fmla="*/ 595313 h 600075"/>
                <a:gd name="connsiteX92" fmla="*/ 5712619 w 7581900"/>
                <a:gd name="connsiteY92" fmla="*/ 595313 h 600075"/>
                <a:gd name="connsiteX93" fmla="*/ 5973890 w 7581900"/>
                <a:gd name="connsiteY93" fmla="*/ 10001 h 600075"/>
                <a:gd name="connsiteX94" fmla="*/ 6107906 w 7581900"/>
                <a:gd name="connsiteY94" fmla="*/ 10001 h 600075"/>
                <a:gd name="connsiteX95" fmla="*/ 6370035 w 7581900"/>
                <a:gd name="connsiteY95" fmla="*/ 595313 h 600075"/>
                <a:gd name="connsiteX96" fmla="*/ 6227636 w 7581900"/>
                <a:gd name="connsiteY96" fmla="*/ 595313 h 600075"/>
                <a:gd name="connsiteX97" fmla="*/ 6175629 w 7581900"/>
                <a:gd name="connsiteY97" fmla="*/ 469868 h 600075"/>
                <a:gd name="connsiteX98" fmla="*/ 6132862 w 7581900"/>
                <a:gd name="connsiteY98" fmla="*/ 367094 h 600075"/>
                <a:gd name="connsiteX99" fmla="*/ 6039898 w 7581900"/>
                <a:gd name="connsiteY99" fmla="*/ 142970 h 600075"/>
                <a:gd name="connsiteX100" fmla="*/ 5946934 w 7581900"/>
                <a:gd name="connsiteY100" fmla="*/ 367094 h 600075"/>
                <a:gd name="connsiteX101" fmla="*/ 6132862 w 7581900"/>
                <a:gd name="connsiteY101" fmla="*/ 367094 h 600075"/>
                <a:gd name="connsiteX102" fmla="*/ 6537198 w 7581900"/>
                <a:gd name="connsiteY102" fmla="*/ 10001 h 600075"/>
                <a:gd name="connsiteX103" fmla="*/ 6672834 w 7581900"/>
                <a:gd name="connsiteY103" fmla="*/ 10001 h 600075"/>
                <a:gd name="connsiteX104" fmla="*/ 6672834 w 7581900"/>
                <a:gd name="connsiteY104" fmla="*/ 484918 h 600075"/>
                <a:gd name="connsiteX105" fmla="*/ 6966776 w 7581900"/>
                <a:gd name="connsiteY105" fmla="*/ 484918 h 600075"/>
                <a:gd name="connsiteX106" fmla="*/ 6966776 w 7581900"/>
                <a:gd name="connsiteY106" fmla="*/ 595313 h 600075"/>
                <a:gd name="connsiteX107" fmla="*/ 6537198 w 7581900"/>
                <a:gd name="connsiteY107" fmla="*/ 595313 h 600075"/>
                <a:gd name="connsiteX108" fmla="*/ 6537198 w 7581900"/>
                <a:gd name="connsiteY108" fmla="*/ 10001 h 600075"/>
                <a:gd name="connsiteX109" fmla="*/ 7098126 w 7581900"/>
                <a:gd name="connsiteY109" fmla="*/ 537686 h 600075"/>
                <a:gd name="connsiteX110" fmla="*/ 7144226 w 7581900"/>
                <a:gd name="connsiteY110" fmla="*/ 435674 h 600075"/>
                <a:gd name="connsiteX111" fmla="*/ 7337679 w 7581900"/>
                <a:gd name="connsiteY111" fmla="*/ 496729 h 600075"/>
                <a:gd name="connsiteX112" fmla="*/ 7450741 w 7581900"/>
                <a:gd name="connsiteY112" fmla="*/ 434054 h 600075"/>
                <a:gd name="connsiteX113" fmla="*/ 7109937 w 7581900"/>
                <a:gd name="connsiteY113" fmla="*/ 182404 h 600075"/>
                <a:gd name="connsiteX114" fmla="*/ 7356920 w 7581900"/>
                <a:gd name="connsiteY114" fmla="*/ 0 h 600075"/>
                <a:gd name="connsiteX115" fmla="*/ 7560374 w 7581900"/>
                <a:gd name="connsiteY115" fmla="*/ 51816 h 600075"/>
                <a:gd name="connsiteX116" fmla="*/ 7518464 w 7581900"/>
                <a:gd name="connsiteY116" fmla="*/ 154686 h 600075"/>
                <a:gd name="connsiteX117" fmla="*/ 7355968 w 7581900"/>
                <a:gd name="connsiteY117" fmla="*/ 108680 h 600075"/>
                <a:gd name="connsiteX118" fmla="*/ 7244620 w 7581900"/>
                <a:gd name="connsiteY118" fmla="*/ 175546 h 600075"/>
                <a:gd name="connsiteX119" fmla="*/ 7585424 w 7581900"/>
                <a:gd name="connsiteY119" fmla="*/ 423863 h 600075"/>
                <a:gd name="connsiteX120" fmla="*/ 7336727 w 7581900"/>
                <a:gd name="connsiteY120" fmla="*/ 605314 h 600075"/>
                <a:gd name="connsiteX121" fmla="*/ 7098126 w 7581900"/>
                <a:gd name="connsiteY121" fmla="*/ 537686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7581900" h="600075">
                  <a:moveTo>
                    <a:pt x="187547" y="120396"/>
                  </a:moveTo>
                  <a:lnTo>
                    <a:pt x="0" y="120396"/>
                  </a:lnTo>
                  <a:lnTo>
                    <a:pt x="0" y="10001"/>
                  </a:lnTo>
                  <a:lnTo>
                    <a:pt x="510826" y="10001"/>
                  </a:lnTo>
                  <a:lnTo>
                    <a:pt x="510826" y="120396"/>
                  </a:lnTo>
                  <a:lnTo>
                    <a:pt x="323279" y="120396"/>
                  </a:lnTo>
                  <a:lnTo>
                    <a:pt x="323279" y="595313"/>
                  </a:lnTo>
                  <a:lnTo>
                    <a:pt x="187547" y="595313"/>
                  </a:lnTo>
                  <a:lnTo>
                    <a:pt x="187547" y="120396"/>
                  </a:lnTo>
                  <a:close/>
                  <a:moveTo>
                    <a:pt x="1134618" y="486632"/>
                  </a:moveTo>
                  <a:lnTo>
                    <a:pt x="1134618" y="595313"/>
                  </a:lnTo>
                  <a:lnTo>
                    <a:pt x="680657" y="595313"/>
                  </a:lnTo>
                  <a:lnTo>
                    <a:pt x="680657" y="10001"/>
                  </a:lnTo>
                  <a:lnTo>
                    <a:pt x="1123664" y="10001"/>
                  </a:lnTo>
                  <a:lnTo>
                    <a:pt x="1123664" y="118682"/>
                  </a:lnTo>
                  <a:lnTo>
                    <a:pt x="815531" y="118682"/>
                  </a:lnTo>
                  <a:lnTo>
                    <a:pt x="815531" y="245745"/>
                  </a:lnTo>
                  <a:lnTo>
                    <a:pt x="1087660" y="245745"/>
                  </a:lnTo>
                  <a:lnTo>
                    <a:pt x="1087660" y="351092"/>
                  </a:lnTo>
                  <a:lnTo>
                    <a:pt x="815531" y="351092"/>
                  </a:lnTo>
                  <a:lnTo>
                    <a:pt x="815531" y="486537"/>
                  </a:lnTo>
                  <a:lnTo>
                    <a:pt x="1134618" y="486537"/>
                  </a:lnTo>
                  <a:close/>
                  <a:moveTo>
                    <a:pt x="1293590" y="537686"/>
                  </a:moveTo>
                  <a:lnTo>
                    <a:pt x="1339691" y="435674"/>
                  </a:lnTo>
                  <a:cubicBezTo>
                    <a:pt x="1389126" y="471583"/>
                    <a:pt x="1462754" y="496729"/>
                    <a:pt x="1533144" y="496729"/>
                  </a:cubicBezTo>
                  <a:cubicBezTo>
                    <a:pt x="1613535" y="496729"/>
                    <a:pt x="1646206" y="469964"/>
                    <a:pt x="1646206" y="434054"/>
                  </a:cubicBezTo>
                  <a:cubicBezTo>
                    <a:pt x="1646206" y="324517"/>
                    <a:pt x="1305401" y="399764"/>
                    <a:pt x="1305401" y="182404"/>
                  </a:cubicBezTo>
                  <a:cubicBezTo>
                    <a:pt x="1305306" y="82772"/>
                    <a:pt x="1385697" y="0"/>
                    <a:pt x="1552289" y="0"/>
                  </a:cubicBezTo>
                  <a:cubicBezTo>
                    <a:pt x="1626013" y="0"/>
                    <a:pt x="1701356" y="17526"/>
                    <a:pt x="1755743" y="51816"/>
                  </a:cubicBezTo>
                  <a:lnTo>
                    <a:pt x="1713833" y="154686"/>
                  </a:lnTo>
                  <a:cubicBezTo>
                    <a:pt x="1659446" y="123730"/>
                    <a:pt x="1603248" y="108680"/>
                    <a:pt x="1551337" y="108680"/>
                  </a:cubicBezTo>
                  <a:cubicBezTo>
                    <a:pt x="1470946" y="108680"/>
                    <a:pt x="1439989" y="138779"/>
                    <a:pt x="1439989" y="175546"/>
                  </a:cubicBezTo>
                  <a:cubicBezTo>
                    <a:pt x="1439989" y="283369"/>
                    <a:pt x="1780794" y="208979"/>
                    <a:pt x="1780794" y="423863"/>
                  </a:cubicBezTo>
                  <a:cubicBezTo>
                    <a:pt x="1780794" y="521684"/>
                    <a:pt x="1699546" y="605314"/>
                    <a:pt x="1532096" y="605314"/>
                  </a:cubicBezTo>
                  <a:cubicBezTo>
                    <a:pt x="1439228" y="605409"/>
                    <a:pt x="1345502" y="577787"/>
                    <a:pt x="1293590" y="537686"/>
                  </a:cubicBezTo>
                  <a:close/>
                  <a:moveTo>
                    <a:pt x="2090642" y="120396"/>
                  </a:moveTo>
                  <a:lnTo>
                    <a:pt x="1903095" y="120396"/>
                  </a:lnTo>
                  <a:lnTo>
                    <a:pt x="1903095" y="10001"/>
                  </a:lnTo>
                  <a:lnTo>
                    <a:pt x="2413921" y="10001"/>
                  </a:lnTo>
                  <a:lnTo>
                    <a:pt x="2413921" y="120396"/>
                  </a:lnTo>
                  <a:lnTo>
                    <a:pt x="2226374" y="120396"/>
                  </a:lnTo>
                  <a:lnTo>
                    <a:pt x="2226374" y="595313"/>
                  </a:lnTo>
                  <a:lnTo>
                    <a:pt x="2090738" y="595313"/>
                  </a:lnTo>
                  <a:lnTo>
                    <a:pt x="2090738" y="120396"/>
                  </a:lnTo>
                  <a:close/>
                  <a:moveTo>
                    <a:pt x="2583752" y="10001"/>
                  </a:moveTo>
                  <a:lnTo>
                    <a:pt x="2719388" y="10001"/>
                  </a:lnTo>
                  <a:lnTo>
                    <a:pt x="2719388" y="595313"/>
                  </a:lnTo>
                  <a:lnTo>
                    <a:pt x="2583752" y="595313"/>
                  </a:lnTo>
                  <a:lnTo>
                    <a:pt x="2583752" y="10001"/>
                  </a:lnTo>
                  <a:close/>
                  <a:moveTo>
                    <a:pt x="3487198" y="595313"/>
                  </a:moveTo>
                  <a:lnTo>
                    <a:pt x="3486341" y="244126"/>
                  </a:lnTo>
                  <a:lnTo>
                    <a:pt x="3313843" y="533400"/>
                  </a:lnTo>
                  <a:lnTo>
                    <a:pt x="3252692" y="533400"/>
                  </a:lnTo>
                  <a:lnTo>
                    <a:pt x="3081052" y="251651"/>
                  </a:lnTo>
                  <a:lnTo>
                    <a:pt x="3081052" y="595313"/>
                  </a:lnTo>
                  <a:lnTo>
                    <a:pt x="2953703" y="595313"/>
                  </a:lnTo>
                  <a:lnTo>
                    <a:pt x="2953703" y="10001"/>
                  </a:lnTo>
                  <a:lnTo>
                    <a:pt x="3065907" y="10001"/>
                  </a:lnTo>
                  <a:lnTo>
                    <a:pt x="3285363" y="373761"/>
                  </a:lnTo>
                  <a:lnTo>
                    <a:pt x="3501390" y="10001"/>
                  </a:lnTo>
                  <a:lnTo>
                    <a:pt x="3612737" y="10001"/>
                  </a:lnTo>
                  <a:lnTo>
                    <a:pt x="3614452" y="595313"/>
                  </a:lnTo>
                  <a:lnTo>
                    <a:pt x="3487198" y="595313"/>
                  </a:lnTo>
                  <a:close/>
                  <a:moveTo>
                    <a:pt x="3812762" y="302705"/>
                  </a:moveTo>
                  <a:cubicBezTo>
                    <a:pt x="3812762" y="128778"/>
                    <a:pt x="3948494" y="0"/>
                    <a:pt x="4133564" y="0"/>
                  </a:cubicBezTo>
                  <a:cubicBezTo>
                    <a:pt x="4317778" y="0"/>
                    <a:pt x="4454271" y="127921"/>
                    <a:pt x="4454271" y="302705"/>
                  </a:cubicBezTo>
                  <a:cubicBezTo>
                    <a:pt x="4454271" y="477488"/>
                    <a:pt x="4317778" y="605409"/>
                    <a:pt x="4133564" y="605409"/>
                  </a:cubicBezTo>
                  <a:cubicBezTo>
                    <a:pt x="3948494" y="605409"/>
                    <a:pt x="3812762" y="476631"/>
                    <a:pt x="3812762" y="302705"/>
                  </a:cubicBezTo>
                  <a:close/>
                  <a:moveTo>
                    <a:pt x="4316921" y="302705"/>
                  </a:moveTo>
                  <a:cubicBezTo>
                    <a:pt x="4316921" y="191453"/>
                    <a:pt x="4238244" y="115443"/>
                    <a:pt x="4133564" y="115443"/>
                  </a:cubicBezTo>
                  <a:cubicBezTo>
                    <a:pt x="4028885" y="115443"/>
                    <a:pt x="3950208" y="191548"/>
                    <a:pt x="3950208" y="302705"/>
                  </a:cubicBezTo>
                  <a:cubicBezTo>
                    <a:pt x="3950208" y="413861"/>
                    <a:pt x="4028885" y="489966"/>
                    <a:pt x="4133564" y="489966"/>
                  </a:cubicBezTo>
                  <a:cubicBezTo>
                    <a:pt x="4238244" y="489966"/>
                    <a:pt x="4316921" y="413861"/>
                    <a:pt x="4316921" y="302705"/>
                  </a:cubicBezTo>
                  <a:close/>
                  <a:moveTo>
                    <a:pt x="5186839" y="10001"/>
                  </a:moveTo>
                  <a:lnTo>
                    <a:pt x="5186839" y="595313"/>
                  </a:lnTo>
                  <a:lnTo>
                    <a:pt x="5075492" y="595313"/>
                  </a:lnTo>
                  <a:lnTo>
                    <a:pt x="4783265" y="239935"/>
                  </a:lnTo>
                  <a:lnTo>
                    <a:pt x="4783265" y="595313"/>
                  </a:lnTo>
                  <a:lnTo>
                    <a:pt x="4649248" y="595313"/>
                  </a:lnTo>
                  <a:lnTo>
                    <a:pt x="4649248" y="10001"/>
                  </a:lnTo>
                  <a:lnTo>
                    <a:pt x="4761453" y="10001"/>
                  </a:lnTo>
                  <a:lnTo>
                    <a:pt x="5052917" y="365379"/>
                  </a:lnTo>
                  <a:lnTo>
                    <a:pt x="5052917" y="10001"/>
                  </a:lnTo>
                  <a:lnTo>
                    <a:pt x="5186839" y="10001"/>
                  </a:lnTo>
                  <a:close/>
                  <a:moveTo>
                    <a:pt x="5419535" y="10001"/>
                  </a:moveTo>
                  <a:lnTo>
                    <a:pt x="5555170" y="10001"/>
                  </a:lnTo>
                  <a:lnTo>
                    <a:pt x="5555170" y="595313"/>
                  </a:lnTo>
                  <a:lnTo>
                    <a:pt x="5419535" y="595313"/>
                  </a:lnTo>
                  <a:lnTo>
                    <a:pt x="5419535" y="10001"/>
                  </a:lnTo>
                  <a:close/>
                  <a:moveTo>
                    <a:pt x="6175629" y="469868"/>
                  </a:moveTo>
                  <a:lnTo>
                    <a:pt x="5903500" y="469868"/>
                  </a:lnTo>
                  <a:lnTo>
                    <a:pt x="5851589" y="595313"/>
                  </a:lnTo>
                  <a:lnTo>
                    <a:pt x="5712619" y="595313"/>
                  </a:lnTo>
                  <a:lnTo>
                    <a:pt x="5973890" y="10001"/>
                  </a:lnTo>
                  <a:lnTo>
                    <a:pt x="6107906" y="10001"/>
                  </a:lnTo>
                  <a:lnTo>
                    <a:pt x="6370035" y="595313"/>
                  </a:lnTo>
                  <a:lnTo>
                    <a:pt x="6227636" y="595313"/>
                  </a:lnTo>
                  <a:lnTo>
                    <a:pt x="6175629" y="469868"/>
                  </a:lnTo>
                  <a:close/>
                  <a:moveTo>
                    <a:pt x="6132862" y="367094"/>
                  </a:moveTo>
                  <a:lnTo>
                    <a:pt x="6039898" y="142970"/>
                  </a:lnTo>
                  <a:lnTo>
                    <a:pt x="5946934" y="367094"/>
                  </a:lnTo>
                  <a:lnTo>
                    <a:pt x="6132862" y="367094"/>
                  </a:lnTo>
                  <a:close/>
                  <a:moveTo>
                    <a:pt x="6537198" y="10001"/>
                  </a:moveTo>
                  <a:lnTo>
                    <a:pt x="6672834" y="10001"/>
                  </a:lnTo>
                  <a:lnTo>
                    <a:pt x="6672834" y="484918"/>
                  </a:lnTo>
                  <a:lnTo>
                    <a:pt x="6966776" y="484918"/>
                  </a:lnTo>
                  <a:lnTo>
                    <a:pt x="6966776" y="595313"/>
                  </a:lnTo>
                  <a:lnTo>
                    <a:pt x="6537198" y="595313"/>
                  </a:lnTo>
                  <a:lnTo>
                    <a:pt x="6537198" y="10001"/>
                  </a:lnTo>
                  <a:close/>
                  <a:moveTo>
                    <a:pt x="7098126" y="537686"/>
                  </a:moveTo>
                  <a:lnTo>
                    <a:pt x="7144226" y="435674"/>
                  </a:lnTo>
                  <a:cubicBezTo>
                    <a:pt x="7193661" y="471583"/>
                    <a:pt x="7267289" y="496729"/>
                    <a:pt x="7337679" y="496729"/>
                  </a:cubicBezTo>
                  <a:cubicBezTo>
                    <a:pt x="7418070" y="496729"/>
                    <a:pt x="7450741" y="469964"/>
                    <a:pt x="7450741" y="434054"/>
                  </a:cubicBezTo>
                  <a:cubicBezTo>
                    <a:pt x="7450741" y="324517"/>
                    <a:pt x="7109937" y="399764"/>
                    <a:pt x="7109937" y="182404"/>
                  </a:cubicBezTo>
                  <a:cubicBezTo>
                    <a:pt x="7109841" y="82772"/>
                    <a:pt x="7190232" y="0"/>
                    <a:pt x="7356920" y="0"/>
                  </a:cubicBezTo>
                  <a:cubicBezTo>
                    <a:pt x="7430643" y="0"/>
                    <a:pt x="7505986" y="17526"/>
                    <a:pt x="7560374" y="51816"/>
                  </a:cubicBezTo>
                  <a:lnTo>
                    <a:pt x="7518464" y="154686"/>
                  </a:lnTo>
                  <a:cubicBezTo>
                    <a:pt x="7464076" y="123730"/>
                    <a:pt x="7407878" y="108680"/>
                    <a:pt x="7355968" y="108680"/>
                  </a:cubicBezTo>
                  <a:cubicBezTo>
                    <a:pt x="7275577" y="108680"/>
                    <a:pt x="7244620" y="138779"/>
                    <a:pt x="7244620" y="175546"/>
                  </a:cubicBezTo>
                  <a:cubicBezTo>
                    <a:pt x="7244620" y="283369"/>
                    <a:pt x="7585424" y="208979"/>
                    <a:pt x="7585424" y="423863"/>
                  </a:cubicBezTo>
                  <a:cubicBezTo>
                    <a:pt x="7585424" y="521684"/>
                    <a:pt x="7504177" y="605314"/>
                    <a:pt x="7336727" y="605314"/>
                  </a:cubicBezTo>
                  <a:cubicBezTo>
                    <a:pt x="7243858" y="605409"/>
                    <a:pt x="7150036" y="577787"/>
                    <a:pt x="7098126" y="537686"/>
                  </a:cubicBezTo>
                  <a:close/>
                </a:path>
              </a:pathLst>
            </a:custGeom>
            <a:solidFill>
              <a:schemeClr val="accent1">
                <a:lumMod val="10000"/>
                <a:alpha val="3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sp>
        <p:nvSpPr>
          <p:cNvPr id="22" name="Rectangle: Rounded Corners 21">
            <a:extLst>
              <a:ext uri="{FF2B5EF4-FFF2-40B4-BE49-F238E27FC236}">
                <a16:creationId xmlns:a16="http://schemas.microsoft.com/office/drawing/2014/main" id="{CBA09587-79EB-402D-B19F-DDB938F22842}"/>
              </a:ext>
            </a:extLst>
          </p:cNvPr>
          <p:cNvSpPr/>
          <p:nvPr/>
        </p:nvSpPr>
        <p:spPr>
          <a:xfrm>
            <a:off x="3788229" y="1469004"/>
            <a:ext cx="2705103" cy="4601596"/>
          </a:xfrm>
          <a:prstGeom prst="roundRect">
            <a:avLst>
              <a:gd name="adj" fmla="val 2478"/>
            </a:avLst>
          </a:prstGeom>
          <a:blipFill dpi="0" rotWithShape="0">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8B3A44D5-7A8A-456B-831F-F8E2509D7F86}"/>
              </a:ext>
            </a:extLst>
          </p:cNvPr>
          <p:cNvSpPr/>
          <p:nvPr/>
        </p:nvSpPr>
        <p:spPr>
          <a:xfrm>
            <a:off x="6869792" y="1469004"/>
            <a:ext cx="2705103" cy="4601596"/>
          </a:xfrm>
          <a:prstGeom prst="roundRect">
            <a:avLst>
              <a:gd name="adj" fmla="val 2478"/>
            </a:avLst>
          </a:prstGeom>
          <a:blipFill dpi="0" rotWithShape="0">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3A5E05B7-71BF-44BF-A4C8-9124048A91A3}"/>
              </a:ext>
            </a:extLst>
          </p:cNvPr>
          <p:cNvSpPr/>
          <p:nvPr/>
        </p:nvSpPr>
        <p:spPr>
          <a:xfrm>
            <a:off x="9951354" y="1469004"/>
            <a:ext cx="2705103" cy="4601596"/>
          </a:xfrm>
          <a:prstGeom prst="roundRect">
            <a:avLst>
              <a:gd name="adj" fmla="val 2478"/>
            </a:avLst>
          </a:prstGeom>
          <a:blipFill dpi="0" rotWithShape="0">
            <a:blip r:embed="rId5" cstate="screen">
              <a:extLst>
                <a:ext uri="{28A0092B-C50C-407E-A947-70E740481C1C}">
                  <a14:useLocalDpi xmlns:a14="http://schemas.microsoft.com/office/drawing/2010/main"/>
                </a:ext>
              </a:extLst>
            </a:blip>
            <a:srcRect/>
            <a:stretch>
              <a:fillRect r="17169"/>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FB67E1E3-FAA8-4127-9568-C5BED7E606B3}"/>
              </a:ext>
            </a:extLst>
          </p:cNvPr>
          <p:cNvSpPr/>
          <p:nvPr/>
        </p:nvSpPr>
        <p:spPr>
          <a:xfrm>
            <a:off x="3788229" y="1469004"/>
            <a:ext cx="2705103" cy="4601596"/>
          </a:xfrm>
          <a:prstGeom prst="roundRect">
            <a:avLst>
              <a:gd name="adj" fmla="val 2478"/>
            </a:avLst>
          </a:prstGeom>
          <a:solidFill>
            <a:schemeClr val="accent1">
              <a:lumMod val="1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3318BCF3-1D93-4766-B06E-349C45C9CC64}"/>
              </a:ext>
            </a:extLst>
          </p:cNvPr>
          <p:cNvSpPr/>
          <p:nvPr/>
        </p:nvSpPr>
        <p:spPr>
          <a:xfrm>
            <a:off x="6869792" y="1469004"/>
            <a:ext cx="2705103" cy="4601596"/>
          </a:xfrm>
          <a:prstGeom prst="roundRect">
            <a:avLst>
              <a:gd name="adj" fmla="val 2478"/>
            </a:avLst>
          </a:prstGeom>
          <a:solidFill>
            <a:schemeClr val="accent1">
              <a:lumMod val="1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D9890493-9E8D-4CDF-B217-BF3969596AB9}"/>
              </a:ext>
            </a:extLst>
          </p:cNvPr>
          <p:cNvSpPr/>
          <p:nvPr/>
        </p:nvSpPr>
        <p:spPr>
          <a:xfrm>
            <a:off x="9951354" y="1469004"/>
            <a:ext cx="2705103" cy="4601596"/>
          </a:xfrm>
          <a:prstGeom prst="roundRect">
            <a:avLst>
              <a:gd name="adj" fmla="val 2478"/>
            </a:avLst>
          </a:prstGeom>
          <a:solidFill>
            <a:schemeClr val="accent1">
              <a:lumMod val="1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4F8EF88F-6FDC-4D0A-BFD2-186D0F4F115F}"/>
              </a:ext>
            </a:extLst>
          </p:cNvPr>
          <p:cNvSpPr/>
          <p:nvPr/>
        </p:nvSpPr>
        <p:spPr>
          <a:xfrm>
            <a:off x="9951354" y="1469004"/>
            <a:ext cx="2705103" cy="2738330"/>
          </a:xfrm>
          <a:prstGeom prst="roundRect">
            <a:avLst>
              <a:gd name="adj" fmla="val 2478"/>
            </a:avLst>
          </a:prstGeom>
          <a:blipFill dpi="0" rotWithShape="1">
            <a:blip r:embed="rId6" cstate="screen">
              <a:extLst>
                <a:ext uri="{28A0092B-C50C-407E-A947-70E740481C1C}">
                  <a14:useLocalDpi xmlns:a14="http://schemas.microsoft.com/office/drawing/2010/main"/>
                </a:ext>
              </a:extLst>
            </a:blip>
            <a:srcRect/>
            <a:tile tx="-501650" ty="-28575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0B25424-0223-44A2-A3FC-38874381E653}"/>
              </a:ext>
            </a:extLst>
          </p:cNvPr>
          <p:cNvSpPr/>
          <p:nvPr/>
        </p:nvSpPr>
        <p:spPr>
          <a:xfrm>
            <a:off x="3893820" y="4626679"/>
            <a:ext cx="2493920" cy="1201226"/>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The enterprise package has allowed my team increase its productivity and focus on more fulfilling tasks.</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MICHAEL</a:t>
            </a:r>
          </a:p>
          <a:p>
            <a:pPr marL="0" marR="0" lvl="0" indent="0" algn="ctr" defTabSz="914400" rtl="0" eaLnBrk="1" fontAlgn="auto" latinLnBrk="0" hangingPunct="1">
              <a:lnSpc>
                <a:spcPts val="16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MDS Manufacturing </a:t>
            </a:r>
          </a:p>
        </p:txBody>
      </p:sp>
      <p:sp>
        <p:nvSpPr>
          <p:cNvPr id="45" name="Freeform: Shape 44">
            <a:extLst>
              <a:ext uri="{FF2B5EF4-FFF2-40B4-BE49-F238E27FC236}">
                <a16:creationId xmlns:a16="http://schemas.microsoft.com/office/drawing/2014/main" id="{9F123631-90B3-4E86-BAED-F437C112CC8B}"/>
              </a:ext>
            </a:extLst>
          </p:cNvPr>
          <p:cNvSpPr/>
          <p:nvPr/>
        </p:nvSpPr>
        <p:spPr>
          <a:xfrm>
            <a:off x="11152084" y="4086849"/>
            <a:ext cx="303642" cy="240970"/>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gradFill flip="none" rotWithShape="1">
            <a:gsLst>
              <a:gs pos="100000">
                <a:schemeClr val="accent1">
                  <a:lumMod val="75000"/>
                  <a:alpha val="75000"/>
                </a:schemeClr>
              </a:gs>
              <a:gs pos="0">
                <a:schemeClr val="bg1"/>
              </a:gs>
            </a:gsLst>
            <a:path path="circle">
              <a:fillToRect r="100000" b="100000"/>
            </a:path>
            <a:tileRect l="-100000" t="-10000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685A77F4-D35C-4AFC-840A-3849EC753C48}"/>
              </a:ext>
            </a:extLst>
          </p:cNvPr>
          <p:cNvGrpSpPr/>
          <p:nvPr/>
        </p:nvGrpSpPr>
        <p:grpSpPr>
          <a:xfrm>
            <a:off x="998266" y="2646922"/>
            <a:ext cx="2352136" cy="2757826"/>
            <a:chOff x="1165225" y="3808377"/>
            <a:chExt cx="5599433" cy="2757826"/>
          </a:xfrm>
        </p:grpSpPr>
        <p:sp>
          <p:nvSpPr>
            <p:cNvPr id="48" name="TextBox 47">
              <a:extLst>
                <a:ext uri="{FF2B5EF4-FFF2-40B4-BE49-F238E27FC236}">
                  <a16:creationId xmlns:a16="http://schemas.microsoft.com/office/drawing/2014/main" id="{68454543-F8F5-4D8F-9C13-98702328B74E}"/>
                </a:ext>
              </a:extLst>
            </p:cNvPr>
            <p:cNvSpPr txBox="1"/>
            <p:nvPr/>
          </p:nvSpPr>
          <p:spPr>
            <a:xfrm>
              <a:off x="1165225" y="5831386"/>
              <a:ext cx="5599433" cy="734817"/>
            </a:xfrm>
            <a:prstGeom prst="rect">
              <a:avLst/>
            </a:prstGeom>
            <a:noFill/>
          </p:spPr>
          <p:txBody>
            <a:bodyPr wrap="square" tIns="0" rtlCol="0">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WHAT OUR CLIENTS SAY</a:t>
              </a:r>
            </a:p>
          </p:txBody>
        </p:sp>
        <p:sp>
          <p:nvSpPr>
            <p:cNvPr id="49" name="Rectangle 48">
              <a:extLst>
                <a:ext uri="{FF2B5EF4-FFF2-40B4-BE49-F238E27FC236}">
                  <a16:creationId xmlns:a16="http://schemas.microsoft.com/office/drawing/2014/main" id="{696914E0-ECE5-4F75-8F5F-54BA7F1BA9CE}"/>
                </a:ext>
              </a:extLst>
            </p:cNvPr>
            <p:cNvSpPr/>
            <p:nvPr/>
          </p:nvSpPr>
          <p:spPr>
            <a:xfrm>
              <a:off x="1165225" y="3808377"/>
              <a:ext cx="5558109" cy="1686616"/>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XYZ Media used </a:t>
              </a:r>
              <a:r>
                <a:rPr lang="en-US" sz="1200" dirty="0">
                  <a:solidFill>
                    <a:srgbClr val="D6E9FE">
                      <a:lumMod val="90000"/>
                    </a:srgbClr>
                  </a:solidFill>
                  <a:latin typeface="Montserrat" panose="00000500000000000000" pitchFamily="50" charset="0"/>
                </a:rPr>
                <a:t>our service </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to identify essential decision-makers in their highest value B2B verticals such as pop-culture merchandise, background videos and comics. </a:t>
              </a:r>
            </a:p>
          </p:txBody>
        </p:sp>
      </p:grpSp>
      <p:sp>
        <p:nvSpPr>
          <p:cNvPr id="2" name="Rectangle 1">
            <a:extLst>
              <a:ext uri="{FF2B5EF4-FFF2-40B4-BE49-F238E27FC236}">
                <a16:creationId xmlns:a16="http://schemas.microsoft.com/office/drawing/2014/main" id="{0BDF7E04-F49C-361D-7CAC-9DD8CC39985E}"/>
              </a:ext>
            </a:extLst>
          </p:cNvPr>
          <p:cNvSpPr/>
          <p:nvPr/>
        </p:nvSpPr>
        <p:spPr>
          <a:xfrm>
            <a:off x="6975383" y="4626679"/>
            <a:ext cx="2493920" cy="1201226"/>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The enterprise package has allowed my team increase its productivity and focus on more fulfilling tasks.</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SAMANTHA</a:t>
            </a:r>
          </a:p>
          <a:p>
            <a:pPr marL="0" marR="0" lvl="0" indent="0" algn="ctr" defTabSz="914400" rtl="0" eaLnBrk="1" fontAlgn="auto" latinLnBrk="0" hangingPunct="1">
              <a:lnSpc>
                <a:spcPts val="16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MDS Manufacturing </a:t>
            </a:r>
          </a:p>
        </p:txBody>
      </p:sp>
      <p:sp>
        <p:nvSpPr>
          <p:cNvPr id="3" name="Rectangle 2">
            <a:extLst>
              <a:ext uri="{FF2B5EF4-FFF2-40B4-BE49-F238E27FC236}">
                <a16:creationId xmlns:a16="http://schemas.microsoft.com/office/drawing/2014/main" id="{4C347803-6A1F-8AE5-58C0-F35003513DF7}"/>
              </a:ext>
            </a:extLst>
          </p:cNvPr>
          <p:cNvSpPr/>
          <p:nvPr/>
        </p:nvSpPr>
        <p:spPr>
          <a:xfrm>
            <a:off x="10056945" y="4626679"/>
            <a:ext cx="2493920" cy="1201226"/>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The enterprise package has allowed my team increase its productivity and focus on more fulfilling tasks.</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JARED</a:t>
            </a:r>
          </a:p>
          <a:p>
            <a:pPr marL="0" marR="0" lvl="0" indent="0" algn="ctr" defTabSz="914400" rtl="0" eaLnBrk="1" fontAlgn="auto" latinLnBrk="0" hangingPunct="1">
              <a:lnSpc>
                <a:spcPts val="1600"/>
              </a:lnSpc>
              <a:spcBef>
                <a:spcPts val="0"/>
              </a:spcBef>
              <a:spcAft>
                <a:spcPts val="80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MDS Manufacturing </a:t>
            </a:r>
          </a:p>
        </p:txBody>
      </p:sp>
      <p:sp>
        <p:nvSpPr>
          <p:cNvPr id="26" name="Rectangle: Rounded Corners 25">
            <a:extLst>
              <a:ext uri="{FF2B5EF4-FFF2-40B4-BE49-F238E27FC236}">
                <a16:creationId xmlns:a16="http://schemas.microsoft.com/office/drawing/2014/main" id="{9656576F-8B0C-4AB4-A77C-DE7B4055A7AB}"/>
              </a:ext>
            </a:extLst>
          </p:cNvPr>
          <p:cNvSpPr/>
          <p:nvPr/>
        </p:nvSpPr>
        <p:spPr>
          <a:xfrm>
            <a:off x="6869792" y="1469004"/>
            <a:ext cx="2705103" cy="2738330"/>
          </a:xfrm>
          <a:prstGeom prst="roundRect">
            <a:avLst>
              <a:gd name="adj" fmla="val 2478"/>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FF5E6B72-925D-4610-9654-395A6E3DC6F1}"/>
              </a:ext>
            </a:extLst>
          </p:cNvPr>
          <p:cNvSpPr/>
          <p:nvPr/>
        </p:nvSpPr>
        <p:spPr>
          <a:xfrm>
            <a:off x="8070522" y="4086849"/>
            <a:ext cx="303642" cy="240970"/>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gradFill flip="none" rotWithShape="1">
            <a:gsLst>
              <a:gs pos="100000">
                <a:schemeClr val="accent1">
                  <a:lumMod val="75000"/>
                  <a:alpha val="75000"/>
                </a:schemeClr>
              </a:gs>
              <a:gs pos="0">
                <a:schemeClr val="bg1"/>
              </a:gs>
            </a:gsLst>
            <a:path path="circle">
              <a:fillToRect r="100000" b="100000"/>
            </a:path>
            <a:tileRect l="-100000" t="-10000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8DD7037C-382D-4892-89AB-3BC62DD659A5}"/>
              </a:ext>
            </a:extLst>
          </p:cNvPr>
          <p:cNvSpPr/>
          <p:nvPr/>
        </p:nvSpPr>
        <p:spPr>
          <a:xfrm>
            <a:off x="3785616" y="1469004"/>
            <a:ext cx="2705103" cy="2738330"/>
          </a:xfrm>
          <a:prstGeom prst="roundRect">
            <a:avLst>
              <a:gd name="adj" fmla="val 2478"/>
            </a:avLst>
          </a:prstGeom>
          <a:blipFill dpi="0" rotWithShape="1">
            <a:blip r:embed="rId8" cstate="screen">
              <a:extLst>
                <a:ext uri="{28A0092B-C50C-407E-A947-70E740481C1C}">
                  <a14:useLocalDpi xmlns:a14="http://schemas.microsoft.com/office/drawing/2010/main"/>
                </a:ext>
              </a:extLst>
            </a:blip>
            <a:srcRect/>
            <a:stretch>
              <a:fillRect t="-6767" b="-268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54C95A99-B787-4689-8231-465640BEA2DC}"/>
              </a:ext>
            </a:extLst>
          </p:cNvPr>
          <p:cNvSpPr/>
          <p:nvPr/>
        </p:nvSpPr>
        <p:spPr>
          <a:xfrm>
            <a:off x="4988959" y="4086849"/>
            <a:ext cx="303642" cy="240970"/>
          </a:xfrm>
          <a:custGeom>
            <a:avLst/>
            <a:gdLst>
              <a:gd name="connsiteX0" fmla="*/ 476250 w 476250"/>
              <a:gd name="connsiteY0" fmla="*/ 0 h 377952"/>
              <a:gd name="connsiteX1" fmla="*/ 476250 w 476250"/>
              <a:gd name="connsiteY1" fmla="*/ 81725 h 377952"/>
              <a:gd name="connsiteX2" fmla="*/ 367570 w 476250"/>
              <a:gd name="connsiteY2" fmla="*/ 187452 h 377952"/>
              <a:gd name="connsiteX3" fmla="*/ 476250 w 476250"/>
              <a:gd name="connsiteY3" fmla="*/ 187452 h 377952"/>
              <a:gd name="connsiteX4" fmla="*/ 476250 w 476250"/>
              <a:gd name="connsiteY4" fmla="*/ 377952 h 377952"/>
              <a:gd name="connsiteX5" fmla="*/ 285750 w 476250"/>
              <a:gd name="connsiteY5" fmla="*/ 377952 h 377952"/>
              <a:gd name="connsiteX6" fmla="*/ 285750 w 476250"/>
              <a:gd name="connsiteY6" fmla="*/ 187452 h 377952"/>
              <a:gd name="connsiteX7" fmla="*/ 476250 w 476250"/>
              <a:gd name="connsiteY7" fmla="*/ 0 h 377952"/>
              <a:gd name="connsiteX8" fmla="*/ 190500 w 476250"/>
              <a:gd name="connsiteY8" fmla="*/ 0 h 377952"/>
              <a:gd name="connsiteX9" fmla="*/ 190500 w 476250"/>
              <a:gd name="connsiteY9" fmla="*/ 81725 h 377952"/>
              <a:gd name="connsiteX10" fmla="*/ 81820 w 476250"/>
              <a:gd name="connsiteY10" fmla="*/ 187452 h 377952"/>
              <a:gd name="connsiteX11" fmla="*/ 190500 w 476250"/>
              <a:gd name="connsiteY11" fmla="*/ 187452 h 377952"/>
              <a:gd name="connsiteX12" fmla="*/ 190500 w 476250"/>
              <a:gd name="connsiteY12" fmla="*/ 377952 h 377952"/>
              <a:gd name="connsiteX13" fmla="*/ 0 w 476250"/>
              <a:gd name="connsiteY13" fmla="*/ 377952 h 377952"/>
              <a:gd name="connsiteX14" fmla="*/ 0 w 476250"/>
              <a:gd name="connsiteY14" fmla="*/ 187452 h 377952"/>
              <a:gd name="connsiteX15" fmla="*/ 190500 w 476250"/>
              <a:gd name="connsiteY15"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250" h="377952">
                <a:moveTo>
                  <a:pt x="476250" y="0"/>
                </a:moveTo>
                <a:lnTo>
                  <a:pt x="476250" y="81725"/>
                </a:lnTo>
                <a:cubicBezTo>
                  <a:pt x="417383" y="81753"/>
                  <a:pt x="369219" y="128608"/>
                  <a:pt x="367570" y="187452"/>
                </a:cubicBezTo>
                <a:lnTo>
                  <a:pt x="476250" y="187452"/>
                </a:lnTo>
                <a:lnTo>
                  <a:pt x="476250" y="377952"/>
                </a:lnTo>
                <a:lnTo>
                  <a:pt x="285750" y="377952"/>
                </a:lnTo>
                <a:lnTo>
                  <a:pt x="285750" y="187452"/>
                </a:lnTo>
                <a:cubicBezTo>
                  <a:pt x="287415" y="83434"/>
                  <a:pt x="372219" y="-13"/>
                  <a:pt x="476250" y="0"/>
                </a:cubicBezTo>
                <a:close/>
                <a:moveTo>
                  <a:pt x="190500" y="0"/>
                </a:moveTo>
                <a:lnTo>
                  <a:pt x="190500" y="81725"/>
                </a:lnTo>
                <a:cubicBezTo>
                  <a:pt x="131633" y="81753"/>
                  <a:pt x="83469" y="128608"/>
                  <a:pt x="81820" y="187452"/>
                </a:cubicBezTo>
                <a:lnTo>
                  <a:pt x="190500" y="187452"/>
                </a:lnTo>
                <a:lnTo>
                  <a:pt x="190500" y="377952"/>
                </a:lnTo>
                <a:lnTo>
                  <a:pt x="0" y="377952"/>
                </a:lnTo>
                <a:lnTo>
                  <a:pt x="0" y="187452"/>
                </a:lnTo>
                <a:cubicBezTo>
                  <a:pt x="1665" y="83434"/>
                  <a:pt x="86469" y="-13"/>
                  <a:pt x="190500" y="0"/>
                </a:cubicBezTo>
                <a:close/>
              </a:path>
            </a:pathLst>
          </a:custGeom>
          <a:gradFill flip="none" rotWithShape="1">
            <a:gsLst>
              <a:gs pos="100000">
                <a:schemeClr val="accent1">
                  <a:lumMod val="75000"/>
                  <a:alpha val="75000"/>
                </a:schemeClr>
              </a:gs>
              <a:gs pos="0">
                <a:schemeClr val="bg1"/>
              </a:gs>
            </a:gsLst>
            <a:path path="circle">
              <a:fillToRect r="100000" b="100000"/>
            </a:path>
            <a:tileRect l="-100000" t="-10000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59BC42A-C461-4568-9DF8-9E8DDD0235BF}"/>
              </a:ext>
            </a:extLst>
          </p:cNvPr>
          <p:cNvSpPr/>
          <p:nvPr/>
        </p:nvSpPr>
        <p:spPr>
          <a:xfrm>
            <a:off x="0" y="0"/>
            <a:ext cx="560439" cy="6858000"/>
          </a:xfrm>
          <a:prstGeom prst="rect">
            <a:avLst/>
          </a:prstGeom>
          <a:blipFill>
            <a:blip r:embed="rId9"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44D490C-2914-48FC-ADF2-662C35C1A47C}"/>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90F9DCC-0FD3-437F-B0A8-C2BF08A4120E}"/>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SECTION</a:t>
            </a:r>
          </a:p>
        </p:txBody>
      </p:sp>
      <p:sp>
        <p:nvSpPr>
          <p:cNvPr id="10" name="Graphic 31" descr="Line arrow Horizontal U turn">
            <a:extLst>
              <a:ext uri="{FF2B5EF4-FFF2-40B4-BE49-F238E27FC236}">
                <a16:creationId xmlns:a16="http://schemas.microsoft.com/office/drawing/2014/main" id="{5EE5EA11-5196-47E7-A2D6-6363AD5E9D3B}"/>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73">
            <a:extLst>
              <a:ext uri="{FF2B5EF4-FFF2-40B4-BE49-F238E27FC236}">
                <a16:creationId xmlns:a16="http://schemas.microsoft.com/office/drawing/2014/main" id="{C5CE9BC7-CEA1-447E-B998-11295B72255F}"/>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Tree>
    <p:extLst>
      <p:ext uri="{BB962C8B-B14F-4D97-AF65-F5344CB8AC3E}">
        <p14:creationId xmlns:p14="http://schemas.microsoft.com/office/powerpoint/2010/main" val="11256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2000" fill="hold"/>
                                        <p:tgtEl>
                                          <p:spTgt spid="25"/>
                                        </p:tgtEl>
                                        <p:attrNameLst>
                                          <p:attrName>ppt_x</p:attrName>
                                        </p:attrNameLst>
                                      </p:cBhvr>
                                      <p:tavLst>
                                        <p:tav tm="0">
                                          <p:val>
                                            <p:strVal val="1+#ppt_w/2"/>
                                          </p:val>
                                        </p:tav>
                                        <p:tav tm="100000">
                                          <p:val>
                                            <p:strVal val="#ppt_x"/>
                                          </p:val>
                                        </p:tav>
                                      </p:tavLst>
                                    </p:anim>
                                    <p:anim calcmode="lin" valueType="num">
                                      <p:cBhvr additive="base">
                                        <p:cTn id="8" dur="2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2000" fill="hold"/>
                                        <p:tgtEl>
                                          <p:spTgt spid="26"/>
                                        </p:tgtEl>
                                        <p:attrNameLst>
                                          <p:attrName>ppt_x</p:attrName>
                                        </p:attrNameLst>
                                      </p:cBhvr>
                                      <p:tavLst>
                                        <p:tav tm="0">
                                          <p:val>
                                            <p:strVal val="1+#ppt_w/2"/>
                                          </p:val>
                                        </p:tav>
                                        <p:tav tm="100000">
                                          <p:val>
                                            <p:strVal val="#ppt_x"/>
                                          </p:val>
                                        </p:tav>
                                      </p:tavLst>
                                    </p:anim>
                                    <p:anim calcmode="lin" valueType="num">
                                      <p:cBhvr additive="base">
                                        <p:cTn id="12" dur="20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2000" fill="hold"/>
                                        <p:tgtEl>
                                          <p:spTgt spid="27"/>
                                        </p:tgtEl>
                                        <p:attrNameLst>
                                          <p:attrName>ppt_x</p:attrName>
                                        </p:attrNameLst>
                                      </p:cBhvr>
                                      <p:tavLst>
                                        <p:tav tm="0">
                                          <p:val>
                                            <p:strVal val="1+#ppt_w/2"/>
                                          </p:val>
                                        </p:tav>
                                        <p:tav tm="100000">
                                          <p:val>
                                            <p:strVal val="#ppt_x"/>
                                          </p:val>
                                        </p:tav>
                                      </p:tavLst>
                                    </p:anim>
                                    <p:anim calcmode="lin" valueType="num">
                                      <p:cBhvr additive="base">
                                        <p:cTn id="16" dur="2000" fill="hold"/>
                                        <p:tgtEl>
                                          <p:spTgt spid="27"/>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1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15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15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150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23" presetClass="entr" presetSubtype="16" fill="hold" grpId="0" nodeType="withEffect">
                                  <p:stCondLst>
                                    <p:cond delay="1500"/>
                                  </p:stCondLst>
                                  <p:childTnLst>
                                    <p:set>
                                      <p:cBhvr>
                                        <p:cTn id="48" dur="1" fill="hold">
                                          <p:stCondLst>
                                            <p:cond delay="0"/>
                                          </p:stCondLst>
                                        </p:cTn>
                                        <p:tgtEl>
                                          <p:spTgt spid="45"/>
                                        </p:tgtEl>
                                        <p:attrNameLst>
                                          <p:attrName>style.visibility</p:attrName>
                                        </p:attrNameLst>
                                      </p:cBhvr>
                                      <p:to>
                                        <p:strVal val="visible"/>
                                      </p:to>
                                    </p:set>
                                    <p:anim calcmode="lin" valueType="num">
                                      <p:cBhvr>
                                        <p:cTn id="49" dur="1000" fill="hold"/>
                                        <p:tgtEl>
                                          <p:spTgt spid="45"/>
                                        </p:tgtEl>
                                        <p:attrNameLst>
                                          <p:attrName>ppt_w</p:attrName>
                                        </p:attrNameLst>
                                      </p:cBhvr>
                                      <p:tavLst>
                                        <p:tav tm="0">
                                          <p:val>
                                            <p:fltVal val="0"/>
                                          </p:val>
                                        </p:tav>
                                        <p:tav tm="100000">
                                          <p:val>
                                            <p:strVal val="#ppt_w"/>
                                          </p:val>
                                        </p:tav>
                                      </p:tavLst>
                                    </p:anim>
                                    <p:anim calcmode="lin" valueType="num">
                                      <p:cBhvr>
                                        <p:cTn id="50" dur="1000" fill="hold"/>
                                        <p:tgtEl>
                                          <p:spTgt spid="45"/>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15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1000" fill="hold"/>
                                        <p:tgtEl>
                                          <p:spTgt spid="42"/>
                                        </p:tgtEl>
                                        <p:attrNameLst>
                                          <p:attrName>ppt_w</p:attrName>
                                        </p:attrNameLst>
                                      </p:cBhvr>
                                      <p:tavLst>
                                        <p:tav tm="0">
                                          <p:val>
                                            <p:fltVal val="0"/>
                                          </p:val>
                                        </p:tav>
                                        <p:tav tm="100000">
                                          <p:val>
                                            <p:strVal val="#ppt_w"/>
                                          </p:val>
                                        </p:tav>
                                      </p:tavLst>
                                    </p:anim>
                                    <p:anim calcmode="lin" valueType="num">
                                      <p:cBhvr>
                                        <p:cTn id="54" dur="1000" fill="hold"/>
                                        <p:tgtEl>
                                          <p:spTgt spid="42"/>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150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childTnLst>
                                </p:cTn>
                              </p:par>
                              <p:par>
                                <p:cTn id="59" presetID="55" presetClass="entr" presetSubtype="0" fill="hold" grpId="0" nodeType="withEffect">
                                  <p:stCondLst>
                                    <p:cond delay="2000"/>
                                  </p:stCondLst>
                                  <p:childTnLst>
                                    <p:set>
                                      <p:cBhvr>
                                        <p:cTn id="60" dur="1" fill="hold">
                                          <p:stCondLst>
                                            <p:cond delay="0"/>
                                          </p:stCondLst>
                                        </p:cTn>
                                        <p:tgtEl>
                                          <p:spTgt spid="3"/>
                                        </p:tgtEl>
                                        <p:attrNameLst>
                                          <p:attrName>style.visibility</p:attrName>
                                        </p:attrNameLst>
                                      </p:cBhvr>
                                      <p:to>
                                        <p:strVal val="visible"/>
                                      </p:to>
                                    </p:set>
                                    <p:anim calcmode="lin" valueType="num">
                                      <p:cBhvr>
                                        <p:cTn id="61" dur="1000" fill="hold"/>
                                        <p:tgtEl>
                                          <p:spTgt spid="3"/>
                                        </p:tgtEl>
                                        <p:attrNameLst>
                                          <p:attrName>ppt_w</p:attrName>
                                        </p:attrNameLst>
                                      </p:cBhvr>
                                      <p:tavLst>
                                        <p:tav tm="0">
                                          <p:val>
                                            <p:strVal val="#ppt_w*0.70"/>
                                          </p:val>
                                        </p:tav>
                                        <p:tav tm="100000">
                                          <p:val>
                                            <p:strVal val="#ppt_w"/>
                                          </p:val>
                                        </p:tav>
                                      </p:tavLst>
                                    </p:anim>
                                    <p:anim calcmode="lin" valueType="num">
                                      <p:cBhvr>
                                        <p:cTn id="62" dur="1000" fill="hold"/>
                                        <p:tgtEl>
                                          <p:spTgt spid="3"/>
                                        </p:tgtEl>
                                        <p:attrNameLst>
                                          <p:attrName>ppt_h</p:attrName>
                                        </p:attrNameLst>
                                      </p:cBhvr>
                                      <p:tavLst>
                                        <p:tav tm="0">
                                          <p:val>
                                            <p:strVal val="#ppt_h"/>
                                          </p:val>
                                        </p:tav>
                                        <p:tav tm="100000">
                                          <p:val>
                                            <p:strVal val="#ppt_h"/>
                                          </p:val>
                                        </p:tav>
                                      </p:tavLst>
                                    </p:anim>
                                    <p:animEffect transition="in" filter="fade">
                                      <p:cBhvr>
                                        <p:cTn id="63" dur="1000"/>
                                        <p:tgtEl>
                                          <p:spTgt spid="3"/>
                                        </p:tgtEl>
                                      </p:cBhvr>
                                    </p:animEffect>
                                  </p:childTnLst>
                                </p:cTn>
                              </p:par>
                              <p:par>
                                <p:cTn id="64" presetID="55" presetClass="entr" presetSubtype="0" fill="hold" grpId="0" nodeType="withEffect">
                                  <p:stCondLst>
                                    <p:cond delay="2000"/>
                                  </p:stCondLst>
                                  <p:childTnLst>
                                    <p:set>
                                      <p:cBhvr>
                                        <p:cTn id="65" dur="1" fill="hold">
                                          <p:stCondLst>
                                            <p:cond delay="0"/>
                                          </p:stCondLst>
                                        </p:cTn>
                                        <p:tgtEl>
                                          <p:spTgt spid="2"/>
                                        </p:tgtEl>
                                        <p:attrNameLst>
                                          <p:attrName>style.visibility</p:attrName>
                                        </p:attrNameLst>
                                      </p:cBhvr>
                                      <p:to>
                                        <p:strVal val="visible"/>
                                      </p:to>
                                    </p:set>
                                    <p:anim calcmode="lin" valueType="num">
                                      <p:cBhvr>
                                        <p:cTn id="66" dur="1000" fill="hold"/>
                                        <p:tgtEl>
                                          <p:spTgt spid="2"/>
                                        </p:tgtEl>
                                        <p:attrNameLst>
                                          <p:attrName>ppt_w</p:attrName>
                                        </p:attrNameLst>
                                      </p:cBhvr>
                                      <p:tavLst>
                                        <p:tav tm="0">
                                          <p:val>
                                            <p:strVal val="#ppt_w*0.70"/>
                                          </p:val>
                                        </p:tav>
                                        <p:tav tm="100000">
                                          <p:val>
                                            <p:strVal val="#ppt_w"/>
                                          </p:val>
                                        </p:tav>
                                      </p:tavLst>
                                    </p:anim>
                                    <p:anim calcmode="lin" valueType="num">
                                      <p:cBhvr>
                                        <p:cTn id="67" dur="1000" fill="hold"/>
                                        <p:tgtEl>
                                          <p:spTgt spid="2"/>
                                        </p:tgtEl>
                                        <p:attrNameLst>
                                          <p:attrName>ppt_h</p:attrName>
                                        </p:attrNameLst>
                                      </p:cBhvr>
                                      <p:tavLst>
                                        <p:tav tm="0">
                                          <p:val>
                                            <p:strVal val="#ppt_h"/>
                                          </p:val>
                                        </p:tav>
                                        <p:tav tm="100000">
                                          <p:val>
                                            <p:strVal val="#ppt_h"/>
                                          </p:val>
                                        </p:tav>
                                      </p:tavLst>
                                    </p:anim>
                                    <p:animEffect transition="in" filter="fade">
                                      <p:cBhvr>
                                        <p:cTn id="68" dur="1000"/>
                                        <p:tgtEl>
                                          <p:spTgt spid="2"/>
                                        </p:tgtEl>
                                      </p:cBhvr>
                                    </p:animEffect>
                                  </p:childTnLst>
                                </p:cTn>
                              </p:par>
                              <p:par>
                                <p:cTn id="69" presetID="55" presetClass="entr" presetSubtype="0" fill="hold" grpId="0" nodeType="withEffect">
                                  <p:stCondLst>
                                    <p:cond delay="2000"/>
                                  </p:stCondLst>
                                  <p:childTnLst>
                                    <p:set>
                                      <p:cBhvr>
                                        <p:cTn id="70" dur="1" fill="hold">
                                          <p:stCondLst>
                                            <p:cond delay="0"/>
                                          </p:stCondLst>
                                        </p:cTn>
                                        <p:tgtEl>
                                          <p:spTgt spid="36"/>
                                        </p:tgtEl>
                                        <p:attrNameLst>
                                          <p:attrName>style.visibility</p:attrName>
                                        </p:attrNameLst>
                                      </p:cBhvr>
                                      <p:to>
                                        <p:strVal val="visible"/>
                                      </p:to>
                                    </p:set>
                                    <p:anim calcmode="lin" valueType="num">
                                      <p:cBhvr>
                                        <p:cTn id="71" dur="1000" fill="hold"/>
                                        <p:tgtEl>
                                          <p:spTgt spid="36"/>
                                        </p:tgtEl>
                                        <p:attrNameLst>
                                          <p:attrName>ppt_w</p:attrName>
                                        </p:attrNameLst>
                                      </p:cBhvr>
                                      <p:tavLst>
                                        <p:tav tm="0">
                                          <p:val>
                                            <p:strVal val="#ppt_w*0.70"/>
                                          </p:val>
                                        </p:tav>
                                        <p:tav tm="100000">
                                          <p:val>
                                            <p:strVal val="#ppt_w"/>
                                          </p:val>
                                        </p:tav>
                                      </p:tavLst>
                                    </p:anim>
                                    <p:anim calcmode="lin" valueType="num">
                                      <p:cBhvr>
                                        <p:cTn id="72" dur="1000" fill="hold"/>
                                        <p:tgtEl>
                                          <p:spTgt spid="36"/>
                                        </p:tgtEl>
                                        <p:attrNameLst>
                                          <p:attrName>ppt_h</p:attrName>
                                        </p:attrNameLst>
                                      </p:cBhvr>
                                      <p:tavLst>
                                        <p:tav tm="0">
                                          <p:val>
                                            <p:strVal val="#ppt_h"/>
                                          </p:val>
                                        </p:tav>
                                        <p:tav tm="100000">
                                          <p:val>
                                            <p:strVal val="#ppt_h"/>
                                          </p:val>
                                        </p:tav>
                                      </p:tavLst>
                                    </p:anim>
                                    <p:animEffect transition="in" filter="fade">
                                      <p:cBhvr>
                                        <p:cTn id="73" dur="1000"/>
                                        <p:tgtEl>
                                          <p:spTgt spid="36"/>
                                        </p:tgtEl>
                                      </p:cBhvr>
                                    </p:animEffect>
                                  </p:childTnLst>
                                </p:cTn>
                              </p:par>
                              <p:par>
                                <p:cTn id="74" presetID="42" presetClass="entr" presetSubtype="0" fill="hold"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1500"/>
                                        <p:tgtEl>
                                          <p:spTgt spid="51"/>
                                        </p:tgtEl>
                                      </p:cBhvr>
                                    </p:animEffect>
                                    <p:anim calcmode="lin" valueType="num">
                                      <p:cBhvr>
                                        <p:cTn id="77" dur="1500" fill="hold"/>
                                        <p:tgtEl>
                                          <p:spTgt spid="51"/>
                                        </p:tgtEl>
                                        <p:attrNameLst>
                                          <p:attrName>ppt_x</p:attrName>
                                        </p:attrNameLst>
                                      </p:cBhvr>
                                      <p:tavLst>
                                        <p:tav tm="0">
                                          <p:val>
                                            <p:strVal val="#ppt_x"/>
                                          </p:val>
                                        </p:tav>
                                        <p:tav tm="100000">
                                          <p:val>
                                            <p:strVal val="#ppt_x"/>
                                          </p:val>
                                        </p:tav>
                                      </p:tavLst>
                                    </p:anim>
                                    <p:anim calcmode="lin" valueType="num">
                                      <p:cBhvr>
                                        <p:cTn id="78" dur="1500" fill="hold"/>
                                        <p:tgtEl>
                                          <p:spTgt spid="51"/>
                                        </p:tgtEl>
                                        <p:attrNameLst>
                                          <p:attrName>ppt_y</p:attrName>
                                        </p:attrNameLst>
                                      </p:cBhvr>
                                      <p:tavLst>
                                        <p:tav tm="0">
                                          <p:val>
                                            <p:strVal val="#ppt_y+.1"/>
                                          </p:val>
                                        </p:tav>
                                        <p:tav tm="100000">
                                          <p:val>
                                            <p:strVal val="#ppt_y"/>
                                          </p:val>
                                        </p:tav>
                                      </p:tavLst>
                                    </p:anim>
                                  </p:childTnLst>
                                </p:cTn>
                              </p:par>
                              <p:par>
                                <p:cTn id="79" presetID="2" presetClass="entr" presetSubtype="8" decel="5000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 calcmode="lin" valueType="num">
                                      <p:cBhvr additive="base">
                                        <p:cTn id="81" dur="2000" fill="hold"/>
                                        <p:tgtEl>
                                          <p:spTgt spid="50"/>
                                        </p:tgtEl>
                                        <p:attrNameLst>
                                          <p:attrName>ppt_x</p:attrName>
                                        </p:attrNameLst>
                                      </p:cBhvr>
                                      <p:tavLst>
                                        <p:tav tm="0">
                                          <p:val>
                                            <p:strVal val="0-#ppt_w/2"/>
                                          </p:val>
                                        </p:tav>
                                        <p:tav tm="100000">
                                          <p:val>
                                            <p:strVal val="#ppt_x"/>
                                          </p:val>
                                        </p:tav>
                                      </p:tavLst>
                                    </p:anim>
                                    <p:anim calcmode="lin" valueType="num">
                                      <p:cBhvr additive="base">
                                        <p:cTn id="82" dur="20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17" grpId="0" animBg="1"/>
      <p:bldP spid="20" grpId="0" animBg="1"/>
      <p:bldP spid="21" grpId="0" animBg="1"/>
      <p:bldP spid="27" grpId="0" animBg="1"/>
      <p:bldP spid="36" grpId="0"/>
      <p:bldP spid="45" grpId="0" animBg="1"/>
      <p:bldP spid="2" grpId="0"/>
      <p:bldP spid="3" grpId="0"/>
      <p:bldP spid="26" grpId="0" animBg="1"/>
      <p:bldP spid="42" grpId="0" animBg="1"/>
      <p:bldP spid="25" grpId="0" animBg="1"/>
      <p:bldP spid="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3AA8CE-9049-4EE5-9910-0FFEC8D7AD05}"/>
              </a:ext>
            </a:extLst>
          </p:cNvPr>
          <p:cNvSpPr/>
          <p:nvPr/>
        </p:nvSpPr>
        <p:spPr>
          <a:xfrm>
            <a:off x="0" y="0"/>
            <a:ext cx="560439"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B2CEC7F-870F-4B7E-940C-46C1F1BC7F2D}"/>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5BEDE25-92F9-4199-BE64-F5C425A7C069}"/>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SECTION</a:t>
            </a:r>
          </a:p>
        </p:txBody>
      </p:sp>
      <p:sp>
        <p:nvSpPr>
          <p:cNvPr id="11" name="Graphic 31" descr="Line arrow Horizontal U turn">
            <a:extLst>
              <a:ext uri="{FF2B5EF4-FFF2-40B4-BE49-F238E27FC236}">
                <a16:creationId xmlns:a16="http://schemas.microsoft.com/office/drawing/2014/main" id="{954DF51F-3761-4D26-8593-96B172B54DB3}"/>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lide Number Placeholder 73">
            <a:extLst>
              <a:ext uri="{FF2B5EF4-FFF2-40B4-BE49-F238E27FC236}">
                <a16:creationId xmlns:a16="http://schemas.microsoft.com/office/drawing/2014/main" id="{C61091B3-FF7B-4A93-9CEE-DF3C69833972}"/>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18" name="Rectangle: Rounded Corners 17">
            <a:extLst>
              <a:ext uri="{FF2B5EF4-FFF2-40B4-BE49-F238E27FC236}">
                <a16:creationId xmlns:a16="http://schemas.microsoft.com/office/drawing/2014/main" id="{70EFDF9D-D036-4A2F-A807-717CEE17032C}"/>
              </a:ext>
            </a:extLst>
          </p:cNvPr>
          <p:cNvSpPr/>
          <p:nvPr/>
        </p:nvSpPr>
        <p:spPr>
          <a:xfrm>
            <a:off x="9218562" y="1519017"/>
            <a:ext cx="2365478" cy="1449498"/>
          </a:xfrm>
          <a:prstGeom prst="roundRect">
            <a:avLst>
              <a:gd name="adj" fmla="val 2478"/>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9CC6E0D0-6926-44B8-921F-241A920FD3FA}"/>
              </a:ext>
            </a:extLst>
          </p:cNvPr>
          <p:cNvSpPr/>
          <p:nvPr/>
        </p:nvSpPr>
        <p:spPr>
          <a:xfrm>
            <a:off x="9218562" y="1519017"/>
            <a:ext cx="2365478" cy="1449498"/>
          </a:xfrm>
          <a:prstGeom prst="roundRect">
            <a:avLst>
              <a:gd name="adj" fmla="val 2478"/>
            </a:avLst>
          </a:prstGeom>
          <a:solidFill>
            <a:schemeClr val="accent6">
              <a:lumMod val="75000"/>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90CC7D1F-98D2-4F59-95A7-550CE1C12EBE}"/>
              </a:ext>
            </a:extLst>
          </p:cNvPr>
          <p:cNvSpPr/>
          <p:nvPr/>
        </p:nvSpPr>
        <p:spPr>
          <a:xfrm>
            <a:off x="1168400" y="1519017"/>
            <a:ext cx="2365478" cy="1449498"/>
          </a:xfrm>
          <a:prstGeom prst="roundRect">
            <a:avLst>
              <a:gd name="adj" fmla="val 2478"/>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0292D219-A295-4576-AD8C-7B92D79DB7E3}"/>
              </a:ext>
            </a:extLst>
          </p:cNvPr>
          <p:cNvSpPr/>
          <p:nvPr/>
        </p:nvSpPr>
        <p:spPr>
          <a:xfrm>
            <a:off x="1168400" y="1519017"/>
            <a:ext cx="2365478" cy="1449498"/>
          </a:xfrm>
          <a:prstGeom prst="roundRect">
            <a:avLst>
              <a:gd name="adj" fmla="val 2478"/>
            </a:avLst>
          </a:prstGeom>
          <a:solidFill>
            <a:schemeClr val="accent6">
              <a:lumMod val="75000"/>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07AC587A-B1A0-468E-8378-EBAF5E9E260C}"/>
              </a:ext>
            </a:extLst>
          </p:cNvPr>
          <p:cNvGrpSpPr/>
          <p:nvPr/>
        </p:nvGrpSpPr>
        <p:grpSpPr>
          <a:xfrm>
            <a:off x="1800347" y="2104006"/>
            <a:ext cx="1101584" cy="397505"/>
            <a:chOff x="2029213" y="1841800"/>
            <a:chExt cx="1101584" cy="397505"/>
          </a:xfrm>
        </p:grpSpPr>
        <p:cxnSp>
          <p:nvCxnSpPr>
            <p:cNvPr id="20" name="Straight Arrow Connector 19">
              <a:extLst>
                <a:ext uri="{FF2B5EF4-FFF2-40B4-BE49-F238E27FC236}">
                  <a16:creationId xmlns:a16="http://schemas.microsoft.com/office/drawing/2014/main" id="{D1F1ED37-626B-4B52-AD14-A3A28AA28053}"/>
                </a:ext>
              </a:extLst>
            </p:cNvPr>
            <p:cNvCxnSpPr>
              <a:cxnSpLocks/>
            </p:cNvCxnSpPr>
            <p:nvPr/>
          </p:nvCxnSpPr>
          <p:spPr>
            <a:xfrm flipH="1">
              <a:off x="2270913" y="1841800"/>
              <a:ext cx="618185"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95EA055-D131-47C8-9E10-1BB5E49D804F}"/>
                </a:ext>
              </a:extLst>
            </p:cNvPr>
            <p:cNvSpPr txBox="1"/>
            <p:nvPr/>
          </p:nvSpPr>
          <p:spPr>
            <a:xfrm flipH="1">
              <a:off x="2029213" y="1977695"/>
              <a:ext cx="110158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Previous</a:t>
              </a:r>
            </a:p>
          </p:txBody>
        </p:sp>
      </p:grpSp>
      <p:grpSp>
        <p:nvGrpSpPr>
          <p:cNvPr id="29" name="Group 28">
            <a:extLst>
              <a:ext uri="{FF2B5EF4-FFF2-40B4-BE49-F238E27FC236}">
                <a16:creationId xmlns:a16="http://schemas.microsoft.com/office/drawing/2014/main" id="{0F7F6CF9-EF43-45C4-A856-2D82B2189FE3}"/>
              </a:ext>
            </a:extLst>
          </p:cNvPr>
          <p:cNvGrpSpPr/>
          <p:nvPr/>
        </p:nvGrpSpPr>
        <p:grpSpPr>
          <a:xfrm flipH="1">
            <a:off x="10065312" y="2104006"/>
            <a:ext cx="671979" cy="397505"/>
            <a:chOff x="2244015" y="1841800"/>
            <a:chExt cx="671979" cy="397505"/>
          </a:xfrm>
        </p:grpSpPr>
        <p:cxnSp>
          <p:nvCxnSpPr>
            <p:cNvPr id="30" name="Straight Arrow Connector 29">
              <a:extLst>
                <a:ext uri="{FF2B5EF4-FFF2-40B4-BE49-F238E27FC236}">
                  <a16:creationId xmlns:a16="http://schemas.microsoft.com/office/drawing/2014/main" id="{F53C0EC2-62E6-486C-8602-AB0AA783FF09}"/>
                </a:ext>
              </a:extLst>
            </p:cNvPr>
            <p:cNvCxnSpPr>
              <a:cxnSpLocks/>
            </p:cNvCxnSpPr>
            <p:nvPr/>
          </p:nvCxnSpPr>
          <p:spPr>
            <a:xfrm flipH="1">
              <a:off x="2270913" y="1841800"/>
              <a:ext cx="618185"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E6384E-76E4-4F60-B306-7B6113ED0AF7}"/>
                </a:ext>
              </a:extLst>
            </p:cNvPr>
            <p:cNvSpPr txBox="1"/>
            <p:nvPr/>
          </p:nvSpPr>
          <p:spPr>
            <a:xfrm flipH="1">
              <a:off x="2244015" y="1977695"/>
              <a:ext cx="67197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Next</a:t>
              </a:r>
            </a:p>
          </p:txBody>
        </p:sp>
      </p:grpSp>
      <p:grpSp>
        <p:nvGrpSpPr>
          <p:cNvPr id="33" name="Group 32">
            <a:extLst>
              <a:ext uri="{FF2B5EF4-FFF2-40B4-BE49-F238E27FC236}">
                <a16:creationId xmlns:a16="http://schemas.microsoft.com/office/drawing/2014/main" id="{6D18E793-0081-40DB-A8B7-9980388B934B}"/>
              </a:ext>
            </a:extLst>
          </p:cNvPr>
          <p:cNvGrpSpPr/>
          <p:nvPr/>
        </p:nvGrpSpPr>
        <p:grpSpPr>
          <a:xfrm>
            <a:off x="1168400" y="3989007"/>
            <a:ext cx="3403600" cy="1458691"/>
            <a:chOff x="1166726" y="3252824"/>
            <a:chExt cx="3403600" cy="1458691"/>
          </a:xfrm>
        </p:grpSpPr>
        <p:sp>
          <p:nvSpPr>
            <p:cNvPr id="34" name="TextBox 33">
              <a:extLst>
                <a:ext uri="{FF2B5EF4-FFF2-40B4-BE49-F238E27FC236}">
                  <a16:creationId xmlns:a16="http://schemas.microsoft.com/office/drawing/2014/main" id="{6C5E244D-07F0-46A3-BECD-098B96C01CC7}"/>
                </a:ext>
              </a:extLst>
            </p:cNvPr>
            <p:cNvSpPr txBox="1"/>
            <p:nvPr/>
          </p:nvSpPr>
          <p:spPr>
            <a:xfrm>
              <a:off x="1166726" y="3252824"/>
              <a:ext cx="3403600" cy="969496"/>
            </a:xfrm>
            <a:prstGeom prst="rect">
              <a:avLst/>
            </a:prstGeom>
            <a:noFill/>
          </p:spPr>
          <p:txBody>
            <a:bodyPr wrap="square" t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REGINA</a:t>
              </a:r>
              <a:r>
                <a:rPr kumimoji="0" lang="en-US" sz="2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 </a:t>
              </a:r>
              <a:r>
                <a:rPr kumimoji="0" lang="en-US" sz="4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HANSON</a:t>
              </a:r>
            </a:p>
          </p:txBody>
        </p:sp>
        <p:sp>
          <p:nvSpPr>
            <p:cNvPr id="35" name="Rectangle 34">
              <a:extLst>
                <a:ext uri="{FF2B5EF4-FFF2-40B4-BE49-F238E27FC236}">
                  <a16:creationId xmlns:a16="http://schemas.microsoft.com/office/drawing/2014/main" id="{8393B5EC-D543-48A9-B5A7-9271F2AA2D5D}"/>
                </a:ext>
              </a:extLst>
            </p:cNvPr>
            <p:cNvSpPr/>
            <p:nvPr/>
          </p:nvSpPr>
          <p:spPr>
            <a:xfrm>
              <a:off x="1166726" y="4409894"/>
              <a:ext cx="2542433" cy="301621"/>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District Division Orchestrator</a:t>
              </a:r>
            </a:p>
          </p:txBody>
        </p:sp>
        <p:cxnSp>
          <p:nvCxnSpPr>
            <p:cNvPr id="36" name="Straight Connector 35">
              <a:extLst>
                <a:ext uri="{FF2B5EF4-FFF2-40B4-BE49-F238E27FC236}">
                  <a16:creationId xmlns:a16="http://schemas.microsoft.com/office/drawing/2014/main" id="{74D99AFB-B0AE-43B3-99C3-EBEB8B29DFE3}"/>
                </a:ext>
              </a:extLst>
            </p:cNvPr>
            <p:cNvCxnSpPr/>
            <p:nvPr/>
          </p:nvCxnSpPr>
          <p:spPr>
            <a:xfrm>
              <a:off x="1280160" y="4293247"/>
              <a:ext cx="76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1F52675C-1C61-491E-A9D2-F463B1DA99D1}"/>
              </a:ext>
            </a:extLst>
          </p:cNvPr>
          <p:cNvSpPr/>
          <p:nvPr/>
        </p:nvSpPr>
        <p:spPr>
          <a:xfrm>
            <a:off x="5081640" y="4303506"/>
            <a:ext cx="6424562" cy="1685141"/>
          </a:xfrm>
          <a:prstGeom prst="rect">
            <a:avLst/>
          </a:prstGeom>
        </p:spPr>
        <p:txBody>
          <a:bodyPr wrap="square">
            <a:spAutoFit/>
          </a:bodyPr>
          <a:lstStyle/>
          <a:p>
            <a:pPr marL="0" marR="0" lvl="0" indent="0" algn="l" defTabSz="914400" rtl="0" eaLnBrk="1" fontAlgn="auto" latinLnBrk="0" hangingPunct="1">
              <a:lnSpc>
                <a:spcPts val="208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In the end Company XYZ made sustainable improvements to its business strategy. We no longer conduct any in-house prospecting, which allows the Business Operations team to focus on higher-value tasks. Company XYZ gives its consumers clarity regarding all things pop-culture, sci-fi and technology. When it comes to keeping up with superhero films, the latest story arcs for comics, new sci-fi series.</a:t>
            </a:r>
          </a:p>
        </p:txBody>
      </p:sp>
      <p:sp>
        <p:nvSpPr>
          <p:cNvPr id="14" name="Rectangle: Rounded Corners 13">
            <a:extLst>
              <a:ext uri="{FF2B5EF4-FFF2-40B4-BE49-F238E27FC236}">
                <a16:creationId xmlns:a16="http://schemas.microsoft.com/office/drawing/2014/main" id="{DB0436C2-F31B-46DB-9E3F-6FD4D490DD79}"/>
              </a:ext>
            </a:extLst>
          </p:cNvPr>
          <p:cNvSpPr/>
          <p:nvPr/>
        </p:nvSpPr>
        <p:spPr>
          <a:xfrm>
            <a:off x="4141839" y="874601"/>
            <a:ext cx="4468762" cy="2738330"/>
          </a:xfrm>
          <a:prstGeom prst="roundRect">
            <a:avLst>
              <a:gd name="adj" fmla="val 2478"/>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86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ppt_w</p:attrName>
                                        </p:attrNameLst>
                                      </p:cBhvr>
                                      <p:tavLst>
                                        <p:tav tm="0">
                                          <p:val>
                                            <p:strVal val="2/3*#ppt_w"/>
                                          </p:val>
                                        </p:tav>
                                        <p:tav tm="100000">
                                          <p:val>
                                            <p:strVal val="#ppt_w"/>
                                          </p:val>
                                        </p:tav>
                                      </p:tavLst>
                                    </p:anim>
                                    <p:anim calcmode="lin" valueType="num">
                                      <p:cBhvr>
                                        <p:cTn id="8" dur="2000" fill="hold"/>
                                        <p:tgtEl>
                                          <p:spTgt spid="14"/>
                                        </p:tgtEl>
                                        <p:attrNameLst>
                                          <p:attrName>ppt_h</p:attrName>
                                        </p:attrNameLst>
                                      </p:cBhvr>
                                      <p:tavLst>
                                        <p:tav tm="0">
                                          <p:val>
                                            <p:strVal val="2/3*#ppt_h"/>
                                          </p:val>
                                        </p:tav>
                                        <p:tav tm="100000">
                                          <p:val>
                                            <p:strVal val="#ppt_h"/>
                                          </p:val>
                                        </p:tav>
                                      </p:tavLst>
                                    </p:anim>
                                  </p:childTnLst>
                                </p:cTn>
                              </p:par>
                              <p:par>
                                <p:cTn id="9" presetID="1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2000"/>
                                        <p:tgtEl>
                                          <p:spTgt spid="33"/>
                                        </p:tgtEl>
                                        <p:attrNameLst>
                                          <p:attrName>ppt_x</p:attrName>
                                        </p:attrNameLst>
                                      </p:cBhvr>
                                      <p:tavLst>
                                        <p:tav tm="0">
                                          <p:val>
                                            <p:strVal val="#ppt_x-#ppt_w*1.125000"/>
                                          </p:val>
                                        </p:tav>
                                        <p:tav tm="100000">
                                          <p:val>
                                            <p:strVal val="#ppt_x"/>
                                          </p:val>
                                        </p:tav>
                                      </p:tavLst>
                                    </p:anim>
                                    <p:animEffect transition="in" filter="wipe(right)">
                                      <p:cBhvr>
                                        <p:cTn id="12" dur="2000"/>
                                        <p:tgtEl>
                                          <p:spTgt spid="33"/>
                                        </p:tgtEl>
                                      </p:cBhvr>
                                    </p:animEffect>
                                  </p:childTnLst>
                                </p:cTn>
                              </p:par>
                              <p:par>
                                <p:cTn id="13" presetID="47" presetClass="entr" presetSubtype="0" fill="hold" grpId="0" nodeType="withEffect">
                                  <p:stCondLst>
                                    <p:cond delay="200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1500"/>
                                        <p:tgtEl>
                                          <p:spTgt spid="37"/>
                                        </p:tgtEl>
                                      </p:cBhvr>
                                    </p:animEffect>
                                    <p:anim calcmode="lin" valueType="num">
                                      <p:cBhvr>
                                        <p:cTn id="16" dur="1500" fill="hold"/>
                                        <p:tgtEl>
                                          <p:spTgt spid="37"/>
                                        </p:tgtEl>
                                        <p:attrNameLst>
                                          <p:attrName>ppt_x</p:attrName>
                                        </p:attrNameLst>
                                      </p:cBhvr>
                                      <p:tavLst>
                                        <p:tav tm="0">
                                          <p:val>
                                            <p:strVal val="#ppt_x"/>
                                          </p:val>
                                        </p:tav>
                                        <p:tav tm="100000">
                                          <p:val>
                                            <p:strVal val="#ppt_x"/>
                                          </p:val>
                                        </p:tav>
                                      </p:tavLst>
                                    </p:anim>
                                    <p:anim calcmode="lin" valueType="num">
                                      <p:cBhvr>
                                        <p:cTn id="17" dur="1500" fill="hold"/>
                                        <p:tgtEl>
                                          <p:spTgt spid="37"/>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200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par>
                                <p:cTn id="21" presetID="10" presetClass="entr" presetSubtype="0" fill="hold" grpId="0" nodeType="withEffect">
                                  <p:stCondLst>
                                    <p:cond delay="20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par>
                                <p:cTn id="24" presetID="0" presetClass="path" presetSubtype="0" decel="50000" fill="hold" grpId="1" nodeType="withEffect">
                                  <p:stCondLst>
                                    <p:cond delay="2000"/>
                                  </p:stCondLst>
                                  <p:childTnLst>
                                    <p:animMotion origin="layout" path="M 0.24739 -3.33333E-6 L 3.33333E-6 -3.33333E-6 " pathEditMode="relative" rAng="0" ptsTypes="AA">
                                      <p:cBhvr>
                                        <p:cTn id="25" dur="1500" fill="hold"/>
                                        <p:tgtEl>
                                          <p:spTgt spid="17"/>
                                        </p:tgtEl>
                                        <p:attrNameLst>
                                          <p:attrName>ppt_x</p:attrName>
                                          <p:attrName>ppt_y</p:attrName>
                                        </p:attrNameLst>
                                      </p:cBhvr>
                                      <p:rCtr x="-12435" y="0"/>
                                    </p:animMotion>
                                  </p:childTnLst>
                                </p:cTn>
                              </p:par>
                              <p:par>
                                <p:cTn id="26" presetID="0" presetClass="path" presetSubtype="0" decel="50000" fill="hold" grpId="1" nodeType="withEffect">
                                  <p:stCondLst>
                                    <p:cond delay="2000"/>
                                  </p:stCondLst>
                                  <p:childTnLst>
                                    <p:animMotion origin="layout" path="M -0.24623 -3.33333E-6 L -3.75E-6 -3.33333E-6 " pathEditMode="relative" rAng="0" ptsTypes="AA">
                                      <p:cBhvr>
                                        <p:cTn id="27" dur="1500" fill="hold"/>
                                        <p:tgtEl>
                                          <p:spTgt spid="18"/>
                                        </p:tgtEl>
                                        <p:attrNameLst>
                                          <p:attrName>ppt_x</p:attrName>
                                          <p:attrName>ppt_y</p:attrName>
                                        </p:attrNameLst>
                                      </p:cBhvr>
                                      <p:rCtr x="12266" y="0"/>
                                    </p:animMotion>
                                  </p:childTnLst>
                                </p:cTn>
                              </p:par>
                              <p:par>
                                <p:cTn id="28" presetID="10" presetClass="entr" presetSubtype="0" fill="hold" grpId="0" nodeType="withEffect">
                                  <p:stCondLst>
                                    <p:cond delay="30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childTnLst>
                                </p:cTn>
                              </p:par>
                              <p:par>
                                <p:cTn id="34" presetID="12" presetClass="entr" presetSubtype="2" fill="hold" nodeType="withEffect">
                                  <p:stCondLst>
                                    <p:cond delay="30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1500"/>
                                        <p:tgtEl>
                                          <p:spTgt spid="27"/>
                                        </p:tgtEl>
                                        <p:attrNameLst>
                                          <p:attrName>ppt_x</p:attrName>
                                        </p:attrNameLst>
                                      </p:cBhvr>
                                      <p:tavLst>
                                        <p:tav tm="0">
                                          <p:val>
                                            <p:strVal val="#ppt_x+#ppt_w*1.125000"/>
                                          </p:val>
                                        </p:tav>
                                        <p:tav tm="100000">
                                          <p:val>
                                            <p:strVal val="#ppt_x"/>
                                          </p:val>
                                        </p:tav>
                                      </p:tavLst>
                                    </p:anim>
                                    <p:animEffect transition="in" filter="wipe(left)">
                                      <p:cBhvr>
                                        <p:cTn id="37" dur="1500"/>
                                        <p:tgtEl>
                                          <p:spTgt spid="27"/>
                                        </p:tgtEl>
                                      </p:cBhvr>
                                    </p:animEffect>
                                  </p:childTnLst>
                                </p:cTn>
                              </p:par>
                              <p:par>
                                <p:cTn id="38" presetID="12" presetClass="entr" presetSubtype="8" fill="hold" nodeType="withEffect">
                                  <p:stCondLst>
                                    <p:cond delay="300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1500"/>
                                        <p:tgtEl>
                                          <p:spTgt spid="29"/>
                                        </p:tgtEl>
                                        <p:attrNameLst>
                                          <p:attrName>ppt_x</p:attrName>
                                        </p:attrNameLst>
                                      </p:cBhvr>
                                      <p:tavLst>
                                        <p:tav tm="0">
                                          <p:val>
                                            <p:strVal val="#ppt_x-#ppt_w*1.125000"/>
                                          </p:val>
                                        </p:tav>
                                        <p:tav tm="100000">
                                          <p:val>
                                            <p:strVal val="#ppt_x"/>
                                          </p:val>
                                        </p:tav>
                                      </p:tavLst>
                                    </p:anim>
                                    <p:animEffect transition="in" filter="wipe(right)">
                                      <p:cBhvr>
                                        <p:cTn id="41" dur="1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32" grpId="0" animBg="1"/>
      <p:bldP spid="17" grpId="0" animBg="1"/>
      <p:bldP spid="17" grpId="1" animBg="1"/>
      <p:bldP spid="25" grpId="0" animBg="1"/>
      <p:bldP spid="37" grpId="0"/>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wo people looking at a computer&#10;&#10;Description automatically generated with medium confidence">
            <a:extLst>
              <a:ext uri="{FF2B5EF4-FFF2-40B4-BE49-F238E27FC236}">
                <a16:creationId xmlns:a16="http://schemas.microsoft.com/office/drawing/2014/main" id="{AE8309FB-BEF7-F381-9CA3-5653F68BB4A1}"/>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Lst>
          </a:blip>
          <a:srcRect r="6645"/>
          <a:stretch/>
        </p:blipFill>
        <p:spPr>
          <a:xfrm>
            <a:off x="704542" y="220875"/>
            <a:ext cx="8557964" cy="6120351"/>
          </a:xfrm>
          <a:prstGeom prst="rect">
            <a:avLst/>
          </a:prstGeom>
        </p:spPr>
      </p:pic>
      <p:sp>
        <p:nvSpPr>
          <p:cNvPr id="7" name="Rectangle 6">
            <a:extLst>
              <a:ext uri="{FF2B5EF4-FFF2-40B4-BE49-F238E27FC236}">
                <a16:creationId xmlns:a16="http://schemas.microsoft.com/office/drawing/2014/main" id="{88E1E302-A9CD-FCD1-F62C-E3E1D6478D54}"/>
              </a:ext>
            </a:extLst>
          </p:cNvPr>
          <p:cNvSpPr/>
          <p:nvPr/>
        </p:nvSpPr>
        <p:spPr>
          <a:xfrm>
            <a:off x="560438" y="-2"/>
            <a:ext cx="11631562" cy="6858000"/>
          </a:xfrm>
          <a:prstGeom prst="rect">
            <a:avLst/>
          </a:prstGeom>
          <a:gradFill flip="none" rotWithShape="1">
            <a:gsLst>
              <a:gs pos="8000">
                <a:srgbClr val="141765"/>
              </a:gs>
              <a:gs pos="100000">
                <a:srgbClr val="17147F">
                  <a:alpha val="3083"/>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8FEF1DE-13E9-4A9B-B7C8-087556012A63}"/>
              </a:ext>
            </a:extLst>
          </p:cNvPr>
          <p:cNvSpPr/>
          <p:nvPr/>
        </p:nvSpPr>
        <p:spPr>
          <a:xfrm>
            <a:off x="0" y="0"/>
            <a:ext cx="560439" cy="6858000"/>
          </a:xfrm>
          <a:prstGeom prst="rect">
            <a:avLst/>
          </a:prstGeom>
          <a:blipFill>
            <a:blip r:embed="rId4"/>
            <a:srcRect/>
            <a:stretch>
              <a:fillRect r="-2075436"/>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2E46F7D-5C1B-4C5F-BE47-EAC290F20F54}"/>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0740F8D-A27B-4027-B90C-5EB625604E24}"/>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SECTION</a:t>
            </a:r>
          </a:p>
        </p:txBody>
      </p:sp>
      <p:sp>
        <p:nvSpPr>
          <p:cNvPr id="9" name="Graphic 31" descr="Line arrow Horizontal U turn">
            <a:extLst>
              <a:ext uri="{FF2B5EF4-FFF2-40B4-BE49-F238E27FC236}">
                <a16:creationId xmlns:a16="http://schemas.microsoft.com/office/drawing/2014/main" id="{E1253DEB-D92F-41CA-8B58-3E871C0A4D71}"/>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lide Number Placeholder 73">
            <a:extLst>
              <a:ext uri="{FF2B5EF4-FFF2-40B4-BE49-F238E27FC236}">
                <a16:creationId xmlns:a16="http://schemas.microsoft.com/office/drawing/2014/main" id="{368CBA55-3DB1-4DE9-B5B7-CEDFD079B69A}"/>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grpSp>
        <p:nvGrpSpPr>
          <p:cNvPr id="59" name="Group 58">
            <a:extLst>
              <a:ext uri="{FF2B5EF4-FFF2-40B4-BE49-F238E27FC236}">
                <a16:creationId xmlns:a16="http://schemas.microsoft.com/office/drawing/2014/main" id="{BE0F8CEE-B0C8-40C1-A5A0-EBFE40EE96B1}"/>
              </a:ext>
            </a:extLst>
          </p:cNvPr>
          <p:cNvGrpSpPr/>
          <p:nvPr/>
        </p:nvGrpSpPr>
        <p:grpSpPr>
          <a:xfrm>
            <a:off x="1850056" y="6079617"/>
            <a:ext cx="2007566" cy="261610"/>
            <a:chOff x="2320549" y="5362714"/>
            <a:chExt cx="2007566" cy="261610"/>
          </a:xfrm>
        </p:grpSpPr>
        <p:cxnSp>
          <p:nvCxnSpPr>
            <p:cNvPr id="56" name="Straight Arrow Connector 55">
              <a:extLst>
                <a:ext uri="{FF2B5EF4-FFF2-40B4-BE49-F238E27FC236}">
                  <a16:creationId xmlns:a16="http://schemas.microsoft.com/office/drawing/2014/main" id="{11B676A5-318E-4E98-94E4-A21CFD078621}"/>
                </a:ext>
              </a:extLst>
            </p:cNvPr>
            <p:cNvCxnSpPr>
              <a:cxnSpLocks/>
            </p:cNvCxnSpPr>
            <p:nvPr/>
          </p:nvCxnSpPr>
          <p:spPr>
            <a:xfrm flipH="1">
              <a:off x="3518862" y="5495925"/>
              <a:ext cx="8092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636CEB7-59D5-4DC5-9A03-A64F15A1F7F6}"/>
                </a:ext>
              </a:extLst>
            </p:cNvPr>
            <p:cNvSpPr txBox="1"/>
            <p:nvPr/>
          </p:nvSpPr>
          <p:spPr>
            <a:xfrm>
              <a:off x="2320549" y="5362714"/>
              <a:ext cx="1101584"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Previous</a:t>
              </a:r>
            </a:p>
          </p:txBody>
        </p:sp>
      </p:grpSp>
      <p:sp>
        <p:nvSpPr>
          <p:cNvPr id="11" name="Rectangle 10">
            <a:extLst>
              <a:ext uri="{FF2B5EF4-FFF2-40B4-BE49-F238E27FC236}">
                <a16:creationId xmlns:a16="http://schemas.microsoft.com/office/drawing/2014/main" id="{C1A59722-FCF2-EE8F-7EA1-C4BFF6FDC269}"/>
              </a:ext>
            </a:extLst>
          </p:cNvPr>
          <p:cNvSpPr/>
          <p:nvPr/>
        </p:nvSpPr>
        <p:spPr>
          <a:xfrm rot="16200000">
            <a:off x="6827306" y="1507072"/>
            <a:ext cx="6857999" cy="3843851"/>
          </a:xfrm>
          <a:prstGeom prst="rect">
            <a:avLst/>
          </a:prstGeom>
          <a:gradFill flip="none" rotWithShape="1">
            <a:gsLst>
              <a:gs pos="71000">
                <a:srgbClr val="141765"/>
              </a:gs>
              <a:gs pos="100000">
                <a:srgbClr val="17147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9B9B8600-6324-41AB-9A70-A7138CD22BB1}"/>
              </a:ext>
            </a:extLst>
          </p:cNvPr>
          <p:cNvGrpSpPr/>
          <p:nvPr/>
        </p:nvGrpSpPr>
        <p:grpSpPr>
          <a:xfrm>
            <a:off x="7004312" y="1121854"/>
            <a:ext cx="236208" cy="199737"/>
            <a:chOff x="8245805" y="952498"/>
            <a:chExt cx="323846" cy="273843"/>
          </a:xfrm>
          <a:solidFill>
            <a:schemeClr val="accent1"/>
          </a:solidFill>
        </p:grpSpPr>
        <p:grpSp>
          <p:nvGrpSpPr>
            <p:cNvPr id="69" name="Group 68">
              <a:extLst>
                <a:ext uri="{FF2B5EF4-FFF2-40B4-BE49-F238E27FC236}">
                  <a16:creationId xmlns:a16="http://schemas.microsoft.com/office/drawing/2014/main" id="{223AD01D-D1CD-4C52-8E81-9EDA7986F373}"/>
                </a:ext>
              </a:extLst>
            </p:cNvPr>
            <p:cNvGrpSpPr/>
            <p:nvPr/>
          </p:nvGrpSpPr>
          <p:grpSpPr>
            <a:xfrm>
              <a:off x="8245805" y="952498"/>
              <a:ext cx="133348" cy="273843"/>
              <a:chOff x="8855405" y="797720"/>
              <a:chExt cx="133348" cy="273843"/>
            </a:xfrm>
            <a:grpFill/>
          </p:grpSpPr>
          <p:sp>
            <p:nvSpPr>
              <p:cNvPr id="64" name="Rectangle 63">
                <a:extLst>
                  <a:ext uri="{FF2B5EF4-FFF2-40B4-BE49-F238E27FC236}">
                    <a16:creationId xmlns:a16="http://schemas.microsoft.com/office/drawing/2014/main" id="{A71F4634-873D-495F-B5D0-BB33C1392FBA}"/>
                  </a:ext>
                </a:extLst>
              </p:cNvPr>
              <p:cNvSpPr/>
              <p:nvPr/>
            </p:nvSpPr>
            <p:spPr>
              <a:xfrm>
                <a:off x="8855405" y="797720"/>
                <a:ext cx="133348" cy="1547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6E9FE"/>
                  </a:solidFill>
                  <a:effectLst/>
                  <a:uLnTx/>
                  <a:uFillTx/>
                  <a:latin typeface="Calibri" panose="020F0502020204030204"/>
                  <a:ea typeface="+mn-ea"/>
                  <a:cs typeface="+mn-cs"/>
                </a:endParaRPr>
              </a:p>
            </p:txBody>
          </p:sp>
          <p:sp>
            <p:nvSpPr>
              <p:cNvPr id="65" name="Right Triangle 64">
                <a:extLst>
                  <a:ext uri="{FF2B5EF4-FFF2-40B4-BE49-F238E27FC236}">
                    <a16:creationId xmlns:a16="http://schemas.microsoft.com/office/drawing/2014/main" id="{1304A4C6-AF01-4236-83AE-626654063697}"/>
                  </a:ext>
                </a:extLst>
              </p:cNvPr>
              <p:cNvSpPr/>
              <p:nvPr/>
            </p:nvSpPr>
            <p:spPr>
              <a:xfrm flipV="1">
                <a:off x="8855405" y="952498"/>
                <a:ext cx="133348" cy="11906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6E9FE"/>
                  </a:solidFill>
                  <a:effectLst/>
                  <a:uLnTx/>
                  <a:uFillTx/>
                  <a:latin typeface="Calibri" panose="020F0502020204030204"/>
                  <a:ea typeface="+mn-ea"/>
                  <a:cs typeface="+mn-cs"/>
                </a:endParaRPr>
              </a:p>
            </p:txBody>
          </p:sp>
        </p:grpSp>
        <p:grpSp>
          <p:nvGrpSpPr>
            <p:cNvPr id="70" name="Group 69">
              <a:extLst>
                <a:ext uri="{FF2B5EF4-FFF2-40B4-BE49-F238E27FC236}">
                  <a16:creationId xmlns:a16="http://schemas.microsoft.com/office/drawing/2014/main" id="{858D4EB1-652E-4DE9-A36D-6856FB13D184}"/>
                </a:ext>
              </a:extLst>
            </p:cNvPr>
            <p:cNvGrpSpPr/>
            <p:nvPr/>
          </p:nvGrpSpPr>
          <p:grpSpPr>
            <a:xfrm>
              <a:off x="8436303" y="952498"/>
              <a:ext cx="133348" cy="273843"/>
              <a:chOff x="8855405" y="797720"/>
              <a:chExt cx="133348" cy="273843"/>
            </a:xfrm>
            <a:grpFill/>
          </p:grpSpPr>
          <p:sp>
            <p:nvSpPr>
              <p:cNvPr id="71" name="Rectangle 70">
                <a:extLst>
                  <a:ext uri="{FF2B5EF4-FFF2-40B4-BE49-F238E27FC236}">
                    <a16:creationId xmlns:a16="http://schemas.microsoft.com/office/drawing/2014/main" id="{33ECA6C9-A028-4727-B3D4-53E0A2CB064D}"/>
                  </a:ext>
                </a:extLst>
              </p:cNvPr>
              <p:cNvSpPr/>
              <p:nvPr/>
            </p:nvSpPr>
            <p:spPr>
              <a:xfrm>
                <a:off x="8855405" y="797720"/>
                <a:ext cx="133348" cy="1547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6E9FE"/>
                  </a:solidFill>
                  <a:effectLst/>
                  <a:uLnTx/>
                  <a:uFillTx/>
                  <a:latin typeface="Calibri" panose="020F0502020204030204"/>
                  <a:ea typeface="+mn-ea"/>
                  <a:cs typeface="+mn-cs"/>
                </a:endParaRPr>
              </a:p>
            </p:txBody>
          </p:sp>
          <p:sp>
            <p:nvSpPr>
              <p:cNvPr id="72" name="Right Triangle 71">
                <a:extLst>
                  <a:ext uri="{FF2B5EF4-FFF2-40B4-BE49-F238E27FC236}">
                    <a16:creationId xmlns:a16="http://schemas.microsoft.com/office/drawing/2014/main" id="{A2F19A22-AFBD-4A85-B9FC-90DC4AB63DC3}"/>
                  </a:ext>
                </a:extLst>
              </p:cNvPr>
              <p:cNvSpPr/>
              <p:nvPr/>
            </p:nvSpPr>
            <p:spPr>
              <a:xfrm flipV="1">
                <a:off x="8855405" y="952498"/>
                <a:ext cx="133348" cy="11906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6E9FE"/>
                  </a:solidFill>
                  <a:effectLst/>
                  <a:uLnTx/>
                  <a:uFillTx/>
                  <a:latin typeface="Calibri" panose="020F0502020204030204"/>
                  <a:ea typeface="+mn-ea"/>
                  <a:cs typeface="+mn-cs"/>
                </a:endParaRPr>
              </a:p>
            </p:txBody>
          </p:sp>
        </p:grpSp>
      </p:grpSp>
      <p:grpSp>
        <p:nvGrpSpPr>
          <p:cNvPr id="60" name="Group 59">
            <a:extLst>
              <a:ext uri="{FF2B5EF4-FFF2-40B4-BE49-F238E27FC236}">
                <a16:creationId xmlns:a16="http://schemas.microsoft.com/office/drawing/2014/main" id="{D2C9CCCD-3813-40FF-BF26-F42A3EEE5AD3}"/>
              </a:ext>
            </a:extLst>
          </p:cNvPr>
          <p:cNvGrpSpPr/>
          <p:nvPr/>
        </p:nvGrpSpPr>
        <p:grpSpPr>
          <a:xfrm flipH="1">
            <a:off x="9380422" y="6079617"/>
            <a:ext cx="1577961" cy="261610"/>
            <a:chOff x="2750154" y="5362714"/>
            <a:chExt cx="1577961" cy="261610"/>
          </a:xfrm>
        </p:grpSpPr>
        <p:cxnSp>
          <p:nvCxnSpPr>
            <p:cNvPr id="61" name="Straight Arrow Connector 60">
              <a:extLst>
                <a:ext uri="{FF2B5EF4-FFF2-40B4-BE49-F238E27FC236}">
                  <a16:creationId xmlns:a16="http://schemas.microsoft.com/office/drawing/2014/main" id="{F48AA562-B2BD-4DBB-A843-6E317C0C231E}"/>
                </a:ext>
              </a:extLst>
            </p:cNvPr>
            <p:cNvCxnSpPr>
              <a:cxnSpLocks/>
            </p:cNvCxnSpPr>
            <p:nvPr/>
          </p:nvCxnSpPr>
          <p:spPr>
            <a:xfrm flipH="1">
              <a:off x="3518862" y="5495925"/>
              <a:ext cx="8092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5709D48-1122-4819-A1D5-7C8C3D62D86E}"/>
                </a:ext>
              </a:extLst>
            </p:cNvPr>
            <p:cNvSpPr txBox="1"/>
            <p:nvPr/>
          </p:nvSpPr>
          <p:spPr>
            <a:xfrm>
              <a:off x="2750154" y="5362714"/>
              <a:ext cx="67197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Next</a:t>
              </a:r>
            </a:p>
          </p:txBody>
        </p:sp>
      </p:grpSp>
      <p:grpSp>
        <p:nvGrpSpPr>
          <p:cNvPr id="47" name="Group 46">
            <a:extLst>
              <a:ext uri="{FF2B5EF4-FFF2-40B4-BE49-F238E27FC236}">
                <a16:creationId xmlns:a16="http://schemas.microsoft.com/office/drawing/2014/main" id="{A5577283-6958-4CB1-9A6D-97B39273E3C7}"/>
              </a:ext>
            </a:extLst>
          </p:cNvPr>
          <p:cNvGrpSpPr/>
          <p:nvPr/>
        </p:nvGrpSpPr>
        <p:grpSpPr>
          <a:xfrm>
            <a:off x="1401153" y="2591284"/>
            <a:ext cx="3425595" cy="1509054"/>
            <a:chOff x="1166725" y="3252824"/>
            <a:chExt cx="3425595" cy="1509054"/>
          </a:xfrm>
        </p:grpSpPr>
        <p:sp>
          <p:nvSpPr>
            <p:cNvPr id="17" name="TextBox 16">
              <a:extLst>
                <a:ext uri="{FF2B5EF4-FFF2-40B4-BE49-F238E27FC236}">
                  <a16:creationId xmlns:a16="http://schemas.microsoft.com/office/drawing/2014/main" id="{BC7C0370-54D1-42AC-94A5-3F8605FFFD08}"/>
                </a:ext>
              </a:extLst>
            </p:cNvPr>
            <p:cNvSpPr txBox="1"/>
            <p:nvPr/>
          </p:nvSpPr>
          <p:spPr>
            <a:xfrm>
              <a:off x="1166725" y="3252824"/>
              <a:ext cx="3161389" cy="969496"/>
            </a:xfrm>
            <a:prstGeom prst="rect">
              <a:avLst/>
            </a:prstGeom>
            <a:noFill/>
          </p:spPr>
          <p:txBody>
            <a:bodyPr wrap="square" t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WILLIAM</a:t>
              </a:r>
              <a:r>
                <a:rPr kumimoji="0" lang="en-US" sz="2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 </a:t>
              </a:r>
              <a:r>
                <a:rPr kumimoji="0" lang="en-US" sz="4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JOHNSON</a:t>
              </a:r>
            </a:p>
          </p:txBody>
        </p:sp>
        <p:sp>
          <p:nvSpPr>
            <p:cNvPr id="18" name="Rectangle 17">
              <a:extLst>
                <a:ext uri="{FF2B5EF4-FFF2-40B4-BE49-F238E27FC236}">
                  <a16:creationId xmlns:a16="http://schemas.microsoft.com/office/drawing/2014/main" id="{B0F4F5F8-5887-4822-80EE-9C333E4F8492}"/>
                </a:ext>
              </a:extLst>
            </p:cNvPr>
            <p:cNvSpPr/>
            <p:nvPr/>
          </p:nvSpPr>
          <p:spPr>
            <a:xfrm>
              <a:off x="1166726" y="4452050"/>
              <a:ext cx="3425594" cy="309828"/>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Regional Sales Director, ABC Corp</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a:t>
              </a:r>
            </a:p>
          </p:txBody>
        </p:sp>
        <p:cxnSp>
          <p:nvCxnSpPr>
            <p:cNvPr id="46" name="Straight Connector 45">
              <a:extLst>
                <a:ext uri="{FF2B5EF4-FFF2-40B4-BE49-F238E27FC236}">
                  <a16:creationId xmlns:a16="http://schemas.microsoft.com/office/drawing/2014/main" id="{45ABCFB6-D515-4965-A43F-0E55EDCCACC4}"/>
                </a:ext>
              </a:extLst>
            </p:cNvPr>
            <p:cNvCxnSpPr/>
            <p:nvPr/>
          </p:nvCxnSpPr>
          <p:spPr>
            <a:xfrm>
              <a:off x="1280160" y="4293247"/>
              <a:ext cx="76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 name="Freeform: Shape 52">
            <a:extLst>
              <a:ext uri="{FF2B5EF4-FFF2-40B4-BE49-F238E27FC236}">
                <a16:creationId xmlns:a16="http://schemas.microsoft.com/office/drawing/2014/main" id="{9B23F4CF-26D3-482C-AFAE-E91D18AD7F57}"/>
              </a:ext>
            </a:extLst>
          </p:cNvPr>
          <p:cNvSpPr/>
          <p:nvPr/>
        </p:nvSpPr>
        <p:spPr>
          <a:xfrm>
            <a:off x="8648909" y="2465437"/>
            <a:ext cx="2428328" cy="1927120"/>
          </a:xfrm>
          <a:custGeom>
            <a:avLst/>
            <a:gdLst>
              <a:gd name="connsiteX0" fmla="*/ 285750 w 476250"/>
              <a:gd name="connsiteY0" fmla="*/ 0 h 377952"/>
              <a:gd name="connsiteX1" fmla="*/ 476250 w 476250"/>
              <a:gd name="connsiteY1" fmla="*/ 0 h 377952"/>
              <a:gd name="connsiteX2" fmla="*/ 476250 w 476250"/>
              <a:gd name="connsiteY2" fmla="*/ 190500 h 377952"/>
              <a:gd name="connsiteX3" fmla="*/ 285750 w 476250"/>
              <a:gd name="connsiteY3" fmla="*/ 377952 h 377952"/>
              <a:gd name="connsiteX4" fmla="*/ 285750 w 476250"/>
              <a:gd name="connsiteY4" fmla="*/ 296228 h 377952"/>
              <a:gd name="connsiteX5" fmla="*/ 394430 w 476250"/>
              <a:gd name="connsiteY5" fmla="*/ 190500 h 377952"/>
              <a:gd name="connsiteX6" fmla="*/ 285750 w 476250"/>
              <a:gd name="connsiteY6" fmla="*/ 190500 h 377952"/>
              <a:gd name="connsiteX7" fmla="*/ 0 w 476250"/>
              <a:gd name="connsiteY7" fmla="*/ 0 h 377952"/>
              <a:gd name="connsiteX8" fmla="*/ 190500 w 476250"/>
              <a:gd name="connsiteY8" fmla="*/ 0 h 377952"/>
              <a:gd name="connsiteX9" fmla="*/ 190500 w 476250"/>
              <a:gd name="connsiteY9" fmla="*/ 190500 h 377952"/>
              <a:gd name="connsiteX10" fmla="*/ 0 w 476250"/>
              <a:gd name="connsiteY10" fmla="*/ 377952 h 377952"/>
              <a:gd name="connsiteX11" fmla="*/ 0 w 476250"/>
              <a:gd name="connsiteY11" fmla="*/ 296228 h 377952"/>
              <a:gd name="connsiteX12" fmla="*/ 108680 w 476250"/>
              <a:gd name="connsiteY12" fmla="*/ 190500 h 377952"/>
              <a:gd name="connsiteX13" fmla="*/ 0 w 476250"/>
              <a:gd name="connsiteY13" fmla="*/ 19050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377952">
                <a:moveTo>
                  <a:pt x="285750" y="0"/>
                </a:moveTo>
                <a:lnTo>
                  <a:pt x="476250" y="0"/>
                </a:lnTo>
                <a:lnTo>
                  <a:pt x="476250" y="190500"/>
                </a:lnTo>
                <a:cubicBezTo>
                  <a:pt x="474585" y="294518"/>
                  <a:pt x="389781" y="377965"/>
                  <a:pt x="285750" y="377952"/>
                </a:cubicBezTo>
                <a:lnTo>
                  <a:pt x="285750" y="296228"/>
                </a:lnTo>
                <a:cubicBezTo>
                  <a:pt x="344617" y="296199"/>
                  <a:pt x="392781" y="249344"/>
                  <a:pt x="394430" y="190500"/>
                </a:cubicBezTo>
                <a:lnTo>
                  <a:pt x="285750" y="190500"/>
                </a:lnTo>
                <a:close/>
                <a:moveTo>
                  <a:pt x="0" y="0"/>
                </a:moveTo>
                <a:lnTo>
                  <a:pt x="190500" y="0"/>
                </a:lnTo>
                <a:lnTo>
                  <a:pt x="190500" y="190500"/>
                </a:lnTo>
                <a:cubicBezTo>
                  <a:pt x="188835" y="294518"/>
                  <a:pt x="104031" y="377965"/>
                  <a:pt x="0" y="377952"/>
                </a:cubicBezTo>
                <a:lnTo>
                  <a:pt x="0" y="296228"/>
                </a:lnTo>
                <a:cubicBezTo>
                  <a:pt x="58867" y="296199"/>
                  <a:pt x="107031" y="249344"/>
                  <a:pt x="108680" y="190500"/>
                </a:cubicBezTo>
                <a:lnTo>
                  <a:pt x="0" y="190500"/>
                </a:lnTo>
                <a:close/>
              </a:path>
            </a:pathLst>
          </a:custGeom>
          <a:gradFill flip="none" rotWithShape="1">
            <a:gsLst>
              <a:gs pos="34500">
                <a:srgbClr val="77D7DD">
                  <a:alpha val="62910"/>
                </a:srgbClr>
              </a:gs>
              <a:gs pos="0">
                <a:schemeClr val="accent2">
                  <a:alpha val="52701"/>
                </a:schemeClr>
              </a:gs>
              <a:gs pos="78000">
                <a:srgbClr val="5CB8E5">
                  <a:alpha val="40000"/>
                </a:srgbClr>
              </a:gs>
              <a:gs pos="100000">
                <a:schemeClr val="accent6">
                  <a:alpha val="50334"/>
                </a:schemeClr>
              </a:gs>
            </a:gsLst>
            <a:path path="circle">
              <a:fillToRect l="100000" b="100000"/>
            </a:path>
            <a:tileRect t="-100000" r="-10000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7FE3AAD-D952-407A-8AD7-2F46008F29FB}"/>
              </a:ext>
            </a:extLst>
          </p:cNvPr>
          <p:cNvSpPr/>
          <p:nvPr/>
        </p:nvSpPr>
        <p:spPr>
          <a:xfrm>
            <a:off x="7254289" y="1027509"/>
            <a:ext cx="3697960" cy="1996252"/>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In the end Company XYZ made sustainable improvements to our business strategy. We no longer conduct any in-house prospecting, which frees up time for higher-value tasks.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Company XYZ’s all inclusive enterprise solution also provided us a reliable source of high-quality leads, which allowed our marketers to accelerate their goals.</a:t>
            </a:r>
          </a:p>
        </p:txBody>
      </p:sp>
      <p:grpSp>
        <p:nvGrpSpPr>
          <p:cNvPr id="12" name="Group 11">
            <a:extLst>
              <a:ext uri="{FF2B5EF4-FFF2-40B4-BE49-F238E27FC236}">
                <a16:creationId xmlns:a16="http://schemas.microsoft.com/office/drawing/2014/main" id="{4833AC42-6972-94C3-60AA-546F5EBE0052}"/>
              </a:ext>
            </a:extLst>
          </p:cNvPr>
          <p:cNvGrpSpPr/>
          <p:nvPr/>
        </p:nvGrpSpPr>
        <p:grpSpPr>
          <a:xfrm>
            <a:off x="1449464" y="-811276"/>
            <a:ext cx="9779000" cy="773966"/>
            <a:chOff x="1165225" y="916893"/>
            <a:chExt cx="9779000" cy="773966"/>
          </a:xfrm>
          <a:solidFill>
            <a:schemeClr val="bg1">
              <a:alpha val="6097"/>
            </a:schemeClr>
          </a:solidFill>
        </p:grpSpPr>
        <p:sp>
          <p:nvSpPr>
            <p:cNvPr id="14" name="Graphic 13">
              <a:extLst>
                <a:ext uri="{FF2B5EF4-FFF2-40B4-BE49-F238E27FC236}">
                  <a16:creationId xmlns:a16="http://schemas.microsoft.com/office/drawing/2014/main" id="{075D4672-6121-CB93-0C55-1FD2349DAFDF}"/>
                </a:ext>
              </a:extLst>
            </p:cNvPr>
            <p:cNvSpPr/>
            <p:nvPr/>
          </p:nvSpPr>
          <p:spPr>
            <a:xfrm>
              <a:off x="1165225" y="916893"/>
              <a:ext cx="9779000" cy="773966"/>
            </a:xfrm>
            <a:custGeom>
              <a:avLst/>
              <a:gdLst>
                <a:gd name="connsiteX0" fmla="*/ 187547 w 7581900"/>
                <a:gd name="connsiteY0" fmla="*/ 120396 h 600075"/>
                <a:gd name="connsiteX1" fmla="*/ 0 w 7581900"/>
                <a:gd name="connsiteY1" fmla="*/ 120396 h 600075"/>
                <a:gd name="connsiteX2" fmla="*/ 0 w 7581900"/>
                <a:gd name="connsiteY2" fmla="*/ 10001 h 600075"/>
                <a:gd name="connsiteX3" fmla="*/ 510826 w 7581900"/>
                <a:gd name="connsiteY3" fmla="*/ 10001 h 600075"/>
                <a:gd name="connsiteX4" fmla="*/ 510826 w 7581900"/>
                <a:gd name="connsiteY4" fmla="*/ 120396 h 600075"/>
                <a:gd name="connsiteX5" fmla="*/ 323279 w 7581900"/>
                <a:gd name="connsiteY5" fmla="*/ 120396 h 600075"/>
                <a:gd name="connsiteX6" fmla="*/ 323279 w 7581900"/>
                <a:gd name="connsiteY6" fmla="*/ 595313 h 600075"/>
                <a:gd name="connsiteX7" fmla="*/ 187547 w 7581900"/>
                <a:gd name="connsiteY7" fmla="*/ 595313 h 600075"/>
                <a:gd name="connsiteX8" fmla="*/ 187547 w 7581900"/>
                <a:gd name="connsiteY8" fmla="*/ 120396 h 600075"/>
                <a:gd name="connsiteX9" fmla="*/ 1134618 w 7581900"/>
                <a:gd name="connsiteY9" fmla="*/ 486632 h 600075"/>
                <a:gd name="connsiteX10" fmla="*/ 1134618 w 7581900"/>
                <a:gd name="connsiteY10" fmla="*/ 595313 h 600075"/>
                <a:gd name="connsiteX11" fmla="*/ 680657 w 7581900"/>
                <a:gd name="connsiteY11" fmla="*/ 595313 h 600075"/>
                <a:gd name="connsiteX12" fmla="*/ 680657 w 7581900"/>
                <a:gd name="connsiteY12" fmla="*/ 10001 h 600075"/>
                <a:gd name="connsiteX13" fmla="*/ 1123664 w 7581900"/>
                <a:gd name="connsiteY13" fmla="*/ 10001 h 600075"/>
                <a:gd name="connsiteX14" fmla="*/ 1123664 w 7581900"/>
                <a:gd name="connsiteY14" fmla="*/ 118682 h 600075"/>
                <a:gd name="connsiteX15" fmla="*/ 815531 w 7581900"/>
                <a:gd name="connsiteY15" fmla="*/ 118682 h 600075"/>
                <a:gd name="connsiteX16" fmla="*/ 815531 w 7581900"/>
                <a:gd name="connsiteY16" fmla="*/ 245745 h 600075"/>
                <a:gd name="connsiteX17" fmla="*/ 1087660 w 7581900"/>
                <a:gd name="connsiteY17" fmla="*/ 245745 h 600075"/>
                <a:gd name="connsiteX18" fmla="*/ 1087660 w 7581900"/>
                <a:gd name="connsiteY18" fmla="*/ 351092 h 600075"/>
                <a:gd name="connsiteX19" fmla="*/ 815531 w 7581900"/>
                <a:gd name="connsiteY19" fmla="*/ 351092 h 600075"/>
                <a:gd name="connsiteX20" fmla="*/ 815531 w 7581900"/>
                <a:gd name="connsiteY20" fmla="*/ 486537 h 600075"/>
                <a:gd name="connsiteX21" fmla="*/ 1134618 w 7581900"/>
                <a:gd name="connsiteY21" fmla="*/ 486537 h 600075"/>
                <a:gd name="connsiteX22" fmla="*/ 1293590 w 7581900"/>
                <a:gd name="connsiteY22" fmla="*/ 537686 h 600075"/>
                <a:gd name="connsiteX23" fmla="*/ 1339691 w 7581900"/>
                <a:gd name="connsiteY23" fmla="*/ 435674 h 600075"/>
                <a:gd name="connsiteX24" fmla="*/ 1533144 w 7581900"/>
                <a:gd name="connsiteY24" fmla="*/ 496729 h 600075"/>
                <a:gd name="connsiteX25" fmla="*/ 1646206 w 7581900"/>
                <a:gd name="connsiteY25" fmla="*/ 434054 h 600075"/>
                <a:gd name="connsiteX26" fmla="*/ 1305401 w 7581900"/>
                <a:gd name="connsiteY26" fmla="*/ 182404 h 600075"/>
                <a:gd name="connsiteX27" fmla="*/ 1552289 w 7581900"/>
                <a:gd name="connsiteY27" fmla="*/ 0 h 600075"/>
                <a:gd name="connsiteX28" fmla="*/ 1755743 w 7581900"/>
                <a:gd name="connsiteY28" fmla="*/ 51816 h 600075"/>
                <a:gd name="connsiteX29" fmla="*/ 1713833 w 7581900"/>
                <a:gd name="connsiteY29" fmla="*/ 154686 h 600075"/>
                <a:gd name="connsiteX30" fmla="*/ 1551337 w 7581900"/>
                <a:gd name="connsiteY30" fmla="*/ 108680 h 600075"/>
                <a:gd name="connsiteX31" fmla="*/ 1439989 w 7581900"/>
                <a:gd name="connsiteY31" fmla="*/ 175546 h 600075"/>
                <a:gd name="connsiteX32" fmla="*/ 1780794 w 7581900"/>
                <a:gd name="connsiteY32" fmla="*/ 423863 h 600075"/>
                <a:gd name="connsiteX33" fmla="*/ 1532096 w 7581900"/>
                <a:gd name="connsiteY33" fmla="*/ 605314 h 600075"/>
                <a:gd name="connsiteX34" fmla="*/ 1293590 w 7581900"/>
                <a:gd name="connsiteY34" fmla="*/ 537686 h 600075"/>
                <a:gd name="connsiteX35" fmla="*/ 2090642 w 7581900"/>
                <a:gd name="connsiteY35" fmla="*/ 120396 h 600075"/>
                <a:gd name="connsiteX36" fmla="*/ 1903095 w 7581900"/>
                <a:gd name="connsiteY36" fmla="*/ 120396 h 600075"/>
                <a:gd name="connsiteX37" fmla="*/ 1903095 w 7581900"/>
                <a:gd name="connsiteY37" fmla="*/ 10001 h 600075"/>
                <a:gd name="connsiteX38" fmla="*/ 2413921 w 7581900"/>
                <a:gd name="connsiteY38" fmla="*/ 10001 h 600075"/>
                <a:gd name="connsiteX39" fmla="*/ 2413921 w 7581900"/>
                <a:gd name="connsiteY39" fmla="*/ 120396 h 600075"/>
                <a:gd name="connsiteX40" fmla="*/ 2226374 w 7581900"/>
                <a:gd name="connsiteY40" fmla="*/ 120396 h 600075"/>
                <a:gd name="connsiteX41" fmla="*/ 2226374 w 7581900"/>
                <a:gd name="connsiteY41" fmla="*/ 595313 h 600075"/>
                <a:gd name="connsiteX42" fmla="*/ 2090738 w 7581900"/>
                <a:gd name="connsiteY42" fmla="*/ 595313 h 600075"/>
                <a:gd name="connsiteX43" fmla="*/ 2090738 w 7581900"/>
                <a:gd name="connsiteY43" fmla="*/ 120396 h 600075"/>
                <a:gd name="connsiteX44" fmla="*/ 2583752 w 7581900"/>
                <a:gd name="connsiteY44" fmla="*/ 10001 h 600075"/>
                <a:gd name="connsiteX45" fmla="*/ 2719388 w 7581900"/>
                <a:gd name="connsiteY45" fmla="*/ 10001 h 600075"/>
                <a:gd name="connsiteX46" fmla="*/ 2719388 w 7581900"/>
                <a:gd name="connsiteY46" fmla="*/ 595313 h 600075"/>
                <a:gd name="connsiteX47" fmla="*/ 2583752 w 7581900"/>
                <a:gd name="connsiteY47" fmla="*/ 595313 h 600075"/>
                <a:gd name="connsiteX48" fmla="*/ 2583752 w 7581900"/>
                <a:gd name="connsiteY48" fmla="*/ 10001 h 600075"/>
                <a:gd name="connsiteX49" fmla="*/ 3487198 w 7581900"/>
                <a:gd name="connsiteY49" fmla="*/ 595313 h 600075"/>
                <a:gd name="connsiteX50" fmla="*/ 3486341 w 7581900"/>
                <a:gd name="connsiteY50" fmla="*/ 244126 h 600075"/>
                <a:gd name="connsiteX51" fmla="*/ 3313843 w 7581900"/>
                <a:gd name="connsiteY51" fmla="*/ 533400 h 600075"/>
                <a:gd name="connsiteX52" fmla="*/ 3252692 w 7581900"/>
                <a:gd name="connsiteY52" fmla="*/ 533400 h 600075"/>
                <a:gd name="connsiteX53" fmla="*/ 3081052 w 7581900"/>
                <a:gd name="connsiteY53" fmla="*/ 251651 h 600075"/>
                <a:gd name="connsiteX54" fmla="*/ 3081052 w 7581900"/>
                <a:gd name="connsiteY54" fmla="*/ 595313 h 600075"/>
                <a:gd name="connsiteX55" fmla="*/ 2953703 w 7581900"/>
                <a:gd name="connsiteY55" fmla="*/ 595313 h 600075"/>
                <a:gd name="connsiteX56" fmla="*/ 2953703 w 7581900"/>
                <a:gd name="connsiteY56" fmla="*/ 10001 h 600075"/>
                <a:gd name="connsiteX57" fmla="*/ 3065907 w 7581900"/>
                <a:gd name="connsiteY57" fmla="*/ 10001 h 600075"/>
                <a:gd name="connsiteX58" fmla="*/ 3285363 w 7581900"/>
                <a:gd name="connsiteY58" fmla="*/ 373761 h 600075"/>
                <a:gd name="connsiteX59" fmla="*/ 3501390 w 7581900"/>
                <a:gd name="connsiteY59" fmla="*/ 10001 h 600075"/>
                <a:gd name="connsiteX60" fmla="*/ 3612737 w 7581900"/>
                <a:gd name="connsiteY60" fmla="*/ 10001 h 600075"/>
                <a:gd name="connsiteX61" fmla="*/ 3614452 w 7581900"/>
                <a:gd name="connsiteY61" fmla="*/ 595313 h 600075"/>
                <a:gd name="connsiteX62" fmla="*/ 3487198 w 7581900"/>
                <a:gd name="connsiteY62" fmla="*/ 595313 h 600075"/>
                <a:gd name="connsiteX63" fmla="*/ 3812762 w 7581900"/>
                <a:gd name="connsiteY63" fmla="*/ 302705 h 600075"/>
                <a:gd name="connsiteX64" fmla="*/ 4133564 w 7581900"/>
                <a:gd name="connsiteY64" fmla="*/ 0 h 600075"/>
                <a:gd name="connsiteX65" fmla="*/ 4454271 w 7581900"/>
                <a:gd name="connsiteY65" fmla="*/ 302705 h 600075"/>
                <a:gd name="connsiteX66" fmla="*/ 4133564 w 7581900"/>
                <a:gd name="connsiteY66" fmla="*/ 605409 h 600075"/>
                <a:gd name="connsiteX67" fmla="*/ 3812762 w 7581900"/>
                <a:gd name="connsiteY67" fmla="*/ 302705 h 600075"/>
                <a:gd name="connsiteX68" fmla="*/ 4316921 w 7581900"/>
                <a:gd name="connsiteY68" fmla="*/ 302705 h 600075"/>
                <a:gd name="connsiteX69" fmla="*/ 4133564 w 7581900"/>
                <a:gd name="connsiteY69" fmla="*/ 115443 h 600075"/>
                <a:gd name="connsiteX70" fmla="*/ 3950208 w 7581900"/>
                <a:gd name="connsiteY70" fmla="*/ 302705 h 600075"/>
                <a:gd name="connsiteX71" fmla="*/ 4133564 w 7581900"/>
                <a:gd name="connsiteY71" fmla="*/ 489966 h 600075"/>
                <a:gd name="connsiteX72" fmla="*/ 4316921 w 7581900"/>
                <a:gd name="connsiteY72" fmla="*/ 302705 h 600075"/>
                <a:gd name="connsiteX73" fmla="*/ 5186839 w 7581900"/>
                <a:gd name="connsiteY73" fmla="*/ 10001 h 600075"/>
                <a:gd name="connsiteX74" fmla="*/ 5186839 w 7581900"/>
                <a:gd name="connsiteY74" fmla="*/ 595313 h 600075"/>
                <a:gd name="connsiteX75" fmla="*/ 5075492 w 7581900"/>
                <a:gd name="connsiteY75" fmla="*/ 595313 h 600075"/>
                <a:gd name="connsiteX76" fmla="*/ 4783265 w 7581900"/>
                <a:gd name="connsiteY76" fmla="*/ 239935 h 600075"/>
                <a:gd name="connsiteX77" fmla="*/ 4783265 w 7581900"/>
                <a:gd name="connsiteY77" fmla="*/ 595313 h 600075"/>
                <a:gd name="connsiteX78" fmla="*/ 4649248 w 7581900"/>
                <a:gd name="connsiteY78" fmla="*/ 595313 h 600075"/>
                <a:gd name="connsiteX79" fmla="*/ 4649248 w 7581900"/>
                <a:gd name="connsiteY79" fmla="*/ 10001 h 600075"/>
                <a:gd name="connsiteX80" fmla="*/ 4761453 w 7581900"/>
                <a:gd name="connsiteY80" fmla="*/ 10001 h 600075"/>
                <a:gd name="connsiteX81" fmla="*/ 5052917 w 7581900"/>
                <a:gd name="connsiteY81" fmla="*/ 365379 h 600075"/>
                <a:gd name="connsiteX82" fmla="*/ 5052917 w 7581900"/>
                <a:gd name="connsiteY82" fmla="*/ 10001 h 600075"/>
                <a:gd name="connsiteX83" fmla="*/ 5186839 w 7581900"/>
                <a:gd name="connsiteY83" fmla="*/ 10001 h 600075"/>
                <a:gd name="connsiteX84" fmla="*/ 5419535 w 7581900"/>
                <a:gd name="connsiteY84" fmla="*/ 10001 h 600075"/>
                <a:gd name="connsiteX85" fmla="*/ 5555170 w 7581900"/>
                <a:gd name="connsiteY85" fmla="*/ 10001 h 600075"/>
                <a:gd name="connsiteX86" fmla="*/ 5555170 w 7581900"/>
                <a:gd name="connsiteY86" fmla="*/ 595313 h 600075"/>
                <a:gd name="connsiteX87" fmla="*/ 5419535 w 7581900"/>
                <a:gd name="connsiteY87" fmla="*/ 595313 h 600075"/>
                <a:gd name="connsiteX88" fmla="*/ 5419535 w 7581900"/>
                <a:gd name="connsiteY88" fmla="*/ 10001 h 600075"/>
                <a:gd name="connsiteX89" fmla="*/ 6175629 w 7581900"/>
                <a:gd name="connsiteY89" fmla="*/ 469868 h 600075"/>
                <a:gd name="connsiteX90" fmla="*/ 5903500 w 7581900"/>
                <a:gd name="connsiteY90" fmla="*/ 469868 h 600075"/>
                <a:gd name="connsiteX91" fmla="*/ 5851589 w 7581900"/>
                <a:gd name="connsiteY91" fmla="*/ 595313 h 600075"/>
                <a:gd name="connsiteX92" fmla="*/ 5712619 w 7581900"/>
                <a:gd name="connsiteY92" fmla="*/ 595313 h 600075"/>
                <a:gd name="connsiteX93" fmla="*/ 5973890 w 7581900"/>
                <a:gd name="connsiteY93" fmla="*/ 10001 h 600075"/>
                <a:gd name="connsiteX94" fmla="*/ 6107906 w 7581900"/>
                <a:gd name="connsiteY94" fmla="*/ 10001 h 600075"/>
                <a:gd name="connsiteX95" fmla="*/ 6370035 w 7581900"/>
                <a:gd name="connsiteY95" fmla="*/ 595313 h 600075"/>
                <a:gd name="connsiteX96" fmla="*/ 6227636 w 7581900"/>
                <a:gd name="connsiteY96" fmla="*/ 595313 h 600075"/>
                <a:gd name="connsiteX97" fmla="*/ 6175629 w 7581900"/>
                <a:gd name="connsiteY97" fmla="*/ 469868 h 600075"/>
                <a:gd name="connsiteX98" fmla="*/ 6132862 w 7581900"/>
                <a:gd name="connsiteY98" fmla="*/ 367094 h 600075"/>
                <a:gd name="connsiteX99" fmla="*/ 6039898 w 7581900"/>
                <a:gd name="connsiteY99" fmla="*/ 142970 h 600075"/>
                <a:gd name="connsiteX100" fmla="*/ 5946934 w 7581900"/>
                <a:gd name="connsiteY100" fmla="*/ 367094 h 600075"/>
                <a:gd name="connsiteX101" fmla="*/ 6132862 w 7581900"/>
                <a:gd name="connsiteY101" fmla="*/ 367094 h 600075"/>
                <a:gd name="connsiteX102" fmla="*/ 6537198 w 7581900"/>
                <a:gd name="connsiteY102" fmla="*/ 10001 h 600075"/>
                <a:gd name="connsiteX103" fmla="*/ 6672834 w 7581900"/>
                <a:gd name="connsiteY103" fmla="*/ 10001 h 600075"/>
                <a:gd name="connsiteX104" fmla="*/ 6672834 w 7581900"/>
                <a:gd name="connsiteY104" fmla="*/ 484918 h 600075"/>
                <a:gd name="connsiteX105" fmla="*/ 6966776 w 7581900"/>
                <a:gd name="connsiteY105" fmla="*/ 484918 h 600075"/>
                <a:gd name="connsiteX106" fmla="*/ 6966776 w 7581900"/>
                <a:gd name="connsiteY106" fmla="*/ 595313 h 600075"/>
                <a:gd name="connsiteX107" fmla="*/ 6537198 w 7581900"/>
                <a:gd name="connsiteY107" fmla="*/ 595313 h 600075"/>
                <a:gd name="connsiteX108" fmla="*/ 6537198 w 7581900"/>
                <a:gd name="connsiteY108" fmla="*/ 10001 h 600075"/>
                <a:gd name="connsiteX109" fmla="*/ 7098126 w 7581900"/>
                <a:gd name="connsiteY109" fmla="*/ 537686 h 600075"/>
                <a:gd name="connsiteX110" fmla="*/ 7144226 w 7581900"/>
                <a:gd name="connsiteY110" fmla="*/ 435674 h 600075"/>
                <a:gd name="connsiteX111" fmla="*/ 7337679 w 7581900"/>
                <a:gd name="connsiteY111" fmla="*/ 496729 h 600075"/>
                <a:gd name="connsiteX112" fmla="*/ 7450741 w 7581900"/>
                <a:gd name="connsiteY112" fmla="*/ 434054 h 600075"/>
                <a:gd name="connsiteX113" fmla="*/ 7109937 w 7581900"/>
                <a:gd name="connsiteY113" fmla="*/ 182404 h 600075"/>
                <a:gd name="connsiteX114" fmla="*/ 7356920 w 7581900"/>
                <a:gd name="connsiteY114" fmla="*/ 0 h 600075"/>
                <a:gd name="connsiteX115" fmla="*/ 7560374 w 7581900"/>
                <a:gd name="connsiteY115" fmla="*/ 51816 h 600075"/>
                <a:gd name="connsiteX116" fmla="*/ 7518464 w 7581900"/>
                <a:gd name="connsiteY116" fmla="*/ 154686 h 600075"/>
                <a:gd name="connsiteX117" fmla="*/ 7355968 w 7581900"/>
                <a:gd name="connsiteY117" fmla="*/ 108680 h 600075"/>
                <a:gd name="connsiteX118" fmla="*/ 7244620 w 7581900"/>
                <a:gd name="connsiteY118" fmla="*/ 175546 h 600075"/>
                <a:gd name="connsiteX119" fmla="*/ 7585424 w 7581900"/>
                <a:gd name="connsiteY119" fmla="*/ 423863 h 600075"/>
                <a:gd name="connsiteX120" fmla="*/ 7336727 w 7581900"/>
                <a:gd name="connsiteY120" fmla="*/ 605314 h 600075"/>
                <a:gd name="connsiteX121" fmla="*/ 7098126 w 7581900"/>
                <a:gd name="connsiteY121" fmla="*/ 537686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7581900" h="600075">
                  <a:moveTo>
                    <a:pt x="187547" y="120396"/>
                  </a:moveTo>
                  <a:lnTo>
                    <a:pt x="0" y="120396"/>
                  </a:lnTo>
                  <a:lnTo>
                    <a:pt x="0" y="10001"/>
                  </a:lnTo>
                  <a:lnTo>
                    <a:pt x="510826" y="10001"/>
                  </a:lnTo>
                  <a:lnTo>
                    <a:pt x="510826" y="120396"/>
                  </a:lnTo>
                  <a:lnTo>
                    <a:pt x="323279" y="120396"/>
                  </a:lnTo>
                  <a:lnTo>
                    <a:pt x="323279" y="595313"/>
                  </a:lnTo>
                  <a:lnTo>
                    <a:pt x="187547" y="595313"/>
                  </a:lnTo>
                  <a:lnTo>
                    <a:pt x="187547" y="120396"/>
                  </a:lnTo>
                  <a:close/>
                  <a:moveTo>
                    <a:pt x="1134618" y="486632"/>
                  </a:moveTo>
                  <a:lnTo>
                    <a:pt x="1134618" y="595313"/>
                  </a:lnTo>
                  <a:lnTo>
                    <a:pt x="680657" y="595313"/>
                  </a:lnTo>
                  <a:lnTo>
                    <a:pt x="680657" y="10001"/>
                  </a:lnTo>
                  <a:lnTo>
                    <a:pt x="1123664" y="10001"/>
                  </a:lnTo>
                  <a:lnTo>
                    <a:pt x="1123664" y="118682"/>
                  </a:lnTo>
                  <a:lnTo>
                    <a:pt x="815531" y="118682"/>
                  </a:lnTo>
                  <a:lnTo>
                    <a:pt x="815531" y="245745"/>
                  </a:lnTo>
                  <a:lnTo>
                    <a:pt x="1087660" y="245745"/>
                  </a:lnTo>
                  <a:lnTo>
                    <a:pt x="1087660" y="351092"/>
                  </a:lnTo>
                  <a:lnTo>
                    <a:pt x="815531" y="351092"/>
                  </a:lnTo>
                  <a:lnTo>
                    <a:pt x="815531" y="486537"/>
                  </a:lnTo>
                  <a:lnTo>
                    <a:pt x="1134618" y="486537"/>
                  </a:lnTo>
                  <a:close/>
                  <a:moveTo>
                    <a:pt x="1293590" y="537686"/>
                  </a:moveTo>
                  <a:lnTo>
                    <a:pt x="1339691" y="435674"/>
                  </a:lnTo>
                  <a:cubicBezTo>
                    <a:pt x="1389126" y="471583"/>
                    <a:pt x="1462754" y="496729"/>
                    <a:pt x="1533144" y="496729"/>
                  </a:cubicBezTo>
                  <a:cubicBezTo>
                    <a:pt x="1613535" y="496729"/>
                    <a:pt x="1646206" y="469964"/>
                    <a:pt x="1646206" y="434054"/>
                  </a:cubicBezTo>
                  <a:cubicBezTo>
                    <a:pt x="1646206" y="324517"/>
                    <a:pt x="1305401" y="399764"/>
                    <a:pt x="1305401" y="182404"/>
                  </a:cubicBezTo>
                  <a:cubicBezTo>
                    <a:pt x="1305306" y="82772"/>
                    <a:pt x="1385697" y="0"/>
                    <a:pt x="1552289" y="0"/>
                  </a:cubicBezTo>
                  <a:cubicBezTo>
                    <a:pt x="1626013" y="0"/>
                    <a:pt x="1701356" y="17526"/>
                    <a:pt x="1755743" y="51816"/>
                  </a:cubicBezTo>
                  <a:lnTo>
                    <a:pt x="1713833" y="154686"/>
                  </a:lnTo>
                  <a:cubicBezTo>
                    <a:pt x="1659446" y="123730"/>
                    <a:pt x="1603248" y="108680"/>
                    <a:pt x="1551337" y="108680"/>
                  </a:cubicBezTo>
                  <a:cubicBezTo>
                    <a:pt x="1470946" y="108680"/>
                    <a:pt x="1439989" y="138779"/>
                    <a:pt x="1439989" y="175546"/>
                  </a:cubicBezTo>
                  <a:cubicBezTo>
                    <a:pt x="1439989" y="283369"/>
                    <a:pt x="1780794" y="208979"/>
                    <a:pt x="1780794" y="423863"/>
                  </a:cubicBezTo>
                  <a:cubicBezTo>
                    <a:pt x="1780794" y="521684"/>
                    <a:pt x="1699546" y="605314"/>
                    <a:pt x="1532096" y="605314"/>
                  </a:cubicBezTo>
                  <a:cubicBezTo>
                    <a:pt x="1439228" y="605409"/>
                    <a:pt x="1345502" y="577787"/>
                    <a:pt x="1293590" y="537686"/>
                  </a:cubicBezTo>
                  <a:close/>
                  <a:moveTo>
                    <a:pt x="2090642" y="120396"/>
                  </a:moveTo>
                  <a:lnTo>
                    <a:pt x="1903095" y="120396"/>
                  </a:lnTo>
                  <a:lnTo>
                    <a:pt x="1903095" y="10001"/>
                  </a:lnTo>
                  <a:lnTo>
                    <a:pt x="2413921" y="10001"/>
                  </a:lnTo>
                  <a:lnTo>
                    <a:pt x="2413921" y="120396"/>
                  </a:lnTo>
                  <a:lnTo>
                    <a:pt x="2226374" y="120396"/>
                  </a:lnTo>
                  <a:lnTo>
                    <a:pt x="2226374" y="595313"/>
                  </a:lnTo>
                  <a:lnTo>
                    <a:pt x="2090738" y="595313"/>
                  </a:lnTo>
                  <a:lnTo>
                    <a:pt x="2090738" y="120396"/>
                  </a:lnTo>
                  <a:close/>
                  <a:moveTo>
                    <a:pt x="2583752" y="10001"/>
                  </a:moveTo>
                  <a:lnTo>
                    <a:pt x="2719388" y="10001"/>
                  </a:lnTo>
                  <a:lnTo>
                    <a:pt x="2719388" y="595313"/>
                  </a:lnTo>
                  <a:lnTo>
                    <a:pt x="2583752" y="595313"/>
                  </a:lnTo>
                  <a:lnTo>
                    <a:pt x="2583752" y="10001"/>
                  </a:lnTo>
                  <a:close/>
                  <a:moveTo>
                    <a:pt x="3487198" y="595313"/>
                  </a:moveTo>
                  <a:lnTo>
                    <a:pt x="3486341" y="244126"/>
                  </a:lnTo>
                  <a:lnTo>
                    <a:pt x="3313843" y="533400"/>
                  </a:lnTo>
                  <a:lnTo>
                    <a:pt x="3252692" y="533400"/>
                  </a:lnTo>
                  <a:lnTo>
                    <a:pt x="3081052" y="251651"/>
                  </a:lnTo>
                  <a:lnTo>
                    <a:pt x="3081052" y="595313"/>
                  </a:lnTo>
                  <a:lnTo>
                    <a:pt x="2953703" y="595313"/>
                  </a:lnTo>
                  <a:lnTo>
                    <a:pt x="2953703" y="10001"/>
                  </a:lnTo>
                  <a:lnTo>
                    <a:pt x="3065907" y="10001"/>
                  </a:lnTo>
                  <a:lnTo>
                    <a:pt x="3285363" y="373761"/>
                  </a:lnTo>
                  <a:lnTo>
                    <a:pt x="3501390" y="10001"/>
                  </a:lnTo>
                  <a:lnTo>
                    <a:pt x="3612737" y="10001"/>
                  </a:lnTo>
                  <a:lnTo>
                    <a:pt x="3614452" y="595313"/>
                  </a:lnTo>
                  <a:lnTo>
                    <a:pt x="3487198" y="595313"/>
                  </a:lnTo>
                  <a:close/>
                  <a:moveTo>
                    <a:pt x="3812762" y="302705"/>
                  </a:moveTo>
                  <a:cubicBezTo>
                    <a:pt x="3812762" y="128778"/>
                    <a:pt x="3948494" y="0"/>
                    <a:pt x="4133564" y="0"/>
                  </a:cubicBezTo>
                  <a:cubicBezTo>
                    <a:pt x="4317778" y="0"/>
                    <a:pt x="4454271" y="127921"/>
                    <a:pt x="4454271" y="302705"/>
                  </a:cubicBezTo>
                  <a:cubicBezTo>
                    <a:pt x="4454271" y="477488"/>
                    <a:pt x="4317778" y="605409"/>
                    <a:pt x="4133564" y="605409"/>
                  </a:cubicBezTo>
                  <a:cubicBezTo>
                    <a:pt x="3948494" y="605409"/>
                    <a:pt x="3812762" y="476631"/>
                    <a:pt x="3812762" y="302705"/>
                  </a:cubicBezTo>
                  <a:close/>
                  <a:moveTo>
                    <a:pt x="4316921" y="302705"/>
                  </a:moveTo>
                  <a:cubicBezTo>
                    <a:pt x="4316921" y="191453"/>
                    <a:pt x="4238244" y="115443"/>
                    <a:pt x="4133564" y="115443"/>
                  </a:cubicBezTo>
                  <a:cubicBezTo>
                    <a:pt x="4028885" y="115443"/>
                    <a:pt x="3950208" y="191548"/>
                    <a:pt x="3950208" y="302705"/>
                  </a:cubicBezTo>
                  <a:cubicBezTo>
                    <a:pt x="3950208" y="413861"/>
                    <a:pt x="4028885" y="489966"/>
                    <a:pt x="4133564" y="489966"/>
                  </a:cubicBezTo>
                  <a:cubicBezTo>
                    <a:pt x="4238244" y="489966"/>
                    <a:pt x="4316921" y="413861"/>
                    <a:pt x="4316921" y="302705"/>
                  </a:cubicBezTo>
                  <a:close/>
                  <a:moveTo>
                    <a:pt x="5186839" y="10001"/>
                  </a:moveTo>
                  <a:lnTo>
                    <a:pt x="5186839" y="595313"/>
                  </a:lnTo>
                  <a:lnTo>
                    <a:pt x="5075492" y="595313"/>
                  </a:lnTo>
                  <a:lnTo>
                    <a:pt x="4783265" y="239935"/>
                  </a:lnTo>
                  <a:lnTo>
                    <a:pt x="4783265" y="595313"/>
                  </a:lnTo>
                  <a:lnTo>
                    <a:pt x="4649248" y="595313"/>
                  </a:lnTo>
                  <a:lnTo>
                    <a:pt x="4649248" y="10001"/>
                  </a:lnTo>
                  <a:lnTo>
                    <a:pt x="4761453" y="10001"/>
                  </a:lnTo>
                  <a:lnTo>
                    <a:pt x="5052917" y="365379"/>
                  </a:lnTo>
                  <a:lnTo>
                    <a:pt x="5052917" y="10001"/>
                  </a:lnTo>
                  <a:lnTo>
                    <a:pt x="5186839" y="10001"/>
                  </a:lnTo>
                  <a:close/>
                  <a:moveTo>
                    <a:pt x="5419535" y="10001"/>
                  </a:moveTo>
                  <a:lnTo>
                    <a:pt x="5555170" y="10001"/>
                  </a:lnTo>
                  <a:lnTo>
                    <a:pt x="5555170" y="595313"/>
                  </a:lnTo>
                  <a:lnTo>
                    <a:pt x="5419535" y="595313"/>
                  </a:lnTo>
                  <a:lnTo>
                    <a:pt x="5419535" y="10001"/>
                  </a:lnTo>
                  <a:close/>
                  <a:moveTo>
                    <a:pt x="6175629" y="469868"/>
                  </a:moveTo>
                  <a:lnTo>
                    <a:pt x="5903500" y="469868"/>
                  </a:lnTo>
                  <a:lnTo>
                    <a:pt x="5851589" y="595313"/>
                  </a:lnTo>
                  <a:lnTo>
                    <a:pt x="5712619" y="595313"/>
                  </a:lnTo>
                  <a:lnTo>
                    <a:pt x="5973890" y="10001"/>
                  </a:lnTo>
                  <a:lnTo>
                    <a:pt x="6107906" y="10001"/>
                  </a:lnTo>
                  <a:lnTo>
                    <a:pt x="6370035" y="595313"/>
                  </a:lnTo>
                  <a:lnTo>
                    <a:pt x="6227636" y="595313"/>
                  </a:lnTo>
                  <a:lnTo>
                    <a:pt x="6175629" y="469868"/>
                  </a:lnTo>
                  <a:close/>
                  <a:moveTo>
                    <a:pt x="6132862" y="367094"/>
                  </a:moveTo>
                  <a:lnTo>
                    <a:pt x="6039898" y="142970"/>
                  </a:lnTo>
                  <a:lnTo>
                    <a:pt x="5946934" y="367094"/>
                  </a:lnTo>
                  <a:lnTo>
                    <a:pt x="6132862" y="367094"/>
                  </a:lnTo>
                  <a:close/>
                  <a:moveTo>
                    <a:pt x="6537198" y="10001"/>
                  </a:moveTo>
                  <a:lnTo>
                    <a:pt x="6672834" y="10001"/>
                  </a:lnTo>
                  <a:lnTo>
                    <a:pt x="6672834" y="484918"/>
                  </a:lnTo>
                  <a:lnTo>
                    <a:pt x="6966776" y="484918"/>
                  </a:lnTo>
                  <a:lnTo>
                    <a:pt x="6966776" y="595313"/>
                  </a:lnTo>
                  <a:lnTo>
                    <a:pt x="6537198" y="595313"/>
                  </a:lnTo>
                  <a:lnTo>
                    <a:pt x="6537198" y="10001"/>
                  </a:lnTo>
                  <a:close/>
                  <a:moveTo>
                    <a:pt x="7098126" y="537686"/>
                  </a:moveTo>
                  <a:lnTo>
                    <a:pt x="7144226" y="435674"/>
                  </a:lnTo>
                  <a:cubicBezTo>
                    <a:pt x="7193661" y="471583"/>
                    <a:pt x="7267289" y="496729"/>
                    <a:pt x="7337679" y="496729"/>
                  </a:cubicBezTo>
                  <a:cubicBezTo>
                    <a:pt x="7418070" y="496729"/>
                    <a:pt x="7450741" y="469964"/>
                    <a:pt x="7450741" y="434054"/>
                  </a:cubicBezTo>
                  <a:cubicBezTo>
                    <a:pt x="7450741" y="324517"/>
                    <a:pt x="7109937" y="399764"/>
                    <a:pt x="7109937" y="182404"/>
                  </a:cubicBezTo>
                  <a:cubicBezTo>
                    <a:pt x="7109841" y="82772"/>
                    <a:pt x="7190232" y="0"/>
                    <a:pt x="7356920" y="0"/>
                  </a:cubicBezTo>
                  <a:cubicBezTo>
                    <a:pt x="7430643" y="0"/>
                    <a:pt x="7505986" y="17526"/>
                    <a:pt x="7560374" y="51816"/>
                  </a:cubicBezTo>
                  <a:lnTo>
                    <a:pt x="7518464" y="154686"/>
                  </a:lnTo>
                  <a:cubicBezTo>
                    <a:pt x="7464076" y="123730"/>
                    <a:pt x="7407878" y="108680"/>
                    <a:pt x="7355968" y="108680"/>
                  </a:cubicBezTo>
                  <a:cubicBezTo>
                    <a:pt x="7275577" y="108680"/>
                    <a:pt x="7244620" y="138779"/>
                    <a:pt x="7244620" y="175546"/>
                  </a:cubicBezTo>
                  <a:cubicBezTo>
                    <a:pt x="7244620" y="283369"/>
                    <a:pt x="7585424" y="208979"/>
                    <a:pt x="7585424" y="423863"/>
                  </a:cubicBezTo>
                  <a:cubicBezTo>
                    <a:pt x="7585424" y="521684"/>
                    <a:pt x="7504177" y="605314"/>
                    <a:pt x="7336727" y="605314"/>
                  </a:cubicBezTo>
                  <a:cubicBezTo>
                    <a:pt x="7243858" y="605409"/>
                    <a:pt x="7150036" y="577787"/>
                    <a:pt x="7098126" y="537686"/>
                  </a:cubicBezTo>
                  <a:close/>
                </a:path>
              </a:pathLst>
            </a:custGeom>
            <a:gr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Graphic 13">
              <a:extLst>
                <a:ext uri="{FF2B5EF4-FFF2-40B4-BE49-F238E27FC236}">
                  <a16:creationId xmlns:a16="http://schemas.microsoft.com/office/drawing/2014/main" id="{EE93B439-CA18-7020-7CCF-81A0BB6E737C}"/>
                </a:ext>
              </a:extLst>
            </p:cNvPr>
            <p:cNvSpPr/>
            <p:nvPr/>
          </p:nvSpPr>
          <p:spPr>
            <a:xfrm>
              <a:off x="1165225" y="916893"/>
              <a:ext cx="9779000" cy="773966"/>
            </a:xfrm>
            <a:custGeom>
              <a:avLst/>
              <a:gdLst>
                <a:gd name="connsiteX0" fmla="*/ 187547 w 7581900"/>
                <a:gd name="connsiteY0" fmla="*/ 120396 h 600075"/>
                <a:gd name="connsiteX1" fmla="*/ 0 w 7581900"/>
                <a:gd name="connsiteY1" fmla="*/ 120396 h 600075"/>
                <a:gd name="connsiteX2" fmla="*/ 0 w 7581900"/>
                <a:gd name="connsiteY2" fmla="*/ 10001 h 600075"/>
                <a:gd name="connsiteX3" fmla="*/ 510826 w 7581900"/>
                <a:gd name="connsiteY3" fmla="*/ 10001 h 600075"/>
                <a:gd name="connsiteX4" fmla="*/ 510826 w 7581900"/>
                <a:gd name="connsiteY4" fmla="*/ 120396 h 600075"/>
                <a:gd name="connsiteX5" fmla="*/ 323279 w 7581900"/>
                <a:gd name="connsiteY5" fmla="*/ 120396 h 600075"/>
                <a:gd name="connsiteX6" fmla="*/ 323279 w 7581900"/>
                <a:gd name="connsiteY6" fmla="*/ 595313 h 600075"/>
                <a:gd name="connsiteX7" fmla="*/ 187547 w 7581900"/>
                <a:gd name="connsiteY7" fmla="*/ 595313 h 600075"/>
                <a:gd name="connsiteX8" fmla="*/ 187547 w 7581900"/>
                <a:gd name="connsiteY8" fmla="*/ 120396 h 600075"/>
                <a:gd name="connsiteX9" fmla="*/ 1134618 w 7581900"/>
                <a:gd name="connsiteY9" fmla="*/ 486632 h 600075"/>
                <a:gd name="connsiteX10" fmla="*/ 1134618 w 7581900"/>
                <a:gd name="connsiteY10" fmla="*/ 595313 h 600075"/>
                <a:gd name="connsiteX11" fmla="*/ 680657 w 7581900"/>
                <a:gd name="connsiteY11" fmla="*/ 595313 h 600075"/>
                <a:gd name="connsiteX12" fmla="*/ 680657 w 7581900"/>
                <a:gd name="connsiteY12" fmla="*/ 10001 h 600075"/>
                <a:gd name="connsiteX13" fmla="*/ 1123664 w 7581900"/>
                <a:gd name="connsiteY13" fmla="*/ 10001 h 600075"/>
                <a:gd name="connsiteX14" fmla="*/ 1123664 w 7581900"/>
                <a:gd name="connsiteY14" fmla="*/ 118682 h 600075"/>
                <a:gd name="connsiteX15" fmla="*/ 815531 w 7581900"/>
                <a:gd name="connsiteY15" fmla="*/ 118682 h 600075"/>
                <a:gd name="connsiteX16" fmla="*/ 815531 w 7581900"/>
                <a:gd name="connsiteY16" fmla="*/ 245745 h 600075"/>
                <a:gd name="connsiteX17" fmla="*/ 1087660 w 7581900"/>
                <a:gd name="connsiteY17" fmla="*/ 245745 h 600075"/>
                <a:gd name="connsiteX18" fmla="*/ 1087660 w 7581900"/>
                <a:gd name="connsiteY18" fmla="*/ 351092 h 600075"/>
                <a:gd name="connsiteX19" fmla="*/ 815531 w 7581900"/>
                <a:gd name="connsiteY19" fmla="*/ 351092 h 600075"/>
                <a:gd name="connsiteX20" fmla="*/ 815531 w 7581900"/>
                <a:gd name="connsiteY20" fmla="*/ 486537 h 600075"/>
                <a:gd name="connsiteX21" fmla="*/ 1134618 w 7581900"/>
                <a:gd name="connsiteY21" fmla="*/ 486537 h 600075"/>
                <a:gd name="connsiteX22" fmla="*/ 1293590 w 7581900"/>
                <a:gd name="connsiteY22" fmla="*/ 537686 h 600075"/>
                <a:gd name="connsiteX23" fmla="*/ 1339691 w 7581900"/>
                <a:gd name="connsiteY23" fmla="*/ 435674 h 600075"/>
                <a:gd name="connsiteX24" fmla="*/ 1533144 w 7581900"/>
                <a:gd name="connsiteY24" fmla="*/ 496729 h 600075"/>
                <a:gd name="connsiteX25" fmla="*/ 1646206 w 7581900"/>
                <a:gd name="connsiteY25" fmla="*/ 434054 h 600075"/>
                <a:gd name="connsiteX26" fmla="*/ 1305401 w 7581900"/>
                <a:gd name="connsiteY26" fmla="*/ 182404 h 600075"/>
                <a:gd name="connsiteX27" fmla="*/ 1552289 w 7581900"/>
                <a:gd name="connsiteY27" fmla="*/ 0 h 600075"/>
                <a:gd name="connsiteX28" fmla="*/ 1755743 w 7581900"/>
                <a:gd name="connsiteY28" fmla="*/ 51816 h 600075"/>
                <a:gd name="connsiteX29" fmla="*/ 1713833 w 7581900"/>
                <a:gd name="connsiteY29" fmla="*/ 154686 h 600075"/>
                <a:gd name="connsiteX30" fmla="*/ 1551337 w 7581900"/>
                <a:gd name="connsiteY30" fmla="*/ 108680 h 600075"/>
                <a:gd name="connsiteX31" fmla="*/ 1439989 w 7581900"/>
                <a:gd name="connsiteY31" fmla="*/ 175546 h 600075"/>
                <a:gd name="connsiteX32" fmla="*/ 1780794 w 7581900"/>
                <a:gd name="connsiteY32" fmla="*/ 423863 h 600075"/>
                <a:gd name="connsiteX33" fmla="*/ 1532096 w 7581900"/>
                <a:gd name="connsiteY33" fmla="*/ 605314 h 600075"/>
                <a:gd name="connsiteX34" fmla="*/ 1293590 w 7581900"/>
                <a:gd name="connsiteY34" fmla="*/ 537686 h 600075"/>
                <a:gd name="connsiteX35" fmla="*/ 2090642 w 7581900"/>
                <a:gd name="connsiteY35" fmla="*/ 120396 h 600075"/>
                <a:gd name="connsiteX36" fmla="*/ 1903095 w 7581900"/>
                <a:gd name="connsiteY36" fmla="*/ 120396 h 600075"/>
                <a:gd name="connsiteX37" fmla="*/ 1903095 w 7581900"/>
                <a:gd name="connsiteY37" fmla="*/ 10001 h 600075"/>
                <a:gd name="connsiteX38" fmla="*/ 2413921 w 7581900"/>
                <a:gd name="connsiteY38" fmla="*/ 10001 h 600075"/>
                <a:gd name="connsiteX39" fmla="*/ 2413921 w 7581900"/>
                <a:gd name="connsiteY39" fmla="*/ 120396 h 600075"/>
                <a:gd name="connsiteX40" fmla="*/ 2226374 w 7581900"/>
                <a:gd name="connsiteY40" fmla="*/ 120396 h 600075"/>
                <a:gd name="connsiteX41" fmla="*/ 2226374 w 7581900"/>
                <a:gd name="connsiteY41" fmla="*/ 595313 h 600075"/>
                <a:gd name="connsiteX42" fmla="*/ 2090738 w 7581900"/>
                <a:gd name="connsiteY42" fmla="*/ 595313 h 600075"/>
                <a:gd name="connsiteX43" fmla="*/ 2090738 w 7581900"/>
                <a:gd name="connsiteY43" fmla="*/ 120396 h 600075"/>
                <a:gd name="connsiteX44" fmla="*/ 2583752 w 7581900"/>
                <a:gd name="connsiteY44" fmla="*/ 10001 h 600075"/>
                <a:gd name="connsiteX45" fmla="*/ 2719388 w 7581900"/>
                <a:gd name="connsiteY45" fmla="*/ 10001 h 600075"/>
                <a:gd name="connsiteX46" fmla="*/ 2719388 w 7581900"/>
                <a:gd name="connsiteY46" fmla="*/ 595313 h 600075"/>
                <a:gd name="connsiteX47" fmla="*/ 2583752 w 7581900"/>
                <a:gd name="connsiteY47" fmla="*/ 595313 h 600075"/>
                <a:gd name="connsiteX48" fmla="*/ 2583752 w 7581900"/>
                <a:gd name="connsiteY48" fmla="*/ 10001 h 600075"/>
                <a:gd name="connsiteX49" fmla="*/ 3487198 w 7581900"/>
                <a:gd name="connsiteY49" fmla="*/ 595313 h 600075"/>
                <a:gd name="connsiteX50" fmla="*/ 3486341 w 7581900"/>
                <a:gd name="connsiteY50" fmla="*/ 244126 h 600075"/>
                <a:gd name="connsiteX51" fmla="*/ 3313843 w 7581900"/>
                <a:gd name="connsiteY51" fmla="*/ 533400 h 600075"/>
                <a:gd name="connsiteX52" fmla="*/ 3252692 w 7581900"/>
                <a:gd name="connsiteY52" fmla="*/ 533400 h 600075"/>
                <a:gd name="connsiteX53" fmla="*/ 3081052 w 7581900"/>
                <a:gd name="connsiteY53" fmla="*/ 251651 h 600075"/>
                <a:gd name="connsiteX54" fmla="*/ 3081052 w 7581900"/>
                <a:gd name="connsiteY54" fmla="*/ 595313 h 600075"/>
                <a:gd name="connsiteX55" fmla="*/ 2953703 w 7581900"/>
                <a:gd name="connsiteY55" fmla="*/ 595313 h 600075"/>
                <a:gd name="connsiteX56" fmla="*/ 2953703 w 7581900"/>
                <a:gd name="connsiteY56" fmla="*/ 10001 h 600075"/>
                <a:gd name="connsiteX57" fmla="*/ 3065907 w 7581900"/>
                <a:gd name="connsiteY57" fmla="*/ 10001 h 600075"/>
                <a:gd name="connsiteX58" fmla="*/ 3285363 w 7581900"/>
                <a:gd name="connsiteY58" fmla="*/ 373761 h 600075"/>
                <a:gd name="connsiteX59" fmla="*/ 3501390 w 7581900"/>
                <a:gd name="connsiteY59" fmla="*/ 10001 h 600075"/>
                <a:gd name="connsiteX60" fmla="*/ 3612737 w 7581900"/>
                <a:gd name="connsiteY60" fmla="*/ 10001 h 600075"/>
                <a:gd name="connsiteX61" fmla="*/ 3614452 w 7581900"/>
                <a:gd name="connsiteY61" fmla="*/ 595313 h 600075"/>
                <a:gd name="connsiteX62" fmla="*/ 3487198 w 7581900"/>
                <a:gd name="connsiteY62" fmla="*/ 595313 h 600075"/>
                <a:gd name="connsiteX63" fmla="*/ 3812762 w 7581900"/>
                <a:gd name="connsiteY63" fmla="*/ 302705 h 600075"/>
                <a:gd name="connsiteX64" fmla="*/ 4133564 w 7581900"/>
                <a:gd name="connsiteY64" fmla="*/ 0 h 600075"/>
                <a:gd name="connsiteX65" fmla="*/ 4454271 w 7581900"/>
                <a:gd name="connsiteY65" fmla="*/ 302705 h 600075"/>
                <a:gd name="connsiteX66" fmla="*/ 4133564 w 7581900"/>
                <a:gd name="connsiteY66" fmla="*/ 605409 h 600075"/>
                <a:gd name="connsiteX67" fmla="*/ 3812762 w 7581900"/>
                <a:gd name="connsiteY67" fmla="*/ 302705 h 600075"/>
                <a:gd name="connsiteX68" fmla="*/ 4316921 w 7581900"/>
                <a:gd name="connsiteY68" fmla="*/ 302705 h 600075"/>
                <a:gd name="connsiteX69" fmla="*/ 4133564 w 7581900"/>
                <a:gd name="connsiteY69" fmla="*/ 115443 h 600075"/>
                <a:gd name="connsiteX70" fmla="*/ 3950208 w 7581900"/>
                <a:gd name="connsiteY70" fmla="*/ 302705 h 600075"/>
                <a:gd name="connsiteX71" fmla="*/ 4133564 w 7581900"/>
                <a:gd name="connsiteY71" fmla="*/ 489966 h 600075"/>
                <a:gd name="connsiteX72" fmla="*/ 4316921 w 7581900"/>
                <a:gd name="connsiteY72" fmla="*/ 302705 h 600075"/>
                <a:gd name="connsiteX73" fmla="*/ 5186839 w 7581900"/>
                <a:gd name="connsiteY73" fmla="*/ 10001 h 600075"/>
                <a:gd name="connsiteX74" fmla="*/ 5186839 w 7581900"/>
                <a:gd name="connsiteY74" fmla="*/ 595313 h 600075"/>
                <a:gd name="connsiteX75" fmla="*/ 5075492 w 7581900"/>
                <a:gd name="connsiteY75" fmla="*/ 595313 h 600075"/>
                <a:gd name="connsiteX76" fmla="*/ 4783265 w 7581900"/>
                <a:gd name="connsiteY76" fmla="*/ 239935 h 600075"/>
                <a:gd name="connsiteX77" fmla="*/ 4783265 w 7581900"/>
                <a:gd name="connsiteY77" fmla="*/ 595313 h 600075"/>
                <a:gd name="connsiteX78" fmla="*/ 4649248 w 7581900"/>
                <a:gd name="connsiteY78" fmla="*/ 595313 h 600075"/>
                <a:gd name="connsiteX79" fmla="*/ 4649248 w 7581900"/>
                <a:gd name="connsiteY79" fmla="*/ 10001 h 600075"/>
                <a:gd name="connsiteX80" fmla="*/ 4761453 w 7581900"/>
                <a:gd name="connsiteY80" fmla="*/ 10001 h 600075"/>
                <a:gd name="connsiteX81" fmla="*/ 5052917 w 7581900"/>
                <a:gd name="connsiteY81" fmla="*/ 365379 h 600075"/>
                <a:gd name="connsiteX82" fmla="*/ 5052917 w 7581900"/>
                <a:gd name="connsiteY82" fmla="*/ 10001 h 600075"/>
                <a:gd name="connsiteX83" fmla="*/ 5186839 w 7581900"/>
                <a:gd name="connsiteY83" fmla="*/ 10001 h 600075"/>
                <a:gd name="connsiteX84" fmla="*/ 5419535 w 7581900"/>
                <a:gd name="connsiteY84" fmla="*/ 10001 h 600075"/>
                <a:gd name="connsiteX85" fmla="*/ 5555170 w 7581900"/>
                <a:gd name="connsiteY85" fmla="*/ 10001 h 600075"/>
                <a:gd name="connsiteX86" fmla="*/ 5555170 w 7581900"/>
                <a:gd name="connsiteY86" fmla="*/ 595313 h 600075"/>
                <a:gd name="connsiteX87" fmla="*/ 5419535 w 7581900"/>
                <a:gd name="connsiteY87" fmla="*/ 595313 h 600075"/>
                <a:gd name="connsiteX88" fmla="*/ 5419535 w 7581900"/>
                <a:gd name="connsiteY88" fmla="*/ 10001 h 600075"/>
                <a:gd name="connsiteX89" fmla="*/ 6175629 w 7581900"/>
                <a:gd name="connsiteY89" fmla="*/ 469868 h 600075"/>
                <a:gd name="connsiteX90" fmla="*/ 5903500 w 7581900"/>
                <a:gd name="connsiteY90" fmla="*/ 469868 h 600075"/>
                <a:gd name="connsiteX91" fmla="*/ 5851589 w 7581900"/>
                <a:gd name="connsiteY91" fmla="*/ 595313 h 600075"/>
                <a:gd name="connsiteX92" fmla="*/ 5712619 w 7581900"/>
                <a:gd name="connsiteY92" fmla="*/ 595313 h 600075"/>
                <a:gd name="connsiteX93" fmla="*/ 5973890 w 7581900"/>
                <a:gd name="connsiteY93" fmla="*/ 10001 h 600075"/>
                <a:gd name="connsiteX94" fmla="*/ 6107906 w 7581900"/>
                <a:gd name="connsiteY94" fmla="*/ 10001 h 600075"/>
                <a:gd name="connsiteX95" fmla="*/ 6370035 w 7581900"/>
                <a:gd name="connsiteY95" fmla="*/ 595313 h 600075"/>
                <a:gd name="connsiteX96" fmla="*/ 6227636 w 7581900"/>
                <a:gd name="connsiteY96" fmla="*/ 595313 h 600075"/>
                <a:gd name="connsiteX97" fmla="*/ 6175629 w 7581900"/>
                <a:gd name="connsiteY97" fmla="*/ 469868 h 600075"/>
                <a:gd name="connsiteX98" fmla="*/ 6132862 w 7581900"/>
                <a:gd name="connsiteY98" fmla="*/ 367094 h 600075"/>
                <a:gd name="connsiteX99" fmla="*/ 6039898 w 7581900"/>
                <a:gd name="connsiteY99" fmla="*/ 142970 h 600075"/>
                <a:gd name="connsiteX100" fmla="*/ 5946934 w 7581900"/>
                <a:gd name="connsiteY100" fmla="*/ 367094 h 600075"/>
                <a:gd name="connsiteX101" fmla="*/ 6132862 w 7581900"/>
                <a:gd name="connsiteY101" fmla="*/ 367094 h 600075"/>
                <a:gd name="connsiteX102" fmla="*/ 6537198 w 7581900"/>
                <a:gd name="connsiteY102" fmla="*/ 10001 h 600075"/>
                <a:gd name="connsiteX103" fmla="*/ 6672834 w 7581900"/>
                <a:gd name="connsiteY103" fmla="*/ 10001 h 600075"/>
                <a:gd name="connsiteX104" fmla="*/ 6672834 w 7581900"/>
                <a:gd name="connsiteY104" fmla="*/ 484918 h 600075"/>
                <a:gd name="connsiteX105" fmla="*/ 6966776 w 7581900"/>
                <a:gd name="connsiteY105" fmla="*/ 484918 h 600075"/>
                <a:gd name="connsiteX106" fmla="*/ 6966776 w 7581900"/>
                <a:gd name="connsiteY106" fmla="*/ 595313 h 600075"/>
                <a:gd name="connsiteX107" fmla="*/ 6537198 w 7581900"/>
                <a:gd name="connsiteY107" fmla="*/ 595313 h 600075"/>
                <a:gd name="connsiteX108" fmla="*/ 6537198 w 7581900"/>
                <a:gd name="connsiteY108" fmla="*/ 10001 h 600075"/>
                <a:gd name="connsiteX109" fmla="*/ 7098126 w 7581900"/>
                <a:gd name="connsiteY109" fmla="*/ 537686 h 600075"/>
                <a:gd name="connsiteX110" fmla="*/ 7144226 w 7581900"/>
                <a:gd name="connsiteY110" fmla="*/ 435674 h 600075"/>
                <a:gd name="connsiteX111" fmla="*/ 7337679 w 7581900"/>
                <a:gd name="connsiteY111" fmla="*/ 496729 h 600075"/>
                <a:gd name="connsiteX112" fmla="*/ 7450741 w 7581900"/>
                <a:gd name="connsiteY112" fmla="*/ 434054 h 600075"/>
                <a:gd name="connsiteX113" fmla="*/ 7109937 w 7581900"/>
                <a:gd name="connsiteY113" fmla="*/ 182404 h 600075"/>
                <a:gd name="connsiteX114" fmla="*/ 7356920 w 7581900"/>
                <a:gd name="connsiteY114" fmla="*/ 0 h 600075"/>
                <a:gd name="connsiteX115" fmla="*/ 7560374 w 7581900"/>
                <a:gd name="connsiteY115" fmla="*/ 51816 h 600075"/>
                <a:gd name="connsiteX116" fmla="*/ 7518464 w 7581900"/>
                <a:gd name="connsiteY116" fmla="*/ 154686 h 600075"/>
                <a:gd name="connsiteX117" fmla="*/ 7355968 w 7581900"/>
                <a:gd name="connsiteY117" fmla="*/ 108680 h 600075"/>
                <a:gd name="connsiteX118" fmla="*/ 7244620 w 7581900"/>
                <a:gd name="connsiteY118" fmla="*/ 175546 h 600075"/>
                <a:gd name="connsiteX119" fmla="*/ 7585424 w 7581900"/>
                <a:gd name="connsiteY119" fmla="*/ 423863 h 600075"/>
                <a:gd name="connsiteX120" fmla="*/ 7336727 w 7581900"/>
                <a:gd name="connsiteY120" fmla="*/ 605314 h 600075"/>
                <a:gd name="connsiteX121" fmla="*/ 7098126 w 7581900"/>
                <a:gd name="connsiteY121" fmla="*/ 537686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7581900" h="600075">
                  <a:moveTo>
                    <a:pt x="187547" y="120396"/>
                  </a:moveTo>
                  <a:lnTo>
                    <a:pt x="0" y="120396"/>
                  </a:lnTo>
                  <a:lnTo>
                    <a:pt x="0" y="10001"/>
                  </a:lnTo>
                  <a:lnTo>
                    <a:pt x="510826" y="10001"/>
                  </a:lnTo>
                  <a:lnTo>
                    <a:pt x="510826" y="120396"/>
                  </a:lnTo>
                  <a:lnTo>
                    <a:pt x="323279" y="120396"/>
                  </a:lnTo>
                  <a:lnTo>
                    <a:pt x="323279" y="595313"/>
                  </a:lnTo>
                  <a:lnTo>
                    <a:pt x="187547" y="595313"/>
                  </a:lnTo>
                  <a:lnTo>
                    <a:pt x="187547" y="120396"/>
                  </a:lnTo>
                  <a:close/>
                  <a:moveTo>
                    <a:pt x="1134618" y="486632"/>
                  </a:moveTo>
                  <a:lnTo>
                    <a:pt x="1134618" y="595313"/>
                  </a:lnTo>
                  <a:lnTo>
                    <a:pt x="680657" y="595313"/>
                  </a:lnTo>
                  <a:lnTo>
                    <a:pt x="680657" y="10001"/>
                  </a:lnTo>
                  <a:lnTo>
                    <a:pt x="1123664" y="10001"/>
                  </a:lnTo>
                  <a:lnTo>
                    <a:pt x="1123664" y="118682"/>
                  </a:lnTo>
                  <a:lnTo>
                    <a:pt x="815531" y="118682"/>
                  </a:lnTo>
                  <a:lnTo>
                    <a:pt x="815531" y="245745"/>
                  </a:lnTo>
                  <a:lnTo>
                    <a:pt x="1087660" y="245745"/>
                  </a:lnTo>
                  <a:lnTo>
                    <a:pt x="1087660" y="351092"/>
                  </a:lnTo>
                  <a:lnTo>
                    <a:pt x="815531" y="351092"/>
                  </a:lnTo>
                  <a:lnTo>
                    <a:pt x="815531" y="486537"/>
                  </a:lnTo>
                  <a:lnTo>
                    <a:pt x="1134618" y="486537"/>
                  </a:lnTo>
                  <a:close/>
                  <a:moveTo>
                    <a:pt x="1293590" y="537686"/>
                  </a:moveTo>
                  <a:lnTo>
                    <a:pt x="1339691" y="435674"/>
                  </a:lnTo>
                  <a:cubicBezTo>
                    <a:pt x="1389126" y="471583"/>
                    <a:pt x="1462754" y="496729"/>
                    <a:pt x="1533144" y="496729"/>
                  </a:cubicBezTo>
                  <a:cubicBezTo>
                    <a:pt x="1613535" y="496729"/>
                    <a:pt x="1646206" y="469964"/>
                    <a:pt x="1646206" y="434054"/>
                  </a:cubicBezTo>
                  <a:cubicBezTo>
                    <a:pt x="1646206" y="324517"/>
                    <a:pt x="1305401" y="399764"/>
                    <a:pt x="1305401" y="182404"/>
                  </a:cubicBezTo>
                  <a:cubicBezTo>
                    <a:pt x="1305306" y="82772"/>
                    <a:pt x="1385697" y="0"/>
                    <a:pt x="1552289" y="0"/>
                  </a:cubicBezTo>
                  <a:cubicBezTo>
                    <a:pt x="1626013" y="0"/>
                    <a:pt x="1701356" y="17526"/>
                    <a:pt x="1755743" y="51816"/>
                  </a:cubicBezTo>
                  <a:lnTo>
                    <a:pt x="1713833" y="154686"/>
                  </a:lnTo>
                  <a:cubicBezTo>
                    <a:pt x="1659446" y="123730"/>
                    <a:pt x="1603248" y="108680"/>
                    <a:pt x="1551337" y="108680"/>
                  </a:cubicBezTo>
                  <a:cubicBezTo>
                    <a:pt x="1470946" y="108680"/>
                    <a:pt x="1439989" y="138779"/>
                    <a:pt x="1439989" y="175546"/>
                  </a:cubicBezTo>
                  <a:cubicBezTo>
                    <a:pt x="1439989" y="283369"/>
                    <a:pt x="1780794" y="208979"/>
                    <a:pt x="1780794" y="423863"/>
                  </a:cubicBezTo>
                  <a:cubicBezTo>
                    <a:pt x="1780794" y="521684"/>
                    <a:pt x="1699546" y="605314"/>
                    <a:pt x="1532096" y="605314"/>
                  </a:cubicBezTo>
                  <a:cubicBezTo>
                    <a:pt x="1439228" y="605409"/>
                    <a:pt x="1345502" y="577787"/>
                    <a:pt x="1293590" y="537686"/>
                  </a:cubicBezTo>
                  <a:close/>
                  <a:moveTo>
                    <a:pt x="2090642" y="120396"/>
                  </a:moveTo>
                  <a:lnTo>
                    <a:pt x="1903095" y="120396"/>
                  </a:lnTo>
                  <a:lnTo>
                    <a:pt x="1903095" y="10001"/>
                  </a:lnTo>
                  <a:lnTo>
                    <a:pt x="2413921" y="10001"/>
                  </a:lnTo>
                  <a:lnTo>
                    <a:pt x="2413921" y="120396"/>
                  </a:lnTo>
                  <a:lnTo>
                    <a:pt x="2226374" y="120396"/>
                  </a:lnTo>
                  <a:lnTo>
                    <a:pt x="2226374" y="595313"/>
                  </a:lnTo>
                  <a:lnTo>
                    <a:pt x="2090738" y="595313"/>
                  </a:lnTo>
                  <a:lnTo>
                    <a:pt x="2090738" y="120396"/>
                  </a:lnTo>
                  <a:close/>
                  <a:moveTo>
                    <a:pt x="2583752" y="10001"/>
                  </a:moveTo>
                  <a:lnTo>
                    <a:pt x="2719388" y="10001"/>
                  </a:lnTo>
                  <a:lnTo>
                    <a:pt x="2719388" y="595313"/>
                  </a:lnTo>
                  <a:lnTo>
                    <a:pt x="2583752" y="595313"/>
                  </a:lnTo>
                  <a:lnTo>
                    <a:pt x="2583752" y="10001"/>
                  </a:lnTo>
                  <a:close/>
                  <a:moveTo>
                    <a:pt x="3487198" y="595313"/>
                  </a:moveTo>
                  <a:lnTo>
                    <a:pt x="3486341" y="244126"/>
                  </a:lnTo>
                  <a:lnTo>
                    <a:pt x="3313843" y="533400"/>
                  </a:lnTo>
                  <a:lnTo>
                    <a:pt x="3252692" y="533400"/>
                  </a:lnTo>
                  <a:lnTo>
                    <a:pt x="3081052" y="251651"/>
                  </a:lnTo>
                  <a:lnTo>
                    <a:pt x="3081052" y="595313"/>
                  </a:lnTo>
                  <a:lnTo>
                    <a:pt x="2953703" y="595313"/>
                  </a:lnTo>
                  <a:lnTo>
                    <a:pt x="2953703" y="10001"/>
                  </a:lnTo>
                  <a:lnTo>
                    <a:pt x="3065907" y="10001"/>
                  </a:lnTo>
                  <a:lnTo>
                    <a:pt x="3285363" y="373761"/>
                  </a:lnTo>
                  <a:lnTo>
                    <a:pt x="3501390" y="10001"/>
                  </a:lnTo>
                  <a:lnTo>
                    <a:pt x="3612737" y="10001"/>
                  </a:lnTo>
                  <a:lnTo>
                    <a:pt x="3614452" y="595313"/>
                  </a:lnTo>
                  <a:lnTo>
                    <a:pt x="3487198" y="595313"/>
                  </a:lnTo>
                  <a:close/>
                  <a:moveTo>
                    <a:pt x="3812762" y="302705"/>
                  </a:moveTo>
                  <a:cubicBezTo>
                    <a:pt x="3812762" y="128778"/>
                    <a:pt x="3948494" y="0"/>
                    <a:pt x="4133564" y="0"/>
                  </a:cubicBezTo>
                  <a:cubicBezTo>
                    <a:pt x="4317778" y="0"/>
                    <a:pt x="4454271" y="127921"/>
                    <a:pt x="4454271" y="302705"/>
                  </a:cubicBezTo>
                  <a:cubicBezTo>
                    <a:pt x="4454271" y="477488"/>
                    <a:pt x="4317778" y="605409"/>
                    <a:pt x="4133564" y="605409"/>
                  </a:cubicBezTo>
                  <a:cubicBezTo>
                    <a:pt x="3948494" y="605409"/>
                    <a:pt x="3812762" y="476631"/>
                    <a:pt x="3812762" y="302705"/>
                  </a:cubicBezTo>
                  <a:close/>
                  <a:moveTo>
                    <a:pt x="4316921" y="302705"/>
                  </a:moveTo>
                  <a:cubicBezTo>
                    <a:pt x="4316921" y="191453"/>
                    <a:pt x="4238244" y="115443"/>
                    <a:pt x="4133564" y="115443"/>
                  </a:cubicBezTo>
                  <a:cubicBezTo>
                    <a:pt x="4028885" y="115443"/>
                    <a:pt x="3950208" y="191548"/>
                    <a:pt x="3950208" y="302705"/>
                  </a:cubicBezTo>
                  <a:cubicBezTo>
                    <a:pt x="3950208" y="413861"/>
                    <a:pt x="4028885" y="489966"/>
                    <a:pt x="4133564" y="489966"/>
                  </a:cubicBezTo>
                  <a:cubicBezTo>
                    <a:pt x="4238244" y="489966"/>
                    <a:pt x="4316921" y="413861"/>
                    <a:pt x="4316921" y="302705"/>
                  </a:cubicBezTo>
                  <a:close/>
                  <a:moveTo>
                    <a:pt x="5186839" y="10001"/>
                  </a:moveTo>
                  <a:lnTo>
                    <a:pt x="5186839" y="595313"/>
                  </a:lnTo>
                  <a:lnTo>
                    <a:pt x="5075492" y="595313"/>
                  </a:lnTo>
                  <a:lnTo>
                    <a:pt x="4783265" y="239935"/>
                  </a:lnTo>
                  <a:lnTo>
                    <a:pt x="4783265" y="595313"/>
                  </a:lnTo>
                  <a:lnTo>
                    <a:pt x="4649248" y="595313"/>
                  </a:lnTo>
                  <a:lnTo>
                    <a:pt x="4649248" y="10001"/>
                  </a:lnTo>
                  <a:lnTo>
                    <a:pt x="4761453" y="10001"/>
                  </a:lnTo>
                  <a:lnTo>
                    <a:pt x="5052917" y="365379"/>
                  </a:lnTo>
                  <a:lnTo>
                    <a:pt x="5052917" y="10001"/>
                  </a:lnTo>
                  <a:lnTo>
                    <a:pt x="5186839" y="10001"/>
                  </a:lnTo>
                  <a:close/>
                  <a:moveTo>
                    <a:pt x="5419535" y="10001"/>
                  </a:moveTo>
                  <a:lnTo>
                    <a:pt x="5555170" y="10001"/>
                  </a:lnTo>
                  <a:lnTo>
                    <a:pt x="5555170" y="595313"/>
                  </a:lnTo>
                  <a:lnTo>
                    <a:pt x="5419535" y="595313"/>
                  </a:lnTo>
                  <a:lnTo>
                    <a:pt x="5419535" y="10001"/>
                  </a:lnTo>
                  <a:close/>
                  <a:moveTo>
                    <a:pt x="6175629" y="469868"/>
                  </a:moveTo>
                  <a:lnTo>
                    <a:pt x="5903500" y="469868"/>
                  </a:lnTo>
                  <a:lnTo>
                    <a:pt x="5851589" y="595313"/>
                  </a:lnTo>
                  <a:lnTo>
                    <a:pt x="5712619" y="595313"/>
                  </a:lnTo>
                  <a:lnTo>
                    <a:pt x="5973890" y="10001"/>
                  </a:lnTo>
                  <a:lnTo>
                    <a:pt x="6107906" y="10001"/>
                  </a:lnTo>
                  <a:lnTo>
                    <a:pt x="6370035" y="595313"/>
                  </a:lnTo>
                  <a:lnTo>
                    <a:pt x="6227636" y="595313"/>
                  </a:lnTo>
                  <a:lnTo>
                    <a:pt x="6175629" y="469868"/>
                  </a:lnTo>
                  <a:close/>
                  <a:moveTo>
                    <a:pt x="6132862" y="367094"/>
                  </a:moveTo>
                  <a:lnTo>
                    <a:pt x="6039898" y="142970"/>
                  </a:lnTo>
                  <a:lnTo>
                    <a:pt x="5946934" y="367094"/>
                  </a:lnTo>
                  <a:lnTo>
                    <a:pt x="6132862" y="367094"/>
                  </a:lnTo>
                  <a:close/>
                  <a:moveTo>
                    <a:pt x="6537198" y="10001"/>
                  </a:moveTo>
                  <a:lnTo>
                    <a:pt x="6672834" y="10001"/>
                  </a:lnTo>
                  <a:lnTo>
                    <a:pt x="6672834" y="484918"/>
                  </a:lnTo>
                  <a:lnTo>
                    <a:pt x="6966776" y="484918"/>
                  </a:lnTo>
                  <a:lnTo>
                    <a:pt x="6966776" y="595313"/>
                  </a:lnTo>
                  <a:lnTo>
                    <a:pt x="6537198" y="595313"/>
                  </a:lnTo>
                  <a:lnTo>
                    <a:pt x="6537198" y="10001"/>
                  </a:lnTo>
                  <a:close/>
                  <a:moveTo>
                    <a:pt x="7098126" y="537686"/>
                  </a:moveTo>
                  <a:lnTo>
                    <a:pt x="7144226" y="435674"/>
                  </a:lnTo>
                  <a:cubicBezTo>
                    <a:pt x="7193661" y="471583"/>
                    <a:pt x="7267289" y="496729"/>
                    <a:pt x="7337679" y="496729"/>
                  </a:cubicBezTo>
                  <a:cubicBezTo>
                    <a:pt x="7418070" y="496729"/>
                    <a:pt x="7450741" y="469964"/>
                    <a:pt x="7450741" y="434054"/>
                  </a:cubicBezTo>
                  <a:cubicBezTo>
                    <a:pt x="7450741" y="324517"/>
                    <a:pt x="7109937" y="399764"/>
                    <a:pt x="7109937" y="182404"/>
                  </a:cubicBezTo>
                  <a:cubicBezTo>
                    <a:pt x="7109841" y="82772"/>
                    <a:pt x="7190232" y="0"/>
                    <a:pt x="7356920" y="0"/>
                  </a:cubicBezTo>
                  <a:cubicBezTo>
                    <a:pt x="7430643" y="0"/>
                    <a:pt x="7505986" y="17526"/>
                    <a:pt x="7560374" y="51816"/>
                  </a:cubicBezTo>
                  <a:lnTo>
                    <a:pt x="7518464" y="154686"/>
                  </a:lnTo>
                  <a:cubicBezTo>
                    <a:pt x="7464076" y="123730"/>
                    <a:pt x="7407878" y="108680"/>
                    <a:pt x="7355968" y="108680"/>
                  </a:cubicBezTo>
                  <a:cubicBezTo>
                    <a:pt x="7275577" y="108680"/>
                    <a:pt x="7244620" y="138779"/>
                    <a:pt x="7244620" y="175546"/>
                  </a:cubicBezTo>
                  <a:cubicBezTo>
                    <a:pt x="7244620" y="283369"/>
                    <a:pt x="7585424" y="208979"/>
                    <a:pt x="7585424" y="423863"/>
                  </a:cubicBezTo>
                  <a:cubicBezTo>
                    <a:pt x="7585424" y="521684"/>
                    <a:pt x="7504177" y="605314"/>
                    <a:pt x="7336727" y="605314"/>
                  </a:cubicBezTo>
                  <a:cubicBezTo>
                    <a:pt x="7243858" y="605409"/>
                    <a:pt x="7150036" y="577787"/>
                    <a:pt x="7098126" y="5376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0" name="Picture 19" descr="A person holding a piece of paper&#10;&#10;Description automatically generated">
            <a:extLst>
              <a:ext uri="{FF2B5EF4-FFF2-40B4-BE49-F238E27FC236}">
                <a16:creationId xmlns:a16="http://schemas.microsoft.com/office/drawing/2014/main" id="{C8A6D6BB-51E0-6DD2-0004-E3B6F43B5B9A}"/>
              </a:ext>
            </a:extLst>
          </p:cNvPr>
          <p:cNvPicPr>
            <a:picLocks noChangeAspect="1"/>
          </p:cNvPicPr>
          <p:nvPr/>
        </p:nvPicPr>
        <p:blipFill rotWithShape="1">
          <a:blip r:embed="rId5">
            <a:grayscl/>
          </a:blip>
          <a:srcRect r="22203" b="5673"/>
          <a:stretch/>
        </p:blipFill>
        <p:spPr>
          <a:xfrm>
            <a:off x="6707270" y="6637125"/>
            <a:ext cx="5461849" cy="6891514"/>
          </a:xfrm>
          <a:prstGeom prst="rect">
            <a:avLst/>
          </a:prstGeom>
        </p:spPr>
      </p:pic>
      <p:sp>
        <p:nvSpPr>
          <p:cNvPr id="21" name="Rectangle 20">
            <a:extLst>
              <a:ext uri="{FF2B5EF4-FFF2-40B4-BE49-F238E27FC236}">
                <a16:creationId xmlns:a16="http://schemas.microsoft.com/office/drawing/2014/main" id="{EE479EA7-634A-D089-57CB-F9A6501648D2}"/>
              </a:ext>
            </a:extLst>
          </p:cNvPr>
          <p:cNvSpPr/>
          <p:nvPr/>
        </p:nvSpPr>
        <p:spPr>
          <a:xfrm rot="16200000">
            <a:off x="9286462" y="2888781"/>
            <a:ext cx="6857999" cy="1046922"/>
          </a:xfrm>
          <a:prstGeom prst="rect">
            <a:avLst/>
          </a:prstGeom>
          <a:gradFill flip="none" rotWithShape="1">
            <a:gsLst>
              <a:gs pos="90000">
                <a:srgbClr val="171579">
                  <a:alpha val="10000"/>
                </a:srgbClr>
              </a:gs>
              <a:gs pos="39000">
                <a:srgbClr val="161672">
                  <a:alpha val="21046"/>
                </a:srgbClr>
              </a:gs>
              <a:gs pos="0">
                <a:srgbClr val="141765"/>
              </a:gs>
              <a:gs pos="100000">
                <a:srgbClr val="17147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D5F7C15F-0087-6A13-26C0-AEE2FB2A15B9}"/>
              </a:ext>
            </a:extLst>
          </p:cNvPr>
          <p:cNvGrpSpPr/>
          <p:nvPr/>
        </p:nvGrpSpPr>
        <p:grpSpPr>
          <a:xfrm rot="10800000">
            <a:off x="12468276" y="1265681"/>
            <a:ext cx="7733423" cy="1832354"/>
            <a:chOff x="1202330" y="1435441"/>
            <a:chExt cx="10354673" cy="4785811"/>
          </a:xfrm>
        </p:grpSpPr>
        <p:sp>
          <p:nvSpPr>
            <p:cNvPr id="31" name="Rectangle: Rounded Corners 15">
              <a:extLst>
                <a:ext uri="{FF2B5EF4-FFF2-40B4-BE49-F238E27FC236}">
                  <a16:creationId xmlns:a16="http://schemas.microsoft.com/office/drawing/2014/main" id="{EC519E51-C506-CCB4-6540-C152EB48A944}"/>
                </a:ext>
              </a:extLst>
            </p:cNvPr>
            <p:cNvSpPr/>
            <p:nvPr/>
          </p:nvSpPr>
          <p:spPr>
            <a:xfrm>
              <a:off x="1202330" y="1435441"/>
              <a:ext cx="10354669" cy="4785803"/>
            </a:xfrm>
            <a:prstGeom prst="roundRect">
              <a:avLst>
                <a:gd name="adj" fmla="val 8147"/>
              </a:avLst>
            </a:prstGeom>
            <a:blipFill>
              <a:blip r:embed="rId6"/>
              <a:srcRect/>
              <a:stretch>
                <a:fillRect l="-23804" t="-307721" r="-123804" b="-584697"/>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16">
              <a:extLst>
                <a:ext uri="{FF2B5EF4-FFF2-40B4-BE49-F238E27FC236}">
                  <a16:creationId xmlns:a16="http://schemas.microsoft.com/office/drawing/2014/main" id="{99371AA1-C8B9-8321-964F-41FD99E84C9A}"/>
                </a:ext>
              </a:extLst>
            </p:cNvPr>
            <p:cNvSpPr/>
            <p:nvPr/>
          </p:nvSpPr>
          <p:spPr>
            <a:xfrm>
              <a:off x="1202333" y="1435449"/>
              <a:ext cx="10354670" cy="4785803"/>
            </a:xfrm>
            <a:prstGeom prst="roundRect">
              <a:avLst>
                <a:gd name="adj" fmla="val 8310"/>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2902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08DD777-5FBC-E428-A1AF-0B6D45677EC7}"/>
              </a:ext>
            </a:extLst>
          </p:cNvPr>
          <p:cNvGrpSpPr/>
          <p:nvPr/>
        </p:nvGrpSpPr>
        <p:grpSpPr>
          <a:xfrm rot="10800000">
            <a:off x="1622906" y="1265681"/>
            <a:ext cx="7733423" cy="1832354"/>
            <a:chOff x="1202330" y="1435441"/>
            <a:chExt cx="10354673" cy="4785811"/>
          </a:xfrm>
        </p:grpSpPr>
        <p:sp>
          <p:nvSpPr>
            <p:cNvPr id="37" name="Rectangle: Rounded Corners 15">
              <a:extLst>
                <a:ext uri="{FF2B5EF4-FFF2-40B4-BE49-F238E27FC236}">
                  <a16:creationId xmlns:a16="http://schemas.microsoft.com/office/drawing/2014/main" id="{089072C3-EE9D-CC75-6365-4627C0D2EB37}"/>
                </a:ext>
              </a:extLst>
            </p:cNvPr>
            <p:cNvSpPr/>
            <p:nvPr/>
          </p:nvSpPr>
          <p:spPr>
            <a:xfrm>
              <a:off x="1202330" y="1435441"/>
              <a:ext cx="10354669" cy="4785803"/>
            </a:xfrm>
            <a:prstGeom prst="roundRect">
              <a:avLst>
                <a:gd name="adj" fmla="val 8147"/>
              </a:avLst>
            </a:prstGeom>
            <a:blipFill>
              <a:blip r:embed="rId2"/>
              <a:srcRect/>
              <a:stretch>
                <a:fillRect l="-23804" t="-307721" r="-123804" b="-584697"/>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Rounded Corners 16">
              <a:extLst>
                <a:ext uri="{FF2B5EF4-FFF2-40B4-BE49-F238E27FC236}">
                  <a16:creationId xmlns:a16="http://schemas.microsoft.com/office/drawing/2014/main" id="{405704B4-5526-1230-9BA9-C02C61D3297C}"/>
                </a:ext>
              </a:extLst>
            </p:cNvPr>
            <p:cNvSpPr/>
            <p:nvPr/>
          </p:nvSpPr>
          <p:spPr>
            <a:xfrm>
              <a:off x="1202333" y="1435449"/>
              <a:ext cx="10354670" cy="4785803"/>
            </a:xfrm>
            <a:prstGeom prst="roundRect">
              <a:avLst>
                <a:gd name="adj" fmla="val 8310"/>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023E4C02-E1B2-F6F8-CBB4-4715A72B1099}"/>
              </a:ext>
            </a:extLst>
          </p:cNvPr>
          <p:cNvGrpSpPr/>
          <p:nvPr/>
        </p:nvGrpSpPr>
        <p:grpSpPr>
          <a:xfrm>
            <a:off x="1509474" y="3930317"/>
            <a:ext cx="3425595" cy="1509054"/>
            <a:chOff x="1166725" y="3252824"/>
            <a:chExt cx="3425595" cy="1509054"/>
          </a:xfrm>
        </p:grpSpPr>
        <p:sp>
          <p:nvSpPr>
            <p:cNvPr id="25" name="TextBox 24">
              <a:extLst>
                <a:ext uri="{FF2B5EF4-FFF2-40B4-BE49-F238E27FC236}">
                  <a16:creationId xmlns:a16="http://schemas.microsoft.com/office/drawing/2014/main" id="{0CB73E61-0DF8-5B61-4E5F-390DCC92D4C7}"/>
                </a:ext>
              </a:extLst>
            </p:cNvPr>
            <p:cNvSpPr txBox="1"/>
            <p:nvPr/>
          </p:nvSpPr>
          <p:spPr>
            <a:xfrm>
              <a:off x="1166725" y="3252824"/>
              <a:ext cx="3161389" cy="969496"/>
            </a:xfrm>
            <a:prstGeom prst="rect">
              <a:avLst/>
            </a:prstGeom>
            <a:noFill/>
          </p:spPr>
          <p:txBody>
            <a:bodyPr wrap="square" t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KATHERINE</a:t>
              </a:r>
              <a:r>
                <a:rPr kumimoji="0" lang="en-US" sz="2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 </a:t>
              </a:r>
              <a:r>
                <a:rPr kumimoji="0" lang="en-US" sz="4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DAWSON</a:t>
              </a:r>
            </a:p>
          </p:txBody>
        </p:sp>
        <p:sp>
          <p:nvSpPr>
            <p:cNvPr id="26" name="Rectangle 25">
              <a:extLst>
                <a:ext uri="{FF2B5EF4-FFF2-40B4-BE49-F238E27FC236}">
                  <a16:creationId xmlns:a16="http://schemas.microsoft.com/office/drawing/2014/main" id="{F4ECE4FE-377A-0A7B-136C-B0B9BFF4A324}"/>
                </a:ext>
              </a:extLst>
            </p:cNvPr>
            <p:cNvSpPr/>
            <p:nvPr/>
          </p:nvSpPr>
          <p:spPr>
            <a:xfrm>
              <a:off x="1166726" y="4452050"/>
              <a:ext cx="3425594" cy="309828"/>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VP of Growth, Awesome Corp</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a:t>
              </a:r>
            </a:p>
          </p:txBody>
        </p:sp>
        <p:cxnSp>
          <p:nvCxnSpPr>
            <p:cNvPr id="27" name="Straight Connector 26">
              <a:extLst>
                <a:ext uri="{FF2B5EF4-FFF2-40B4-BE49-F238E27FC236}">
                  <a16:creationId xmlns:a16="http://schemas.microsoft.com/office/drawing/2014/main" id="{77BA0764-4485-2D97-5660-95FC1836429A}"/>
                </a:ext>
              </a:extLst>
            </p:cNvPr>
            <p:cNvCxnSpPr/>
            <p:nvPr/>
          </p:nvCxnSpPr>
          <p:spPr>
            <a:xfrm>
              <a:off x="1280160" y="4293247"/>
              <a:ext cx="76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 name="Picture 3" descr="Two people looking at a computer&#10;&#10;Description automatically generated with medium confidence">
            <a:extLst>
              <a:ext uri="{FF2B5EF4-FFF2-40B4-BE49-F238E27FC236}">
                <a16:creationId xmlns:a16="http://schemas.microsoft.com/office/drawing/2014/main" id="{AE8309FB-BEF7-F381-9CA3-5653F68BB4A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Lst>
          </a:blip>
          <a:srcRect r="6645"/>
          <a:stretch/>
        </p:blipFill>
        <p:spPr>
          <a:xfrm>
            <a:off x="704542" y="6858000"/>
            <a:ext cx="8557964" cy="6120351"/>
          </a:xfrm>
          <a:prstGeom prst="rect">
            <a:avLst/>
          </a:prstGeom>
        </p:spPr>
      </p:pic>
      <p:sp>
        <p:nvSpPr>
          <p:cNvPr id="5" name="Rectangle 4">
            <a:extLst>
              <a:ext uri="{FF2B5EF4-FFF2-40B4-BE49-F238E27FC236}">
                <a16:creationId xmlns:a16="http://schemas.microsoft.com/office/drawing/2014/main" id="{D8FEF1DE-13E9-4A9B-B7C8-087556012A63}"/>
              </a:ext>
            </a:extLst>
          </p:cNvPr>
          <p:cNvSpPr/>
          <p:nvPr/>
        </p:nvSpPr>
        <p:spPr>
          <a:xfrm>
            <a:off x="0" y="0"/>
            <a:ext cx="560439" cy="6858000"/>
          </a:xfrm>
          <a:prstGeom prst="rect">
            <a:avLst/>
          </a:prstGeom>
          <a:blipFill>
            <a:blip r:embed="rId5"/>
            <a:srcRect/>
            <a:stretch>
              <a:fillRect r="-2075436"/>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2E46F7D-5C1B-4C5F-BE47-EAC290F20F54}"/>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0740F8D-A27B-4027-B90C-5EB625604E24}"/>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SECTION</a:t>
            </a:r>
          </a:p>
        </p:txBody>
      </p:sp>
      <p:sp>
        <p:nvSpPr>
          <p:cNvPr id="9" name="Graphic 31" descr="Line arrow Horizontal U turn">
            <a:extLst>
              <a:ext uri="{FF2B5EF4-FFF2-40B4-BE49-F238E27FC236}">
                <a16:creationId xmlns:a16="http://schemas.microsoft.com/office/drawing/2014/main" id="{E1253DEB-D92F-41CA-8B58-3E871C0A4D71}"/>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lide Number Placeholder 73">
            <a:extLst>
              <a:ext uri="{FF2B5EF4-FFF2-40B4-BE49-F238E27FC236}">
                <a16:creationId xmlns:a16="http://schemas.microsoft.com/office/drawing/2014/main" id="{368CBA55-3DB1-4DE9-B5B7-CEDFD079B69A}"/>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grpSp>
        <p:nvGrpSpPr>
          <p:cNvPr id="59" name="Group 58">
            <a:extLst>
              <a:ext uri="{FF2B5EF4-FFF2-40B4-BE49-F238E27FC236}">
                <a16:creationId xmlns:a16="http://schemas.microsoft.com/office/drawing/2014/main" id="{BE0F8CEE-B0C8-40C1-A5A0-EBFE40EE96B1}"/>
              </a:ext>
            </a:extLst>
          </p:cNvPr>
          <p:cNvGrpSpPr/>
          <p:nvPr/>
        </p:nvGrpSpPr>
        <p:grpSpPr>
          <a:xfrm>
            <a:off x="1514588" y="6079617"/>
            <a:ext cx="2007566" cy="261610"/>
            <a:chOff x="2320549" y="5362714"/>
            <a:chExt cx="2007566" cy="261610"/>
          </a:xfrm>
        </p:grpSpPr>
        <p:cxnSp>
          <p:nvCxnSpPr>
            <p:cNvPr id="56" name="Straight Arrow Connector 55">
              <a:extLst>
                <a:ext uri="{FF2B5EF4-FFF2-40B4-BE49-F238E27FC236}">
                  <a16:creationId xmlns:a16="http://schemas.microsoft.com/office/drawing/2014/main" id="{11B676A5-318E-4E98-94E4-A21CFD078621}"/>
                </a:ext>
              </a:extLst>
            </p:cNvPr>
            <p:cNvCxnSpPr>
              <a:cxnSpLocks/>
            </p:cNvCxnSpPr>
            <p:nvPr/>
          </p:nvCxnSpPr>
          <p:spPr>
            <a:xfrm flipH="1">
              <a:off x="3518862" y="5495925"/>
              <a:ext cx="8092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636CEB7-59D5-4DC5-9A03-A64F15A1F7F6}"/>
                </a:ext>
              </a:extLst>
            </p:cNvPr>
            <p:cNvSpPr txBox="1"/>
            <p:nvPr/>
          </p:nvSpPr>
          <p:spPr>
            <a:xfrm>
              <a:off x="2320549" y="5362714"/>
              <a:ext cx="1101584"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Previous</a:t>
              </a:r>
            </a:p>
          </p:txBody>
        </p:sp>
      </p:grpSp>
      <p:grpSp>
        <p:nvGrpSpPr>
          <p:cNvPr id="60" name="Group 59">
            <a:extLst>
              <a:ext uri="{FF2B5EF4-FFF2-40B4-BE49-F238E27FC236}">
                <a16:creationId xmlns:a16="http://schemas.microsoft.com/office/drawing/2014/main" id="{D2C9CCCD-3813-40FF-BF26-F42A3EEE5AD3}"/>
              </a:ext>
            </a:extLst>
          </p:cNvPr>
          <p:cNvGrpSpPr/>
          <p:nvPr/>
        </p:nvGrpSpPr>
        <p:grpSpPr>
          <a:xfrm flipH="1">
            <a:off x="4696216" y="6079617"/>
            <a:ext cx="1577961" cy="261610"/>
            <a:chOff x="2750154" y="5362714"/>
            <a:chExt cx="1577961" cy="261610"/>
          </a:xfrm>
        </p:grpSpPr>
        <p:cxnSp>
          <p:nvCxnSpPr>
            <p:cNvPr id="61" name="Straight Arrow Connector 60">
              <a:extLst>
                <a:ext uri="{FF2B5EF4-FFF2-40B4-BE49-F238E27FC236}">
                  <a16:creationId xmlns:a16="http://schemas.microsoft.com/office/drawing/2014/main" id="{F48AA562-B2BD-4DBB-A843-6E317C0C231E}"/>
                </a:ext>
              </a:extLst>
            </p:cNvPr>
            <p:cNvCxnSpPr>
              <a:cxnSpLocks/>
            </p:cNvCxnSpPr>
            <p:nvPr/>
          </p:nvCxnSpPr>
          <p:spPr>
            <a:xfrm flipH="1">
              <a:off x="3518862" y="5495925"/>
              <a:ext cx="8092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5709D48-1122-4819-A1D5-7C8C3D62D86E}"/>
                </a:ext>
              </a:extLst>
            </p:cNvPr>
            <p:cNvSpPr txBox="1"/>
            <p:nvPr/>
          </p:nvSpPr>
          <p:spPr>
            <a:xfrm>
              <a:off x="2750154" y="5362714"/>
              <a:ext cx="67197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Next</a:t>
              </a:r>
            </a:p>
          </p:txBody>
        </p:sp>
      </p:grpSp>
      <p:pic>
        <p:nvPicPr>
          <p:cNvPr id="23" name="Picture 22" descr="A person holding a piece of paper&#10;&#10;Description automatically generated">
            <a:extLst>
              <a:ext uri="{FF2B5EF4-FFF2-40B4-BE49-F238E27FC236}">
                <a16:creationId xmlns:a16="http://schemas.microsoft.com/office/drawing/2014/main" id="{27072F58-BA9B-5BD6-1DBF-1E02EA127C5F}"/>
              </a:ext>
            </a:extLst>
          </p:cNvPr>
          <p:cNvPicPr>
            <a:picLocks noChangeAspect="1"/>
          </p:cNvPicPr>
          <p:nvPr/>
        </p:nvPicPr>
        <p:blipFill rotWithShape="1">
          <a:blip r:embed="rId6">
            <a:grayscl/>
          </a:blip>
          <a:srcRect r="22203" b="5673"/>
          <a:stretch/>
        </p:blipFill>
        <p:spPr>
          <a:xfrm>
            <a:off x="6707270" y="-33514"/>
            <a:ext cx="5461849" cy="6891514"/>
          </a:xfrm>
          <a:prstGeom prst="rect">
            <a:avLst/>
          </a:prstGeom>
        </p:spPr>
      </p:pic>
      <p:sp>
        <p:nvSpPr>
          <p:cNvPr id="21" name="Rectangle 20">
            <a:extLst>
              <a:ext uri="{FF2B5EF4-FFF2-40B4-BE49-F238E27FC236}">
                <a16:creationId xmlns:a16="http://schemas.microsoft.com/office/drawing/2014/main" id="{DC408C0A-2901-D435-ECEA-3C18A4048AA6}"/>
              </a:ext>
            </a:extLst>
          </p:cNvPr>
          <p:cNvSpPr/>
          <p:nvPr/>
        </p:nvSpPr>
        <p:spPr>
          <a:xfrm rot="16200000">
            <a:off x="5127651" y="-209338"/>
            <a:ext cx="6857999" cy="7243163"/>
          </a:xfrm>
          <a:prstGeom prst="rect">
            <a:avLst/>
          </a:prstGeom>
          <a:gradFill flip="none" rotWithShape="1">
            <a:gsLst>
              <a:gs pos="90000">
                <a:srgbClr val="171579">
                  <a:alpha val="10000"/>
                </a:srgbClr>
              </a:gs>
              <a:gs pos="39000">
                <a:srgbClr val="161672">
                  <a:alpha val="21046"/>
                </a:srgbClr>
              </a:gs>
              <a:gs pos="0">
                <a:srgbClr val="141765"/>
              </a:gs>
              <a:gs pos="100000">
                <a:srgbClr val="17147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E4BB400-E400-E22D-B55B-312856FA183C}"/>
              </a:ext>
            </a:extLst>
          </p:cNvPr>
          <p:cNvSpPr/>
          <p:nvPr/>
        </p:nvSpPr>
        <p:spPr>
          <a:xfrm>
            <a:off x="2243681" y="1683467"/>
            <a:ext cx="5118571" cy="995978"/>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ontserrat" panose="00000500000000000000" pitchFamily="50" charset="0"/>
                <a:ea typeface="+mn-ea"/>
                <a:cs typeface="+mn-cs"/>
              </a:rPr>
              <a:t>Our team has been using the enterprise package for the past five years and we’ve all be very satisfied. Our workflow has been simplified, and employees can now focus on more fulfilling and revenue-generating tasks instead of mundane busy work.</a:t>
            </a:r>
          </a:p>
        </p:txBody>
      </p:sp>
    </p:spTree>
    <p:extLst>
      <p:ext uri="{BB962C8B-B14F-4D97-AF65-F5344CB8AC3E}">
        <p14:creationId xmlns:p14="http://schemas.microsoft.com/office/powerpoint/2010/main" val="923504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D31EA2-D2C2-4033-B666-381F566701BF}"/>
              </a:ext>
            </a:extLst>
          </p:cNvPr>
          <p:cNvSpPr txBox="1"/>
          <p:nvPr/>
        </p:nvSpPr>
        <p:spPr>
          <a:xfrm>
            <a:off x="3277297" y="673102"/>
            <a:ext cx="6027612"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INDUSTRY RECOGNITION</a:t>
            </a:r>
          </a:p>
        </p:txBody>
      </p:sp>
      <p:sp>
        <p:nvSpPr>
          <p:cNvPr id="5" name="Rectangle 4">
            <a:extLst>
              <a:ext uri="{FF2B5EF4-FFF2-40B4-BE49-F238E27FC236}">
                <a16:creationId xmlns:a16="http://schemas.microsoft.com/office/drawing/2014/main" id="{9797C4B4-B55E-479D-9A0B-2ECD365AB2C3}"/>
              </a:ext>
            </a:extLst>
          </p:cNvPr>
          <p:cNvSpPr/>
          <p:nvPr/>
        </p:nvSpPr>
        <p:spPr>
          <a:xfrm>
            <a:off x="0" y="0"/>
            <a:ext cx="560439" cy="6858000"/>
          </a:xfrm>
          <a:prstGeom prst="rect">
            <a:avLst/>
          </a:prstGeom>
          <a:blipFill>
            <a:blip r:embed="rId3"/>
            <a:srcRect/>
            <a:stretch>
              <a:fillRect r="-2075436"/>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EE896C0-5773-4685-BC0E-F1D936010E5A}"/>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8389037-15B8-4E2B-A865-C41F73EC9031}"/>
              </a:ext>
            </a:extLst>
          </p:cNvPr>
          <p:cNvSpPr txBox="1"/>
          <p:nvPr/>
        </p:nvSpPr>
        <p:spPr>
          <a:xfrm rot="16200000">
            <a:off x="-941748" y="3290501"/>
            <a:ext cx="2443939"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WHAT THEY SAY</a:t>
            </a:r>
          </a:p>
        </p:txBody>
      </p:sp>
      <p:sp>
        <p:nvSpPr>
          <p:cNvPr id="8" name="Graphic 31" descr="Line arrow Horizontal U turn">
            <a:extLst>
              <a:ext uri="{FF2B5EF4-FFF2-40B4-BE49-F238E27FC236}">
                <a16:creationId xmlns:a16="http://schemas.microsoft.com/office/drawing/2014/main" id="{8871C1F1-FBFF-48EF-9C4B-A47092046128}"/>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lide Number Placeholder 73">
            <a:extLst>
              <a:ext uri="{FF2B5EF4-FFF2-40B4-BE49-F238E27FC236}">
                <a16:creationId xmlns:a16="http://schemas.microsoft.com/office/drawing/2014/main" id="{695F3C00-6F42-473E-80DF-F13BB0E3FCE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grpSp>
        <p:nvGrpSpPr>
          <p:cNvPr id="9264" name="Group 9263">
            <a:extLst>
              <a:ext uri="{FF2B5EF4-FFF2-40B4-BE49-F238E27FC236}">
                <a16:creationId xmlns:a16="http://schemas.microsoft.com/office/drawing/2014/main" id="{82489C1F-7373-4B75-8581-9137E408EACC}"/>
              </a:ext>
            </a:extLst>
          </p:cNvPr>
          <p:cNvGrpSpPr/>
          <p:nvPr/>
        </p:nvGrpSpPr>
        <p:grpSpPr>
          <a:xfrm>
            <a:off x="1342706" y="1560116"/>
            <a:ext cx="9896794" cy="4901598"/>
            <a:chOff x="1342706" y="1560116"/>
            <a:chExt cx="9896794" cy="4901598"/>
          </a:xfrm>
        </p:grpSpPr>
        <p:grpSp>
          <p:nvGrpSpPr>
            <p:cNvPr id="169" name="Group 168">
              <a:extLst>
                <a:ext uri="{FF2B5EF4-FFF2-40B4-BE49-F238E27FC236}">
                  <a16:creationId xmlns:a16="http://schemas.microsoft.com/office/drawing/2014/main" id="{3C4F9E31-BE32-47B4-8B4E-D1F6548177E7}"/>
                </a:ext>
              </a:extLst>
            </p:cNvPr>
            <p:cNvGrpSpPr/>
            <p:nvPr/>
          </p:nvGrpSpPr>
          <p:grpSpPr>
            <a:xfrm>
              <a:off x="3185282" y="3959458"/>
              <a:ext cx="2526490" cy="2502256"/>
              <a:chOff x="1721353" y="1893068"/>
              <a:chExt cx="2220414" cy="2199117"/>
            </a:xfrm>
          </p:grpSpPr>
          <p:sp>
            <p:nvSpPr>
              <p:cNvPr id="170" name="Rectangle 169">
                <a:extLst>
                  <a:ext uri="{FF2B5EF4-FFF2-40B4-BE49-F238E27FC236}">
                    <a16:creationId xmlns:a16="http://schemas.microsoft.com/office/drawing/2014/main" id="{08CA9DD7-AADB-4C42-8077-1BFC35D3BB8F}"/>
                  </a:ext>
                </a:extLst>
              </p:cNvPr>
              <p:cNvSpPr/>
              <p:nvPr/>
            </p:nvSpPr>
            <p:spPr>
              <a:xfrm>
                <a:off x="1721353" y="3685395"/>
                <a:ext cx="2193422" cy="406790"/>
              </a:xfrm>
              <a:prstGeom prst="rect">
                <a:avLst/>
              </a:prstGeom>
              <a:blipFill dpi="0" rotWithShape="1">
                <a:blip r:embed="rId4">
                  <a:alphaModFix amt="3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1" name="Group 170">
                <a:extLst>
                  <a:ext uri="{FF2B5EF4-FFF2-40B4-BE49-F238E27FC236}">
                    <a16:creationId xmlns:a16="http://schemas.microsoft.com/office/drawing/2014/main" id="{888E2C67-6DC4-4C15-BDA7-61BBF16A2A63}"/>
                  </a:ext>
                </a:extLst>
              </p:cNvPr>
              <p:cNvGrpSpPr/>
              <p:nvPr/>
            </p:nvGrpSpPr>
            <p:grpSpPr>
              <a:xfrm>
                <a:off x="1772055" y="1924203"/>
                <a:ext cx="2092022" cy="2003356"/>
                <a:chOff x="1772055" y="1924203"/>
                <a:chExt cx="2092022" cy="2003356"/>
              </a:xfrm>
            </p:grpSpPr>
            <p:grpSp>
              <p:nvGrpSpPr>
                <p:cNvPr id="176" name="Group 175">
                  <a:extLst>
                    <a:ext uri="{FF2B5EF4-FFF2-40B4-BE49-F238E27FC236}">
                      <a16:creationId xmlns:a16="http://schemas.microsoft.com/office/drawing/2014/main" id="{290CF51F-482A-4301-A9C4-5B91A4995251}"/>
                    </a:ext>
                  </a:extLst>
                </p:cNvPr>
                <p:cNvGrpSpPr/>
                <p:nvPr/>
              </p:nvGrpSpPr>
              <p:grpSpPr>
                <a:xfrm>
                  <a:off x="1986438" y="3566741"/>
                  <a:ext cx="1663252" cy="360818"/>
                  <a:chOff x="7826501" y="3787139"/>
                  <a:chExt cx="1150812" cy="249652"/>
                </a:xfrm>
              </p:grpSpPr>
              <p:sp>
                <p:nvSpPr>
                  <p:cNvPr id="196" name="Freeform: Shape 195">
                    <a:extLst>
                      <a:ext uri="{FF2B5EF4-FFF2-40B4-BE49-F238E27FC236}">
                        <a16:creationId xmlns:a16="http://schemas.microsoft.com/office/drawing/2014/main" id="{18941B2B-864E-49B7-A0EF-70E2164C5BE8}"/>
                      </a:ext>
                    </a:extLst>
                  </p:cNvPr>
                  <p:cNvSpPr/>
                  <p:nvPr/>
                </p:nvSpPr>
                <p:spPr>
                  <a:xfrm>
                    <a:off x="7826501" y="3853338"/>
                    <a:ext cx="1150812" cy="183453"/>
                  </a:xfrm>
                  <a:custGeom>
                    <a:avLst/>
                    <a:gdLst>
                      <a:gd name="connsiteX0" fmla="*/ 0 w 1150812"/>
                      <a:gd name="connsiteY0" fmla="*/ 0 h 183453"/>
                      <a:gd name="connsiteX1" fmla="*/ 1150811 w 1150812"/>
                      <a:gd name="connsiteY1" fmla="*/ 0 h 183453"/>
                      <a:gd name="connsiteX2" fmla="*/ 1150811 w 1150812"/>
                      <a:gd name="connsiteY2" fmla="*/ 117253 h 183453"/>
                      <a:gd name="connsiteX3" fmla="*/ 1150812 w 1150812"/>
                      <a:gd name="connsiteY3" fmla="*/ 117253 h 183453"/>
                      <a:gd name="connsiteX4" fmla="*/ 575406 w 1150812"/>
                      <a:gd name="connsiteY4" fmla="*/ 183453 h 183453"/>
                      <a:gd name="connsiteX5" fmla="*/ 0 w 1150812"/>
                      <a:gd name="connsiteY5" fmla="*/ 117253 h 18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812" h="183453">
                        <a:moveTo>
                          <a:pt x="0" y="0"/>
                        </a:moveTo>
                        <a:lnTo>
                          <a:pt x="1150811" y="0"/>
                        </a:lnTo>
                        <a:lnTo>
                          <a:pt x="1150811" y="117253"/>
                        </a:lnTo>
                        <a:lnTo>
                          <a:pt x="1150812" y="117253"/>
                        </a:lnTo>
                        <a:cubicBezTo>
                          <a:pt x="1150812" y="153814"/>
                          <a:pt x="893194" y="183453"/>
                          <a:pt x="575406" y="183453"/>
                        </a:cubicBezTo>
                        <a:cubicBezTo>
                          <a:pt x="257618" y="183453"/>
                          <a:pt x="0" y="153814"/>
                          <a:pt x="0" y="117253"/>
                        </a:cubicBezTo>
                        <a:close/>
                      </a:path>
                    </a:pathLst>
                  </a:custGeom>
                  <a:gradFill flip="none" rotWithShape="1">
                    <a:gsLst>
                      <a:gs pos="0">
                        <a:schemeClr val="accent6">
                          <a:lumMod val="75000"/>
                        </a:schemeClr>
                      </a:gs>
                      <a:gs pos="100000">
                        <a:schemeClr val="accent6"/>
                      </a:gs>
                      <a:gs pos="74000">
                        <a:schemeClr val="accent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813A25F8-F0D7-4E15-B056-FF72C402E6F1}"/>
                      </a:ext>
                    </a:extLst>
                  </p:cNvPr>
                  <p:cNvSpPr/>
                  <p:nvPr/>
                </p:nvSpPr>
                <p:spPr>
                  <a:xfrm>
                    <a:off x="7826502" y="3787139"/>
                    <a:ext cx="1150811" cy="132399"/>
                  </a:xfrm>
                  <a:prstGeom prst="ellipse">
                    <a:avLst/>
                  </a:prstGeom>
                  <a:gradFill flip="none" rotWithShape="1">
                    <a:gsLst>
                      <a:gs pos="0">
                        <a:schemeClr val="accent6"/>
                      </a:gs>
                      <a:gs pos="100000">
                        <a:schemeClr val="accent5"/>
                      </a:gs>
                      <a:gs pos="7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7" name="Rectangle 176">
                  <a:extLst>
                    <a:ext uri="{FF2B5EF4-FFF2-40B4-BE49-F238E27FC236}">
                      <a16:creationId xmlns:a16="http://schemas.microsoft.com/office/drawing/2014/main" id="{DA9F1454-A52B-43E0-A40A-7A77AE164969}"/>
                    </a:ext>
                  </a:extLst>
                </p:cNvPr>
                <p:cNvSpPr/>
                <p:nvPr/>
              </p:nvSpPr>
              <p:spPr>
                <a:xfrm>
                  <a:off x="1772055" y="3598856"/>
                  <a:ext cx="2092022" cy="130711"/>
                </a:xfrm>
                <a:prstGeom prst="rect">
                  <a:avLst/>
                </a:prstGeom>
                <a:blipFill dpi="0" rotWithShape="1">
                  <a:blip r:embed="rId4">
                    <a:alphaModFix amt="5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8" name="Group 177">
                  <a:extLst>
                    <a:ext uri="{FF2B5EF4-FFF2-40B4-BE49-F238E27FC236}">
                      <a16:creationId xmlns:a16="http://schemas.microsoft.com/office/drawing/2014/main" id="{439FB281-513E-457F-ABA7-26DE90D3DBC0}"/>
                    </a:ext>
                  </a:extLst>
                </p:cNvPr>
                <p:cNvGrpSpPr/>
                <p:nvPr/>
              </p:nvGrpSpPr>
              <p:grpSpPr>
                <a:xfrm>
                  <a:off x="1881122" y="1924203"/>
                  <a:ext cx="1873887" cy="1739928"/>
                  <a:chOff x="1881122" y="1924203"/>
                  <a:chExt cx="1873887" cy="1739928"/>
                </a:xfrm>
              </p:grpSpPr>
              <p:sp>
                <p:nvSpPr>
                  <p:cNvPr id="180" name="Freeform: Shape 179">
                    <a:extLst>
                      <a:ext uri="{FF2B5EF4-FFF2-40B4-BE49-F238E27FC236}">
                        <a16:creationId xmlns:a16="http://schemas.microsoft.com/office/drawing/2014/main" id="{2FFA04BF-468F-4BEB-83DF-7CB1BA911DCB}"/>
                      </a:ext>
                    </a:extLst>
                  </p:cNvPr>
                  <p:cNvSpPr/>
                  <p:nvPr/>
                </p:nvSpPr>
                <p:spPr>
                  <a:xfrm>
                    <a:off x="2014182" y="2057136"/>
                    <a:ext cx="1603916" cy="1603916"/>
                  </a:xfrm>
                  <a:custGeom>
                    <a:avLst/>
                    <a:gdLst>
                      <a:gd name="connsiteX0" fmla="*/ 846392 w 1190625"/>
                      <a:gd name="connsiteY0" fmla="*/ 0 h 1190625"/>
                      <a:gd name="connsiteX1" fmla="*/ 350615 w 1190625"/>
                      <a:gd name="connsiteY1" fmla="*/ 0 h 1190625"/>
                      <a:gd name="connsiteX2" fmla="*/ 0 w 1190625"/>
                      <a:gd name="connsiteY2" fmla="*/ 350615 h 1190625"/>
                      <a:gd name="connsiteX3" fmla="*/ 0 w 1190625"/>
                      <a:gd name="connsiteY3" fmla="*/ 846487 h 1190625"/>
                      <a:gd name="connsiteX4" fmla="*/ 350615 w 1190625"/>
                      <a:gd name="connsiteY4" fmla="*/ 1197102 h 1190625"/>
                      <a:gd name="connsiteX5" fmla="*/ 846392 w 1190625"/>
                      <a:gd name="connsiteY5" fmla="*/ 1197102 h 1190625"/>
                      <a:gd name="connsiteX6" fmla="*/ 1197007 w 1190625"/>
                      <a:gd name="connsiteY6" fmla="*/ 846487 h 1190625"/>
                      <a:gd name="connsiteX7" fmla="*/ 1197007 w 1190625"/>
                      <a:gd name="connsiteY7" fmla="*/ 350615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625" h="1190625">
                        <a:moveTo>
                          <a:pt x="846392" y="0"/>
                        </a:moveTo>
                        <a:lnTo>
                          <a:pt x="350615" y="0"/>
                        </a:lnTo>
                        <a:lnTo>
                          <a:pt x="0" y="350615"/>
                        </a:lnTo>
                        <a:lnTo>
                          <a:pt x="0" y="846487"/>
                        </a:lnTo>
                        <a:lnTo>
                          <a:pt x="350615" y="1197102"/>
                        </a:lnTo>
                        <a:lnTo>
                          <a:pt x="846392" y="1197102"/>
                        </a:lnTo>
                        <a:lnTo>
                          <a:pt x="1197007" y="846487"/>
                        </a:lnTo>
                        <a:lnTo>
                          <a:pt x="1197007" y="350615"/>
                        </a:lnTo>
                        <a:close/>
                      </a:path>
                    </a:pathLst>
                  </a:custGeom>
                  <a:gradFill flip="none" rotWithShape="1">
                    <a:gsLst>
                      <a:gs pos="0">
                        <a:schemeClr val="accent2">
                          <a:alpha val="50000"/>
                        </a:schemeClr>
                      </a:gs>
                      <a:gs pos="35000">
                        <a:schemeClr val="accent4">
                          <a:alpha val="50000"/>
                        </a:schemeClr>
                      </a:gs>
                      <a:gs pos="100000">
                        <a:schemeClr val="accent1">
                          <a:lumMod val="25000"/>
                          <a:alpha val="75000"/>
                        </a:schemeClr>
                      </a:gs>
                    </a:gsLst>
                    <a:path path="circle">
                      <a:fillToRect r="100000" b="100000"/>
                    </a:path>
                    <a:tileRect l="-100000" t="-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1" name="Group 180">
                    <a:extLst>
                      <a:ext uri="{FF2B5EF4-FFF2-40B4-BE49-F238E27FC236}">
                        <a16:creationId xmlns:a16="http://schemas.microsoft.com/office/drawing/2014/main" id="{7D96F54A-D3AF-466A-8DE5-C61AB577A1D7}"/>
                      </a:ext>
                    </a:extLst>
                  </p:cNvPr>
                  <p:cNvGrpSpPr/>
                  <p:nvPr/>
                </p:nvGrpSpPr>
                <p:grpSpPr>
                  <a:xfrm>
                    <a:off x="1881122" y="1924203"/>
                    <a:ext cx="1873887" cy="1739928"/>
                    <a:chOff x="5397912" y="2681287"/>
                    <a:chExt cx="1391031" cy="1291590"/>
                  </a:xfrm>
                </p:grpSpPr>
                <p:sp>
                  <p:nvSpPr>
                    <p:cNvPr id="182" name="Freeform: Shape 181">
                      <a:extLst>
                        <a:ext uri="{FF2B5EF4-FFF2-40B4-BE49-F238E27FC236}">
                          <a16:creationId xmlns:a16="http://schemas.microsoft.com/office/drawing/2014/main" id="{F27474EB-A34E-4CAB-9C10-4236743D7FEB}"/>
                        </a:ext>
                      </a:extLst>
                    </p:cNvPr>
                    <p:cNvSpPr/>
                    <p:nvPr/>
                  </p:nvSpPr>
                  <p:spPr>
                    <a:xfrm>
                      <a:off x="6613398" y="2967608"/>
                      <a:ext cx="133350" cy="285750"/>
                    </a:xfrm>
                    <a:custGeom>
                      <a:avLst/>
                      <a:gdLst>
                        <a:gd name="connsiteX0" fmla="*/ 80296 w 133350"/>
                        <a:gd name="connsiteY0" fmla="*/ 162973 h 285750"/>
                        <a:gd name="connsiteX1" fmla="*/ 80296 w 133350"/>
                        <a:gd name="connsiteY1" fmla="*/ 166688 h 285750"/>
                        <a:gd name="connsiteX2" fmla="*/ 138779 w 133350"/>
                        <a:gd name="connsiteY2" fmla="*/ 288036 h 285750"/>
                        <a:gd name="connsiteX3" fmla="*/ 138779 w 133350"/>
                        <a:gd name="connsiteY3" fmla="*/ 138779 h 285750"/>
                        <a:gd name="connsiteX4" fmla="*/ 0 w 133350"/>
                        <a:gd name="connsiteY4" fmla="*/ 0 h 285750"/>
                        <a:gd name="connsiteX5" fmla="*/ 76867 w 133350"/>
                        <a:gd name="connsiteY5" fmla="*/ 1595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80296" y="162973"/>
                          </a:moveTo>
                          <a:lnTo>
                            <a:pt x="80296" y="166688"/>
                          </a:lnTo>
                          <a:lnTo>
                            <a:pt x="138779" y="288036"/>
                          </a:lnTo>
                          <a:lnTo>
                            <a:pt x="138779" y="138779"/>
                          </a:lnTo>
                          <a:lnTo>
                            <a:pt x="0" y="0"/>
                          </a:lnTo>
                          <a:lnTo>
                            <a:pt x="76867" y="15954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Shape 182">
                      <a:extLst>
                        <a:ext uri="{FF2B5EF4-FFF2-40B4-BE49-F238E27FC236}">
                          <a16:creationId xmlns:a16="http://schemas.microsoft.com/office/drawing/2014/main" id="{E06539E2-074F-4E4A-A6DB-4C960E4D3A9A}"/>
                        </a:ext>
                      </a:extLst>
                    </p:cNvPr>
                    <p:cNvSpPr/>
                    <p:nvPr/>
                  </p:nvSpPr>
                  <p:spPr>
                    <a:xfrm>
                      <a:off x="6646640" y="3454336"/>
                      <a:ext cx="104775" cy="295275"/>
                    </a:xfrm>
                    <a:custGeom>
                      <a:avLst/>
                      <a:gdLst>
                        <a:gd name="connsiteX0" fmla="*/ 105537 w 104775"/>
                        <a:gd name="connsiteY0" fmla="*/ 0 h 295275"/>
                        <a:gd name="connsiteX1" fmla="*/ 47054 w 104775"/>
                        <a:gd name="connsiteY1" fmla="*/ 167259 h 295275"/>
                        <a:gd name="connsiteX2" fmla="*/ 47054 w 104775"/>
                        <a:gd name="connsiteY2" fmla="*/ 172117 h 295275"/>
                        <a:gd name="connsiteX3" fmla="*/ 44482 w 104775"/>
                        <a:gd name="connsiteY3" fmla="*/ 174784 h 295275"/>
                        <a:gd name="connsiteX4" fmla="*/ 0 w 104775"/>
                        <a:gd name="connsiteY4" fmla="*/ 301942 h 295275"/>
                        <a:gd name="connsiteX5" fmla="*/ 105537 w 104775"/>
                        <a:gd name="connsiteY5" fmla="*/ 19631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105537" y="0"/>
                          </a:moveTo>
                          <a:lnTo>
                            <a:pt x="47054" y="167259"/>
                          </a:lnTo>
                          <a:lnTo>
                            <a:pt x="47054" y="172117"/>
                          </a:lnTo>
                          <a:lnTo>
                            <a:pt x="44482" y="174784"/>
                          </a:lnTo>
                          <a:lnTo>
                            <a:pt x="0" y="301942"/>
                          </a:lnTo>
                          <a:lnTo>
                            <a:pt x="105537" y="196310"/>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Shape 183">
                      <a:extLst>
                        <a:ext uri="{FF2B5EF4-FFF2-40B4-BE49-F238E27FC236}">
                          <a16:creationId xmlns:a16="http://schemas.microsoft.com/office/drawing/2014/main" id="{9B72C49B-0643-4C96-BE77-DA930D415F5F}"/>
                        </a:ext>
                      </a:extLst>
                    </p:cNvPr>
                    <p:cNvSpPr/>
                    <p:nvPr/>
                  </p:nvSpPr>
                  <p:spPr>
                    <a:xfrm>
                      <a:off x="5684234" y="2721578"/>
                      <a:ext cx="285750" cy="133350"/>
                    </a:xfrm>
                    <a:custGeom>
                      <a:avLst/>
                      <a:gdLst>
                        <a:gd name="connsiteX0" fmla="*/ 163068 w 285750"/>
                        <a:gd name="connsiteY0" fmla="*/ 58388 h 133350"/>
                        <a:gd name="connsiteX1" fmla="*/ 166783 w 285750"/>
                        <a:gd name="connsiteY1" fmla="*/ 58388 h 133350"/>
                        <a:gd name="connsiteX2" fmla="*/ 288131 w 285750"/>
                        <a:gd name="connsiteY2" fmla="*/ 0 h 133350"/>
                        <a:gd name="connsiteX3" fmla="*/ 138779 w 285750"/>
                        <a:gd name="connsiteY3" fmla="*/ 0 h 133350"/>
                        <a:gd name="connsiteX4" fmla="*/ 0 w 285750"/>
                        <a:gd name="connsiteY4" fmla="*/ 138779 h 133350"/>
                        <a:gd name="connsiteX5" fmla="*/ 159544 w 285750"/>
                        <a:gd name="connsiteY5" fmla="*/ 6191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133350">
                          <a:moveTo>
                            <a:pt x="163068" y="58388"/>
                          </a:moveTo>
                          <a:lnTo>
                            <a:pt x="166783" y="58388"/>
                          </a:lnTo>
                          <a:lnTo>
                            <a:pt x="288131" y="0"/>
                          </a:lnTo>
                          <a:lnTo>
                            <a:pt x="138779" y="0"/>
                          </a:lnTo>
                          <a:lnTo>
                            <a:pt x="0" y="138779"/>
                          </a:lnTo>
                          <a:lnTo>
                            <a:pt x="159544" y="61912"/>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Shape 184">
                      <a:extLst>
                        <a:ext uri="{FF2B5EF4-FFF2-40B4-BE49-F238E27FC236}">
                          <a16:creationId xmlns:a16="http://schemas.microsoft.com/office/drawing/2014/main" id="{17445EE9-A936-4691-BA33-CF9497757BF9}"/>
                        </a:ext>
                      </a:extLst>
                    </p:cNvPr>
                    <p:cNvSpPr/>
                    <p:nvPr/>
                  </p:nvSpPr>
                  <p:spPr>
                    <a:xfrm>
                      <a:off x="5438203" y="3000851"/>
                      <a:ext cx="104775" cy="295275"/>
                    </a:xfrm>
                    <a:custGeom>
                      <a:avLst/>
                      <a:gdLst>
                        <a:gd name="connsiteX0" fmla="*/ 58484 w 104775"/>
                        <a:gd name="connsiteY0" fmla="*/ 129730 h 295275"/>
                        <a:gd name="connsiteX1" fmla="*/ 61055 w 104775"/>
                        <a:gd name="connsiteY1" fmla="*/ 127159 h 295275"/>
                        <a:gd name="connsiteX2" fmla="*/ 105537 w 104775"/>
                        <a:gd name="connsiteY2" fmla="*/ 0 h 295275"/>
                        <a:gd name="connsiteX3" fmla="*/ 0 w 104775"/>
                        <a:gd name="connsiteY3" fmla="*/ 105537 h 295275"/>
                        <a:gd name="connsiteX4" fmla="*/ 0 w 104775"/>
                        <a:gd name="connsiteY4" fmla="*/ 301943 h 295275"/>
                        <a:gd name="connsiteX5" fmla="*/ 58484 w 104775"/>
                        <a:gd name="connsiteY5" fmla="*/ 13468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58484" y="129730"/>
                          </a:moveTo>
                          <a:lnTo>
                            <a:pt x="61055" y="127159"/>
                          </a:lnTo>
                          <a:lnTo>
                            <a:pt x="105537" y="0"/>
                          </a:lnTo>
                          <a:lnTo>
                            <a:pt x="0" y="105537"/>
                          </a:lnTo>
                          <a:lnTo>
                            <a:pt x="0" y="301943"/>
                          </a:lnTo>
                          <a:lnTo>
                            <a:pt x="58484" y="13468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Shape 185">
                      <a:extLst>
                        <a:ext uri="{FF2B5EF4-FFF2-40B4-BE49-F238E27FC236}">
                          <a16:creationId xmlns:a16="http://schemas.microsoft.com/office/drawing/2014/main" id="{21D2B349-40F1-43B8-8857-B54E996283A3}"/>
                        </a:ext>
                      </a:extLst>
                    </p:cNvPr>
                    <p:cNvSpPr/>
                    <p:nvPr/>
                  </p:nvSpPr>
                  <p:spPr>
                    <a:xfrm>
                      <a:off x="6170961" y="2721578"/>
                      <a:ext cx="295275" cy="104775"/>
                    </a:xfrm>
                    <a:custGeom>
                      <a:avLst/>
                      <a:gdLst>
                        <a:gd name="connsiteX0" fmla="*/ 172117 w 295275"/>
                        <a:gd name="connsiteY0" fmla="*/ 58388 h 104775"/>
                        <a:gd name="connsiteX1" fmla="*/ 174784 w 295275"/>
                        <a:gd name="connsiteY1" fmla="*/ 61055 h 104775"/>
                        <a:gd name="connsiteX2" fmla="*/ 301942 w 295275"/>
                        <a:gd name="connsiteY2" fmla="*/ 105537 h 104775"/>
                        <a:gd name="connsiteX3" fmla="*/ 196405 w 295275"/>
                        <a:gd name="connsiteY3" fmla="*/ 0 h 104775"/>
                        <a:gd name="connsiteX4" fmla="*/ 0 w 295275"/>
                        <a:gd name="connsiteY4" fmla="*/ 0 h 104775"/>
                        <a:gd name="connsiteX5" fmla="*/ 167259 w 295275"/>
                        <a:gd name="connsiteY5" fmla="*/ 5838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104775">
                          <a:moveTo>
                            <a:pt x="172117" y="58388"/>
                          </a:moveTo>
                          <a:lnTo>
                            <a:pt x="174784" y="61055"/>
                          </a:lnTo>
                          <a:lnTo>
                            <a:pt x="301942" y="105537"/>
                          </a:lnTo>
                          <a:lnTo>
                            <a:pt x="196405" y="0"/>
                          </a:lnTo>
                          <a:lnTo>
                            <a:pt x="0" y="0"/>
                          </a:lnTo>
                          <a:lnTo>
                            <a:pt x="167259" y="583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Shape 186">
                      <a:extLst>
                        <a:ext uri="{FF2B5EF4-FFF2-40B4-BE49-F238E27FC236}">
                          <a16:creationId xmlns:a16="http://schemas.microsoft.com/office/drawing/2014/main" id="{0BD0EB01-D6C5-46BE-A5CA-C21D7A2B2D95}"/>
                        </a:ext>
                      </a:extLst>
                    </p:cNvPr>
                    <p:cNvSpPr/>
                    <p:nvPr/>
                  </p:nvSpPr>
                  <p:spPr>
                    <a:xfrm>
                      <a:off x="5438203" y="3501389"/>
                      <a:ext cx="133350" cy="285750"/>
                    </a:xfrm>
                    <a:custGeom>
                      <a:avLst/>
                      <a:gdLst>
                        <a:gd name="connsiteX0" fmla="*/ 58484 w 133350"/>
                        <a:gd name="connsiteY0" fmla="*/ 125063 h 285750"/>
                        <a:gd name="connsiteX1" fmla="*/ 58484 w 133350"/>
                        <a:gd name="connsiteY1" fmla="*/ 121348 h 285750"/>
                        <a:gd name="connsiteX2" fmla="*/ 0 w 133350"/>
                        <a:gd name="connsiteY2" fmla="*/ 0 h 285750"/>
                        <a:gd name="connsiteX3" fmla="*/ 0 w 133350"/>
                        <a:gd name="connsiteY3" fmla="*/ 149257 h 285750"/>
                        <a:gd name="connsiteX4" fmla="*/ 138875 w 133350"/>
                        <a:gd name="connsiteY4" fmla="*/ 288131 h 285750"/>
                        <a:gd name="connsiteX5" fmla="*/ 61913 w 133350"/>
                        <a:gd name="connsiteY5" fmla="*/ 12858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58484" y="125063"/>
                          </a:moveTo>
                          <a:lnTo>
                            <a:pt x="58484" y="121348"/>
                          </a:lnTo>
                          <a:lnTo>
                            <a:pt x="0" y="0"/>
                          </a:lnTo>
                          <a:lnTo>
                            <a:pt x="0" y="149257"/>
                          </a:lnTo>
                          <a:lnTo>
                            <a:pt x="138875" y="288131"/>
                          </a:lnTo>
                          <a:lnTo>
                            <a:pt x="61913" y="1285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Shape 187">
                      <a:extLst>
                        <a:ext uri="{FF2B5EF4-FFF2-40B4-BE49-F238E27FC236}">
                          <a16:creationId xmlns:a16="http://schemas.microsoft.com/office/drawing/2014/main" id="{09CC0A7A-DBB3-4D94-84E9-9E0BA7B780FF}"/>
                        </a:ext>
                      </a:extLst>
                    </p:cNvPr>
                    <p:cNvSpPr/>
                    <p:nvPr/>
                  </p:nvSpPr>
                  <p:spPr>
                    <a:xfrm>
                      <a:off x="6345745" y="2782633"/>
                      <a:ext cx="342900" cy="342900"/>
                    </a:xfrm>
                    <a:custGeom>
                      <a:avLst/>
                      <a:gdLst>
                        <a:gd name="connsiteX0" fmla="*/ 344519 w 342900"/>
                        <a:gd name="connsiteY0" fmla="*/ 344519 h 342900"/>
                        <a:gd name="connsiteX1" fmla="*/ 267653 w 342900"/>
                        <a:gd name="connsiteY1" fmla="*/ 184975 h 342900"/>
                        <a:gd name="connsiteX2" fmla="*/ 214693 w 342900"/>
                        <a:gd name="connsiteY2" fmla="*/ 75057 h 342900"/>
                        <a:gd name="connsiteX3" fmla="*/ 127159 w 342900"/>
                        <a:gd name="connsiteY3" fmla="*/ 44482 h 342900"/>
                        <a:gd name="connsiteX4" fmla="*/ 0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344519"/>
                          </a:moveTo>
                          <a:lnTo>
                            <a:pt x="267653" y="184975"/>
                          </a:lnTo>
                          <a:lnTo>
                            <a:pt x="214693" y="75057"/>
                          </a:lnTo>
                          <a:lnTo>
                            <a:pt x="127159" y="44482"/>
                          </a:lnTo>
                          <a:lnTo>
                            <a:pt x="0" y="0"/>
                          </a:lnTo>
                          <a:close/>
                        </a:path>
                      </a:pathLst>
                    </a:custGeom>
                    <a:gradFill flip="none" rotWithShape="1">
                      <a:gsLst>
                        <a:gs pos="0">
                          <a:schemeClr val="accent6"/>
                        </a:gs>
                        <a:gs pos="100000">
                          <a:schemeClr val="accent3"/>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Shape 188">
                      <a:extLst>
                        <a:ext uri="{FF2B5EF4-FFF2-40B4-BE49-F238E27FC236}">
                          <a16:creationId xmlns:a16="http://schemas.microsoft.com/office/drawing/2014/main" id="{BE4D2157-9694-4F4E-BD5A-9F4C268608BB}"/>
                        </a:ext>
                      </a:extLst>
                    </p:cNvPr>
                    <p:cNvSpPr/>
                    <p:nvPr/>
                  </p:nvSpPr>
                  <p:spPr>
                    <a:xfrm>
                      <a:off x="5851016" y="2681287"/>
                      <a:ext cx="485775" cy="95250"/>
                    </a:xfrm>
                    <a:custGeom>
                      <a:avLst/>
                      <a:gdLst>
                        <a:gd name="connsiteX0" fmla="*/ 487204 w 485775"/>
                        <a:gd name="connsiteY0" fmla="*/ 98679 h 95250"/>
                        <a:gd name="connsiteX1" fmla="*/ 319945 w 485775"/>
                        <a:gd name="connsiteY1" fmla="*/ 40291 h 95250"/>
                        <a:gd name="connsiteX2" fmla="*/ 204883 w 485775"/>
                        <a:gd name="connsiteY2" fmla="*/ 0 h 95250"/>
                        <a:gd name="connsiteX3" fmla="*/ 121348 w 485775"/>
                        <a:gd name="connsiteY3" fmla="*/ 40291 h 95250"/>
                        <a:gd name="connsiteX4" fmla="*/ 0 w 485775"/>
                        <a:gd name="connsiteY4" fmla="*/ 9867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5250">
                          <a:moveTo>
                            <a:pt x="487204" y="98679"/>
                          </a:moveTo>
                          <a:lnTo>
                            <a:pt x="319945" y="40291"/>
                          </a:lnTo>
                          <a:lnTo>
                            <a:pt x="204883" y="0"/>
                          </a:lnTo>
                          <a:lnTo>
                            <a:pt x="121348" y="40291"/>
                          </a:lnTo>
                          <a:lnTo>
                            <a:pt x="0" y="98679"/>
                          </a:lnTo>
                          <a:close/>
                        </a:path>
                      </a:pathLst>
                    </a:custGeom>
                    <a:gradFill flip="none" rotWithShape="1">
                      <a:gsLst>
                        <a:gs pos="0">
                          <a:schemeClr val="accent6"/>
                        </a:gs>
                        <a:gs pos="100000">
                          <a:schemeClr val="accent2"/>
                        </a:gs>
                      </a:gsLst>
                      <a:path path="circle">
                        <a:fillToRect l="100000" b="100000"/>
                      </a:path>
                      <a:tileRect t="-100000" r="-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Shape 189">
                      <a:extLst>
                        <a:ext uri="{FF2B5EF4-FFF2-40B4-BE49-F238E27FC236}">
                          <a16:creationId xmlns:a16="http://schemas.microsoft.com/office/drawing/2014/main" id="{DDC57D9F-809E-4C84-BFE4-6E6E24A5696D}"/>
                        </a:ext>
                      </a:extLst>
                    </p:cNvPr>
                    <p:cNvSpPr/>
                    <p:nvPr/>
                  </p:nvSpPr>
                  <p:spPr>
                    <a:xfrm>
                      <a:off x="6346602" y="3629120"/>
                      <a:ext cx="342900" cy="342900"/>
                    </a:xfrm>
                    <a:custGeom>
                      <a:avLst/>
                      <a:gdLst>
                        <a:gd name="connsiteX0" fmla="*/ 0 w 342900"/>
                        <a:gd name="connsiteY0" fmla="*/ 344519 h 342900"/>
                        <a:gd name="connsiteX1" fmla="*/ 159639 w 342900"/>
                        <a:gd name="connsiteY1" fmla="*/ 267557 h 342900"/>
                        <a:gd name="connsiteX2" fmla="*/ 269462 w 342900"/>
                        <a:gd name="connsiteY2" fmla="*/ 214598 h 342900"/>
                        <a:gd name="connsiteX3" fmla="*/ 300038 w 342900"/>
                        <a:gd name="connsiteY3" fmla="*/ 127159 h 342900"/>
                        <a:gd name="connsiteX4" fmla="*/ 344519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344519"/>
                          </a:moveTo>
                          <a:lnTo>
                            <a:pt x="159639" y="267557"/>
                          </a:lnTo>
                          <a:lnTo>
                            <a:pt x="269462" y="214598"/>
                          </a:lnTo>
                          <a:lnTo>
                            <a:pt x="300038" y="127159"/>
                          </a:lnTo>
                          <a:lnTo>
                            <a:pt x="344519" y="0"/>
                          </a:lnTo>
                          <a:close/>
                        </a:path>
                      </a:pathLst>
                    </a:custGeom>
                    <a:gradFill flip="none" rotWithShape="1">
                      <a:gsLst>
                        <a:gs pos="0">
                          <a:schemeClr val="accent6"/>
                        </a:gs>
                        <a:gs pos="100000">
                          <a:schemeClr val="accent3"/>
                        </a:gs>
                      </a:gsLst>
                      <a:path path="circle">
                        <a:fillToRect t="100000" r="100000"/>
                      </a:path>
                      <a:tileRect l="-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Shape 190">
                      <a:extLst>
                        <a:ext uri="{FF2B5EF4-FFF2-40B4-BE49-F238E27FC236}">
                          <a16:creationId xmlns:a16="http://schemas.microsoft.com/office/drawing/2014/main" id="{1123C3E6-56B6-415C-9FA1-085C10972A84}"/>
                        </a:ext>
                      </a:extLst>
                    </p:cNvPr>
                    <p:cNvSpPr/>
                    <p:nvPr/>
                  </p:nvSpPr>
                  <p:spPr>
                    <a:xfrm>
                      <a:off x="6693693" y="3134296"/>
                      <a:ext cx="95250" cy="485775"/>
                    </a:xfrm>
                    <a:custGeom>
                      <a:avLst/>
                      <a:gdLst>
                        <a:gd name="connsiteX0" fmla="*/ 0 w 95250"/>
                        <a:gd name="connsiteY0" fmla="*/ 487299 h 485775"/>
                        <a:gd name="connsiteX1" fmla="*/ 58483 w 95250"/>
                        <a:gd name="connsiteY1" fmla="*/ 320040 h 485775"/>
                        <a:gd name="connsiteX2" fmla="*/ 98774 w 95250"/>
                        <a:gd name="connsiteY2" fmla="*/ 204883 h 485775"/>
                        <a:gd name="connsiteX3" fmla="*/ 58483 w 95250"/>
                        <a:gd name="connsiteY3" fmla="*/ 121348 h 485775"/>
                        <a:gd name="connsiteX4" fmla="*/ 0 w 95250"/>
                        <a:gd name="connsiteY4" fmla="*/ 0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0" y="487299"/>
                          </a:moveTo>
                          <a:lnTo>
                            <a:pt x="58483" y="320040"/>
                          </a:lnTo>
                          <a:lnTo>
                            <a:pt x="98774" y="204883"/>
                          </a:lnTo>
                          <a:lnTo>
                            <a:pt x="58483" y="121348"/>
                          </a:lnTo>
                          <a:lnTo>
                            <a:pt x="0" y="0"/>
                          </a:lnTo>
                          <a:close/>
                        </a:path>
                      </a:pathLst>
                    </a:custGeom>
                    <a:gradFill flip="none" rotWithShape="1">
                      <a:gsLst>
                        <a:gs pos="0">
                          <a:schemeClr val="accent2"/>
                        </a:gs>
                        <a:gs pos="100000">
                          <a:schemeClr val="accent4"/>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Shape 191">
                      <a:extLst>
                        <a:ext uri="{FF2B5EF4-FFF2-40B4-BE49-F238E27FC236}">
                          <a16:creationId xmlns:a16="http://schemas.microsoft.com/office/drawing/2014/main" id="{A7C42270-85C9-4582-9DBF-82C74E651357}"/>
                        </a:ext>
                      </a:extLst>
                    </p:cNvPr>
                    <p:cNvSpPr/>
                    <p:nvPr/>
                  </p:nvSpPr>
                  <p:spPr>
                    <a:xfrm>
                      <a:off x="5499258" y="2783490"/>
                      <a:ext cx="342900" cy="342900"/>
                    </a:xfrm>
                    <a:custGeom>
                      <a:avLst/>
                      <a:gdLst>
                        <a:gd name="connsiteX0" fmla="*/ 344519 w 342900"/>
                        <a:gd name="connsiteY0" fmla="*/ 0 h 342900"/>
                        <a:gd name="connsiteX1" fmla="*/ 184976 w 342900"/>
                        <a:gd name="connsiteY1" fmla="*/ 76867 h 342900"/>
                        <a:gd name="connsiteX2" fmla="*/ 75057 w 342900"/>
                        <a:gd name="connsiteY2" fmla="*/ 129826 h 342900"/>
                        <a:gd name="connsiteX3" fmla="*/ 44482 w 342900"/>
                        <a:gd name="connsiteY3" fmla="*/ 217361 h 342900"/>
                        <a:gd name="connsiteX4" fmla="*/ 0 w 342900"/>
                        <a:gd name="connsiteY4" fmla="*/ 344519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0"/>
                          </a:moveTo>
                          <a:lnTo>
                            <a:pt x="184976" y="76867"/>
                          </a:lnTo>
                          <a:lnTo>
                            <a:pt x="75057" y="129826"/>
                          </a:lnTo>
                          <a:lnTo>
                            <a:pt x="44482" y="217361"/>
                          </a:lnTo>
                          <a:lnTo>
                            <a:pt x="0" y="344519"/>
                          </a:lnTo>
                          <a:close/>
                        </a:path>
                      </a:pathLst>
                    </a:custGeom>
                    <a:gradFill flip="none" rotWithShape="1">
                      <a:gsLst>
                        <a:gs pos="0">
                          <a:schemeClr val="accent2"/>
                        </a:gs>
                        <a:gs pos="100000">
                          <a:schemeClr val="accent4"/>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Shape 192">
                      <a:extLst>
                        <a:ext uri="{FF2B5EF4-FFF2-40B4-BE49-F238E27FC236}">
                          <a16:creationId xmlns:a16="http://schemas.microsoft.com/office/drawing/2014/main" id="{A609C874-872E-4A52-83AA-9AC47DDB8DE8}"/>
                        </a:ext>
                      </a:extLst>
                    </p:cNvPr>
                    <p:cNvSpPr/>
                    <p:nvPr/>
                  </p:nvSpPr>
                  <p:spPr>
                    <a:xfrm>
                      <a:off x="5500116" y="3629977"/>
                      <a:ext cx="342900" cy="342900"/>
                    </a:xfrm>
                    <a:custGeom>
                      <a:avLst/>
                      <a:gdLst>
                        <a:gd name="connsiteX0" fmla="*/ 0 w 342900"/>
                        <a:gd name="connsiteY0" fmla="*/ 0 h 342900"/>
                        <a:gd name="connsiteX1" fmla="*/ 76962 w 342900"/>
                        <a:gd name="connsiteY1" fmla="*/ 159544 h 342900"/>
                        <a:gd name="connsiteX2" fmla="*/ 129826 w 342900"/>
                        <a:gd name="connsiteY2" fmla="*/ 269462 h 342900"/>
                        <a:gd name="connsiteX3" fmla="*/ 217360 w 342900"/>
                        <a:gd name="connsiteY3" fmla="*/ 300038 h 342900"/>
                        <a:gd name="connsiteX4" fmla="*/ 344519 w 342900"/>
                        <a:gd name="connsiteY4" fmla="*/ 344424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0"/>
                          </a:moveTo>
                          <a:lnTo>
                            <a:pt x="76962" y="159544"/>
                          </a:lnTo>
                          <a:lnTo>
                            <a:pt x="129826" y="269462"/>
                          </a:lnTo>
                          <a:lnTo>
                            <a:pt x="217360" y="300038"/>
                          </a:lnTo>
                          <a:lnTo>
                            <a:pt x="344519" y="344424"/>
                          </a:lnTo>
                          <a:close/>
                        </a:path>
                      </a:pathLst>
                    </a:custGeom>
                    <a:gradFill flip="none" rotWithShape="1">
                      <a:gsLst>
                        <a:gs pos="0">
                          <a:schemeClr val="accent2"/>
                        </a:gs>
                        <a:gs pos="100000">
                          <a:schemeClr val="accent4"/>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8A2B413C-1E44-4606-A896-6A02C189E39A}"/>
                        </a:ext>
                      </a:extLst>
                    </p:cNvPr>
                    <p:cNvSpPr/>
                    <p:nvPr/>
                  </p:nvSpPr>
                  <p:spPr>
                    <a:xfrm>
                      <a:off x="5397912" y="3135534"/>
                      <a:ext cx="95250" cy="485775"/>
                    </a:xfrm>
                    <a:custGeom>
                      <a:avLst/>
                      <a:gdLst>
                        <a:gd name="connsiteX0" fmla="*/ 98774 w 95250"/>
                        <a:gd name="connsiteY0" fmla="*/ 0 h 485775"/>
                        <a:gd name="connsiteX1" fmla="*/ 40291 w 95250"/>
                        <a:gd name="connsiteY1" fmla="*/ 167259 h 485775"/>
                        <a:gd name="connsiteX2" fmla="*/ 0 w 95250"/>
                        <a:gd name="connsiteY2" fmla="*/ 282321 h 485775"/>
                        <a:gd name="connsiteX3" fmla="*/ 40291 w 95250"/>
                        <a:gd name="connsiteY3" fmla="*/ 365855 h 485775"/>
                        <a:gd name="connsiteX4" fmla="*/ 98774 w 95250"/>
                        <a:gd name="connsiteY4" fmla="*/ 487204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98774" y="0"/>
                          </a:moveTo>
                          <a:lnTo>
                            <a:pt x="40291" y="167259"/>
                          </a:lnTo>
                          <a:lnTo>
                            <a:pt x="0" y="282321"/>
                          </a:lnTo>
                          <a:lnTo>
                            <a:pt x="40291" y="365855"/>
                          </a:lnTo>
                          <a:lnTo>
                            <a:pt x="98774" y="487204"/>
                          </a:lnTo>
                          <a:close/>
                        </a:path>
                      </a:pathLst>
                    </a:custGeom>
                    <a:gradFill flip="none" rotWithShape="1">
                      <a:gsLst>
                        <a:gs pos="0">
                          <a:schemeClr val="accent6"/>
                        </a:gs>
                        <a:gs pos="100000">
                          <a:schemeClr val="accent3"/>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Shape 194">
                      <a:extLst>
                        <a:ext uri="{FF2B5EF4-FFF2-40B4-BE49-F238E27FC236}">
                          <a16:creationId xmlns:a16="http://schemas.microsoft.com/office/drawing/2014/main" id="{AD9FC153-2554-40AC-A5BC-7C42F73EABE3}"/>
                        </a:ext>
                      </a:extLst>
                    </p:cNvPr>
                    <p:cNvSpPr/>
                    <p:nvPr/>
                  </p:nvSpPr>
                  <p:spPr>
                    <a:xfrm>
                      <a:off x="5812631" y="3942492"/>
                      <a:ext cx="542925" cy="28575"/>
                    </a:xfrm>
                    <a:custGeom>
                      <a:avLst/>
                      <a:gdLst>
                        <a:gd name="connsiteX0" fmla="*/ 533972 w 542925"/>
                        <a:gd name="connsiteY0" fmla="*/ 31147 h 28575"/>
                        <a:gd name="connsiteX1" fmla="*/ 34671 w 542925"/>
                        <a:gd name="connsiteY1" fmla="*/ 34576 h 28575"/>
                        <a:gd name="connsiteX2" fmla="*/ 0 w 542925"/>
                        <a:gd name="connsiteY2" fmla="*/ 0 h 28575"/>
                        <a:gd name="connsiteX3" fmla="*/ 544259 w 542925"/>
                        <a:gd name="connsiteY3" fmla="*/ 20860 h 28575"/>
                      </a:gdLst>
                      <a:ahLst/>
                      <a:cxnLst>
                        <a:cxn ang="0">
                          <a:pos x="connsiteX0" y="connsiteY0"/>
                        </a:cxn>
                        <a:cxn ang="0">
                          <a:pos x="connsiteX1" y="connsiteY1"/>
                        </a:cxn>
                        <a:cxn ang="0">
                          <a:pos x="connsiteX2" y="connsiteY2"/>
                        </a:cxn>
                        <a:cxn ang="0">
                          <a:pos x="connsiteX3" y="connsiteY3"/>
                        </a:cxn>
                      </a:cxnLst>
                      <a:rect l="l" t="t" r="r" b="b"/>
                      <a:pathLst>
                        <a:path w="542925" h="28575">
                          <a:moveTo>
                            <a:pt x="533972" y="31147"/>
                          </a:moveTo>
                          <a:lnTo>
                            <a:pt x="34671" y="34576"/>
                          </a:lnTo>
                          <a:lnTo>
                            <a:pt x="0" y="0"/>
                          </a:lnTo>
                          <a:lnTo>
                            <a:pt x="544259" y="20860"/>
                          </a:lnTo>
                          <a:close/>
                        </a:path>
                      </a:pathLst>
                    </a:custGeom>
                    <a:gradFill>
                      <a:gsLst>
                        <a:gs pos="0">
                          <a:schemeClr val="accent6">
                            <a:alpha val="50000"/>
                          </a:schemeClr>
                        </a:gs>
                        <a:gs pos="100000">
                          <a:schemeClr val="accent2">
                            <a:alpha val="50000"/>
                          </a:schemeClr>
                        </a:gs>
                      </a:gsLst>
                      <a:path path="circle">
                        <a:fillToRect l="100000" b="100000"/>
                      </a:path>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79" name="TextBox 178">
                  <a:extLst>
                    <a:ext uri="{FF2B5EF4-FFF2-40B4-BE49-F238E27FC236}">
                      <a16:creationId xmlns:a16="http://schemas.microsoft.com/office/drawing/2014/main" id="{6FB74EF1-6924-4924-9923-968DBD10ECAF}"/>
                    </a:ext>
                  </a:extLst>
                </p:cNvPr>
                <p:cNvSpPr txBox="1"/>
                <p:nvPr/>
              </p:nvSpPr>
              <p:spPr>
                <a:xfrm>
                  <a:off x="2009435" y="2377254"/>
                  <a:ext cx="1616238" cy="963680"/>
                </a:xfrm>
                <a:prstGeom prst="rect">
                  <a:avLst/>
                </a:prstGeom>
                <a:noFill/>
              </p:spPr>
              <p:txBody>
                <a:bodyPr wrap="square" rtlCol="0" anchor="ctr" anchorCtr="0">
                  <a:spAutoFit/>
                </a:bodyPr>
                <a:lstStyle/>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5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2018</a:t>
                  </a:r>
                </a:p>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3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TOP CUSTOMER SOFT. DEV. COMPANY</a:t>
                  </a:r>
                </a:p>
              </p:txBody>
            </p:sp>
          </p:grpSp>
          <p:sp>
            <p:nvSpPr>
              <p:cNvPr id="172" name="Rectangle 171">
                <a:extLst>
                  <a:ext uri="{FF2B5EF4-FFF2-40B4-BE49-F238E27FC236}">
                    <a16:creationId xmlns:a16="http://schemas.microsoft.com/office/drawing/2014/main" id="{31A0C964-98A1-454C-942D-57C3F473131E}"/>
                  </a:ext>
                </a:extLst>
              </p:cNvPr>
              <p:cNvSpPr/>
              <p:nvPr/>
            </p:nvSpPr>
            <p:spPr>
              <a:xfrm>
                <a:off x="3530287" y="2617594"/>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915402F3-C511-4D6A-9DE2-4883B0DA406C}"/>
                  </a:ext>
                </a:extLst>
              </p:cNvPr>
              <p:cNvSpPr/>
              <p:nvPr/>
            </p:nvSpPr>
            <p:spPr>
              <a:xfrm>
                <a:off x="3088067" y="1893068"/>
                <a:ext cx="194160" cy="191946"/>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153175B5-7CB2-4A41-95C3-C2B5689D05E0}"/>
                  </a:ext>
                </a:extLst>
              </p:cNvPr>
              <p:cNvSpPr/>
              <p:nvPr/>
            </p:nvSpPr>
            <p:spPr>
              <a:xfrm>
                <a:off x="1930485" y="2046026"/>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8275DEBE-32B3-4683-B746-52CA487C842A}"/>
                  </a:ext>
                </a:extLst>
              </p:cNvPr>
              <p:cNvSpPr/>
              <p:nvPr/>
            </p:nvSpPr>
            <p:spPr>
              <a:xfrm>
                <a:off x="1988666" y="3363942"/>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7" name="Group 226">
              <a:extLst>
                <a:ext uri="{FF2B5EF4-FFF2-40B4-BE49-F238E27FC236}">
                  <a16:creationId xmlns:a16="http://schemas.microsoft.com/office/drawing/2014/main" id="{A15C9F56-F52B-4E0A-A426-AE876CB05506}"/>
                </a:ext>
              </a:extLst>
            </p:cNvPr>
            <p:cNvGrpSpPr/>
            <p:nvPr/>
          </p:nvGrpSpPr>
          <p:grpSpPr>
            <a:xfrm>
              <a:off x="6870434" y="3959458"/>
              <a:ext cx="2526490" cy="2502256"/>
              <a:chOff x="1721353" y="1893068"/>
              <a:chExt cx="2220414" cy="2199117"/>
            </a:xfrm>
          </p:grpSpPr>
          <p:sp>
            <p:nvSpPr>
              <p:cNvPr id="228" name="Rectangle 227">
                <a:extLst>
                  <a:ext uri="{FF2B5EF4-FFF2-40B4-BE49-F238E27FC236}">
                    <a16:creationId xmlns:a16="http://schemas.microsoft.com/office/drawing/2014/main" id="{5C2A8988-3854-4BA8-B7E2-12236562AEAD}"/>
                  </a:ext>
                </a:extLst>
              </p:cNvPr>
              <p:cNvSpPr/>
              <p:nvPr/>
            </p:nvSpPr>
            <p:spPr>
              <a:xfrm>
                <a:off x="1721353" y="3685395"/>
                <a:ext cx="2193422" cy="406790"/>
              </a:xfrm>
              <a:prstGeom prst="rect">
                <a:avLst/>
              </a:prstGeom>
              <a:blipFill dpi="0" rotWithShape="1">
                <a:blip r:embed="rId4">
                  <a:alphaModFix amt="3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9" name="Group 228">
                <a:extLst>
                  <a:ext uri="{FF2B5EF4-FFF2-40B4-BE49-F238E27FC236}">
                    <a16:creationId xmlns:a16="http://schemas.microsoft.com/office/drawing/2014/main" id="{D8B845C8-09BC-43BB-9CD9-F42D6667D67E}"/>
                  </a:ext>
                </a:extLst>
              </p:cNvPr>
              <p:cNvGrpSpPr/>
              <p:nvPr/>
            </p:nvGrpSpPr>
            <p:grpSpPr>
              <a:xfrm>
                <a:off x="1772055" y="1924203"/>
                <a:ext cx="2092022" cy="2003356"/>
                <a:chOff x="1772055" y="1924203"/>
                <a:chExt cx="2092022" cy="2003356"/>
              </a:xfrm>
            </p:grpSpPr>
            <p:grpSp>
              <p:nvGrpSpPr>
                <p:cNvPr id="234" name="Group 233">
                  <a:extLst>
                    <a:ext uri="{FF2B5EF4-FFF2-40B4-BE49-F238E27FC236}">
                      <a16:creationId xmlns:a16="http://schemas.microsoft.com/office/drawing/2014/main" id="{B665935F-C558-45DD-8C8F-527FC3D57396}"/>
                    </a:ext>
                  </a:extLst>
                </p:cNvPr>
                <p:cNvGrpSpPr/>
                <p:nvPr/>
              </p:nvGrpSpPr>
              <p:grpSpPr>
                <a:xfrm>
                  <a:off x="1986438" y="3566741"/>
                  <a:ext cx="1663252" cy="360818"/>
                  <a:chOff x="7826501" y="3787139"/>
                  <a:chExt cx="1150812" cy="249652"/>
                </a:xfrm>
              </p:grpSpPr>
              <p:sp>
                <p:nvSpPr>
                  <p:cNvPr id="254" name="Freeform: Shape 253">
                    <a:extLst>
                      <a:ext uri="{FF2B5EF4-FFF2-40B4-BE49-F238E27FC236}">
                        <a16:creationId xmlns:a16="http://schemas.microsoft.com/office/drawing/2014/main" id="{EEBF768B-C3F9-4A26-BA3A-2F071D07A27F}"/>
                      </a:ext>
                    </a:extLst>
                  </p:cNvPr>
                  <p:cNvSpPr/>
                  <p:nvPr/>
                </p:nvSpPr>
                <p:spPr>
                  <a:xfrm>
                    <a:off x="7826501" y="3853338"/>
                    <a:ext cx="1150812" cy="183453"/>
                  </a:xfrm>
                  <a:custGeom>
                    <a:avLst/>
                    <a:gdLst>
                      <a:gd name="connsiteX0" fmla="*/ 0 w 1150812"/>
                      <a:gd name="connsiteY0" fmla="*/ 0 h 183453"/>
                      <a:gd name="connsiteX1" fmla="*/ 1150811 w 1150812"/>
                      <a:gd name="connsiteY1" fmla="*/ 0 h 183453"/>
                      <a:gd name="connsiteX2" fmla="*/ 1150811 w 1150812"/>
                      <a:gd name="connsiteY2" fmla="*/ 117253 h 183453"/>
                      <a:gd name="connsiteX3" fmla="*/ 1150812 w 1150812"/>
                      <a:gd name="connsiteY3" fmla="*/ 117253 h 183453"/>
                      <a:gd name="connsiteX4" fmla="*/ 575406 w 1150812"/>
                      <a:gd name="connsiteY4" fmla="*/ 183453 h 183453"/>
                      <a:gd name="connsiteX5" fmla="*/ 0 w 1150812"/>
                      <a:gd name="connsiteY5" fmla="*/ 117253 h 18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812" h="183453">
                        <a:moveTo>
                          <a:pt x="0" y="0"/>
                        </a:moveTo>
                        <a:lnTo>
                          <a:pt x="1150811" y="0"/>
                        </a:lnTo>
                        <a:lnTo>
                          <a:pt x="1150811" y="117253"/>
                        </a:lnTo>
                        <a:lnTo>
                          <a:pt x="1150812" y="117253"/>
                        </a:lnTo>
                        <a:cubicBezTo>
                          <a:pt x="1150812" y="153814"/>
                          <a:pt x="893194" y="183453"/>
                          <a:pt x="575406" y="183453"/>
                        </a:cubicBezTo>
                        <a:cubicBezTo>
                          <a:pt x="257618" y="183453"/>
                          <a:pt x="0" y="153814"/>
                          <a:pt x="0" y="117253"/>
                        </a:cubicBezTo>
                        <a:close/>
                      </a:path>
                    </a:pathLst>
                  </a:custGeom>
                  <a:gradFill flip="none" rotWithShape="1">
                    <a:gsLst>
                      <a:gs pos="0">
                        <a:schemeClr val="accent6">
                          <a:lumMod val="75000"/>
                        </a:schemeClr>
                      </a:gs>
                      <a:gs pos="100000">
                        <a:schemeClr val="accent6"/>
                      </a:gs>
                      <a:gs pos="74000">
                        <a:schemeClr val="accent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Oval 254">
                    <a:extLst>
                      <a:ext uri="{FF2B5EF4-FFF2-40B4-BE49-F238E27FC236}">
                        <a16:creationId xmlns:a16="http://schemas.microsoft.com/office/drawing/2014/main" id="{497F8309-CC6C-4A68-BED2-4ECF2D94F0F9}"/>
                      </a:ext>
                    </a:extLst>
                  </p:cNvPr>
                  <p:cNvSpPr/>
                  <p:nvPr/>
                </p:nvSpPr>
                <p:spPr>
                  <a:xfrm>
                    <a:off x="7826502" y="3787139"/>
                    <a:ext cx="1150811" cy="132399"/>
                  </a:xfrm>
                  <a:prstGeom prst="ellipse">
                    <a:avLst/>
                  </a:prstGeom>
                  <a:gradFill flip="none" rotWithShape="1">
                    <a:gsLst>
                      <a:gs pos="0">
                        <a:schemeClr val="accent6"/>
                      </a:gs>
                      <a:gs pos="100000">
                        <a:schemeClr val="accent5"/>
                      </a:gs>
                      <a:gs pos="7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5" name="Rectangle 234">
                  <a:extLst>
                    <a:ext uri="{FF2B5EF4-FFF2-40B4-BE49-F238E27FC236}">
                      <a16:creationId xmlns:a16="http://schemas.microsoft.com/office/drawing/2014/main" id="{4B0BFA2E-8FF5-4FB7-9DB3-E3333F8B6AAF}"/>
                    </a:ext>
                  </a:extLst>
                </p:cNvPr>
                <p:cNvSpPr/>
                <p:nvPr/>
              </p:nvSpPr>
              <p:spPr>
                <a:xfrm>
                  <a:off x="1772055" y="3598856"/>
                  <a:ext cx="2092022" cy="130711"/>
                </a:xfrm>
                <a:prstGeom prst="rect">
                  <a:avLst/>
                </a:prstGeom>
                <a:blipFill dpi="0" rotWithShape="1">
                  <a:blip r:embed="rId4">
                    <a:alphaModFix amt="5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6" name="Group 235">
                  <a:extLst>
                    <a:ext uri="{FF2B5EF4-FFF2-40B4-BE49-F238E27FC236}">
                      <a16:creationId xmlns:a16="http://schemas.microsoft.com/office/drawing/2014/main" id="{7A59C9A1-E025-48CC-ABA1-D3367C6AF6BF}"/>
                    </a:ext>
                  </a:extLst>
                </p:cNvPr>
                <p:cNvGrpSpPr/>
                <p:nvPr/>
              </p:nvGrpSpPr>
              <p:grpSpPr>
                <a:xfrm>
                  <a:off x="1881122" y="1924203"/>
                  <a:ext cx="1873887" cy="1739928"/>
                  <a:chOff x="1881122" y="1924203"/>
                  <a:chExt cx="1873887" cy="1739928"/>
                </a:xfrm>
              </p:grpSpPr>
              <p:sp>
                <p:nvSpPr>
                  <p:cNvPr id="238" name="Freeform: Shape 237">
                    <a:extLst>
                      <a:ext uri="{FF2B5EF4-FFF2-40B4-BE49-F238E27FC236}">
                        <a16:creationId xmlns:a16="http://schemas.microsoft.com/office/drawing/2014/main" id="{EFE8C95A-AF28-4EB1-AFD0-9A0CE3FCA18D}"/>
                      </a:ext>
                    </a:extLst>
                  </p:cNvPr>
                  <p:cNvSpPr/>
                  <p:nvPr/>
                </p:nvSpPr>
                <p:spPr>
                  <a:xfrm>
                    <a:off x="2014182" y="2057136"/>
                    <a:ext cx="1603916" cy="1603916"/>
                  </a:xfrm>
                  <a:custGeom>
                    <a:avLst/>
                    <a:gdLst>
                      <a:gd name="connsiteX0" fmla="*/ 846392 w 1190625"/>
                      <a:gd name="connsiteY0" fmla="*/ 0 h 1190625"/>
                      <a:gd name="connsiteX1" fmla="*/ 350615 w 1190625"/>
                      <a:gd name="connsiteY1" fmla="*/ 0 h 1190625"/>
                      <a:gd name="connsiteX2" fmla="*/ 0 w 1190625"/>
                      <a:gd name="connsiteY2" fmla="*/ 350615 h 1190625"/>
                      <a:gd name="connsiteX3" fmla="*/ 0 w 1190625"/>
                      <a:gd name="connsiteY3" fmla="*/ 846487 h 1190625"/>
                      <a:gd name="connsiteX4" fmla="*/ 350615 w 1190625"/>
                      <a:gd name="connsiteY4" fmla="*/ 1197102 h 1190625"/>
                      <a:gd name="connsiteX5" fmla="*/ 846392 w 1190625"/>
                      <a:gd name="connsiteY5" fmla="*/ 1197102 h 1190625"/>
                      <a:gd name="connsiteX6" fmla="*/ 1197007 w 1190625"/>
                      <a:gd name="connsiteY6" fmla="*/ 846487 h 1190625"/>
                      <a:gd name="connsiteX7" fmla="*/ 1197007 w 1190625"/>
                      <a:gd name="connsiteY7" fmla="*/ 350615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625" h="1190625">
                        <a:moveTo>
                          <a:pt x="846392" y="0"/>
                        </a:moveTo>
                        <a:lnTo>
                          <a:pt x="350615" y="0"/>
                        </a:lnTo>
                        <a:lnTo>
                          <a:pt x="0" y="350615"/>
                        </a:lnTo>
                        <a:lnTo>
                          <a:pt x="0" y="846487"/>
                        </a:lnTo>
                        <a:lnTo>
                          <a:pt x="350615" y="1197102"/>
                        </a:lnTo>
                        <a:lnTo>
                          <a:pt x="846392" y="1197102"/>
                        </a:lnTo>
                        <a:lnTo>
                          <a:pt x="1197007" y="846487"/>
                        </a:lnTo>
                        <a:lnTo>
                          <a:pt x="1197007" y="350615"/>
                        </a:lnTo>
                        <a:close/>
                      </a:path>
                    </a:pathLst>
                  </a:custGeom>
                  <a:gradFill flip="none" rotWithShape="1">
                    <a:gsLst>
                      <a:gs pos="0">
                        <a:schemeClr val="accent2">
                          <a:alpha val="50000"/>
                        </a:schemeClr>
                      </a:gs>
                      <a:gs pos="35000">
                        <a:schemeClr val="accent4">
                          <a:alpha val="50000"/>
                        </a:schemeClr>
                      </a:gs>
                      <a:gs pos="100000">
                        <a:schemeClr val="accent1">
                          <a:lumMod val="25000"/>
                          <a:alpha val="75000"/>
                        </a:schemeClr>
                      </a:gs>
                    </a:gsLst>
                    <a:path path="circle">
                      <a:fillToRect r="100000" b="100000"/>
                    </a:path>
                    <a:tileRect l="-100000" t="-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9" name="Group 238">
                    <a:extLst>
                      <a:ext uri="{FF2B5EF4-FFF2-40B4-BE49-F238E27FC236}">
                        <a16:creationId xmlns:a16="http://schemas.microsoft.com/office/drawing/2014/main" id="{D6F266BD-CE40-4D51-B7A0-EDB01D1885F8}"/>
                      </a:ext>
                    </a:extLst>
                  </p:cNvPr>
                  <p:cNvGrpSpPr/>
                  <p:nvPr/>
                </p:nvGrpSpPr>
                <p:grpSpPr>
                  <a:xfrm>
                    <a:off x="1881122" y="1924203"/>
                    <a:ext cx="1873887" cy="1739928"/>
                    <a:chOff x="5397912" y="2681287"/>
                    <a:chExt cx="1391031" cy="1291590"/>
                  </a:xfrm>
                </p:grpSpPr>
                <p:sp>
                  <p:nvSpPr>
                    <p:cNvPr id="240" name="Freeform: Shape 239">
                      <a:extLst>
                        <a:ext uri="{FF2B5EF4-FFF2-40B4-BE49-F238E27FC236}">
                          <a16:creationId xmlns:a16="http://schemas.microsoft.com/office/drawing/2014/main" id="{E120D8ED-E068-4F9E-B696-5339DD746E2C}"/>
                        </a:ext>
                      </a:extLst>
                    </p:cNvPr>
                    <p:cNvSpPr/>
                    <p:nvPr/>
                  </p:nvSpPr>
                  <p:spPr>
                    <a:xfrm>
                      <a:off x="6613398" y="2967608"/>
                      <a:ext cx="133350" cy="285750"/>
                    </a:xfrm>
                    <a:custGeom>
                      <a:avLst/>
                      <a:gdLst>
                        <a:gd name="connsiteX0" fmla="*/ 80296 w 133350"/>
                        <a:gd name="connsiteY0" fmla="*/ 162973 h 285750"/>
                        <a:gd name="connsiteX1" fmla="*/ 80296 w 133350"/>
                        <a:gd name="connsiteY1" fmla="*/ 166688 h 285750"/>
                        <a:gd name="connsiteX2" fmla="*/ 138779 w 133350"/>
                        <a:gd name="connsiteY2" fmla="*/ 288036 h 285750"/>
                        <a:gd name="connsiteX3" fmla="*/ 138779 w 133350"/>
                        <a:gd name="connsiteY3" fmla="*/ 138779 h 285750"/>
                        <a:gd name="connsiteX4" fmla="*/ 0 w 133350"/>
                        <a:gd name="connsiteY4" fmla="*/ 0 h 285750"/>
                        <a:gd name="connsiteX5" fmla="*/ 76867 w 133350"/>
                        <a:gd name="connsiteY5" fmla="*/ 1595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80296" y="162973"/>
                          </a:moveTo>
                          <a:lnTo>
                            <a:pt x="80296" y="166688"/>
                          </a:lnTo>
                          <a:lnTo>
                            <a:pt x="138779" y="288036"/>
                          </a:lnTo>
                          <a:lnTo>
                            <a:pt x="138779" y="138779"/>
                          </a:lnTo>
                          <a:lnTo>
                            <a:pt x="0" y="0"/>
                          </a:lnTo>
                          <a:lnTo>
                            <a:pt x="76867" y="15954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2DA07311-89D5-404A-9DEE-E2A0358BC34D}"/>
                        </a:ext>
                      </a:extLst>
                    </p:cNvPr>
                    <p:cNvSpPr/>
                    <p:nvPr/>
                  </p:nvSpPr>
                  <p:spPr>
                    <a:xfrm>
                      <a:off x="6646640" y="3454336"/>
                      <a:ext cx="104775" cy="295275"/>
                    </a:xfrm>
                    <a:custGeom>
                      <a:avLst/>
                      <a:gdLst>
                        <a:gd name="connsiteX0" fmla="*/ 105537 w 104775"/>
                        <a:gd name="connsiteY0" fmla="*/ 0 h 295275"/>
                        <a:gd name="connsiteX1" fmla="*/ 47054 w 104775"/>
                        <a:gd name="connsiteY1" fmla="*/ 167259 h 295275"/>
                        <a:gd name="connsiteX2" fmla="*/ 47054 w 104775"/>
                        <a:gd name="connsiteY2" fmla="*/ 172117 h 295275"/>
                        <a:gd name="connsiteX3" fmla="*/ 44482 w 104775"/>
                        <a:gd name="connsiteY3" fmla="*/ 174784 h 295275"/>
                        <a:gd name="connsiteX4" fmla="*/ 0 w 104775"/>
                        <a:gd name="connsiteY4" fmla="*/ 301942 h 295275"/>
                        <a:gd name="connsiteX5" fmla="*/ 105537 w 104775"/>
                        <a:gd name="connsiteY5" fmla="*/ 19631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105537" y="0"/>
                          </a:moveTo>
                          <a:lnTo>
                            <a:pt x="47054" y="167259"/>
                          </a:lnTo>
                          <a:lnTo>
                            <a:pt x="47054" y="172117"/>
                          </a:lnTo>
                          <a:lnTo>
                            <a:pt x="44482" y="174784"/>
                          </a:lnTo>
                          <a:lnTo>
                            <a:pt x="0" y="301942"/>
                          </a:lnTo>
                          <a:lnTo>
                            <a:pt x="105537" y="196310"/>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241">
                      <a:extLst>
                        <a:ext uri="{FF2B5EF4-FFF2-40B4-BE49-F238E27FC236}">
                          <a16:creationId xmlns:a16="http://schemas.microsoft.com/office/drawing/2014/main" id="{633EDBA9-BB1F-4F68-A99F-957BA3518A41}"/>
                        </a:ext>
                      </a:extLst>
                    </p:cNvPr>
                    <p:cNvSpPr/>
                    <p:nvPr/>
                  </p:nvSpPr>
                  <p:spPr>
                    <a:xfrm>
                      <a:off x="5684234" y="2721578"/>
                      <a:ext cx="285750" cy="133350"/>
                    </a:xfrm>
                    <a:custGeom>
                      <a:avLst/>
                      <a:gdLst>
                        <a:gd name="connsiteX0" fmla="*/ 163068 w 285750"/>
                        <a:gd name="connsiteY0" fmla="*/ 58388 h 133350"/>
                        <a:gd name="connsiteX1" fmla="*/ 166783 w 285750"/>
                        <a:gd name="connsiteY1" fmla="*/ 58388 h 133350"/>
                        <a:gd name="connsiteX2" fmla="*/ 288131 w 285750"/>
                        <a:gd name="connsiteY2" fmla="*/ 0 h 133350"/>
                        <a:gd name="connsiteX3" fmla="*/ 138779 w 285750"/>
                        <a:gd name="connsiteY3" fmla="*/ 0 h 133350"/>
                        <a:gd name="connsiteX4" fmla="*/ 0 w 285750"/>
                        <a:gd name="connsiteY4" fmla="*/ 138779 h 133350"/>
                        <a:gd name="connsiteX5" fmla="*/ 159544 w 285750"/>
                        <a:gd name="connsiteY5" fmla="*/ 6191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133350">
                          <a:moveTo>
                            <a:pt x="163068" y="58388"/>
                          </a:moveTo>
                          <a:lnTo>
                            <a:pt x="166783" y="58388"/>
                          </a:lnTo>
                          <a:lnTo>
                            <a:pt x="288131" y="0"/>
                          </a:lnTo>
                          <a:lnTo>
                            <a:pt x="138779" y="0"/>
                          </a:lnTo>
                          <a:lnTo>
                            <a:pt x="0" y="138779"/>
                          </a:lnTo>
                          <a:lnTo>
                            <a:pt x="159544" y="61912"/>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242">
                      <a:extLst>
                        <a:ext uri="{FF2B5EF4-FFF2-40B4-BE49-F238E27FC236}">
                          <a16:creationId xmlns:a16="http://schemas.microsoft.com/office/drawing/2014/main" id="{6190C9FF-9F8C-435E-B307-3127A18A82DA}"/>
                        </a:ext>
                      </a:extLst>
                    </p:cNvPr>
                    <p:cNvSpPr/>
                    <p:nvPr/>
                  </p:nvSpPr>
                  <p:spPr>
                    <a:xfrm>
                      <a:off x="5438203" y="3000851"/>
                      <a:ext cx="104775" cy="295275"/>
                    </a:xfrm>
                    <a:custGeom>
                      <a:avLst/>
                      <a:gdLst>
                        <a:gd name="connsiteX0" fmla="*/ 58484 w 104775"/>
                        <a:gd name="connsiteY0" fmla="*/ 129730 h 295275"/>
                        <a:gd name="connsiteX1" fmla="*/ 61055 w 104775"/>
                        <a:gd name="connsiteY1" fmla="*/ 127159 h 295275"/>
                        <a:gd name="connsiteX2" fmla="*/ 105537 w 104775"/>
                        <a:gd name="connsiteY2" fmla="*/ 0 h 295275"/>
                        <a:gd name="connsiteX3" fmla="*/ 0 w 104775"/>
                        <a:gd name="connsiteY3" fmla="*/ 105537 h 295275"/>
                        <a:gd name="connsiteX4" fmla="*/ 0 w 104775"/>
                        <a:gd name="connsiteY4" fmla="*/ 301943 h 295275"/>
                        <a:gd name="connsiteX5" fmla="*/ 58484 w 104775"/>
                        <a:gd name="connsiteY5" fmla="*/ 13468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58484" y="129730"/>
                          </a:moveTo>
                          <a:lnTo>
                            <a:pt x="61055" y="127159"/>
                          </a:lnTo>
                          <a:lnTo>
                            <a:pt x="105537" y="0"/>
                          </a:lnTo>
                          <a:lnTo>
                            <a:pt x="0" y="105537"/>
                          </a:lnTo>
                          <a:lnTo>
                            <a:pt x="0" y="301943"/>
                          </a:lnTo>
                          <a:lnTo>
                            <a:pt x="58484" y="13468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Shape 243">
                      <a:extLst>
                        <a:ext uri="{FF2B5EF4-FFF2-40B4-BE49-F238E27FC236}">
                          <a16:creationId xmlns:a16="http://schemas.microsoft.com/office/drawing/2014/main" id="{15C46D00-2731-42E9-9EA0-1C5ABDFDEA19}"/>
                        </a:ext>
                      </a:extLst>
                    </p:cNvPr>
                    <p:cNvSpPr/>
                    <p:nvPr/>
                  </p:nvSpPr>
                  <p:spPr>
                    <a:xfrm>
                      <a:off x="6170961" y="2721578"/>
                      <a:ext cx="295275" cy="104775"/>
                    </a:xfrm>
                    <a:custGeom>
                      <a:avLst/>
                      <a:gdLst>
                        <a:gd name="connsiteX0" fmla="*/ 172117 w 295275"/>
                        <a:gd name="connsiteY0" fmla="*/ 58388 h 104775"/>
                        <a:gd name="connsiteX1" fmla="*/ 174784 w 295275"/>
                        <a:gd name="connsiteY1" fmla="*/ 61055 h 104775"/>
                        <a:gd name="connsiteX2" fmla="*/ 301942 w 295275"/>
                        <a:gd name="connsiteY2" fmla="*/ 105537 h 104775"/>
                        <a:gd name="connsiteX3" fmla="*/ 196405 w 295275"/>
                        <a:gd name="connsiteY3" fmla="*/ 0 h 104775"/>
                        <a:gd name="connsiteX4" fmla="*/ 0 w 295275"/>
                        <a:gd name="connsiteY4" fmla="*/ 0 h 104775"/>
                        <a:gd name="connsiteX5" fmla="*/ 167259 w 295275"/>
                        <a:gd name="connsiteY5" fmla="*/ 5838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104775">
                          <a:moveTo>
                            <a:pt x="172117" y="58388"/>
                          </a:moveTo>
                          <a:lnTo>
                            <a:pt x="174784" y="61055"/>
                          </a:lnTo>
                          <a:lnTo>
                            <a:pt x="301942" y="105537"/>
                          </a:lnTo>
                          <a:lnTo>
                            <a:pt x="196405" y="0"/>
                          </a:lnTo>
                          <a:lnTo>
                            <a:pt x="0" y="0"/>
                          </a:lnTo>
                          <a:lnTo>
                            <a:pt x="167259" y="583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0D6DCA8C-C65B-40B3-8915-989FA631286F}"/>
                        </a:ext>
                      </a:extLst>
                    </p:cNvPr>
                    <p:cNvSpPr/>
                    <p:nvPr/>
                  </p:nvSpPr>
                  <p:spPr>
                    <a:xfrm>
                      <a:off x="5438203" y="3501389"/>
                      <a:ext cx="133350" cy="285750"/>
                    </a:xfrm>
                    <a:custGeom>
                      <a:avLst/>
                      <a:gdLst>
                        <a:gd name="connsiteX0" fmla="*/ 58484 w 133350"/>
                        <a:gd name="connsiteY0" fmla="*/ 125063 h 285750"/>
                        <a:gd name="connsiteX1" fmla="*/ 58484 w 133350"/>
                        <a:gd name="connsiteY1" fmla="*/ 121348 h 285750"/>
                        <a:gd name="connsiteX2" fmla="*/ 0 w 133350"/>
                        <a:gd name="connsiteY2" fmla="*/ 0 h 285750"/>
                        <a:gd name="connsiteX3" fmla="*/ 0 w 133350"/>
                        <a:gd name="connsiteY3" fmla="*/ 149257 h 285750"/>
                        <a:gd name="connsiteX4" fmla="*/ 138875 w 133350"/>
                        <a:gd name="connsiteY4" fmla="*/ 288131 h 285750"/>
                        <a:gd name="connsiteX5" fmla="*/ 61913 w 133350"/>
                        <a:gd name="connsiteY5" fmla="*/ 12858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58484" y="125063"/>
                          </a:moveTo>
                          <a:lnTo>
                            <a:pt x="58484" y="121348"/>
                          </a:lnTo>
                          <a:lnTo>
                            <a:pt x="0" y="0"/>
                          </a:lnTo>
                          <a:lnTo>
                            <a:pt x="0" y="149257"/>
                          </a:lnTo>
                          <a:lnTo>
                            <a:pt x="138875" y="288131"/>
                          </a:lnTo>
                          <a:lnTo>
                            <a:pt x="61913" y="1285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Shape 245">
                      <a:extLst>
                        <a:ext uri="{FF2B5EF4-FFF2-40B4-BE49-F238E27FC236}">
                          <a16:creationId xmlns:a16="http://schemas.microsoft.com/office/drawing/2014/main" id="{341C2DD5-88F3-43CA-B8A7-22211A94B9C5}"/>
                        </a:ext>
                      </a:extLst>
                    </p:cNvPr>
                    <p:cNvSpPr/>
                    <p:nvPr/>
                  </p:nvSpPr>
                  <p:spPr>
                    <a:xfrm>
                      <a:off x="6345745" y="2782633"/>
                      <a:ext cx="342900" cy="342900"/>
                    </a:xfrm>
                    <a:custGeom>
                      <a:avLst/>
                      <a:gdLst>
                        <a:gd name="connsiteX0" fmla="*/ 344519 w 342900"/>
                        <a:gd name="connsiteY0" fmla="*/ 344519 h 342900"/>
                        <a:gd name="connsiteX1" fmla="*/ 267653 w 342900"/>
                        <a:gd name="connsiteY1" fmla="*/ 184975 h 342900"/>
                        <a:gd name="connsiteX2" fmla="*/ 214693 w 342900"/>
                        <a:gd name="connsiteY2" fmla="*/ 75057 h 342900"/>
                        <a:gd name="connsiteX3" fmla="*/ 127159 w 342900"/>
                        <a:gd name="connsiteY3" fmla="*/ 44482 h 342900"/>
                        <a:gd name="connsiteX4" fmla="*/ 0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344519"/>
                          </a:moveTo>
                          <a:lnTo>
                            <a:pt x="267653" y="184975"/>
                          </a:lnTo>
                          <a:lnTo>
                            <a:pt x="214693" y="75057"/>
                          </a:lnTo>
                          <a:lnTo>
                            <a:pt x="127159" y="44482"/>
                          </a:lnTo>
                          <a:lnTo>
                            <a:pt x="0" y="0"/>
                          </a:lnTo>
                          <a:close/>
                        </a:path>
                      </a:pathLst>
                    </a:custGeom>
                    <a:gradFill flip="none" rotWithShape="1">
                      <a:gsLst>
                        <a:gs pos="0">
                          <a:schemeClr val="accent6"/>
                        </a:gs>
                        <a:gs pos="100000">
                          <a:schemeClr val="accent3"/>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246">
                      <a:extLst>
                        <a:ext uri="{FF2B5EF4-FFF2-40B4-BE49-F238E27FC236}">
                          <a16:creationId xmlns:a16="http://schemas.microsoft.com/office/drawing/2014/main" id="{4C6CBAE2-FC02-40F1-BC01-B8BD1D06AE05}"/>
                        </a:ext>
                      </a:extLst>
                    </p:cNvPr>
                    <p:cNvSpPr/>
                    <p:nvPr/>
                  </p:nvSpPr>
                  <p:spPr>
                    <a:xfrm>
                      <a:off x="5851016" y="2681287"/>
                      <a:ext cx="485775" cy="95250"/>
                    </a:xfrm>
                    <a:custGeom>
                      <a:avLst/>
                      <a:gdLst>
                        <a:gd name="connsiteX0" fmla="*/ 487204 w 485775"/>
                        <a:gd name="connsiteY0" fmla="*/ 98679 h 95250"/>
                        <a:gd name="connsiteX1" fmla="*/ 319945 w 485775"/>
                        <a:gd name="connsiteY1" fmla="*/ 40291 h 95250"/>
                        <a:gd name="connsiteX2" fmla="*/ 204883 w 485775"/>
                        <a:gd name="connsiteY2" fmla="*/ 0 h 95250"/>
                        <a:gd name="connsiteX3" fmla="*/ 121348 w 485775"/>
                        <a:gd name="connsiteY3" fmla="*/ 40291 h 95250"/>
                        <a:gd name="connsiteX4" fmla="*/ 0 w 485775"/>
                        <a:gd name="connsiteY4" fmla="*/ 9867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5250">
                          <a:moveTo>
                            <a:pt x="487204" y="98679"/>
                          </a:moveTo>
                          <a:lnTo>
                            <a:pt x="319945" y="40291"/>
                          </a:lnTo>
                          <a:lnTo>
                            <a:pt x="204883" y="0"/>
                          </a:lnTo>
                          <a:lnTo>
                            <a:pt x="121348" y="40291"/>
                          </a:lnTo>
                          <a:lnTo>
                            <a:pt x="0" y="98679"/>
                          </a:lnTo>
                          <a:close/>
                        </a:path>
                      </a:pathLst>
                    </a:custGeom>
                    <a:gradFill flip="none" rotWithShape="1">
                      <a:gsLst>
                        <a:gs pos="0">
                          <a:schemeClr val="accent6"/>
                        </a:gs>
                        <a:gs pos="100000">
                          <a:schemeClr val="accent2"/>
                        </a:gs>
                      </a:gsLst>
                      <a:path path="circle">
                        <a:fillToRect l="100000" b="100000"/>
                      </a:path>
                      <a:tileRect t="-100000" r="-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Shape 247">
                      <a:extLst>
                        <a:ext uri="{FF2B5EF4-FFF2-40B4-BE49-F238E27FC236}">
                          <a16:creationId xmlns:a16="http://schemas.microsoft.com/office/drawing/2014/main" id="{41A3474E-1007-449E-95E0-865B9AD110F6}"/>
                        </a:ext>
                      </a:extLst>
                    </p:cNvPr>
                    <p:cNvSpPr/>
                    <p:nvPr/>
                  </p:nvSpPr>
                  <p:spPr>
                    <a:xfrm>
                      <a:off x="6346602" y="3629120"/>
                      <a:ext cx="342900" cy="342900"/>
                    </a:xfrm>
                    <a:custGeom>
                      <a:avLst/>
                      <a:gdLst>
                        <a:gd name="connsiteX0" fmla="*/ 0 w 342900"/>
                        <a:gd name="connsiteY0" fmla="*/ 344519 h 342900"/>
                        <a:gd name="connsiteX1" fmla="*/ 159639 w 342900"/>
                        <a:gd name="connsiteY1" fmla="*/ 267557 h 342900"/>
                        <a:gd name="connsiteX2" fmla="*/ 269462 w 342900"/>
                        <a:gd name="connsiteY2" fmla="*/ 214598 h 342900"/>
                        <a:gd name="connsiteX3" fmla="*/ 300038 w 342900"/>
                        <a:gd name="connsiteY3" fmla="*/ 127159 h 342900"/>
                        <a:gd name="connsiteX4" fmla="*/ 344519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344519"/>
                          </a:moveTo>
                          <a:lnTo>
                            <a:pt x="159639" y="267557"/>
                          </a:lnTo>
                          <a:lnTo>
                            <a:pt x="269462" y="214598"/>
                          </a:lnTo>
                          <a:lnTo>
                            <a:pt x="300038" y="127159"/>
                          </a:lnTo>
                          <a:lnTo>
                            <a:pt x="344519" y="0"/>
                          </a:lnTo>
                          <a:close/>
                        </a:path>
                      </a:pathLst>
                    </a:custGeom>
                    <a:gradFill flip="none" rotWithShape="1">
                      <a:gsLst>
                        <a:gs pos="0">
                          <a:schemeClr val="accent6"/>
                        </a:gs>
                        <a:gs pos="100000">
                          <a:schemeClr val="accent3"/>
                        </a:gs>
                      </a:gsLst>
                      <a:path path="circle">
                        <a:fillToRect t="100000" r="100000"/>
                      </a:path>
                      <a:tileRect l="-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79898467-14C5-4DED-9664-45840415F2E5}"/>
                        </a:ext>
                      </a:extLst>
                    </p:cNvPr>
                    <p:cNvSpPr/>
                    <p:nvPr/>
                  </p:nvSpPr>
                  <p:spPr>
                    <a:xfrm>
                      <a:off x="6693693" y="3134296"/>
                      <a:ext cx="95250" cy="485775"/>
                    </a:xfrm>
                    <a:custGeom>
                      <a:avLst/>
                      <a:gdLst>
                        <a:gd name="connsiteX0" fmla="*/ 0 w 95250"/>
                        <a:gd name="connsiteY0" fmla="*/ 487299 h 485775"/>
                        <a:gd name="connsiteX1" fmla="*/ 58483 w 95250"/>
                        <a:gd name="connsiteY1" fmla="*/ 320040 h 485775"/>
                        <a:gd name="connsiteX2" fmla="*/ 98774 w 95250"/>
                        <a:gd name="connsiteY2" fmla="*/ 204883 h 485775"/>
                        <a:gd name="connsiteX3" fmla="*/ 58483 w 95250"/>
                        <a:gd name="connsiteY3" fmla="*/ 121348 h 485775"/>
                        <a:gd name="connsiteX4" fmla="*/ 0 w 95250"/>
                        <a:gd name="connsiteY4" fmla="*/ 0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0" y="487299"/>
                          </a:moveTo>
                          <a:lnTo>
                            <a:pt x="58483" y="320040"/>
                          </a:lnTo>
                          <a:lnTo>
                            <a:pt x="98774" y="204883"/>
                          </a:lnTo>
                          <a:lnTo>
                            <a:pt x="58483" y="121348"/>
                          </a:lnTo>
                          <a:lnTo>
                            <a:pt x="0" y="0"/>
                          </a:lnTo>
                          <a:close/>
                        </a:path>
                      </a:pathLst>
                    </a:custGeom>
                    <a:gradFill flip="none" rotWithShape="1">
                      <a:gsLst>
                        <a:gs pos="0">
                          <a:schemeClr val="accent2"/>
                        </a:gs>
                        <a:gs pos="100000">
                          <a:schemeClr val="accent4"/>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Shape 249">
                      <a:extLst>
                        <a:ext uri="{FF2B5EF4-FFF2-40B4-BE49-F238E27FC236}">
                          <a16:creationId xmlns:a16="http://schemas.microsoft.com/office/drawing/2014/main" id="{489F9D4C-2D6C-415E-ACC5-C2D7B0D1F3D9}"/>
                        </a:ext>
                      </a:extLst>
                    </p:cNvPr>
                    <p:cNvSpPr/>
                    <p:nvPr/>
                  </p:nvSpPr>
                  <p:spPr>
                    <a:xfrm>
                      <a:off x="5499258" y="2783490"/>
                      <a:ext cx="342900" cy="342900"/>
                    </a:xfrm>
                    <a:custGeom>
                      <a:avLst/>
                      <a:gdLst>
                        <a:gd name="connsiteX0" fmla="*/ 344519 w 342900"/>
                        <a:gd name="connsiteY0" fmla="*/ 0 h 342900"/>
                        <a:gd name="connsiteX1" fmla="*/ 184976 w 342900"/>
                        <a:gd name="connsiteY1" fmla="*/ 76867 h 342900"/>
                        <a:gd name="connsiteX2" fmla="*/ 75057 w 342900"/>
                        <a:gd name="connsiteY2" fmla="*/ 129826 h 342900"/>
                        <a:gd name="connsiteX3" fmla="*/ 44482 w 342900"/>
                        <a:gd name="connsiteY3" fmla="*/ 217361 h 342900"/>
                        <a:gd name="connsiteX4" fmla="*/ 0 w 342900"/>
                        <a:gd name="connsiteY4" fmla="*/ 344519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0"/>
                          </a:moveTo>
                          <a:lnTo>
                            <a:pt x="184976" y="76867"/>
                          </a:lnTo>
                          <a:lnTo>
                            <a:pt x="75057" y="129826"/>
                          </a:lnTo>
                          <a:lnTo>
                            <a:pt x="44482" y="217361"/>
                          </a:lnTo>
                          <a:lnTo>
                            <a:pt x="0" y="344519"/>
                          </a:lnTo>
                          <a:close/>
                        </a:path>
                      </a:pathLst>
                    </a:custGeom>
                    <a:gradFill flip="none" rotWithShape="1">
                      <a:gsLst>
                        <a:gs pos="0">
                          <a:schemeClr val="accent2"/>
                        </a:gs>
                        <a:gs pos="100000">
                          <a:schemeClr val="accent4"/>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730E83E-BC37-4A7A-AB86-200685FF3DB3}"/>
                        </a:ext>
                      </a:extLst>
                    </p:cNvPr>
                    <p:cNvSpPr/>
                    <p:nvPr/>
                  </p:nvSpPr>
                  <p:spPr>
                    <a:xfrm>
                      <a:off x="5500116" y="3629977"/>
                      <a:ext cx="342900" cy="342900"/>
                    </a:xfrm>
                    <a:custGeom>
                      <a:avLst/>
                      <a:gdLst>
                        <a:gd name="connsiteX0" fmla="*/ 0 w 342900"/>
                        <a:gd name="connsiteY0" fmla="*/ 0 h 342900"/>
                        <a:gd name="connsiteX1" fmla="*/ 76962 w 342900"/>
                        <a:gd name="connsiteY1" fmla="*/ 159544 h 342900"/>
                        <a:gd name="connsiteX2" fmla="*/ 129826 w 342900"/>
                        <a:gd name="connsiteY2" fmla="*/ 269462 h 342900"/>
                        <a:gd name="connsiteX3" fmla="*/ 217360 w 342900"/>
                        <a:gd name="connsiteY3" fmla="*/ 300038 h 342900"/>
                        <a:gd name="connsiteX4" fmla="*/ 344519 w 342900"/>
                        <a:gd name="connsiteY4" fmla="*/ 344424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0"/>
                          </a:moveTo>
                          <a:lnTo>
                            <a:pt x="76962" y="159544"/>
                          </a:lnTo>
                          <a:lnTo>
                            <a:pt x="129826" y="269462"/>
                          </a:lnTo>
                          <a:lnTo>
                            <a:pt x="217360" y="300038"/>
                          </a:lnTo>
                          <a:lnTo>
                            <a:pt x="344519" y="344424"/>
                          </a:lnTo>
                          <a:close/>
                        </a:path>
                      </a:pathLst>
                    </a:custGeom>
                    <a:gradFill flip="none" rotWithShape="1">
                      <a:gsLst>
                        <a:gs pos="0">
                          <a:schemeClr val="accent2"/>
                        </a:gs>
                        <a:gs pos="100000">
                          <a:schemeClr val="accent4"/>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Shape 251">
                      <a:extLst>
                        <a:ext uri="{FF2B5EF4-FFF2-40B4-BE49-F238E27FC236}">
                          <a16:creationId xmlns:a16="http://schemas.microsoft.com/office/drawing/2014/main" id="{FE5E226D-FB50-4EC9-AB42-1419776C4847}"/>
                        </a:ext>
                      </a:extLst>
                    </p:cNvPr>
                    <p:cNvSpPr/>
                    <p:nvPr/>
                  </p:nvSpPr>
                  <p:spPr>
                    <a:xfrm>
                      <a:off x="5397912" y="3135534"/>
                      <a:ext cx="95250" cy="485775"/>
                    </a:xfrm>
                    <a:custGeom>
                      <a:avLst/>
                      <a:gdLst>
                        <a:gd name="connsiteX0" fmla="*/ 98774 w 95250"/>
                        <a:gd name="connsiteY0" fmla="*/ 0 h 485775"/>
                        <a:gd name="connsiteX1" fmla="*/ 40291 w 95250"/>
                        <a:gd name="connsiteY1" fmla="*/ 167259 h 485775"/>
                        <a:gd name="connsiteX2" fmla="*/ 0 w 95250"/>
                        <a:gd name="connsiteY2" fmla="*/ 282321 h 485775"/>
                        <a:gd name="connsiteX3" fmla="*/ 40291 w 95250"/>
                        <a:gd name="connsiteY3" fmla="*/ 365855 h 485775"/>
                        <a:gd name="connsiteX4" fmla="*/ 98774 w 95250"/>
                        <a:gd name="connsiteY4" fmla="*/ 487204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98774" y="0"/>
                          </a:moveTo>
                          <a:lnTo>
                            <a:pt x="40291" y="167259"/>
                          </a:lnTo>
                          <a:lnTo>
                            <a:pt x="0" y="282321"/>
                          </a:lnTo>
                          <a:lnTo>
                            <a:pt x="40291" y="365855"/>
                          </a:lnTo>
                          <a:lnTo>
                            <a:pt x="98774" y="487204"/>
                          </a:lnTo>
                          <a:close/>
                        </a:path>
                      </a:pathLst>
                    </a:custGeom>
                    <a:gradFill flip="none" rotWithShape="1">
                      <a:gsLst>
                        <a:gs pos="0">
                          <a:schemeClr val="accent6"/>
                        </a:gs>
                        <a:gs pos="100000">
                          <a:schemeClr val="accent3"/>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6EE0522A-0383-4629-A552-D4759A2538B6}"/>
                        </a:ext>
                      </a:extLst>
                    </p:cNvPr>
                    <p:cNvSpPr/>
                    <p:nvPr/>
                  </p:nvSpPr>
                  <p:spPr>
                    <a:xfrm>
                      <a:off x="5812631" y="3942492"/>
                      <a:ext cx="542925" cy="28575"/>
                    </a:xfrm>
                    <a:custGeom>
                      <a:avLst/>
                      <a:gdLst>
                        <a:gd name="connsiteX0" fmla="*/ 533972 w 542925"/>
                        <a:gd name="connsiteY0" fmla="*/ 31147 h 28575"/>
                        <a:gd name="connsiteX1" fmla="*/ 34671 w 542925"/>
                        <a:gd name="connsiteY1" fmla="*/ 34576 h 28575"/>
                        <a:gd name="connsiteX2" fmla="*/ 0 w 542925"/>
                        <a:gd name="connsiteY2" fmla="*/ 0 h 28575"/>
                        <a:gd name="connsiteX3" fmla="*/ 544259 w 542925"/>
                        <a:gd name="connsiteY3" fmla="*/ 20860 h 28575"/>
                      </a:gdLst>
                      <a:ahLst/>
                      <a:cxnLst>
                        <a:cxn ang="0">
                          <a:pos x="connsiteX0" y="connsiteY0"/>
                        </a:cxn>
                        <a:cxn ang="0">
                          <a:pos x="connsiteX1" y="connsiteY1"/>
                        </a:cxn>
                        <a:cxn ang="0">
                          <a:pos x="connsiteX2" y="connsiteY2"/>
                        </a:cxn>
                        <a:cxn ang="0">
                          <a:pos x="connsiteX3" y="connsiteY3"/>
                        </a:cxn>
                      </a:cxnLst>
                      <a:rect l="l" t="t" r="r" b="b"/>
                      <a:pathLst>
                        <a:path w="542925" h="28575">
                          <a:moveTo>
                            <a:pt x="533972" y="31147"/>
                          </a:moveTo>
                          <a:lnTo>
                            <a:pt x="34671" y="34576"/>
                          </a:lnTo>
                          <a:lnTo>
                            <a:pt x="0" y="0"/>
                          </a:lnTo>
                          <a:lnTo>
                            <a:pt x="544259" y="20860"/>
                          </a:lnTo>
                          <a:close/>
                        </a:path>
                      </a:pathLst>
                    </a:custGeom>
                    <a:gradFill>
                      <a:gsLst>
                        <a:gs pos="0">
                          <a:schemeClr val="accent6">
                            <a:alpha val="50000"/>
                          </a:schemeClr>
                        </a:gs>
                        <a:gs pos="100000">
                          <a:schemeClr val="accent2">
                            <a:alpha val="50000"/>
                          </a:schemeClr>
                        </a:gs>
                      </a:gsLst>
                      <a:path path="circle">
                        <a:fillToRect l="100000" b="100000"/>
                      </a:path>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37" name="TextBox 236">
                  <a:extLst>
                    <a:ext uri="{FF2B5EF4-FFF2-40B4-BE49-F238E27FC236}">
                      <a16:creationId xmlns:a16="http://schemas.microsoft.com/office/drawing/2014/main" id="{B1064FF0-D7B4-4989-948C-71FBB2251DE1}"/>
                    </a:ext>
                  </a:extLst>
                </p:cNvPr>
                <p:cNvSpPr txBox="1"/>
                <p:nvPr/>
              </p:nvSpPr>
              <p:spPr>
                <a:xfrm>
                  <a:off x="2009435" y="2458400"/>
                  <a:ext cx="1616238" cy="749541"/>
                </a:xfrm>
                <a:prstGeom prst="rect">
                  <a:avLst/>
                </a:prstGeom>
                <a:noFill/>
              </p:spPr>
              <p:txBody>
                <a:bodyPr wrap="square" rtlCol="0" anchor="ctr" anchorCtr="0">
                  <a:spAutoFit/>
                </a:bodyPr>
                <a:lstStyle/>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5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2018</a:t>
                  </a:r>
                </a:p>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3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APP DEV. LEADER BUSINESS</a:t>
                  </a:r>
                </a:p>
              </p:txBody>
            </p:sp>
          </p:grpSp>
          <p:sp>
            <p:nvSpPr>
              <p:cNvPr id="230" name="Rectangle 229">
                <a:extLst>
                  <a:ext uri="{FF2B5EF4-FFF2-40B4-BE49-F238E27FC236}">
                    <a16:creationId xmlns:a16="http://schemas.microsoft.com/office/drawing/2014/main" id="{F18D9331-C666-411A-A1C8-155BA5231C8A}"/>
                  </a:ext>
                </a:extLst>
              </p:cNvPr>
              <p:cNvSpPr/>
              <p:nvPr/>
            </p:nvSpPr>
            <p:spPr>
              <a:xfrm>
                <a:off x="3530287" y="2617594"/>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777587E8-B19E-44B2-AA94-CC296A698726}"/>
                  </a:ext>
                </a:extLst>
              </p:cNvPr>
              <p:cNvSpPr/>
              <p:nvPr/>
            </p:nvSpPr>
            <p:spPr>
              <a:xfrm>
                <a:off x="3088067" y="1893068"/>
                <a:ext cx="194160" cy="191946"/>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a:extLst>
                  <a:ext uri="{FF2B5EF4-FFF2-40B4-BE49-F238E27FC236}">
                    <a16:creationId xmlns:a16="http://schemas.microsoft.com/office/drawing/2014/main" id="{1FB510E5-5D99-4878-A054-4BEDA66FDCDC}"/>
                  </a:ext>
                </a:extLst>
              </p:cNvPr>
              <p:cNvSpPr/>
              <p:nvPr/>
            </p:nvSpPr>
            <p:spPr>
              <a:xfrm>
                <a:off x="1930485" y="2046026"/>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a:extLst>
                  <a:ext uri="{FF2B5EF4-FFF2-40B4-BE49-F238E27FC236}">
                    <a16:creationId xmlns:a16="http://schemas.microsoft.com/office/drawing/2014/main" id="{67F691C7-C4AA-41ED-ADC8-B861FC510027}"/>
                  </a:ext>
                </a:extLst>
              </p:cNvPr>
              <p:cNvSpPr/>
              <p:nvPr/>
            </p:nvSpPr>
            <p:spPr>
              <a:xfrm>
                <a:off x="1988666" y="3363942"/>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60" name="Group 9259">
              <a:extLst>
                <a:ext uri="{FF2B5EF4-FFF2-40B4-BE49-F238E27FC236}">
                  <a16:creationId xmlns:a16="http://schemas.microsoft.com/office/drawing/2014/main" id="{856188AD-F316-4E5E-93B9-3DC681DB2663}"/>
                </a:ext>
              </a:extLst>
            </p:cNvPr>
            <p:cNvGrpSpPr/>
            <p:nvPr/>
          </p:nvGrpSpPr>
          <p:grpSpPr>
            <a:xfrm>
              <a:off x="1342706" y="1560116"/>
              <a:ext cx="2526490" cy="2502256"/>
              <a:chOff x="1721353" y="1893068"/>
              <a:chExt cx="2220414" cy="2199117"/>
            </a:xfrm>
          </p:grpSpPr>
          <p:sp>
            <p:nvSpPr>
              <p:cNvPr id="162" name="Rectangle 161">
                <a:extLst>
                  <a:ext uri="{FF2B5EF4-FFF2-40B4-BE49-F238E27FC236}">
                    <a16:creationId xmlns:a16="http://schemas.microsoft.com/office/drawing/2014/main" id="{480265D0-F034-49F8-A9F1-8C9A29CF5055}"/>
                  </a:ext>
                </a:extLst>
              </p:cNvPr>
              <p:cNvSpPr/>
              <p:nvPr/>
            </p:nvSpPr>
            <p:spPr>
              <a:xfrm>
                <a:off x="1721353" y="3685395"/>
                <a:ext cx="2193422" cy="406790"/>
              </a:xfrm>
              <a:prstGeom prst="rect">
                <a:avLst/>
              </a:prstGeom>
              <a:blipFill dpi="0" rotWithShape="1">
                <a:blip r:embed="rId4">
                  <a:alphaModFix amt="3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258" name="Group 9257">
                <a:extLst>
                  <a:ext uri="{FF2B5EF4-FFF2-40B4-BE49-F238E27FC236}">
                    <a16:creationId xmlns:a16="http://schemas.microsoft.com/office/drawing/2014/main" id="{C11C590E-004A-478A-9B26-F066E34CD94E}"/>
                  </a:ext>
                </a:extLst>
              </p:cNvPr>
              <p:cNvGrpSpPr/>
              <p:nvPr/>
            </p:nvGrpSpPr>
            <p:grpSpPr>
              <a:xfrm>
                <a:off x="1772055" y="1924203"/>
                <a:ext cx="2092022" cy="2003356"/>
                <a:chOff x="1772055" y="1924203"/>
                <a:chExt cx="2092022" cy="2003356"/>
              </a:xfrm>
            </p:grpSpPr>
            <p:grpSp>
              <p:nvGrpSpPr>
                <p:cNvPr id="9250" name="Group 9249">
                  <a:extLst>
                    <a:ext uri="{FF2B5EF4-FFF2-40B4-BE49-F238E27FC236}">
                      <a16:creationId xmlns:a16="http://schemas.microsoft.com/office/drawing/2014/main" id="{9A69D335-D319-4155-ABAF-11EBFB663ACE}"/>
                    </a:ext>
                  </a:extLst>
                </p:cNvPr>
                <p:cNvGrpSpPr/>
                <p:nvPr/>
              </p:nvGrpSpPr>
              <p:grpSpPr>
                <a:xfrm>
                  <a:off x="1986438" y="3566741"/>
                  <a:ext cx="1663252" cy="360818"/>
                  <a:chOff x="7826501" y="3787139"/>
                  <a:chExt cx="1150812" cy="249652"/>
                </a:xfrm>
              </p:grpSpPr>
              <p:sp>
                <p:nvSpPr>
                  <p:cNvPr id="131" name="Freeform: Shape 130">
                    <a:extLst>
                      <a:ext uri="{FF2B5EF4-FFF2-40B4-BE49-F238E27FC236}">
                        <a16:creationId xmlns:a16="http://schemas.microsoft.com/office/drawing/2014/main" id="{5500D95F-5877-429E-9488-75F26257E7AB}"/>
                      </a:ext>
                    </a:extLst>
                  </p:cNvPr>
                  <p:cNvSpPr/>
                  <p:nvPr/>
                </p:nvSpPr>
                <p:spPr>
                  <a:xfrm>
                    <a:off x="7826501" y="3853338"/>
                    <a:ext cx="1150812" cy="183453"/>
                  </a:xfrm>
                  <a:custGeom>
                    <a:avLst/>
                    <a:gdLst>
                      <a:gd name="connsiteX0" fmla="*/ 0 w 1150812"/>
                      <a:gd name="connsiteY0" fmla="*/ 0 h 183453"/>
                      <a:gd name="connsiteX1" fmla="*/ 1150811 w 1150812"/>
                      <a:gd name="connsiteY1" fmla="*/ 0 h 183453"/>
                      <a:gd name="connsiteX2" fmla="*/ 1150811 w 1150812"/>
                      <a:gd name="connsiteY2" fmla="*/ 117253 h 183453"/>
                      <a:gd name="connsiteX3" fmla="*/ 1150812 w 1150812"/>
                      <a:gd name="connsiteY3" fmla="*/ 117253 h 183453"/>
                      <a:gd name="connsiteX4" fmla="*/ 575406 w 1150812"/>
                      <a:gd name="connsiteY4" fmla="*/ 183453 h 183453"/>
                      <a:gd name="connsiteX5" fmla="*/ 0 w 1150812"/>
                      <a:gd name="connsiteY5" fmla="*/ 117253 h 18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812" h="183453">
                        <a:moveTo>
                          <a:pt x="0" y="0"/>
                        </a:moveTo>
                        <a:lnTo>
                          <a:pt x="1150811" y="0"/>
                        </a:lnTo>
                        <a:lnTo>
                          <a:pt x="1150811" y="117253"/>
                        </a:lnTo>
                        <a:lnTo>
                          <a:pt x="1150812" y="117253"/>
                        </a:lnTo>
                        <a:cubicBezTo>
                          <a:pt x="1150812" y="153814"/>
                          <a:pt x="893194" y="183453"/>
                          <a:pt x="575406" y="183453"/>
                        </a:cubicBezTo>
                        <a:cubicBezTo>
                          <a:pt x="257618" y="183453"/>
                          <a:pt x="0" y="153814"/>
                          <a:pt x="0" y="117253"/>
                        </a:cubicBezTo>
                        <a:close/>
                      </a:path>
                    </a:pathLst>
                  </a:custGeom>
                  <a:gradFill flip="none" rotWithShape="1">
                    <a:gsLst>
                      <a:gs pos="0">
                        <a:schemeClr val="accent6">
                          <a:lumMod val="75000"/>
                        </a:schemeClr>
                      </a:gs>
                      <a:gs pos="100000">
                        <a:schemeClr val="accent6"/>
                      </a:gs>
                      <a:gs pos="74000">
                        <a:schemeClr val="accent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9" name="Oval 9248">
                    <a:extLst>
                      <a:ext uri="{FF2B5EF4-FFF2-40B4-BE49-F238E27FC236}">
                        <a16:creationId xmlns:a16="http://schemas.microsoft.com/office/drawing/2014/main" id="{5D7B2D02-4806-4D2D-943A-D1E22113C718}"/>
                      </a:ext>
                    </a:extLst>
                  </p:cNvPr>
                  <p:cNvSpPr/>
                  <p:nvPr/>
                </p:nvSpPr>
                <p:spPr>
                  <a:xfrm>
                    <a:off x="7826502" y="3787139"/>
                    <a:ext cx="1150811" cy="132399"/>
                  </a:xfrm>
                  <a:prstGeom prst="ellipse">
                    <a:avLst/>
                  </a:prstGeom>
                  <a:gradFill flip="none" rotWithShape="1">
                    <a:gsLst>
                      <a:gs pos="0">
                        <a:schemeClr val="accent6"/>
                      </a:gs>
                      <a:gs pos="100000">
                        <a:schemeClr val="accent5"/>
                      </a:gs>
                      <a:gs pos="7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52" name="Rectangle 9251">
                  <a:extLst>
                    <a:ext uri="{FF2B5EF4-FFF2-40B4-BE49-F238E27FC236}">
                      <a16:creationId xmlns:a16="http://schemas.microsoft.com/office/drawing/2014/main" id="{2BB572A9-AD71-47F3-998D-FF32D8C4B2D3}"/>
                    </a:ext>
                  </a:extLst>
                </p:cNvPr>
                <p:cNvSpPr/>
                <p:nvPr/>
              </p:nvSpPr>
              <p:spPr>
                <a:xfrm>
                  <a:off x="1772055" y="3598856"/>
                  <a:ext cx="2092022" cy="130711"/>
                </a:xfrm>
                <a:prstGeom prst="rect">
                  <a:avLst/>
                </a:prstGeom>
                <a:blipFill dpi="0" rotWithShape="1">
                  <a:blip r:embed="rId4">
                    <a:alphaModFix amt="5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256" name="Group 9255">
                  <a:extLst>
                    <a:ext uri="{FF2B5EF4-FFF2-40B4-BE49-F238E27FC236}">
                      <a16:creationId xmlns:a16="http://schemas.microsoft.com/office/drawing/2014/main" id="{D3BF1333-D36C-4932-B4B6-4EC8BC1F69F9}"/>
                    </a:ext>
                  </a:extLst>
                </p:cNvPr>
                <p:cNvGrpSpPr/>
                <p:nvPr/>
              </p:nvGrpSpPr>
              <p:grpSpPr>
                <a:xfrm>
                  <a:off x="1881122" y="1924203"/>
                  <a:ext cx="1873887" cy="1739928"/>
                  <a:chOff x="1881122" y="1924203"/>
                  <a:chExt cx="1873887" cy="1739928"/>
                </a:xfrm>
              </p:grpSpPr>
              <p:sp>
                <p:nvSpPr>
                  <p:cNvPr id="9244" name="Freeform: Shape 9243">
                    <a:extLst>
                      <a:ext uri="{FF2B5EF4-FFF2-40B4-BE49-F238E27FC236}">
                        <a16:creationId xmlns:a16="http://schemas.microsoft.com/office/drawing/2014/main" id="{D6844206-4E19-4DFB-8149-C3D138847784}"/>
                      </a:ext>
                    </a:extLst>
                  </p:cNvPr>
                  <p:cNvSpPr/>
                  <p:nvPr/>
                </p:nvSpPr>
                <p:spPr>
                  <a:xfrm>
                    <a:off x="2014182" y="2057136"/>
                    <a:ext cx="1603916" cy="1603916"/>
                  </a:xfrm>
                  <a:custGeom>
                    <a:avLst/>
                    <a:gdLst>
                      <a:gd name="connsiteX0" fmla="*/ 846392 w 1190625"/>
                      <a:gd name="connsiteY0" fmla="*/ 0 h 1190625"/>
                      <a:gd name="connsiteX1" fmla="*/ 350615 w 1190625"/>
                      <a:gd name="connsiteY1" fmla="*/ 0 h 1190625"/>
                      <a:gd name="connsiteX2" fmla="*/ 0 w 1190625"/>
                      <a:gd name="connsiteY2" fmla="*/ 350615 h 1190625"/>
                      <a:gd name="connsiteX3" fmla="*/ 0 w 1190625"/>
                      <a:gd name="connsiteY3" fmla="*/ 846487 h 1190625"/>
                      <a:gd name="connsiteX4" fmla="*/ 350615 w 1190625"/>
                      <a:gd name="connsiteY4" fmla="*/ 1197102 h 1190625"/>
                      <a:gd name="connsiteX5" fmla="*/ 846392 w 1190625"/>
                      <a:gd name="connsiteY5" fmla="*/ 1197102 h 1190625"/>
                      <a:gd name="connsiteX6" fmla="*/ 1197007 w 1190625"/>
                      <a:gd name="connsiteY6" fmla="*/ 846487 h 1190625"/>
                      <a:gd name="connsiteX7" fmla="*/ 1197007 w 1190625"/>
                      <a:gd name="connsiteY7" fmla="*/ 350615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625" h="1190625">
                        <a:moveTo>
                          <a:pt x="846392" y="0"/>
                        </a:moveTo>
                        <a:lnTo>
                          <a:pt x="350615" y="0"/>
                        </a:lnTo>
                        <a:lnTo>
                          <a:pt x="0" y="350615"/>
                        </a:lnTo>
                        <a:lnTo>
                          <a:pt x="0" y="846487"/>
                        </a:lnTo>
                        <a:lnTo>
                          <a:pt x="350615" y="1197102"/>
                        </a:lnTo>
                        <a:lnTo>
                          <a:pt x="846392" y="1197102"/>
                        </a:lnTo>
                        <a:lnTo>
                          <a:pt x="1197007" y="846487"/>
                        </a:lnTo>
                        <a:lnTo>
                          <a:pt x="1197007" y="350615"/>
                        </a:lnTo>
                        <a:close/>
                      </a:path>
                    </a:pathLst>
                  </a:custGeom>
                  <a:gradFill flip="none" rotWithShape="1">
                    <a:gsLst>
                      <a:gs pos="0">
                        <a:schemeClr val="accent2">
                          <a:alpha val="50000"/>
                        </a:schemeClr>
                      </a:gs>
                      <a:gs pos="35000">
                        <a:schemeClr val="accent4">
                          <a:alpha val="50000"/>
                        </a:schemeClr>
                      </a:gs>
                      <a:gs pos="100000">
                        <a:schemeClr val="accent1">
                          <a:lumMod val="25000"/>
                          <a:alpha val="75000"/>
                        </a:schemeClr>
                      </a:gs>
                    </a:gsLst>
                    <a:path path="circle">
                      <a:fillToRect r="100000" b="100000"/>
                    </a:path>
                    <a:tileRect l="-100000" t="-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253" name="Group 9252">
                    <a:extLst>
                      <a:ext uri="{FF2B5EF4-FFF2-40B4-BE49-F238E27FC236}">
                        <a16:creationId xmlns:a16="http://schemas.microsoft.com/office/drawing/2014/main" id="{2A2F2F59-D7A9-4ADB-8DB6-E44D04377874}"/>
                      </a:ext>
                    </a:extLst>
                  </p:cNvPr>
                  <p:cNvGrpSpPr/>
                  <p:nvPr/>
                </p:nvGrpSpPr>
                <p:grpSpPr>
                  <a:xfrm>
                    <a:off x="1881122" y="1924203"/>
                    <a:ext cx="1873887" cy="1739928"/>
                    <a:chOff x="5397912" y="2681287"/>
                    <a:chExt cx="1391031" cy="1291590"/>
                  </a:xfrm>
                </p:grpSpPr>
                <p:sp>
                  <p:nvSpPr>
                    <p:cNvPr id="9231" name="Freeform: Shape 9230">
                      <a:extLst>
                        <a:ext uri="{FF2B5EF4-FFF2-40B4-BE49-F238E27FC236}">
                          <a16:creationId xmlns:a16="http://schemas.microsoft.com/office/drawing/2014/main" id="{3D7447A5-0F91-4A7F-9EC7-3826ED45EBEE}"/>
                        </a:ext>
                      </a:extLst>
                    </p:cNvPr>
                    <p:cNvSpPr/>
                    <p:nvPr/>
                  </p:nvSpPr>
                  <p:spPr>
                    <a:xfrm>
                      <a:off x="6613398" y="2967608"/>
                      <a:ext cx="133350" cy="285750"/>
                    </a:xfrm>
                    <a:custGeom>
                      <a:avLst/>
                      <a:gdLst>
                        <a:gd name="connsiteX0" fmla="*/ 80296 w 133350"/>
                        <a:gd name="connsiteY0" fmla="*/ 162973 h 285750"/>
                        <a:gd name="connsiteX1" fmla="*/ 80296 w 133350"/>
                        <a:gd name="connsiteY1" fmla="*/ 166688 h 285750"/>
                        <a:gd name="connsiteX2" fmla="*/ 138779 w 133350"/>
                        <a:gd name="connsiteY2" fmla="*/ 288036 h 285750"/>
                        <a:gd name="connsiteX3" fmla="*/ 138779 w 133350"/>
                        <a:gd name="connsiteY3" fmla="*/ 138779 h 285750"/>
                        <a:gd name="connsiteX4" fmla="*/ 0 w 133350"/>
                        <a:gd name="connsiteY4" fmla="*/ 0 h 285750"/>
                        <a:gd name="connsiteX5" fmla="*/ 76867 w 133350"/>
                        <a:gd name="connsiteY5" fmla="*/ 1595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80296" y="162973"/>
                          </a:moveTo>
                          <a:lnTo>
                            <a:pt x="80296" y="166688"/>
                          </a:lnTo>
                          <a:lnTo>
                            <a:pt x="138779" y="288036"/>
                          </a:lnTo>
                          <a:lnTo>
                            <a:pt x="138779" y="138779"/>
                          </a:lnTo>
                          <a:lnTo>
                            <a:pt x="0" y="0"/>
                          </a:lnTo>
                          <a:lnTo>
                            <a:pt x="76867" y="15954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2" name="Freeform: Shape 9231">
                      <a:extLst>
                        <a:ext uri="{FF2B5EF4-FFF2-40B4-BE49-F238E27FC236}">
                          <a16:creationId xmlns:a16="http://schemas.microsoft.com/office/drawing/2014/main" id="{70FD5F7A-2F2E-4F6D-BB51-B61679E8F1D5}"/>
                        </a:ext>
                      </a:extLst>
                    </p:cNvPr>
                    <p:cNvSpPr/>
                    <p:nvPr/>
                  </p:nvSpPr>
                  <p:spPr>
                    <a:xfrm>
                      <a:off x="6646640" y="3454336"/>
                      <a:ext cx="104775" cy="295275"/>
                    </a:xfrm>
                    <a:custGeom>
                      <a:avLst/>
                      <a:gdLst>
                        <a:gd name="connsiteX0" fmla="*/ 105537 w 104775"/>
                        <a:gd name="connsiteY0" fmla="*/ 0 h 295275"/>
                        <a:gd name="connsiteX1" fmla="*/ 47054 w 104775"/>
                        <a:gd name="connsiteY1" fmla="*/ 167259 h 295275"/>
                        <a:gd name="connsiteX2" fmla="*/ 47054 w 104775"/>
                        <a:gd name="connsiteY2" fmla="*/ 172117 h 295275"/>
                        <a:gd name="connsiteX3" fmla="*/ 44482 w 104775"/>
                        <a:gd name="connsiteY3" fmla="*/ 174784 h 295275"/>
                        <a:gd name="connsiteX4" fmla="*/ 0 w 104775"/>
                        <a:gd name="connsiteY4" fmla="*/ 301942 h 295275"/>
                        <a:gd name="connsiteX5" fmla="*/ 105537 w 104775"/>
                        <a:gd name="connsiteY5" fmla="*/ 19631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105537" y="0"/>
                          </a:moveTo>
                          <a:lnTo>
                            <a:pt x="47054" y="167259"/>
                          </a:lnTo>
                          <a:lnTo>
                            <a:pt x="47054" y="172117"/>
                          </a:lnTo>
                          <a:lnTo>
                            <a:pt x="44482" y="174784"/>
                          </a:lnTo>
                          <a:lnTo>
                            <a:pt x="0" y="301942"/>
                          </a:lnTo>
                          <a:lnTo>
                            <a:pt x="105537" y="196310"/>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3" name="Freeform: Shape 9232">
                      <a:extLst>
                        <a:ext uri="{FF2B5EF4-FFF2-40B4-BE49-F238E27FC236}">
                          <a16:creationId xmlns:a16="http://schemas.microsoft.com/office/drawing/2014/main" id="{C1E989BD-315E-4264-9EB1-729C18328074}"/>
                        </a:ext>
                      </a:extLst>
                    </p:cNvPr>
                    <p:cNvSpPr/>
                    <p:nvPr/>
                  </p:nvSpPr>
                  <p:spPr>
                    <a:xfrm>
                      <a:off x="5684234" y="2721578"/>
                      <a:ext cx="285750" cy="133350"/>
                    </a:xfrm>
                    <a:custGeom>
                      <a:avLst/>
                      <a:gdLst>
                        <a:gd name="connsiteX0" fmla="*/ 163068 w 285750"/>
                        <a:gd name="connsiteY0" fmla="*/ 58388 h 133350"/>
                        <a:gd name="connsiteX1" fmla="*/ 166783 w 285750"/>
                        <a:gd name="connsiteY1" fmla="*/ 58388 h 133350"/>
                        <a:gd name="connsiteX2" fmla="*/ 288131 w 285750"/>
                        <a:gd name="connsiteY2" fmla="*/ 0 h 133350"/>
                        <a:gd name="connsiteX3" fmla="*/ 138779 w 285750"/>
                        <a:gd name="connsiteY3" fmla="*/ 0 h 133350"/>
                        <a:gd name="connsiteX4" fmla="*/ 0 w 285750"/>
                        <a:gd name="connsiteY4" fmla="*/ 138779 h 133350"/>
                        <a:gd name="connsiteX5" fmla="*/ 159544 w 285750"/>
                        <a:gd name="connsiteY5" fmla="*/ 6191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133350">
                          <a:moveTo>
                            <a:pt x="163068" y="58388"/>
                          </a:moveTo>
                          <a:lnTo>
                            <a:pt x="166783" y="58388"/>
                          </a:lnTo>
                          <a:lnTo>
                            <a:pt x="288131" y="0"/>
                          </a:lnTo>
                          <a:lnTo>
                            <a:pt x="138779" y="0"/>
                          </a:lnTo>
                          <a:lnTo>
                            <a:pt x="0" y="138779"/>
                          </a:lnTo>
                          <a:lnTo>
                            <a:pt x="159544" y="61912"/>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4" name="Freeform: Shape 9233">
                      <a:extLst>
                        <a:ext uri="{FF2B5EF4-FFF2-40B4-BE49-F238E27FC236}">
                          <a16:creationId xmlns:a16="http://schemas.microsoft.com/office/drawing/2014/main" id="{9FC2FBE5-BFE0-470A-B17B-34E368722C4F}"/>
                        </a:ext>
                      </a:extLst>
                    </p:cNvPr>
                    <p:cNvSpPr/>
                    <p:nvPr/>
                  </p:nvSpPr>
                  <p:spPr>
                    <a:xfrm>
                      <a:off x="5438203" y="3000851"/>
                      <a:ext cx="104775" cy="295275"/>
                    </a:xfrm>
                    <a:custGeom>
                      <a:avLst/>
                      <a:gdLst>
                        <a:gd name="connsiteX0" fmla="*/ 58484 w 104775"/>
                        <a:gd name="connsiteY0" fmla="*/ 129730 h 295275"/>
                        <a:gd name="connsiteX1" fmla="*/ 61055 w 104775"/>
                        <a:gd name="connsiteY1" fmla="*/ 127159 h 295275"/>
                        <a:gd name="connsiteX2" fmla="*/ 105537 w 104775"/>
                        <a:gd name="connsiteY2" fmla="*/ 0 h 295275"/>
                        <a:gd name="connsiteX3" fmla="*/ 0 w 104775"/>
                        <a:gd name="connsiteY3" fmla="*/ 105537 h 295275"/>
                        <a:gd name="connsiteX4" fmla="*/ 0 w 104775"/>
                        <a:gd name="connsiteY4" fmla="*/ 301943 h 295275"/>
                        <a:gd name="connsiteX5" fmla="*/ 58484 w 104775"/>
                        <a:gd name="connsiteY5" fmla="*/ 13468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58484" y="129730"/>
                          </a:moveTo>
                          <a:lnTo>
                            <a:pt x="61055" y="127159"/>
                          </a:lnTo>
                          <a:lnTo>
                            <a:pt x="105537" y="0"/>
                          </a:lnTo>
                          <a:lnTo>
                            <a:pt x="0" y="105537"/>
                          </a:lnTo>
                          <a:lnTo>
                            <a:pt x="0" y="301943"/>
                          </a:lnTo>
                          <a:lnTo>
                            <a:pt x="58484" y="13468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5" name="Freeform: Shape 9234">
                      <a:extLst>
                        <a:ext uri="{FF2B5EF4-FFF2-40B4-BE49-F238E27FC236}">
                          <a16:creationId xmlns:a16="http://schemas.microsoft.com/office/drawing/2014/main" id="{BAC44A0D-A29D-43E0-B765-ECAEC728C7AA}"/>
                        </a:ext>
                      </a:extLst>
                    </p:cNvPr>
                    <p:cNvSpPr/>
                    <p:nvPr/>
                  </p:nvSpPr>
                  <p:spPr>
                    <a:xfrm>
                      <a:off x="6170961" y="2721578"/>
                      <a:ext cx="295275" cy="104775"/>
                    </a:xfrm>
                    <a:custGeom>
                      <a:avLst/>
                      <a:gdLst>
                        <a:gd name="connsiteX0" fmla="*/ 172117 w 295275"/>
                        <a:gd name="connsiteY0" fmla="*/ 58388 h 104775"/>
                        <a:gd name="connsiteX1" fmla="*/ 174784 w 295275"/>
                        <a:gd name="connsiteY1" fmla="*/ 61055 h 104775"/>
                        <a:gd name="connsiteX2" fmla="*/ 301942 w 295275"/>
                        <a:gd name="connsiteY2" fmla="*/ 105537 h 104775"/>
                        <a:gd name="connsiteX3" fmla="*/ 196405 w 295275"/>
                        <a:gd name="connsiteY3" fmla="*/ 0 h 104775"/>
                        <a:gd name="connsiteX4" fmla="*/ 0 w 295275"/>
                        <a:gd name="connsiteY4" fmla="*/ 0 h 104775"/>
                        <a:gd name="connsiteX5" fmla="*/ 167259 w 295275"/>
                        <a:gd name="connsiteY5" fmla="*/ 5838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104775">
                          <a:moveTo>
                            <a:pt x="172117" y="58388"/>
                          </a:moveTo>
                          <a:lnTo>
                            <a:pt x="174784" y="61055"/>
                          </a:lnTo>
                          <a:lnTo>
                            <a:pt x="301942" y="105537"/>
                          </a:lnTo>
                          <a:lnTo>
                            <a:pt x="196405" y="0"/>
                          </a:lnTo>
                          <a:lnTo>
                            <a:pt x="0" y="0"/>
                          </a:lnTo>
                          <a:lnTo>
                            <a:pt x="167259" y="583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6" name="Freeform: Shape 9235">
                      <a:extLst>
                        <a:ext uri="{FF2B5EF4-FFF2-40B4-BE49-F238E27FC236}">
                          <a16:creationId xmlns:a16="http://schemas.microsoft.com/office/drawing/2014/main" id="{40F09EAC-B8F0-4413-B0C9-2DCDBC736DC3}"/>
                        </a:ext>
                      </a:extLst>
                    </p:cNvPr>
                    <p:cNvSpPr/>
                    <p:nvPr/>
                  </p:nvSpPr>
                  <p:spPr>
                    <a:xfrm>
                      <a:off x="5438203" y="3501389"/>
                      <a:ext cx="133350" cy="285750"/>
                    </a:xfrm>
                    <a:custGeom>
                      <a:avLst/>
                      <a:gdLst>
                        <a:gd name="connsiteX0" fmla="*/ 58484 w 133350"/>
                        <a:gd name="connsiteY0" fmla="*/ 125063 h 285750"/>
                        <a:gd name="connsiteX1" fmla="*/ 58484 w 133350"/>
                        <a:gd name="connsiteY1" fmla="*/ 121348 h 285750"/>
                        <a:gd name="connsiteX2" fmla="*/ 0 w 133350"/>
                        <a:gd name="connsiteY2" fmla="*/ 0 h 285750"/>
                        <a:gd name="connsiteX3" fmla="*/ 0 w 133350"/>
                        <a:gd name="connsiteY3" fmla="*/ 149257 h 285750"/>
                        <a:gd name="connsiteX4" fmla="*/ 138875 w 133350"/>
                        <a:gd name="connsiteY4" fmla="*/ 288131 h 285750"/>
                        <a:gd name="connsiteX5" fmla="*/ 61913 w 133350"/>
                        <a:gd name="connsiteY5" fmla="*/ 12858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58484" y="125063"/>
                          </a:moveTo>
                          <a:lnTo>
                            <a:pt x="58484" y="121348"/>
                          </a:lnTo>
                          <a:lnTo>
                            <a:pt x="0" y="0"/>
                          </a:lnTo>
                          <a:lnTo>
                            <a:pt x="0" y="149257"/>
                          </a:lnTo>
                          <a:lnTo>
                            <a:pt x="138875" y="288131"/>
                          </a:lnTo>
                          <a:lnTo>
                            <a:pt x="61913" y="1285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7" name="Freeform: Shape 9236">
                      <a:extLst>
                        <a:ext uri="{FF2B5EF4-FFF2-40B4-BE49-F238E27FC236}">
                          <a16:creationId xmlns:a16="http://schemas.microsoft.com/office/drawing/2014/main" id="{0D80551A-D721-447F-9BAD-CC4CA14DFB71}"/>
                        </a:ext>
                      </a:extLst>
                    </p:cNvPr>
                    <p:cNvSpPr/>
                    <p:nvPr/>
                  </p:nvSpPr>
                  <p:spPr>
                    <a:xfrm>
                      <a:off x="6345745" y="2782633"/>
                      <a:ext cx="342900" cy="342900"/>
                    </a:xfrm>
                    <a:custGeom>
                      <a:avLst/>
                      <a:gdLst>
                        <a:gd name="connsiteX0" fmla="*/ 344519 w 342900"/>
                        <a:gd name="connsiteY0" fmla="*/ 344519 h 342900"/>
                        <a:gd name="connsiteX1" fmla="*/ 267653 w 342900"/>
                        <a:gd name="connsiteY1" fmla="*/ 184975 h 342900"/>
                        <a:gd name="connsiteX2" fmla="*/ 214693 w 342900"/>
                        <a:gd name="connsiteY2" fmla="*/ 75057 h 342900"/>
                        <a:gd name="connsiteX3" fmla="*/ 127159 w 342900"/>
                        <a:gd name="connsiteY3" fmla="*/ 44482 h 342900"/>
                        <a:gd name="connsiteX4" fmla="*/ 0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344519"/>
                          </a:moveTo>
                          <a:lnTo>
                            <a:pt x="267653" y="184975"/>
                          </a:lnTo>
                          <a:lnTo>
                            <a:pt x="214693" y="75057"/>
                          </a:lnTo>
                          <a:lnTo>
                            <a:pt x="127159" y="44482"/>
                          </a:lnTo>
                          <a:lnTo>
                            <a:pt x="0" y="0"/>
                          </a:lnTo>
                          <a:close/>
                        </a:path>
                      </a:pathLst>
                    </a:custGeom>
                    <a:gradFill flip="none" rotWithShape="1">
                      <a:gsLst>
                        <a:gs pos="0">
                          <a:schemeClr val="accent6"/>
                        </a:gs>
                        <a:gs pos="100000">
                          <a:schemeClr val="accent3"/>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8" name="Freeform: Shape 9237">
                      <a:extLst>
                        <a:ext uri="{FF2B5EF4-FFF2-40B4-BE49-F238E27FC236}">
                          <a16:creationId xmlns:a16="http://schemas.microsoft.com/office/drawing/2014/main" id="{8260E7C9-8E7C-4465-BA4E-233EC1925F10}"/>
                        </a:ext>
                      </a:extLst>
                    </p:cNvPr>
                    <p:cNvSpPr/>
                    <p:nvPr/>
                  </p:nvSpPr>
                  <p:spPr>
                    <a:xfrm>
                      <a:off x="5851016" y="2681287"/>
                      <a:ext cx="485775" cy="95250"/>
                    </a:xfrm>
                    <a:custGeom>
                      <a:avLst/>
                      <a:gdLst>
                        <a:gd name="connsiteX0" fmla="*/ 487204 w 485775"/>
                        <a:gd name="connsiteY0" fmla="*/ 98679 h 95250"/>
                        <a:gd name="connsiteX1" fmla="*/ 319945 w 485775"/>
                        <a:gd name="connsiteY1" fmla="*/ 40291 h 95250"/>
                        <a:gd name="connsiteX2" fmla="*/ 204883 w 485775"/>
                        <a:gd name="connsiteY2" fmla="*/ 0 h 95250"/>
                        <a:gd name="connsiteX3" fmla="*/ 121348 w 485775"/>
                        <a:gd name="connsiteY3" fmla="*/ 40291 h 95250"/>
                        <a:gd name="connsiteX4" fmla="*/ 0 w 485775"/>
                        <a:gd name="connsiteY4" fmla="*/ 9867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5250">
                          <a:moveTo>
                            <a:pt x="487204" y="98679"/>
                          </a:moveTo>
                          <a:lnTo>
                            <a:pt x="319945" y="40291"/>
                          </a:lnTo>
                          <a:lnTo>
                            <a:pt x="204883" y="0"/>
                          </a:lnTo>
                          <a:lnTo>
                            <a:pt x="121348" y="40291"/>
                          </a:lnTo>
                          <a:lnTo>
                            <a:pt x="0" y="98679"/>
                          </a:lnTo>
                          <a:close/>
                        </a:path>
                      </a:pathLst>
                    </a:custGeom>
                    <a:gradFill flip="none" rotWithShape="1">
                      <a:gsLst>
                        <a:gs pos="0">
                          <a:schemeClr val="accent6"/>
                        </a:gs>
                        <a:gs pos="100000">
                          <a:schemeClr val="accent2"/>
                        </a:gs>
                      </a:gsLst>
                      <a:path path="circle">
                        <a:fillToRect l="100000" b="100000"/>
                      </a:path>
                      <a:tileRect t="-100000" r="-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9" name="Freeform: Shape 9238">
                      <a:extLst>
                        <a:ext uri="{FF2B5EF4-FFF2-40B4-BE49-F238E27FC236}">
                          <a16:creationId xmlns:a16="http://schemas.microsoft.com/office/drawing/2014/main" id="{DFF871EF-D7DB-4BDB-99E6-D4B73D77E4CD}"/>
                        </a:ext>
                      </a:extLst>
                    </p:cNvPr>
                    <p:cNvSpPr/>
                    <p:nvPr/>
                  </p:nvSpPr>
                  <p:spPr>
                    <a:xfrm>
                      <a:off x="6346602" y="3629120"/>
                      <a:ext cx="342900" cy="342900"/>
                    </a:xfrm>
                    <a:custGeom>
                      <a:avLst/>
                      <a:gdLst>
                        <a:gd name="connsiteX0" fmla="*/ 0 w 342900"/>
                        <a:gd name="connsiteY0" fmla="*/ 344519 h 342900"/>
                        <a:gd name="connsiteX1" fmla="*/ 159639 w 342900"/>
                        <a:gd name="connsiteY1" fmla="*/ 267557 h 342900"/>
                        <a:gd name="connsiteX2" fmla="*/ 269462 w 342900"/>
                        <a:gd name="connsiteY2" fmla="*/ 214598 h 342900"/>
                        <a:gd name="connsiteX3" fmla="*/ 300038 w 342900"/>
                        <a:gd name="connsiteY3" fmla="*/ 127159 h 342900"/>
                        <a:gd name="connsiteX4" fmla="*/ 344519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344519"/>
                          </a:moveTo>
                          <a:lnTo>
                            <a:pt x="159639" y="267557"/>
                          </a:lnTo>
                          <a:lnTo>
                            <a:pt x="269462" y="214598"/>
                          </a:lnTo>
                          <a:lnTo>
                            <a:pt x="300038" y="127159"/>
                          </a:lnTo>
                          <a:lnTo>
                            <a:pt x="344519" y="0"/>
                          </a:lnTo>
                          <a:close/>
                        </a:path>
                      </a:pathLst>
                    </a:custGeom>
                    <a:gradFill flip="none" rotWithShape="1">
                      <a:gsLst>
                        <a:gs pos="0">
                          <a:schemeClr val="accent6"/>
                        </a:gs>
                        <a:gs pos="100000">
                          <a:schemeClr val="accent3"/>
                        </a:gs>
                      </a:gsLst>
                      <a:path path="circle">
                        <a:fillToRect t="100000" r="100000"/>
                      </a:path>
                      <a:tileRect l="-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0" name="Freeform: Shape 9239">
                      <a:extLst>
                        <a:ext uri="{FF2B5EF4-FFF2-40B4-BE49-F238E27FC236}">
                          <a16:creationId xmlns:a16="http://schemas.microsoft.com/office/drawing/2014/main" id="{A3C26F9F-6FBB-4722-85A0-6E63C2E22EFC}"/>
                        </a:ext>
                      </a:extLst>
                    </p:cNvPr>
                    <p:cNvSpPr/>
                    <p:nvPr/>
                  </p:nvSpPr>
                  <p:spPr>
                    <a:xfrm>
                      <a:off x="6693693" y="3134296"/>
                      <a:ext cx="95250" cy="485775"/>
                    </a:xfrm>
                    <a:custGeom>
                      <a:avLst/>
                      <a:gdLst>
                        <a:gd name="connsiteX0" fmla="*/ 0 w 95250"/>
                        <a:gd name="connsiteY0" fmla="*/ 487299 h 485775"/>
                        <a:gd name="connsiteX1" fmla="*/ 58483 w 95250"/>
                        <a:gd name="connsiteY1" fmla="*/ 320040 h 485775"/>
                        <a:gd name="connsiteX2" fmla="*/ 98774 w 95250"/>
                        <a:gd name="connsiteY2" fmla="*/ 204883 h 485775"/>
                        <a:gd name="connsiteX3" fmla="*/ 58483 w 95250"/>
                        <a:gd name="connsiteY3" fmla="*/ 121348 h 485775"/>
                        <a:gd name="connsiteX4" fmla="*/ 0 w 95250"/>
                        <a:gd name="connsiteY4" fmla="*/ 0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0" y="487299"/>
                          </a:moveTo>
                          <a:lnTo>
                            <a:pt x="58483" y="320040"/>
                          </a:lnTo>
                          <a:lnTo>
                            <a:pt x="98774" y="204883"/>
                          </a:lnTo>
                          <a:lnTo>
                            <a:pt x="58483" y="121348"/>
                          </a:lnTo>
                          <a:lnTo>
                            <a:pt x="0" y="0"/>
                          </a:lnTo>
                          <a:close/>
                        </a:path>
                      </a:pathLst>
                    </a:custGeom>
                    <a:gradFill flip="none" rotWithShape="1">
                      <a:gsLst>
                        <a:gs pos="0">
                          <a:schemeClr val="accent2"/>
                        </a:gs>
                        <a:gs pos="100000">
                          <a:schemeClr val="accent4"/>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1" name="Freeform: Shape 9240">
                      <a:extLst>
                        <a:ext uri="{FF2B5EF4-FFF2-40B4-BE49-F238E27FC236}">
                          <a16:creationId xmlns:a16="http://schemas.microsoft.com/office/drawing/2014/main" id="{BC49BA4C-F729-4803-AF53-008941BCE072}"/>
                        </a:ext>
                      </a:extLst>
                    </p:cNvPr>
                    <p:cNvSpPr/>
                    <p:nvPr/>
                  </p:nvSpPr>
                  <p:spPr>
                    <a:xfrm>
                      <a:off x="5499258" y="2783490"/>
                      <a:ext cx="342900" cy="342900"/>
                    </a:xfrm>
                    <a:custGeom>
                      <a:avLst/>
                      <a:gdLst>
                        <a:gd name="connsiteX0" fmla="*/ 344519 w 342900"/>
                        <a:gd name="connsiteY0" fmla="*/ 0 h 342900"/>
                        <a:gd name="connsiteX1" fmla="*/ 184976 w 342900"/>
                        <a:gd name="connsiteY1" fmla="*/ 76867 h 342900"/>
                        <a:gd name="connsiteX2" fmla="*/ 75057 w 342900"/>
                        <a:gd name="connsiteY2" fmla="*/ 129826 h 342900"/>
                        <a:gd name="connsiteX3" fmla="*/ 44482 w 342900"/>
                        <a:gd name="connsiteY3" fmla="*/ 217361 h 342900"/>
                        <a:gd name="connsiteX4" fmla="*/ 0 w 342900"/>
                        <a:gd name="connsiteY4" fmla="*/ 344519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0"/>
                          </a:moveTo>
                          <a:lnTo>
                            <a:pt x="184976" y="76867"/>
                          </a:lnTo>
                          <a:lnTo>
                            <a:pt x="75057" y="129826"/>
                          </a:lnTo>
                          <a:lnTo>
                            <a:pt x="44482" y="217361"/>
                          </a:lnTo>
                          <a:lnTo>
                            <a:pt x="0" y="344519"/>
                          </a:lnTo>
                          <a:close/>
                        </a:path>
                      </a:pathLst>
                    </a:custGeom>
                    <a:gradFill flip="none" rotWithShape="1">
                      <a:gsLst>
                        <a:gs pos="0">
                          <a:schemeClr val="accent2"/>
                        </a:gs>
                        <a:gs pos="100000">
                          <a:schemeClr val="accent4"/>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2" name="Freeform: Shape 9241">
                      <a:extLst>
                        <a:ext uri="{FF2B5EF4-FFF2-40B4-BE49-F238E27FC236}">
                          <a16:creationId xmlns:a16="http://schemas.microsoft.com/office/drawing/2014/main" id="{810D1E2A-BE28-4D2E-BE22-853A5A20C760}"/>
                        </a:ext>
                      </a:extLst>
                    </p:cNvPr>
                    <p:cNvSpPr/>
                    <p:nvPr/>
                  </p:nvSpPr>
                  <p:spPr>
                    <a:xfrm>
                      <a:off x="5500116" y="3629977"/>
                      <a:ext cx="342900" cy="342900"/>
                    </a:xfrm>
                    <a:custGeom>
                      <a:avLst/>
                      <a:gdLst>
                        <a:gd name="connsiteX0" fmla="*/ 0 w 342900"/>
                        <a:gd name="connsiteY0" fmla="*/ 0 h 342900"/>
                        <a:gd name="connsiteX1" fmla="*/ 76962 w 342900"/>
                        <a:gd name="connsiteY1" fmla="*/ 159544 h 342900"/>
                        <a:gd name="connsiteX2" fmla="*/ 129826 w 342900"/>
                        <a:gd name="connsiteY2" fmla="*/ 269462 h 342900"/>
                        <a:gd name="connsiteX3" fmla="*/ 217360 w 342900"/>
                        <a:gd name="connsiteY3" fmla="*/ 300038 h 342900"/>
                        <a:gd name="connsiteX4" fmla="*/ 344519 w 342900"/>
                        <a:gd name="connsiteY4" fmla="*/ 344424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0"/>
                          </a:moveTo>
                          <a:lnTo>
                            <a:pt x="76962" y="159544"/>
                          </a:lnTo>
                          <a:lnTo>
                            <a:pt x="129826" y="269462"/>
                          </a:lnTo>
                          <a:lnTo>
                            <a:pt x="217360" y="300038"/>
                          </a:lnTo>
                          <a:lnTo>
                            <a:pt x="344519" y="344424"/>
                          </a:lnTo>
                          <a:close/>
                        </a:path>
                      </a:pathLst>
                    </a:custGeom>
                    <a:gradFill flip="none" rotWithShape="1">
                      <a:gsLst>
                        <a:gs pos="0">
                          <a:schemeClr val="accent2"/>
                        </a:gs>
                        <a:gs pos="100000">
                          <a:schemeClr val="accent4"/>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3" name="Freeform: Shape 9242">
                      <a:extLst>
                        <a:ext uri="{FF2B5EF4-FFF2-40B4-BE49-F238E27FC236}">
                          <a16:creationId xmlns:a16="http://schemas.microsoft.com/office/drawing/2014/main" id="{5AC4998E-CDD9-4812-91B5-125450BB46FD}"/>
                        </a:ext>
                      </a:extLst>
                    </p:cNvPr>
                    <p:cNvSpPr/>
                    <p:nvPr/>
                  </p:nvSpPr>
                  <p:spPr>
                    <a:xfrm>
                      <a:off x="5397912" y="3135534"/>
                      <a:ext cx="95250" cy="485775"/>
                    </a:xfrm>
                    <a:custGeom>
                      <a:avLst/>
                      <a:gdLst>
                        <a:gd name="connsiteX0" fmla="*/ 98774 w 95250"/>
                        <a:gd name="connsiteY0" fmla="*/ 0 h 485775"/>
                        <a:gd name="connsiteX1" fmla="*/ 40291 w 95250"/>
                        <a:gd name="connsiteY1" fmla="*/ 167259 h 485775"/>
                        <a:gd name="connsiteX2" fmla="*/ 0 w 95250"/>
                        <a:gd name="connsiteY2" fmla="*/ 282321 h 485775"/>
                        <a:gd name="connsiteX3" fmla="*/ 40291 w 95250"/>
                        <a:gd name="connsiteY3" fmla="*/ 365855 h 485775"/>
                        <a:gd name="connsiteX4" fmla="*/ 98774 w 95250"/>
                        <a:gd name="connsiteY4" fmla="*/ 487204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98774" y="0"/>
                          </a:moveTo>
                          <a:lnTo>
                            <a:pt x="40291" y="167259"/>
                          </a:lnTo>
                          <a:lnTo>
                            <a:pt x="0" y="282321"/>
                          </a:lnTo>
                          <a:lnTo>
                            <a:pt x="40291" y="365855"/>
                          </a:lnTo>
                          <a:lnTo>
                            <a:pt x="98774" y="487204"/>
                          </a:lnTo>
                          <a:close/>
                        </a:path>
                      </a:pathLst>
                    </a:custGeom>
                    <a:gradFill flip="none" rotWithShape="1">
                      <a:gsLst>
                        <a:gs pos="0">
                          <a:schemeClr val="accent6"/>
                        </a:gs>
                        <a:gs pos="100000">
                          <a:schemeClr val="accent3"/>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6" name="Freeform: Shape 9245">
                      <a:extLst>
                        <a:ext uri="{FF2B5EF4-FFF2-40B4-BE49-F238E27FC236}">
                          <a16:creationId xmlns:a16="http://schemas.microsoft.com/office/drawing/2014/main" id="{8609D607-96C1-4A5C-A14A-B36CCA96A044}"/>
                        </a:ext>
                      </a:extLst>
                    </p:cNvPr>
                    <p:cNvSpPr/>
                    <p:nvPr/>
                  </p:nvSpPr>
                  <p:spPr>
                    <a:xfrm>
                      <a:off x="5812631" y="3942492"/>
                      <a:ext cx="542925" cy="28575"/>
                    </a:xfrm>
                    <a:custGeom>
                      <a:avLst/>
                      <a:gdLst>
                        <a:gd name="connsiteX0" fmla="*/ 533972 w 542925"/>
                        <a:gd name="connsiteY0" fmla="*/ 31147 h 28575"/>
                        <a:gd name="connsiteX1" fmla="*/ 34671 w 542925"/>
                        <a:gd name="connsiteY1" fmla="*/ 34576 h 28575"/>
                        <a:gd name="connsiteX2" fmla="*/ 0 w 542925"/>
                        <a:gd name="connsiteY2" fmla="*/ 0 h 28575"/>
                        <a:gd name="connsiteX3" fmla="*/ 544259 w 542925"/>
                        <a:gd name="connsiteY3" fmla="*/ 20860 h 28575"/>
                      </a:gdLst>
                      <a:ahLst/>
                      <a:cxnLst>
                        <a:cxn ang="0">
                          <a:pos x="connsiteX0" y="connsiteY0"/>
                        </a:cxn>
                        <a:cxn ang="0">
                          <a:pos x="connsiteX1" y="connsiteY1"/>
                        </a:cxn>
                        <a:cxn ang="0">
                          <a:pos x="connsiteX2" y="connsiteY2"/>
                        </a:cxn>
                        <a:cxn ang="0">
                          <a:pos x="connsiteX3" y="connsiteY3"/>
                        </a:cxn>
                      </a:cxnLst>
                      <a:rect l="l" t="t" r="r" b="b"/>
                      <a:pathLst>
                        <a:path w="542925" h="28575">
                          <a:moveTo>
                            <a:pt x="533972" y="31147"/>
                          </a:moveTo>
                          <a:lnTo>
                            <a:pt x="34671" y="34576"/>
                          </a:lnTo>
                          <a:lnTo>
                            <a:pt x="0" y="0"/>
                          </a:lnTo>
                          <a:lnTo>
                            <a:pt x="544259" y="20860"/>
                          </a:lnTo>
                          <a:close/>
                        </a:path>
                      </a:pathLst>
                    </a:custGeom>
                    <a:gradFill>
                      <a:gsLst>
                        <a:gs pos="0">
                          <a:schemeClr val="accent6">
                            <a:alpha val="50000"/>
                          </a:schemeClr>
                        </a:gs>
                        <a:gs pos="100000">
                          <a:schemeClr val="accent2">
                            <a:alpha val="50000"/>
                          </a:schemeClr>
                        </a:gs>
                      </a:gsLst>
                      <a:path path="circle">
                        <a:fillToRect l="100000" b="100000"/>
                      </a:path>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9255" name="TextBox 9254">
                  <a:extLst>
                    <a:ext uri="{FF2B5EF4-FFF2-40B4-BE49-F238E27FC236}">
                      <a16:creationId xmlns:a16="http://schemas.microsoft.com/office/drawing/2014/main" id="{697710BF-8F67-4021-B6D2-313B0ACB7340}"/>
                    </a:ext>
                  </a:extLst>
                </p:cNvPr>
                <p:cNvSpPr txBox="1"/>
                <p:nvPr/>
              </p:nvSpPr>
              <p:spPr>
                <a:xfrm>
                  <a:off x="2009435" y="2458400"/>
                  <a:ext cx="1616238" cy="749541"/>
                </a:xfrm>
                <a:prstGeom prst="rect">
                  <a:avLst/>
                </a:prstGeom>
                <a:noFill/>
              </p:spPr>
              <p:txBody>
                <a:bodyPr wrap="square" rtlCol="0" anchor="ctr" anchorCtr="0">
                  <a:spAutoFit/>
                </a:bodyPr>
                <a:lstStyle/>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5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2015</a:t>
                  </a:r>
                </a:p>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3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BEST BUSINESS MODEL AWARD</a:t>
                  </a:r>
                </a:p>
              </p:txBody>
            </p:sp>
          </p:grpSp>
          <p:sp>
            <p:nvSpPr>
              <p:cNvPr id="164" name="Rectangle 163">
                <a:extLst>
                  <a:ext uri="{FF2B5EF4-FFF2-40B4-BE49-F238E27FC236}">
                    <a16:creationId xmlns:a16="http://schemas.microsoft.com/office/drawing/2014/main" id="{56F7C8F4-A8B6-4979-926B-52DFDD88E69B}"/>
                  </a:ext>
                </a:extLst>
              </p:cNvPr>
              <p:cNvSpPr/>
              <p:nvPr/>
            </p:nvSpPr>
            <p:spPr>
              <a:xfrm>
                <a:off x="3530287" y="2617594"/>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B51C9A54-36D5-4003-90AC-52554EE0651D}"/>
                  </a:ext>
                </a:extLst>
              </p:cNvPr>
              <p:cNvSpPr/>
              <p:nvPr/>
            </p:nvSpPr>
            <p:spPr>
              <a:xfrm>
                <a:off x="3088067" y="1893068"/>
                <a:ext cx="194160" cy="191946"/>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52AA0080-5ABC-495F-A9F8-B5B1B0C3EFF7}"/>
                  </a:ext>
                </a:extLst>
              </p:cNvPr>
              <p:cNvSpPr/>
              <p:nvPr/>
            </p:nvSpPr>
            <p:spPr>
              <a:xfrm>
                <a:off x="1930485" y="2046026"/>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88730DDC-C86B-40AC-9722-587BDDDCF7C8}"/>
                  </a:ext>
                </a:extLst>
              </p:cNvPr>
              <p:cNvSpPr/>
              <p:nvPr/>
            </p:nvSpPr>
            <p:spPr>
              <a:xfrm>
                <a:off x="1988666" y="3363942"/>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8" name="Group 197">
              <a:extLst>
                <a:ext uri="{FF2B5EF4-FFF2-40B4-BE49-F238E27FC236}">
                  <a16:creationId xmlns:a16="http://schemas.microsoft.com/office/drawing/2014/main" id="{E3970ECA-073E-41A3-ACD2-F278E148953A}"/>
                </a:ext>
              </a:extLst>
            </p:cNvPr>
            <p:cNvGrpSpPr/>
            <p:nvPr/>
          </p:nvGrpSpPr>
          <p:grpSpPr>
            <a:xfrm>
              <a:off x="5027858" y="1560116"/>
              <a:ext cx="2526490" cy="2502256"/>
              <a:chOff x="1721353" y="1893068"/>
              <a:chExt cx="2220414" cy="2199117"/>
            </a:xfrm>
          </p:grpSpPr>
          <p:sp>
            <p:nvSpPr>
              <p:cNvPr id="199" name="Rectangle 198">
                <a:extLst>
                  <a:ext uri="{FF2B5EF4-FFF2-40B4-BE49-F238E27FC236}">
                    <a16:creationId xmlns:a16="http://schemas.microsoft.com/office/drawing/2014/main" id="{1BD1C42F-A911-472D-B678-EA463BA94217}"/>
                  </a:ext>
                </a:extLst>
              </p:cNvPr>
              <p:cNvSpPr/>
              <p:nvPr/>
            </p:nvSpPr>
            <p:spPr>
              <a:xfrm>
                <a:off x="1721353" y="3685395"/>
                <a:ext cx="2193422" cy="406790"/>
              </a:xfrm>
              <a:prstGeom prst="rect">
                <a:avLst/>
              </a:prstGeom>
              <a:blipFill dpi="0" rotWithShape="1">
                <a:blip r:embed="rId4">
                  <a:alphaModFix amt="3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0" name="Group 199">
                <a:extLst>
                  <a:ext uri="{FF2B5EF4-FFF2-40B4-BE49-F238E27FC236}">
                    <a16:creationId xmlns:a16="http://schemas.microsoft.com/office/drawing/2014/main" id="{2784DB17-DA21-4B79-9B74-F65688B7DA50}"/>
                  </a:ext>
                </a:extLst>
              </p:cNvPr>
              <p:cNvGrpSpPr/>
              <p:nvPr/>
            </p:nvGrpSpPr>
            <p:grpSpPr>
              <a:xfrm>
                <a:off x="1772055" y="1924203"/>
                <a:ext cx="2092022" cy="2003356"/>
                <a:chOff x="1772055" y="1924203"/>
                <a:chExt cx="2092022" cy="2003356"/>
              </a:xfrm>
            </p:grpSpPr>
            <p:grpSp>
              <p:nvGrpSpPr>
                <p:cNvPr id="205" name="Group 204">
                  <a:extLst>
                    <a:ext uri="{FF2B5EF4-FFF2-40B4-BE49-F238E27FC236}">
                      <a16:creationId xmlns:a16="http://schemas.microsoft.com/office/drawing/2014/main" id="{04D5C65E-9D70-4100-95AD-818D396A5CE9}"/>
                    </a:ext>
                  </a:extLst>
                </p:cNvPr>
                <p:cNvGrpSpPr/>
                <p:nvPr/>
              </p:nvGrpSpPr>
              <p:grpSpPr>
                <a:xfrm>
                  <a:off x="1986438" y="3566741"/>
                  <a:ext cx="1663252" cy="360818"/>
                  <a:chOff x="7826501" y="3787139"/>
                  <a:chExt cx="1150812" cy="249652"/>
                </a:xfrm>
              </p:grpSpPr>
              <p:sp>
                <p:nvSpPr>
                  <p:cNvPr id="225" name="Freeform: Shape 224">
                    <a:extLst>
                      <a:ext uri="{FF2B5EF4-FFF2-40B4-BE49-F238E27FC236}">
                        <a16:creationId xmlns:a16="http://schemas.microsoft.com/office/drawing/2014/main" id="{2B174611-9B36-486B-BA22-3721F5371C54}"/>
                      </a:ext>
                    </a:extLst>
                  </p:cNvPr>
                  <p:cNvSpPr/>
                  <p:nvPr/>
                </p:nvSpPr>
                <p:spPr>
                  <a:xfrm>
                    <a:off x="7826501" y="3853338"/>
                    <a:ext cx="1150812" cy="183453"/>
                  </a:xfrm>
                  <a:custGeom>
                    <a:avLst/>
                    <a:gdLst>
                      <a:gd name="connsiteX0" fmla="*/ 0 w 1150812"/>
                      <a:gd name="connsiteY0" fmla="*/ 0 h 183453"/>
                      <a:gd name="connsiteX1" fmla="*/ 1150811 w 1150812"/>
                      <a:gd name="connsiteY1" fmla="*/ 0 h 183453"/>
                      <a:gd name="connsiteX2" fmla="*/ 1150811 w 1150812"/>
                      <a:gd name="connsiteY2" fmla="*/ 117253 h 183453"/>
                      <a:gd name="connsiteX3" fmla="*/ 1150812 w 1150812"/>
                      <a:gd name="connsiteY3" fmla="*/ 117253 h 183453"/>
                      <a:gd name="connsiteX4" fmla="*/ 575406 w 1150812"/>
                      <a:gd name="connsiteY4" fmla="*/ 183453 h 183453"/>
                      <a:gd name="connsiteX5" fmla="*/ 0 w 1150812"/>
                      <a:gd name="connsiteY5" fmla="*/ 117253 h 18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812" h="183453">
                        <a:moveTo>
                          <a:pt x="0" y="0"/>
                        </a:moveTo>
                        <a:lnTo>
                          <a:pt x="1150811" y="0"/>
                        </a:lnTo>
                        <a:lnTo>
                          <a:pt x="1150811" y="117253"/>
                        </a:lnTo>
                        <a:lnTo>
                          <a:pt x="1150812" y="117253"/>
                        </a:lnTo>
                        <a:cubicBezTo>
                          <a:pt x="1150812" y="153814"/>
                          <a:pt x="893194" y="183453"/>
                          <a:pt x="575406" y="183453"/>
                        </a:cubicBezTo>
                        <a:cubicBezTo>
                          <a:pt x="257618" y="183453"/>
                          <a:pt x="0" y="153814"/>
                          <a:pt x="0" y="117253"/>
                        </a:cubicBezTo>
                        <a:close/>
                      </a:path>
                    </a:pathLst>
                  </a:custGeom>
                  <a:gradFill flip="none" rotWithShape="1">
                    <a:gsLst>
                      <a:gs pos="0">
                        <a:schemeClr val="accent6">
                          <a:lumMod val="75000"/>
                        </a:schemeClr>
                      </a:gs>
                      <a:gs pos="100000">
                        <a:schemeClr val="accent6"/>
                      </a:gs>
                      <a:gs pos="74000">
                        <a:schemeClr val="accent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Oval 225">
                    <a:extLst>
                      <a:ext uri="{FF2B5EF4-FFF2-40B4-BE49-F238E27FC236}">
                        <a16:creationId xmlns:a16="http://schemas.microsoft.com/office/drawing/2014/main" id="{7ADA3952-E990-4C1A-9C13-A039F748E458}"/>
                      </a:ext>
                    </a:extLst>
                  </p:cNvPr>
                  <p:cNvSpPr/>
                  <p:nvPr/>
                </p:nvSpPr>
                <p:spPr>
                  <a:xfrm>
                    <a:off x="7826502" y="3787139"/>
                    <a:ext cx="1150811" cy="132399"/>
                  </a:xfrm>
                  <a:prstGeom prst="ellipse">
                    <a:avLst/>
                  </a:prstGeom>
                  <a:gradFill flip="none" rotWithShape="1">
                    <a:gsLst>
                      <a:gs pos="0">
                        <a:schemeClr val="accent6"/>
                      </a:gs>
                      <a:gs pos="100000">
                        <a:schemeClr val="accent5"/>
                      </a:gs>
                      <a:gs pos="7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6" name="Rectangle 205">
                  <a:extLst>
                    <a:ext uri="{FF2B5EF4-FFF2-40B4-BE49-F238E27FC236}">
                      <a16:creationId xmlns:a16="http://schemas.microsoft.com/office/drawing/2014/main" id="{2A0BE7D1-F766-4805-9F5F-FBE1A4C91357}"/>
                    </a:ext>
                  </a:extLst>
                </p:cNvPr>
                <p:cNvSpPr/>
                <p:nvPr/>
              </p:nvSpPr>
              <p:spPr>
                <a:xfrm>
                  <a:off x="1772055" y="3598856"/>
                  <a:ext cx="2092022" cy="130711"/>
                </a:xfrm>
                <a:prstGeom prst="rect">
                  <a:avLst/>
                </a:prstGeom>
                <a:blipFill dpi="0" rotWithShape="1">
                  <a:blip r:embed="rId4">
                    <a:alphaModFix amt="5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7" name="Group 206">
                  <a:extLst>
                    <a:ext uri="{FF2B5EF4-FFF2-40B4-BE49-F238E27FC236}">
                      <a16:creationId xmlns:a16="http://schemas.microsoft.com/office/drawing/2014/main" id="{832DE103-1A71-42E7-BC9E-093476492AB3}"/>
                    </a:ext>
                  </a:extLst>
                </p:cNvPr>
                <p:cNvGrpSpPr/>
                <p:nvPr/>
              </p:nvGrpSpPr>
              <p:grpSpPr>
                <a:xfrm>
                  <a:off x="1881122" y="1924203"/>
                  <a:ext cx="1873887" cy="1739928"/>
                  <a:chOff x="1881122" y="1924203"/>
                  <a:chExt cx="1873887" cy="1739928"/>
                </a:xfrm>
              </p:grpSpPr>
              <p:sp>
                <p:nvSpPr>
                  <p:cNvPr id="209" name="Freeform: Shape 208">
                    <a:extLst>
                      <a:ext uri="{FF2B5EF4-FFF2-40B4-BE49-F238E27FC236}">
                        <a16:creationId xmlns:a16="http://schemas.microsoft.com/office/drawing/2014/main" id="{4C08BC42-74B2-495B-8D2B-6F8D93FA9C9C}"/>
                      </a:ext>
                    </a:extLst>
                  </p:cNvPr>
                  <p:cNvSpPr/>
                  <p:nvPr/>
                </p:nvSpPr>
                <p:spPr>
                  <a:xfrm>
                    <a:off x="2014182" y="2057136"/>
                    <a:ext cx="1603916" cy="1603916"/>
                  </a:xfrm>
                  <a:custGeom>
                    <a:avLst/>
                    <a:gdLst>
                      <a:gd name="connsiteX0" fmla="*/ 846392 w 1190625"/>
                      <a:gd name="connsiteY0" fmla="*/ 0 h 1190625"/>
                      <a:gd name="connsiteX1" fmla="*/ 350615 w 1190625"/>
                      <a:gd name="connsiteY1" fmla="*/ 0 h 1190625"/>
                      <a:gd name="connsiteX2" fmla="*/ 0 w 1190625"/>
                      <a:gd name="connsiteY2" fmla="*/ 350615 h 1190625"/>
                      <a:gd name="connsiteX3" fmla="*/ 0 w 1190625"/>
                      <a:gd name="connsiteY3" fmla="*/ 846487 h 1190625"/>
                      <a:gd name="connsiteX4" fmla="*/ 350615 w 1190625"/>
                      <a:gd name="connsiteY4" fmla="*/ 1197102 h 1190625"/>
                      <a:gd name="connsiteX5" fmla="*/ 846392 w 1190625"/>
                      <a:gd name="connsiteY5" fmla="*/ 1197102 h 1190625"/>
                      <a:gd name="connsiteX6" fmla="*/ 1197007 w 1190625"/>
                      <a:gd name="connsiteY6" fmla="*/ 846487 h 1190625"/>
                      <a:gd name="connsiteX7" fmla="*/ 1197007 w 1190625"/>
                      <a:gd name="connsiteY7" fmla="*/ 350615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625" h="1190625">
                        <a:moveTo>
                          <a:pt x="846392" y="0"/>
                        </a:moveTo>
                        <a:lnTo>
                          <a:pt x="350615" y="0"/>
                        </a:lnTo>
                        <a:lnTo>
                          <a:pt x="0" y="350615"/>
                        </a:lnTo>
                        <a:lnTo>
                          <a:pt x="0" y="846487"/>
                        </a:lnTo>
                        <a:lnTo>
                          <a:pt x="350615" y="1197102"/>
                        </a:lnTo>
                        <a:lnTo>
                          <a:pt x="846392" y="1197102"/>
                        </a:lnTo>
                        <a:lnTo>
                          <a:pt x="1197007" y="846487"/>
                        </a:lnTo>
                        <a:lnTo>
                          <a:pt x="1197007" y="350615"/>
                        </a:lnTo>
                        <a:close/>
                      </a:path>
                    </a:pathLst>
                  </a:custGeom>
                  <a:gradFill flip="none" rotWithShape="1">
                    <a:gsLst>
                      <a:gs pos="0">
                        <a:schemeClr val="accent2">
                          <a:alpha val="50000"/>
                        </a:schemeClr>
                      </a:gs>
                      <a:gs pos="35000">
                        <a:schemeClr val="accent4">
                          <a:alpha val="50000"/>
                        </a:schemeClr>
                      </a:gs>
                      <a:gs pos="100000">
                        <a:schemeClr val="accent1">
                          <a:lumMod val="25000"/>
                          <a:alpha val="75000"/>
                        </a:schemeClr>
                      </a:gs>
                    </a:gsLst>
                    <a:path path="circle">
                      <a:fillToRect r="100000" b="100000"/>
                    </a:path>
                    <a:tileRect l="-100000" t="-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0" name="Group 209">
                    <a:extLst>
                      <a:ext uri="{FF2B5EF4-FFF2-40B4-BE49-F238E27FC236}">
                        <a16:creationId xmlns:a16="http://schemas.microsoft.com/office/drawing/2014/main" id="{F169E8BA-5C0B-494F-B887-1B30405108D2}"/>
                      </a:ext>
                    </a:extLst>
                  </p:cNvPr>
                  <p:cNvGrpSpPr/>
                  <p:nvPr/>
                </p:nvGrpSpPr>
                <p:grpSpPr>
                  <a:xfrm>
                    <a:off x="1881122" y="1924203"/>
                    <a:ext cx="1873887" cy="1739928"/>
                    <a:chOff x="5397912" y="2681287"/>
                    <a:chExt cx="1391031" cy="1291590"/>
                  </a:xfrm>
                </p:grpSpPr>
                <p:sp>
                  <p:nvSpPr>
                    <p:cNvPr id="211" name="Freeform: Shape 210">
                      <a:extLst>
                        <a:ext uri="{FF2B5EF4-FFF2-40B4-BE49-F238E27FC236}">
                          <a16:creationId xmlns:a16="http://schemas.microsoft.com/office/drawing/2014/main" id="{8FE702C3-5880-4C51-B913-20D59091651A}"/>
                        </a:ext>
                      </a:extLst>
                    </p:cNvPr>
                    <p:cNvSpPr/>
                    <p:nvPr/>
                  </p:nvSpPr>
                  <p:spPr>
                    <a:xfrm>
                      <a:off x="6613398" y="2967608"/>
                      <a:ext cx="133350" cy="285750"/>
                    </a:xfrm>
                    <a:custGeom>
                      <a:avLst/>
                      <a:gdLst>
                        <a:gd name="connsiteX0" fmla="*/ 80296 w 133350"/>
                        <a:gd name="connsiteY0" fmla="*/ 162973 h 285750"/>
                        <a:gd name="connsiteX1" fmla="*/ 80296 w 133350"/>
                        <a:gd name="connsiteY1" fmla="*/ 166688 h 285750"/>
                        <a:gd name="connsiteX2" fmla="*/ 138779 w 133350"/>
                        <a:gd name="connsiteY2" fmla="*/ 288036 h 285750"/>
                        <a:gd name="connsiteX3" fmla="*/ 138779 w 133350"/>
                        <a:gd name="connsiteY3" fmla="*/ 138779 h 285750"/>
                        <a:gd name="connsiteX4" fmla="*/ 0 w 133350"/>
                        <a:gd name="connsiteY4" fmla="*/ 0 h 285750"/>
                        <a:gd name="connsiteX5" fmla="*/ 76867 w 133350"/>
                        <a:gd name="connsiteY5" fmla="*/ 1595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80296" y="162973"/>
                          </a:moveTo>
                          <a:lnTo>
                            <a:pt x="80296" y="166688"/>
                          </a:lnTo>
                          <a:lnTo>
                            <a:pt x="138779" y="288036"/>
                          </a:lnTo>
                          <a:lnTo>
                            <a:pt x="138779" y="138779"/>
                          </a:lnTo>
                          <a:lnTo>
                            <a:pt x="0" y="0"/>
                          </a:lnTo>
                          <a:lnTo>
                            <a:pt x="76867" y="15954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Freeform: Shape 211">
                      <a:extLst>
                        <a:ext uri="{FF2B5EF4-FFF2-40B4-BE49-F238E27FC236}">
                          <a16:creationId xmlns:a16="http://schemas.microsoft.com/office/drawing/2014/main" id="{7372A61C-3615-4DB5-8122-C9A71271E4F8}"/>
                        </a:ext>
                      </a:extLst>
                    </p:cNvPr>
                    <p:cNvSpPr/>
                    <p:nvPr/>
                  </p:nvSpPr>
                  <p:spPr>
                    <a:xfrm>
                      <a:off x="6646640" y="3454336"/>
                      <a:ext cx="104775" cy="295275"/>
                    </a:xfrm>
                    <a:custGeom>
                      <a:avLst/>
                      <a:gdLst>
                        <a:gd name="connsiteX0" fmla="*/ 105537 w 104775"/>
                        <a:gd name="connsiteY0" fmla="*/ 0 h 295275"/>
                        <a:gd name="connsiteX1" fmla="*/ 47054 w 104775"/>
                        <a:gd name="connsiteY1" fmla="*/ 167259 h 295275"/>
                        <a:gd name="connsiteX2" fmla="*/ 47054 w 104775"/>
                        <a:gd name="connsiteY2" fmla="*/ 172117 h 295275"/>
                        <a:gd name="connsiteX3" fmla="*/ 44482 w 104775"/>
                        <a:gd name="connsiteY3" fmla="*/ 174784 h 295275"/>
                        <a:gd name="connsiteX4" fmla="*/ 0 w 104775"/>
                        <a:gd name="connsiteY4" fmla="*/ 301942 h 295275"/>
                        <a:gd name="connsiteX5" fmla="*/ 105537 w 104775"/>
                        <a:gd name="connsiteY5" fmla="*/ 19631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105537" y="0"/>
                          </a:moveTo>
                          <a:lnTo>
                            <a:pt x="47054" y="167259"/>
                          </a:lnTo>
                          <a:lnTo>
                            <a:pt x="47054" y="172117"/>
                          </a:lnTo>
                          <a:lnTo>
                            <a:pt x="44482" y="174784"/>
                          </a:lnTo>
                          <a:lnTo>
                            <a:pt x="0" y="301942"/>
                          </a:lnTo>
                          <a:lnTo>
                            <a:pt x="105537" y="196310"/>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Freeform: Shape 212">
                      <a:extLst>
                        <a:ext uri="{FF2B5EF4-FFF2-40B4-BE49-F238E27FC236}">
                          <a16:creationId xmlns:a16="http://schemas.microsoft.com/office/drawing/2014/main" id="{06FDF0F9-E926-475C-8E7C-6DEB34767E29}"/>
                        </a:ext>
                      </a:extLst>
                    </p:cNvPr>
                    <p:cNvSpPr/>
                    <p:nvPr/>
                  </p:nvSpPr>
                  <p:spPr>
                    <a:xfrm>
                      <a:off x="5684234" y="2721578"/>
                      <a:ext cx="285750" cy="133350"/>
                    </a:xfrm>
                    <a:custGeom>
                      <a:avLst/>
                      <a:gdLst>
                        <a:gd name="connsiteX0" fmla="*/ 163068 w 285750"/>
                        <a:gd name="connsiteY0" fmla="*/ 58388 h 133350"/>
                        <a:gd name="connsiteX1" fmla="*/ 166783 w 285750"/>
                        <a:gd name="connsiteY1" fmla="*/ 58388 h 133350"/>
                        <a:gd name="connsiteX2" fmla="*/ 288131 w 285750"/>
                        <a:gd name="connsiteY2" fmla="*/ 0 h 133350"/>
                        <a:gd name="connsiteX3" fmla="*/ 138779 w 285750"/>
                        <a:gd name="connsiteY3" fmla="*/ 0 h 133350"/>
                        <a:gd name="connsiteX4" fmla="*/ 0 w 285750"/>
                        <a:gd name="connsiteY4" fmla="*/ 138779 h 133350"/>
                        <a:gd name="connsiteX5" fmla="*/ 159544 w 285750"/>
                        <a:gd name="connsiteY5" fmla="*/ 6191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133350">
                          <a:moveTo>
                            <a:pt x="163068" y="58388"/>
                          </a:moveTo>
                          <a:lnTo>
                            <a:pt x="166783" y="58388"/>
                          </a:lnTo>
                          <a:lnTo>
                            <a:pt x="288131" y="0"/>
                          </a:lnTo>
                          <a:lnTo>
                            <a:pt x="138779" y="0"/>
                          </a:lnTo>
                          <a:lnTo>
                            <a:pt x="0" y="138779"/>
                          </a:lnTo>
                          <a:lnTo>
                            <a:pt x="159544" y="61912"/>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Shape 213">
                      <a:extLst>
                        <a:ext uri="{FF2B5EF4-FFF2-40B4-BE49-F238E27FC236}">
                          <a16:creationId xmlns:a16="http://schemas.microsoft.com/office/drawing/2014/main" id="{DD596B95-CC47-42F8-B880-A244256BCBAC}"/>
                        </a:ext>
                      </a:extLst>
                    </p:cNvPr>
                    <p:cNvSpPr/>
                    <p:nvPr/>
                  </p:nvSpPr>
                  <p:spPr>
                    <a:xfrm>
                      <a:off x="5438203" y="3000851"/>
                      <a:ext cx="104775" cy="295275"/>
                    </a:xfrm>
                    <a:custGeom>
                      <a:avLst/>
                      <a:gdLst>
                        <a:gd name="connsiteX0" fmla="*/ 58484 w 104775"/>
                        <a:gd name="connsiteY0" fmla="*/ 129730 h 295275"/>
                        <a:gd name="connsiteX1" fmla="*/ 61055 w 104775"/>
                        <a:gd name="connsiteY1" fmla="*/ 127159 h 295275"/>
                        <a:gd name="connsiteX2" fmla="*/ 105537 w 104775"/>
                        <a:gd name="connsiteY2" fmla="*/ 0 h 295275"/>
                        <a:gd name="connsiteX3" fmla="*/ 0 w 104775"/>
                        <a:gd name="connsiteY3" fmla="*/ 105537 h 295275"/>
                        <a:gd name="connsiteX4" fmla="*/ 0 w 104775"/>
                        <a:gd name="connsiteY4" fmla="*/ 301943 h 295275"/>
                        <a:gd name="connsiteX5" fmla="*/ 58484 w 104775"/>
                        <a:gd name="connsiteY5" fmla="*/ 13468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58484" y="129730"/>
                          </a:moveTo>
                          <a:lnTo>
                            <a:pt x="61055" y="127159"/>
                          </a:lnTo>
                          <a:lnTo>
                            <a:pt x="105537" y="0"/>
                          </a:lnTo>
                          <a:lnTo>
                            <a:pt x="0" y="105537"/>
                          </a:lnTo>
                          <a:lnTo>
                            <a:pt x="0" y="301943"/>
                          </a:lnTo>
                          <a:lnTo>
                            <a:pt x="58484" y="13468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Shape 214">
                      <a:extLst>
                        <a:ext uri="{FF2B5EF4-FFF2-40B4-BE49-F238E27FC236}">
                          <a16:creationId xmlns:a16="http://schemas.microsoft.com/office/drawing/2014/main" id="{1F41BBFE-709F-43AA-8E01-E8B012CFA93B}"/>
                        </a:ext>
                      </a:extLst>
                    </p:cNvPr>
                    <p:cNvSpPr/>
                    <p:nvPr/>
                  </p:nvSpPr>
                  <p:spPr>
                    <a:xfrm>
                      <a:off x="6170961" y="2721578"/>
                      <a:ext cx="295275" cy="104775"/>
                    </a:xfrm>
                    <a:custGeom>
                      <a:avLst/>
                      <a:gdLst>
                        <a:gd name="connsiteX0" fmla="*/ 172117 w 295275"/>
                        <a:gd name="connsiteY0" fmla="*/ 58388 h 104775"/>
                        <a:gd name="connsiteX1" fmla="*/ 174784 w 295275"/>
                        <a:gd name="connsiteY1" fmla="*/ 61055 h 104775"/>
                        <a:gd name="connsiteX2" fmla="*/ 301942 w 295275"/>
                        <a:gd name="connsiteY2" fmla="*/ 105537 h 104775"/>
                        <a:gd name="connsiteX3" fmla="*/ 196405 w 295275"/>
                        <a:gd name="connsiteY3" fmla="*/ 0 h 104775"/>
                        <a:gd name="connsiteX4" fmla="*/ 0 w 295275"/>
                        <a:gd name="connsiteY4" fmla="*/ 0 h 104775"/>
                        <a:gd name="connsiteX5" fmla="*/ 167259 w 295275"/>
                        <a:gd name="connsiteY5" fmla="*/ 5838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104775">
                          <a:moveTo>
                            <a:pt x="172117" y="58388"/>
                          </a:moveTo>
                          <a:lnTo>
                            <a:pt x="174784" y="61055"/>
                          </a:lnTo>
                          <a:lnTo>
                            <a:pt x="301942" y="105537"/>
                          </a:lnTo>
                          <a:lnTo>
                            <a:pt x="196405" y="0"/>
                          </a:lnTo>
                          <a:lnTo>
                            <a:pt x="0" y="0"/>
                          </a:lnTo>
                          <a:lnTo>
                            <a:pt x="167259" y="583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215">
                      <a:extLst>
                        <a:ext uri="{FF2B5EF4-FFF2-40B4-BE49-F238E27FC236}">
                          <a16:creationId xmlns:a16="http://schemas.microsoft.com/office/drawing/2014/main" id="{A1799DF5-692B-47FD-8768-F10D58D80E76}"/>
                        </a:ext>
                      </a:extLst>
                    </p:cNvPr>
                    <p:cNvSpPr/>
                    <p:nvPr/>
                  </p:nvSpPr>
                  <p:spPr>
                    <a:xfrm>
                      <a:off x="5438203" y="3501389"/>
                      <a:ext cx="133350" cy="285750"/>
                    </a:xfrm>
                    <a:custGeom>
                      <a:avLst/>
                      <a:gdLst>
                        <a:gd name="connsiteX0" fmla="*/ 58484 w 133350"/>
                        <a:gd name="connsiteY0" fmla="*/ 125063 h 285750"/>
                        <a:gd name="connsiteX1" fmla="*/ 58484 w 133350"/>
                        <a:gd name="connsiteY1" fmla="*/ 121348 h 285750"/>
                        <a:gd name="connsiteX2" fmla="*/ 0 w 133350"/>
                        <a:gd name="connsiteY2" fmla="*/ 0 h 285750"/>
                        <a:gd name="connsiteX3" fmla="*/ 0 w 133350"/>
                        <a:gd name="connsiteY3" fmla="*/ 149257 h 285750"/>
                        <a:gd name="connsiteX4" fmla="*/ 138875 w 133350"/>
                        <a:gd name="connsiteY4" fmla="*/ 288131 h 285750"/>
                        <a:gd name="connsiteX5" fmla="*/ 61913 w 133350"/>
                        <a:gd name="connsiteY5" fmla="*/ 12858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58484" y="125063"/>
                          </a:moveTo>
                          <a:lnTo>
                            <a:pt x="58484" y="121348"/>
                          </a:lnTo>
                          <a:lnTo>
                            <a:pt x="0" y="0"/>
                          </a:lnTo>
                          <a:lnTo>
                            <a:pt x="0" y="149257"/>
                          </a:lnTo>
                          <a:lnTo>
                            <a:pt x="138875" y="288131"/>
                          </a:lnTo>
                          <a:lnTo>
                            <a:pt x="61913" y="1285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Shape 216">
                      <a:extLst>
                        <a:ext uri="{FF2B5EF4-FFF2-40B4-BE49-F238E27FC236}">
                          <a16:creationId xmlns:a16="http://schemas.microsoft.com/office/drawing/2014/main" id="{D4667D3C-1AA0-49C7-B6F4-F3343E627117}"/>
                        </a:ext>
                      </a:extLst>
                    </p:cNvPr>
                    <p:cNvSpPr/>
                    <p:nvPr/>
                  </p:nvSpPr>
                  <p:spPr>
                    <a:xfrm>
                      <a:off x="6345745" y="2782633"/>
                      <a:ext cx="342900" cy="342900"/>
                    </a:xfrm>
                    <a:custGeom>
                      <a:avLst/>
                      <a:gdLst>
                        <a:gd name="connsiteX0" fmla="*/ 344519 w 342900"/>
                        <a:gd name="connsiteY0" fmla="*/ 344519 h 342900"/>
                        <a:gd name="connsiteX1" fmla="*/ 267653 w 342900"/>
                        <a:gd name="connsiteY1" fmla="*/ 184975 h 342900"/>
                        <a:gd name="connsiteX2" fmla="*/ 214693 w 342900"/>
                        <a:gd name="connsiteY2" fmla="*/ 75057 h 342900"/>
                        <a:gd name="connsiteX3" fmla="*/ 127159 w 342900"/>
                        <a:gd name="connsiteY3" fmla="*/ 44482 h 342900"/>
                        <a:gd name="connsiteX4" fmla="*/ 0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344519"/>
                          </a:moveTo>
                          <a:lnTo>
                            <a:pt x="267653" y="184975"/>
                          </a:lnTo>
                          <a:lnTo>
                            <a:pt x="214693" y="75057"/>
                          </a:lnTo>
                          <a:lnTo>
                            <a:pt x="127159" y="44482"/>
                          </a:lnTo>
                          <a:lnTo>
                            <a:pt x="0" y="0"/>
                          </a:lnTo>
                          <a:close/>
                        </a:path>
                      </a:pathLst>
                    </a:custGeom>
                    <a:gradFill flip="none" rotWithShape="1">
                      <a:gsLst>
                        <a:gs pos="0">
                          <a:schemeClr val="accent6"/>
                        </a:gs>
                        <a:gs pos="100000">
                          <a:schemeClr val="accent3"/>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Shape 217">
                      <a:extLst>
                        <a:ext uri="{FF2B5EF4-FFF2-40B4-BE49-F238E27FC236}">
                          <a16:creationId xmlns:a16="http://schemas.microsoft.com/office/drawing/2014/main" id="{979B6159-5ADB-4374-B7C9-0C9BDD42E7A9}"/>
                        </a:ext>
                      </a:extLst>
                    </p:cNvPr>
                    <p:cNvSpPr/>
                    <p:nvPr/>
                  </p:nvSpPr>
                  <p:spPr>
                    <a:xfrm>
                      <a:off x="5851016" y="2681287"/>
                      <a:ext cx="485775" cy="95250"/>
                    </a:xfrm>
                    <a:custGeom>
                      <a:avLst/>
                      <a:gdLst>
                        <a:gd name="connsiteX0" fmla="*/ 487204 w 485775"/>
                        <a:gd name="connsiteY0" fmla="*/ 98679 h 95250"/>
                        <a:gd name="connsiteX1" fmla="*/ 319945 w 485775"/>
                        <a:gd name="connsiteY1" fmla="*/ 40291 h 95250"/>
                        <a:gd name="connsiteX2" fmla="*/ 204883 w 485775"/>
                        <a:gd name="connsiteY2" fmla="*/ 0 h 95250"/>
                        <a:gd name="connsiteX3" fmla="*/ 121348 w 485775"/>
                        <a:gd name="connsiteY3" fmla="*/ 40291 h 95250"/>
                        <a:gd name="connsiteX4" fmla="*/ 0 w 485775"/>
                        <a:gd name="connsiteY4" fmla="*/ 9867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5250">
                          <a:moveTo>
                            <a:pt x="487204" y="98679"/>
                          </a:moveTo>
                          <a:lnTo>
                            <a:pt x="319945" y="40291"/>
                          </a:lnTo>
                          <a:lnTo>
                            <a:pt x="204883" y="0"/>
                          </a:lnTo>
                          <a:lnTo>
                            <a:pt x="121348" y="40291"/>
                          </a:lnTo>
                          <a:lnTo>
                            <a:pt x="0" y="98679"/>
                          </a:lnTo>
                          <a:close/>
                        </a:path>
                      </a:pathLst>
                    </a:custGeom>
                    <a:gradFill flip="none" rotWithShape="1">
                      <a:gsLst>
                        <a:gs pos="0">
                          <a:schemeClr val="accent6"/>
                        </a:gs>
                        <a:gs pos="100000">
                          <a:schemeClr val="accent2"/>
                        </a:gs>
                      </a:gsLst>
                      <a:path path="circle">
                        <a:fillToRect l="100000" b="100000"/>
                      </a:path>
                      <a:tileRect t="-100000" r="-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Freeform: Shape 218">
                      <a:extLst>
                        <a:ext uri="{FF2B5EF4-FFF2-40B4-BE49-F238E27FC236}">
                          <a16:creationId xmlns:a16="http://schemas.microsoft.com/office/drawing/2014/main" id="{D1639816-7622-4FB5-BBE5-A3A108802333}"/>
                        </a:ext>
                      </a:extLst>
                    </p:cNvPr>
                    <p:cNvSpPr/>
                    <p:nvPr/>
                  </p:nvSpPr>
                  <p:spPr>
                    <a:xfrm>
                      <a:off x="6346602" y="3629120"/>
                      <a:ext cx="342900" cy="342900"/>
                    </a:xfrm>
                    <a:custGeom>
                      <a:avLst/>
                      <a:gdLst>
                        <a:gd name="connsiteX0" fmla="*/ 0 w 342900"/>
                        <a:gd name="connsiteY0" fmla="*/ 344519 h 342900"/>
                        <a:gd name="connsiteX1" fmla="*/ 159639 w 342900"/>
                        <a:gd name="connsiteY1" fmla="*/ 267557 h 342900"/>
                        <a:gd name="connsiteX2" fmla="*/ 269462 w 342900"/>
                        <a:gd name="connsiteY2" fmla="*/ 214598 h 342900"/>
                        <a:gd name="connsiteX3" fmla="*/ 300038 w 342900"/>
                        <a:gd name="connsiteY3" fmla="*/ 127159 h 342900"/>
                        <a:gd name="connsiteX4" fmla="*/ 344519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344519"/>
                          </a:moveTo>
                          <a:lnTo>
                            <a:pt x="159639" y="267557"/>
                          </a:lnTo>
                          <a:lnTo>
                            <a:pt x="269462" y="214598"/>
                          </a:lnTo>
                          <a:lnTo>
                            <a:pt x="300038" y="127159"/>
                          </a:lnTo>
                          <a:lnTo>
                            <a:pt x="344519" y="0"/>
                          </a:lnTo>
                          <a:close/>
                        </a:path>
                      </a:pathLst>
                    </a:custGeom>
                    <a:gradFill flip="none" rotWithShape="1">
                      <a:gsLst>
                        <a:gs pos="0">
                          <a:schemeClr val="accent6"/>
                        </a:gs>
                        <a:gs pos="100000">
                          <a:schemeClr val="accent3"/>
                        </a:gs>
                      </a:gsLst>
                      <a:path path="circle">
                        <a:fillToRect t="100000" r="100000"/>
                      </a:path>
                      <a:tileRect l="-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Shape 219">
                      <a:extLst>
                        <a:ext uri="{FF2B5EF4-FFF2-40B4-BE49-F238E27FC236}">
                          <a16:creationId xmlns:a16="http://schemas.microsoft.com/office/drawing/2014/main" id="{CE471C25-DEC6-4293-B85E-03BF7646E37A}"/>
                        </a:ext>
                      </a:extLst>
                    </p:cNvPr>
                    <p:cNvSpPr/>
                    <p:nvPr/>
                  </p:nvSpPr>
                  <p:spPr>
                    <a:xfrm>
                      <a:off x="6693693" y="3134296"/>
                      <a:ext cx="95250" cy="485775"/>
                    </a:xfrm>
                    <a:custGeom>
                      <a:avLst/>
                      <a:gdLst>
                        <a:gd name="connsiteX0" fmla="*/ 0 w 95250"/>
                        <a:gd name="connsiteY0" fmla="*/ 487299 h 485775"/>
                        <a:gd name="connsiteX1" fmla="*/ 58483 w 95250"/>
                        <a:gd name="connsiteY1" fmla="*/ 320040 h 485775"/>
                        <a:gd name="connsiteX2" fmla="*/ 98774 w 95250"/>
                        <a:gd name="connsiteY2" fmla="*/ 204883 h 485775"/>
                        <a:gd name="connsiteX3" fmla="*/ 58483 w 95250"/>
                        <a:gd name="connsiteY3" fmla="*/ 121348 h 485775"/>
                        <a:gd name="connsiteX4" fmla="*/ 0 w 95250"/>
                        <a:gd name="connsiteY4" fmla="*/ 0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0" y="487299"/>
                          </a:moveTo>
                          <a:lnTo>
                            <a:pt x="58483" y="320040"/>
                          </a:lnTo>
                          <a:lnTo>
                            <a:pt x="98774" y="204883"/>
                          </a:lnTo>
                          <a:lnTo>
                            <a:pt x="58483" y="121348"/>
                          </a:lnTo>
                          <a:lnTo>
                            <a:pt x="0" y="0"/>
                          </a:lnTo>
                          <a:close/>
                        </a:path>
                      </a:pathLst>
                    </a:custGeom>
                    <a:gradFill flip="none" rotWithShape="1">
                      <a:gsLst>
                        <a:gs pos="0">
                          <a:schemeClr val="accent2"/>
                        </a:gs>
                        <a:gs pos="100000">
                          <a:schemeClr val="accent4"/>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F357F114-CB9B-4143-BEE6-D7F42E02D896}"/>
                        </a:ext>
                      </a:extLst>
                    </p:cNvPr>
                    <p:cNvSpPr/>
                    <p:nvPr/>
                  </p:nvSpPr>
                  <p:spPr>
                    <a:xfrm>
                      <a:off x="5499258" y="2783490"/>
                      <a:ext cx="342900" cy="342900"/>
                    </a:xfrm>
                    <a:custGeom>
                      <a:avLst/>
                      <a:gdLst>
                        <a:gd name="connsiteX0" fmla="*/ 344519 w 342900"/>
                        <a:gd name="connsiteY0" fmla="*/ 0 h 342900"/>
                        <a:gd name="connsiteX1" fmla="*/ 184976 w 342900"/>
                        <a:gd name="connsiteY1" fmla="*/ 76867 h 342900"/>
                        <a:gd name="connsiteX2" fmla="*/ 75057 w 342900"/>
                        <a:gd name="connsiteY2" fmla="*/ 129826 h 342900"/>
                        <a:gd name="connsiteX3" fmla="*/ 44482 w 342900"/>
                        <a:gd name="connsiteY3" fmla="*/ 217361 h 342900"/>
                        <a:gd name="connsiteX4" fmla="*/ 0 w 342900"/>
                        <a:gd name="connsiteY4" fmla="*/ 344519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0"/>
                          </a:moveTo>
                          <a:lnTo>
                            <a:pt x="184976" y="76867"/>
                          </a:lnTo>
                          <a:lnTo>
                            <a:pt x="75057" y="129826"/>
                          </a:lnTo>
                          <a:lnTo>
                            <a:pt x="44482" y="217361"/>
                          </a:lnTo>
                          <a:lnTo>
                            <a:pt x="0" y="344519"/>
                          </a:lnTo>
                          <a:close/>
                        </a:path>
                      </a:pathLst>
                    </a:custGeom>
                    <a:gradFill flip="none" rotWithShape="1">
                      <a:gsLst>
                        <a:gs pos="0">
                          <a:schemeClr val="accent2"/>
                        </a:gs>
                        <a:gs pos="100000">
                          <a:schemeClr val="accent4"/>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Shape 221">
                      <a:extLst>
                        <a:ext uri="{FF2B5EF4-FFF2-40B4-BE49-F238E27FC236}">
                          <a16:creationId xmlns:a16="http://schemas.microsoft.com/office/drawing/2014/main" id="{32FC8EAD-3C39-4131-A9D1-962C2C6CD88D}"/>
                        </a:ext>
                      </a:extLst>
                    </p:cNvPr>
                    <p:cNvSpPr/>
                    <p:nvPr/>
                  </p:nvSpPr>
                  <p:spPr>
                    <a:xfrm>
                      <a:off x="5500116" y="3629977"/>
                      <a:ext cx="342900" cy="342900"/>
                    </a:xfrm>
                    <a:custGeom>
                      <a:avLst/>
                      <a:gdLst>
                        <a:gd name="connsiteX0" fmla="*/ 0 w 342900"/>
                        <a:gd name="connsiteY0" fmla="*/ 0 h 342900"/>
                        <a:gd name="connsiteX1" fmla="*/ 76962 w 342900"/>
                        <a:gd name="connsiteY1" fmla="*/ 159544 h 342900"/>
                        <a:gd name="connsiteX2" fmla="*/ 129826 w 342900"/>
                        <a:gd name="connsiteY2" fmla="*/ 269462 h 342900"/>
                        <a:gd name="connsiteX3" fmla="*/ 217360 w 342900"/>
                        <a:gd name="connsiteY3" fmla="*/ 300038 h 342900"/>
                        <a:gd name="connsiteX4" fmla="*/ 344519 w 342900"/>
                        <a:gd name="connsiteY4" fmla="*/ 344424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0"/>
                          </a:moveTo>
                          <a:lnTo>
                            <a:pt x="76962" y="159544"/>
                          </a:lnTo>
                          <a:lnTo>
                            <a:pt x="129826" y="269462"/>
                          </a:lnTo>
                          <a:lnTo>
                            <a:pt x="217360" y="300038"/>
                          </a:lnTo>
                          <a:lnTo>
                            <a:pt x="344519" y="344424"/>
                          </a:lnTo>
                          <a:close/>
                        </a:path>
                      </a:pathLst>
                    </a:custGeom>
                    <a:gradFill flip="none" rotWithShape="1">
                      <a:gsLst>
                        <a:gs pos="0">
                          <a:schemeClr val="accent2"/>
                        </a:gs>
                        <a:gs pos="100000">
                          <a:schemeClr val="accent4"/>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Shape 222">
                      <a:extLst>
                        <a:ext uri="{FF2B5EF4-FFF2-40B4-BE49-F238E27FC236}">
                          <a16:creationId xmlns:a16="http://schemas.microsoft.com/office/drawing/2014/main" id="{2489E924-33D6-4324-9D66-6BB6A66307C4}"/>
                        </a:ext>
                      </a:extLst>
                    </p:cNvPr>
                    <p:cNvSpPr/>
                    <p:nvPr/>
                  </p:nvSpPr>
                  <p:spPr>
                    <a:xfrm>
                      <a:off x="5397912" y="3135534"/>
                      <a:ext cx="95250" cy="485775"/>
                    </a:xfrm>
                    <a:custGeom>
                      <a:avLst/>
                      <a:gdLst>
                        <a:gd name="connsiteX0" fmla="*/ 98774 w 95250"/>
                        <a:gd name="connsiteY0" fmla="*/ 0 h 485775"/>
                        <a:gd name="connsiteX1" fmla="*/ 40291 w 95250"/>
                        <a:gd name="connsiteY1" fmla="*/ 167259 h 485775"/>
                        <a:gd name="connsiteX2" fmla="*/ 0 w 95250"/>
                        <a:gd name="connsiteY2" fmla="*/ 282321 h 485775"/>
                        <a:gd name="connsiteX3" fmla="*/ 40291 w 95250"/>
                        <a:gd name="connsiteY3" fmla="*/ 365855 h 485775"/>
                        <a:gd name="connsiteX4" fmla="*/ 98774 w 95250"/>
                        <a:gd name="connsiteY4" fmla="*/ 487204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98774" y="0"/>
                          </a:moveTo>
                          <a:lnTo>
                            <a:pt x="40291" y="167259"/>
                          </a:lnTo>
                          <a:lnTo>
                            <a:pt x="0" y="282321"/>
                          </a:lnTo>
                          <a:lnTo>
                            <a:pt x="40291" y="365855"/>
                          </a:lnTo>
                          <a:lnTo>
                            <a:pt x="98774" y="487204"/>
                          </a:lnTo>
                          <a:close/>
                        </a:path>
                      </a:pathLst>
                    </a:custGeom>
                    <a:gradFill flip="none" rotWithShape="1">
                      <a:gsLst>
                        <a:gs pos="0">
                          <a:schemeClr val="accent6"/>
                        </a:gs>
                        <a:gs pos="100000">
                          <a:schemeClr val="accent3"/>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Shape 223">
                      <a:extLst>
                        <a:ext uri="{FF2B5EF4-FFF2-40B4-BE49-F238E27FC236}">
                          <a16:creationId xmlns:a16="http://schemas.microsoft.com/office/drawing/2014/main" id="{AB855824-2297-4E68-AEE3-537A9BD75733}"/>
                        </a:ext>
                      </a:extLst>
                    </p:cNvPr>
                    <p:cNvSpPr/>
                    <p:nvPr/>
                  </p:nvSpPr>
                  <p:spPr>
                    <a:xfrm>
                      <a:off x="5812631" y="3942492"/>
                      <a:ext cx="542925" cy="28575"/>
                    </a:xfrm>
                    <a:custGeom>
                      <a:avLst/>
                      <a:gdLst>
                        <a:gd name="connsiteX0" fmla="*/ 533972 w 542925"/>
                        <a:gd name="connsiteY0" fmla="*/ 31147 h 28575"/>
                        <a:gd name="connsiteX1" fmla="*/ 34671 w 542925"/>
                        <a:gd name="connsiteY1" fmla="*/ 34576 h 28575"/>
                        <a:gd name="connsiteX2" fmla="*/ 0 w 542925"/>
                        <a:gd name="connsiteY2" fmla="*/ 0 h 28575"/>
                        <a:gd name="connsiteX3" fmla="*/ 544259 w 542925"/>
                        <a:gd name="connsiteY3" fmla="*/ 20860 h 28575"/>
                      </a:gdLst>
                      <a:ahLst/>
                      <a:cxnLst>
                        <a:cxn ang="0">
                          <a:pos x="connsiteX0" y="connsiteY0"/>
                        </a:cxn>
                        <a:cxn ang="0">
                          <a:pos x="connsiteX1" y="connsiteY1"/>
                        </a:cxn>
                        <a:cxn ang="0">
                          <a:pos x="connsiteX2" y="connsiteY2"/>
                        </a:cxn>
                        <a:cxn ang="0">
                          <a:pos x="connsiteX3" y="connsiteY3"/>
                        </a:cxn>
                      </a:cxnLst>
                      <a:rect l="l" t="t" r="r" b="b"/>
                      <a:pathLst>
                        <a:path w="542925" h="28575">
                          <a:moveTo>
                            <a:pt x="533972" y="31147"/>
                          </a:moveTo>
                          <a:lnTo>
                            <a:pt x="34671" y="34576"/>
                          </a:lnTo>
                          <a:lnTo>
                            <a:pt x="0" y="0"/>
                          </a:lnTo>
                          <a:lnTo>
                            <a:pt x="544259" y="20860"/>
                          </a:lnTo>
                          <a:close/>
                        </a:path>
                      </a:pathLst>
                    </a:custGeom>
                    <a:gradFill>
                      <a:gsLst>
                        <a:gs pos="0">
                          <a:schemeClr val="accent6">
                            <a:alpha val="50000"/>
                          </a:schemeClr>
                        </a:gs>
                        <a:gs pos="100000">
                          <a:schemeClr val="accent2">
                            <a:alpha val="50000"/>
                          </a:schemeClr>
                        </a:gs>
                      </a:gsLst>
                      <a:path path="circle">
                        <a:fillToRect l="100000" b="100000"/>
                      </a:path>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08" name="TextBox 207">
                  <a:extLst>
                    <a:ext uri="{FF2B5EF4-FFF2-40B4-BE49-F238E27FC236}">
                      <a16:creationId xmlns:a16="http://schemas.microsoft.com/office/drawing/2014/main" id="{9967F8E9-7301-4F43-A0C0-D99BB45D3DB2}"/>
                    </a:ext>
                  </a:extLst>
                </p:cNvPr>
                <p:cNvSpPr txBox="1"/>
                <p:nvPr/>
              </p:nvSpPr>
              <p:spPr>
                <a:xfrm>
                  <a:off x="2009435" y="2458400"/>
                  <a:ext cx="1616238" cy="749541"/>
                </a:xfrm>
                <a:prstGeom prst="rect">
                  <a:avLst/>
                </a:prstGeom>
                <a:noFill/>
              </p:spPr>
              <p:txBody>
                <a:bodyPr wrap="square" rtlCol="0" anchor="ctr" anchorCtr="0">
                  <a:spAutoFit/>
                </a:bodyPr>
                <a:lstStyle/>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5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2017</a:t>
                  </a:r>
                </a:p>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3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TOP SOFTWARE DEVELOPERS</a:t>
                  </a:r>
                </a:p>
              </p:txBody>
            </p:sp>
          </p:grpSp>
          <p:sp>
            <p:nvSpPr>
              <p:cNvPr id="201" name="Rectangle 200">
                <a:extLst>
                  <a:ext uri="{FF2B5EF4-FFF2-40B4-BE49-F238E27FC236}">
                    <a16:creationId xmlns:a16="http://schemas.microsoft.com/office/drawing/2014/main" id="{23198033-B965-4DFF-80E3-4E91ED78BFDD}"/>
                  </a:ext>
                </a:extLst>
              </p:cNvPr>
              <p:cNvSpPr/>
              <p:nvPr/>
            </p:nvSpPr>
            <p:spPr>
              <a:xfrm>
                <a:off x="3530287" y="2617594"/>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727065F1-DCD3-48E2-B6AC-253309AF41C6}"/>
                  </a:ext>
                </a:extLst>
              </p:cNvPr>
              <p:cNvSpPr/>
              <p:nvPr/>
            </p:nvSpPr>
            <p:spPr>
              <a:xfrm>
                <a:off x="3088067" y="1893068"/>
                <a:ext cx="194160" cy="191946"/>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3E379DC9-570F-41A1-948A-1EB920028FD7}"/>
                  </a:ext>
                </a:extLst>
              </p:cNvPr>
              <p:cNvSpPr/>
              <p:nvPr/>
            </p:nvSpPr>
            <p:spPr>
              <a:xfrm>
                <a:off x="1930485" y="2046026"/>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280AA0DE-71AE-435B-90C8-D21AFA6D483B}"/>
                  </a:ext>
                </a:extLst>
              </p:cNvPr>
              <p:cNvSpPr/>
              <p:nvPr/>
            </p:nvSpPr>
            <p:spPr>
              <a:xfrm>
                <a:off x="1988666" y="3363942"/>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 name="Group 255">
              <a:extLst>
                <a:ext uri="{FF2B5EF4-FFF2-40B4-BE49-F238E27FC236}">
                  <a16:creationId xmlns:a16="http://schemas.microsoft.com/office/drawing/2014/main" id="{60DDB43D-4BF1-4AD1-86C4-881D15510754}"/>
                </a:ext>
              </a:extLst>
            </p:cNvPr>
            <p:cNvGrpSpPr/>
            <p:nvPr/>
          </p:nvGrpSpPr>
          <p:grpSpPr>
            <a:xfrm>
              <a:off x="8713010" y="1560116"/>
              <a:ext cx="2526490" cy="2502256"/>
              <a:chOff x="1721353" y="1893068"/>
              <a:chExt cx="2220414" cy="2199117"/>
            </a:xfrm>
          </p:grpSpPr>
          <p:sp>
            <p:nvSpPr>
              <p:cNvPr id="257" name="Rectangle 256">
                <a:extLst>
                  <a:ext uri="{FF2B5EF4-FFF2-40B4-BE49-F238E27FC236}">
                    <a16:creationId xmlns:a16="http://schemas.microsoft.com/office/drawing/2014/main" id="{12173628-8BB1-42EB-9DC0-3D5D955B330A}"/>
                  </a:ext>
                </a:extLst>
              </p:cNvPr>
              <p:cNvSpPr/>
              <p:nvPr/>
            </p:nvSpPr>
            <p:spPr>
              <a:xfrm>
                <a:off x="1721353" y="3685395"/>
                <a:ext cx="2193422" cy="406790"/>
              </a:xfrm>
              <a:prstGeom prst="rect">
                <a:avLst/>
              </a:prstGeom>
              <a:blipFill dpi="0" rotWithShape="1">
                <a:blip r:embed="rId4">
                  <a:alphaModFix amt="3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8" name="Group 257">
                <a:extLst>
                  <a:ext uri="{FF2B5EF4-FFF2-40B4-BE49-F238E27FC236}">
                    <a16:creationId xmlns:a16="http://schemas.microsoft.com/office/drawing/2014/main" id="{D6353571-E6F5-43A2-B26B-F2508D8F8268}"/>
                  </a:ext>
                </a:extLst>
              </p:cNvPr>
              <p:cNvGrpSpPr/>
              <p:nvPr/>
            </p:nvGrpSpPr>
            <p:grpSpPr>
              <a:xfrm>
                <a:off x="1772055" y="1924203"/>
                <a:ext cx="2092022" cy="2003356"/>
                <a:chOff x="1772055" y="1924203"/>
                <a:chExt cx="2092022" cy="2003356"/>
              </a:xfrm>
            </p:grpSpPr>
            <p:grpSp>
              <p:nvGrpSpPr>
                <p:cNvPr id="263" name="Group 262">
                  <a:extLst>
                    <a:ext uri="{FF2B5EF4-FFF2-40B4-BE49-F238E27FC236}">
                      <a16:creationId xmlns:a16="http://schemas.microsoft.com/office/drawing/2014/main" id="{46F840C2-5F6A-4CA5-B413-13F44C974113}"/>
                    </a:ext>
                  </a:extLst>
                </p:cNvPr>
                <p:cNvGrpSpPr/>
                <p:nvPr/>
              </p:nvGrpSpPr>
              <p:grpSpPr>
                <a:xfrm>
                  <a:off x="1986438" y="3566741"/>
                  <a:ext cx="1663252" cy="360818"/>
                  <a:chOff x="7826501" y="3787139"/>
                  <a:chExt cx="1150812" cy="249652"/>
                </a:xfrm>
              </p:grpSpPr>
              <p:sp>
                <p:nvSpPr>
                  <p:cNvPr id="283" name="Freeform: Shape 282">
                    <a:extLst>
                      <a:ext uri="{FF2B5EF4-FFF2-40B4-BE49-F238E27FC236}">
                        <a16:creationId xmlns:a16="http://schemas.microsoft.com/office/drawing/2014/main" id="{9075E6C2-6B1D-4A31-89BD-B722301F01D2}"/>
                      </a:ext>
                    </a:extLst>
                  </p:cNvPr>
                  <p:cNvSpPr/>
                  <p:nvPr/>
                </p:nvSpPr>
                <p:spPr>
                  <a:xfrm>
                    <a:off x="7826501" y="3853338"/>
                    <a:ext cx="1150812" cy="183453"/>
                  </a:xfrm>
                  <a:custGeom>
                    <a:avLst/>
                    <a:gdLst>
                      <a:gd name="connsiteX0" fmla="*/ 0 w 1150812"/>
                      <a:gd name="connsiteY0" fmla="*/ 0 h 183453"/>
                      <a:gd name="connsiteX1" fmla="*/ 1150811 w 1150812"/>
                      <a:gd name="connsiteY1" fmla="*/ 0 h 183453"/>
                      <a:gd name="connsiteX2" fmla="*/ 1150811 w 1150812"/>
                      <a:gd name="connsiteY2" fmla="*/ 117253 h 183453"/>
                      <a:gd name="connsiteX3" fmla="*/ 1150812 w 1150812"/>
                      <a:gd name="connsiteY3" fmla="*/ 117253 h 183453"/>
                      <a:gd name="connsiteX4" fmla="*/ 575406 w 1150812"/>
                      <a:gd name="connsiteY4" fmla="*/ 183453 h 183453"/>
                      <a:gd name="connsiteX5" fmla="*/ 0 w 1150812"/>
                      <a:gd name="connsiteY5" fmla="*/ 117253 h 18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812" h="183453">
                        <a:moveTo>
                          <a:pt x="0" y="0"/>
                        </a:moveTo>
                        <a:lnTo>
                          <a:pt x="1150811" y="0"/>
                        </a:lnTo>
                        <a:lnTo>
                          <a:pt x="1150811" y="117253"/>
                        </a:lnTo>
                        <a:lnTo>
                          <a:pt x="1150812" y="117253"/>
                        </a:lnTo>
                        <a:cubicBezTo>
                          <a:pt x="1150812" y="153814"/>
                          <a:pt x="893194" y="183453"/>
                          <a:pt x="575406" y="183453"/>
                        </a:cubicBezTo>
                        <a:cubicBezTo>
                          <a:pt x="257618" y="183453"/>
                          <a:pt x="0" y="153814"/>
                          <a:pt x="0" y="117253"/>
                        </a:cubicBezTo>
                        <a:close/>
                      </a:path>
                    </a:pathLst>
                  </a:custGeom>
                  <a:gradFill flip="none" rotWithShape="1">
                    <a:gsLst>
                      <a:gs pos="0">
                        <a:schemeClr val="accent6">
                          <a:lumMod val="75000"/>
                        </a:schemeClr>
                      </a:gs>
                      <a:gs pos="100000">
                        <a:schemeClr val="accent6"/>
                      </a:gs>
                      <a:gs pos="74000">
                        <a:schemeClr val="accent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id="{27FCB871-B0E6-4A3E-B052-FB4E28413132}"/>
                      </a:ext>
                    </a:extLst>
                  </p:cNvPr>
                  <p:cNvSpPr/>
                  <p:nvPr/>
                </p:nvSpPr>
                <p:spPr>
                  <a:xfrm>
                    <a:off x="7826502" y="3787139"/>
                    <a:ext cx="1150811" cy="132399"/>
                  </a:xfrm>
                  <a:prstGeom prst="ellipse">
                    <a:avLst/>
                  </a:prstGeom>
                  <a:gradFill flip="none" rotWithShape="1">
                    <a:gsLst>
                      <a:gs pos="0">
                        <a:schemeClr val="accent6"/>
                      </a:gs>
                      <a:gs pos="100000">
                        <a:schemeClr val="accent5"/>
                      </a:gs>
                      <a:gs pos="7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4" name="Rectangle 263">
                  <a:extLst>
                    <a:ext uri="{FF2B5EF4-FFF2-40B4-BE49-F238E27FC236}">
                      <a16:creationId xmlns:a16="http://schemas.microsoft.com/office/drawing/2014/main" id="{532C2744-E9E1-48A7-AB2E-33C857B13A3D}"/>
                    </a:ext>
                  </a:extLst>
                </p:cNvPr>
                <p:cNvSpPr/>
                <p:nvPr/>
              </p:nvSpPr>
              <p:spPr>
                <a:xfrm>
                  <a:off x="1772055" y="3598856"/>
                  <a:ext cx="2092022" cy="130711"/>
                </a:xfrm>
                <a:prstGeom prst="rect">
                  <a:avLst/>
                </a:prstGeom>
                <a:blipFill dpi="0" rotWithShape="1">
                  <a:blip r:embed="rId4">
                    <a:alphaModFix amt="50000"/>
                  </a:blip>
                  <a:srcRect/>
                  <a:stretch>
                    <a:fillRect t="-11847" b="-214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5" name="Group 264">
                  <a:extLst>
                    <a:ext uri="{FF2B5EF4-FFF2-40B4-BE49-F238E27FC236}">
                      <a16:creationId xmlns:a16="http://schemas.microsoft.com/office/drawing/2014/main" id="{30175B98-CFBB-47B5-AF58-6558E1027ED4}"/>
                    </a:ext>
                  </a:extLst>
                </p:cNvPr>
                <p:cNvGrpSpPr/>
                <p:nvPr/>
              </p:nvGrpSpPr>
              <p:grpSpPr>
                <a:xfrm>
                  <a:off x="1881122" y="1924203"/>
                  <a:ext cx="1873887" cy="1739928"/>
                  <a:chOff x="1881122" y="1924203"/>
                  <a:chExt cx="1873887" cy="1739928"/>
                </a:xfrm>
              </p:grpSpPr>
              <p:sp>
                <p:nvSpPr>
                  <p:cNvPr id="267" name="Freeform: Shape 266">
                    <a:extLst>
                      <a:ext uri="{FF2B5EF4-FFF2-40B4-BE49-F238E27FC236}">
                        <a16:creationId xmlns:a16="http://schemas.microsoft.com/office/drawing/2014/main" id="{16B65C01-3ED8-4F93-8382-60B26C6CC1EA}"/>
                      </a:ext>
                    </a:extLst>
                  </p:cNvPr>
                  <p:cNvSpPr/>
                  <p:nvPr/>
                </p:nvSpPr>
                <p:spPr>
                  <a:xfrm>
                    <a:off x="2014182" y="2057136"/>
                    <a:ext cx="1603916" cy="1603916"/>
                  </a:xfrm>
                  <a:custGeom>
                    <a:avLst/>
                    <a:gdLst>
                      <a:gd name="connsiteX0" fmla="*/ 846392 w 1190625"/>
                      <a:gd name="connsiteY0" fmla="*/ 0 h 1190625"/>
                      <a:gd name="connsiteX1" fmla="*/ 350615 w 1190625"/>
                      <a:gd name="connsiteY1" fmla="*/ 0 h 1190625"/>
                      <a:gd name="connsiteX2" fmla="*/ 0 w 1190625"/>
                      <a:gd name="connsiteY2" fmla="*/ 350615 h 1190625"/>
                      <a:gd name="connsiteX3" fmla="*/ 0 w 1190625"/>
                      <a:gd name="connsiteY3" fmla="*/ 846487 h 1190625"/>
                      <a:gd name="connsiteX4" fmla="*/ 350615 w 1190625"/>
                      <a:gd name="connsiteY4" fmla="*/ 1197102 h 1190625"/>
                      <a:gd name="connsiteX5" fmla="*/ 846392 w 1190625"/>
                      <a:gd name="connsiteY5" fmla="*/ 1197102 h 1190625"/>
                      <a:gd name="connsiteX6" fmla="*/ 1197007 w 1190625"/>
                      <a:gd name="connsiteY6" fmla="*/ 846487 h 1190625"/>
                      <a:gd name="connsiteX7" fmla="*/ 1197007 w 1190625"/>
                      <a:gd name="connsiteY7" fmla="*/ 350615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625" h="1190625">
                        <a:moveTo>
                          <a:pt x="846392" y="0"/>
                        </a:moveTo>
                        <a:lnTo>
                          <a:pt x="350615" y="0"/>
                        </a:lnTo>
                        <a:lnTo>
                          <a:pt x="0" y="350615"/>
                        </a:lnTo>
                        <a:lnTo>
                          <a:pt x="0" y="846487"/>
                        </a:lnTo>
                        <a:lnTo>
                          <a:pt x="350615" y="1197102"/>
                        </a:lnTo>
                        <a:lnTo>
                          <a:pt x="846392" y="1197102"/>
                        </a:lnTo>
                        <a:lnTo>
                          <a:pt x="1197007" y="846487"/>
                        </a:lnTo>
                        <a:lnTo>
                          <a:pt x="1197007" y="350615"/>
                        </a:lnTo>
                        <a:close/>
                      </a:path>
                    </a:pathLst>
                  </a:custGeom>
                  <a:gradFill flip="none" rotWithShape="1">
                    <a:gsLst>
                      <a:gs pos="0">
                        <a:schemeClr val="accent2">
                          <a:alpha val="50000"/>
                        </a:schemeClr>
                      </a:gs>
                      <a:gs pos="35000">
                        <a:schemeClr val="accent4">
                          <a:alpha val="50000"/>
                        </a:schemeClr>
                      </a:gs>
                      <a:gs pos="100000">
                        <a:schemeClr val="accent1">
                          <a:lumMod val="25000"/>
                          <a:alpha val="75000"/>
                        </a:schemeClr>
                      </a:gs>
                    </a:gsLst>
                    <a:path path="circle">
                      <a:fillToRect r="100000" b="100000"/>
                    </a:path>
                    <a:tileRect l="-100000" t="-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8" name="Group 267">
                    <a:extLst>
                      <a:ext uri="{FF2B5EF4-FFF2-40B4-BE49-F238E27FC236}">
                        <a16:creationId xmlns:a16="http://schemas.microsoft.com/office/drawing/2014/main" id="{D2BC1FB8-DAE9-4EDF-8C93-3895396B1169}"/>
                      </a:ext>
                    </a:extLst>
                  </p:cNvPr>
                  <p:cNvGrpSpPr/>
                  <p:nvPr/>
                </p:nvGrpSpPr>
                <p:grpSpPr>
                  <a:xfrm>
                    <a:off x="1881122" y="1924203"/>
                    <a:ext cx="1873887" cy="1739928"/>
                    <a:chOff x="5397912" y="2681287"/>
                    <a:chExt cx="1391031" cy="1291590"/>
                  </a:xfrm>
                </p:grpSpPr>
                <p:sp>
                  <p:nvSpPr>
                    <p:cNvPr id="269" name="Freeform: Shape 268">
                      <a:extLst>
                        <a:ext uri="{FF2B5EF4-FFF2-40B4-BE49-F238E27FC236}">
                          <a16:creationId xmlns:a16="http://schemas.microsoft.com/office/drawing/2014/main" id="{02643EB9-3A05-4A1C-96AD-2B1CD4012D25}"/>
                        </a:ext>
                      </a:extLst>
                    </p:cNvPr>
                    <p:cNvSpPr/>
                    <p:nvPr/>
                  </p:nvSpPr>
                  <p:spPr>
                    <a:xfrm>
                      <a:off x="6613398" y="2967608"/>
                      <a:ext cx="133350" cy="285750"/>
                    </a:xfrm>
                    <a:custGeom>
                      <a:avLst/>
                      <a:gdLst>
                        <a:gd name="connsiteX0" fmla="*/ 80296 w 133350"/>
                        <a:gd name="connsiteY0" fmla="*/ 162973 h 285750"/>
                        <a:gd name="connsiteX1" fmla="*/ 80296 w 133350"/>
                        <a:gd name="connsiteY1" fmla="*/ 166688 h 285750"/>
                        <a:gd name="connsiteX2" fmla="*/ 138779 w 133350"/>
                        <a:gd name="connsiteY2" fmla="*/ 288036 h 285750"/>
                        <a:gd name="connsiteX3" fmla="*/ 138779 w 133350"/>
                        <a:gd name="connsiteY3" fmla="*/ 138779 h 285750"/>
                        <a:gd name="connsiteX4" fmla="*/ 0 w 133350"/>
                        <a:gd name="connsiteY4" fmla="*/ 0 h 285750"/>
                        <a:gd name="connsiteX5" fmla="*/ 76867 w 133350"/>
                        <a:gd name="connsiteY5" fmla="*/ 1595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80296" y="162973"/>
                          </a:moveTo>
                          <a:lnTo>
                            <a:pt x="80296" y="166688"/>
                          </a:lnTo>
                          <a:lnTo>
                            <a:pt x="138779" y="288036"/>
                          </a:lnTo>
                          <a:lnTo>
                            <a:pt x="138779" y="138779"/>
                          </a:lnTo>
                          <a:lnTo>
                            <a:pt x="0" y="0"/>
                          </a:lnTo>
                          <a:lnTo>
                            <a:pt x="76867" y="15954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Shape 269">
                      <a:extLst>
                        <a:ext uri="{FF2B5EF4-FFF2-40B4-BE49-F238E27FC236}">
                          <a16:creationId xmlns:a16="http://schemas.microsoft.com/office/drawing/2014/main" id="{3FEC0326-803F-4FA9-A7E9-F17F3D6E04FA}"/>
                        </a:ext>
                      </a:extLst>
                    </p:cNvPr>
                    <p:cNvSpPr/>
                    <p:nvPr/>
                  </p:nvSpPr>
                  <p:spPr>
                    <a:xfrm>
                      <a:off x="6646640" y="3454336"/>
                      <a:ext cx="104775" cy="295275"/>
                    </a:xfrm>
                    <a:custGeom>
                      <a:avLst/>
                      <a:gdLst>
                        <a:gd name="connsiteX0" fmla="*/ 105537 w 104775"/>
                        <a:gd name="connsiteY0" fmla="*/ 0 h 295275"/>
                        <a:gd name="connsiteX1" fmla="*/ 47054 w 104775"/>
                        <a:gd name="connsiteY1" fmla="*/ 167259 h 295275"/>
                        <a:gd name="connsiteX2" fmla="*/ 47054 w 104775"/>
                        <a:gd name="connsiteY2" fmla="*/ 172117 h 295275"/>
                        <a:gd name="connsiteX3" fmla="*/ 44482 w 104775"/>
                        <a:gd name="connsiteY3" fmla="*/ 174784 h 295275"/>
                        <a:gd name="connsiteX4" fmla="*/ 0 w 104775"/>
                        <a:gd name="connsiteY4" fmla="*/ 301942 h 295275"/>
                        <a:gd name="connsiteX5" fmla="*/ 105537 w 104775"/>
                        <a:gd name="connsiteY5" fmla="*/ 19631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105537" y="0"/>
                          </a:moveTo>
                          <a:lnTo>
                            <a:pt x="47054" y="167259"/>
                          </a:lnTo>
                          <a:lnTo>
                            <a:pt x="47054" y="172117"/>
                          </a:lnTo>
                          <a:lnTo>
                            <a:pt x="44482" y="174784"/>
                          </a:lnTo>
                          <a:lnTo>
                            <a:pt x="0" y="301942"/>
                          </a:lnTo>
                          <a:lnTo>
                            <a:pt x="105537" y="196310"/>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Shape 270">
                      <a:extLst>
                        <a:ext uri="{FF2B5EF4-FFF2-40B4-BE49-F238E27FC236}">
                          <a16:creationId xmlns:a16="http://schemas.microsoft.com/office/drawing/2014/main" id="{20CFFA67-67B7-46A1-B254-A32B12C97EC9}"/>
                        </a:ext>
                      </a:extLst>
                    </p:cNvPr>
                    <p:cNvSpPr/>
                    <p:nvPr/>
                  </p:nvSpPr>
                  <p:spPr>
                    <a:xfrm>
                      <a:off x="5684234" y="2721578"/>
                      <a:ext cx="285750" cy="133350"/>
                    </a:xfrm>
                    <a:custGeom>
                      <a:avLst/>
                      <a:gdLst>
                        <a:gd name="connsiteX0" fmla="*/ 163068 w 285750"/>
                        <a:gd name="connsiteY0" fmla="*/ 58388 h 133350"/>
                        <a:gd name="connsiteX1" fmla="*/ 166783 w 285750"/>
                        <a:gd name="connsiteY1" fmla="*/ 58388 h 133350"/>
                        <a:gd name="connsiteX2" fmla="*/ 288131 w 285750"/>
                        <a:gd name="connsiteY2" fmla="*/ 0 h 133350"/>
                        <a:gd name="connsiteX3" fmla="*/ 138779 w 285750"/>
                        <a:gd name="connsiteY3" fmla="*/ 0 h 133350"/>
                        <a:gd name="connsiteX4" fmla="*/ 0 w 285750"/>
                        <a:gd name="connsiteY4" fmla="*/ 138779 h 133350"/>
                        <a:gd name="connsiteX5" fmla="*/ 159544 w 285750"/>
                        <a:gd name="connsiteY5" fmla="*/ 6191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133350">
                          <a:moveTo>
                            <a:pt x="163068" y="58388"/>
                          </a:moveTo>
                          <a:lnTo>
                            <a:pt x="166783" y="58388"/>
                          </a:lnTo>
                          <a:lnTo>
                            <a:pt x="288131" y="0"/>
                          </a:lnTo>
                          <a:lnTo>
                            <a:pt x="138779" y="0"/>
                          </a:lnTo>
                          <a:lnTo>
                            <a:pt x="0" y="138779"/>
                          </a:lnTo>
                          <a:lnTo>
                            <a:pt x="159544" y="61912"/>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Shape 271">
                      <a:extLst>
                        <a:ext uri="{FF2B5EF4-FFF2-40B4-BE49-F238E27FC236}">
                          <a16:creationId xmlns:a16="http://schemas.microsoft.com/office/drawing/2014/main" id="{AA104F42-4628-4F34-A737-24179F2E22E5}"/>
                        </a:ext>
                      </a:extLst>
                    </p:cNvPr>
                    <p:cNvSpPr/>
                    <p:nvPr/>
                  </p:nvSpPr>
                  <p:spPr>
                    <a:xfrm>
                      <a:off x="5438203" y="3000851"/>
                      <a:ext cx="104775" cy="295275"/>
                    </a:xfrm>
                    <a:custGeom>
                      <a:avLst/>
                      <a:gdLst>
                        <a:gd name="connsiteX0" fmla="*/ 58484 w 104775"/>
                        <a:gd name="connsiteY0" fmla="*/ 129730 h 295275"/>
                        <a:gd name="connsiteX1" fmla="*/ 61055 w 104775"/>
                        <a:gd name="connsiteY1" fmla="*/ 127159 h 295275"/>
                        <a:gd name="connsiteX2" fmla="*/ 105537 w 104775"/>
                        <a:gd name="connsiteY2" fmla="*/ 0 h 295275"/>
                        <a:gd name="connsiteX3" fmla="*/ 0 w 104775"/>
                        <a:gd name="connsiteY3" fmla="*/ 105537 h 295275"/>
                        <a:gd name="connsiteX4" fmla="*/ 0 w 104775"/>
                        <a:gd name="connsiteY4" fmla="*/ 301943 h 295275"/>
                        <a:gd name="connsiteX5" fmla="*/ 58484 w 104775"/>
                        <a:gd name="connsiteY5" fmla="*/ 13468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95275">
                          <a:moveTo>
                            <a:pt x="58484" y="129730"/>
                          </a:moveTo>
                          <a:lnTo>
                            <a:pt x="61055" y="127159"/>
                          </a:lnTo>
                          <a:lnTo>
                            <a:pt x="105537" y="0"/>
                          </a:lnTo>
                          <a:lnTo>
                            <a:pt x="0" y="105537"/>
                          </a:lnTo>
                          <a:lnTo>
                            <a:pt x="0" y="301943"/>
                          </a:lnTo>
                          <a:lnTo>
                            <a:pt x="58484" y="134684"/>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3" name="Freeform: Shape 272">
                      <a:extLst>
                        <a:ext uri="{FF2B5EF4-FFF2-40B4-BE49-F238E27FC236}">
                          <a16:creationId xmlns:a16="http://schemas.microsoft.com/office/drawing/2014/main" id="{652CEE56-7658-46BD-A0B0-E901CFD55A25}"/>
                        </a:ext>
                      </a:extLst>
                    </p:cNvPr>
                    <p:cNvSpPr/>
                    <p:nvPr/>
                  </p:nvSpPr>
                  <p:spPr>
                    <a:xfrm>
                      <a:off x="6170961" y="2721578"/>
                      <a:ext cx="295275" cy="104775"/>
                    </a:xfrm>
                    <a:custGeom>
                      <a:avLst/>
                      <a:gdLst>
                        <a:gd name="connsiteX0" fmla="*/ 172117 w 295275"/>
                        <a:gd name="connsiteY0" fmla="*/ 58388 h 104775"/>
                        <a:gd name="connsiteX1" fmla="*/ 174784 w 295275"/>
                        <a:gd name="connsiteY1" fmla="*/ 61055 h 104775"/>
                        <a:gd name="connsiteX2" fmla="*/ 301942 w 295275"/>
                        <a:gd name="connsiteY2" fmla="*/ 105537 h 104775"/>
                        <a:gd name="connsiteX3" fmla="*/ 196405 w 295275"/>
                        <a:gd name="connsiteY3" fmla="*/ 0 h 104775"/>
                        <a:gd name="connsiteX4" fmla="*/ 0 w 295275"/>
                        <a:gd name="connsiteY4" fmla="*/ 0 h 104775"/>
                        <a:gd name="connsiteX5" fmla="*/ 167259 w 295275"/>
                        <a:gd name="connsiteY5" fmla="*/ 58388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104775">
                          <a:moveTo>
                            <a:pt x="172117" y="58388"/>
                          </a:moveTo>
                          <a:lnTo>
                            <a:pt x="174784" y="61055"/>
                          </a:lnTo>
                          <a:lnTo>
                            <a:pt x="301942" y="105537"/>
                          </a:lnTo>
                          <a:lnTo>
                            <a:pt x="196405" y="0"/>
                          </a:lnTo>
                          <a:lnTo>
                            <a:pt x="0" y="0"/>
                          </a:lnTo>
                          <a:lnTo>
                            <a:pt x="167259" y="583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Freeform: Shape 273">
                      <a:extLst>
                        <a:ext uri="{FF2B5EF4-FFF2-40B4-BE49-F238E27FC236}">
                          <a16:creationId xmlns:a16="http://schemas.microsoft.com/office/drawing/2014/main" id="{9AEDCE8E-8FB8-48F8-BD5F-CA4930195F4C}"/>
                        </a:ext>
                      </a:extLst>
                    </p:cNvPr>
                    <p:cNvSpPr/>
                    <p:nvPr/>
                  </p:nvSpPr>
                  <p:spPr>
                    <a:xfrm>
                      <a:off x="5438203" y="3501389"/>
                      <a:ext cx="133350" cy="285750"/>
                    </a:xfrm>
                    <a:custGeom>
                      <a:avLst/>
                      <a:gdLst>
                        <a:gd name="connsiteX0" fmla="*/ 58484 w 133350"/>
                        <a:gd name="connsiteY0" fmla="*/ 125063 h 285750"/>
                        <a:gd name="connsiteX1" fmla="*/ 58484 w 133350"/>
                        <a:gd name="connsiteY1" fmla="*/ 121348 h 285750"/>
                        <a:gd name="connsiteX2" fmla="*/ 0 w 133350"/>
                        <a:gd name="connsiteY2" fmla="*/ 0 h 285750"/>
                        <a:gd name="connsiteX3" fmla="*/ 0 w 133350"/>
                        <a:gd name="connsiteY3" fmla="*/ 149257 h 285750"/>
                        <a:gd name="connsiteX4" fmla="*/ 138875 w 133350"/>
                        <a:gd name="connsiteY4" fmla="*/ 288131 h 285750"/>
                        <a:gd name="connsiteX5" fmla="*/ 61913 w 133350"/>
                        <a:gd name="connsiteY5" fmla="*/ 12858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285750">
                          <a:moveTo>
                            <a:pt x="58484" y="125063"/>
                          </a:moveTo>
                          <a:lnTo>
                            <a:pt x="58484" y="121348"/>
                          </a:lnTo>
                          <a:lnTo>
                            <a:pt x="0" y="0"/>
                          </a:lnTo>
                          <a:lnTo>
                            <a:pt x="0" y="149257"/>
                          </a:lnTo>
                          <a:lnTo>
                            <a:pt x="138875" y="288131"/>
                          </a:lnTo>
                          <a:lnTo>
                            <a:pt x="61913" y="128588"/>
                          </a:lnTo>
                          <a:close/>
                        </a:path>
                      </a:pathLst>
                    </a:custGeom>
                    <a:gradFill flip="none" rotWithShape="1">
                      <a:gsLst>
                        <a:gs pos="0">
                          <a:schemeClr val="accent2">
                            <a:alpha val="50000"/>
                          </a:schemeClr>
                        </a:gs>
                        <a:gs pos="100000">
                          <a:schemeClr val="accent4">
                            <a:alpha val="50000"/>
                          </a:schemeClr>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Freeform: Shape 274">
                      <a:extLst>
                        <a:ext uri="{FF2B5EF4-FFF2-40B4-BE49-F238E27FC236}">
                          <a16:creationId xmlns:a16="http://schemas.microsoft.com/office/drawing/2014/main" id="{BB63D158-0F40-416D-9803-2A2EC2295D40}"/>
                        </a:ext>
                      </a:extLst>
                    </p:cNvPr>
                    <p:cNvSpPr/>
                    <p:nvPr/>
                  </p:nvSpPr>
                  <p:spPr>
                    <a:xfrm>
                      <a:off x="6345745" y="2782633"/>
                      <a:ext cx="342900" cy="342900"/>
                    </a:xfrm>
                    <a:custGeom>
                      <a:avLst/>
                      <a:gdLst>
                        <a:gd name="connsiteX0" fmla="*/ 344519 w 342900"/>
                        <a:gd name="connsiteY0" fmla="*/ 344519 h 342900"/>
                        <a:gd name="connsiteX1" fmla="*/ 267653 w 342900"/>
                        <a:gd name="connsiteY1" fmla="*/ 184975 h 342900"/>
                        <a:gd name="connsiteX2" fmla="*/ 214693 w 342900"/>
                        <a:gd name="connsiteY2" fmla="*/ 75057 h 342900"/>
                        <a:gd name="connsiteX3" fmla="*/ 127159 w 342900"/>
                        <a:gd name="connsiteY3" fmla="*/ 44482 h 342900"/>
                        <a:gd name="connsiteX4" fmla="*/ 0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344519"/>
                          </a:moveTo>
                          <a:lnTo>
                            <a:pt x="267653" y="184975"/>
                          </a:lnTo>
                          <a:lnTo>
                            <a:pt x="214693" y="75057"/>
                          </a:lnTo>
                          <a:lnTo>
                            <a:pt x="127159" y="44482"/>
                          </a:lnTo>
                          <a:lnTo>
                            <a:pt x="0" y="0"/>
                          </a:lnTo>
                          <a:close/>
                        </a:path>
                      </a:pathLst>
                    </a:custGeom>
                    <a:gradFill flip="none" rotWithShape="1">
                      <a:gsLst>
                        <a:gs pos="0">
                          <a:schemeClr val="accent6"/>
                        </a:gs>
                        <a:gs pos="100000">
                          <a:schemeClr val="accent3"/>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Freeform: Shape 275">
                      <a:extLst>
                        <a:ext uri="{FF2B5EF4-FFF2-40B4-BE49-F238E27FC236}">
                          <a16:creationId xmlns:a16="http://schemas.microsoft.com/office/drawing/2014/main" id="{F108E2CA-806A-46FE-83F1-25BC7EE5F912}"/>
                        </a:ext>
                      </a:extLst>
                    </p:cNvPr>
                    <p:cNvSpPr/>
                    <p:nvPr/>
                  </p:nvSpPr>
                  <p:spPr>
                    <a:xfrm>
                      <a:off x="5851016" y="2681287"/>
                      <a:ext cx="485775" cy="95250"/>
                    </a:xfrm>
                    <a:custGeom>
                      <a:avLst/>
                      <a:gdLst>
                        <a:gd name="connsiteX0" fmla="*/ 487204 w 485775"/>
                        <a:gd name="connsiteY0" fmla="*/ 98679 h 95250"/>
                        <a:gd name="connsiteX1" fmla="*/ 319945 w 485775"/>
                        <a:gd name="connsiteY1" fmla="*/ 40291 h 95250"/>
                        <a:gd name="connsiteX2" fmla="*/ 204883 w 485775"/>
                        <a:gd name="connsiteY2" fmla="*/ 0 h 95250"/>
                        <a:gd name="connsiteX3" fmla="*/ 121348 w 485775"/>
                        <a:gd name="connsiteY3" fmla="*/ 40291 h 95250"/>
                        <a:gd name="connsiteX4" fmla="*/ 0 w 485775"/>
                        <a:gd name="connsiteY4" fmla="*/ 9867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5" h="95250">
                          <a:moveTo>
                            <a:pt x="487204" y="98679"/>
                          </a:moveTo>
                          <a:lnTo>
                            <a:pt x="319945" y="40291"/>
                          </a:lnTo>
                          <a:lnTo>
                            <a:pt x="204883" y="0"/>
                          </a:lnTo>
                          <a:lnTo>
                            <a:pt x="121348" y="40291"/>
                          </a:lnTo>
                          <a:lnTo>
                            <a:pt x="0" y="98679"/>
                          </a:lnTo>
                          <a:close/>
                        </a:path>
                      </a:pathLst>
                    </a:custGeom>
                    <a:gradFill flip="none" rotWithShape="1">
                      <a:gsLst>
                        <a:gs pos="0">
                          <a:schemeClr val="accent6"/>
                        </a:gs>
                        <a:gs pos="100000">
                          <a:schemeClr val="accent2"/>
                        </a:gs>
                      </a:gsLst>
                      <a:path path="circle">
                        <a:fillToRect l="100000" b="100000"/>
                      </a:path>
                      <a:tileRect t="-100000" r="-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Freeform: Shape 276">
                      <a:extLst>
                        <a:ext uri="{FF2B5EF4-FFF2-40B4-BE49-F238E27FC236}">
                          <a16:creationId xmlns:a16="http://schemas.microsoft.com/office/drawing/2014/main" id="{69D7C9FA-8AE7-4576-A04B-F0FDE8A09F32}"/>
                        </a:ext>
                      </a:extLst>
                    </p:cNvPr>
                    <p:cNvSpPr/>
                    <p:nvPr/>
                  </p:nvSpPr>
                  <p:spPr>
                    <a:xfrm>
                      <a:off x="6346602" y="3629120"/>
                      <a:ext cx="342900" cy="342900"/>
                    </a:xfrm>
                    <a:custGeom>
                      <a:avLst/>
                      <a:gdLst>
                        <a:gd name="connsiteX0" fmla="*/ 0 w 342900"/>
                        <a:gd name="connsiteY0" fmla="*/ 344519 h 342900"/>
                        <a:gd name="connsiteX1" fmla="*/ 159639 w 342900"/>
                        <a:gd name="connsiteY1" fmla="*/ 267557 h 342900"/>
                        <a:gd name="connsiteX2" fmla="*/ 269462 w 342900"/>
                        <a:gd name="connsiteY2" fmla="*/ 214598 h 342900"/>
                        <a:gd name="connsiteX3" fmla="*/ 300038 w 342900"/>
                        <a:gd name="connsiteY3" fmla="*/ 127159 h 342900"/>
                        <a:gd name="connsiteX4" fmla="*/ 344519 w 34290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344519"/>
                          </a:moveTo>
                          <a:lnTo>
                            <a:pt x="159639" y="267557"/>
                          </a:lnTo>
                          <a:lnTo>
                            <a:pt x="269462" y="214598"/>
                          </a:lnTo>
                          <a:lnTo>
                            <a:pt x="300038" y="127159"/>
                          </a:lnTo>
                          <a:lnTo>
                            <a:pt x="344519" y="0"/>
                          </a:lnTo>
                          <a:close/>
                        </a:path>
                      </a:pathLst>
                    </a:custGeom>
                    <a:gradFill flip="none" rotWithShape="1">
                      <a:gsLst>
                        <a:gs pos="0">
                          <a:schemeClr val="accent6"/>
                        </a:gs>
                        <a:gs pos="100000">
                          <a:schemeClr val="accent3"/>
                        </a:gs>
                      </a:gsLst>
                      <a:path path="circle">
                        <a:fillToRect t="100000" r="100000"/>
                      </a:path>
                      <a:tileRect l="-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Freeform: Shape 277">
                      <a:extLst>
                        <a:ext uri="{FF2B5EF4-FFF2-40B4-BE49-F238E27FC236}">
                          <a16:creationId xmlns:a16="http://schemas.microsoft.com/office/drawing/2014/main" id="{0734B6C3-147D-4BB9-89B9-31E40A12990B}"/>
                        </a:ext>
                      </a:extLst>
                    </p:cNvPr>
                    <p:cNvSpPr/>
                    <p:nvPr/>
                  </p:nvSpPr>
                  <p:spPr>
                    <a:xfrm>
                      <a:off x="6693693" y="3134296"/>
                      <a:ext cx="95250" cy="485775"/>
                    </a:xfrm>
                    <a:custGeom>
                      <a:avLst/>
                      <a:gdLst>
                        <a:gd name="connsiteX0" fmla="*/ 0 w 95250"/>
                        <a:gd name="connsiteY0" fmla="*/ 487299 h 485775"/>
                        <a:gd name="connsiteX1" fmla="*/ 58483 w 95250"/>
                        <a:gd name="connsiteY1" fmla="*/ 320040 h 485775"/>
                        <a:gd name="connsiteX2" fmla="*/ 98774 w 95250"/>
                        <a:gd name="connsiteY2" fmla="*/ 204883 h 485775"/>
                        <a:gd name="connsiteX3" fmla="*/ 58483 w 95250"/>
                        <a:gd name="connsiteY3" fmla="*/ 121348 h 485775"/>
                        <a:gd name="connsiteX4" fmla="*/ 0 w 95250"/>
                        <a:gd name="connsiteY4" fmla="*/ 0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0" y="487299"/>
                          </a:moveTo>
                          <a:lnTo>
                            <a:pt x="58483" y="320040"/>
                          </a:lnTo>
                          <a:lnTo>
                            <a:pt x="98774" y="204883"/>
                          </a:lnTo>
                          <a:lnTo>
                            <a:pt x="58483" y="121348"/>
                          </a:lnTo>
                          <a:lnTo>
                            <a:pt x="0" y="0"/>
                          </a:lnTo>
                          <a:close/>
                        </a:path>
                      </a:pathLst>
                    </a:custGeom>
                    <a:gradFill flip="none" rotWithShape="1">
                      <a:gsLst>
                        <a:gs pos="0">
                          <a:schemeClr val="accent2"/>
                        </a:gs>
                        <a:gs pos="100000">
                          <a:schemeClr val="accent4"/>
                        </a:gs>
                      </a:gsLst>
                      <a:path path="circle">
                        <a:fillToRect l="100000" t="100000"/>
                      </a:path>
                      <a:tileRect r="-100000" b="-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Freeform: Shape 278">
                      <a:extLst>
                        <a:ext uri="{FF2B5EF4-FFF2-40B4-BE49-F238E27FC236}">
                          <a16:creationId xmlns:a16="http://schemas.microsoft.com/office/drawing/2014/main" id="{F51FF401-4B41-4D3E-886F-15770072C10D}"/>
                        </a:ext>
                      </a:extLst>
                    </p:cNvPr>
                    <p:cNvSpPr/>
                    <p:nvPr/>
                  </p:nvSpPr>
                  <p:spPr>
                    <a:xfrm>
                      <a:off x="5499258" y="2783490"/>
                      <a:ext cx="342900" cy="342900"/>
                    </a:xfrm>
                    <a:custGeom>
                      <a:avLst/>
                      <a:gdLst>
                        <a:gd name="connsiteX0" fmla="*/ 344519 w 342900"/>
                        <a:gd name="connsiteY0" fmla="*/ 0 h 342900"/>
                        <a:gd name="connsiteX1" fmla="*/ 184976 w 342900"/>
                        <a:gd name="connsiteY1" fmla="*/ 76867 h 342900"/>
                        <a:gd name="connsiteX2" fmla="*/ 75057 w 342900"/>
                        <a:gd name="connsiteY2" fmla="*/ 129826 h 342900"/>
                        <a:gd name="connsiteX3" fmla="*/ 44482 w 342900"/>
                        <a:gd name="connsiteY3" fmla="*/ 217361 h 342900"/>
                        <a:gd name="connsiteX4" fmla="*/ 0 w 342900"/>
                        <a:gd name="connsiteY4" fmla="*/ 344519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4519" y="0"/>
                          </a:moveTo>
                          <a:lnTo>
                            <a:pt x="184976" y="76867"/>
                          </a:lnTo>
                          <a:lnTo>
                            <a:pt x="75057" y="129826"/>
                          </a:lnTo>
                          <a:lnTo>
                            <a:pt x="44482" y="217361"/>
                          </a:lnTo>
                          <a:lnTo>
                            <a:pt x="0" y="344519"/>
                          </a:lnTo>
                          <a:close/>
                        </a:path>
                      </a:pathLst>
                    </a:custGeom>
                    <a:gradFill flip="none" rotWithShape="1">
                      <a:gsLst>
                        <a:gs pos="0">
                          <a:schemeClr val="accent2"/>
                        </a:gs>
                        <a:gs pos="100000">
                          <a:schemeClr val="accent4"/>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Freeform: Shape 279">
                      <a:extLst>
                        <a:ext uri="{FF2B5EF4-FFF2-40B4-BE49-F238E27FC236}">
                          <a16:creationId xmlns:a16="http://schemas.microsoft.com/office/drawing/2014/main" id="{892D2C47-3C8E-4F4D-A57A-2720735A1717}"/>
                        </a:ext>
                      </a:extLst>
                    </p:cNvPr>
                    <p:cNvSpPr/>
                    <p:nvPr/>
                  </p:nvSpPr>
                  <p:spPr>
                    <a:xfrm>
                      <a:off x="5500116" y="3629977"/>
                      <a:ext cx="342900" cy="342900"/>
                    </a:xfrm>
                    <a:custGeom>
                      <a:avLst/>
                      <a:gdLst>
                        <a:gd name="connsiteX0" fmla="*/ 0 w 342900"/>
                        <a:gd name="connsiteY0" fmla="*/ 0 h 342900"/>
                        <a:gd name="connsiteX1" fmla="*/ 76962 w 342900"/>
                        <a:gd name="connsiteY1" fmla="*/ 159544 h 342900"/>
                        <a:gd name="connsiteX2" fmla="*/ 129826 w 342900"/>
                        <a:gd name="connsiteY2" fmla="*/ 269462 h 342900"/>
                        <a:gd name="connsiteX3" fmla="*/ 217360 w 342900"/>
                        <a:gd name="connsiteY3" fmla="*/ 300038 h 342900"/>
                        <a:gd name="connsiteX4" fmla="*/ 344519 w 342900"/>
                        <a:gd name="connsiteY4" fmla="*/ 344424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0" y="0"/>
                          </a:moveTo>
                          <a:lnTo>
                            <a:pt x="76962" y="159544"/>
                          </a:lnTo>
                          <a:lnTo>
                            <a:pt x="129826" y="269462"/>
                          </a:lnTo>
                          <a:lnTo>
                            <a:pt x="217360" y="300038"/>
                          </a:lnTo>
                          <a:lnTo>
                            <a:pt x="344519" y="344424"/>
                          </a:lnTo>
                          <a:close/>
                        </a:path>
                      </a:pathLst>
                    </a:custGeom>
                    <a:gradFill flip="none" rotWithShape="1">
                      <a:gsLst>
                        <a:gs pos="0">
                          <a:schemeClr val="accent2"/>
                        </a:gs>
                        <a:gs pos="100000">
                          <a:schemeClr val="accent4"/>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24CC0B1E-8776-4CB7-B0AA-1D7235CEF3E4}"/>
                        </a:ext>
                      </a:extLst>
                    </p:cNvPr>
                    <p:cNvSpPr/>
                    <p:nvPr/>
                  </p:nvSpPr>
                  <p:spPr>
                    <a:xfrm>
                      <a:off x="5397912" y="3135534"/>
                      <a:ext cx="95250" cy="485775"/>
                    </a:xfrm>
                    <a:custGeom>
                      <a:avLst/>
                      <a:gdLst>
                        <a:gd name="connsiteX0" fmla="*/ 98774 w 95250"/>
                        <a:gd name="connsiteY0" fmla="*/ 0 h 485775"/>
                        <a:gd name="connsiteX1" fmla="*/ 40291 w 95250"/>
                        <a:gd name="connsiteY1" fmla="*/ 167259 h 485775"/>
                        <a:gd name="connsiteX2" fmla="*/ 0 w 95250"/>
                        <a:gd name="connsiteY2" fmla="*/ 282321 h 485775"/>
                        <a:gd name="connsiteX3" fmla="*/ 40291 w 95250"/>
                        <a:gd name="connsiteY3" fmla="*/ 365855 h 485775"/>
                        <a:gd name="connsiteX4" fmla="*/ 98774 w 95250"/>
                        <a:gd name="connsiteY4" fmla="*/ 487204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485775">
                          <a:moveTo>
                            <a:pt x="98774" y="0"/>
                          </a:moveTo>
                          <a:lnTo>
                            <a:pt x="40291" y="167259"/>
                          </a:lnTo>
                          <a:lnTo>
                            <a:pt x="0" y="282321"/>
                          </a:lnTo>
                          <a:lnTo>
                            <a:pt x="40291" y="365855"/>
                          </a:lnTo>
                          <a:lnTo>
                            <a:pt x="98774" y="487204"/>
                          </a:lnTo>
                          <a:close/>
                        </a:path>
                      </a:pathLst>
                    </a:custGeom>
                    <a:gradFill flip="none" rotWithShape="1">
                      <a:gsLst>
                        <a:gs pos="0">
                          <a:schemeClr val="accent6"/>
                        </a:gs>
                        <a:gs pos="100000">
                          <a:schemeClr val="accent3"/>
                        </a:gs>
                      </a:gsLst>
                      <a:path path="circle">
                        <a:fillToRect l="100000" b="100000"/>
                      </a:path>
                      <a:tileRect t="-100000" r="-100000"/>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Shape 281">
                      <a:extLst>
                        <a:ext uri="{FF2B5EF4-FFF2-40B4-BE49-F238E27FC236}">
                          <a16:creationId xmlns:a16="http://schemas.microsoft.com/office/drawing/2014/main" id="{7DD080DD-C802-48D1-9432-8D90D1BD90F4}"/>
                        </a:ext>
                      </a:extLst>
                    </p:cNvPr>
                    <p:cNvSpPr/>
                    <p:nvPr/>
                  </p:nvSpPr>
                  <p:spPr>
                    <a:xfrm>
                      <a:off x="5812631" y="3942492"/>
                      <a:ext cx="542925" cy="28575"/>
                    </a:xfrm>
                    <a:custGeom>
                      <a:avLst/>
                      <a:gdLst>
                        <a:gd name="connsiteX0" fmla="*/ 533972 w 542925"/>
                        <a:gd name="connsiteY0" fmla="*/ 31147 h 28575"/>
                        <a:gd name="connsiteX1" fmla="*/ 34671 w 542925"/>
                        <a:gd name="connsiteY1" fmla="*/ 34576 h 28575"/>
                        <a:gd name="connsiteX2" fmla="*/ 0 w 542925"/>
                        <a:gd name="connsiteY2" fmla="*/ 0 h 28575"/>
                        <a:gd name="connsiteX3" fmla="*/ 544259 w 542925"/>
                        <a:gd name="connsiteY3" fmla="*/ 20860 h 28575"/>
                      </a:gdLst>
                      <a:ahLst/>
                      <a:cxnLst>
                        <a:cxn ang="0">
                          <a:pos x="connsiteX0" y="connsiteY0"/>
                        </a:cxn>
                        <a:cxn ang="0">
                          <a:pos x="connsiteX1" y="connsiteY1"/>
                        </a:cxn>
                        <a:cxn ang="0">
                          <a:pos x="connsiteX2" y="connsiteY2"/>
                        </a:cxn>
                        <a:cxn ang="0">
                          <a:pos x="connsiteX3" y="connsiteY3"/>
                        </a:cxn>
                      </a:cxnLst>
                      <a:rect l="l" t="t" r="r" b="b"/>
                      <a:pathLst>
                        <a:path w="542925" h="28575">
                          <a:moveTo>
                            <a:pt x="533972" y="31147"/>
                          </a:moveTo>
                          <a:lnTo>
                            <a:pt x="34671" y="34576"/>
                          </a:lnTo>
                          <a:lnTo>
                            <a:pt x="0" y="0"/>
                          </a:lnTo>
                          <a:lnTo>
                            <a:pt x="544259" y="20860"/>
                          </a:lnTo>
                          <a:close/>
                        </a:path>
                      </a:pathLst>
                    </a:custGeom>
                    <a:gradFill>
                      <a:gsLst>
                        <a:gs pos="0">
                          <a:schemeClr val="accent6">
                            <a:alpha val="50000"/>
                          </a:schemeClr>
                        </a:gs>
                        <a:gs pos="100000">
                          <a:schemeClr val="accent2">
                            <a:alpha val="50000"/>
                          </a:schemeClr>
                        </a:gs>
                      </a:gsLst>
                      <a:path path="circle">
                        <a:fillToRect l="100000" b="100000"/>
                      </a:path>
                    </a:grad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66" name="TextBox 265">
                  <a:extLst>
                    <a:ext uri="{FF2B5EF4-FFF2-40B4-BE49-F238E27FC236}">
                      <a16:creationId xmlns:a16="http://schemas.microsoft.com/office/drawing/2014/main" id="{F8B0831B-A984-4441-A116-64489D4F59B0}"/>
                    </a:ext>
                  </a:extLst>
                </p:cNvPr>
                <p:cNvSpPr txBox="1"/>
                <p:nvPr/>
              </p:nvSpPr>
              <p:spPr>
                <a:xfrm>
                  <a:off x="2009435" y="2458400"/>
                  <a:ext cx="1616238" cy="749541"/>
                </a:xfrm>
                <a:prstGeom prst="rect">
                  <a:avLst/>
                </a:prstGeom>
                <a:noFill/>
              </p:spPr>
              <p:txBody>
                <a:bodyPr wrap="square" rtlCol="0" anchor="ctr" anchorCtr="0">
                  <a:spAutoFit/>
                </a:bodyPr>
                <a:lstStyle/>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5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2018</a:t>
                  </a:r>
                </a:p>
                <a:p>
                  <a:pPr marL="0" marR="0" lvl="0" indent="0" algn="ctr" defTabSz="914400" rtl="0" eaLnBrk="1" fontAlgn="auto" latinLnBrk="0" hangingPunct="1">
                    <a:lnSpc>
                      <a:spcPts val="1900"/>
                    </a:lnSpc>
                    <a:spcBef>
                      <a:spcPts val="0"/>
                    </a:spcBef>
                    <a:spcAft>
                      <a:spcPts val="400"/>
                    </a:spcAft>
                    <a:buClrTx/>
                    <a:buSzTx/>
                    <a:buFontTx/>
                    <a:buNone/>
                    <a:tabLst/>
                    <a:defRPr/>
                  </a:pPr>
                  <a:r>
                    <a:rPr kumimoji="0" lang="en-US" sz="13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TOP MOBILE APP DEV COMPANY</a:t>
                  </a:r>
                </a:p>
              </p:txBody>
            </p:sp>
          </p:grpSp>
          <p:sp>
            <p:nvSpPr>
              <p:cNvPr id="259" name="Rectangle 258">
                <a:extLst>
                  <a:ext uri="{FF2B5EF4-FFF2-40B4-BE49-F238E27FC236}">
                    <a16:creationId xmlns:a16="http://schemas.microsoft.com/office/drawing/2014/main" id="{8A708C75-EC0E-4342-90F2-484904446400}"/>
                  </a:ext>
                </a:extLst>
              </p:cNvPr>
              <p:cNvSpPr/>
              <p:nvPr/>
            </p:nvSpPr>
            <p:spPr>
              <a:xfrm>
                <a:off x="3530287" y="2617594"/>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E7F395F9-1BB2-499F-BB89-6A6FF651000E}"/>
                  </a:ext>
                </a:extLst>
              </p:cNvPr>
              <p:cNvSpPr/>
              <p:nvPr/>
            </p:nvSpPr>
            <p:spPr>
              <a:xfrm>
                <a:off x="3088067" y="1893068"/>
                <a:ext cx="194160" cy="191946"/>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5D82A193-16D1-4481-9BE8-C07DD84AEA74}"/>
                  </a:ext>
                </a:extLst>
              </p:cNvPr>
              <p:cNvSpPr/>
              <p:nvPr/>
            </p:nvSpPr>
            <p:spPr>
              <a:xfrm>
                <a:off x="1930485" y="2046026"/>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3BF08DB5-0BBC-4BF7-98BE-E24CAD5DF305}"/>
                  </a:ext>
                </a:extLst>
              </p:cNvPr>
              <p:cNvSpPr/>
              <p:nvPr/>
            </p:nvSpPr>
            <p:spPr>
              <a:xfrm>
                <a:off x="1988666" y="3363942"/>
                <a:ext cx="411480" cy="406790"/>
              </a:xfrm>
              <a:prstGeom prst="rect">
                <a:avLst/>
              </a:prstGeom>
              <a:blipFill dpi="0" rotWithShape="1">
                <a:blip r:embed="rId5">
                  <a:alphaModFix amt="48000"/>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t="-472" b="-4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33018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83DC74-6263-FDB1-48A0-1EFFAEA1111A}"/>
              </a:ext>
            </a:extLst>
          </p:cNvPr>
          <p:cNvGrpSpPr/>
          <p:nvPr/>
        </p:nvGrpSpPr>
        <p:grpSpPr>
          <a:xfrm>
            <a:off x="686019" y="6858000"/>
            <a:ext cx="10582616" cy="4682141"/>
            <a:chOff x="686019" y="1274906"/>
            <a:chExt cx="10582616" cy="4682141"/>
          </a:xfrm>
        </p:grpSpPr>
        <p:pic>
          <p:nvPicPr>
            <p:cNvPr id="10242" name="Picture 2">
              <a:extLst>
                <a:ext uri="{FF2B5EF4-FFF2-40B4-BE49-F238E27FC236}">
                  <a16:creationId xmlns:a16="http://schemas.microsoft.com/office/drawing/2014/main" id="{6C7C92BE-4198-08B0-E1B2-ABCDAFFBA3E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86019" y="1274906"/>
              <a:ext cx="10582616" cy="46821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10;&#10;Description automatically generated">
              <a:extLst>
                <a:ext uri="{FF2B5EF4-FFF2-40B4-BE49-F238E27FC236}">
                  <a16:creationId xmlns:a16="http://schemas.microsoft.com/office/drawing/2014/main" id="{01AECF50-2586-762E-F5A5-5F99A12BCF48}"/>
                </a:ext>
              </a:extLst>
            </p:cNvPr>
            <p:cNvPicPr>
              <a:picLocks noChangeAspect="1"/>
            </p:cNvPicPr>
            <p:nvPr/>
          </p:nvPicPr>
          <p:blipFill>
            <a:blip r:embed="rId4"/>
            <a:stretch>
              <a:fillRect/>
            </a:stretch>
          </p:blipFill>
          <p:spPr>
            <a:xfrm>
              <a:off x="8225491" y="4643294"/>
              <a:ext cx="1765300" cy="939800"/>
            </a:xfrm>
            <a:prstGeom prst="rect">
              <a:avLst/>
            </a:prstGeom>
          </p:spPr>
        </p:pic>
      </p:grpSp>
      <p:sp>
        <p:nvSpPr>
          <p:cNvPr id="8" name="TextBox 7">
            <a:extLst>
              <a:ext uri="{FF2B5EF4-FFF2-40B4-BE49-F238E27FC236}">
                <a16:creationId xmlns:a16="http://schemas.microsoft.com/office/drawing/2014/main" id="{5101EAF9-7B5A-49CA-8864-1A800C4563B1}"/>
              </a:ext>
            </a:extLst>
          </p:cNvPr>
          <p:cNvSpPr txBox="1"/>
          <p:nvPr/>
        </p:nvSpPr>
        <p:spPr>
          <a:xfrm>
            <a:off x="3277297" y="673102"/>
            <a:ext cx="6027612"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INDUSTRY RECOGNITION</a:t>
            </a:r>
          </a:p>
        </p:txBody>
      </p:sp>
      <p:sp>
        <p:nvSpPr>
          <p:cNvPr id="9" name="Rectangle 8">
            <a:extLst>
              <a:ext uri="{FF2B5EF4-FFF2-40B4-BE49-F238E27FC236}">
                <a16:creationId xmlns:a16="http://schemas.microsoft.com/office/drawing/2014/main" id="{A94C38E2-4A1A-4A5C-BCEE-9E332554D7F3}"/>
              </a:ext>
            </a:extLst>
          </p:cNvPr>
          <p:cNvSpPr/>
          <p:nvPr/>
        </p:nvSpPr>
        <p:spPr>
          <a:xfrm>
            <a:off x="0" y="0"/>
            <a:ext cx="560439" cy="6858000"/>
          </a:xfrm>
          <a:prstGeom prst="rect">
            <a:avLst/>
          </a:prstGeom>
          <a:blipFill>
            <a:blip r:embed="rId5"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4640D5A-22E4-42CD-8377-135BC2B8A31D}"/>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EA8BCE4-DB86-48A9-9C2C-CE17764CEAAC}"/>
              </a:ext>
            </a:extLst>
          </p:cNvPr>
          <p:cNvSpPr txBox="1"/>
          <p:nvPr/>
        </p:nvSpPr>
        <p:spPr>
          <a:xfrm rot="16200000">
            <a:off x="-941748" y="3290501"/>
            <a:ext cx="2443939"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WHAT THEY SAY</a:t>
            </a:r>
          </a:p>
        </p:txBody>
      </p:sp>
      <p:sp>
        <p:nvSpPr>
          <p:cNvPr id="12" name="Graphic 31" descr="Line arrow Horizontal U turn">
            <a:extLst>
              <a:ext uri="{FF2B5EF4-FFF2-40B4-BE49-F238E27FC236}">
                <a16:creationId xmlns:a16="http://schemas.microsoft.com/office/drawing/2014/main" id="{0822BE86-4127-42D9-B3BF-C4D4B628FE5E}"/>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lide Number Placeholder 73">
            <a:extLst>
              <a:ext uri="{FF2B5EF4-FFF2-40B4-BE49-F238E27FC236}">
                <a16:creationId xmlns:a16="http://schemas.microsoft.com/office/drawing/2014/main" id="{BBD52BAB-8542-4E4F-8B83-B993BDAEAC2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10282" name="Rectangle: Rounded Corners 10281">
            <a:extLst>
              <a:ext uri="{FF2B5EF4-FFF2-40B4-BE49-F238E27FC236}">
                <a16:creationId xmlns:a16="http://schemas.microsoft.com/office/drawing/2014/main" id="{0E56F2BF-DF56-4BAF-878C-82B87F96317E}"/>
              </a:ext>
            </a:extLst>
          </p:cNvPr>
          <p:cNvSpPr/>
          <p:nvPr/>
        </p:nvSpPr>
        <p:spPr>
          <a:xfrm>
            <a:off x="1225012" y="3866736"/>
            <a:ext cx="2909734" cy="900521"/>
          </a:xfrm>
          <a:prstGeom prst="roundRect">
            <a:avLst>
              <a:gd name="adj" fmla="val 12436"/>
            </a:avLst>
          </a:prstGeom>
          <a:blipFill>
            <a:blip r:embed="rId6"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Rounded Corners 115">
            <a:extLst>
              <a:ext uri="{FF2B5EF4-FFF2-40B4-BE49-F238E27FC236}">
                <a16:creationId xmlns:a16="http://schemas.microsoft.com/office/drawing/2014/main" id="{7AABFF0F-D32A-494A-ACBD-422E762B1260}"/>
              </a:ext>
            </a:extLst>
          </p:cNvPr>
          <p:cNvSpPr/>
          <p:nvPr/>
        </p:nvSpPr>
        <p:spPr>
          <a:xfrm>
            <a:off x="1225012" y="3866736"/>
            <a:ext cx="2909734" cy="900521"/>
          </a:xfrm>
          <a:prstGeom prst="roundRect">
            <a:avLst>
              <a:gd name="adj" fmla="val 12436"/>
            </a:avLst>
          </a:prstGeom>
          <a:solidFill>
            <a:schemeClr val="accent1">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80" name="Group 10279">
            <a:extLst>
              <a:ext uri="{FF2B5EF4-FFF2-40B4-BE49-F238E27FC236}">
                <a16:creationId xmlns:a16="http://schemas.microsoft.com/office/drawing/2014/main" id="{3D36A532-F138-416D-B244-F2891B7871B5}"/>
              </a:ext>
            </a:extLst>
          </p:cNvPr>
          <p:cNvGrpSpPr/>
          <p:nvPr/>
        </p:nvGrpSpPr>
        <p:grpSpPr>
          <a:xfrm>
            <a:off x="1501597" y="1766424"/>
            <a:ext cx="2337126" cy="2276126"/>
            <a:chOff x="1884073" y="1766424"/>
            <a:chExt cx="2337126" cy="2276126"/>
          </a:xfrm>
        </p:grpSpPr>
        <p:grpSp>
          <p:nvGrpSpPr>
            <p:cNvPr id="10266" name="Group 10265">
              <a:extLst>
                <a:ext uri="{FF2B5EF4-FFF2-40B4-BE49-F238E27FC236}">
                  <a16:creationId xmlns:a16="http://schemas.microsoft.com/office/drawing/2014/main" id="{61F87318-F9C4-4F75-A59B-76293FDF2830}"/>
                </a:ext>
              </a:extLst>
            </p:cNvPr>
            <p:cNvGrpSpPr/>
            <p:nvPr/>
          </p:nvGrpSpPr>
          <p:grpSpPr>
            <a:xfrm>
              <a:off x="1884073" y="1766424"/>
              <a:ext cx="2337126" cy="2276126"/>
              <a:chOff x="1884073" y="1766424"/>
              <a:chExt cx="2337126" cy="2276126"/>
            </a:xfrm>
          </p:grpSpPr>
          <p:sp>
            <p:nvSpPr>
              <p:cNvPr id="92" name="Freeform: Shape 91">
                <a:extLst>
                  <a:ext uri="{FF2B5EF4-FFF2-40B4-BE49-F238E27FC236}">
                    <a16:creationId xmlns:a16="http://schemas.microsoft.com/office/drawing/2014/main" id="{E6194FF0-19D8-40A9-83F7-E56EFD10F69E}"/>
                  </a:ext>
                </a:extLst>
              </p:cNvPr>
              <p:cNvSpPr/>
              <p:nvPr/>
            </p:nvSpPr>
            <p:spPr>
              <a:xfrm>
                <a:off x="2332743" y="2020601"/>
                <a:ext cx="1461263" cy="1835308"/>
              </a:xfrm>
              <a:custGeom>
                <a:avLst/>
                <a:gdLst>
                  <a:gd name="connsiteX0" fmla="*/ 730406 w 1461263"/>
                  <a:gd name="connsiteY0" fmla="*/ 0 h 1835308"/>
                  <a:gd name="connsiteX1" fmla="*/ 1461263 w 1461263"/>
                  <a:gd name="connsiteY1" fmla="*/ 191011 h 1835308"/>
                  <a:gd name="connsiteX2" fmla="*/ 1460059 w 1461263"/>
                  <a:gd name="connsiteY2" fmla="*/ 1120632 h 1835308"/>
                  <a:gd name="connsiteX3" fmla="*/ 730933 w 1461263"/>
                  <a:gd name="connsiteY3" fmla="*/ 1835308 h 1835308"/>
                  <a:gd name="connsiteX4" fmla="*/ 1807 w 1461263"/>
                  <a:gd name="connsiteY4" fmla="*/ 1120632 h 1835308"/>
                  <a:gd name="connsiteX5" fmla="*/ 0 w 1461263"/>
                  <a:gd name="connsiteY5" fmla="*/ 191011 h 1835308"/>
                  <a:gd name="connsiteX6" fmla="*/ 730406 w 1461263"/>
                  <a:gd name="connsiteY6" fmla="*/ 0 h 183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263" h="1835308">
                    <a:moveTo>
                      <a:pt x="730406" y="0"/>
                    </a:moveTo>
                    <a:cubicBezTo>
                      <a:pt x="986067" y="0"/>
                      <a:pt x="1241803" y="63670"/>
                      <a:pt x="1461263" y="191011"/>
                    </a:cubicBezTo>
                    <a:cubicBezTo>
                      <a:pt x="1460661" y="284335"/>
                      <a:pt x="1460059" y="900268"/>
                      <a:pt x="1460059" y="1120632"/>
                    </a:cubicBezTo>
                    <a:cubicBezTo>
                      <a:pt x="1460059" y="1413246"/>
                      <a:pt x="1092786" y="1772691"/>
                      <a:pt x="730933" y="1835308"/>
                    </a:cubicBezTo>
                    <a:cubicBezTo>
                      <a:pt x="369079" y="1772691"/>
                      <a:pt x="1807" y="1413246"/>
                      <a:pt x="1807" y="1120632"/>
                    </a:cubicBezTo>
                    <a:cubicBezTo>
                      <a:pt x="1204" y="900268"/>
                      <a:pt x="0" y="284335"/>
                      <a:pt x="0" y="191011"/>
                    </a:cubicBezTo>
                    <a:cubicBezTo>
                      <a:pt x="219160" y="63670"/>
                      <a:pt x="474745" y="0"/>
                      <a:pt x="730406" y="0"/>
                    </a:cubicBezTo>
                    <a:close/>
                  </a:path>
                </a:pathLst>
              </a:custGeom>
              <a:gradFill>
                <a:gsLst>
                  <a:gs pos="0">
                    <a:schemeClr val="accent1">
                      <a:lumMod val="10000"/>
                      <a:alpha val="0"/>
                    </a:schemeClr>
                  </a:gs>
                  <a:gs pos="100000">
                    <a:schemeClr val="accent6">
                      <a:alpha val="5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64" name="Group 10263">
                <a:extLst>
                  <a:ext uri="{FF2B5EF4-FFF2-40B4-BE49-F238E27FC236}">
                    <a16:creationId xmlns:a16="http://schemas.microsoft.com/office/drawing/2014/main" id="{23249166-A512-4248-8F57-2A54554A7EB4}"/>
                  </a:ext>
                </a:extLst>
              </p:cNvPr>
              <p:cNvGrpSpPr/>
              <p:nvPr/>
            </p:nvGrpSpPr>
            <p:grpSpPr>
              <a:xfrm>
                <a:off x="1884073" y="1766424"/>
                <a:ext cx="2337126" cy="2276126"/>
                <a:chOff x="7920036" y="2386011"/>
                <a:chExt cx="2076199" cy="2022009"/>
              </a:xfrm>
            </p:grpSpPr>
            <p:sp>
              <p:nvSpPr>
                <p:cNvPr id="5" name="Freeform: Shape 4">
                  <a:extLst>
                    <a:ext uri="{FF2B5EF4-FFF2-40B4-BE49-F238E27FC236}">
                      <a16:creationId xmlns:a16="http://schemas.microsoft.com/office/drawing/2014/main" id="{8CBC166D-D339-45A5-99D7-C49FF43048E1}"/>
                    </a:ext>
                  </a:extLst>
                </p:cNvPr>
                <p:cNvSpPr/>
                <p:nvPr/>
              </p:nvSpPr>
              <p:spPr>
                <a:xfrm>
                  <a:off x="8148424" y="2897878"/>
                  <a:ext cx="106973" cy="106973"/>
                </a:xfrm>
                <a:custGeom>
                  <a:avLst/>
                  <a:gdLst>
                    <a:gd name="connsiteX0" fmla="*/ 150832 w 106973"/>
                    <a:gd name="connsiteY0" fmla="*/ 59370 h 106973"/>
                    <a:gd name="connsiteX1" fmla="*/ 0 w 106973"/>
                    <a:gd name="connsiteY1" fmla="*/ 124089 h 106973"/>
                    <a:gd name="connsiteX2" fmla="*/ 34231 w 106973"/>
                    <a:gd name="connsiteY2" fmla="*/ 43859 h 106973"/>
                    <a:gd name="connsiteX3" fmla="*/ 146018 w 106973"/>
                    <a:gd name="connsiteY3" fmla="*/ 0 h 106973"/>
                    <a:gd name="connsiteX4" fmla="*/ 150832 w 106973"/>
                    <a:gd name="connsiteY4" fmla="*/ 59370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150832" y="59370"/>
                      </a:moveTo>
                      <a:cubicBezTo>
                        <a:pt x="113392" y="102159"/>
                        <a:pt x="51347" y="129972"/>
                        <a:pt x="0" y="124089"/>
                      </a:cubicBezTo>
                      <a:cubicBezTo>
                        <a:pt x="7488" y="97346"/>
                        <a:pt x="11767" y="60440"/>
                        <a:pt x="34231" y="43859"/>
                      </a:cubicBezTo>
                      <a:cubicBezTo>
                        <a:pt x="66858" y="19255"/>
                        <a:pt x="105904" y="4279"/>
                        <a:pt x="146018" y="0"/>
                      </a:cubicBezTo>
                      <a:cubicBezTo>
                        <a:pt x="152437" y="19790"/>
                        <a:pt x="152972" y="38510"/>
                        <a:pt x="150832" y="59370"/>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BEBD912-A467-4EFD-80EA-01C3B84BBC4D}"/>
                    </a:ext>
                  </a:extLst>
                </p:cNvPr>
                <p:cNvSpPr/>
                <p:nvPr/>
              </p:nvSpPr>
              <p:spPr>
                <a:xfrm>
                  <a:off x="8693987" y="2422014"/>
                  <a:ext cx="213946" cy="53487"/>
                </a:xfrm>
                <a:custGeom>
                  <a:avLst/>
                  <a:gdLst>
                    <a:gd name="connsiteX0" fmla="*/ 238550 w 213946"/>
                    <a:gd name="connsiteY0" fmla="*/ 29785 h 53486"/>
                    <a:gd name="connsiteX1" fmla="*/ 108578 w 213946"/>
                    <a:gd name="connsiteY1" fmla="*/ 3577 h 53486"/>
                    <a:gd name="connsiteX2" fmla="*/ 0 w 213946"/>
                    <a:gd name="connsiteY2" fmla="*/ 79528 h 53486"/>
                    <a:gd name="connsiteX3" fmla="*/ 126763 w 213946"/>
                    <a:gd name="connsiteY3" fmla="*/ 92365 h 53486"/>
                    <a:gd name="connsiteX4" fmla="*/ 238550 w 213946"/>
                    <a:gd name="connsiteY4" fmla="*/ 297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46" h="53486">
                      <a:moveTo>
                        <a:pt x="238550" y="29785"/>
                      </a:moveTo>
                      <a:cubicBezTo>
                        <a:pt x="201110" y="4112"/>
                        <a:pt x="152972" y="-6051"/>
                        <a:pt x="108578" y="3577"/>
                      </a:cubicBezTo>
                      <a:cubicBezTo>
                        <a:pt x="64184" y="12670"/>
                        <a:pt x="24069" y="41018"/>
                        <a:pt x="0" y="79528"/>
                      </a:cubicBezTo>
                      <a:cubicBezTo>
                        <a:pt x="40115" y="96109"/>
                        <a:pt x="83974" y="101457"/>
                        <a:pt x="126763" y="92365"/>
                      </a:cubicBezTo>
                      <a:cubicBezTo>
                        <a:pt x="169018" y="82737"/>
                        <a:pt x="208598" y="61342"/>
                        <a:pt x="238550" y="29785"/>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A394F3C-9CC6-4A0A-A0CF-C89BE6385F07}"/>
                    </a:ext>
                  </a:extLst>
                </p:cNvPr>
                <p:cNvSpPr/>
                <p:nvPr/>
              </p:nvSpPr>
              <p:spPr>
                <a:xfrm>
                  <a:off x="8577025" y="2386011"/>
                  <a:ext cx="106973" cy="106973"/>
                </a:xfrm>
                <a:custGeom>
                  <a:avLst/>
                  <a:gdLst>
                    <a:gd name="connsiteX0" fmla="*/ 93963 w 106973"/>
                    <a:gd name="connsiteY0" fmla="*/ 121415 h 106973"/>
                    <a:gd name="connsiteX1" fmla="*/ 129799 w 106973"/>
                    <a:gd name="connsiteY1" fmla="*/ 0 h 106973"/>
                    <a:gd name="connsiteX2" fmla="*/ 36197 w 106973"/>
                    <a:gd name="connsiteY2" fmla="*/ 54556 h 106973"/>
                    <a:gd name="connsiteX3" fmla="*/ 896 w 106973"/>
                    <a:gd name="connsiteY3" fmla="*/ 154041 h 106973"/>
                    <a:gd name="connsiteX4" fmla="*/ 93963 w 106973"/>
                    <a:gd name="connsiteY4" fmla="*/ 121415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93963" y="121415"/>
                      </a:moveTo>
                      <a:cubicBezTo>
                        <a:pt x="121776" y="87718"/>
                        <a:pt x="134613" y="43324"/>
                        <a:pt x="129799" y="0"/>
                      </a:cubicBezTo>
                      <a:cubicBezTo>
                        <a:pt x="95033" y="11232"/>
                        <a:pt x="61336" y="27813"/>
                        <a:pt x="36197" y="54556"/>
                      </a:cubicBezTo>
                      <a:cubicBezTo>
                        <a:pt x="11059" y="81300"/>
                        <a:pt x="-3917" y="118205"/>
                        <a:pt x="896" y="154041"/>
                      </a:cubicBezTo>
                      <a:cubicBezTo>
                        <a:pt x="30314" y="139065"/>
                        <a:pt x="61871" y="129972"/>
                        <a:pt x="93963" y="121415"/>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32C7EB6-6207-44C6-A392-BF317621E8F8}"/>
                    </a:ext>
                  </a:extLst>
                </p:cNvPr>
                <p:cNvSpPr/>
                <p:nvPr/>
              </p:nvSpPr>
              <p:spPr>
                <a:xfrm>
                  <a:off x="8429102" y="2422382"/>
                  <a:ext cx="106973" cy="160460"/>
                </a:xfrm>
                <a:custGeom>
                  <a:avLst/>
                  <a:gdLst>
                    <a:gd name="connsiteX0" fmla="*/ 88914 w 106973"/>
                    <a:gd name="connsiteY0" fmla="*/ 146018 h 160459"/>
                    <a:gd name="connsiteX1" fmla="*/ 104960 w 106973"/>
                    <a:gd name="connsiteY1" fmla="*/ 0 h 160459"/>
                    <a:gd name="connsiteX2" fmla="*/ 17242 w 106973"/>
                    <a:gd name="connsiteY2" fmla="*/ 95741 h 160459"/>
                    <a:gd name="connsiteX3" fmla="*/ 7080 w 106973"/>
                    <a:gd name="connsiteY3" fmla="*/ 200040 h 160459"/>
                    <a:gd name="connsiteX4" fmla="*/ 88914 w 106973"/>
                    <a:gd name="connsiteY4" fmla="*/ 14601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60459">
                      <a:moveTo>
                        <a:pt x="88914" y="146018"/>
                      </a:moveTo>
                      <a:cubicBezTo>
                        <a:pt x="111913" y="103229"/>
                        <a:pt x="118867" y="49208"/>
                        <a:pt x="104960" y="0"/>
                      </a:cubicBezTo>
                      <a:cubicBezTo>
                        <a:pt x="68054" y="27278"/>
                        <a:pt x="35962" y="59370"/>
                        <a:pt x="17242" y="95741"/>
                      </a:cubicBezTo>
                      <a:cubicBezTo>
                        <a:pt x="-408" y="129972"/>
                        <a:pt x="-5757" y="169018"/>
                        <a:pt x="7080" y="200040"/>
                      </a:cubicBezTo>
                      <a:cubicBezTo>
                        <a:pt x="30614" y="179180"/>
                        <a:pt x="58427" y="163134"/>
                        <a:pt x="88914" y="146018"/>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076D36BF-7640-4C08-9D88-EF3C604008C4}"/>
                    </a:ext>
                  </a:extLst>
                </p:cNvPr>
                <p:cNvSpPr/>
                <p:nvPr/>
              </p:nvSpPr>
              <p:spPr>
                <a:xfrm>
                  <a:off x="8296973" y="2497263"/>
                  <a:ext cx="53487" cy="213946"/>
                </a:xfrm>
                <a:custGeom>
                  <a:avLst/>
                  <a:gdLst>
                    <a:gd name="connsiteX0" fmla="*/ 85722 w 53486"/>
                    <a:gd name="connsiteY0" fmla="*/ 168483 h 213946"/>
                    <a:gd name="connsiteX1" fmla="*/ 82513 w 53486"/>
                    <a:gd name="connsiteY1" fmla="*/ 0 h 213946"/>
                    <a:gd name="connsiteX2" fmla="*/ 6027 w 53486"/>
                    <a:gd name="connsiteY2" fmla="*/ 124624 h 213946"/>
                    <a:gd name="connsiteX3" fmla="*/ 15655 w 53486"/>
                    <a:gd name="connsiteY3" fmla="*/ 234806 h 213946"/>
                    <a:gd name="connsiteX4" fmla="*/ 85722 w 53486"/>
                    <a:gd name="connsiteY4" fmla="*/ 168483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85722" y="168483"/>
                      </a:moveTo>
                      <a:cubicBezTo>
                        <a:pt x="104442" y="118205"/>
                        <a:pt x="104442" y="55626"/>
                        <a:pt x="82513" y="0"/>
                      </a:cubicBezTo>
                      <a:cubicBezTo>
                        <a:pt x="46677" y="43859"/>
                        <a:pt x="18329" y="81300"/>
                        <a:pt x="6027" y="124624"/>
                      </a:cubicBezTo>
                      <a:cubicBezTo>
                        <a:pt x="-4670" y="162599"/>
                        <a:pt x="-926" y="208063"/>
                        <a:pt x="15655" y="234806"/>
                      </a:cubicBezTo>
                      <a:cubicBezTo>
                        <a:pt x="34375" y="211807"/>
                        <a:pt x="58444" y="191482"/>
                        <a:pt x="85722" y="168483"/>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6769507-6586-4CE7-ADE9-0ABC3235F13F}"/>
                    </a:ext>
                  </a:extLst>
                </p:cNvPr>
                <p:cNvSpPr/>
                <p:nvPr/>
              </p:nvSpPr>
              <p:spPr>
                <a:xfrm>
                  <a:off x="8183714" y="2582307"/>
                  <a:ext cx="53487" cy="267433"/>
                </a:xfrm>
                <a:custGeom>
                  <a:avLst/>
                  <a:gdLst>
                    <a:gd name="connsiteX0" fmla="*/ 85055 w 53486"/>
                    <a:gd name="connsiteY0" fmla="*/ 200575 h 267433"/>
                    <a:gd name="connsiteX1" fmla="*/ 42801 w 53486"/>
                    <a:gd name="connsiteY1" fmla="*/ 0 h 267433"/>
                    <a:gd name="connsiteX2" fmla="*/ 11 w 53486"/>
                    <a:gd name="connsiteY2" fmla="*/ 173832 h 267433"/>
                    <a:gd name="connsiteX3" fmla="*/ 34243 w 53486"/>
                    <a:gd name="connsiteY3" fmla="*/ 278130 h 267433"/>
                    <a:gd name="connsiteX4" fmla="*/ 85055 w 53486"/>
                    <a:gd name="connsiteY4" fmla="*/ 200575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85055" y="200575"/>
                      </a:moveTo>
                      <a:cubicBezTo>
                        <a:pt x="93613" y="140670"/>
                        <a:pt x="80776" y="65254"/>
                        <a:pt x="42801" y="0"/>
                      </a:cubicBezTo>
                      <a:cubicBezTo>
                        <a:pt x="17662" y="70602"/>
                        <a:pt x="-523" y="123554"/>
                        <a:pt x="11" y="173832"/>
                      </a:cubicBezTo>
                      <a:cubicBezTo>
                        <a:pt x="11" y="214481"/>
                        <a:pt x="13918" y="256736"/>
                        <a:pt x="34243" y="278130"/>
                      </a:cubicBezTo>
                      <a:cubicBezTo>
                        <a:pt x="45475" y="254061"/>
                        <a:pt x="63126" y="229992"/>
                        <a:pt x="85055" y="200575"/>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9CAC2ED-0FF6-4170-B5D8-928FA1F0CED5}"/>
                    </a:ext>
                  </a:extLst>
                </p:cNvPr>
                <p:cNvSpPr/>
                <p:nvPr/>
              </p:nvSpPr>
              <p:spPr>
                <a:xfrm>
                  <a:off x="8090019" y="2728860"/>
                  <a:ext cx="53487" cy="267433"/>
                </a:xfrm>
                <a:custGeom>
                  <a:avLst/>
                  <a:gdLst>
                    <a:gd name="connsiteX0" fmla="*/ 89428 w 53486"/>
                    <a:gd name="connsiteY0" fmla="*/ 210202 h 267433"/>
                    <a:gd name="connsiteX1" fmla="*/ 18290 w 53486"/>
                    <a:gd name="connsiteY1" fmla="*/ 0 h 267433"/>
                    <a:gd name="connsiteX2" fmla="*/ 3314 w 53486"/>
                    <a:gd name="connsiteY2" fmla="*/ 197366 h 267433"/>
                    <a:gd name="connsiteX3" fmla="*/ 51452 w 53486"/>
                    <a:gd name="connsiteY3" fmla="*/ 293107 h 267433"/>
                    <a:gd name="connsiteX4" fmla="*/ 89428 w 53486"/>
                    <a:gd name="connsiteY4" fmla="*/ 210202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89428" y="210202"/>
                      </a:moveTo>
                      <a:cubicBezTo>
                        <a:pt x="90497" y="147623"/>
                        <a:pt x="66963" y="67928"/>
                        <a:pt x="18290" y="0"/>
                      </a:cubicBezTo>
                      <a:cubicBezTo>
                        <a:pt x="3849" y="85579"/>
                        <a:pt x="-5244" y="145484"/>
                        <a:pt x="3314" y="197366"/>
                      </a:cubicBezTo>
                      <a:cubicBezTo>
                        <a:pt x="10267" y="238015"/>
                        <a:pt x="29523" y="276526"/>
                        <a:pt x="51452" y="293107"/>
                      </a:cubicBezTo>
                      <a:cubicBezTo>
                        <a:pt x="58405" y="268503"/>
                        <a:pt x="71777" y="242294"/>
                        <a:pt x="89428" y="210202"/>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4B2F752F-3CF6-4A37-9449-AC8F04C39417}"/>
                    </a:ext>
                  </a:extLst>
                </p:cNvPr>
                <p:cNvSpPr/>
                <p:nvPr/>
              </p:nvSpPr>
              <p:spPr>
                <a:xfrm>
                  <a:off x="7992243" y="2936388"/>
                  <a:ext cx="106973" cy="213946"/>
                </a:xfrm>
                <a:custGeom>
                  <a:avLst/>
                  <a:gdLst>
                    <a:gd name="connsiteX0" fmla="*/ 123019 w 106973"/>
                    <a:gd name="connsiteY0" fmla="*/ 156716 h 213946"/>
                    <a:gd name="connsiteX1" fmla="*/ 0 w 106973"/>
                    <a:gd name="connsiteY1" fmla="*/ 0 h 213946"/>
                    <a:gd name="connsiteX2" fmla="*/ 24069 w 106973"/>
                    <a:gd name="connsiteY2" fmla="*/ 165809 h 213946"/>
                    <a:gd name="connsiteX3" fmla="*/ 105903 w 106973"/>
                    <a:gd name="connsiteY3" fmla="*/ 243364 h 213946"/>
                    <a:gd name="connsiteX4" fmla="*/ 123019 w 106973"/>
                    <a:gd name="connsiteY4" fmla="*/ 15671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123019" y="156716"/>
                      </a:moveTo>
                      <a:cubicBezTo>
                        <a:pt x="104299" y="100555"/>
                        <a:pt x="57766" y="36371"/>
                        <a:pt x="0" y="0"/>
                      </a:cubicBezTo>
                      <a:cubicBezTo>
                        <a:pt x="3744" y="64184"/>
                        <a:pt x="4279" y="122484"/>
                        <a:pt x="24069" y="165809"/>
                      </a:cubicBezTo>
                      <a:cubicBezTo>
                        <a:pt x="41185" y="202714"/>
                        <a:pt x="75951" y="229992"/>
                        <a:pt x="105903" y="243364"/>
                      </a:cubicBezTo>
                      <a:cubicBezTo>
                        <a:pt x="105903" y="215551"/>
                        <a:pt x="114996" y="192017"/>
                        <a:pt x="123019" y="156716"/>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5CC327FA-34E1-4BFF-BD22-4DE14FDC14B1}"/>
                    </a:ext>
                  </a:extLst>
                </p:cNvPr>
                <p:cNvSpPr/>
                <p:nvPr/>
              </p:nvSpPr>
              <p:spPr>
                <a:xfrm>
                  <a:off x="7934477" y="3100592"/>
                  <a:ext cx="106973" cy="213946"/>
                </a:xfrm>
                <a:custGeom>
                  <a:avLst/>
                  <a:gdLst>
                    <a:gd name="connsiteX0" fmla="*/ 151902 w 106973"/>
                    <a:gd name="connsiteY0" fmla="*/ 148158 h 213946"/>
                    <a:gd name="connsiteX1" fmla="*/ 0 w 106973"/>
                    <a:gd name="connsiteY1" fmla="*/ 0 h 213946"/>
                    <a:gd name="connsiteX2" fmla="*/ 56161 w 106973"/>
                    <a:gd name="connsiteY2" fmla="*/ 170622 h 213946"/>
                    <a:gd name="connsiteX3" fmla="*/ 147623 w 106973"/>
                    <a:gd name="connsiteY3" fmla="*/ 235341 h 213946"/>
                    <a:gd name="connsiteX4" fmla="*/ 151902 w 106973"/>
                    <a:gd name="connsiteY4" fmla="*/ 148158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151902" y="148158"/>
                      </a:moveTo>
                      <a:cubicBezTo>
                        <a:pt x="124624" y="93067"/>
                        <a:pt x="66323" y="31557"/>
                        <a:pt x="0" y="0"/>
                      </a:cubicBezTo>
                      <a:cubicBezTo>
                        <a:pt x="16581" y="68998"/>
                        <a:pt x="28883" y="129438"/>
                        <a:pt x="56161" y="170622"/>
                      </a:cubicBezTo>
                      <a:cubicBezTo>
                        <a:pt x="79160" y="204319"/>
                        <a:pt x="117136" y="226248"/>
                        <a:pt x="147623" y="235341"/>
                      </a:cubicBezTo>
                      <a:cubicBezTo>
                        <a:pt x="143344" y="208063"/>
                        <a:pt x="149228" y="184529"/>
                        <a:pt x="151902" y="148158"/>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2A9FB845-740A-4FFE-8BBF-D0CCAE4CD205}"/>
                    </a:ext>
                  </a:extLst>
                </p:cNvPr>
                <p:cNvSpPr/>
                <p:nvPr/>
              </p:nvSpPr>
              <p:spPr>
                <a:xfrm>
                  <a:off x="7920036" y="3318283"/>
                  <a:ext cx="160460" cy="160460"/>
                </a:xfrm>
                <a:custGeom>
                  <a:avLst/>
                  <a:gdLst>
                    <a:gd name="connsiteX0" fmla="*/ 170622 w 160459"/>
                    <a:gd name="connsiteY0" fmla="*/ 126228 h 160459"/>
                    <a:gd name="connsiteX1" fmla="*/ 0 w 160459"/>
                    <a:gd name="connsiteY1" fmla="*/ 0 h 160459"/>
                    <a:gd name="connsiteX2" fmla="*/ 78625 w 160459"/>
                    <a:gd name="connsiteY2" fmla="*/ 160995 h 160459"/>
                    <a:gd name="connsiteX3" fmla="*/ 178110 w 160459"/>
                    <a:gd name="connsiteY3" fmla="*/ 212342 h 160459"/>
                    <a:gd name="connsiteX4" fmla="*/ 170622 w 160459"/>
                    <a:gd name="connsiteY4" fmla="*/ 12622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0622" y="126228"/>
                      </a:moveTo>
                      <a:cubicBezTo>
                        <a:pt x="135856" y="75416"/>
                        <a:pt x="69533" y="22464"/>
                        <a:pt x="0" y="0"/>
                      </a:cubicBezTo>
                      <a:cubicBezTo>
                        <a:pt x="26208" y="66323"/>
                        <a:pt x="45998" y="124089"/>
                        <a:pt x="78625" y="160995"/>
                      </a:cubicBezTo>
                      <a:cubicBezTo>
                        <a:pt x="105904" y="191482"/>
                        <a:pt x="146553" y="207528"/>
                        <a:pt x="178110" y="212342"/>
                      </a:cubicBezTo>
                      <a:cubicBezTo>
                        <a:pt x="178110" y="212877"/>
                        <a:pt x="178110" y="172227"/>
                        <a:pt x="170622" y="126228"/>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1E96D938-0C04-47A3-B58A-1DEE14A90D5D}"/>
                    </a:ext>
                  </a:extLst>
                </p:cNvPr>
                <p:cNvSpPr/>
                <p:nvPr/>
              </p:nvSpPr>
              <p:spPr>
                <a:xfrm>
                  <a:off x="7967104" y="3561647"/>
                  <a:ext cx="160460" cy="160460"/>
                </a:xfrm>
                <a:custGeom>
                  <a:avLst/>
                  <a:gdLst>
                    <a:gd name="connsiteX0" fmla="*/ 170087 w 160459"/>
                    <a:gd name="connsiteY0" fmla="*/ 93067 h 160459"/>
                    <a:gd name="connsiteX1" fmla="*/ 0 w 160459"/>
                    <a:gd name="connsiteY1" fmla="*/ 0 h 160459"/>
                    <a:gd name="connsiteX2" fmla="*/ 93602 w 160459"/>
                    <a:gd name="connsiteY2" fmla="*/ 143879 h 160459"/>
                    <a:gd name="connsiteX3" fmla="*/ 189343 w 160459"/>
                    <a:gd name="connsiteY3" fmla="*/ 176506 h 160459"/>
                    <a:gd name="connsiteX4" fmla="*/ 170087 w 160459"/>
                    <a:gd name="connsiteY4" fmla="*/ 93067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0087" y="93067"/>
                      </a:moveTo>
                      <a:cubicBezTo>
                        <a:pt x="132112" y="49208"/>
                        <a:pt x="65254" y="9093"/>
                        <a:pt x="0" y="0"/>
                      </a:cubicBezTo>
                      <a:cubicBezTo>
                        <a:pt x="32627" y="60440"/>
                        <a:pt x="58835" y="113927"/>
                        <a:pt x="93602" y="143879"/>
                      </a:cubicBezTo>
                      <a:cubicBezTo>
                        <a:pt x="121949" y="169018"/>
                        <a:pt x="160460" y="177576"/>
                        <a:pt x="189343" y="176506"/>
                      </a:cubicBezTo>
                      <a:cubicBezTo>
                        <a:pt x="189877" y="176506"/>
                        <a:pt x="183459" y="136926"/>
                        <a:pt x="170087" y="93067"/>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A340BF6-7E62-4445-9FC6-EE0F1E6FC6A2}"/>
                    </a:ext>
                  </a:extLst>
                </p:cNvPr>
                <p:cNvSpPr/>
                <p:nvPr/>
              </p:nvSpPr>
              <p:spPr>
                <a:xfrm>
                  <a:off x="8106169" y="3009130"/>
                  <a:ext cx="160460" cy="160460"/>
                </a:xfrm>
                <a:custGeom>
                  <a:avLst/>
                  <a:gdLst>
                    <a:gd name="connsiteX0" fmla="*/ 20325 w 160459"/>
                    <a:gd name="connsiteY0" fmla="*/ 86113 h 160459"/>
                    <a:gd name="connsiteX1" fmla="*/ 197366 w 160459"/>
                    <a:gd name="connsiteY1" fmla="*/ 0 h 160459"/>
                    <a:gd name="connsiteX2" fmla="*/ 106438 w 160459"/>
                    <a:gd name="connsiteY2" fmla="*/ 134786 h 160459"/>
                    <a:gd name="connsiteX3" fmla="*/ 0 w 160459"/>
                    <a:gd name="connsiteY3" fmla="*/ 171692 h 160459"/>
                    <a:gd name="connsiteX4" fmla="*/ 20325 w 160459"/>
                    <a:gd name="connsiteY4" fmla="*/ 86113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20325" y="86113"/>
                      </a:moveTo>
                      <a:cubicBezTo>
                        <a:pt x="60440" y="42789"/>
                        <a:pt x="129972" y="10162"/>
                        <a:pt x="197366" y="0"/>
                      </a:cubicBezTo>
                      <a:cubicBezTo>
                        <a:pt x="167413" y="57231"/>
                        <a:pt x="142274" y="103229"/>
                        <a:pt x="106438" y="134786"/>
                      </a:cubicBezTo>
                      <a:cubicBezTo>
                        <a:pt x="75951" y="161530"/>
                        <a:pt x="32627" y="171692"/>
                        <a:pt x="0" y="171692"/>
                      </a:cubicBezTo>
                      <a:cubicBezTo>
                        <a:pt x="11767" y="146553"/>
                        <a:pt x="12837" y="121415"/>
                        <a:pt x="20325" y="86113"/>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616EA7D2-558D-41B3-BA40-BECB1B26B015}"/>
                    </a:ext>
                  </a:extLst>
                </p:cNvPr>
                <p:cNvSpPr/>
                <p:nvPr/>
              </p:nvSpPr>
              <p:spPr>
                <a:xfrm>
                  <a:off x="8092817" y="3147660"/>
                  <a:ext cx="160460" cy="160460"/>
                </a:xfrm>
                <a:custGeom>
                  <a:avLst/>
                  <a:gdLst>
                    <a:gd name="connsiteX0" fmla="*/ 6934 w 160459"/>
                    <a:gd name="connsiteY0" fmla="*/ 101625 h 160459"/>
                    <a:gd name="connsiteX1" fmla="*/ 180766 w 160459"/>
                    <a:gd name="connsiteY1" fmla="*/ 0 h 160459"/>
                    <a:gd name="connsiteX2" fmla="*/ 102675 w 160459"/>
                    <a:gd name="connsiteY2" fmla="*/ 142809 h 160459"/>
                    <a:gd name="connsiteX3" fmla="*/ 516 w 160459"/>
                    <a:gd name="connsiteY3" fmla="*/ 189343 h 160459"/>
                    <a:gd name="connsiteX4" fmla="*/ 6934 w 160459"/>
                    <a:gd name="connsiteY4" fmla="*/ 10162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6934" y="101625"/>
                      </a:moveTo>
                      <a:cubicBezTo>
                        <a:pt x="42770" y="54556"/>
                        <a:pt x="114977" y="16046"/>
                        <a:pt x="180766" y="0"/>
                      </a:cubicBezTo>
                      <a:cubicBezTo>
                        <a:pt x="156697" y="59905"/>
                        <a:pt x="135302" y="108043"/>
                        <a:pt x="102675" y="142809"/>
                      </a:cubicBezTo>
                      <a:cubicBezTo>
                        <a:pt x="74862" y="172227"/>
                        <a:pt x="32608" y="186668"/>
                        <a:pt x="516" y="189343"/>
                      </a:cubicBezTo>
                      <a:cubicBezTo>
                        <a:pt x="-1089" y="159390"/>
                        <a:pt x="1051" y="129972"/>
                        <a:pt x="6934" y="101625"/>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A36E0F66-7721-4ED2-ADFB-20A7004900A0}"/>
                    </a:ext>
                  </a:extLst>
                </p:cNvPr>
                <p:cNvSpPr/>
                <p:nvPr/>
              </p:nvSpPr>
              <p:spPr>
                <a:xfrm>
                  <a:off x="8102359" y="3310795"/>
                  <a:ext cx="160460" cy="213946"/>
                </a:xfrm>
                <a:custGeom>
                  <a:avLst/>
                  <a:gdLst>
                    <a:gd name="connsiteX0" fmla="*/ 67 w 160459"/>
                    <a:gd name="connsiteY0" fmla="*/ 134786 h 213946"/>
                    <a:gd name="connsiteX1" fmla="*/ 160526 w 160459"/>
                    <a:gd name="connsiteY1" fmla="*/ 0 h 213946"/>
                    <a:gd name="connsiteX2" fmla="*/ 102761 w 160459"/>
                    <a:gd name="connsiteY2" fmla="*/ 156181 h 213946"/>
                    <a:gd name="connsiteX3" fmla="*/ 8624 w 160459"/>
                    <a:gd name="connsiteY3" fmla="*/ 221435 h 213946"/>
                    <a:gd name="connsiteX4" fmla="*/ 67 w 160459"/>
                    <a:gd name="connsiteY4" fmla="*/ 13478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213946">
                      <a:moveTo>
                        <a:pt x="67" y="134786"/>
                      </a:moveTo>
                      <a:cubicBezTo>
                        <a:pt x="28949" y="80765"/>
                        <a:pt x="96342" y="27813"/>
                        <a:pt x="160526" y="0"/>
                      </a:cubicBezTo>
                      <a:cubicBezTo>
                        <a:pt x="144480" y="64719"/>
                        <a:pt x="130039" y="116066"/>
                        <a:pt x="102761" y="156181"/>
                      </a:cubicBezTo>
                      <a:cubicBezTo>
                        <a:pt x="79762" y="189877"/>
                        <a:pt x="40716" y="211807"/>
                        <a:pt x="8624" y="221435"/>
                      </a:cubicBezTo>
                      <a:cubicBezTo>
                        <a:pt x="2206" y="192552"/>
                        <a:pt x="-468" y="163669"/>
                        <a:pt x="67" y="134786"/>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7AC939B8-C4FB-4E69-A1FA-62198412DBBD}"/>
                    </a:ext>
                  </a:extLst>
                </p:cNvPr>
                <p:cNvSpPr/>
                <p:nvPr/>
              </p:nvSpPr>
              <p:spPr>
                <a:xfrm>
                  <a:off x="8143610" y="3506556"/>
                  <a:ext cx="106973" cy="213946"/>
                </a:xfrm>
                <a:custGeom>
                  <a:avLst/>
                  <a:gdLst>
                    <a:gd name="connsiteX0" fmla="*/ 0 w 106973"/>
                    <a:gd name="connsiteY0" fmla="*/ 156181 h 213946"/>
                    <a:gd name="connsiteX1" fmla="*/ 108043 w 106973"/>
                    <a:gd name="connsiteY1" fmla="*/ 0 h 213946"/>
                    <a:gd name="connsiteX2" fmla="*/ 97346 w 106973"/>
                    <a:gd name="connsiteY2" fmla="*/ 158320 h 213946"/>
                    <a:gd name="connsiteX3" fmla="*/ 29953 w 106973"/>
                    <a:gd name="connsiteY3" fmla="*/ 236946 h 213946"/>
                    <a:gd name="connsiteX4" fmla="*/ 0 w 106973"/>
                    <a:gd name="connsiteY4" fmla="*/ 156181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0" y="156181"/>
                      </a:moveTo>
                      <a:cubicBezTo>
                        <a:pt x="11767" y="100020"/>
                        <a:pt x="57766" y="37975"/>
                        <a:pt x="108043" y="0"/>
                      </a:cubicBezTo>
                      <a:cubicBezTo>
                        <a:pt x="110717" y="64184"/>
                        <a:pt x="111252" y="115531"/>
                        <a:pt x="97346" y="158320"/>
                      </a:cubicBezTo>
                      <a:cubicBezTo>
                        <a:pt x="85579" y="194156"/>
                        <a:pt x="56161" y="221969"/>
                        <a:pt x="29953" y="236946"/>
                      </a:cubicBezTo>
                      <a:cubicBezTo>
                        <a:pt x="17116" y="210737"/>
                        <a:pt x="6953" y="183994"/>
                        <a:pt x="0" y="156181"/>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C138047E-38EF-41AF-8759-AAC4F968A50F}"/>
                    </a:ext>
                  </a:extLst>
                </p:cNvPr>
                <p:cNvSpPr/>
                <p:nvPr/>
              </p:nvSpPr>
              <p:spPr>
                <a:xfrm>
                  <a:off x="8225864" y="3704991"/>
                  <a:ext cx="53487" cy="213946"/>
                </a:xfrm>
                <a:custGeom>
                  <a:avLst/>
                  <a:gdLst>
                    <a:gd name="connsiteX0" fmla="*/ 116 w 53486"/>
                    <a:gd name="connsiteY0" fmla="*/ 144949 h 213946"/>
                    <a:gd name="connsiteX1" fmla="*/ 61625 w 53486"/>
                    <a:gd name="connsiteY1" fmla="*/ 0 h 213946"/>
                    <a:gd name="connsiteX2" fmla="*/ 86229 w 53486"/>
                    <a:gd name="connsiteY2" fmla="*/ 144414 h 213946"/>
                    <a:gd name="connsiteX3" fmla="*/ 43975 w 53486"/>
                    <a:gd name="connsiteY3" fmla="*/ 217156 h 213946"/>
                    <a:gd name="connsiteX4" fmla="*/ 116 w 53486"/>
                    <a:gd name="connsiteY4" fmla="*/ 144949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116" y="144949"/>
                      </a:moveTo>
                      <a:cubicBezTo>
                        <a:pt x="-2024" y="93067"/>
                        <a:pt x="25789" y="35836"/>
                        <a:pt x="61625" y="0"/>
                      </a:cubicBezTo>
                      <a:cubicBezTo>
                        <a:pt x="77671" y="58300"/>
                        <a:pt x="89438" y="104834"/>
                        <a:pt x="86229" y="144414"/>
                      </a:cubicBezTo>
                      <a:cubicBezTo>
                        <a:pt x="83555" y="177576"/>
                        <a:pt x="63765" y="203249"/>
                        <a:pt x="43975" y="217156"/>
                      </a:cubicBezTo>
                      <a:cubicBezTo>
                        <a:pt x="27394" y="194156"/>
                        <a:pt x="12418" y="170087"/>
                        <a:pt x="116" y="144949"/>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B08A34A-6D60-4C66-88C6-7A604FE33052}"/>
                    </a:ext>
                  </a:extLst>
                </p:cNvPr>
                <p:cNvSpPr/>
                <p:nvPr/>
              </p:nvSpPr>
              <p:spPr>
                <a:xfrm>
                  <a:off x="8358560" y="3906635"/>
                  <a:ext cx="53487" cy="160460"/>
                </a:xfrm>
                <a:custGeom>
                  <a:avLst/>
                  <a:gdLst>
                    <a:gd name="connsiteX0" fmla="*/ 18252 w 53486"/>
                    <a:gd name="connsiteY0" fmla="*/ 140135 h 160459"/>
                    <a:gd name="connsiteX1" fmla="*/ 12368 w 53486"/>
                    <a:gd name="connsiteY1" fmla="*/ 0 h 160459"/>
                    <a:gd name="connsiteX2" fmla="*/ 94738 w 53486"/>
                    <a:gd name="connsiteY2" fmla="*/ 113926 h 160459"/>
                    <a:gd name="connsiteX3" fmla="*/ 87784 w 53486"/>
                    <a:gd name="connsiteY3" fmla="*/ 187738 h 160459"/>
                    <a:gd name="connsiteX4" fmla="*/ 18252 w 53486"/>
                    <a:gd name="connsiteY4" fmla="*/ 14013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160459">
                      <a:moveTo>
                        <a:pt x="18252" y="140135"/>
                      </a:moveTo>
                      <a:cubicBezTo>
                        <a:pt x="-5282" y="97346"/>
                        <a:pt x="-4748" y="40650"/>
                        <a:pt x="12368" y="0"/>
                      </a:cubicBezTo>
                      <a:cubicBezTo>
                        <a:pt x="50879" y="44394"/>
                        <a:pt x="81366" y="80230"/>
                        <a:pt x="94738" y="113926"/>
                      </a:cubicBezTo>
                      <a:cubicBezTo>
                        <a:pt x="105970" y="142274"/>
                        <a:pt x="99551" y="170087"/>
                        <a:pt x="87784" y="187738"/>
                      </a:cubicBezTo>
                      <a:cubicBezTo>
                        <a:pt x="62646" y="173297"/>
                        <a:pt x="39646" y="157785"/>
                        <a:pt x="18252" y="140135"/>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64493AAB-5BE8-4C28-9E47-C74A3E12CFDF}"/>
                    </a:ext>
                  </a:extLst>
                </p:cNvPr>
                <p:cNvSpPr/>
                <p:nvPr/>
              </p:nvSpPr>
              <p:spPr>
                <a:xfrm>
                  <a:off x="8579526" y="2507960"/>
                  <a:ext cx="160460" cy="53487"/>
                </a:xfrm>
                <a:custGeom>
                  <a:avLst/>
                  <a:gdLst>
                    <a:gd name="connsiteX0" fmla="*/ 86648 w 160459"/>
                    <a:gd name="connsiteY0" fmla="*/ 0 h 53486"/>
                    <a:gd name="connsiteX1" fmla="*/ 0 w 160459"/>
                    <a:gd name="connsiteY1" fmla="*/ 34231 h 53486"/>
                    <a:gd name="connsiteX2" fmla="*/ 81300 w 160459"/>
                    <a:gd name="connsiteY2" fmla="*/ 85044 h 53486"/>
                    <a:gd name="connsiteX3" fmla="*/ 179715 w 160459"/>
                    <a:gd name="connsiteY3" fmla="*/ 74346 h 53486"/>
                    <a:gd name="connsiteX4" fmla="*/ 86648 w 160459"/>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86648" y="0"/>
                      </a:moveTo>
                      <a:lnTo>
                        <a:pt x="0" y="34231"/>
                      </a:lnTo>
                      <a:cubicBezTo>
                        <a:pt x="15511" y="63649"/>
                        <a:pt x="48138" y="80765"/>
                        <a:pt x="81300" y="85044"/>
                      </a:cubicBezTo>
                      <a:cubicBezTo>
                        <a:pt x="113927" y="89323"/>
                        <a:pt x="147623" y="82904"/>
                        <a:pt x="179715" y="74346"/>
                      </a:cubicBezTo>
                      <a:cubicBezTo>
                        <a:pt x="151902" y="27278"/>
                        <a:pt x="127298" y="14441"/>
                        <a:pt x="86648" y="0"/>
                      </a:cubicBezTo>
                      <a:close/>
                    </a:path>
                  </a:pathLst>
                </a:custGeom>
                <a:gradFill flip="none" rotWithShape="1">
                  <a:gsLst>
                    <a:gs pos="0">
                      <a:schemeClr val="accent2"/>
                    </a:gs>
                    <a:gs pos="54000">
                      <a:schemeClr val="accent4"/>
                    </a:gs>
                    <a:gs pos="100000">
                      <a:schemeClr val="accent1">
                        <a:lumMod val="25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583BABEF-DF76-4D11-87BB-6777F54FA2D1}"/>
                    </a:ext>
                  </a:extLst>
                </p:cNvPr>
                <p:cNvSpPr/>
                <p:nvPr/>
              </p:nvSpPr>
              <p:spPr>
                <a:xfrm>
                  <a:off x="8439391" y="2578982"/>
                  <a:ext cx="160460" cy="53487"/>
                </a:xfrm>
                <a:custGeom>
                  <a:avLst/>
                  <a:gdLst>
                    <a:gd name="connsiteX0" fmla="*/ 56696 w 160459"/>
                    <a:gd name="connsiteY0" fmla="*/ 1185 h 53486"/>
                    <a:gd name="connsiteX1" fmla="*/ 193087 w 160459"/>
                    <a:gd name="connsiteY1" fmla="*/ 48788 h 53486"/>
                    <a:gd name="connsiteX2" fmla="*/ 95741 w 160459"/>
                    <a:gd name="connsiteY2" fmla="*/ 73927 h 53486"/>
                    <a:gd name="connsiteX3" fmla="*/ 0 w 160459"/>
                    <a:gd name="connsiteY3" fmla="*/ 42905 h 53486"/>
                    <a:gd name="connsiteX4" fmla="*/ 56696 w 160459"/>
                    <a:gd name="connsiteY4" fmla="*/ 11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56696" y="1185"/>
                      </a:moveTo>
                      <a:cubicBezTo>
                        <a:pt x="105903" y="-4698"/>
                        <a:pt x="158855" y="11348"/>
                        <a:pt x="193087" y="48788"/>
                      </a:cubicBezTo>
                      <a:cubicBezTo>
                        <a:pt x="162599" y="68043"/>
                        <a:pt x="131042" y="73927"/>
                        <a:pt x="95741" y="73927"/>
                      </a:cubicBezTo>
                      <a:cubicBezTo>
                        <a:pt x="57766" y="74462"/>
                        <a:pt x="17651" y="63765"/>
                        <a:pt x="0" y="42905"/>
                      </a:cubicBezTo>
                      <a:cubicBezTo>
                        <a:pt x="20860" y="26324"/>
                        <a:pt x="56696" y="1185"/>
                        <a:pt x="56696" y="1185"/>
                      </a:cubicBezTo>
                      <a:close/>
                    </a:path>
                  </a:pathLst>
                </a:custGeom>
                <a:gradFill flip="none" rotWithShape="1">
                  <a:gsLst>
                    <a:gs pos="0">
                      <a:schemeClr val="accent2"/>
                    </a:gs>
                    <a:gs pos="54000">
                      <a:schemeClr val="accent4"/>
                    </a:gs>
                    <a:gs pos="100000">
                      <a:schemeClr val="accent1">
                        <a:lumMod val="25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67777F9-B838-4C55-89E3-D46CFB06044F}"/>
                    </a:ext>
                  </a:extLst>
                </p:cNvPr>
                <p:cNvSpPr/>
                <p:nvPr/>
              </p:nvSpPr>
              <p:spPr>
                <a:xfrm>
                  <a:off x="8319046" y="2671496"/>
                  <a:ext cx="106973" cy="53487"/>
                </a:xfrm>
                <a:custGeom>
                  <a:avLst/>
                  <a:gdLst>
                    <a:gd name="connsiteX0" fmla="*/ 45998 w 106973"/>
                    <a:gd name="connsiteY0" fmla="*/ 9761 h 53486"/>
                    <a:gd name="connsiteX1" fmla="*/ 158855 w 106973"/>
                    <a:gd name="connsiteY1" fmla="*/ 10296 h 53486"/>
                    <a:gd name="connsiteX2" fmla="*/ 49208 w 106973"/>
                    <a:gd name="connsiteY2" fmla="*/ 77689 h 53486"/>
                    <a:gd name="connsiteX3" fmla="*/ 0 w 106973"/>
                    <a:gd name="connsiteY3" fmla="*/ 63248 h 53486"/>
                    <a:gd name="connsiteX4" fmla="*/ 45998 w 106973"/>
                    <a:gd name="connsiteY4" fmla="*/ 9761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53486">
                      <a:moveTo>
                        <a:pt x="45998" y="9761"/>
                      </a:moveTo>
                      <a:cubicBezTo>
                        <a:pt x="81835" y="-3075"/>
                        <a:pt x="123019" y="-3610"/>
                        <a:pt x="158855" y="10296"/>
                      </a:cubicBezTo>
                      <a:lnTo>
                        <a:pt x="49208" y="77689"/>
                      </a:lnTo>
                      <a:cubicBezTo>
                        <a:pt x="29418" y="76620"/>
                        <a:pt x="11767" y="72341"/>
                        <a:pt x="0" y="63248"/>
                      </a:cubicBezTo>
                      <a:cubicBezTo>
                        <a:pt x="17116" y="42388"/>
                        <a:pt x="45998" y="9761"/>
                        <a:pt x="45998" y="9761"/>
                      </a:cubicBezTo>
                      <a:close/>
                    </a:path>
                  </a:pathLst>
                </a:custGeom>
                <a:gradFill flip="none" rotWithShape="1">
                  <a:gsLst>
                    <a:gs pos="0">
                      <a:schemeClr val="accent2"/>
                    </a:gs>
                    <a:gs pos="54000">
                      <a:schemeClr val="accent4"/>
                    </a:gs>
                    <a:gs pos="100000">
                      <a:schemeClr val="accent1">
                        <a:lumMod val="25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DB8D417F-6A33-4225-B275-7280DD35FEED}"/>
                    </a:ext>
                  </a:extLst>
                </p:cNvPr>
                <p:cNvSpPr/>
                <p:nvPr/>
              </p:nvSpPr>
              <p:spPr>
                <a:xfrm>
                  <a:off x="8227049" y="2768440"/>
                  <a:ext cx="53487" cy="53487"/>
                </a:xfrm>
                <a:custGeom>
                  <a:avLst/>
                  <a:gdLst>
                    <a:gd name="connsiteX0" fmla="*/ 74346 w 53486"/>
                    <a:gd name="connsiteY0" fmla="*/ 0 h 53486"/>
                    <a:gd name="connsiteX1" fmla="*/ 78090 w 53486"/>
                    <a:gd name="connsiteY1" fmla="*/ 75416 h 53486"/>
                    <a:gd name="connsiteX2" fmla="*/ 77021 w 53486"/>
                    <a:gd name="connsiteY2" fmla="*/ 76486 h 53486"/>
                    <a:gd name="connsiteX3" fmla="*/ 0 w 53486"/>
                    <a:gd name="connsiteY3" fmla="*/ 92532 h 53486"/>
                    <a:gd name="connsiteX4" fmla="*/ 74346 w 53486"/>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53486">
                      <a:moveTo>
                        <a:pt x="74346" y="0"/>
                      </a:moveTo>
                      <a:cubicBezTo>
                        <a:pt x="75951" y="23534"/>
                        <a:pt x="78625" y="51882"/>
                        <a:pt x="78090" y="75416"/>
                      </a:cubicBezTo>
                      <a:cubicBezTo>
                        <a:pt x="78090" y="74881"/>
                        <a:pt x="77021" y="77556"/>
                        <a:pt x="77021" y="76486"/>
                      </a:cubicBezTo>
                      <a:cubicBezTo>
                        <a:pt x="52417" y="86648"/>
                        <a:pt x="26208" y="91997"/>
                        <a:pt x="0" y="92532"/>
                      </a:cubicBezTo>
                      <a:cubicBezTo>
                        <a:pt x="18185" y="57766"/>
                        <a:pt x="41720" y="22464"/>
                        <a:pt x="74346" y="0"/>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E44EF8D0-7C07-45CE-AA28-3D13EE3048BC}"/>
                    </a:ext>
                  </a:extLst>
                </p:cNvPr>
                <p:cNvSpPr/>
                <p:nvPr/>
              </p:nvSpPr>
              <p:spPr>
                <a:xfrm>
                  <a:off x="8079481" y="2495516"/>
                  <a:ext cx="588353" cy="1551112"/>
                </a:xfrm>
                <a:custGeom>
                  <a:avLst/>
                  <a:gdLst>
                    <a:gd name="connsiteX0" fmla="*/ 334771 w 588352"/>
                    <a:gd name="connsiteY0" fmla="*/ 1585486 h 1551111"/>
                    <a:gd name="connsiteX1" fmla="*/ 315516 w 588352"/>
                    <a:gd name="connsiteY1" fmla="*/ 1573184 h 1551111"/>
                    <a:gd name="connsiteX2" fmla="*/ 267378 w 588352"/>
                    <a:gd name="connsiteY2" fmla="*/ 1531999 h 1551111"/>
                    <a:gd name="connsiteX3" fmla="*/ 202124 w 588352"/>
                    <a:gd name="connsiteY3" fmla="*/ 1459792 h 1551111"/>
                    <a:gd name="connsiteX4" fmla="*/ 130987 w 588352"/>
                    <a:gd name="connsiteY4" fmla="*/ 1355493 h 1551111"/>
                    <a:gd name="connsiteX5" fmla="*/ 67338 w 588352"/>
                    <a:gd name="connsiteY5" fmla="*/ 1220172 h 1551111"/>
                    <a:gd name="connsiteX6" fmla="*/ 21340 w 588352"/>
                    <a:gd name="connsiteY6" fmla="*/ 1060247 h 1551111"/>
                    <a:gd name="connsiteX7" fmla="*/ 7433 w 588352"/>
                    <a:gd name="connsiteY7" fmla="*/ 973599 h 1551111"/>
                    <a:gd name="connsiteX8" fmla="*/ 480 w 588352"/>
                    <a:gd name="connsiteY8" fmla="*/ 883206 h 1551111"/>
                    <a:gd name="connsiteX9" fmla="*/ 11177 w 588352"/>
                    <a:gd name="connsiteY9" fmla="*/ 699747 h 1551111"/>
                    <a:gd name="connsiteX10" fmla="*/ 29898 w 588352"/>
                    <a:gd name="connsiteY10" fmla="*/ 609355 h 1551111"/>
                    <a:gd name="connsiteX11" fmla="*/ 57176 w 588352"/>
                    <a:gd name="connsiteY11" fmla="*/ 521637 h 1551111"/>
                    <a:gd name="connsiteX12" fmla="*/ 134731 w 588352"/>
                    <a:gd name="connsiteY12" fmla="*/ 361177 h 1551111"/>
                    <a:gd name="connsiteX13" fmla="*/ 235286 w 588352"/>
                    <a:gd name="connsiteY13" fmla="*/ 227995 h 1551111"/>
                    <a:gd name="connsiteX14" fmla="*/ 346003 w 588352"/>
                    <a:gd name="connsiteY14" fmla="*/ 127975 h 1551111"/>
                    <a:gd name="connsiteX15" fmla="*/ 452442 w 588352"/>
                    <a:gd name="connsiteY15" fmla="*/ 60582 h 1551111"/>
                    <a:gd name="connsiteX16" fmla="*/ 499510 w 588352"/>
                    <a:gd name="connsiteY16" fmla="*/ 37583 h 1551111"/>
                    <a:gd name="connsiteX17" fmla="*/ 541230 w 588352"/>
                    <a:gd name="connsiteY17" fmla="*/ 22072 h 1551111"/>
                    <a:gd name="connsiteX18" fmla="*/ 601135 w 588352"/>
                    <a:gd name="connsiteY18" fmla="*/ 5491 h 1551111"/>
                    <a:gd name="connsiteX19" fmla="*/ 622529 w 588352"/>
                    <a:gd name="connsiteY19" fmla="*/ 142 h 1551111"/>
                    <a:gd name="connsiteX20" fmla="*/ 625204 w 588352"/>
                    <a:gd name="connsiteY20" fmla="*/ 1747 h 1551111"/>
                    <a:gd name="connsiteX21" fmla="*/ 623599 w 588352"/>
                    <a:gd name="connsiteY21" fmla="*/ 4421 h 1551111"/>
                    <a:gd name="connsiteX22" fmla="*/ 602739 w 588352"/>
                    <a:gd name="connsiteY22" fmla="*/ 10840 h 1551111"/>
                    <a:gd name="connsiteX23" fmla="*/ 544439 w 588352"/>
                    <a:gd name="connsiteY23" fmla="*/ 31165 h 1551111"/>
                    <a:gd name="connsiteX24" fmla="*/ 503789 w 588352"/>
                    <a:gd name="connsiteY24" fmla="*/ 47745 h 1551111"/>
                    <a:gd name="connsiteX25" fmla="*/ 457790 w 588352"/>
                    <a:gd name="connsiteY25" fmla="*/ 71814 h 1551111"/>
                    <a:gd name="connsiteX26" fmla="*/ 355096 w 588352"/>
                    <a:gd name="connsiteY26" fmla="*/ 140812 h 1551111"/>
                    <a:gd name="connsiteX27" fmla="*/ 249728 w 588352"/>
                    <a:gd name="connsiteY27" fmla="*/ 241367 h 1551111"/>
                    <a:gd name="connsiteX28" fmla="*/ 151312 w 588352"/>
                    <a:gd name="connsiteY28" fmla="*/ 371874 h 1551111"/>
                    <a:gd name="connsiteX29" fmla="*/ 75361 w 588352"/>
                    <a:gd name="connsiteY29" fmla="*/ 529125 h 1551111"/>
                    <a:gd name="connsiteX30" fmla="*/ 48618 w 588352"/>
                    <a:gd name="connsiteY30" fmla="*/ 614704 h 1551111"/>
                    <a:gd name="connsiteX31" fmla="*/ 29898 w 588352"/>
                    <a:gd name="connsiteY31" fmla="*/ 703491 h 1551111"/>
                    <a:gd name="connsiteX32" fmla="*/ 19200 w 588352"/>
                    <a:gd name="connsiteY32" fmla="*/ 883741 h 1551111"/>
                    <a:gd name="connsiteX33" fmla="*/ 26153 w 588352"/>
                    <a:gd name="connsiteY33" fmla="*/ 971994 h 1551111"/>
                    <a:gd name="connsiteX34" fmla="*/ 40060 w 588352"/>
                    <a:gd name="connsiteY34" fmla="*/ 1057573 h 1551111"/>
                    <a:gd name="connsiteX35" fmla="*/ 84989 w 588352"/>
                    <a:gd name="connsiteY35" fmla="*/ 1214823 h 1551111"/>
                    <a:gd name="connsiteX36" fmla="*/ 146498 w 588352"/>
                    <a:gd name="connsiteY36" fmla="*/ 1347470 h 1551111"/>
                    <a:gd name="connsiteX37" fmla="*/ 214961 w 588352"/>
                    <a:gd name="connsiteY37" fmla="*/ 1450164 h 1551111"/>
                    <a:gd name="connsiteX38" fmla="*/ 278075 w 588352"/>
                    <a:gd name="connsiteY38" fmla="*/ 1521302 h 1551111"/>
                    <a:gd name="connsiteX39" fmla="*/ 324074 w 588352"/>
                    <a:gd name="connsiteY39" fmla="*/ 1560882 h 1551111"/>
                    <a:gd name="connsiteX40" fmla="*/ 341725 w 588352"/>
                    <a:gd name="connsiteY40" fmla="*/ 1572649 h 1551111"/>
                    <a:gd name="connsiteX41" fmla="*/ 345469 w 588352"/>
                    <a:gd name="connsiteY41" fmla="*/ 1583346 h 1551111"/>
                    <a:gd name="connsiteX42" fmla="*/ 335306 w 588352"/>
                    <a:gd name="connsiteY42" fmla="*/ 1587090 h 1551111"/>
                    <a:gd name="connsiteX43" fmla="*/ 334771 w 588352"/>
                    <a:gd name="connsiteY43" fmla="*/ 1585486 h 1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8352" h="1551111">
                      <a:moveTo>
                        <a:pt x="334771" y="1585486"/>
                      </a:moveTo>
                      <a:cubicBezTo>
                        <a:pt x="334771" y="1585486"/>
                        <a:pt x="328353" y="1582276"/>
                        <a:pt x="315516" y="1573184"/>
                      </a:cubicBezTo>
                      <a:cubicBezTo>
                        <a:pt x="303214" y="1564626"/>
                        <a:pt x="287168" y="1550719"/>
                        <a:pt x="267378" y="1531999"/>
                      </a:cubicBezTo>
                      <a:cubicBezTo>
                        <a:pt x="248123" y="1512744"/>
                        <a:pt x="225124" y="1489745"/>
                        <a:pt x="202124" y="1459792"/>
                      </a:cubicBezTo>
                      <a:cubicBezTo>
                        <a:pt x="178590" y="1430374"/>
                        <a:pt x="154521" y="1395073"/>
                        <a:pt x="130987" y="1355493"/>
                      </a:cubicBezTo>
                      <a:cubicBezTo>
                        <a:pt x="108523" y="1314843"/>
                        <a:pt x="84989" y="1270449"/>
                        <a:pt x="67338" y="1220172"/>
                      </a:cubicBezTo>
                      <a:cubicBezTo>
                        <a:pt x="48083" y="1170964"/>
                        <a:pt x="33642" y="1116408"/>
                        <a:pt x="21340" y="1060247"/>
                      </a:cubicBezTo>
                      <a:cubicBezTo>
                        <a:pt x="15991" y="1031899"/>
                        <a:pt x="11712" y="1003016"/>
                        <a:pt x="7433" y="973599"/>
                      </a:cubicBezTo>
                      <a:cubicBezTo>
                        <a:pt x="5294" y="943646"/>
                        <a:pt x="1550" y="914229"/>
                        <a:pt x="480" y="883206"/>
                      </a:cubicBezTo>
                      <a:cubicBezTo>
                        <a:pt x="-1125" y="823301"/>
                        <a:pt x="1015" y="761257"/>
                        <a:pt x="11177" y="699747"/>
                      </a:cubicBezTo>
                      <a:cubicBezTo>
                        <a:pt x="15991" y="669260"/>
                        <a:pt x="21340" y="638772"/>
                        <a:pt x="29898" y="609355"/>
                      </a:cubicBezTo>
                      <a:cubicBezTo>
                        <a:pt x="36851" y="579402"/>
                        <a:pt x="46478" y="550520"/>
                        <a:pt x="57176" y="521637"/>
                      </a:cubicBezTo>
                      <a:cubicBezTo>
                        <a:pt x="77501" y="464406"/>
                        <a:pt x="105314" y="410919"/>
                        <a:pt x="134731" y="361177"/>
                      </a:cubicBezTo>
                      <a:cubicBezTo>
                        <a:pt x="166288" y="312504"/>
                        <a:pt x="198915" y="267040"/>
                        <a:pt x="235286" y="227995"/>
                      </a:cubicBezTo>
                      <a:cubicBezTo>
                        <a:pt x="271122" y="188415"/>
                        <a:pt x="308563" y="155253"/>
                        <a:pt x="346003" y="127975"/>
                      </a:cubicBezTo>
                      <a:cubicBezTo>
                        <a:pt x="382909" y="99627"/>
                        <a:pt x="419280" y="78233"/>
                        <a:pt x="452442" y="60582"/>
                      </a:cubicBezTo>
                      <a:cubicBezTo>
                        <a:pt x="469558" y="52559"/>
                        <a:pt x="485069" y="44536"/>
                        <a:pt x="499510" y="37583"/>
                      </a:cubicBezTo>
                      <a:cubicBezTo>
                        <a:pt x="515021" y="32234"/>
                        <a:pt x="528928" y="26886"/>
                        <a:pt x="541230" y="22072"/>
                      </a:cubicBezTo>
                      <a:cubicBezTo>
                        <a:pt x="566368" y="11909"/>
                        <a:pt x="587763" y="9235"/>
                        <a:pt x="601135" y="5491"/>
                      </a:cubicBezTo>
                      <a:cubicBezTo>
                        <a:pt x="615041" y="2282"/>
                        <a:pt x="622529" y="142"/>
                        <a:pt x="622529" y="142"/>
                      </a:cubicBezTo>
                      <a:cubicBezTo>
                        <a:pt x="623599" y="-393"/>
                        <a:pt x="625204" y="677"/>
                        <a:pt x="625204" y="1747"/>
                      </a:cubicBezTo>
                      <a:cubicBezTo>
                        <a:pt x="625738" y="2817"/>
                        <a:pt x="624669" y="4421"/>
                        <a:pt x="623599" y="4421"/>
                      </a:cubicBezTo>
                      <a:cubicBezTo>
                        <a:pt x="623599" y="4421"/>
                        <a:pt x="616111" y="6561"/>
                        <a:pt x="602739" y="10840"/>
                      </a:cubicBezTo>
                      <a:cubicBezTo>
                        <a:pt x="589368" y="15653"/>
                        <a:pt x="568508" y="19932"/>
                        <a:pt x="544439" y="31165"/>
                      </a:cubicBezTo>
                      <a:cubicBezTo>
                        <a:pt x="532137" y="35978"/>
                        <a:pt x="518765" y="41862"/>
                        <a:pt x="503789" y="47745"/>
                      </a:cubicBezTo>
                      <a:cubicBezTo>
                        <a:pt x="489348" y="55233"/>
                        <a:pt x="474371" y="63256"/>
                        <a:pt x="457790" y="71814"/>
                      </a:cubicBezTo>
                      <a:cubicBezTo>
                        <a:pt x="425698" y="90000"/>
                        <a:pt x="390397" y="111929"/>
                        <a:pt x="355096" y="140812"/>
                      </a:cubicBezTo>
                      <a:cubicBezTo>
                        <a:pt x="320330" y="169160"/>
                        <a:pt x="285029" y="203391"/>
                        <a:pt x="249728" y="241367"/>
                      </a:cubicBezTo>
                      <a:cubicBezTo>
                        <a:pt x="214426" y="279342"/>
                        <a:pt x="182334" y="323736"/>
                        <a:pt x="151312" y="371874"/>
                      </a:cubicBezTo>
                      <a:cubicBezTo>
                        <a:pt x="122964" y="421082"/>
                        <a:pt x="95151" y="472964"/>
                        <a:pt x="75361" y="529125"/>
                      </a:cubicBezTo>
                      <a:cubicBezTo>
                        <a:pt x="64664" y="556938"/>
                        <a:pt x="55036" y="585286"/>
                        <a:pt x="48618" y="614704"/>
                      </a:cubicBezTo>
                      <a:cubicBezTo>
                        <a:pt x="40060" y="643586"/>
                        <a:pt x="35246" y="673539"/>
                        <a:pt x="29898" y="703491"/>
                      </a:cubicBezTo>
                      <a:cubicBezTo>
                        <a:pt x="19735" y="762861"/>
                        <a:pt x="18130" y="823301"/>
                        <a:pt x="19200" y="883741"/>
                      </a:cubicBezTo>
                      <a:cubicBezTo>
                        <a:pt x="20270" y="912624"/>
                        <a:pt x="24014" y="942576"/>
                        <a:pt x="26153" y="971994"/>
                      </a:cubicBezTo>
                      <a:cubicBezTo>
                        <a:pt x="30432" y="1000877"/>
                        <a:pt x="34711" y="1029225"/>
                        <a:pt x="40060" y="1057573"/>
                      </a:cubicBezTo>
                      <a:cubicBezTo>
                        <a:pt x="52362" y="1113199"/>
                        <a:pt x="66268" y="1166151"/>
                        <a:pt x="84989" y="1214823"/>
                      </a:cubicBezTo>
                      <a:cubicBezTo>
                        <a:pt x="102639" y="1264031"/>
                        <a:pt x="125104" y="1307890"/>
                        <a:pt x="146498" y="1347470"/>
                      </a:cubicBezTo>
                      <a:cubicBezTo>
                        <a:pt x="168963" y="1386515"/>
                        <a:pt x="191962" y="1421282"/>
                        <a:pt x="214961" y="1450164"/>
                      </a:cubicBezTo>
                      <a:cubicBezTo>
                        <a:pt x="237426" y="1479582"/>
                        <a:pt x="259355" y="1502581"/>
                        <a:pt x="278075" y="1521302"/>
                      </a:cubicBezTo>
                      <a:cubicBezTo>
                        <a:pt x="296796" y="1539487"/>
                        <a:pt x="312842" y="1552859"/>
                        <a:pt x="324074" y="1560882"/>
                      </a:cubicBezTo>
                      <a:cubicBezTo>
                        <a:pt x="334236" y="1568905"/>
                        <a:pt x="341725" y="1572649"/>
                        <a:pt x="341725" y="1572649"/>
                      </a:cubicBezTo>
                      <a:cubicBezTo>
                        <a:pt x="345469" y="1574788"/>
                        <a:pt x="347608" y="1579067"/>
                        <a:pt x="345469" y="1583346"/>
                      </a:cubicBezTo>
                      <a:cubicBezTo>
                        <a:pt x="343864" y="1587090"/>
                        <a:pt x="339050" y="1588695"/>
                        <a:pt x="335306" y="1587090"/>
                      </a:cubicBezTo>
                      <a:lnTo>
                        <a:pt x="334771" y="1585486"/>
                      </a:ln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80A44C03-906A-4432-A87E-760FE9BB5296}"/>
                    </a:ext>
                  </a:extLst>
                </p:cNvPr>
                <p:cNvSpPr/>
                <p:nvPr/>
              </p:nvSpPr>
              <p:spPr>
                <a:xfrm>
                  <a:off x="8018370" y="3727558"/>
                  <a:ext cx="106973" cy="106973"/>
                </a:xfrm>
                <a:custGeom>
                  <a:avLst/>
                  <a:gdLst>
                    <a:gd name="connsiteX0" fmla="*/ 5430 w 106973"/>
                    <a:gd name="connsiteY0" fmla="*/ 433 h 106973"/>
                    <a:gd name="connsiteX1" fmla="*/ 81 w 106973"/>
                    <a:gd name="connsiteY1" fmla="*/ 11130 h 106973"/>
                    <a:gd name="connsiteX2" fmla="*/ 115612 w 106973"/>
                    <a:gd name="connsiteY2" fmla="*/ 112220 h 106973"/>
                    <a:gd name="connsiteX3" fmla="*/ 5430 w 106973"/>
                    <a:gd name="connsiteY3" fmla="*/ 433 h 106973"/>
                  </a:gdLst>
                  <a:ahLst/>
                  <a:cxnLst>
                    <a:cxn ang="0">
                      <a:pos x="connsiteX0" y="connsiteY0"/>
                    </a:cxn>
                    <a:cxn ang="0">
                      <a:pos x="connsiteX1" y="connsiteY1"/>
                    </a:cxn>
                    <a:cxn ang="0">
                      <a:pos x="connsiteX2" y="connsiteY2"/>
                    </a:cxn>
                    <a:cxn ang="0">
                      <a:pos x="connsiteX3" y="connsiteY3"/>
                    </a:cxn>
                  </a:cxnLst>
                  <a:rect l="l" t="t" r="r" b="b"/>
                  <a:pathLst>
                    <a:path w="106973" h="106973">
                      <a:moveTo>
                        <a:pt x="5430" y="433"/>
                      </a:moveTo>
                      <a:cubicBezTo>
                        <a:pt x="1686" y="2572"/>
                        <a:pt x="-454" y="7386"/>
                        <a:pt x="81" y="11130"/>
                      </a:cubicBezTo>
                      <a:cubicBezTo>
                        <a:pt x="1151" y="30385"/>
                        <a:pt x="56777" y="94034"/>
                        <a:pt x="115612" y="112220"/>
                      </a:cubicBezTo>
                      <a:cubicBezTo>
                        <a:pt x="88869" y="60338"/>
                        <a:pt x="17732" y="-5986"/>
                        <a:pt x="5430" y="433"/>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5E53C529-C9AC-4FB0-BC13-17CD0954DD10}"/>
                    </a:ext>
                  </a:extLst>
                </p:cNvPr>
                <p:cNvSpPr/>
                <p:nvPr/>
              </p:nvSpPr>
              <p:spPr>
                <a:xfrm>
                  <a:off x="8477894" y="4179890"/>
                  <a:ext cx="160460" cy="53487"/>
                </a:xfrm>
                <a:custGeom>
                  <a:avLst/>
                  <a:gdLst>
                    <a:gd name="connsiteX0" fmla="*/ 7 w 160459"/>
                    <a:gd name="connsiteY0" fmla="*/ 67990 h 53486"/>
                    <a:gd name="connsiteX1" fmla="*/ 10169 w 160459"/>
                    <a:gd name="connsiteY1" fmla="*/ 80292 h 53486"/>
                    <a:gd name="connsiteX2" fmla="*/ 198977 w 160459"/>
                    <a:gd name="connsiteY2" fmla="*/ 3806 h 53486"/>
                    <a:gd name="connsiteX3" fmla="*/ 7 w 160459"/>
                    <a:gd name="connsiteY3" fmla="*/ 67990 h 53486"/>
                  </a:gdLst>
                  <a:ahLst/>
                  <a:cxnLst>
                    <a:cxn ang="0">
                      <a:pos x="connsiteX0" y="connsiteY0"/>
                    </a:cxn>
                    <a:cxn ang="0">
                      <a:pos x="connsiteX1" y="connsiteY1"/>
                    </a:cxn>
                    <a:cxn ang="0">
                      <a:pos x="connsiteX2" y="connsiteY2"/>
                    </a:cxn>
                    <a:cxn ang="0">
                      <a:pos x="connsiteX3" y="connsiteY3"/>
                    </a:cxn>
                  </a:cxnLst>
                  <a:rect l="l" t="t" r="r" b="b"/>
                  <a:pathLst>
                    <a:path w="160459" h="53486">
                      <a:moveTo>
                        <a:pt x="7" y="67990"/>
                      </a:moveTo>
                      <a:cubicBezTo>
                        <a:pt x="542" y="73339"/>
                        <a:pt x="4821" y="78153"/>
                        <a:pt x="10169" y="80292"/>
                      </a:cubicBezTo>
                      <a:cubicBezTo>
                        <a:pt x="33704" y="89385"/>
                        <a:pt x="142281" y="61037"/>
                        <a:pt x="198977" y="3806"/>
                      </a:cubicBezTo>
                      <a:cubicBezTo>
                        <a:pt x="120887" y="-16519"/>
                        <a:pt x="-1063" y="50340"/>
                        <a:pt x="7" y="67990"/>
                      </a:cubicBezTo>
                      <a:close/>
                    </a:path>
                  </a:pathLst>
                </a:custGeom>
                <a:gradFill flip="none" rotWithShape="1">
                  <a:gsLst>
                    <a:gs pos="0">
                      <a:schemeClr val="accent2"/>
                    </a:gs>
                    <a:gs pos="54000">
                      <a:schemeClr val="accent4"/>
                    </a:gs>
                    <a:gs pos="100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82FAE204-D49E-4EB7-84E9-235D592B111D}"/>
                    </a:ext>
                  </a:extLst>
                </p:cNvPr>
                <p:cNvSpPr/>
                <p:nvPr/>
              </p:nvSpPr>
              <p:spPr>
                <a:xfrm>
                  <a:off x="8399276" y="4149902"/>
                  <a:ext cx="160460" cy="53487"/>
                </a:xfrm>
                <a:custGeom>
                  <a:avLst/>
                  <a:gdLst>
                    <a:gd name="connsiteX0" fmla="*/ 0 w 160459"/>
                    <a:gd name="connsiteY0" fmla="*/ 54654 h 53486"/>
                    <a:gd name="connsiteX1" fmla="*/ 8558 w 160459"/>
                    <a:gd name="connsiteY1" fmla="*/ 67491 h 53486"/>
                    <a:gd name="connsiteX2" fmla="*/ 193622 w 160459"/>
                    <a:gd name="connsiteY2" fmla="*/ 7051 h 53486"/>
                    <a:gd name="connsiteX3" fmla="*/ 0 w 160459"/>
                    <a:gd name="connsiteY3" fmla="*/ 54654 h 53486"/>
                  </a:gdLst>
                  <a:ahLst/>
                  <a:cxnLst>
                    <a:cxn ang="0">
                      <a:pos x="connsiteX0" y="connsiteY0"/>
                    </a:cxn>
                    <a:cxn ang="0">
                      <a:pos x="connsiteX1" y="connsiteY1"/>
                    </a:cxn>
                    <a:cxn ang="0">
                      <a:pos x="connsiteX2" y="connsiteY2"/>
                    </a:cxn>
                    <a:cxn ang="0">
                      <a:pos x="connsiteX3" y="connsiteY3"/>
                    </a:cxn>
                  </a:cxnLst>
                  <a:rect l="l" t="t" r="r" b="b"/>
                  <a:pathLst>
                    <a:path w="160459" h="53486">
                      <a:moveTo>
                        <a:pt x="0" y="54654"/>
                      </a:moveTo>
                      <a:cubicBezTo>
                        <a:pt x="0" y="60003"/>
                        <a:pt x="3744" y="65351"/>
                        <a:pt x="8558" y="67491"/>
                      </a:cubicBezTo>
                      <a:cubicBezTo>
                        <a:pt x="30487" y="78188"/>
                        <a:pt x="135321" y="58933"/>
                        <a:pt x="193622" y="7051"/>
                      </a:cubicBezTo>
                      <a:cubicBezTo>
                        <a:pt x="121949" y="-19692"/>
                        <a:pt x="535" y="37003"/>
                        <a:pt x="0" y="54654"/>
                      </a:cubicBezTo>
                      <a:close/>
                    </a:path>
                  </a:pathLst>
                </a:custGeom>
                <a:gradFill flip="none" rotWithShape="1">
                  <a:gsLst>
                    <a:gs pos="0">
                      <a:schemeClr val="accent2"/>
                    </a:gs>
                    <a:gs pos="54000">
                      <a:schemeClr val="accent4"/>
                    </a:gs>
                    <a:gs pos="100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651B0DD-F623-45A2-82BC-EC04BB8B9755}"/>
                    </a:ext>
                  </a:extLst>
                </p:cNvPr>
                <p:cNvSpPr/>
                <p:nvPr/>
              </p:nvSpPr>
              <p:spPr>
                <a:xfrm>
                  <a:off x="8318460" y="4112928"/>
                  <a:ext cx="160460" cy="53487"/>
                </a:xfrm>
                <a:custGeom>
                  <a:avLst/>
                  <a:gdLst>
                    <a:gd name="connsiteX0" fmla="*/ 51 w 160459"/>
                    <a:gd name="connsiteY0" fmla="*/ 50443 h 53486"/>
                    <a:gd name="connsiteX1" fmla="*/ 7539 w 160459"/>
                    <a:gd name="connsiteY1" fmla="*/ 63280 h 53486"/>
                    <a:gd name="connsiteX2" fmla="*/ 190998 w 160459"/>
                    <a:gd name="connsiteY2" fmla="*/ 8189 h 53486"/>
                    <a:gd name="connsiteX3" fmla="*/ 51 w 160459"/>
                    <a:gd name="connsiteY3" fmla="*/ 50443 h 53486"/>
                  </a:gdLst>
                  <a:ahLst/>
                  <a:cxnLst>
                    <a:cxn ang="0">
                      <a:pos x="connsiteX0" y="connsiteY0"/>
                    </a:cxn>
                    <a:cxn ang="0">
                      <a:pos x="connsiteX1" y="connsiteY1"/>
                    </a:cxn>
                    <a:cxn ang="0">
                      <a:pos x="connsiteX2" y="connsiteY2"/>
                    </a:cxn>
                    <a:cxn ang="0">
                      <a:pos x="connsiteX3" y="connsiteY3"/>
                    </a:cxn>
                  </a:cxnLst>
                  <a:rect l="l" t="t" r="r" b="b"/>
                  <a:pathLst>
                    <a:path w="160459" h="53486">
                      <a:moveTo>
                        <a:pt x="51" y="50443"/>
                      </a:moveTo>
                      <a:cubicBezTo>
                        <a:pt x="-484" y="55792"/>
                        <a:pt x="3260" y="61141"/>
                        <a:pt x="7539" y="63280"/>
                      </a:cubicBezTo>
                      <a:cubicBezTo>
                        <a:pt x="27864" y="75047"/>
                        <a:pt x="131628" y="58466"/>
                        <a:pt x="190998" y="8189"/>
                      </a:cubicBezTo>
                      <a:cubicBezTo>
                        <a:pt x="123070" y="-20159"/>
                        <a:pt x="1656" y="32793"/>
                        <a:pt x="51" y="50443"/>
                      </a:cubicBezTo>
                      <a:close/>
                    </a:path>
                  </a:pathLst>
                </a:custGeom>
                <a:gradFill flip="none" rotWithShape="1">
                  <a:gsLst>
                    <a:gs pos="0">
                      <a:schemeClr val="accent2"/>
                    </a:gs>
                    <a:gs pos="54000">
                      <a:schemeClr val="accent4"/>
                    </a:gs>
                    <a:gs pos="100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4E679ABA-6F87-4A10-85F5-92212173E563}"/>
                    </a:ext>
                  </a:extLst>
                </p:cNvPr>
                <p:cNvSpPr/>
                <p:nvPr/>
              </p:nvSpPr>
              <p:spPr>
                <a:xfrm>
                  <a:off x="8238609" y="4071523"/>
                  <a:ext cx="160460" cy="53487"/>
                </a:xfrm>
                <a:custGeom>
                  <a:avLst/>
                  <a:gdLst>
                    <a:gd name="connsiteX0" fmla="*/ 207 w 160459"/>
                    <a:gd name="connsiteY0" fmla="*/ 38896 h 53486"/>
                    <a:gd name="connsiteX1" fmla="*/ 6626 w 160459"/>
                    <a:gd name="connsiteY1" fmla="*/ 52803 h 53486"/>
                    <a:gd name="connsiteX2" fmla="*/ 192759 w 160459"/>
                    <a:gd name="connsiteY2" fmla="*/ 13223 h 53486"/>
                    <a:gd name="connsiteX3" fmla="*/ 207 w 160459"/>
                    <a:gd name="connsiteY3" fmla="*/ 38896 h 53486"/>
                  </a:gdLst>
                  <a:ahLst/>
                  <a:cxnLst>
                    <a:cxn ang="0">
                      <a:pos x="connsiteX0" y="connsiteY0"/>
                    </a:cxn>
                    <a:cxn ang="0">
                      <a:pos x="connsiteX1" y="connsiteY1"/>
                    </a:cxn>
                    <a:cxn ang="0">
                      <a:pos x="connsiteX2" y="connsiteY2"/>
                    </a:cxn>
                    <a:cxn ang="0">
                      <a:pos x="connsiteX3" y="connsiteY3"/>
                    </a:cxn>
                  </a:cxnLst>
                  <a:rect l="l" t="t" r="r" b="b"/>
                  <a:pathLst>
                    <a:path w="160459" h="53486">
                      <a:moveTo>
                        <a:pt x="207" y="38896"/>
                      </a:moveTo>
                      <a:cubicBezTo>
                        <a:pt x="-862" y="44245"/>
                        <a:pt x="2347" y="49594"/>
                        <a:pt x="6626" y="52803"/>
                      </a:cubicBezTo>
                      <a:cubicBezTo>
                        <a:pt x="25881" y="66174"/>
                        <a:pt x="130180" y="58686"/>
                        <a:pt x="192759" y="13223"/>
                      </a:cubicBezTo>
                      <a:cubicBezTo>
                        <a:pt x="126971" y="-21544"/>
                        <a:pt x="2882" y="21246"/>
                        <a:pt x="207" y="38896"/>
                      </a:cubicBezTo>
                      <a:close/>
                    </a:path>
                  </a:pathLst>
                </a:custGeom>
                <a:gradFill flip="none" rotWithShape="1">
                  <a:gsLst>
                    <a:gs pos="0">
                      <a:schemeClr val="accent2"/>
                    </a:gs>
                    <a:gs pos="54000">
                      <a:schemeClr val="accent4"/>
                    </a:gs>
                    <a:gs pos="100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26B89FA4-A25C-4C5E-B8E1-EC2C16DA67D5}"/>
                    </a:ext>
                  </a:extLst>
                </p:cNvPr>
                <p:cNvSpPr/>
                <p:nvPr/>
              </p:nvSpPr>
              <p:spPr>
                <a:xfrm>
                  <a:off x="8178101" y="4020824"/>
                  <a:ext cx="160460" cy="53487"/>
                </a:xfrm>
                <a:custGeom>
                  <a:avLst/>
                  <a:gdLst>
                    <a:gd name="connsiteX0" fmla="*/ 275 w 160459"/>
                    <a:gd name="connsiteY0" fmla="*/ 32365 h 53486"/>
                    <a:gd name="connsiteX1" fmla="*/ 5089 w 160459"/>
                    <a:gd name="connsiteY1" fmla="*/ 46271 h 53486"/>
                    <a:gd name="connsiteX2" fmla="*/ 177316 w 160459"/>
                    <a:gd name="connsiteY2" fmla="*/ 16319 h 53486"/>
                    <a:gd name="connsiteX3" fmla="*/ 275 w 160459"/>
                    <a:gd name="connsiteY3" fmla="*/ 32365 h 53486"/>
                  </a:gdLst>
                  <a:ahLst/>
                  <a:cxnLst>
                    <a:cxn ang="0">
                      <a:pos x="connsiteX0" y="connsiteY0"/>
                    </a:cxn>
                    <a:cxn ang="0">
                      <a:pos x="connsiteX1" y="connsiteY1"/>
                    </a:cxn>
                    <a:cxn ang="0">
                      <a:pos x="connsiteX2" y="connsiteY2"/>
                    </a:cxn>
                    <a:cxn ang="0">
                      <a:pos x="connsiteX3" y="connsiteY3"/>
                    </a:cxn>
                  </a:cxnLst>
                  <a:rect l="l" t="t" r="r" b="b"/>
                  <a:pathLst>
                    <a:path w="160459" h="53486">
                      <a:moveTo>
                        <a:pt x="275" y="32365"/>
                      </a:moveTo>
                      <a:cubicBezTo>
                        <a:pt x="-794" y="37714"/>
                        <a:pt x="1345" y="43062"/>
                        <a:pt x="5089" y="46271"/>
                      </a:cubicBezTo>
                      <a:cubicBezTo>
                        <a:pt x="21670" y="60178"/>
                        <a:pt x="116876" y="58038"/>
                        <a:pt x="177316" y="16319"/>
                      </a:cubicBezTo>
                      <a:cubicBezTo>
                        <a:pt x="120620" y="-21122"/>
                        <a:pt x="4554" y="15249"/>
                        <a:pt x="275" y="32365"/>
                      </a:cubicBezTo>
                      <a:close/>
                    </a:path>
                  </a:pathLst>
                </a:custGeom>
                <a:gradFill flip="none" rotWithShape="1">
                  <a:gsLst>
                    <a:gs pos="0">
                      <a:schemeClr val="accent2"/>
                    </a:gs>
                    <a:gs pos="54000">
                      <a:schemeClr val="accent4"/>
                    </a:gs>
                    <a:gs pos="100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E832B2A5-2933-4B14-956E-05903A044F1D}"/>
                    </a:ext>
                  </a:extLst>
                </p:cNvPr>
                <p:cNvSpPr/>
                <p:nvPr/>
              </p:nvSpPr>
              <p:spPr>
                <a:xfrm>
                  <a:off x="8116782" y="3973681"/>
                  <a:ext cx="160460" cy="53487"/>
                </a:xfrm>
                <a:custGeom>
                  <a:avLst/>
                  <a:gdLst>
                    <a:gd name="connsiteX0" fmla="*/ 620 w 160459"/>
                    <a:gd name="connsiteY0" fmla="*/ 19068 h 0"/>
                    <a:gd name="connsiteX1" fmla="*/ 4364 w 160459"/>
                    <a:gd name="connsiteY1" fmla="*/ 32974 h 0"/>
                    <a:gd name="connsiteX2" fmla="*/ 177660 w 160459"/>
                    <a:gd name="connsiteY2" fmla="*/ 24951 h 0"/>
                    <a:gd name="connsiteX3" fmla="*/ 620 w 160459"/>
                    <a:gd name="connsiteY3" fmla="*/ 19068 h 0"/>
                  </a:gdLst>
                  <a:ahLst/>
                  <a:cxnLst>
                    <a:cxn ang="0">
                      <a:pos x="connsiteX0" y="connsiteY0"/>
                    </a:cxn>
                    <a:cxn ang="0">
                      <a:pos x="connsiteX1" y="connsiteY1"/>
                    </a:cxn>
                    <a:cxn ang="0">
                      <a:pos x="connsiteX2" y="connsiteY2"/>
                    </a:cxn>
                    <a:cxn ang="0">
                      <a:pos x="connsiteX3" y="connsiteY3"/>
                    </a:cxn>
                  </a:cxnLst>
                  <a:rect l="l" t="t" r="r" b="b"/>
                  <a:pathLst>
                    <a:path w="160459">
                      <a:moveTo>
                        <a:pt x="620" y="19068"/>
                      </a:moveTo>
                      <a:cubicBezTo>
                        <a:pt x="-985" y="23881"/>
                        <a:pt x="620" y="29765"/>
                        <a:pt x="4364" y="32974"/>
                      </a:cubicBezTo>
                      <a:cubicBezTo>
                        <a:pt x="19340" y="48485"/>
                        <a:pt x="113476" y="57578"/>
                        <a:pt x="177660" y="24951"/>
                      </a:cubicBezTo>
                      <a:cubicBezTo>
                        <a:pt x="124174" y="-17303"/>
                        <a:pt x="5968" y="3556"/>
                        <a:pt x="620" y="19068"/>
                      </a:cubicBezTo>
                      <a:close/>
                    </a:path>
                  </a:pathLst>
                </a:custGeom>
                <a:gradFill flip="none" rotWithShape="1">
                  <a:gsLst>
                    <a:gs pos="0">
                      <a:schemeClr val="accent2"/>
                    </a:gs>
                    <a:gs pos="54000">
                      <a:schemeClr val="accent4"/>
                    </a:gs>
                    <a:gs pos="100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DF5AE88-A7DF-459E-B1B4-DB43D720622C}"/>
                    </a:ext>
                  </a:extLst>
                </p:cNvPr>
                <p:cNvSpPr/>
                <p:nvPr/>
              </p:nvSpPr>
              <p:spPr>
                <a:xfrm>
                  <a:off x="8066685" y="3920330"/>
                  <a:ext cx="160460" cy="53487"/>
                </a:xfrm>
                <a:custGeom>
                  <a:avLst/>
                  <a:gdLst>
                    <a:gd name="connsiteX0" fmla="*/ 974 w 160459"/>
                    <a:gd name="connsiteY0" fmla="*/ 14653 h 0"/>
                    <a:gd name="connsiteX1" fmla="*/ 3648 w 160459"/>
                    <a:gd name="connsiteY1" fmla="*/ 28560 h 0"/>
                    <a:gd name="connsiteX2" fmla="*/ 176410 w 160459"/>
                    <a:gd name="connsiteY2" fmla="*/ 30699 h 0"/>
                    <a:gd name="connsiteX3" fmla="*/ 974 w 160459"/>
                    <a:gd name="connsiteY3" fmla="*/ 14653 h 0"/>
                  </a:gdLst>
                  <a:ahLst/>
                  <a:cxnLst>
                    <a:cxn ang="0">
                      <a:pos x="connsiteX0" y="connsiteY0"/>
                    </a:cxn>
                    <a:cxn ang="0">
                      <a:pos x="connsiteX1" y="connsiteY1"/>
                    </a:cxn>
                    <a:cxn ang="0">
                      <a:pos x="connsiteX2" y="connsiteY2"/>
                    </a:cxn>
                    <a:cxn ang="0">
                      <a:pos x="connsiteX3" y="connsiteY3"/>
                    </a:cxn>
                  </a:cxnLst>
                  <a:rect l="l" t="t" r="r" b="b"/>
                  <a:pathLst>
                    <a:path w="160459">
                      <a:moveTo>
                        <a:pt x="974" y="14653"/>
                      </a:moveTo>
                      <a:cubicBezTo>
                        <a:pt x="-1165" y="19467"/>
                        <a:pt x="439" y="25350"/>
                        <a:pt x="3648" y="28560"/>
                      </a:cubicBezTo>
                      <a:cubicBezTo>
                        <a:pt x="17555" y="44606"/>
                        <a:pt x="110622" y="59582"/>
                        <a:pt x="176410" y="30699"/>
                      </a:cubicBezTo>
                      <a:cubicBezTo>
                        <a:pt x="126133" y="-14230"/>
                        <a:pt x="7393" y="-858"/>
                        <a:pt x="974" y="14653"/>
                      </a:cubicBezTo>
                      <a:close/>
                    </a:path>
                  </a:pathLst>
                </a:custGeom>
                <a:gradFill flip="none" rotWithShape="1">
                  <a:gsLst>
                    <a:gs pos="0">
                      <a:schemeClr val="accent2"/>
                    </a:gs>
                    <a:gs pos="54000">
                      <a:schemeClr val="accent4"/>
                    </a:gs>
                    <a:gs pos="100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95AE1CD3-E74C-41D0-B92F-4B9856283A61}"/>
                    </a:ext>
                  </a:extLst>
                </p:cNvPr>
                <p:cNvSpPr/>
                <p:nvPr/>
              </p:nvSpPr>
              <p:spPr>
                <a:xfrm>
                  <a:off x="8032023" y="3863890"/>
                  <a:ext cx="106973" cy="53487"/>
                </a:xfrm>
                <a:custGeom>
                  <a:avLst/>
                  <a:gdLst>
                    <a:gd name="connsiteX0" fmla="*/ 335 w 106973"/>
                    <a:gd name="connsiteY0" fmla="*/ 11189 h 0"/>
                    <a:gd name="connsiteX1" fmla="*/ 3544 w 106973"/>
                    <a:gd name="connsiteY1" fmla="*/ 22956 h 0"/>
                    <a:gd name="connsiteX2" fmla="*/ 152237 w 106973"/>
                    <a:gd name="connsiteY2" fmla="*/ 34188 h 0"/>
                    <a:gd name="connsiteX3" fmla="*/ 335 w 106973"/>
                    <a:gd name="connsiteY3" fmla="*/ 11189 h 0"/>
                  </a:gdLst>
                  <a:ahLst/>
                  <a:cxnLst>
                    <a:cxn ang="0">
                      <a:pos x="connsiteX0" y="connsiteY0"/>
                    </a:cxn>
                    <a:cxn ang="0">
                      <a:pos x="connsiteX1" y="connsiteY1"/>
                    </a:cxn>
                    <a:cxn ang="0">
                      <a:pos x="connsiteX2" y="connsiteY2"/>
                    </a:cxn>
                    <a:cxn ang="0">
                      <a:pos x="connsiteX3" y="connsiteY3"/>
                    </a:cxn>
                  </a:cxnLst>
                  <a:rect l="l" t="t" r="r" b="b"/>
                  <a:pathLst>
                    <a:path w="106973">
                      <a:moveTo>
                        <a:pt x="335" y="11189"/>
                      </a:moveTo>
                      <a:cubicBezTo>
                        <a:pt x="-735" y="15468"/>
                        <a:pt x="870" y="19747"/>
                        <a:pt x="3544" y="22956"/>
                      </a:cubicBezTo>
                      <a:cubicBezTo>
                        <a:pt x="15311" y="36862"/>
                        <a:pt x="90727" y="55583"/>
                        <a:pt x="152237" y="34188"/>
                      </a:cubicBezTo>
                      <a:cubicBezTo>
                        <a:pt x="100890" y="-12880"/>
                        <a:pt x="3009" y="-1648"/>
                        <a:pt x="335" y="11189"/>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5C10B48-B6A8-47C1-8A63-176E49D267CE}"/>
                    </a:ext>
                  </a:extLst>
                </p:cNvPr>
                <p:cNvSpPr/>
                <p:nvPr/>
              </p:nvSpPr>
              <p:spPr>
                <a:xfrm>
                  <a:off x="8014172" y="3803543"/>
                  <a:ext cx="106973" cy="53487"/>
                </a:xfrm>
                <a:custGeom>
                  <a:avLst/>
                  <a:gdLst>
                    <a:gd name="connsiteX0" fmla="*/ 0 w 106973"/>
                    <a:gd name="connsiteY0" fmla="*/ 7886 h 0"/>
                    <a:gd name="connsiteX1" fmla="*/ 3209 w 106973"/>
                    <a:gd name="connsiteY1" fmla="*/ 18049 h 0"/>
                    <a:gd name="connsiteX2" fmla="*/ 125159 w 106973"/>
                    <a:gd name="connsiteY2" fmla="*/ 47466 h 0"/>
                    <a:gd name="connsiteX3" fmla="*/ 0 w 106973"/>
                    <a:gd name="connsiteY3" fmla="*/ 7886 h 0"/>
                  </a:gdLst>
                  <a:ahLst/>
                  <a:cxnLst>
                    <a:cxn ang="0">
                      <a:pos x="connsiteX0" y="connsiteY0"/>
                    </a:cxn>
                    <a:cxn ang="0">
                      <a:pos x="connsiteX1" y="connsiteY1"/>
                    </a:cxn>
                    <a:cxn ang="0">
                      <a:pos x="connsiteX2" y="connsiteY2"/>
                    </a:cxn>
                    <a:cxn ang="0">
                      <a:pos x="connsiteX3" y="connsiteY3"/>
                    </a:cxn>
                  </a:cxnLst>
                  <a:rect l="l" t="t" r="r" b="b"/>
                  <a:pathLst>
                    <a:path w="106973">
                      <a:moveTo>
                        <a:pt x="0" y="7886"/>
                      </a:moveTo>
                      <a:cubicBezTo>
                        <a:pt x="0" y="11095"/>
                        <a:pt x="1605" y="15374"/>
                        <a:pt x="3209" y="18049"/>
                      </a:cubicBezTo>
                      <a:cubicBezTo>
                        <a:pt x="11767" y="30885"/>
                        <a:pt x="66323" y="57629"/>
                        <a:pt x="125159" y="47466"/>
                      </a:cubicBezTo>
                      <a:cubicBezTo>
                        <a:pt x="76486" y="-10299"/>
                        <a:pt x="535" y="-3881"/>
                        <a:pt x="0" y="7886"/>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59436FC5-5DA4-4BBE-8E6C-27C0DD6A9162}"/>
                    </a:ext>
                  </a:extLst>
                </p:cNvPr>
                <p:cNvSpPr/>
                <p:nvPr/>
              </p:nvSpPr>
              <p:spPr>
                <a:xfrm>
                  <a:off x="8666761" y="4234859"/>
                  <a:ext cx="267433" cy="106973"/>
                </a:xfrm>
                <a:custGeom>
                  <a:avLst/>
                  <a:gdLst>
                    <a:gd name="connsiteX0" fmla="*/ 279148 w 267433"/>
                    <a:gd name="connsiteY0" fmla="*/ 46718 h 106973"/>
                    <a:gd name="connsiteX1" fmla="*/ 202662 w 267433"/>
                    <a:gd name="connsiteY1" fmla="*/ 24788 h 106973"/>
                    <a:gd name="connsiteX2" fmla="*/ 121897 w 267433"/>
                    <a:gd name="connsiteY2" fmla="*/ 17835 h 106973"/>
                    <a:gd name="connsiteX3" fmla="*/ 36853 w 267433"/>
                    <a:gd name="connsiteY3" fmla="*/ 42439 h 106973"/>
                    <a:gd name="connsiteX4" fmla="*/ 15994 w 267433"/>
                    <a:gd name="connsiteY4" fmla="*/ 78275 h 106973"/>
                    <a:gd name="connsiteX5" fmla="*/ 26691 w 267433"/>
                    <a:gd name="connsiteY5" fmla="*/ 114646 h 106973"/>
                    <a:gd name="connsiteX6" fmla="*/ 62527 w 267433"/>
                    <a:gd name="connsiteY6" fmla="*/ 120530 h 106973"/>
                    <a:gd name="connsiteX7" fmla="*/ 81782 w 267433"/>
                    <a:gd name="connsiteY7" fmla="*/ 96461 h 106973"/>
                    <a:gd name="connsiteX8" fmla="*/ 68411 w 267433"/>
                    <a:gd name="connsiteY8" fmla="*/ 76136 h 106973"/>
                    <a:gd name="connsiteX9" fmla="*/ 53969 w 267433"/>
                    <a:gd name="connsiteY9" fmla="*/ 82019 h 106973"/>
                    <a:gd name="connsiteX10" fmla="*/ 56109 w 267433"/>
                    <a:gd name="connsiteY10" fmla="*/ 91647 h 106973"/>
                    <a:gd name="connsiteX11" fmla="*/ 58248 w 267433"/>
                    <a:gd name="connsiteY11" fmla="*/ 92716 h 106973"/>
                    <a:gd name="connsiteX12" fmla="*/ 65201 w 267433"/>
                    <a:gd name="connsiteY12" fmla="*/ 99135 h 106973"/>
                    <a:gd name="connsiteX13" fmla="*/ 58783 w 267433"/>
                    <a:gd name="connsiteY13" fmla="*/ 106088 h 106973"/>
                    <a:gd name="connsiteX14" fmla="*/ 57178 w 267433"/>
                    <a:gd name="connsiteY14" fmla="*/ 106088 h 106973"/>
                    <a:gd name="connsiteX15" fmla="*/ 53969 w 267433"/>
                    <a:gd name="connsiteY15" fmla="*/ 105553 h 106973"/>
                    <a:gd name="connsiteX16" fmla="*/ 46481 w 267433"/>
                    <a:gd name="connsiteY16" fmla="*/ 100205 h 106973"/>
                    <a:gd name="connsiteX17" fmla="*/ 42737 w 267433"/>
                    <a:gd name="connsiteY17" fmla="*/ 78810 h 106973"/>
                    <a:gd name="connsiteX18" fmla="*/ 70550 w 267433"/>
                    <a:gd name="connsiteY18" fmla="*/ 65973 h 106973"/>
                    <a:gd name="connsiteX19" fmla="*/ 91410 w 267433"/>
                    <a:gd name="connsiteY19" fmla="*/ 96996 h 106973"/>
                    <a:gd name="connsiteX20" fmla="*/ 66271 w 267433"/>
                    <a:gd name="connsiteY20" fmla="*/ 131762 h 106973"/>
                    <a:gd name="connsiteX21" fmla="*/ 18133 w 267433"/>
                    <a:gd name="connsiteY21" fmla="*/ 125343 h 106973"/>
                    <a:gd name="connsiteX22" fmla="*/ 483 w 267433"/>
                    <a:gd name="connsiteY22" fmla="*/ 76136 h 106973"/>
                    <a:gd name="connsiteX23" fmla="*/ 26156 w 267433"/>
                    <a:gd name="connsiteY23" fmla="*/ 29067 h 106973"/>
                    <a:gd name="connsiteX24" fmla="*/ 121362 w 267433"/>
                    <a:gd name="connsiteY24" fmla="*/ 185 h 106973"/>
                    <a:gd name="connsiteX25" fmla="*/ 206406 w 267433"/>
                    <a:gd name="connsiteY25" fmla="*/ 7138 h 106973"/>
                    <a:gd name="connsiteX26" fmla="*/ 264706 w 267433"/>
                    <a:gd name="connsiteY26" fmla="*/ 23184 h 106973"/>
                    <a:gd name="connsiteX27" fmla="*/ 285566 w 267433"/>
                    <a:gd name="connsiteY27" fmla="*/ 31207 h 106973"/>
                    <a:gd name="connsiteX28" fmla="*/ 286101 w 267433"/>
                    <a:gd name="connsiteY28" fmla="*/ 31207 h 106973"/>
                    <a:gd name="connsiteX29" fmla="*/ 290915 w 267433"/>
                    <a:gd name="connsiteY29" fmla="*/ 41904 h 106973"/>
                    <a:gd name="connsiteX30" fmla="*/ 279148 w 267433"/>
                    <a:gd name="connsiteY30" fmla="*/ 46718 h 106973"/>
                    <a:gd name="connsiteX31" fmla="*/ 279148 w 267433"/>
                    <a:gd name="connsiteY31" fmla="*/ 46718 h 10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7433" h="106973">
                      <a:moveTo>
                        <a:pt x="279148" y="46718"/>
                      </a:moveTo>
                      <a:cubicBezTo>
                        <a:pt x="279148" y="46718"/>
                        <a:pt x="249195" y="33881"/>
                        <a:pt x="202662" y="24788"/>
                      </a:cubicBezTo>
                      <a:cubicBezTo>
                        <a:pt x="179128" y="20510"/>
                        <a:pt x="151315" y="16766"/>
                        <a:pt x="121897" y="17835"/>
                      </a:cubicBezTo>
                      <a:cubicBezTo>
                        <a:pt x="93014" y="18905"/>
                        <a:pt x="59853" y="24254"/>
                        <a:pt x="36853" y="42439"/>
                      </a:cubicBezTo>
                      <a:cubicBezTo>
                        <a:pt x="25621" y="51532"/>
                        <a:pt x="18668" y="64369"/>
                        <a:pt x="15994" y="78275"/>
                      </a:cubicBezTo>
                      <a:cubicBezTo>
                        <a:pt x="13854" y="92182"/>
                        <a:pt x="17063" y="107158"/>
                        <a:pt x="26691" y="114646"/>
                      </a:cubicBezTo>
                      <a:cubicBezTo>
                        <a:pt x="36853" y="123204"/>
                        <a:pt x="50225" y="124274"/>
                        <a:pt x="62527" y="120530"/>
                      </a:cubicBezTo>
                      <a:cubicBezTo>
                        <a:pt x="74294" y="116785"/>
                        <a:pt x="81782" y="107158"/>
                        <a:pt x="81782" y="96461"/>
                      </a:cubicBezTo>
                      <a:cubicBezTo>
                        <a:pt x="81782" y="85763"/>
                        <a:pt x="75364" y="77205"/>
                        <a:pt x="68411" y="76136"/>
                      </a:cubicBezTo>
                      <a:cubicBezTo>
                        <a:pt x="60923" y="73996"/>
                        <a:pt x="54504" y="78275"/>
                        <a:pt x="53969" y="82019"/>
                      </a:cubicBezTo>
                      <a:cubicBezTo>
                        <a:pt x="52899" y="86298"/>
                        <a:pt x="55039" y="90577"/>
                        <a:pt x="56109" y="91647"/>
                      </a:cubicBezTo>
                      <a:cubicBezTo>
                        <a:pt x="57713" y="92716"/>
                        <a:pt x="58248" y="92716"/>
                        <a:pt x="58248" y="92716"/>
                      </a:cubicBezTo>
                      <a:cubicBezTo>
                        <a:pt x="61992" y="92716"/>
                        <a:pt x="65201" y="95391"/>
                        <a:pt x="65201" y="99135"/>
                      </a:cubicBezTo>
                      <a:cubicBezTo>
                        <a:pt x="65201" y="102879"/>
                        <a:pt x="62527" y="106088"/>
                        <a:pt x="58783" y="106088"/>
                      </a:cubicBezTo>
                      <a:cubicBezTo>
                        <a:pt x="58248" y="106088"/>
                        <a:pt x="57713" y="106088"/>
                        <a:pt x="57178" y="106088"/>
                      </a:cubicBezTo>
                      <a:lnTo>
                        <a:pt x="53969" y="105553"/>
                      </a:lnTo>
                      <a:cubicBezTo>
                        <a:pt x="53969" y="105553"/>
                        <a:pt x="50225" y="105018"/>
                        <a:pt x="46481" y="100205"/>
                      </a:cubicBezTo>
                      <a:cubicBezTo>
                        <a:pt x="42737" y="95926"/>
                        <a:pt x="39528" y="87903"/>
                        <a:pt x="42737" y="78810"/>
                      </a:cubicBezTo>
                      <a:cubicBezTo>
                        <a:pt x="45946" y="68647"/>
                        <a:pt x="58783" y="62229"/>
                        <a:pt x="70550" y="65973"/>
                      </a:cubicBezTo>
                      <a:cubicBezTo>
                        <a:pt x="83387" y="68647"/>
                        <a:pt x="91945" y="83089"/>
                        <a:pt x="91410" y="96996"/>
                      </a:cubicBezTo>
                      <a:cubicBezTo>
                        <a:pt x="91945" y="111437"/>
                        <a:pt x="81247" y="126948"/>
                        <a:pt x="66271" y="131762"/>
                      </a:cubicBezTo>
                      <a:cubicBezTo>
                        <a:pt x="51830" y="137110"/>
                        <a:pt x="32575" y="136041"/>
                        <a:pt x="18133" y="125343"/>
                      </a:cubicBezTo>
                      <a:cubicBezTo>
                        <a:pt x="3157" y="113576"/>
                        <a:pt x="-1657" y="93786"/>
                        <a:pt x="483" y="76136"/>
                      </a:cubicBezTo>
                      <a:cubicBezTo>
                        <a:pt x="2087" y="58485"/>
                        <a:pt x="11715" y="40300"/>
                        <a:pt x="26156" y="29067"/>
                      </a:cubicBezTo>
                      <a:cubicBezTo>
                        <a:pt x="55039" y="6603"/>
                        <a:pt x="90340" y="1789"/>
                        <a:pt x="121362" y="185"/>
                      </a:cubicBezTo>
                      <a:cubicBezTo>
                        <a:pt x="152919" y="-885"/>
                        <a:pt x="181802" y="2859"/>
                        <a:pt x="206406" y="7138"/>
                      </a:cubicBezTo>
                      <a:cubicBezTo>
                        <a:pt x="231010" y="11952"/>
                        <a:pt x="250800" y="18370"/>
                        <a:pt x="264706" y="23184"/>
                      </a:cubicBezTo>
                      <a:cubicBezTo>
                        <a:pt x="278078" y="28532"/>
                        <a:pt x="285566" y="31207"/>
                        <a:pt x="285566" y="31207"/>
                      </a:cubicBezTo>
                      <a:lnTo>
                        <a:pt x="286101" y="31207"/>
                      </a:lnTo>
                      <a:cubicBezTo>
                        <a:pt x="290380" y="32812"/>
                        <a:pt x="292520" y="37625"/>
                        <a:pt x="290915" y="41904"/>
                      </a:cubicBezTo>
                      <a:cubicBezTo>
                        <a:pt x="288776" y="46718"/>
                        <a:pt x="283962" y="48857"/>
                        <a:pt x="279148" y="46718"/>
                      </a:cubicBezTo>
                      <a:cubicBezTo>
                        <a:pt x="279683" y="47253"/>
                        <a:pt x="279683" y="46718"/>
                        <a:pt x="279148" y="46718"/>
                      </a:cubicBezTo>
                      <a:close/>
                    </a:path>
                  </a:pathLst>
                </a:custGeom>
                <a:gradFill flip="none" rotWithShape="1">
                  <a:gsLst>
                    <a:gs pos="0">
                      <a:schemeClr val="accent2"/>
                    </a:gs>
                    <a:gs pos="19000">
                      <a:schemeClr val="accent4"/>
                    </a:gs>
                    <a:gs pos="59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71A7E5D8-9ED3-4BC9-ADCA-1B1DB482DA2C}"/>
                    </a:ext>
                  </a:extLst>
                </p:cNvPr>
                <p:cNvSpPr/>
                <p:nvPr/>
              </p:nvSpPr>
              <p:spPr>
                <a:xfrm>
                  <a:off x="8117617" y="3819667"/>
                  <a:ext cx="1123219" cy="588353"/>
                </a:xfrm>
                <a:custGeom>
                  <a:avLst/>
                  <a:gdLst>
                    <a:gd name="connsiteX0" fmla="*/ 1127818 w 1123218"/>
                    <a:gd name="connsiteY0" fmla="*/ 638415 h 588352"/>
                    <a:gd name="connsiteX1" fmla="*/ 1087168 w 1123218"/>
                    <a:gd name="connsiteY1" fmla="*/ 600975 h 588352"/>
                    <a:gd name="connsiteX2" fmla="*/ 964684 w 1123218"/>
                    <a:gd name="connsiteY2" fmla="*/ 519675 h 588352"/>
                    <a:gd name="connsiteX3" fmla="*/ 769992 w 1123218"/>
                    <a:gd name="connsiteY3" fmla="*/ 443724 h 588352"/>
                    <a:gd name="connsiteX4" fmla="*/ 540000 w 1123218"/>
                    <a:gd name="connsiteY4" fmla="*/ 368308 h 588352"/>
                    <a:gd name="connsiteX5" fmla="*/ 316961 w 1123218"/>
                    <a:gd name="connsiteY5" fmla="*/ 273102 h 588352"/>
                    <a:gd name="connsiteX6" fmla="*/ 140990 w 1123218"/>
                    <a:gd name="connsiteY6" fmla="*/ 154896 h 588352"/>
                    <a:gd name="connsiteX7" fmla="*/ 34016 w 1123218"/>
                    <a:gd name="connsiteY7" fmla="*/ 50062 h 588352"/>
                    <a:gd name="connsiteX8" fmla="*/ 320 w 1123218"/>
                    <a:gd name="connsiteY8" fmla="*/ 4064 h 588352"/>
                    <a:gd name="connsiteX9" fmla="*/ 1390 w 1123218"/>
                    <a:gd name="connsiteY9" fmla="*/ 320 h 588352"/>
                    <a:gd name="connsiteX10" fmla="*/ 5134 w 1123218"/>
                    <a:gd name="connsiteY10" fmla="*/ 1390 h 588352"/>
                    <a:gd name="connsiteX11" fmla="*/ 41505 w 1123218"/>
                    <a:gd name="connsiteY11" fmla="*/ 44179 h 588352"/>
                    <a:gd name="connsiteX12" fmla="*/ 151152 w 1123218"/>
                    <a:gd name="connsiteY12" fmla="*/ 143664 h 588352"/>
                    <a:gd name="connsiteX13" fmla="*/ 325519 w 1123218"/>
                    <a:gd name="connsiteY13" fmla="*/ 258660 h 588352"/>
                    <a:gd name="connsiteX14" fmla="*/ 546953 w 1123218"/>
                    <a:gd name="connsiteY14" fmla="*/ 352262 h 588352"/>
                    <a:gd name="connsiteX15" fmla="*/ 776411 w 1123218"/>
                    <a:gd name="connsiteY15" fmla="*/ 427143 h 588352"/>
                    <a:gd name="connsiteX16" fmla="*/ 973776 w 1123218"/>
                    <a:gd name="connsiteY16" fmla="*/ 504699 h 588352"/>
                    <a:gd name="connsiteX17" fmla="*/ 1140655 w 1123218"/>
                    <a:gd name="connsiteY17" fmla="*/ 628253 h 588352"/>
                    <a:gd name="connsiteX18" fmla="*/ 1140120 w 1123218"/>
                    <a:gd name="connsiteY18" fmla="*/ 639485 h 588352"/>
                    <a:gd name="connsiteX19" fmla="*/ 1127818 w 1123218"/>
                    <a:gd name="connsiteY19" fmla="*/ 638415 h 5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218" h="588352">
                      <a:moveTo>
                        <a:pt x="1127818" y="638415"/>
                      </a:moveTo>
                      <a:cubicBezTo>
                        <a:pt x="1127818" y="638415"/>
                        <a:pt x="1114446" y="623439"/>
                        <a:pt x="1087168" y="600975"/>
                      </a:cubicBezTo>
                      <a:cubicBezTo>
                        <a:pt x="1059890" y="578510"/>
                        <a:pt x="1018170" y="548558"/>
                        <a:pt x="964684" y="519675"/>
                      </a:cubicBezTo>
                      <a:cubicBezTo>
                        <a:pt x="910662" y="490257"/>
                        <a:pt x="843804" y="466723"/>
                        <a:pt x="769992" y="443724"/>
                      </a:cubicBezTo>
                      <a:cubicBezTo>
                        <a:pt x="696716" y="420190"/>
                        <a:pt x="618090" y="396121"/>
                        <a:pt x="540000" y="368308"/>
                      </a:cubicBezTo>
                      <a:cubicBezTo>
                        <a:pt x="462444" y="340495"/>
                        <a:pt x="385424" y="309473"/>
                        <a:pt x="316961" y="273102"/>
                      </a:cubicBezTo>
                      <a:cubicBezTo>
                        <a:pt x="247428" y="237266"/>
                        <a:pt x="188593" y="194476"/>
                        <a:pt x="140990" y="154896"/>
                      </a:cubicBezTo>
                      <a:cubicBezTo>
                        <a:pt x="92852" y="115316"/>
                        <a:pt x="57016" y="77876"/>
                        <a:pt x="34016" y="50062"/>
                      </a:cubicBezTo>
                      <a:cubicBezTo>
                        <a:pt x="11017" y="22249"/>
                        <a:pt x="320" y="4064"/>
                        <a:pt x="320" y="4064"/>
                      </a:cubicBezTo>
                      <a:cubicBezTo>
                        <a:pt x="-215" y="2459"/>
                        <a:pt x="-215" y="855"/>
                        <a:pt x="1390" y="320"/>
                      </a:cubicBezTo>
                      <a:cubicBezTo>
                        <a:pt x="2459" y="-215"/>
                        <a:pt x="4064" y="-215"/>
                        <a:pt x="5134" y="1390"/>
                      </a:cubicBezTo>
                      <a:cubicBezTo>
                        <a:pt x="5134" y="1390"/>
                        <a:pt x="16366" y="17970"/>
                        <a:pt x="41505" y="44179"/>
                      </a:cubicBezTo>
                      <a:cubicBezTo>
                        <a:pt x="65574" y="70387"/>
                        <a:pt x="103014" y="105154"/>
                        <a:pt x="151152" y="143664"/>
                      </a:cubicBezTo>
                      <a:cubicBezTo>
                        <a:pt x="199825" y="181105"/>
                        <a:pt x="257591" y="223894"/>
                        <a:pt x="325519" y="258660"/>
                      </a:cubicBezTo>
                      <a:cubicBezTo>
                        <a:pt x="393447" y="294496"/>
                        <a:pt x="469398" y="324984"/>
                        <a:pt x="546953" y="352262"/>
                      </a:cubicBezTo>
                      <a:cubicBezTo>
                        <a:pt x="624509" y="379540"/>
                        <a:pt x="702599" y="404144"/>
                        <a:pt x="776411" y="427143"/>
                      </a:cubicBezTo>
                      <a:cubicBezTo>
                        <a:pt x="849687" y="449607"/>
                        <a:pt x="919220" y="473676"/>
                        <a:pt x="973776" y="504699"/>
                      </a:cubicBezTo>
                      <a:cubicBezTo>
                        <a:pt x="1083959" y="564069"/>
                        <a:pt x="1140655" y="628253"/>
                        <a:pt x="1140655" y="628253"/>
                      </a:cubicBezTo>
                      <a:cubicBezTo>
                        <a:pt x="1143864" y="631462"/>
                        <a:pt x="1143329" y="636276"/>
                        <a:pt x="1140120" y="639485"/>
                      </a:cubicBezTo>
                      <a:cubicBezTo>
                        <a:pt x="1135841" y="642159"/>
                        <a:pt x="1130492" y="641624"/>
                        <a:pt x="1127818" y="638415"/>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1BE1979B-D467-4A98-A7C9-9CD63DF549F7}"/>
                    </a:ext>
                  </a:extLst>
                </p:cNvPr>
                <p:cNvSpPr/>
                <p:nvPr/>
              </p:nvSpPr>
              <p:spPr>
                <a:xfrm>
                  <a:off x="9633502" y="2898413"/>
                  <a:ext cx="106973" cy="106973"/>
                </a:xfrm>
                <a:custGeom>
                  <a:avLst/>
                  <a:gdLst>
                    <a:gd name="connsiteX0" fmla="*/ 780 w 106973"/>
                    <a:gd name="connsiteY0" fmla="*/ 58835 h 106973"/>
                    <a:gd name="connsiteX1" fmla="*/ 151612 w 106973"/>
                    <a:gd name="connsiteY1" fmla="*/ 123554 h 106973"/>
                    <a:gd name="connsiteX2" fmla="*/ 117381 w 106973"/>
                    <a:gd name="connsiteY2" fmla="*/ 43324 h 106973"/>
                    <a:gd name="connsiteX3" fmla="*/ 5594 w 106973"/>
                    <a:gd name="connsiteY3" fmla="*/ 0 h 106973"/>
                    <a:gd name="connsiteX4" fmla="*/ 780 w 106973"/>
                    <a:gd name="connsiteY4" fmla="*/ 58835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780" y="58835"/>
                      </a:moveTo>
                      <a:cubicBezTo>
                        <a:pt x="38221" y="101625"/>
                        <a:pt x="100265" y="129438"/>
                        <a:pt x="151612" y="123554"/>
                      </a:cubicBezTo>
                      <a:cubicBezTo>
                        <a:pt x="144124" y="96811"/>
                        <a:pt x="139845" y="59905"/>
                        <a:pt x="117381" y="43324"/>
                      </a:cubicBezTo>
                      <a:cubicBezTo>
                        <a:pt x="84754" y="19255"/>
                        <a:pt x="45709" y="3744"/>
                        <a:pt x="5594" y="0"/>
                      </a:cubicBezTo>
                      <a:cubicBezTo>
                        <a:pt x="-290" y="19255"/>
                        <a:pt x="-824" y="37976"/>
                        <a:pt x="780" y="58835"/>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8F58E527-EC01-4F25-AAD4-B820615766C5}"/>
                    </a:ext>
                  </a:extLst>
                </p:cNvPr>
                <p:cNvSpPr/>
                <p:nvPr/>
              </p:nvSpPr>
              <p:spPr>
                <a:xfrm>
                  <a:off x="9001535" y="2422014"/>
                  <a:ext cx="213946" cy="53487"/>
                </a:xfrm>
                <a:custGeom>
                  <a:avLst/>
                  <a:gdLst>
                    <a:gd name="connsiteX0" fmla="*/ 0 w 213946"/>
                    <a:gd name="connsiteY0" fmla="*/ 29785 h 53486"/>
                    <a:gd name="connsiteX1" fmla="*/ 129972 w 213946"/>
                    <a:gd name="connsiteY1" fmla="*/ 3577 h 53486"/>
                    <a:gd name="connsiteX2" fmla="*/ 238550 w 213946"/>
                    <a:gd name="connsiteY2" fmla="*/ 79528 h 53486"/>
                    <a:gd name="connsiteX3" fmla="*/ 111787 w 213946"/>
                    <a:gd name="connsiteY3" fmla="*/ 92365 h 53486"/>
                    <a:gd name="connsiteX4" fmla="*/ 0 w 213946"/>
                    <a:gd name="connsiteY4" fmla="*/ 297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46" h="53486">
                      <a:moveTo>
                        <a:pt x="0" y="29785"/>
                      </a:moveTo>
                      <a:cubicBezTo>
                        <a:pt x="37441" y="4112"/>
                        <a:pt x="85579" y="-6051"/>
                        <a:pt x="129972" y="3577"/>
                      </a:cubicBezTo>
                      <a:cubicBezTo>
                        <a:pt x="174366" y="12670"/>
                        <a:pt x="214481" y="41018"/>
                        <a:pt x="238550" y="79528"/>
                      </a:cubicBezTo>
                      <a:cubicBezTo>
                        <a:pt x="198435" y="96109"/>
                        <a:pt x="154576" y="101457"/>
                        <a:pt x="111787" y="92365"/>
                      </a:cubicBezTo>
                      <a:cubicBezTo>
                        <a:pt x="68998" y="82737"/>
                        <a:pt x="29953" y="61342"/>
                        <a:pt x="0" y="29785"/>
                      </a:cubicBezTo>
                      <a:close/>
                    </a:path>
                  </a:pathLst>
                </a:custGeom>
                <a:gradFill>
                  <a:gsLst>
                    <a:gs pos="0">
                      <a:schemeClr val="accent2"/>
                    </a:gs>
                    <a:gs pos="54000">
                      <a:schemeClr val="accent4"/>
                    </a:gs>
                    <a:gs pos="100000">
                      <a:schemeClr val="accent1">
                        <a:lumMod val="25000"/>
                      </a:schemeClr>
                    </a:gs>
                  </a:gsLst>
                  <a:path path="circle">
                    <a:fillToRect r="100000" b="100000"/>
                  </a:path>
                </a:gra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C5463D9E-DE3A-4C75-9471-3D4ACF714535}"/>
                    </a:ext>
                  </a:extLst>
                </p:cNvPr>
                <p:cNvSpPr/>
                <p:nvPr/>
              </p:nvSpPr>
              <p:spPr>
                <a:xfrm>
                  <a:off x="9226257" y="2386011"/>
                  <a:ext cx="106973" cy="106973"/>
                </a:xfrm>
                <a:custGeom>
                  <a:avLst/>
                  <a:gdLst>
                    <a:gd name="connsiteX0" fmla="*/ 36828 w 106973"/>
                    <a:gd name="connsiteY0" fmla="*/ 121415 h 106973"/>
                    <a:gd name="connsiteX1" fmla="*/ 992 w 106973"/>
                    <a:gd name="connsiteY1" fmla="*/ 0 h 106973"/>
                    <a:gd name="connsiteX2" fmla="*/ 94593 w 106973"/>
                    <a:gd name="connsiteY2" fmla="*/ 54556 h 106973"/>
                    <a:gd name="connsiteX3" fmla="*/ 129894 w 106973"/>
                    <a:gd name="connsiteY3" fmla="*/ 154041 h 106973"/>
                    <a:gd name="connsiteX4" fmla="*/ 36828 w 106973"/>
                    <a:gd name="connsiteY4" fmla="*/ 121415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36828" y="121415"/>
                      </a:moveTo>
                      <a:cubicBezTo>
                        <a:pt x="9015" y="87718"/>
                        <a:pt x="-3822" y="43324"/>
                        <a:pt x="992" y="0"/>
                      </a:cubicBezTo>
                      <a:cubicBezTo>
                        <a:pt x="35758" y="11232"/>
                        <a:pt x="69454" y="27813"/>
                        <a:pt x="94593" y="54556"/>
                      </a:cubicBezTo>
                      <a:cubicBezTo>
                        <a:pt x="119732" y="81300"/>
                        <a:pt x="134708" y="118205"/>
                        <a:pt x="129894" y="154041"/>
                      </a:cubicBezTo>
                      <a:cubicBezTo>
                        <a:pt x="99942" y="139065"/>
                        <a:pt x="68919" y="129972"/>
                        <a:pt x="36828" y="121415"/>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2C702DEE-BEFC-4D8A-9B15-A1BEEA49E605}"/>
                    </a:ext>
                  </a:extLst>
                </p:cNvPr>
                <p:cNvSpPr/>
                <p:nvPr/>
              </p:nvSpPr>
              <p:spPr>
                <a:xfrm>
                  <a:off x="9392570" y="2422382"/>
                  <a:ext cx="106973" cy="160460"/>
                </a:xfrm>
                <a:custGeom>
                  <a:avLst/>
                  <a:gdLst>
                    <a:gd name="connsiteX0" fmla="*/ 22951 w 106973"/>
                    <a:gd name="connsiteY0" fmla="*/ 146018 h 160459"/>
                    <a:gd name="connsiteX1" fmla="*/ 6905 w 106973"/>
                    <a:gd name="connsiteY1" fmla="*/ 0 h 160459"/>
                    <a:gd name="connsiteX2" fmla="*/ 94623 w 106973"/>
                    <a:gd name="connsiteY2" fmla="*/ 95741 h 160459"/>
                    <a:gd name="connsiteX3" fmla="*/ 104786 w 106973"/>
                    <a:gd name="connsiteY3" fmla="*/ 200040 h 160459"/>
                    <a:gd name="connsiteX4" fmla="*/ 22951 w 106973"/>
                    <a:gd name="connsiteY4" fmla="*/ 14601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60459">
                      <a:moveTo>
                        <a:pt x="22951" y="146018"/>
                      </a:moveTo>
                      <a:cubicBezTo>
                        <a:pt x="-48" y="103229"/>
                        <a:pt x="-6466" y="49208"/>
                        <a:pt x="6905" y="0"/>
                      </a:cubicBezTo>
                      <a:cubicBezTo>
                        <a:pt x="43811" y="27278"/>
                        <a:pt x="75903" y="59370"/>
                        <a:pt x="94623" y="95741"/>
                      </a:cubicBezTo>
                      <a:cubicBezTo>
                        <a:pt x="112274" y="129972"/>
                        <a:pt x="117623" y="169018"/>
                        <a:pt x="104786" y="200040"/>
                      </a:cubicBezTo>
                      <a:cubicBezTo>
                        <a:pt x="81252" y="179180"/>
                        <a:pt x="53439" y="163134"/>
                        <a:pt x="22951" y="146018"/>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A1E392DA-8A01-4450-B8E2-D89F80AD554B}"/>
                    </a:ext>
                  </a:extLst>
                </p:cNvPr>
                <p:cNvSpPr/>
                <p:nvPr/>
              </p:nvSpPr>
              <p:spPr>
                <a:xfrm>
                  <a:off x="9537639" y="2497263"/>
                  <a:ext cx="53487" cy="213946"/>
                </a:xfrm>
                <a:custGeom>
                  <a:avLst/>
                  <a:gdLst>
                    <a:gd name="connsiteX0" fmla="*/ 13204 w 53486"/>
                    <a:gd name="connsiteY0" fmla="*/ 168483 h 213946"/>
                    <a:gd name="connsiteX1" fmla="*/ 16948 w 53486"/>
                    <a:gd name="connsiteY1" fmla="*/ 0 h 213946"/>
                    <a:gd name="connsiteX2" fmla="*/ 93434 w 53486"/>
                    <a:gd name="connsiteY2" fmla="*/ 125159 h 213946"/>
                    <a:gd name="connsiteX3" fmla="*/ 83806 w 53486"/>
                    <a:gd name="connsiteY3" fmla="*/ 235341 h 213946"/>
                    <a:gd name="connsiteX4" fmla="*/ 13204 w 53486"/>
                    <a:gd name="connsiteY4" fmla="*/ 168483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13204" y="168483"/>
                      </a:moveTo>
                      <a:cubicBezTo>
                        <a:pt x="-4982" y="118205"/>
                        <a:pt x="-4982" y="55626"/>
                        <a:pt x="16948" y="0"/>
                      </a:cubicBezTo>
                      <a:cubicBezTo>
                        <a:pt x="52784" y="43859"/>
                        <a:pt x="81132" y="81300"/>
                        <a:pt x="93434" y="125159"/>
                      </a:cubicBezTo>
                      <a:cubicBezTo>
                        <a:pt x="104131" y="163134"/>
                        <a:pt x="100387" y="208598"/>
                        <a:pt x="83806" y="235341"/>
                      </a:cubicBezTo>
                      <a:cubicBezTo>
                        <a:pt x="65086" y="211807"/>
                        <a:pt x="41017" y="191482"/>
                        <a:pt x="13204" y="168483"/>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56D80F30-2691-42D9-BBCB-BA564A8ADD40}"/>
                    </a:ext>
                  </a:extLst>
                </p:cNvPr>
                <p:cNvSpPr/>
                <p:nvPr/>
              </p:nvSpPr>
              <p:spPr>
                <a:xfrm>
                  <a:off x="9662280" y="2582307"/>
                  <a:ext cx="53487" cy="267433"/>
                </a:xfrm>
                <a:custGeom>
                  <a:avLst/>
                  <a:gdLst>
                    <a:gd name="connsiteX0" fmla="*/ 2489 w 53486"/>
                    <a:gd name="connsiteY0" fmla="*/ 200575 h 267433"/>
                    <a:gd name="connsiteX1" fmla="*/ 44744 w 53486"/>
                    <a:gd name="connsiteY1" fmla="*/ 0 h 267433"/>
                    <a:gd name="connsiteX2" fmla="*/ 88068 w 53486"/>
                    <a:gd name="connsiteY2" fmla="*/ 173832 h 267433"/>
                    <a:gd name="connsiteX3" fmla="*/ 53836 w 53486"/>
                    <a:gd name="connsiteY3" fmla="*/ 278130 h 267433"/>
                    <a:gd name="connsiteX4" fmla="*/ 2489 w 53486"/>
                    <a:gd name="connsiteY4" fmla="*/ 200575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2489" y="200575"/>
                      </a:moveTo>
                      <a:cubicBezTo>
                        <a:pt x="-6069" y="140670"/>
                        <a:pt x="7303" y="65254"/>
                        <a:pt x="44744" y="0"/>
                      </a:cubicBezTo>
                      <a:cubicBezTo>
                        <a:pt x="70417" y="70602"/>
                        <a:pt x="88068" y="123554"/>
                        <a:pt x="88068" y="173832"/>
                      </a:cubicBezTo>
                      <a:cubicBezTo>
                        <a:pt x="88068" y="214481"/>
                        <a:pt x="74161" y="256736"/>
                        <a:pt x="53836" y="278130"/>
                      </a:cubicBezTo>
                      <a:cubicBezTo>
                        <a:pt x="42069" y="254061"/>
                        <a:pt x="24419" y="229992"/>
                        <a:pt x="2489" y="200575"/>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EFD4823C-6714-4D08-B2F2-CD0B69782F6F}"/>
                    </a:ext>
                  </a:extLst>
                </p:cNvPr>
                <p:cNvSpPr/>
                <p:nvPr/>
              </p:nvSpPr>
              <p:spPr>
                <a:xfrm>
                  <a:off x="9754592" y="2728860"/>
                  <a:ext cx="53487" cy="267433"/>
                </a:xfrm>
                <a:custGeom>
                  <a:avLst/>
                  <a:gdLst>
                    <a:gd name="connsiteX0" fmla="*/ 35 w 53486"/>
                    <a:gd name="connsiteY0" fmla="*/ 210202 h 267433"/>
                    <a:gd name="connsiteX1" fmla="*/ 71172 w 53486"/>
                    <a:gd name="connsiteY1" fmla="*/ 0 h 267433"/>
                    <a:gd name="connsiteX2" fmla="*/ 86148 w 53486"/>
                    <a:gd name="connsiteY2" fmla="*/ 197366 h 267433"/>
                    <a:gd name="connsiteX3" fmla="*/ 38010 w 53486"/>
                    <a:gd name="connsiteY3" fmla="*/ 293107 h 267433"/>
                    <a:gd name="connsiteX4" fmla="*/ 35 w 53486"/>
                    <a:gd name="connsiteY4" fmla="*/ 210202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35" y="210202"/>
                      </a:moveTo>
                      <a:cubicBezTo>
                        <a:pt x="-1035" y="147623"/>
                        <a:pt x="22499" y="67928"/>
                        <a:pt x="71172" y="0"/>
                      </a:cubicBezTo>
                      <a:cubicBezTo>
                        <a:pt x="85614" y="85579"/>
                        <a:pt x="94706" y="145484"/>
                        <a:pt x="86148" y="197366"/>
                      </a:cubicBezTo>
                      <a:cubicBezTo>
                        <a:pt x="79195" y="238015"/>
                        <a:pt x="59940" y="276526"/>
                        <a:pt x="38010" y="293107"/>
                      </a:cubicBezTo>
                      <a:cubicBezTo>
                        <a:pt x="31057" y="268503"/>
                        <a:pt x="17151" y="242294"/>
                        <a:pt x="35" y="210202"/>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615B5A58-AB50-442B-A40C-5A013C6DABE0}"/>
                    </a:ext>
                  </a:extLst>
                </p:cNvPr>
                <p:cNvSpPr/>
                <p:nvPr/>
              </p:nvSpPr>
              <p:spPr>
                <a:xfrm>
                  <a:off x="9818276" y="2936388"/>
                  <a:ext cx="106973" cy="213946"/>
                </a:xfrm>
                <a:custGeom>
                  <a:avLst/>
                  <a:gdLst>
                    <a:gd name="connsiteX0" fmla="*/ 0 w 106973"/>
                    <a:gd name="connsiteY0" fmla="*/ 156716 h 213946"/>
                    <a:gd name="connsiteX1" fmla="*/ 123019 w 106973"/>
                    <a:gd name="connsiteY1" fmla="*/ 0 h 213946"/>
                    <a:gd name="connsiteX2" fmla="*/ 98950 w 106973"/>
                    <a:gd name="connsiteY2" fmla="*/ 165809 h 213946"/>
                    <a:gd name="connsiteX3" fmla="*/ 17116 w 106973"/>
                    <a:gd name="connsiteY3" fmla="*/ 243364 h 213946"/>
                    <a:gd name="connsiteX4" fmla="*/ 0 w 106973"/>
                    <a:gd name="connsiteY4" fmla="*/ 15671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0" y="156716"/>
                      </a:moveTo>
                      <a:cubicBezTo>
                        <a:pt x="18720" y="100555"/>
                        <a:pt x="65254" y="36371"/>
                        <a:pt x="123019" y="0"/>
                      </a:cubicBezTo>
                      <a:cubicBezTo>
                        <a:pt x="119275" y="64184"/>
                        <a:pt x="118740" y="122484"/>
                        <a:pt x="98950" y="165809"/>
                      </a:cubicBezTo>
                      <a:cubicBezTo>
                        <a:pt x="81834" y="202714"/>
                        <a:pt x="47068" y="229992"/>
                        <a:pt x="17116" y="243364"/>
                      </a:cubicBezTo>
                      <a:cubicBezTo>
                        <a:pt x="17650" y="215551"/>
                        <a:pt x="8023" y="192017"/>
                        <a:pt x="0" y="156716"/>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9642933D-CA25-42F9-AD54-B743C1D31795}"/>
                    </a:ext>
                  </a:extLst>
                </p:cNvPr>
                <p:cNvSpPr/>
                <p:nvPr/>
              </p:nvSpPr>
              <p:spPr>
                <a:xfrm>
                  <a:off x="9847694" y="3100592"/>
                  <a:ext cx="106973" cy="213946"/>
                </a:xfrm>
                <a:custGeom>
                  <a:avLst/>
                  <a:gdLst>
                    <a:gd name="connsiteX0" fmla="*/ 0 w 106973"/>
                    <a:gd name="connsiteY0" fmla="*/ 148158 h 213946"/>
                    <a:gd name="connsiteX1" fmla="*/ 151902 w 106973"/>
                    <a:gd name="connsiteY1" fmla="*/ 0 h 213946"/>
                    <a:gd name="connsiteX2" fmla="*/ 95741 w 106973"/>
                    <a:gd name="connsiteY2" fmla="*/ 170622 h 213946"/>
                    <a:gd name="connsiteX3" fmla="*/ 4279 w 106973"/>
                    <a:gd name="connsiteY3" fmla="*/ 235341 h 213946"/>
                    <a:gd name="connsiteX4" fmla="*/ 0 w 106973"/>
                    <a:gd name="connsiteY4" fmla="*/ 148158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0" y="148158"/>
                      </a:moveTo>
                      <a:cubicBezTo>
                        <a:pt x="27278" y="93067"/>
                        <a:pt x="85579" y="31557"/>
                        <a:pt x="151902" y="0"/>
                      </a:cubicBezTo>
                      <a:cubicBezTo>
                        <a:pt x="135321" y="68998"/>
                        <a:pt x="123019" y="129438"/>
                        <a:pt x="95741" y="170622"/>
                      </a:cubicBezTo>
                      <a:cubicBezTo>
                        <a:pt x="72742" y="204319"/>
                        <a:pt x="34766" y="226248"/>
                        <a:pt x="4279" y="235341"/>
                      </a:cubicBezTo>
                      <a:cubicBezTo>
                        <a:pt x="8023" y="208063"/>
                        <a:pt x="2674" y="184529"/>
                        <a:pt x="0" y="148158"/>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18985B1D-DA37-4D5D-BC34-10E1C716BF28}"/>
                    </a:ext>
                  </a:extLst>
                </p:cNvPr>
                <p:cNvSpPr/>
                <p:nvPr/>
              </p:nvSpPr>
              <p:spPr>
                <a:xfrm>
                  <a:off x="9835775" y="3318283"/>
                  <a:ext cx="160460" cy="160460"/>
                </a:xfrm>
                <a:custGeom>
                  <a:avLst/>
                  <a:gdLst>
                    <a:gd name="connsiteX0" fmla="*/ 7639 w 160459"/>
                    <a:gd name="connsiteY0" fmla="*/ 126228 h 160459"/>
                    <a:gd name="connsiteX1" fmla="*/ 178262 w 160459"/>
                    <a:gd name="connsiteY1" fmla="*/ 0 h 160459"/>
                    <a:gd name="connsiteX2" fmla="*/ 99636 w 160459"/>
                    <a:gd name="connsiteY2" fmla="*/ 160995 h 160459"/>
                    <a:gd name="connsiteX3" fmla="*/ 151 w 160459"/>
                    <a:gd name="connsiteY3" fmla="*/ 212342 h 160459"/>
                    <a:gd name="connsiteX4" fmla="*/ 7639 w 160459"/>
                    <a:gd name="connsiteY4" fmla="*/ 12622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7639" y="126228"/>
                      </a:moveTo>
                      <a:cubicBezTo>
                        <a:pt x="41871" y="75416"/>
                        <a:pt x="108194" y="22464"/>
                        <a:pt x="178262" y="0"/>
                      </a:cubicBezTo>
                      <a:cubicBezTo>
                        <a:pt x="152053" y="66323"/>
                        <a:pt x="132263" y="124089"/>
                        <a:pt x="99636" y="160995"/>
                      </a:cubicBezTo>
                      <a:cubicBezTo>
                        <a:pt x="72358" y="191482"/>
                        <a:pt x="31708" y="207528"/>
                        <a:pt x="151" y="212342"/>
                      </a:cubicBezTo>
                      <a:cubicBezTo>
                        <a:pt x="-384" y="212877"/>
                        <a:pt x="151" y="172227"/>
                        <a:pt x="7639" y="126228"/>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8511A43C-E070-4620-8122-12EA4BDD7A5F}"/>
                    </a:ext>
                  </a:extLst>
                </p:cNvPr>
                <p:cNvSpPr/>
                <p:nvPr/>
              </p:nvSpPr>
              <p:spPr>
                <a:xfrm>
                  <a:off x="9777091" y="3561647"/>
                  <a:ext cx="160460" cy="160460"/>
                </a:xfrm>
                <a:custGeom>
                  <a:avLst/>
                  <a:gdLst>
                    <a:gd name="connsiteX0" fmla="*/ 19255 w 160459"/>
                    <a:gd name="connsiteY0" fmla="*/ 93067 h 160459"/>
                    <a:gd name="connsiteX1" fmla="*/ 189342 w 160459"/>
                    <a:gd name="connsiteY1" fmla="*/ 0 h 160459"/>
                    <a:gd name="connsiteX2" fmla="*/ 95741 w 160459"/>
                    <a:gd name="connsiteY2" fmla="*/ 143879 h 160459"/>
                    <a:gd name="connsiteX3" fmla="*/ 0 w 160459"/>
                    <a:gd name="connsiteY3" fmla="*/ 176506 h 160459"/>
                    <a:gd name="connsiteX4" fmla="*/ 19255 w 160459"/>
                    <a:gd name="connsiteY4" fmla="*/ 93067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9255" y="93067"/>
                      </a:moveTo>
                      <a:cubicBezTo>
                        <a:pt x="57231" y="49208"/>
                        <a:pt x="124089" y="9093"/>
                        <a:pt x="189342" y="0"/>
                      </a:cubicBezTo>
                      <a:cubicBezTo>
                        <a:pt x="156716" y="60440"/>
                        <a:pt x="130507" y="113927"/>
                        <a:pt x="95741" y="143879"/>
                      </a:cubicBezTo>
                      <a:cubicBezTo>
                        <a:pt x="67393" y="169018"/>
                        <a:pt x="28883" y="177576"/>
                        <a:pt x="0" y="176506"/>
                      </a:cubicBezTo>
                      <a:cubicBezTo>
                        <a:pt x="0" y="176506"/>
                        <a:pt x="5884" y="136926"/>
                        <a:pt x="19255" y="93067"/>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81D31890-006C-43D5-A2A8-BB53E1BD9B5C}"/>
                    </a:ext>
                  </a:extLst>
                </p:cNvPr>
                <p:cNvSpPr/>
                <p:nvPr/>
              </p:nvSpPr>
              <p:spPr>
                <a:xfrm>
                  <a:off x="9630538" y="3009130"/>
                  <a:ext cx="160460" cy="160460"/>
                </a:xfrm>
                <a:custGeom>
                  <a:avLst/>
                  <a:gdLst>
                    <a:gd name="connsiteX0" fmla="*/ 177041 w 160459"/>
                    <a:gd name="connsiteY0" fmla="*/ 86113 h 160459"/>
                    <a:gd name="connsiteX1" fmla="*/ 0 w 160459"/>
                    <a:gd name="connsiteY1" fmla="*/ 0 h 160459"/>
                    <a:gd name="connsiteX2" fmla="*/ 90927 w 160459"/>
                    <a:gd name="connsiteY2" fmla="*/ 134786 h 160459"/>
                    <a:gd name="connsiteX3" fmla="*/ 197366 w 160459"/>
                    <a:gd name="connsiteY3" fmla="*/ 171692 h 160459"/>
                    <a:gd name="connsiteX4" fmla="*/ 177041 w 160459"/>
                    <a:gd name="connsiteY4" fmla="*/ 86113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7041" y="86113"/>
                      </a:moveTo>
                      <a:cubicBezTo>
                        <a:pt x="136926" y="42789"/>
                        <a:pt x="67393" y="10162"/>
                        <a:pt x="0" y="0"/>
                      </a:cubicBezTo>
                      <a:cubicBezTo>
                        <a:pt x="29953" y="57231"/>
                        <a:pt x="55091" y="103229"/>
                        <a:pt x="90927" y="134786"/>
                      </a:cubicBezTo>
                      <a:cubicBezTo>
                        <a:pt x="121415" y="161530"/>
                        <a:pt x="164739" y="171692"/>
                        <a:pt x="197366" y="171692"/>
                      </a:cubicBezTo>
                      <a:cubicBezTo>
                        <a:pt x="185599" y="146553"/>
                        <a:pt x="183994" y="121415"/>
                        <a:pt x="177041" y="86113"/>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0209FCE0-1955-4165-8814-E5D9C6D8B7F1}"/>
                    </a:ext>
                  </a:extLst>
                </p:cNvPr>
                <p:cNvSpPr/>
                <p:nvPr/>
              </p:nvSpPr>
              <p:spPr>
                <a:xfrm>
                  <a:off x="9660491" y="3147660"/>
                  <a:ext cx="160460" cy="160460"/>
                </a:xfrm>
                <a:custGeom>
                  <a:avLst/>
                  <a:gdLst>
                    <a:gd name="connsiteX0" fmla="*/ 173832 w 160459"/>
                    <a:gd name="connsiteY0" fmla="*/ 101625 h 160459"/>
                    <a:gd name="connsiteX1" fmla="*/ 0 w 160459"/>
                    <a:gd name="connsiteY1" fmla="*/ 0 h 160459"/>
                    <a:gd name="connsiteX2" fmla="*/ 78090 w 160459"/>
                    <a:gd name="connsiteY2" fmla="*/ 142809 h 160459"/>
                    <a:gd name="connsiteX3" fmla="*/ 180250 w 160459"/>
                    <a:gd name="connsiteY3" fmla="*/ 189343 h 160459"/>
                    <a:gd name="connsiteX4" fmla="*/ 173832 w 160459"/>
                    <a:gd name="connsiteY4" fmla="*/ 10162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3832" y="101625"/>
                      </a:moveTo>
                      <a:cubicBezTo>
                        <a:pt x="137995" y="54556"/>
                        <a:pt x="65789" y="16046"/>
                        <a:pt x="0" y="0"/>
                      </a:cubicBezTo>
                      <a:cubicBezTo>
                        <a:pt x="24069" y="59905"/>
                        <a:pt x="45464" y="108043"/>
                        <a:pt x="78090" y="142809"/>
                      </a:cubicBezTo>
                      <a:cubicBezTo>
                        <a:pt x="105903" y="172227"/>
                        <a:pt x="148158" y="186668"/>
                        <a:pt x="180250" y="189343"/>
                      </a:cubicBezTo>
                      <a:cubicBezTo>
                        <a:pt x="181320" y="159390"/>
                        <a:pt x="179180" y="129972"/>
                        <a:pt x="173832" y="101625"/>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D0ADAD87-EC50-40F8-9609-A706CAD85A93}"/>
                    </a:ext>
                  </a:extLst>
                </p:cNvPr>
                <p:cNvSpPr/>
                <p:nvPr/>
              </p:nvSpPr>
              <p:spPr>
                <a:xfrm>
                  <a:off x="9670653" y="3310795"/>
                  <a:ext cx="160460" cy="213946"/>
                </a:xfrm>
                <a:custGeom>
                  <a:avLst/>
                  <a:gdLst>
                    <a:gd name="connsiteX0" fmla="*/ 160460 w 160459"/>
                    <a:gd name="connsiteY0" fmla="*/ 134786 h 213946"/>
                    <a:gd name="connsiteX1" fmla="*/ 0 w 160459"/>
                    <a:gd name="connsiteY1" fmla="*/ 0 h 213946"/>
                    <a:gd name="connsiteX2" fmla="*/ 57766 w 160459"/>
                    <a:gd name="connsiteY2" fmla="*/ 156181 h 213946"/>
                    <a:gd name="connsiteX3" fmla="*/ 151902 w 160459"/>
                    <a:gd name="connsiteY3" fmla="*/ 221435 h 213946"/>
                    <a:gd name="connsiteX4" fmla="*/ 160460 w 160459"/>
                    <a:gd name="connsiteY4" fmla="*/ 13478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213946">
                      <a:moveTo>
                        <a:pt x="160460" y="134786"/>
                      </a:moveTo>
                      <a:cubicBezTo>
                        <a:pt x="131577" y="80765"/>
                        <a:pt x="64184" y="27813"/>
                        <a:pt x="0" y="0"/>
                      </a:cubicBezTo>
                      <a:cubicBezTo>
                        <a:pt x="16046" y="64719"/>
                        <a:pt x="30487" y="116066"/>
                        <a:pt x="57766" y="156181"/>
                      </a:cubicBezTo>
                      <a:cubicBezTo>
                        <a:pt x="80765" y="189877"/>
                        <a:pt x="119810" y="211807"/>
                        <a:pt x="151902" y="221435"/>
                      </a:cubicBezTo>
                      <a:cubicBezTo>
                        <a:pt x="158320" y="192552"/>
                        <a:pt x="160995" y="163669"/>
                        <a:pt x="160460" y="134786"/>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46C20EB9-1612-4EDF-8179-C8A99FFEE98D}"/>
                    </a:ext>
                  </a:extLst>
                </p:cNvPr>
                <p:cNvSpPr/>
                <p:nvPr/>
              </p:nvSpPr>
              <p:spPr>
                <a:xfrm>
                  <a:off x="9680378" y="3506556"/>
                  <a:ext cx="106973" cy="213946"/>
                </a:xfrm>
                <a:custGeom>
                  <a:avLst/>
                  <a:gdLst>
                    <a:gd name="connsiteX0" fmla="*/ 109550 w 106973"/>
                    <a:gd name="connsiteY0" fmla="*/ 156181 h 213946"/>
                    <a:gd name="connsiteX1" fmla="*/ 1507 w 106973"/>
                    <a:gd name="connsiteY1" fmla="*/ 0 h 213946"/>
                    <a:gd name="connsiteX2" fmla="*/ 12205 w 106973"/>
                    <a:gd name="connsiteY2" fmla="*/ 158320 h 213946"/>
                    <a:gd name="connsiteX3" fmla="*/ 79598 w 106973"/>
                    <a:gd name="connsiteY3" fmla="*/ 236946 h 213946"/>
                    <a:gd name="connsiteX4" fmla="*/ 109550 w 106973"/>
                    <a:gd name="connsiteY4" fmla="*/ 156181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109550" y="156181"/>
                      </a:moveTo>
                      <a:cubicBezTo>
                        <a:pt x="97783" y="100020"/>
                        <a:pt x="51785" y="37975"/>
                        <a:pt x="1507" y="0"/>
                      </a:cubicBezTo>
                      <a:cubicBezTo>
                        <a:pt x="-1167" y="64184"/>
                        <a:pt x="-1702" y="115531"/>
                        <a:pt x="12205" y="158320"/>
                      </a:cubicBezTo>
                      <a:cubicBezTo>
                        <a:pt x="23972" y="194156"/>
                        <a:pt x="53389" y="221969"/>
                        <a:pt x="79598" y="236946"/>
                      </a:cubicBezTo>
                      <a:cubicBezTo>
                        <a:pt x="92435" y="210737"/>
                        <a:pt x="102597" y="183994"/>
                        <a:pt x="109550" y="156181"/>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5F70F50C-2652-4E99-B5FF-331344D57F0B}"/>
                    </a:ext>
                  </a:extLst>
                </p:cNvPr>
                <p:cNvSpPr/>
                <p:nvPr/>
              </p:nvSpPr>
              <p:spPr>
                <a:xfrm>
                  <a:off x="9620915" y="3704991"/>
                  <a:ext cx="53487" cy="213946"/>
                </a:xfrm>
                <a:custGeom>
                  <a:avLst/>
                  <a:gdLst>
                    <a:gd name="connsiteX0" fmla="*/ 86643 w 53486"/>
                    <a:gd name="connsiteY0" fmla="*/ 144949 h 213946"/>
                    <a:gd name="connsiteX1" fmla="*/ 25134 w 53486"/>
                    <a:gd name="connsiteY1" fmla="*/ 0 h 213946"/>
                    <a:gd name="connsiteX2" fmla="*/ 530 w 53486"/>
                    <a:gd name="connsiteY2" fmla="*/ 144414 h 213946"/>
                    <a:gd name="connsiteX3" fmla="*/ 42784 w 53486"/>
                    <a:gd name="connsiteY3" fmla="*/ 217156 h 213946"/>
                    <a:gd name="connsiteX4" fmla="*/ 86643 w 53486"/>
                    <a:gd name="connsiteY4" fmla="*/ 144949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86643" y="144949"/>
                      </a:moveTo>
                      <a:cubicBezTo>
                        <a:pt x="88783" y="93067"/>
                        <a:pt x="60970" y="35836"/>
                        <a:pt x="25134" y="0"/>
                      </a:cubicBezTo>
                      <a:cubicBezTo>
                        <a:pt x="9088" y="58300"/>
                        <a:pt x="-2679" y="104834"/>
                        <a:pt x="530" y="144414"/>
                      </a:cubicBezTo>
                      <a:cubicBezTo>
                        <a:pt x="3204" y="177576"/>
                        <a:pt x="22994" y="203249"/>
                        <a:pt x="42784" y="217156"/>
                      </a:cubicBezTo>
                      <a:cubicBezTo>
                        <a:pt x="59900" y="194156"/>
                        <a:pt x="74341" y="170087"/>
                        <a:pt x="86643" y="144949"/>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0" name="Freeform: Shape 10239">
                  <a:extLst>
                    <a:ext uri="{FF2B5EF4-FFF2-40B4-BE49-F238E27FC236}">
                      <a16:creationId xmlns:a16="http://schemas.microsoft.com/office/drawing/2014/main" id="{6E236004-133C-49D3-A68F-DDF0D452BE78}"/>
                    </a:ext>
                  </a:extLst>
                </p:cNvPr>
                <p:cNvSpPr/>
                <p:nvPr/>
              </p:nvSpPr>
              <p:spPr>
                <a:xfrm>
                  <a:off x="9474932" y="3906635"/>
                  <a:ext cx="53487" cy="160460"/>
                </a:xfrm>
                <a:custGeom>
                  <a:avLst/>
                  <a:gdLst>
                    <a:gd name="connsiteX0" fmla="*/ 82329 w 53486"/>
                    <a:gd name="connsiteY0" fmla="*/ 140135 h 160459"/>
                    <a:gd name="connsiteX1" fmla="*/ 88212 w 53486"/>
                    <a:gd name="connsiteY1" fmla="*/ 0 h 160459"/>
                    <a:gd name="connsiteX2" fmla="*/ 5843 w 53486"/>
                    <a:gd name="connsiteY2" fmla="*/ 113926 h 160459"/>
                    <a:gd name="connsiteX3" fmla="*/ 12796 w 53486"/>
                    <a:gd name="connsiteY3" fmla="*/ 187738 h 160459"/>
                    <a:gd name="connsiteX4" fmla="*/ 82329 w 53486"/>
                    <a:gd name="connsiteY4" fmla="*/ 14013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160459">
                      <a:moveTo>
                        <a:pt x="82329" y="140135"/>
                      </a:moveTo>
                      <a:cubicBezTo>
                        <a:pt x="105863" y="97346"/>
                        <a:pt x="105328" y="40650"/>
                        <a:pt x="88212" y="0"/>
                      </a:cubicBezTo>
                      <a:cubicBezTo>
                        <a:pt x="49702" y="44394"/>
                        <a:pt x="19215" y="80230"/>
                        <a:pt x="5843" y="113926"/>
                      </a:cubicBezTo>
                      <a:cubicBezTo>
                        <a:pt x="-5389" y="142274"/>
                        <a:pt x="1029" y="170087"/>
                        <a:pt x="12796" y="187738"/>
                      </a:cubicBezTo>
                      <a:cubicBezTo>
                        <a:pt x="37400" y="173297"/>
                        <a:pt x="60934" y="157785"/>
                        <a:pt x="82329" y="140135"/>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1" name="Freeform: Shape 10240">
                  <a:extLst>
                    <a:ext uri="{FF2B5EF4-FFF2-40B4-BE49-F238E27FC236}">
                      <a16:creationId xmlns:a16="http://schemas.microsoft.com/office/drawing/2014/main" id="{4A153F76-5B8D-4EC9-B7EE-576860111CCA}"/>
                    </a:ext>
                  </a:extLst>
                </p:cNvPr>
                <p:cNvSpPr/>
                <p:nvPr/>
              </p:nvSpPr>
              <p:spPr>
                <a:xfrm>
                  <a:off x="9174832" y="2507960"/>
                  <a:ext cx="160460" cy="53487"/>
                </a:xfrm>
                <a:custGeom>
                  <a:avLst/>
                  <a:gdLst>
                    <a:gd name="connsiteX0" fmla="*/ 93067 w 160459"/>
                    <a:gd name="connsiteY0" fmla="*/ 0 h 53486"/>
                    <a:gd name="connsiteX1" fmla="*/ 179715 w 160459"/>
                    <a:gd name="connsiteY1" fmla="*/ 34231 h 53486"/>
                    <a:gd name="connsiteX2" fmla="*/ 98415 w 160459"/>
                    <a:gd name="connsiteY2" fmla="*/ 85044 h 53486"/>
                    <a:gd name="connsiteX3" fmla="*/ 0 w 160459"/>
                    <a:gd name="connsiteY3" fmla="*/ 74346 h 53486"/>
                    <a:gd name="connsiteX4" fmla="*/ 93067 w 160459"/>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93067" y="0"/>
                      </a:moveTo>
                      <a:lnTo>
                        <a:pt x="179715" y="34231"/>
                      </a:lnTo>
                      <a:cubicBezTo>
                        <a:pt x="164204" y="63649"/>
                        <a:pt x="131577" y="80765"/>
                        <a:pt x="98415" y="85044"/>
                      </a:cubicBezTo>
                      <a:cubicBezTo>
                        <a:pt x="65789" y="89323"/>
                        <a:pt x="32092" y="82904"/>
                        <a:pt x="0" y="74346"/>
                      </a:cubicBezTo>
                      <a:cubicBezTo>
                        <a:pt x="27813" y="27278"/>
                        <a:pt x="51882" y="14441"/>
                        <a:pt x="93067" y="0"/>
                      </a:cubicBezTo>
                      <a:close/>
                    </a:path>
                  </a:pathLst>
                </a:custGeom>
                <a:gradFill flip="none" rotWithShape="1">
                  <a:gsLst>
                    <a:gs pos="0">
                      <a:schemeClr val="accent2"/>
                    </a:gs>
                    <a:gs pos="54000">
                      <a:schemeClr val="accent4"/>
                    </a:gs>
                    <a:gs pos="100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3" name="Freeform: Shape 10242">
                  <a:extLst>
                    <a:ext uri="{FF2B5EF4-FFF2-40B4-BE49-F238E27FC236}">
                      <a16:creationId xmlns:a16="http://schemas.microsoft.com/office/drawing/2014/main" id="{8B6D94A5-46BB-4DB9-8216-8C11FADDF90D}"/>
                    </a:ext>
                  </a:extLst>
                </p:cNvPr>
                <p:cNvSpPr/>
                <p:nvPr/>
              </p:nvSpPr>
              <p:spPr>
                <a:xfrm>
                  <a:off x="9301595" y="2578982"/>
                  <a:ext cx="160460" cy="53487"/>
                </a:xfrm>
                <a:custGeom>
                  <a:avLst/>
                  <a:gdLst>
                    <a:gd name="connsiteX0" fmla="*/ 136391 w 160459"/>
                    <a:gd name="connsiteY0" fmla="*/ 1185 h 53486"/>
                    <a:gd name="connsiteX1" fmla="*/ 0 w 160459"/>
                    <a:gd name="connsiteY1" fmla="*/ 48788 h 53486"/>
                    <a:gd name="connsiteX2" fmla="*/ 97346 w 160459"/>
                    <a:gd name="connsiteY2" fmla="*/ 73927 h 53486"/>
                    <a:gd name="connsiteX3" fmla="*/ 193087 w 160459"/>
                    <a:gd name="connsiteY3" fmla="*/ 42905 h 53486"/>
                    <a:gd name="connsiteX4" fmla="*/ 136391 w 160459"/>
                    <a:gd name="connsiteY4" fmla="*/ 11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136391" y="1185"/>
                      </a:moveTo>
                      <a:cubicBezTo>
                        <a:pt x="87183" y="-4698"/>
                        <a:pt x="34231" y="11348"/>
                        <a:pt x="0" y="48788"/>
                      </a:cubicBezTo>
                      <a:cubicBezTo>
                        <a:pt x="30487" y="68043"/>
                        <a:pt x="62044" y="73927"/>
                        <a:pt x="97346" y="73927"/>
                      </a:cubicBezTo>
                      <a:cubicBezTo>
                        <a:pt x="135321" y="74462"/>
                        <a:pt x="175436" y="63230"/>
                        <a:pt x="193087" y="42905"/>
                      </a:cubicBezTo>
                      <a:cubicBezTo>
                        <a:pt x="171692" y="26324"/>
                        <a:pt x="136391" y="1185"/>
                        <a:pt x="136391" y="1185"/>
                      </a:cubicBezTo>
                      <a:close/>
                    </a:path>
                  </a:pathLst>
                </a:custGeom>
                <a:gradFill flip="none" rotWithShape="1">
                  <a:gsLst>
                    <a:gs pos="0">
                      <a:schemeClr val="accent2"/>
                    </a:gs>
                    <a:gs pos="54000">
                      <a:schemeClr val="accent4"/>
                    </a:gs>
                    <a:gs pos="100000">
                      <a:schemeClr val="accent1">
                        <a:lumMod val="25000"/>
                      </a:scheme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4" name="Freeform: Shape 10243">
                  <a:extLst>
                    <a:ext uri="{FF2B5EF4-FFF2-40B4-BE49-F238E27FC236}">
                      <a16:creationId xmlns:a16="http://schemas.microsoft.com/office/drawing/2014/main" id="{8D7B48C2-26A0-4BD4-A7EE-F513937E6310}"/>
                    </a:ext>
                  </a:extLst>
                </p:cNvPr>
                <p:cNvSpPr/>
                <p:nvPr/>
              </p:nvSpPr>
              <p:spPr>
                <a:xfrm>
                  <a:off x="9455637" y="2671496"/>
                  <a:ext cx="106973" cy="53487"/>
                </a:xfrm>
                <a:custGeom>
                  <a:avLst/>
                  <a:gdLst>
                    <a:gd name="connsiteX0" fmla="*/ 112857 w 106973"/>
                    <a:gd name="connsiteY0" fmla="*/ 9761 h 53486"/>
                    <a:gd name="connsiteX1" fmla="*/ 0 w 106973"/>
                    <a:gd name="connsiteY1" fmla="*/ 10296 h 53486"/>
                    <a:gd name="connsiteX2" fmla="*/ 109648 w 106973"/>
                    <a:gd name="connsiteY2" fmla="*/ 77689 h 53486"/>
                    <a:gd name="connsiteX3" fmla="*/ 158855 w 106973"/>
                    <a:gd name="connsiteY3" fmla="*/ 63248 h 53486"/>
                    <a:gd name="connsiteX4" fmla="*/ 112857 w 106973"/>
                    <a:gd name="connsiteY4" fmla="*/ 9761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53486">
                      <a:moveTo>
                        <a:pt x="112857" y="9761"/>
                      </a:moveTo>
                      <a:cubicBezTo>
                        <a:pt x="77021" y="-3075"/>
                        <a:pt x="35836" y="-3610"/>
                        <a:pt x="0" y="10296"/>
                      </a:cubicBezTo>
                      <a:lnTo>
                        <a:pt x="109648" y="77689"/>
                      </a:lnTo>
                      <a:cubicBezTo>
                        <a:pt x="129438" y="76620"/>
                        <a:pt x="147088" y="72341"/>
                        <a:pt x="158855" y="63248"/>
                      </a:cubicBezTo>
                      <a:cubicBezTo>
                        <a:pt x="142274" y="42388"/>
                        <a:pt x="112857" y="9761"/>
                        <a:pt x="112857" y="9761"/>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5" name="Freeform: Shape 10244">
                  <a:extLst>
                    <a:ext uri="{FF2B5EF4-FFF2-40B4-BE49-F238E27FC236}">
                      <a16:creationId xmlns:a16="http://schemas.microsoft.com/office/drawing/2014/main" id="{311A6306-4273-4172-9282-C99190E86D72}"/>
                    </a:ext>
                  </a:extLst>
                </p:cNvPr>
                <p:cNvSpPr/>
                <p:nvPr/>
              </p:nvSpPr>
              <p:spPr>
                <a:xfrm>
                  <a:off x="9628399" y="2768440"/>
                  <a:ext cx="53487" cy="53487"/>
                </a:xfrm>
                <a:custGeom>
                  <a:avLst/>
                  <a:gdLst>
                    <a:gd name="connsiteX0" fmla="*/ 4279 w 53486"/>
                    <a:gd name="connsiteY0" fmla="*/ 0 h 53486"/>
                    <a:gd name="connsiteX1" fmla="*/ 0 w 53486"/>
                    <a:gd name="connsiteY1" fmla="*/ 75416 h 53486"/>
                    <a:gd name="connsiteX2" fmla="*/ 1070 w 53486"/>
                    <a:gd name="connsiteY2" fmla="*/ 76486 h 53486"/>
                    <a:gd name="connsiteX3" fmla="*/ 78091 w 53486"/>
                    <a:gd name="connsiteY3" fmla="*/ 92532 h 53486"/>
                    <a:gd name="connsiteX4" fmla="*/ 4279 w 53486"/>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53486">
                      <a:moveTo>
                        <a:pt x="4279" y="0"/>
                      </a:moveTo>
                      <a:cubicBezTo>
                        <a:pt x="2674" y="23534"/>
                        <a:pt x="0" y="51882"/>
                        <a:pt x="0" y="75416"/>
                      </a:cubicBezTo>
                      <a:cubicBezTo>
                        <a:pt x="0" y="74881"/>
                        <a:pt x="1070" y="77556"/>
                        <a:pt x="1070" y="76486"/>
                      </a:cubicBezTo>
                      <a:cubicBezTo>
                        <a:pt x="25673" y="86648"/>
                        <a:pt x="51882" y="91997"/>
                        <a:pt x="78091" y="92532"/>
                      </a:cubicBezTo>
                      <a:cubicBezTo>
                        <a:pt x="59905" y="57766"/>
                        <a:pt x="36371" y="22464"/>
                        <a:pt x="4279" y="0"/>
                      </a:cubicBez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6" name="Freeform: Shape 10245">
                  <a:extLst>
                    <a:ext uri="{FF2B5EF4-FFF2-40B4-BE49-F238E27FC236}">
                      <a16:creationId xmlns:a16="http://schemas.microsoft.com/office/drawing/2014/main" id="{CE1CE612-5BB2-4695-9D07-FC64730E1D3C}"/>
                    </a:ext>
                  </a:extLst>
                </p:cNvPr>
                <p:cNvSpPr/>
                <p:nvPr/>
              </p:nvSpPr>
              <p:spPr>
                <a:xfrm>
                  <a:off x="9228711" y="2495516"/>
                  <a:ext cx="588353" cy="1551112"/>
                </a:xfrm>
                <a:custGeom>
                  <a:avLst/>
                  <a:gdLst>
                    <a:gd name="connsiteX0" fmla="*/ 290575 w 588352"/>
                    <a:gd name="connsiteY0" fmla="*/ 1585486 h 1551111"/>
                    <a:gd name="connsiteX1" fmla="*/ 309830 w 588352"/>
                    <a:gd name="connsiteY1" fmla="*/ 1573184 h 1551111"/>
                    <a:gd name="connsiteX2" fmla="*/ 357968 w 588352"/>
                    <a:gd name="connsiteY2" fmla="*/ 1531999 h 1551111"/>
                    <a:gd name="connsiteX3" fmla="*/ 423222 w 588352"/>
                    <a:gd name="connsiteY3" fmla="*/ 1459792 h 1551111"/>
                    <a:gd name="connsiteX4" fmla="*/ 494359 w 588352"/>
                    <a:gd name="connsiteY4" fmla="*/ 1355493 h 1551111"/>
                    <a:gd name="connsiteX5" fmla="*/ 558008 w 588352"/>
                    <a:gd name="connsiteY5" fmla="*/ 1220172 h 1551111"/>
                    <a:gd name="connsiteX6" fmla="*/ 604006 w 588352"/>
                    <a:gd name="connsiteY6" fmla="*/ 1060247 h 1551111"/>
                    <a:gd name="connsiteX7" fmla="*/ 617913 w 588352"/>
                    <a:gd name="connsiteY7" fmla="*/ 973599 h 1551111"/>
                    <a:gd name="connsiteX8" fmla="*/ 624866 w 588352"/>
                    <a:gd name="connsiteY8" fmla="*/ 883206 h 1551111"/>
                    <a:gd name="connsiteX9" fmla="*/ 614169 w 588352"/>
                    <a:gd name="connsiteY9" fmla="*/ 699747 h 1551111"/>
                    <a:gd name="connsiteX10" fmla="*/ 595448 w 588352"/>
                    <a:gd name="connsiteY10" fmla="*/ 609355 h 1551111"/>
                    <a:gd name="connsiteX11" fmla="*/ 568170 w 588352"/>
                    <a:gd name="connsiteY11" fmla="*/ 521637 h 1551111"/>
                    <a:gd name="connsiteX12" fmla="*/ 490615 w 588352"/>
                    <a:gd name="connsiteY12" fmla="*/ 361177 h 1551111"/>
                    <a:gd name="connsiteX13" fmla="*/ 390060 w 588352"/>
                    <a:gd name="connsiteY13" fmla="*/ 227995 h 1551111"/>
                    <a:gd name="connsiteX14" fmla="*/ 279342 w 588352"/>
                    <a:gd name="connsiteY14" fmla="*/ 127975 h 1551111"/>
                    <a:gd name="connsiteX15" fmla="*/ 172904 w 588352"/>
                    <a:gd name="connsiteY15" fmla="*/ 60582 h 1551111"/>
                    <a:gd name="connsiteX16" fmla="*/ 125836 w 588352"/>
                    <a:gd name="connsiteY16" fmla="*/ 37583 h 1551111"/>
                    <a:gd name="connsiteX17" fmla="*/ 84116 w 588352"/>
                    <a:gd name="connsiteY17" fmla="*/ 22072 h 1551111"/>
                    <a:gd name="connsiteX18" fmla="*/ 24211 w 588352"/>
                    <a:gd name="connsiteY18" fmla="*/ 5491 h 1551111"/>
                    <a:gd name="connsiteX19" fmla="*/ 2817 w 588352"/>
                    <a:gd name="connsiteY19" fmla="*/ 142 h 1551111"/>
                    <a:gd name="connsiteX20" fmla="*/ 142 w 588352"/>
                    <a:gd name="connsiteY20" fmla="*/ 1747 h 1551111"/>
                    <a:gd name="connsiteX21" fmla="*/ 1747 w 588352"/>
                    <a:gd name="connsiteY21" fmla="*/ 4421 h 1551111"/>
                    <a:gd name="connsiteX22" fmla="*/ 22607 w 588352"/>
                    <a:gd name="connsiteY22" fmla="*/ 10840 h 1551111"/>
                    <a:gd name="connsiteX23" fmla="*/ 80907 w 588352"/>
                    <a:gd name="connsiteY23" fmla="*/ 31165 h 1551111"/>
                    <a:gd name="connsiteX24" fmla="*/ 121557 w 588352"/>
                    <a:gd name="connsiteY24" fmla="*/ 47745 h 1551111"/>
                    <a:gd name="connsiteX25" fmla="*/ 167555 w 588352"/>
                    <a:gd name="connsiteY25" fmla="*/ 71814 h 1551111"/>
                    <a:gd name="connsiteX26" fmla="*/ 270250 w 588352"/>
                    <a:gd name="connsiteY26" fmla="*/ 140812 h 1551111"/>
                    <a:gd name="connsiteX27" fmla="*/ 376688 w 588352"/>
                    <a:gd name="connsiteY27" fmla="*/ 240832 h 1551111"/>
                    <a:gd name="connsiteX28" fmla="*/ 474034 w 588352"/>
                    <a:gd name="connsiteY28" fmla="*/ 371874 h 1551111"/>
                    <a:gd name="connsiteX29" fmla="*/ 549985 w 588352"/>
                    <a:gd name="connsiteY29" fmla="*/ 529125 h 1551111"/>
                    <a:gd name="connsiteX30" fmla="*/ 576728 w 588352"/>
                    <a:gd name="connsiteY30" fmla="*/ 614704 h 1551111"/>
                    <a:gd name="connsiteX31" fmla="*/ 595448 w 588352"/>
                    <a:gd name="connsiteY31" fmla="*/ 703491 h 1551111"/>
                    <a:gd name="connsiteX32" fmla="*/ 606146 w 588352"/>
                    <a:gd name="connsiteY32" fmla="*/ 883741 h 1551111"/>
                    <a:gd name="connsiteX33" fmla="*/ 599192 w 588352"/>
                    <a:gd name="connsiteY33" fmla="*/ 971994 h 1551111"/>
                    <a:gd name="connsiteX34" fmla="*/ 585286 w 588352"/>
                    <a:gd name="connsiteY34" fmla="*/ 1057573 h 1551111"/>
                    <a:gd name="connsiteX35" fmla="*/ 540357 w 588352"/>
                    <a:gd name="connsiteY35" fmla="*/ 1214823 h 1551111"/>
                    <a:gd name="connsiteX36" fmla="*/ 478847 w 588352"/>
                    <a:gd name="connsiteY36" fmla="*/ 1347470 h 1551111"/>
                    <a:gd name="connsiteX37" fmla="*/ 410385 w 588352"/>
                    <a:gd name="connsiteY37" fmla="*/ 1450164 h 1551111"/>
                    <a:gd name="connsiteX38" fmla="*/ 347270 w 588352"/>
                    <a:gd name="connsiteY38" fmla="*/ 1521302 h 1551111"/>
                    <a:gd name="connsiteX39" fmla="*/ 301272 w 588352"/>
                    <a:gd name="connsiteY39" fmla="*/ 1560882 h 1551111"/>
                    <a:gd name="connsiteX40" fmla="*/ 283621 w 588352"/>
                    <a:gd name="connsiteY40" fmla="*/ 1572649 h 1551111"/>
                    <a:gd name="connsiteX41" fmla="*/ 279877 w 588352"/>
                    <a:gd name="connsiteY41" fmla="*/ 1583346 h 1551111"/>
                    <a:gd name="connsiteX42" fmla="*/ 290040 w 588352"/>
                    <a:gd name="connsiteY42" fmla="*/ 1587090 h 1551111"/>
                    <a:gd name="connsiteX43" fmla="*/ 290575 w 588352"/>
                    <a:gd name="connsiteY43" fmla="*/ 1585486 h 1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8352" h="1551111">
                      <a:moveTo>
                        <a:pt x="290575" y="1585486"/>
                      </a:moveTo>
                      <a:cubicBezTo>
                        <a:pt x="290575" y="1585486"/>
                        <a:pt x="296993" y="1582276"/>
                        <a:pt x="309830" y="1573184"/>
                      </a:cubicBezTo>
                      <a:cubicBezTo>
                        <a:pt x="322132" y="1564626"/>
                        <a:pt x="338178" y="1550719"/>
                        <a:pt x="357968" y="1531999"/>
                      </a:cubicBezTo>
                      <a:cubicBezTo>
                        <a:pt x="377223" y="1512744"/>
                        <a:pt x="400222" y="1489745"/>
                        <a:pt x="423222" y="1459792"/>
                      </a:cubicBezTo>
                      <a:cubicBezTo>
                        <a:pt x="446756" y="1430374"/>
                        <a:pt x="470825" y="1395073"/>
                        <a:pt x="494359" y="1355493"/>
                      </a:cubicBezTo>
                      <a:cubicBezTo>
                        <a:pt x="516823" y="1314843"/>
                        <a:pt x="540357" y="1270449"/>
                        <a:pt x="558008" y="1220172"/>
                      </a:cubicBezTo>
                      <a:cubicBezTo>
                        <a:pt x="577263" y="1170964"/>
                        <a:pt x="591704" y="1116408"/>
                        <a:pt x="604006" y="1060247"/>
                      </a:cubicBezTo>
                      <a:cubicBezTo>
                        <a:pt x="609355" y="1031899"/>
                        <a:pt x="613634" y="1003016"/>
                        <a:pt x="617913" y="973599"/>
                      </a:cubicBezTo>
                      <a:cubicBezTo>
                        <a:pt x="620052" y="943646"/>
                        <a:pt x="623796" y="914229"/>
                        <a:pt x="624866" y="883206"/>
                      </a:cubicBezTo>
                      <a:cubicBezTo>
                        <a:pt x="626471" y="823301"/>
                        <a:pt x="624331" y="761257"/>
                        <a:pt x="614169" y="699747"/>
                      </a:cubicBezTo>
                      <a:cubicBezTo>
                        <a:pt x="609355" y="669260"/>
                        <a:pt x="604006" y="638772"/>
                        <a:pt x="595448" y="609355"/>
                      </a:cubicBezTo>
                      <a:cubicBezTo>
                        <a:pt x="588495" y="579402"/>
                        <a:pt x="578868" y="550520"/>
                        <a:pt x="568170" y="521637"/>
                      </a:cubicBezTo>
                      <a:cubicBezTo>
                        <a:pt x="547845" y="464406"/>
                        <a:pt x="520032" y="410919"/>
                        <a:pt x="490615" y="361177"/>
                      </a:cubicBezTo>
                      <a:cubicBezTo>
                        <a:pt x="459057" y="312504"/>
                        <a:pt x="426431" y="267040"/>
                        <a:pt x="390060" y="227995"/>
                      </a:cubicBezTo>
                      <a:cubicBezTo>
                        <a:pt x="354224" y="188415"/>
                        <a:pt x="316783" y="155253"/>
                        <a:pt x="279342" y="127975"/>
                      </a:cubicBezTo>
                      <a:cubicBezTo>
                        <a:pt x="242437" y="100162"/>
                        <a:pt x="206066" y="78233"/>
                        <a:pt x="172904" y="60582"/>
                      </a:cubicBezTo>
                      <a:cubicBezTo>
                        <a:pt x="155788" y="52559"/>
                        <a:pt x="140277" y="44536"/>
                        <a:pt x="125836" y="37583"/>
                      </a:cubicBezTo>
                      <a:cubicBezTo>
                        <a:pt x="110325" y="32234"/>
                        <a:pt x="96418" y="26886"/>
                        <a:pt x="84116" y="22072"/>
                      </a:cubicBezTo>
                      <a:cubicBezTo>
                        <a:pt x="58978" y="11909"/>
                        <a:pt x="37583" y="9235"/>
                        <a:pt x="24211" y="5491"/>
                      </a:cubicBezTo>
                      <a:cubicBezTo>
                        <a:pt x="10305" y="2282"/>
                        <a:pt x="2817" y="142"/>
                        <a:pt x="2817" y="142"/>
                      </a:cubicBezTo>
                      <a:cubicBezTo>
                        <a:pt x="1747" y="-393"/>
                        <a:pt x="142" y="677"/>
                        <a:pt x="142" y="1747"/>
                      </a:cubicBezTo>
                      <a:cubicBezTo>
                        <a:pt x="-393" y="2817"/>
                        <a:pt x="677" y="4421"/>
                        <a:pt x="1747" y="4421"/>
                      </a:cubicBezTo>
                      <a:cubicBezTo>
                        <a:pt x="1747" y="4421"/>
                        <a:pt x="9235" y="6561"/>
                        <a:pt x="22607" y="10840"/>
                      </a:cubicBezTo>
                      <a:cubicBezTo>
                        <a:pt x="35978" y="15653"/>
                        <a:pt x="56838" y="19932"/>
                        <a:pt x="80907" y="31165"/>
                      </a:cubicBezTo>
                      <a:cubicBezTo>
                        <a:pt x="93209" y="35978"/>
                        <a:pt x="106581" y="41862"/>
                        <a:pt x="121557" y="47745"/>
                      </a:cubicBezTo>
                      <a:cubicBezTo>
                        <a:pt x="135998" y="55233"/>
                        <a:pt x="150975" y="63256"/>
                        <a:pt x="167555" y="71814"/>
                      </a:cubicBezTo>
                      <a:cubicBezTo>
                        <a:pt x="199647" y="90000"/>
                        <a:pt x="234949" y="111929"/>
                        <a:pt x="270250" y="140812"/>
                      </a:cubicBezTo>
                      <a:cubicBezTo>
                        <a:pt x="306086" y="168625"/>
                        <a:pt x="341387" y="202857"/>
                        <a:pt x="376688" y="240832"/>
                      </a:cubicBezTo>
                      <a:cubicBezTo>
                        <a:pt x="410920" y="279342"/>
                        <a:pt x="443546" y="323736"/>
                        <a:pt x="474034" y="371874"/>
                      </a:cubicBezTo>
                      <a:cubicBezTo>
                        <a:pt x="502382" y="421082"/>
                        <a:pt x="530195" y="472964"/>
                        <a:pt x="549985" y="529125"/>
                      </a:cubicBezTo>
                      <a:cubicBezTo>
                        <a:pt x="560682" y="556938"/>
                        <a:pt x="570310" y="585286"/>
                        <a:pt x="576728" y="614704"/>
                      </a:cubicBezTo>
                      <a:cubicBezTo>
                        <a:pt x="585286" y="643586"/>
                        <a:pt x="590100" y="673539"/>
                        <a:pt x="595448" y="703491"/>
                      </a:cubicBezTo>
                      <a:cubicBezTo>
                        <a:pt x="605611" y="762861"/>
                        <a:pt x="607215" y="823301"/>
                        <a:pt x="606146" y="883741"/>
                      </a:cubicBezTo>
                      <a:cubicBezTo>
                        <a:pt x="605076" y="912624"/>
                        <a:pt x="601332" y="942576"/>
                        <a:pt x="599192" y="971994"/>
                      </a:cubicBezTo>
                      <a:cubicBezTo>
                        <a:pt x="594914" y="1000877"/>
                        <a:pt x="590634" y="1029225"/>
                        <a:pt x="585286" y="1057573"/>
                      </a:cubicBezTo>
                      <a:cubicBezTo>
                        <a:pt x="572984" y="1113199"/>
                        <a:pt x="559077" y="1166151"/>
                        <a:pt x="540357" y="1214823"/>
                      </a:cubicBezTo>
                      <a:cubicBezTo>
                        <a:pt x="522707" y="1264031"/>
                        <a:pt x="500242" y="1307890"/>
                        <a:pt x="478847" y="1347470"/>
                      </a:cubicBezTo>
                      <a:cubicBezTo>
                        <a:pt x="456383" y="1386515"/>
                        <a:pt x="433384" y="1421282"/>
                        <a:pt x="410385" y="1450164"/>
                      </a:cubicBezTo>
                      <a:cubicBezTo>
                        <a:pt x="387920" y="1479582"/>
                        <a:pt x="365991" y="1502581"/>
                        <a:pt x="347270" y="1521302"/>
                      </a:cubicBezTo>
                      <a:cubicBezTo>
                        <a:pt x="328550" y="1539487"/>
                        <a:pt x="312504" y="1552859"/>
                        <a:pt x="301272" y="1560882"/>
                      </a:cubicBezTo>
                      <a:cubicBezTo>
                        <a:pt x="291110" y="1568905"/>
                        <a:pt x="283621" y="1572649"/>
                        <a:pt x="283621" y="1572649"/>
                      </a:cubicBezTo>
                      <a:cubicBezTo>
                        <a:pt x="279877" y="1574788"/>
                        <a:pt x="277738" y="1579067"/>
                        <a:pt x="279877" y="1583346"/>
                      </a:cubicBezTo>
                      <a:cubicBezTo>
                        <a:pt x="281482" y="1587090"/>
                        <a:pt x="286296" y="1588695"/>
                        <a:pt x="290040" y="1587090"/>
                      </a:cubicBezTo>
                      <a:lnTo>
                        <a:pt x="290575" y="1585486"/>
                      </a:lnTo>
                      <a:close/>
                    </a:path>
                  </a:pathLst>
                </a:custGeom>
                <a:gradFill flip="none" rotWithShape="1">
                  <a:gsLst>
                    <a:gs pos="0">
                      <a:schemeClr val="accent2"/>
                    </a:gs>
                    <a:gs pos="54000">
                      <a:schemeClr val="accent4"/>
                    </a:gs>
                    <a:gs pos="100000">
                      <a:schemeClr val="accent1">
                        <a:lumMod val="25000"/>
                      </a:scheme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7" name="Freeform: Shape 10246">
                  <a:extLst>
                    <a:ext uri="{FF2B5EF4-FFF2-40B4-BE49-F238E27FC236}">
                      <a16:creationId xmlns:a16="http://schemas.microsoft.com/office/drawing/2014/main" id="{EB770B7A-CEBE-4800-9ABE-F1A2427FCC7E}"/>
                    </a:ext>
                  </a:extLst>
                </p:cNvPr>
                <p:cNvSpPr/>
                <p:nvPr/>
              </p:nvSpPr>
              <p:spPr>
                <a:xfrm>
                  <a:off x="9800091" y="3727558"/>
                  <a:ext cx="106973" cy="106973"/>
                </a:xfrm>
                <a:custGeom>
                  <a:avLst/>
                  <a:gdLst>
                    <a:gd name="connsiteX0" fmla="*/ 110182 w 106973"/>
                    <a:gd name="connsiteY0" fmla="*/ 433 h 106973"/>
                    <a:gd name="connsiteX1" fmla="*/ 115531 w 106973"/>
                    <a:gd name="connsiteY1" fmla="*/ 11130 h 106973"/>
                    <a:gd name="connsiteX2" fmla="*/ 0 w 106973"/>
                    <a:gd name="connsiteY2" fmla="*/ 112220 h 106973"/>
                    <a:gd name="connsiteX3" fmla="*/ 110182 w 106973"/>
                    <a:gd name="connsiteY3" fmla="*/ 433 h 106973"/>
                  </a:gdLst>
                  <a:ahLst/>
                  <a:cxnLst>
                    <a:cxn ang="0">
                      <a:pos x="connsiteX0" y="connsiteY0"/>
                    </a:cxn>
                    <a:cxn ang="0">
                      <a:pos x="connsiteX1" y="connsiteY1"/>
                    </a:cxn>
                    <a:cxn ang="0">
                      <a:pos x="connsiteX2" y="connsiteY2"/>
                    </a:cxn>
                    <a:cxn ang="0">
                      <a:pos x="connsiteX3" y="connsiteY3"/>
                    </a:cxn>
                  </a:cxnLst>
                  <a:rect l="l" t="t" r="r" b="b"/>
                  <a:pathLst>
                    <a:path w="106973" h="106973">
                      <a:moveTo>
                        <a:pt x="110182" y="433"/>
                      </a:moveTo>
                      <a:cubicBezTo>
                        <a:pt x="113926" y="2572"/>
                        <a:pt x="116066" y="7386"/>
                        <a:pt x="115531" y="11130"/>
                      </a:cubicBezTo>
                      <a:cubicBezTo>
                        <a:pt x="114461" y="30385"/>
                        <a:pt x="58835" y="93499"/>
                        <a:pt x="0" y="112220"/>
                      </a:cubicBezTo>
                      <a:cubicBezTo>
                        <a:pt x="26208" y="60338"/>
                        <a:pt x="97880" y="-5986"/>
                        <a:pt x="110182" y="433"/>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8" name="Freeform: Shape 10247">
                  <a:extLst>
                    <a:ext uri="{FF2B5EF4-FFF2-40B4-BE49-F238E27FC236}">
                      <a16:creationId xmlns:a16="http://schemas.microsoft.com/office/drawing/2014/main" id="{309B7A38-9791-445C-954B-2B14752B13EC}"/>
                    </a:ext>
                  </a:extLst>
                </p:cNvPr>
                <p:cNvSpPr/>
                <p:nvPr/>
              </p:nvSpPr>
              <p:spPr>
                <a:xfrm>
                  <a:off x="9257201" y="4179890"/>
                  <a:ext cx="160460" cy="53487"/>
                </a:xfrm>
                <a:custGeom>
                  <a:avLst/>
                  <a:gdLst>
                    <a:gd name="connsiteX0" fmla="*/ 198970 w 160459"/>
                    <a:gd name="connsiteY0" fmla="*/ 67990 h 53486"/>
                    <a:gd name="connsiteX1" fmla="*/ 188808 w 160459"/>
                    <a:gd name="connsiteY1" fmla="*/ 80292 h 53486"/>
                    <a:gd name="connsiteX2" fmla="*/ 0 w 160459"/>
                    <a:gd name="connsiteY2" fmla="*/ 3806 h 53486"/>
                    <a:gd name="connsiteX3" fmla="*/ 198970 w 160459"/>
                    <a:gd name="connsiteY3" fmla="*/ 67990 h 53486"/>
                  </a:gdLst>
                  <a:ahLst/>
                  <a:cxnLst>
                    <a:cxn ang="0">
                      <a:pos x="connsiteX0" y="connsiteY0"/>
                    </a:cxn>
                    <a:cxn ang="0">
                      <a:pos x="connsiteX1" y="connsiteY1"/>
                    </a:cxn>
                    <a:cxn ang="0">
                      <a:pos x="connsiteX2" y="connsiteY2"/>
                    </a:cxn>
                    <a:cxn ang="0">
                      <a:pos x="connsiteX3" y="connsiteY3"/>
                    </a:cxn>
                  </a:cxnLst>
                  <a:rect l="l" t="t" r="r" b="b"/>
                  <a:pathLst>
                    <a:path w="160459" h="53486">
                      <a:moveTo>
                        <a:pt x="198970" y="67990"/>
                      </a:moveTo>
                      <a:cubicBezTo>
                        <a:pt x="198435" y="73339"/>
                        <a:pt x="194156" y="78153"/>
                        <a:pt x="188808" y="80292"/>
                      </a:cubicBezTo>
                      <a:cubicBezTo>
                        <a:pt x="165274" y="89385"/>
                        <a:pt x="56696" y="61037"/>
                        <a:pt x="0" y="3806"/>
                      </a:cubicBezTo>
                      <a:cubicBezTo>
                        <a:pt x="77556" y="-16519"/>
                        <a:pt x="200040" y="50340"/>
                        <a:pt x="198970" y="67990"/>
                      </a:cubicBezTo>
                      <a:close/>
                    </a:path>
                  </a:pathLst>
                </a:custGeom>
                <a:gradFill flip="none" rotWithShape="1">
                  <a:gsLst>
                    <a:gs pos="0">
                      <a:schemeClr val="accent2"/>
                    </a:gs>
                    <a:gs pos="54000">
                      <a:schemeClr val="accent4"/>
                    </a:gs>
                    <a:gs pos="100000">
                      <a:schemeClr val="accent1">
                        <a:lumMod val="25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49" name="Freeform: Shape 10248">
                  <a:extLst>
                    <a:ext uri="{FF2B5EF4-FFF2-40B4-BE49-F238E27FC236}">
                      <a16:creationId xmlns:a16="http://schemas.microsoft.com/office/drawing/2014/main" id="{A75106CF-C511-4147-8AAA-46BC8F87F73F}"/>
                    </a:ext>
                  </a:extLst>
                </p:cNvPr>
                <p:cNvSpPr/>
                <p:nvPr/>
              </p:nvSpPr>
              <p:spPr>
                <a:xfrm>
                  <a:off x="9340640" y="4149902"/>
                  <a:ext cx="160460" cy="53487"/>
                </a:xfrm>
                <a:custGeom>
                  <a:avLst/>
                  <a:gdLst>
                    <a:gd name="connsiteX0" fmla="*/ 193622 w 160459"/>
                    <a:gd name="connsiteY0" fmla="*/ 54654 h 53486"/>
                    <a:gd name="connsiteX1" fmla="*/ 185064 w 160459"/>
                    <a:gd name="connsiteY1" fmla="*/ 67491 h 53486"/>
                    <a:gd name="connsiteX2" fmla="*/ 0 w 160459"/>
                    <a:gd name="connsiteY2" fmla="*/ 7051 h 53486"/>
                    <a:gd name="connsiteX3" fmla="*/ 193622 w 160459"/>
                    <a:gd name="connsiteY3" fmla="*/ 54654 h 53486"/>
                  </a:gdLst>
                  <a:ahLst/>
                  <a:cxnLst>
                    <a:cxn ang="0">
                      <a:pos x="connsiteX0" y="connsiteY0"/>
                    </a:cxn>
                    <a:cxn ang="0">
                      <a:pos x="connsiteX1" y="connsiteY1"/>
                    </a:cxn>
                    <a:cxn ang="0">
                      <a:pos x="connsiteX2" y="connsiteY2"/>
                    </a:cxn>
                    <a:cxn ang="0">
                      <a:pos x="connsiteX3" y="connsiteY3"/>
                    </a:cxn>
                  </a:cxnLst>
                  <a:rect l="l" t="t" r="r" b="b"/>
                  <a:pathLst>
                    <a:path w="160459" h="53486">
                      <a:moveTo>
                        <a:pt x="193622" y="54654"/>
                      </a:moveTo>
                      <a:cubicBezTo>
                        <a:pt x="193622" y="60003"/>
                        <a:pt x="189878" y="65351"/>
                        <a:pt x="185064" y="67491"/>
                      </a:cubicBezTo>
                      <a:cubicBezTo>
                        <a:pt x="163134" y="78188"/>
                        <a:pt x="58300" y="58933"/>
                        <a:pt x="0" y="7051"/>
                      </a:cubicBezTo>
                      <a:cubicBezTo>
                        <a:pt x="72207" y="-19692"/>
                        <a:pt x="193087" y="37003"/>
                        <a:pt x="193622" y="54654"/>
                      </a:cubicBezTo>
                      <a:close/>
                    </a:path>
                  </a:pathLst>
                </a:custGeom>
                <a:gradFill flip="none" rotWithShape="1">
                  <a:gsLst>
                    <a:gs pos="0">
                      <a:schemeClr val="accent2"/>
                    </a:gs>
                    <a:gs pos="54000">
                      <a:schemeClr val="accent4"/>
                    </a:gs>
                    <a:gs pos="100000">
                      <a:schemeClr val="accent1">
                        <a:lumMod val="25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0" name="Freeform: Shape 10249">
                  <a:extLst>
                    <a:ext uri="{FF2B5EF4-FFF2-40B4-BE49-F238E27FC236}">
                      <a16:creationId xmlns:a16="http://schemas.microsoft.com/office/drawing/2014/main" id="{97BB71B8-7EDE-4609-BE1D-87D1EF31017F}"/>
                    </a:ext>
                  </a:extLst>
                </p:cNvPr>
                <p:cNvSpPr/>
                <p:nvPr/>
              </p:nvSpPr>
              <p:spPr>
                <a:xfrm>
                  <a:off x="9424080" y="4112928"/>
                  <a:ext cx="160460" cy="53487"/>
                </a:xfrm>
                <a:custGeom>
                  <a:avLst/>
                  <a:gdLst>
                    <a:gd name="connsiteX0" fmla="*/ 190947 w 160459"/>
                    <a:gd name="connsiteY0" fmla="*/ 50443 h 53486"/>
                    <a:gd name="connsiteX1" fmla="*/ 183459 w 160459"/>
                    <a:gd name="connsiteY1" fmla="*/ 63280 h 53486"/>
                    <a:gd name="connsiteX2" fmla="*/ 0 w 160459"/>
                    <a:gd name="connsiteY2" fmla="*/ 8189 h 53486"/>
                    <a:gd name="connsiteX3" fmla="*/ 190947 w 160459"/>
                    <a:gd name="connsiteY3" fmla="*/ 50443 h 53486"/>
                  </a:gdLst>
                  <a:ahLst/>
                  <a:cxnLst>
                    <a:cxn ang="0">
                      <a:pos x="connsiteX0" y="connsiteY0"/>
                    </a:cxn>
                    <a:cxn ang="0">
                      <a:pos x="connsiteX1" y="connsiteY1"/>
                    </a:cxn>
                    <a:cxn ang="0">
                      <a:pos x="connsiteX2" y="connsiteY2"/>
                    </a:cxn>
                    <a:cxn ang="0">
                      <a:pos x="connsiteX3" y="connsiteY3"/>
                    </a:cxn>
                  </a:cxnLst>
                  <a:rect l="l" t="t" r="r" b="b"/>
                  <a:pathLst>
                    <a:path w="160459" h="53486">
                      <a:moveTo>
                        <a:pt x="190947" y="50443"/>
                      </a:moveTo>
                      <a:cubicBezTo>
                        <a:pt x="191482" y="55792"/>
                        <a:pt x="187738" y="61141"/>
                        <a:pt x="183459" y="63280"/>
                      </a:cubicBezTo>
                      <a:cubicBezTo>
                        <a:pt x="163134" y="75047"/>
                        <a:pt x="59370" y="58466"/>
                        <a:pt x="0" y="8189"/>
                      </a:cubicBezTo>
                      <a:cubicBezTo>
                        <a:pt x="67928" y="-20159"/>
                        <a:pt x="189343" y="32793"/>
                        <a:pt x="190947" y="50443"/>
                      </a:cubicBezTo>
                      <a:close/>
                    </a:path>
                  </a:pathLst>
                </a:custGeom>
                <a:gradFill flip="none" rotWithShape="1">
                  <a:gsLst>
                    <a:gs pos="0">
                      <a:schemeClr val="accent2"/>
                    </a:gs>
                    <a:gs pos="54000">
                      <a:schemeClr val="accent4"/>
                    </a:gs>
                    <a:gs pos="100000">
                      <a:schemeClr val="accent1">
                        <a:lumMod val="25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1" name="Freeform: Shape 10250">
                  <a:extLst>
                    <a:ext uri="{FF2B5EF4-FFF2-40B4-BE49-F238E27FC236}">
                      <a16:creationId xmlns:a16="http://schemas.microsoft.com/office/drawing/2014/main" id="{5A4A9F75-0955-4D03-930C-B8DF9E97E1A0}"/>
                    </a:ext>
                  </a:extLst>
                </p:cNvPr>
                <p:cNvSpPr/>
                <p:nvPr/>
              </p:nvSpPr>
              <p:spPr>
                <a:xfrm>
                  <a:off x="9502705" y="4071523"/>
                  <a:ext cx="160460" cy="53487"/>
                </a:xfrm>
                <a:custGeom>
                  <a:avLst/>
                  <a:gdLst>
                    <a:gd name="connsiteX0" fmla="*/ 192552 w 160459"/>
                    <a:gd name="connsiteY0" fmla="*/ 38896 h 53486"/>
                    <a:gd name="connsiteX1" fmla="*/ 186133 w 160459"/>
                    <a:gd name="connsiteY1" fmla="*/ 52803 h 53486"/>
                    <a:gd name="connsiteX2" fmla="*/ 0 w 160459"/>
                    <a:gd name="connsiteY2" fmla="*/ 13223 h 53486"/>
                    <a:gd name="connsiteX3" fmla="*/ 192552 w 160459"/>
                    <a:gd name="connsiteY3" fmla="*/ 38896 h 53486"/>
                  </a:gdLst>
                  <a:ahLst/>
                  <a:cxnLst>
                    <a:cxn ang="0">
                      <a:pos x="connsiteX0" y="connsiteY0"/>
                    </a:cxn>
                    <a:cxn ang="0">
                      <a:pos x="connsiteX1" y="connsiteY1"/>
                    </a:cxn>
                    <a:cxn ang="0">
                      <a:pos x="connsiteX2" y="connsiteY2"/>
                    </a:cxn>
                    <a:cxn ang="0">
                      <a:pos x="connsiteX3" y="connsiteY3"/>
                    </a:cxn>
                  </a:cxnLst>
                  <a:rect l="l" t="t" r="r" b="b"/>
                  <a:pathLst>
                    <a:path w="160459" h="53486">
                      <a:moveTo>
                        <a:pt x="192552" y="38896"/>
                      </a:moveTo>
                      <a:cubicBezTo>
                        <a:pt x="193621" y="44245"/>
                        <a:pt x="190412" y="49594"/>
                        <a:pt x="186133" y="52803"/>
                      </a:cubicBezTo>
                      <a:cubicBezTo>
                        <a:pt x="166878" y="66174"/>
                        <a:pt x="62579" y="58686"/>
                        <a:pt x="0" y="13223"/>
                      </a:cubicBezTo>
                      <a:cubicBezTo>
                        <a:pt x="65789" y="-21544"/>
                        <a:pt x="189877" y="21246"/>
                        <a:pt x="192552" y="38896"/>
                      </a:cubicBezTo>
                      <a:close/>
                    </a:path>
                  </a:pathLst>
                </a:custGeom>
                <a:gradFill flip="none" rotWithShape="1">
                  <a:gsLst>
                    <a:gs pos="0">
                      <a:schemeClr val="accent2"/>
                    </a:gs>
                    <a:gs pos="54000">
                      <a:schemeClr val="accent4"/>
                    </a:gs>
                    <a:gs pos="100000">
                      <a:schemeClr val="accent1">
                        <a:lumMod val="25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2" name="Freeform: Shape 10251">
                  <a:extLst>
                    <a:ext uri="{FF2B5EF4-FFF2-40B4-BE49-F238E27FC236}">
                      <a16:creationId xmlns:a16="http://schemas.microsoft.com/office/drawing/2014/main" id="{BCF8B404-2299-47FB-92F2-430BF9CED613}"/>
                    </a:ext>
                  </a:extLst>
                </p:cNvPr>
                <p:cNvSpPr/>
                <p:nvPr/>
              </p:nvSpPr>
              <p:spPr>
                <a:xfrm>
                  <a:off x="9578121" y="4020824"/>
                  <a:ext cx="160460" cy="53487"/>
                </a:xfrm>
                <a:custGeom>
                  <a:avLst/>
                  <a:gdLst>
                    <a:gd name="connsiteX0" fmla="*/ 177041 w 160459"/>
                    <a:gd name="connsiteY0" fmla="*/ 32365 h 53486"/>
                    <a:gd name="connsiteX1" fmla="*/ 172227 w 160459"/>
                    <a:gd name="connsiteY1" fmla="*/ 46271 h 53486"/>
                    <a:gd name="connsiteX2" fmla="*/ 0 w 160459"/>
                    <a:gd name="connsiteY2" fmla="*/ 16319 h 53486"/>
                    <a:gd name="connsiteX3" fmla="*/ 177041 w 160459"/>
                    <a:gd name="connsiteY3" fmla="*/ 32365 h 53486"/>
                  </a:gdLst>
                  <a:ahLst/>
                  <a:cxnLst>
                    <a:cxn ang="0">
                      <a:pos x="connsiteX0" y="connsiteY0"/>
                    </a:cxn>
                    <a:cxn ang="0">
                      <a:pos x="connsiteX1" y="connsiteY1"/>
                    </a:cxn>
                    <a:cxn ang="0">
                      <a:pos x="connsiteX2" y="connsiteY2"/>
                    </a:cxn>
                    <a:cxn ang="0">
                      <a:pos x="connsiteX3" y="connsiteY3"/>
                    </a:cxn>
                  </a:cxnLst>
                  <a:rect l="l" t="t" r="r" b="b"/>
                  <a:pathLst>
                    <a:path w="160459" h="53486">
                      <a:moveTo>
                        <a:pt x="177041" y="32365"/>
                      </a:moveTo>
                      <a:cubicBezTo>
                        <a:pt x="178111" y="37714"/>
                        <a:pt x="175971" y="43062"/>
                        <a:pt x="172227" y="46271"/>
                      </a:cubicBezTo>
                      <a:cubicBezTo>
                        <a:pt x="155646" y="60178"/>
                        <a:pt x="60440" y="58038"/>
                        <a:pt x="0" y="16319"/>
                      </a:cubicBezTo>
                      <a:cubicBezTo>
                        <a:pt x="57231" y="-21122"/>
                        <a:pt x="173297" y="15249"/>
                        <a:pt x="177041" y="32365"/>
                      </a:cubicBezTo>
                      <a:close/>
                    </a:path>
                  </a:pathLst>
                </a:custGeom>
                <a:gradFill flip="none" rotWithShape="1">
                  <a:gsLst>
                    <a:gs pos="0">
                      <a:schemeClr val="accent2"/>
                    </a:gs>
                    <a:gs pos="54000">
                      <a:schemeClr val="accent4"/>
                    </a:gs>
                    <a:gs pos="100000">
                      <a:schemeClr val="accent1">
                        <a:lumMod val="25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3" name="Freeform: Shape 10252">
                  <a:extLst>
                    <a:ext uri="{FF2B5EF4-FFF2-40B4-BE49-F238E27FC236}">
                      <a16:creationId xmlns:a16="http://schemas.microsoft.com/office/drawing/2014/main" id="{4E9FE393-B02E-4E1E-A15E-60813B448703}"/>
                    </a:ext>
                  </a:extLst>
                </p:cNvPr>
                <p:cNvSpPr/>
                <p:nvPr/>
              </p:nvSpPr>
              <p:spPr>
                <a:xfrm>
                  <a:off x="9639096" y="3973681"/>
                  <a:ext cx="160460" cy="53487"/>
                </a:xfrm>
                <a:custGeom>
                  <a:avLst/>
                  <a:gdLst>
                    <a:gd name="connsiteX0" fmla="*/ 177041 w 160459"/>
                    <a:gd name="connsiteY0" fmla="*/ 19068 h 0"/>
                    <a:gd name="connsiteX1" fmla="*/ 173297 w 160459"/>
                    <a:gd name="connsiteY1" fmla="*/ 32974 h 0"/>
                    <a:gd name="connsiteX2" fmla="*/ 0 w 160459"/>
                    <a:gd name="connsiteY2" fmla="*/ 24951 h 0"/>
                    <a:gd name="connsiteX3" fmla="*/ 177041 w 160459"/>
                    <a:gd name="connsiteY3" fmla="*/ 19068 h 0"/>
                  </a:gdLst>
                  <a:ahLst/>
                  <a:cxnLst>
                    <a:cxn ang="0">
                      <a:pos x="connsiteX0" y="connsiteY0"/>
                    </a:cxn>
                    <a:cxn ang="0">
                      <a:pos x="connsiteX1" y="connsiteY1"/>
                    </a:cxn>
                    <a:cxn ang="0">
                      <a:pos x="connsiteX2" y="connsiteY2"/>
                    </a:cxn>
                    <a:cxn ang="0">
                      <a:pos x="connsiteX3" y="connsiteY3"/>
                    </a:cxn>
                  </a:cxnLst>
                  <a:rect l="l" t="t" r="r" b="b"/>
                  <a:pathLst>
                    <a:path w="160459">
                      <a:moveTo>
                        <a:pt x="177041" y="19068"/>
                      </a:moveTo>
                      <a:cubicBezTo>
                        <a:pt x="178645" y="23881"/>
                        <a:pt x="177041" y="29765"/>
                        <a:pt x="173297" y="32974"/>
                      </a:cubicBezTo>
                      <a:cubicBezTo>
                        <a:pt x="157786" y="48485"/>
                        <a:pt x="63649" y="57043"/>
                        <a:pt x="0" y="24951"/>
                      </a:cubicBezTo>
                      <a:cubicBezTo>
                        <a:pt x="53487" y="-17303"/>
                        <a:pt x="171692" y="3556"/>
                        <a:pt x="177041" y="19068"/>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4" name="Freeform: Shape 10253">
                  <a:extLst>
                    <a:ext uri="{FF2B5EF4-FFF2-40B4-BE49-F238E27FC236}">
                      <a16:creationId xmlns:a16="http://schemas.microsoft.com/office/drawing/2014/main" id="{CEDA3613-84D7-4427-BAC9-AD7FC23F088E}"/>
                    </a:ext>
                  </a:extLst>
                </p:cNvPr>
                <p:cNvSpPr/>
                <p:nvPr/>
              </p:nvSpPr>
              <p:spPr>
                <a:xfrm>
                  <a:off x="9690443" y="3920330"/>
                  <a:ext cx="160460" cy="53487"/>
                </a:xfrm>
                <a:custGeom>
                  <a:avLst/>
                  <a:gdLst>
                    <a:gd name="connsiteX0" fmla="*/ 175436 w 160459"/>
                    <a:gd name="connsiteY0" fmla="*/ 14653 h 0"/>
                    <a:gd name="connsiteX1" fmla="*/ 172762 w 160459"/>
                    <a:gd name="connsiteY1" fmla="*/ 28560 h 0"/>
                    <a:gd name="connsiteX2" fmla="*/ 0 w 160459"/>
                    <a:gd name="connsiteY2" fmla="*/ 30699 h 0"/>
                    <a:gd name="connsiteX3" fmla="*/ 175436 w 160459"/>
                    <a:gd name="connsiteY3" fmla="*/ 14653 h 0"/>
                  </a:gdLst>
                  <a:ahLst/>
                  <a:cxnLst>
                    <a:cxn ang="0">
                      <a:pos x="connsiteX0" y="connsiteY0"/>
                    </a:cxn>
                    <a:cxn ang="0">
                      <a:pos x="connsiteX1" y="connsiteY1"/>
                    </a:cxn>
                    <a:cxn ang="0">
                      <a:pos x="connsiteX2" y="connsiteY2"/>
                    </a:cxn>
                    <a:cxn ang="0">
                      <a:pos x="connsiteX3" y="connsiteY3"/>
                    </a:cxn>
                  </a:cxnLst>
                  <a:rect l="l" t="t" r="r" b="b"/>
                  <a:pathLst>
                    <a:path w="160459">
                      <a:moveTo>
                        <a:pt x="175436" y="14653"/>
                      </a:moveTo>
                      <a:cubicBezTo>
                        <a:pt x="177576" y="19467"/>
                        <a:pt x="175971" y="25350"/>
                        <a:pt x="172762" y="28560"/>
                      </a:cubicBezTo>
                      <a:cubicBezTo>
                        <a:pt x="158855" y="44606"/>
                        <a:pt x="65789" y="59582"/>
                        <a:pt x="0" y="30699"/>
                      </a:cubicBezTo>
                      <a:cubicBezTo>
                        <a:pt x="50278" y="-14230"/>
                        <a:pt x="169018" y="-858"/>
                        <a:pt x="175436" y="14653"/>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5" name="Freeform: Shape 10254">
                  <a:extLst>
                    <a:ext uri="{FF2B5EF4-FFF2-40B4-BE49-F238E27FC236}">
                      <a16:creationId xmlns:a16="http://schemas.microsoft.com/office/drawing/2014/main" id="{20EF5234-7AAA-43AA-877A-D233C0CDD9E8}"/>
                    </a:ext>
                  </a:extLst>
                </p:cNvPr>
                <p:cNvSpPr/>
                <p:nvPr/>
              </p:nvSpPr>
              <p:spPr>
                <a:xfrm>
                  <a:off x="9749278" y="3863890"/>
                  <a:ext cx="106973" cy="53487"/>
                </a:xfrm>
                <a:custGeom>
                  <a:avLst/>
                  <a:gdLst>
                    <a:gd name="connsiteX0" fmla="*/ 152437 w 106973"/>
                    <a:gd name="connsiteY0" fmla="*/ 11189 h 0"/>
                    <a:gd name="connsiteX1" fmla="*/ 148693 w 106973"/>
                    <a:gd name="connsiteY1" fmla="*/ 22956 h 0"/>
                    <a:gd name="connsiteX2" fmla="*/ 0 w 106973"/>
                    <a:gd name="connsiteY2" fmla="*/ 34188 h 0"/>
                    <a:gd name="connsiteX3" fmla="*/ 152437 w 106973"/>
                    <a:gd name="connsiteY3" fmla="*/ 11189 h 0"/>
                  </a:gdLst>
                  <a:ahLst/>
                  <a:cxnLst>
                    <a:cxn ang="0">
                      <a:pos x="connsiteX0" y="connsiteY0"/>
                    </a:cxn>
                    <a:cxn ang="0">
                      <a:pos x="connsiteX1" y="connsiteY1"/>
                    </a:cxn>
                    <a:cxn ang="0">
                      <a:pos x="connsiteX2" y="connsiteY2"/>
                    </a:cxn>
                    <a:cxn ang="0">
                      <a:pos x="connsiteX3" y="connsiteY3"/>
                    </a:cxn>
                  </a:cxnLst>
                  <a:rect l="l" t="t" r="r" b="b"/>
                  <a:pathLst>
                    <a:path w="106973">
                      <a:moveTo>
                        <a:pt x="152437" y="11189"/>
                      </a:moveTo>
                      <a:cubicBezTo>
                        <a:pt x="153507" y="14933"/>
                        <a:pt x="151367" y="19747"/>
                        <a:pt x="148693" y="22956"/>
                      </a:cubicBezTo>
                      <a:cubicBezTo>
                        <a:pt x="136926" y="36862"/>
                        <a:pt x="61509" y="55583"/>
                        <a:pt x="0" y="34188"/>
                      </a:cubicBezTo>
                      <a:cubicBezTo>
                        <a:pt x="51882" y="-12880"/>
                        <a:pt x="149762" y="-1648"/>
                        <a:pt x="152437" y="11189"/>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6" name="Freeform: Shape 10255">
                  <a:extLst>
                    <a:ext uri="{FF2B5EF4-FFF2-40B4-BE49-F238E27FC236}">
                      <a16:creationId xmlns:a16="http://schemas.microsoft.com/office/drawing/2014/main" id="{3C4E7A87-B270-43A5-B4CC-67C3B95598D4}"/>
                    </a:ext>
                  </a:extLst>
                </p:cNvPr>
                <p:cNvSpPr/>
                <p:nvPr/>
              </p:nvSpPr>
              <p:spPr>
                <a:xfrm>
                  <a:off x="9794207" y="3803543"/>
                  <a:ext cx="106973" cy="53487"/>
                </a:xfrm>
                <a:custGeom>
                  <a:avLst/>
                  <a:gdLst>
                    <a:gd name="connsiteX0" fmla="*/ 125159 w 106973"/>
                    <a:gd name="connsiteY0" fmla="*/ 7886 h 0"/>
                    <a:gd name="connsiteX1" fmla="*/ 121949 w 106973"/>
                    <a:gd name="connsiteY1" fmla="*/ 18049 h 0"/>
                    <a:gd name="connsiteX2" fmla="*/ 0 w 106973"/>
                    <a:gd name="connsiteY2" fmla="*/ 47466 h 0"/>
                    <a:gd name="connsiteX3" fmla="*/ 125159 w 106973"/>
                    <a:gd name="connsiteY3" fmla="*/ 7886 h 0"/>
                  </a:gdLst>
                  <a:ahLst/>
                  <a:cxnLst>
                    <a:cxn ang="0">
                      <a:pos x="connsiteX0" y="connsiteY0"/>
                    </a:cxn>
                    <a:cxn ang="0">
                      <a:pos x="connsiteX1" y="connsiteY1"/>
                    </a:cxn>
                    <a:cxn ang="0">
                      <a:pos x="connsiteX2" y="connsiteY2"/>
                    </a:cxn>
                    <a:cxn ang="0">
                      <a:pos x="connsiteX3" y="connsiteY3"/>
                    </a:cxn>
                  </a:cxnLst>
                  <a:rect l="l" t="t" r="r" b="b"/>
                  <a:pathLst>
                    <a:path w="106973">
                      <a:moveTo>
                        <a:pt x="125159" y="7886"/>
                      </a:moveTo>
                      <a:cubicBezTo>
                        <a:pt x="125159" y="11095"/>
                        <a:pt x="123554" y="15374"/>
                        <a:pt x="121949" y="18049"/>
                      </a:cubicBezTo>
                      <a:cubicBezTo>
                        <a:pt x="113392" y="30885"/>
                        <a:pt x="58835" y="57629"/>
                        <a:pt x="0" y="47466"/>
                      </a:cubicBezTo>
                      <a:cubicBezTo>
                        <a:pt x="48673" y="-10299"/>
                        <a:pt x="124624" y="-3881"/>
                        <a:pt x="125159" y="7886"/>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7" name="Freeform: Shape 10256">
                  <a:extLst>
                    <a:ext uri="{FF2B5EF4-FFF2-40B4-BE49-F238E27FC236}">
                      <a16:creationId xmlns:a16="http://schemas.microsoft.com/office/drawing/2014/main" id="{A0D40806-3411-491A-964D-410034C21A73}"/>
                    </a:ext>
                  </a:extLst>
                </p:cNvPr>
                <p:cNvSpPr/>
                <p:nvPr/>
              </p:nvSpPr>
              <p:spPr>
                <a:xfrm>
                  <a:off x="8975329" y="4234859"/>
                  <a:ext cx="267433" cy="106973"/>
                </a:xfrm>
                <a:custGeom>
                  <a:avLst/>
                  <a:gdLst>
                    <a:gd name="connsiteX0" fmla="*/ 12300 w 267433"/>
                    <a:gd name="connsiteY0" fmla="*/ 46718 h 106973"/>
                    <a:gd name="connsiteX1" fmla="*/ 88786 w 267433"/>
                    <a:gd name="connsiteY1" fmla="*/ 24788 h 106973"/>
                    <a:gd name="connsiteX2" fmla="*/ 169550 w 267433"/>
                    <a:gd name="connsiteY2" fmla="*/ 17835 h 106973"/>
                    <a:gd name="connsiteX3" fmla="*/ 254594 w 267433"/>
                    <a:gd name="connsiteY3" fmla="*/ 42439 h 106973"/>
                    <a:gd name="connsiteX4" fmla="*/ 275454 w 267433"/>
                    <a:gd name="connsiteY4" fmla="*/ 78275 h 106973"/>
                    <a:gd name="connsiteX5" fmla="*/ 264757 w 267433"/>
                    <a:gd name="connsiteY5" fmla="*/ 114646 h 106973"/>
                    <a:gd name="connsiteX6" fmla="*/ 228921 w 267433"/>
                    <a:gd name="connsiteY6" fmla="*/ 120530 h 106973"/>
                    <a:gd name="connsiteX7" fmla="*/ 209665 w 267433"/>
                    <a:gd name="connsiteY7" fmla="*/ 96461 h 106973"/>
                    <a:gd name="connsiteX8" fmla="*/ 223037 w 267433"/>
                    <a:gd name="connsiteY8" fmla="*/ 76136 h 106973"/>
                    <a:gd name="connsiteX9" fmla="*/ 237478 w 267433"/>
                    <a:gd name="connsiteY9" fmla="*/ 82019 h 106973"/>
                    <a:gd name="connsiteX10" fmla="*/ 235339 w 267433"/>
                    <a:gd name="connsiteY10" fmla="*/ 91647 h 106973"/>
                    <a:gd name="connsiteX11" fmla="*/ 233200 w 267433"/>
                    <a:gd name="connsiteY11" fmla="*/ 92716 h 106973"/>
                    <a:gd name="connsiteX12" fmla="*/ 226246 w 267433"/>
                    <a:gd name="connsiteY12" fmla="*/ 99135 h 106973"/>
                    <a:gd name="connsiteX13" fmla="*/ 232665 w 267433"/>
                    <a:gd name="connsiteY13" fmla="*/ 106088 h 106973"/>
                    <a:gd name="connsiteX14" fmla="*/ 234269 w 267433"/>
                    <a:gd name="connsiteY14" fmla="*/ 106088 h 106973"/>
                    <a:gd name="connsiteX15" fmla="*/ 237478 w 267433"/>
                    <a:gd name="connsiteY15" fmla="*/ 105553 h 106973"/>
                    <a:gd name="connsiteX16" fmla="*/ 244967 w 267433"/>
                    <a:gd name="connsiteY16" fmla="*/ 100205 h 106973"/>
                    <a:gd name="connsiteX17" fmla="*/ 248711 w 267433"/>
                    <a:gd name="connsiteY17" fmla="*/ 78810 h 106973"/>
                    <a:gd name="connsiteX18" fmla="*/ 220898 w 267433"/>
                    <a:gd name="connsiteY18" fmla="*/ 65973 h 106973"/>
                    <a:gd name="connsiteX19" fmla="*/ 200038 w 267433"/>
                    <a:gd name="connsiteY19" fmla="*/ 96996 h 106973"/>
                    <a:gd name="connsiteX20" fmla="*/ 225177 w 267433"/>
                    <a:gd name="connsiteY20" fmla="*/ 131762 h 106973"/>
                    <a:gd name="connsiteX21" fmla="*/ 273315 w 267433"/>
                    <a:gd name="connsiteY21" fmla="*/ 125343 h 106973"/>
                    <a:gd name="connsiteX22" fmla="*/ 290965 w 267433"/>
                    <a:gd name="connsiteY22" fmla="*/ 76136 h 106973"/>
                    <a:gd name="connsiteX23" fmla="*/ 265292 w 267433"/>
                    <a:gd name="connsiteY23" fmla="*/ 29067 h 106973"/>
                    <a:gd name="connsiteX24" fmla="*/ 170085 w 267433"/>
                    <a:gd name="connsiteY24" fmla="*/ 185 h 106973"/>
                    <a:gd name="connsiteX25" fmla="*/ 85042 w 267433"/>
                    <a:gd name="connsiteY25" fmla="*/ 7138 h 106973"/>
                    <a:gd name="connsiteX26" fmla="*/ 26741 w 267433"/>
                    <a:gd name="connsiteY26" fmla="*/ 23184 h 106973"/>
                    <a:gd name="connsiteX27" fmla="*/ 5881 w 267433"/>
                    <a:gd name="connsiteY27" fmla="*/ 31207 h 106973"/>
                    <a:gd name="connsiteX28" fmla="*/ 5347 w 267433"/>
                    <a:gd name="connsiteY28" fmla="*/ 31207 h 106973"/>
                    <a:gd name="connsiteX29" fmla="*/ 533 w 267433"/>
                    <a:gd name="connsiteY29" fmla="*/ 41904 h 106973"/>
                    <a:gd name="connsiteX30" fmla="*/ 12300 w 267433"/>
                    <a:gd name="connsiteY30" fmla="*/ 46718 h 106973"/>
                    <a:gd name="connsiteX31" fmla="*/ 12300 w 267433"/>
                    <a:gd name="connsiteY31" fmla="*/ 46718 h 10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7433" h="106973">
                      <a:moveTo>
                        <a:pt x="12300" y="46718"/>
                      </a:moveTo>
                      <a:cubicBezTo>
                        <a:pt x="12300" y="46718"/>
                        <a:pt x="42252" y="33881"/>
                        <a:pt x="88786" y="24788"/>
                      </a:cubicBezTo>
                      <a:cubicBezTo>
                        <a:pt x="112320" y="20510"/>
                        <a:pt x="140133" y="16766"/>
                        <a:pt x="169550" y="17835"/>
                      </a:cubicBezTo>
                      <a:cubicBezTo>
                        <a:pt x="198433" y="18905"/>
                        <a:pt x="231595" y="24254"/>
                        <a:pt x="254594" y="42439"/>
                      </a:cubicBezTo>
                      <a:cubicBezTo>
                        <a:pt x="265826" y="51532"/>
                        <a:pt x="272780" y="64369"/>
                        <a:pt x="275454" y="78275"/>
                      </a:cubicBezTo>
                      <a:cubicBezTo>
                        <a:pt x="277593" y="92182"/>
                        <a:pt x="274384" y="107158"/>
                        <a:pt x="264757" y="114646"/>
                      </a:cubicBezTo>
                      <a:cubicBezTo>
                        <a:pt x="254594" y="123204"/>
                        <a:pt x="241223" y="124274"/>
                        <a:pt x="228921" y="120530"/>
                      </a:cubicBezTo>
                      <a:cubicBezTo>
                        <a:pt x="217154" y="116785"/>
                        <a:pt x="209665" y="107158"/>
                        <a:pt x="209665" y="96461"/>
                      </a:cubicBezTo>
                      <a:cubicBezTo>
                        <a:pt x="209665" y="85763"/>
                        <a:pt x="216084" y="77205"/>
                        <a:pt x="223037" y="76136"/>
                      </a:cubicBezTo>
                      <a:cubicBezTo>
                        <a:pt x="230525" y="73996"/>
                        <a:pt x="236944" y="78275"/>
                        <a:pt x="237478" y="82019"/>
                      </a:cubicBezTo>
                      <a:cubicBezTo>
                        <a:pt x="238548" y="86298"/>
                        <a:pt x="236409" y="90577"/>
                        <a:pt x="235339" y="91647"/>
                      </a:cubicBezTo>
                      <a:cubicBezTo>
                        <a:pt x="233734" y="92716"/>
                        <a:pt x="233200" y="92716"/>
                        <a:pt x="233200" y="92716"/>
                      </a:cubicBezTo>
                      <a:cubicBezTo>
                        <a:pt x="229456" y="92716"/>
                        <a:pt x="226246" y="95391"/>
                        <a:pt x="226246" y="99135"/>
                      </a:cubicBezTo>
                      <a:cubicBezTo>
                        <a:pt x="226246" y="102879"/>
                        <a:pt x="228921" y="106088"/>
                        <a:pt x="232665" y="106088"/>
                      </a:cubicBezTo>
                      <a:cubicBezTo>
                        <a:pt x="233200" y="106088"/>
                        <a:pt x="233734" y="106088"/>
                        <a:pt x="234269" y="106088"/>
                      </a:cubicBezTo>
                      <a:lnTo>
                        <a:pt x="237478" y="105553"/>
                      </a:lnTo>
                      <a:cubicBezTo>
                        <a:pt x="237478" y="105553"/>
                        <a:pt x="241223" y="105018"/>
                        <a:pt x="244967" y="100205"/>
                      </a:cubicBezTo>
                      <a:cubicBezTo>
                        <a:pt x="248711" y="95926"/>
                        <a:pt x="251920" y="87903"/>
                        <a:pt x="248711" y="78810"/>
                      </a:cubicBezTo>
                      <a:cubicBezTo>
                        <a:pt x="245501" y="68647"/>
                        <a:pt x="232665" y="62229"/>
                        <a:pt x="220898" y="65973"/>
                      </a:cubicBezTo>
                      <a:cubicBezTo>
                        <a:pt x="208061" y="68647"/>
                        <a:pt x="199503" y="83089"/>
                        <a:pt x="200038" y="96996"/>
                      </a:cubicBezTo>
                      <a:cubicBezTo>
                        <a:pt x="199503" y="111437"/>
                        <a:pt x="210200" y="126948"/>
                        <a:pt x="225177" y="131762"/>
                      </a:cubicBezTo>
                      <a:cubicBezTo>
                        <a:pt x="239618" y="137110"/>
                        <a:pt x="258873" y="136041"/>
                        <a:pt x="273315" y="125343"/>
                      </a:cubicBezTo>
                      <a:cubicBezTo>
                        <a:pt x="288291" y="113576"/>
                        <a:pt x="293105" y="93786"/>
                        <a:pt x="290965" y="76136"/>
                      </a:cubicBezTo>
                      <a:cubicBezTo>
                        <a:pt x="289360" y="58485"/>
                        <a:pt x="279733" y="40300"/>
                        <a:pt x="265292" y="29067"/>
                      </a:cubicBezTo>
                      <a:cubicBezTo>
                        <a:pt x="236409" y="6603"/>
                        <a:pt x="201108" y="1789"/>
                        <a:pt x="170085" y="185"/>
                      </a:cubicBezTo>
                      <a:cubicBezTo>
                        <a:pt x="138528" y="-885"/>
                        <a:pt x="109646" y="2859"/>
                        <a:pt x="85042" y="7138"/>
                      </a:cubicBezTo>
                      <a:cubicBezTo>
                        <a:pt x="60438" y="11952"/>
                        <a:pt x="40648" y="18370"/>
                        <a:pt x="26741" y="23184"/>
                      </a:cubicBezTo>
                      <a:cubicBezTo>
                        <a:pt x="13370" y="28532"/>
                        <a:pt x="5881" y="31207"/>
                        <a:pt x="5881" y="31207"/>
                      </a:cubicBezTo>
                      <a:lnTo>
                        <a:pt x="5347" y="31207"/>
                      </a:lnTo>
                      <a:cubicBezTo>
                        <a:pt x="1068" y="32812"/>
                        <a:pt x="-1072" y="37625"/>
                        <a:pt x="533" y="41904"/>
                      </a:cubicBezTo>
                      <a:cubicBezTo>
                        <a:pt x="2672" y="46718"/>
                        <a:pt x="7486" y="48857"/>
                        <a:pt x="12300" y="46718"/>
                      </a:cubicBezTo>
                      <a:cubicBezTo>
                        <a:pt x="12300" y="47253"/>
                        <a:pt x="12300" y="46718"/>
                        <a:pt x="12300" y="46718"/>
                      </a:cubicBezTo>
                      <a:close/>
                    </a:path>
                  </a:pathLst>
                </a:custGeom>
                <a:gradFill flip="none" rotWithShape="1">
                  <a:gsLst>
                    <a:gs pos="0">
                      <a:schemeClr val="accent2"/>
                    </a:gs>
                    <a:gs pos="19000">
                      <a:schemeClr val="accent4"/>
                    </a:gs>
                    <a:gs pos="59000">
                      <a:schemeClr val="accent1">
                        <a:lumMod val="25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8" name="Freeform: Shape 10257">
                  <a:extLst>
                    <a:ext uri="{FF2B5EF4-FFF2-40B4-BE49-F238E27FC236}">
                      <a16:creationId xmlns:a16="http://schemas.microsoft.com/office/drawing/2014/main" id="{3FFCA41C-360D-4F5E-B24D-7FD5486AF090}"/>
                    </a:ext>
                  </a:extLst>
                </p:cNvPr>
                <p:cNvSpPr/>
                <p:nvPr/>
              </p:nvSpPr>
              <p:spPr>
                <a:xfrm>
                  <a:off x="8673646" y="3819667"/>
                  <a:ext cx="1123219" cy="588353"/>
                </a:xfrm>
                <a:custGeom>
                  <a:avLst/>
                  <a:gdLst>
                    <a:gd name="connsiteX0" fmla="*/ 14993 w 1123218"/>
                    <a:gd name="connsiteY0" fmla="*/ 638415 h 588352"/>
                    <a:gd name="connsiteX1" fmla="*/ 55643 w 1123218"/>
                    <a:gd name="connsiteY1" fmla="*/ 600975 h 588352"/>
                    <a:gd name="connsiteX2" fmla="*/ 178127 w 1123218"/>
                    <a:gd name="connsiteY2" fmla="*/ 519675 h 588352"/>
                    <a:gd name="connsiteX3" fmla="*/ 372818 w 1123218"/>
                    <a:gd name="connsiteY3" fmla="*/ 443724 h 588352"/>
                    <a:gd name="connsiteX4" fmla="*/ 602811 w 1123218"/>
                    <a:gd name="connsiteY4" fmla="*/ 368308 h 588352"/>
                    <a:gd name="connsiteX5" fmla="*/ 825850 w 1123218"/>
                    <a:gd name="connsiteY5" fmla="*/ 273102 h 588352"/>
                    <a:gd name="connsiteX6" fmla="*/ 1001821 w 1123218"/>
                    <a:gd name="connsiteY6" fmla="*/ 154896 h 588352"/>
                    <a:gd name="connsiteX7" fmla="*/ 1108794 w 1123218"/>
                    <a:gd name="connsiteY7" fmla="*/ 50062 h 588352"/>
                    <a:gd name="connsiteX8" fmla="*/ 1142491 w 1123218"/>
                    <a:gd name="connsiteY8" fmla="*/ 4064 h 588352"/>
                    <a:gd name="connsiteX9" fmla="*/ 1141421 w 1123218"/>
                    <a:gd name="connsiteY9" fmla="*/ 320 h 588352"/>
                    <a:gd name="connsiteX10" fmla="*/ 1137677 w 1123218"/>
                    <a:gd name="connsiteY10" fmla="*/ 1390 h 588352"/>
                    <a:gd name="connsiteX11" fmla="*/ 1101306 w 1123218"/>
                    <a:gd name="connsiteY11" fmla="*/ 44179 h 588352"/>
                    <a:gd name="connsiteX12" fmla="*/ 991659 w 1123218"/>
                    <a:gd name="connsiteY12" fmla="*/ 143664 h 588352"/>
                    <a:gd name="connsiteX13" fmla="*/ 817292 w 1123218"/>
                    <a:gd name="connsiteY13" fmla="*/ 258660 h 588352"/>
                    <a:gd name="connsiteX14" fmla="*/ 595858 w 1123218"/>
                    <a:gd name="connsiteY14" fmla="*/ 352262 h 588352"/>
                    <a:gd name="connsiteX15" fmla="*/ 366400 w 1123218"/>
                    <a:gd name="connsiteY15" fmla="*/ 427143 h 588352"/>
                    <a:gd name="connsiteX16" fmla="*/ 169034 w 1123218"/>
                    <a:gd name="connsiteY16" fmla="*/ 504699 h 588352"/>
                    <a:gd name="connsiteX17" fmla="*/ 2156 w 1123218"/>
                    <a:gd name="connsiteY17" fmla="*/ 628253 h 588352"/>
                    <a:gd name="connsiteX18" fmla="*/ 2691 w 1123218"/>
                    <a:gd name="connsiteY18" fmla="*/ 639485 h 588352"/>
                    <a:gd name="connsiteX19" fmla="*/ 14993 w 1123218"/>
                    <a:gd name="connsiteY19" fmla="*/ 638415 h 5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218" h="588352">
                      <a:moveTo>
                        <a:pt x="14993" y="638415"/>
                      </a:moveTo>
                      <a:cubicBezTo>
                        <a:pt x="14993" y="638415"/>
                        <a:pt x="28365" y="623439"/>
                        <a:pt x="55643" y="600975"/>
                      </a:cubicBezTo>
                      <a:cubicBezTo>
                        <a:pt x="82921" y="578510"/>
                        <a:pt x="124640" y="548558"/>
                        <a:pt x="178127" y="519675"/>
                      </a:cubicBezTo>
                      <a:cubicBezTo>
                        <a:pt x="232149" y="490257"/>
                        <a:pt x="299007" y="466723"/>
                        <a:pt x="372818" y="443724"/>
                      </a:cubicBezTo>
                      <a:cubicBezTo>
                        <a:pt x="446095" y="420190"/>
                        <a:pt x="524720" y="396121"/>
                        <a:pt x="602811" y="368308"/>
                      </a:cubicBezTo>
                      <a:cubicBezTo>
                        <a:pt x="680366" y="340495"/>
                        <a:pt x="757387" y="309473"/>
                        <a:pt x="825850" y="273102"/>
                      </a:cubicBezTo>
                      <a:cubicBezTo>
                        <a:pt x="895383" y="237266"/>
                        <a:pt x="954218" y="194476"/>
                        <a:pt x="1001821" y="154896"/>
                      </a:cubicBezTo>
                      <a:cubicBezTo>
                        <a:pt x="1049959" y="115316"/>
                        <a:pt x="1085795" y="77876"/>
                        <a:pt x="1108794" y="50062"/>
                      </a:cubicBezTo>
                      <a:cubicBezTo>
                        <a:pt x="1131793" y="22249"/>
                        <a:pt x="1142491" y="4064"/>
                        <a:pt x="1142491" y="4064"/>
                      </a:cubicBezTo>
                      <a:cubicBezTo>
                        <a:pt x="1143026" y="2459"/>
                        <a:pt x="1143026" y="855"/>
                        <a:pt x="1141421" y="320"/>
                      </a:cubicBezTo>
                      <a:cubicBezTo>
                        <a:pt x="1140351" y="-215"/>
                        <a:pt x="1138747" y="-215"/>
                        <a:pt x="1137677" y="1390"/>
                      </a:cubicBezTo>
                      <a:cubicBezTo>
                        <a:pt x="1137677" y="1390"/>
                        <a:pt x="1126445" y="17970"/>
                        <a:pt x="1101306" y="44179"/>
                      </a:cubicBezTo>
                      <a:cubicBezTo>
                        <a:pt x="1077237" y="70387"/>
                        <a:pt x="1039796" y="105154"/>
                        <a:pt x="991659" y="143664"/>
                      </a:cubicBezTo>
                      <a:cubicBezTo>
                        <a:pt x="942986" y="181105"/>
                        <a:pt x="885220" y="223894"/>
                        <a:pt x="817292" y="258660"/>
                      </a:cubicBezTo>
                      <a:cubicBezTo>
                        <a:pt x="749364" y="294496"/>
                        <a:pt x="673413" y="324984"/>
                        <a:pt x="595858" y="352262"/>
                      </a:cubicBezTo>
                      <a:cubicBezTo>
                        <a:pt x="518302" y="379540"/>
                        <a:pt x="440211" y="404144"/>
                        <a:pt x="366400" y="427143"/>
                      </a:cubicBezTo>
                      <a:cubicBezTo>
                        <a:pt x="293123" y="449607"/>
                        <a:pt x="223591" y="473676"/>
                        <a:pt x="169034" y="504699"/>
                      </a:cubicBezTo>
                      <a:cubicBezTo>
                        <a:pt x="58852" y="564069"/>
                        <a:pt x="2156" y="628253"/>
                        <a:pt x="2156" y="628253"/>
                      </a:cubicBezTo>
                      <a:cubicBezTo>
                        <a:pt x="-1053" y="631462"/>
                        <a:pt x="-518" y="636276"/>
                        <a:pt x="2691" y="639485"/>
                      </a:cubicBezTo>
                      <a:cubicBezTo>
                        <a:pt x="6970" y="642159"/>
                        <a:pt x="11784" y="641624"/>
                        <a:pt x="14993" y="638415"/>
                      </a:cubicBezTo>
                      <a:close/>
                    </a:path>
                  </a:pathLst>
                </a:custGeom>
                <a:gradFill flip="none" rotWithShape="1">
                  <a:gsLst>
                    <a:gs pos="0">
                      <a:schemeClr val="accent2"/>
                    </a:gs>
                    <a:gs pos="54000">
                      <a:schemeClr val="accent4"/>
                    </a:gs>
                    <a:gs pos="100000">
                      <a:schemeClr val="accent1">
                        <a:lumMod val="25000"/>
                      </a:scheme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9" name="Freeform: Shape 10258">
                  <a:extLst>
                    <a:ext uri="{FF2B5EF4-FFF2-40B4-BE49-F238E27FC236}">
                      <a16:creationId xmlns:a16="http://schemas.microsoft.com/office/drawing/2014/main" id="{8968123E-6FB4-4397-98A7-227752E9B37E}"/>
                    </a:ext>
                  </a:extLst>
                </p:cNvPr>
                <p:cNvSpPr/>
                <p:nvPr/>
              </p:nvSpPr>
              <p:spPr>
                <a:xfrm>
                  <a:off x="8317976" y="2614901"/>
                  <a:ext cx="627937" cy="1604598"/>
                </a:xfrm>
                <a:custGeom>
                  <a:avLst/>
                  <a:gdLst>
                    <a:gd name="connsiteX0" fmla="*/ 0 w 641839"/>
                    <a:gd name="connsiteY0" fmla="*/ 169586 h 1604598"/>
                    <a:gd name="connsiteX1" fmla="*/ 1070 w 641839"/>
                    <a:gd name="connsiteY1" fmla="*/ 995954 h 1604598"/>
                    <a:gd name="connsiteX2" fmla="*/ 648793 w 641839"/>
                    <a:gd name="connsiteY2" fmla="*/ 1630840 h 1604598"/>
                    <a:gd name="connsiteX3" fmla="*/ 656281 w 641839"/>
                    <a:gd name="connsiteY3" fmla="*/ 33 h 1604598"/>
                    <a:gd name="connsiteX4" fmla="*/ 0 w 641839"/>
                    <a:gd name="connsiteY4" fmla="*/ 169586 h 160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839" h="1604598">
                      <a:moveTo>
                        <a:pt x="0" y="169586"/>
                      </a:moveTo>
                      <a:cubicBezTo>
                        <a:pt x="0" y="252490"/>
                        <a:pt x="1070" y="799658"/>
                        <a:pt x="1070" y="995954"/>
                      </a:cubicBezTo>
                      <a:cubicBezTo>
                        <a:pt x="1070" y="1255899"/>
                        <a:pt x="327338" y="1575214"/>
                        <a:pt x="648793" y="1630840"/>
                      </a:cubicBezTo>
                      <a:lnTo>
                        <a:pt x="656281" y="33"/>
                      </a:lnTo>
                      <a:cubicBezTo>
                        <a:pt x="426823" y="-1571"/>
                        <a:pt x="196831" y="55124"/>
                        <a:pt x="0" y="169586"/>
                      </a:cubicBezTo>
                      <a:close/>
                    </a:path>
                  </a:pathLst>
                </a:custGeom>
                <a:gradFill flip="none" rotWithShape="1">
                  <a:gsLst>
                    <a:gs pos="0">
                      <a:schemeClr val="accent2">
                        <a:alpha val="25000"/>
                      </a:schemeClr>
                    </a:gs>
                    <a:gs pos="100000">
                      <a:schemeClr val="accent4">
                        <a:alpha val="0"/>
                      </a:schemeClr>
                    </a:gs>
                  </a:gsLst>
                  <a:lin ang="5400000" scaled="0"/>
                  <a:tileRect/>
                </a:gra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60" name="Freeform: Shape 10259">
                  <a:extLst>
                    <a:ext uri="{FF2B5EF4-FFF2-40B4-BE49-F238E27FC236}">
                      <a16:creationId xmlns:a16="http://schemas.microsoft.com/office/drawing/2014/main" id="{E19C317E-1DEA-4F7E-90A6-7B909F8B2924}"/>
                    </a:ext>
                  </a:extLst>
                </p:cNvPr>
                <p:cNvSpPr/>
                <p:nvPr/>
              </p:nvSpPr>
              <p:spPr>
                <a:xfrm>
                  <a:off x="8280536" y="2577627"/>
                  <a:ext cx="1337165" cy="1658085"/>
                </a:xfrm>
                <a:custGeom>
                  <a:avLst/>
                  <a:gdLst>
                    <a:gd name="connsiteX0" fmla="*/ 686768 w 1337165"/>
                    <a:gd name="connsiteY0" fmla="*/ 1705020 h 1658085"/>
                    <a:gd name="connsiteX1" fmla="*/ 683024 w 1337165"/>
                    <a:gd name="connsiteY1" fmla="*/ 1704485 h 1658085"/>
                    <a:gd name="connsiteX2" fmla="*/ 1070 w 1337165"/>
                    <a:gd name="connsiteY2" fmla="*/ 1032693 h 1658085"/>
                    <a:gd name="connsiteX3" fmla="*/ 0 w 1337165"/>
                    <a:gd name="connsiteY3" fmla="*/ 196162 h 1658085"/>
                    <a:gd name="connsiteX4" fmla="*/ 9093 w 1337165"/>
                    <a:gd name="connsiteY4" fmla="*/ 180116 h 1658085"/>
                    <a:gd name="connsiteX5" fmla="*/ 1363374 w 1337165"/>
                    <a:gd name="connsiteY5" fmla="*/ 180116 h 1658085"/>
                    <a:gd name="connsiteX6" fmla="*/ 1372467 w 1337165"/>
                    <a:gd name="connsiteY6" fmla="*/ 196162 h 1658085"/>
                    <a:gd name="connsiteX7" fmla="*/ 1371397 w 1337165"/>
                    <a:gd name="connsiteY7" fmla="*/ 1032693 h 1658085"/>
                    <a:gd name="connsiteX8" fmla="*/ 692652 w 1337165"/>
                    <a:gd name="connsiteY8" fmla="*/ 1703950 h 1658085"/>
                    <a:gd name="connsiteX9" fmla="*/ 686768 w 1337165"/>
                    <a:gd name="connsiteY9" fmla="*/ 1705020 h 1658085"/>
                    <a:gd name="connsiteX10" fmla="*/ 37441 w 1337165"/>
                    <a:gd name="connsiteY10" fmla="*/ 206859 h 1658085"/>
                    <a:gd name="connsiteX11" fmla="*/ 38510 w 1337165"/>
                    <a:gd name="connsiteY11" fmla="*/ 1033228 h 1658085"/>
                    <a:gd name="connsiteX12" fmla="*/ 686233 w 1337165"/>
                    <a:gd name="connsiteY12" fmla="*/ 1668114 h 1658085"/>
                    <a:gd name="connsiteX13" fmla="*/ 1333956 w 1337165"/>
                    <a:gd name="connsiteY13" fmla="*/ 1033228 h 1658085"/>
                    <a:gd name="connsiteX14" fmla="*/ 1335026 w 1337165"/>
                    <a:gd name="connsiteY14" fmla="*/ 206859 h 1658085"/>
                    <a:gd name="connsiteX15" fmla="*/ 37441 w 1337165"/>
                    <a:gd name="connsiteY15" fmla="*/ 206859 h 165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7165" h="1658085">
                      <a:moveTo>
                        <a:pt x="686768" y="1705020"/>
                      </a:moveTo>
                      <a:cubicBezTo>
                        <a:pt x="685698" y="1705020"/>
                        <a:pt x="684629" y="1705020"/>
                        <a:pt x="683024" y="1704485"/>
                      </a:cubicBezTo>
                      <a:cubicBezTo>
                        <a:pt x="373871" y="1652603"/>
                        <a:pt x="1070" y="1341846"/>
                        <a:pt x="1070" y="1032693"/>
                      </a:cubicBezTo>
                      <a:cubicBezTo>
                        <a:pt x="1070" y="820351"/>
                        <a:pt x="0" y="196162"/>
                        <a:pt x="0" y="196162"/>
                      </a:cubicBezTo>
                      <a:cubicBezTo>
                        <a:pt x="0" y="189744"/>
                        <a:pt x="3209" y="183325"/>
                        <a:pt x="9093" y="180116"/>
                      </a:cubicBezTo>
                      <a:cubicBezTo>
                        <a:pt x="413986" y="-60039"/>
                        <a:pt x="958480" y="-60039"/>
                        <a:pt x="1363374" y="180116"/>
                      </a:cubicBezTo>
                      <a:cubicBezTo>
                        <a:pt x="1369257" y="183325"/>
                        <a:pt x="1372467" y="189744"/>
                        <a:pt x="1372467" y="196162"/>
                      </a:cubicBezTo>
                      <a:cubicBezTo>
                        <a:pt x="1372467" y="196162"/>
                        <a:pt x="1371397" y="820351"/>
                        <a:pt x="1371397" y="1032693"/>
                      </a:cubicBezTo>
                      <a:cubicBezTo>
                        <a:pt x="1371397" y="1340776"/>
                        <a:pt x="1001269" y="1650998"/>
                        <a:pt x="692652" y="1703950"/>
                      </a:cubicBezTo>
                      <a:cubicBezTo>
                        <a:pt x="691047" y="1705020"/>
                        <a:pt x="688908" y="1705020"/>
                        <a:pt x="686768" y="1705020"/>
                      </a:cubicBezTo>
                      <a:close/>
                      <a:moveTo>
                        <a:pt x="37441" y="206859"/>
                      </a:moveTo>
                      <a:cubicBezTo>
                        <a:pt x="37441" y="289764"/>
                        <a:pt x="38510" y="836932"/>
                        <a:pt x="38510" y="1033228"/>
                      </a:cubicBezTo>
                      <a:cubicBezTo>
                        <a:pt x="38510" y="1293173"/>
                        <a:pt x="364779" y="1612488"/>
                        <a:pt x="686233" y="1668114"/>
                      </a:cubicBezTo>
                      <a:cubicBezTo>
                        <a:pt x="1007688" y="1612488"/>
                        <a:pt x="1333956" y="1293173"/>
                        <a:pt x="1333956" y="1033228"/>
                      </a:cubicBezTo>
                      <a:cubicBezTo>
                        <a:pt x="1333956" y="836932"/>
                        <a:pt x="1335026" y="290299"/>
                        <a:pt x="1335026" y="206859"/>
                      </a:cubicBezTo>
                      <a:cubicBezTo>
                        <a:pt x="945643" y="-19924"/>
                        <a:pt x="426823" y="-19924"/>
                        <a:pt x="37441" y="206859"/>
                      </a:cubicBezTo>
                      <a:close/>
                    </a:path>
                  </a:pathLst>
                </a:custGeom>
                <a:gradFill flip="none" rotWithShape="1">
                  <a:gsLst>
                    <a:gs pos="0">
                      <a:schemeClr val="accent2"/>
                    </a:gs>
                    <a:gs pos="100000">
                      <a:schemeClr val="accent4"/>
                    </a:gs>
                  </a:gsLst>
                  <a:path path="circle">
                    <a:fillToRect r="100000" b="100000"/>
                  </a:path>
                  <a:tileRect l="-100000" t="-100000"/>
                </a:gra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61" name="Freeform: Shape 10260">
                  <a:extLst>
                    <a:ext uri="{FF2B5EF4-FFF2-40B4-BE49-F238E27FC236}">
                      <a16:creationId xmlns:a16="http://schemas.microsoft.com/office/drawing/2014/main" id="{6334D900-CC87-4233-BFEA-002F9D695DE7}"/>
                    </a:ext>
                  </a:extLst>
                </p:cNvPr>
                <p:cNvSpPr/>
                <p:nvPr/>
              </p:nvSpPr>
              <p:spPr>
                <a:xfrm>
                  <a:off x="8301930" y="2598353"/>
                  <a:ext cx="1283679" cy="1658085"/>
                </a:xfrm>
                <a:custGeom>
                  <a:avLst/>
                  <a:gdLst>
                    <a:gd name="connsiteX0" fmla="*/ 1322189 w 1283678"/>
                    <a:gd name="connsiteY0" fmla="*/ 172227 h 1658085"/>
                    <a:gd name="connsiteX1" fmla="*/ 665374 w 1283678"/>
                    <a:gd name="connsiteY1" fmla="*/ 0 h 1658085"/>
                    <a:gd name="connsiteX2" fmla="*/ 8023 w 1283678"/>
                    <a:gd name="connsiteY2" fmla="*/ 172227 h 1658085"/>
                    <a:gd name="connsiteX3" fmla="*/ 0 w 1283678"/>
                    <a:gd name="connsiteY3" fmla="*/ 177041 h 1658085"/>
                    <a:gd name="connsiteX4" fmla="*/ 0 w 1283678"/>
                    <a:gd name="connsiteY4" fmla="*/ 245504 h 1658085"/>
                    <a:gd name="connsiteX5" fmla="*/ 1070 w 1283678"/>
                    <a:gd name="connsiteY5" fmla="*/ 1012502 h 1658085"/>
                    <a:gd name="connsiteX6" fmla="*/ 662164 w 1283678"/>
                    <a:gd name="connsiteY6" fmla="*/ 1662899 h 1658085"/>
                    <a:gd name="connsiteX7" fmla="*/ 664839 w 1283678"/>
                    <a:gd name="connsiteY7" fmla="*/ 1663434 h 1658085"/>
                    <a:gd name="connsiteX8" fmla="*/ 667513 w 1283678"/>
                    <a:gd name="connsiteY8" fmla="*/ 1662899 h 1658085"/>
                    <a:gd name="connsiteX9" fmla="*/ 1328608 w 1283678"/>
                    <a:gd name="connsiteY9" fmla="*/ 1012502 h 1658085"/>
                    <a:gd name="connsiteX10" fmla="*/ 1329677 w 1283678"/>
                    <a:gd name="connsiteY10" fmla="*/ 243899 h 1658085"/>
                    <a:gd name="connsiteX11" fmla="*/ 1329677 w 1283678"/>
                    <a:gd name="connsiteY11" fmla="*/ 177576 h 1658085"/>
                    <a:gd name="connsiteX12" fmla="*/ 1322189 w 1283678"/>
                    <a:gd name="connsiteY12" fmla="*/ 172227 h 1658085"/>
                    <a:gd name="connsiteX13" fmla="*/ 1313097 w 1283678"/>
                    <a:gd name="connsiteY13" fmla="*/ 1011967 h 1658085"/>
                    <a:gd name="connsiteX14" fmla="*/ 665374 w 1283678"/>
                    <a:gd name="connsiteY14" fmla="*/ 1646853 h 1658085"/>
                    <a:gd name="connsiteX15" fmla="*/ 17651 w 1283678"/>
                    <a:gd name="connsiteY15" fmla="*/ 1011967 h 1658085"/>
                    <a:gd name="connsiteX16" fmla="*/ 16046 w 1283678"/>
                    <a:gd name="connsiteY16" fmla="*/ 186133 h 1658085"/>
                    <a:gd name="connsiteX17" fmla="*/ 1314166 w 1283678"/>
                    <a:gd name="connsiteY17" fmla="*/ 186133 h 1658085"/>
                    <a:gd name="connsiteX18" fmla="*/ 1313097 w 1283678"/>
                    <a:gd name="connsiteY18" fmla="*/ 1011967 h 165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3678" h="1658085">
                      <a:moveTo>
                        <a:pt x="1322189" y="172227"/>
                      </a:moveTo>
                      <a:cubicBezTo>
                        <a:pt x="1128568" y="59905"/>
                        <a:pt x="901249" y="0"/>
                        <a:pt x="665374" y="0"/>
                      </a:cubicBezTo>
                      <a:cubicBezTo>
                        <a:pt x="429498" y="0"/>
                        <a:pt x="201645" y="59905"/>
                        <a:pt x="8023" y="172227"/>
                      </a:cubicBezTo>
                      <a:lnTo>
                        <a:pt x="0" y="177041"/>
                      </a:lnTo>
                      <a:lnTo>
                        <a:pt x="0" y="245504"/>
                      </a:lnTo>
                      <a:cubicBezTo>
                        <a:pt x="535" y="414521"/>
                        <a:pt x="1070" y="843484"/>
                        <a:pt x="1070" y="1012502"/>
                      </a:cubicBezTo>
                      <a:cubicBezTo>
                        <a:pt x="1070" y="1278330"/>
                        <a:pt x="334826" y="1606203"/>
                        <a:pt x="662164" y="1662899"/>
                      </a:cubicBezTo>
                      <a:lnTo>
                        <a:pt x="664839" y="1663434"/>
                      </a:lnTo>
                      <a:lnTo>
                        <a:pt x="667513" y="1662899"/>
                      </a:lnTo>
                      <a:cubicBezTo>
                        <a:pt x="994851" y="1606203"/>
                        <a:pt x="1328608" y="1277795"/>
                        <a:pt x="1328608" y="1012502"/>
                      </a:cubicBezTo>
                      <a:cubicBezTo>
                        <a:pt x="1328608" y="842949"/>
                        <a:pt x="1329142" y="411312"/>
                        <a:pt x="1329677" y="243899"/>
                      </a:cubicBezTo>
                      <a:lnTo>
                        <a:pt x="1329677" y="177576"/>
                      </a:lnTo>
                      <a:lnTo>
                        <a:pt x="1322189" y="172227"/>
                      </a:lnTo>
                      <a:close/>
                      <a:moveTo>
                        <a:pt x="1313097" y="1011967"/>
                      </a:moveTo>
                      <a:cubicBezTo>
                        <a:pt x="1313097" y="1271912"/>
                        <a:pt x="986828" y="1591227"/>
                        <a:pt x="665374" y="1646853"/>
                      </a:cubicBezTo>
                      <a:cubicBezTo>
                        <a:pt x="343919" y="1591227"/>
                        <a:pt x="17651" y="1271912"/>
                        <a:pt x="17651" y="1011967"/>
                      </a:cubicBezTo>
                      <a:cubicBezTo>
                        <a:pt x="17116" y="816206"/>
                        <a:pt x="16046" y="269038"/>
                        <a:pt x="16046" y="186133"/>
                      </a:cubicBezTo>
                      <a:cubicBezTo>
                        <a:pt x="405429" y="-40115"/>
                        <a:pt x="924249" y="-40115"/>
                        <a:pt x="1314166" y="186133"/>
                      </a:cubicBezTo>
                      <a:cubicBezTo>
                        <a:pt x="1313631" y="269038"/>
                        <a:pt x="1313097" y="816206"/>
                        <a:pt x="1313097" y="1011967"/>
                      </a:cubicBezTo>
                      <a:close/>
                    </a:path>
                  </a:pathLst>
                </a:custGeom>
                <a:gradFill flip="none" rotWithShape="1">
                  <a:gsLst>
                    <a:gs pos="0">
                      <a:schemeClr val="accent2"/>
                    </a:gs>
                    <a:gs pos="100000">
                      <a:schemeClr val="accent4"/>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62" name="Freeform: Shape 10261">
                  <a:extLst>
                    <a:ext uri="{FF2B5EF4-FFF2-40B4-BE49-F238E27FC236}">
                      <a16:creationId xmlns:a16="http://schemas.microsoft.com/office/drawing/2014/main" id="{23B6265A-9392-410C-9B1D-C2465DC7C7CB}"/>
                    </a:ext>
                  </a:extLst>
                </p:cNvPr>
                <p:cNvSpPr/>
                <p:nvPr/>
              </p:nvSpPr>
              <p:spPr>
                <a:xfrm>
                  <a:off x="8310488" y="2588190"/>
                  <a:ext cx="1283679" cy="160460"/>
                </a:xfrm>
                <a:custGeom>
                  <a:avLst/>
                  <a:gdLst>
                    <a:gd name="connsiteX0" fmla="*/ 1313631 w 1283678"/>
                    <a:gd name="connsiteY0" fmla="*/ 182389 h 160459"/>
                    <a:gd name="connsiteX1" fmla="*/ 656816 w 1283678"/>
                    <a:gd name="connsiteY1" fmla="*/ 0 h 160459"/>
                    <a:gd name="connsiteX2" fmla="*/ 0 w 1283678"/>
                    <a:gd name="connsiteY2" fmla="*/ 182389 h 160459"/>
                    <a:gd name="connsiteX3" fmla="*/ 656816 w 1283678"/>
                    <a:gd name="connsiteY3" fmla="*/ 10162 h 160459"/>
                    <a:gd name="connsiteX4" fmla="*/ 1313631 w 1283678"/>
                    <a:gd name="connsiteY4" fmla="*/ 182389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678" h="160459">
                      <a:moveTo>
                        <a:pt x="1313631" y="182389"/>
                      </a:moveTo>
                      <a:cubicBezTo>
                        <a:pt x="1120010" y="70067"/>
                        <a:pt x="892692" y="0"/>
                        <a:pt x="656816" y="0"/>
                      </a:cubicBezTo>
                      <a:cubicBezTo>
                        <a:pt x="385104" y="0"/>
                        <a:pt x="193622" y="69533"/>
                        <a:pt x="0" y="182389"/>
                      </a:cubicBezTo>
                      <a:cubicBezTo>
                        <a:pt x="193622" y="70067"/>
                        <a:pt x="420940" y="10162"/>
                        <a:pt x="656816" y="10162"/>
                      </a:cubicBezTo>
                      <a:cubicBezTo>
                        <a:pt x="892692" y="10162"/>
                        <a:pt x="1120010" y="70067"/>
                        <a:pt x="1313631" y="182389"/>
                      </a:cubicBezTo>
                      <a:close/>
                    </a:path>
                  </a:pathLst>
                </a:custGeom>
                <a:solidFill>
                  <a:schemeClr val="accent1">
                    <a:lumMod val="10000"/>
                  </a:schemeClr>
                </a:soli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63" name="Freeform: Shape 10262">
                  <a:extLst>
                    <a:ext uri="{FF2B5EF4-FFF2-40B4-BE49-F238E27FC236}">
                      <a16:creationId xmlns:a16="http://schemas.microsoft.com/office/drawing/2014/main" id="{D0CE0676-4C22-4EBC-A2E6-3DD550FF1B08}"/>
                    </a:ext>
                  </a:extLst>
                </p:cNvPr>
                <p:cNvSpPr/>
                <p:nvPr/>
              </p:nvSpPr>
              <p:spPr>
                <a:xfrm>
                  <a:off x="8966769" y="3640272"/>
                  <a:ext cx="641839" cy="588353"/>
                </a:xfrm>
                <a:custGeom>
                  <a:avLst/>
                  <a:gdLst>
                    <a:gd name="connsiteX0" fmla="*/ 2674 w 641839"/>
                    <a:gd name="connsiteY0" fmla="*/ 620980 h 588352"/>
                    <a:gd name="connsiteX1" fmla="*/ 0 w 641839"/>
                    <a:gd name="connsiteY1" fmla="*/ 621514 h 588352"/>
                    <a:gd name="connsiteX2" fmla="*/ 430567 w 641839"/>
                    <a:gd name="connsiteY2" fmla="*/ 415056 h 588352"/>
                    <a:gd name="connsiteX3" fmla="*/ 662699 w 641839"/>
                    <a:gd name="connsiteY3" fmla="*/ 0 h 588352"/>
                    <a:gd name="connsiteX4" fmla="*/ 661630 w 641839"/>
                    <a:gd name="connsiteY4" fmla="*/ 1070 h 588352"/>
                    <a:gd name="connsiteX5" fmla="*/ 2674 w 641839"/>
                    <a:gd name="connsiteY5" fmla="*/ 620980 h 5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839" h="588352">
                      <a:moveTo>
                        <a:pt x="2674" y="620980"/>
                      </a:moveTo>
                      <a:lnTo>
                        <a:pt x="0" y="621514"/>
                      </a:lnTo>
                      <a:cubicBezTo>
                        <a:pt x="0" y="621514"/>
                        <a:pt x="206458" y="606003"/>
                        <a:pt x="430567" y="415056"/>
                      </a:cubicBezTo>
                      <a:cubicBezTo>
                        <a:pt x="654676" y="224109"/>
                        <a:pt x="662699" y="0"/>
                        <a:pt x="662699" y="0"/>
                      </a:cubicBezTo>
                      <a:lnTo>
                        <a:pt x="661630" y="1070"/>
                      </a:lnTo>
                      <a:cubicBezTo>
                        <a:pt x="637560" y="261015"/>
                        <a:pt x="317711" y="566423"/>
                        <a:pt x="2674" y="620980"/>
                      </a:cubicBezTo>
                      <a:close/>
                    </a:path>
                  </a:pathLst>
                </a:custGeom>
                <a:solidFill>
                  <a:schemeClr val="accent1">
                    <a:lumMod val="10000"/>
                  </a:schemeClr>
                </a:soli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267" name="TextBox 10266">
              <a:extLst>
                <a:ext uri="{FF2B5EF4-FFF2-40B4-BE49-F238E27FC236}">
                  <a16:creationId xmlns:a16="http://schemas.microsoft.com/office/drawing/2014/main" id="{08B0402C-1314-490D-93C9-2BF0519FFE44}"/>
                </a:ext>
              </a:extLst>
            </p:cNvPr>
            <p:cNvSpPr txBox="1"/>
            <p:nvPr/>
          </p:nvSpPr>
          <p:spPr>
            <a:xfrm>
              <a:off x="2467145" y="2555720"/>
              <a:ext cx="1218603" cy="677108"/>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gradFill flip="none" rotWithShape="1">
                    <a:gsLst>
                      <a:gs pos="0">
                        <a:srgbClr val="2779F6"/>
                      </a:gs>
                      <a:gs pos="100000">
                        <a:srgbClr val="91F6D4"/>
                      </a:gs>
                    </a:gsLst>
                    <a:lin ang="5400000" scaled="0"/>
                    <a:tileRect/>
                  </a:gradFill>
                  <a:effectLst/>
                  <a:uLnTx/>
                  <a:uFillTx/>
                  <a:latin typeface="Montserrat" panose="00000500000000000000" pitchFamily="50" charset="0"/>
                  <a:ea typeface="+mn-ea"/>
                  <a:cs typeface="+mn-cs"/>
                </a:rPr>
                <a:t>GOLD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gradFill flip="none" rotWithShape="1">
                    <a:gsLst>
                      <a:gs pos="0">
                        <a:srgbClr val="2779F6"/>
                      </a:gs>
                      <a:gs pos="100000">
                        <a:srgbClr val="91F6D4"/>
                      </a:gs>
                    </a:gsLst>
                    <a:lin ang="5400000" scaled="0"/>
                    <a:tileRect/>
                  </a:gradFill>
                  <a:effectLst/>
                  <a:uLnTx/>
                  <a:uFillTx/>
                  <a:latin typeface="Montserrat" panose="00000500000000000000" pitchFamily="50" charset="0"/>
                  <a:ea typeface="+mn-ea"/>
                  <a:cs typeface="+mn-cs"/>
                </a:rPr>
                <a:t>AWARD</a:t>
              </a:r>
            </a:p>
          </p:txBody>
        </p:sp>
        <p:grpSp>
          <p:nvGrpSpPr>
            <p:cNvPr id="10271" name="Group 10270">
              <a:extLst>
                <a:ext uri="{FF2B5EF4-FFF2-40B4-BE49-F238E27FC236}">
                  <a16:creationId xmlns:a16="http://schemas.microsoft.com/office/drawing/2014/main" id="{970B5DBE-A7C8-4D0D-84A5-8C65022CAF90}"/>
                </a:ext>
              </a:extLst>
            </p:cNvPr>
            <p:cNvGrpSpPr/>
            <p:nvPr/>
          </p:nvGrpSpPr>
          <p:grpSpPr>
            <a:xfrm>
              <a:off x="2316194" y="2519189"/>
              <a:ext cx="1472885" cy="798478"/>
              <a:chOff x="2330037" y="2474863"/>
              <a:chExt cx="1472885" cy="798478"/>
            </a:xfrm>
          </p:grpSpPr>
          <p:cxnSp>
            <p:nvCxnSpPr>
              <p:cNvPr id="10269" name="Straight Connector 10268">
                <a:extLst>
                  <a:ext uri="{FF2B5EF4-FFF2-40B4-BE49-F238E27FC236}">
                    <a16:creationId xmlns:a16="http://schemas.microsoft.com/office/drawing/2014/main" id="{9BA40185-992F-4F0C-90C6-73E5026F53BD}"/>
                  </a:ext>
                </a:extLst>
              </p:cNvPr>
              <p:cNvCxnSpPr/>
              <p:nvPr/>
            </p:nvCxnSpPr>
            <p:spPr>
              <a:xfrm>
                <a:off x="2330037" y="2474863"/>
                <a:ext cx="1472885" cy="0"/>
              </a:xfrm>
              <a:prstGeom prst="line">
                <a:avLst/>
              </a:prstGeom>
              <a:ln w="12700">
                <a:gradFill>
                  <a:gsLst>
                    <a:gs pos="0">
                      <a:schemeClr val="accent2">
                        <a:alpha val="0"/>
                      </a:schemeClr>
                    </a:gs>
                    <a:gs pos="5000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3AF7448-6F1F-4F98-BD48-58C789890DA8}"/>
                  </a:ext>
                </a:extLst>
              </p:cNvPr>
              <p:cNvCxnSpPr>
                <a:cxnSpLocks/>
              </p:cNvCxnSpPr>
              <p:nvPr/>
            </p:nvCxnSpPr>
            <p:spPr>
              <a:xfrm>
                <a:off x="2348909" y="3273341"/>
                <a:ext cx="1435141" cy="0"/>
              </a:xfrm>
              <a:prstGeom prst="line">
                <a:avLst/>
              </a:prstGeom>
              <a:ln w="12700">
                <a:gradFill>
                  <a:gsLst>
                    <a:gs pos="0">
                      <a:schemeClr val="accent2">
                        <a:alpha val="0"/>
                      </a:schemeClr>
                    </a:gs>
                    <a:gs pos="5000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CAA27FA3-7883-462E-AF33-9B9B29E84C06}"/>
                </a:ext>
              </a:extLst>
            </p:cNvPr>
            <p:cNvSpPr txBox="1"/>
            <p:nvPr/>
          </p:nvSpPr>
          <p:spPr>
            <a:xfrm>
              <a:off x="2363692" y="2312898"/>
              <a:ext cx="1382652" cy="446366"/>
            </a:xfrm>
            <a:prstGeom prst="rect">
              <a:avLst/>
            </a:prstGeom>
            <a:noFill/>
          </p:spPr>
          <p:txBody>
            <a:bodyPr wrap="none" rIns="45720" rtlCol="0" anchor="ctr" anchorCtr="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gradFill flip="none" rotWithShape="1">
                    <a:gsLst>
                      <a:gs pos="0">
                        <a:srgbClr val="2779F6"/>
                      </a:gs>
                      <a:gs pos="100000">
                        <a:srgbClr val="91F6D4"/>
                      </a:gs>
                    </a:gsLst>
                    <a:lin ang="5400000" scaled="0"/>
                    <a:tileRect/>
                  </a:gradFill>
                  <a:effectLst/>
                  <a:uLnTx/>
                  <a:uFillTx/>
                  <a:latin typeface="Montserrat" panose="00000500000000000000" pitchFamily="50" charset="0"/>
                  <a:ea typeface="+mn-ea"/>
                  <a:cs typeface="+mn-cs"/>
                </a:rPr>
                <a:t>2015</a:t>
              </a:r>
            </a:p>
          </p:txBody>
        </p:sp>
        <p:grpSp>
          <p:nvGrpSpPr>
            <p:cNvPr id="10279" name="Group 10278">
              <a:extLst>
                <a:ext uri="{FF2B5EF4-FFF2-40B4-BE49-F238E27FC236}">
                  <a16:creationId xmlns:a16="http://schemas.microsoft.com/office/drawing/2014/main" id="{7CCD4A25-FAA7-47D6-99D1-E9F6E31DB16A}"/>
                </a:ext>
              </a:extLst>
            </p:cNvPr>
            <p:cNvGrpSpPr/>
            <p:nvPr/>
          </p:nvGrpSpPr>
          <p:grpSpPr>
            <a:xfrm>
              <a:off x="2623872" y="3395074"/>
              <a:ext cx="824194" cy="274968"/>
              <a:chOff x="4767246" y="2986082"/>
              <a:chExt cx="2582212" cy="861476"/>
            </a:xfrm>
          </p:grpSpPr>
          <p:sp>
            <p:nvSpPr>
              <p:cNvPr id="10274" name="Freeform: Shape 10273">
                <a:extLst>
                  <a:ext uri="{FF2B5EF4-FFF2-40B4-BE49-F238E27FC236}">
                    <a16:creationId xmlns:a16="http://schemas.microsoft.com/office/drawing/2014/main" id="{7573DF2B-A413-4E5E-AC0B-FCBCD1B59CD9}"/>
                  </a:ext>
                </a:extLst>
              </p:cNvPr>
              <p:cNvSpPr/>
              <p:nvPr/>
            </p:nvSpPr>
            <p:spPr>
              <a:xfrm>
                <a:off x="5834678" y="3404640"/>
                <a:ext cx="442918" cy="442918"/>
              </a:xfrm>
              <a:custGeom>
                <a:avLst/>
                <a:gdLst>
                  <a:gd name="connsiteX0" fmla="*/ 347691 w 442918"/>
                  <a:gd name="connsiteY0" fmla="*/ 199313 h 442918"/>
                  <a:gd name="connsiteX1" fmla="*/ 558077 w 442918"/>
                  <a:gd name="connsiteY1" fmla="*/ 205957 h 442918"/>
                  <a:gd name="connsiteX2" fmla="*/ 389768 w 442918"/>
                  <a:gd name="connsiteY2" fmla="*/ 332189 h 442918"/>
                  <a:gd name="connsiteX3" fmla="*/ 447347 w 442918"/>
                  <a:gd name="connsiteY3" fmla="*/ 533716 h 442918"/>
                  <a:gd name="connsiteX4" fmla="*/ 276824 w 442918"/>
                  <a:gd name="connsiteY4" fmla="*/ 411914 h 442918"/>
                  <a:gd name="connsiteX5" fmla="*/ 104086 w 442918"/>
                  <a:gd name="connsiteY5" fmla="*/ 529287 h 442918"/>
                  <a:gd name="connsiteX6" fmla="*/ 166094 w 442918"/>
                  <a:gd name="connsiteY6" fmla="*/ 329974 h 442918"/>
                  <a:gd name="connsiteX7" fmla="*/ 0 w 442918"/>
                  <a:gd name="connsiteY7" fmla="*/ 201528 h 442918"/>
                  <a:gd name="connsiteX8" fmla="*/ 210386 w 442918"/>
                  <a:gd name="connsiteY8" fmla="*/ 199313 h 442918"/>
                  <a:gd name="connsiteX9" fmla="*/ 281253 w 442918"/>
                  <a:gd name="connsiteY9" fmla="*/ 0 h 44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18" h="442918">
                    <a:moveTo>
                      <a:pt x="347691" y="199313"/>
                    </a:moveTo>
                    <a:lnTo>
                      <a:pt x="558077" y="205957"/>
                    </a:lnTo>
                    <a:lnTo>
                      <a:pt x="389768" y="332189"/>
                    </a:lnTo>
                    <a:lnTo>
                      <a:pt x="447347" y="533716"/>
                    </a:lnTo>
                    <a:lnTo>
                      <a:pt x="276824" y="411914"/>
                    </a:lnTo>
                    <a:lnTo>
                      <a:pt x="104086" y="529287"/>
                    </a:lnTo>
                    <a:lnTo>
                      <a:pt x="166094" y="329974"/>
                    </a:lnTo>
                    <a:lnTo>
                      <a:pt x="0" y="201528"/>
                    </a:lnTo>
                    <a:lnTo>
                      <a:pt x="210386" y="199313"/>
                    </a:lnTo>
                    <a:lnTo>
                      <a:pt x="281253" y="0"/>
                    </a:lnTo>
                    <a:close/>
                  </a:path>
                </a:pathLst>
              </a:custGeom>
              <a:gradFill>
                <a:gsLst>
                  <a:gs pos="0">
                    <a:schemeClr val="accent6"/>
                  </a:gs>
                  <a:gs pos="100000">
                    <a:schemeClr val="accent2"/>
                  </a:gs>
                </a:gsLst>
                <a:lin ang="5400000" scaled="0"/>
              </a:gradFill>
              <a:ln w="221456"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75" name="Freeform: Shape 10274">
                <a:extLst>
                  <a:ext uri="{FF2B5EF4-FFF2-40B4-BE49-F238E27FC236}">
                    <a16:creationId xmlns:a16="http://schemas.microsoft.com/office/drawing/2014/main" id="{3305B175-0E55-45BF-8956-5F3E23C81C66}"/>
                  </a:ext>
                </a:extLst>
              </p:cNvPr>
              <p:cNvSpPr/>
              <p:nvPr/>
            </p:nvSpPr>
            <p:spPr>
              <a:xfrm>
                <a:off x="5247812" y="3214185"/>
                <a:ext cx="442918" cy="221459"/>
              </a:xfrm>
              <a:custGeom>
                <a:avLst/>
                <a:gdLst>
                  <a:gd name="connsiteX0" fmla="*/ 285682 w 442918"/>
                  <a:gd name="connsiteY0" fmla="*/ 163880 h 221459"/>
                  <a:gd name="connsiteX1" fmla="*/ 460635 w 442918"/>
                  <a:gd name="connsiteY1" fmla="*/ 168309 h 221459"/>
                  <a:gd name="connsiteX2" fmla="*/ 321116 w 442918"/>
                  <a:gd name="connsiteY2" fmla="*/ 272395 h 221459"/>
                  <a:gd name="connsiteX3" fmla="*/ 369837 w 442918"/>
                  <a:gd name="connsiteY3" fmla="*/ 438489 h 221459"/>
                  <a:gd name="connsiteX4" fmla="*/ 228103 w 442918"/>
                  <a:gd name="connsiteY4" fmla="*/ 336618 h 221459"/>
                  <a:gd name="connsiteX5" fmla="*/ 84154 w 442918"/>
                  <a:gd name="connsiteY5" fmla="*/ 434060 h 221459"/>
                  <a:gd name="connsiteX6" fmla="*/ 137305 w 442918"/>
                  <a:gd name="connsiteY6" fmla="*/ 270180 h 221459"/>
                  <a:gd name="connsiteX7" fmla="*/ 0 w 442918"/>
                  <a:gd name="connsiteY7" fmla="*/ 163880 h 221459"/>
                  <a:gd name="connsiteX8" fmla="*/ 172738 w 442918"/>
                  <a:gd name="connsiteY8" fmla="*/ 161665 h 221459"/>
                  <a:gd name="connsiteX9" fmla="*/ 230317 w 442918"/>
                  <a:gd name="connsiteY9" fmla="*/ 0 h 2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18" h="221459">
                    <a:moveTo>
                      <a:pt x="285682" y="163880"/>
                    </a:moveTo>
                    <a:lnTo>
                      <a:pt x="460635" y="168309"/>
                    </a:lnTo>
                    <a:lnTo>
                      <a:pt x="321116" y="272395"/>
                    </a:lnTo>
                    <a:lnTo>
                      <a:pt x="369837" y="438489"/>
                    </a:lnTo>
                    <a:lnTo>
                      <a:pt x="228103" y="336618"/>
                    </a:lnTo>
                    <a:lnTo>
                      <a:pt x="84154" y="434060"/>
                    </a:lnTo>
                    <a:lnTo>
                      <a:pt x="137305" y="270180"/>
                    </a:lnTo>
                    <a:lnTo>
                      <a:pt x="0" y="163880"/>
                    </a:lnTo>
                    <a:lnTo>
                      <a:pt x="172738" y="161665"/>
                    </a:lnTo>
                    <a:lnTo>
                      <a:pt x="230317" y="0"/>
                    </a:lnTo>
                    <a:close/>
                  </a:path>
                </a:pathLst>
              </a:custGeom>
              <a:gradFill>
                <a:gsLst>
                  <a:gs pos="0">
                    <a:schemeClr val="accent6"/>
                  </a:gs>
                  <a:gs pos="100000">
                    <a:schemeClr val="accent2"/>
                  </a:gs>
                </a:gsLst>
                <a:lin ang="5400000" scaled="0"/>
              </a:gradFill>
              <a:ln w="221456"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76" name="Freeform: Shape 10275">
                <a:extLst>
                  <a:ext uri="{FF2B5EF4-FFF2-40B4-BE49-F238E27FC236}">
                    <a16:creationId xmlns:a16="http://schemas.microsoft.com/office/drawing/2014/main" id="{96DEBF54-295B-4618-8142-FA2C039B5C8F}"/>
                  </a:ext>
                </a:extLst>
              </p:cNvPr>
              <p:cNvSpPr/>
              <p:nvPr/>
            </p:nvSpPr>
            <p:spPr>
              <a:xfrm>
                <a:off x="4767246" y="2986082"/>
                <a:ext cx="221459" cy="221459"/>
              </a:xfrm>
              <a:custGeom>
                <a:avLst/>
                <a:gdLst>
                  <a:gd name="connsiteX0" fmla="*/ 208171 w 221459"/>
                  <a:gd name="connsiteY0" fmla="*/ 117373 h 221459"/>
                  <a:gd name="connsiteX1" fmla="*/ 332189 w 221459"/>
                  <a:gd name="connsiteY1" fmla="*/ 121802 h 221459"/>
                  <a:gd name="connsiteX2" fmla="*/ 232532 w 221459"/>
                  <a:gd name="connsiteY2" fmla="*/ 197099 h 221459"/>
                  <a:gd name="connsiteX3" fmla="*/ 265751 w 221459"/>
                  <a:gd name="connsiteY3" fmla="*/ 316686 h 221459"/>
                  <a:gd name="connsiteX4" fmla="*/ 163880 w 221459"/>
                  <a:gd name="connsiteY4" fmla="*/ 243605 h 221459"/>
                  <a:gd name="connsiteX5" fmla="*/ 62009 w 221459"/>
                  <a:gd name="connsiteY5" fmla="*/ 314472 h 221459"/>
                  <a:gd name="connsiteX6" fmla="*/ 99657 w 221459"/>
                  <a:gd name="connsiteY6" fmla="*/ 194884 h 221459"/>
                  <a:gd name="connsiteX7" fmla="*/ 0 w 221459"/>
                  <a:gd name="connsiteY7" fmla="*/ 119588 h 221459"/>
                  <a:gd name="connsiteX8" fmla="*/ 124017 w 221459"/>
                  <a:gd name="connsiteY8" fmla="*/ 117373 h 221459"/>
                  <a:gd name="connsiteX9" fmla="*/ 166094 w 221459"/>
                  <a:gd name="connsiteY9" fmla="*/ 0 h 2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459" h="221459">
                    <a:moveTo>
                      <a:pt x="208171" y="117373"/>
                    </a:moveTo>
                    <a:lnTo>
                      <a:pt x="332189" y="121802"/>
                    </a:lnTo>
                    <a:lnTo>
                      <a:pt x="232532" y="197099"/>
                    </a:lnTo>
                    <a:lnTo>
                      <a:pt x="265751" y="316686"/>
                    </a:lnTo>
                    <a:lnTo>
                      <a:pt x="163880" y="243605"/>
                    </a:lnTo>
                    <a:lnTo>
                      <a:pt x="62009" y="314472"/>
                    </a:lnTo>
                    <a:lnTo>
                      <a:pt x="99657" y="194884"/>
                    </a:lnTo>
                    <a:lnTo>
                      <a:pt x="0" y="119588"/>
                    </a:lnTo>
                    <a:lnTo>
                      <a:pt x="124017" y="117373"/>
                    </a:lnTo>
                    <a:lnTo>
                      <a:pt x="166094" y="0"/>
                    </a:lnTo>
                    <a:close/>
                  </a:path>
                </a:pathLst>
              </a:custGeom>
              <a:gradFill>
                <a:gsLst>
                  <a:gs pos="0">
                    <a:schemeClr val="accent6"/>
                  </a:gs>
                  <a:gs pos="100000">
                    <a:schemeClr val="accent2"/>
                  </a:gs>
                </a:gsLst>
                <a:lin ang="5400000" scaled="0"/>
              </a:gradFill>
              <a:ln w="221456"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77" name="Freeform: Shape 10276">
                <a:extLst>
                  <a:ext uri="{FF2B5EF4-FFF2-40B4-BE49-F238E27FC236}">
                    <a16:creationId xmlns:a16="http://schemas.microsoft.com/office/drawing/2014/main" id="{BB611C82-81A1-4FFF-8990-1C22A84ED099}"/>
                  </a:ext>
                </a:extLst>
              </p:cNvPr>
              <p:cNvSpPr/>
              <p:nvPr/>
            </p:nvSpPr>
            <p:spPr>
              <a:xfrm>
                <a:off x="7127999" y="2986082"/>
                <a:ext cx="221459" cy="221459"/>
              </a:xfrm>
              <a:custGeom>
                <a:avLst/>
                <a:gdLst>
                  <a:gd name="connsiteX0" fmla="*/ 208172 w 221459"/>
                  <a:gd name="connsiteY0" fmla="*/ 117373 h 221459"/>
                  <a:gd name="connsiteX1" fmla="*/ 332189 w 221459"/>
                  <a:gd name="connsiteY1" fmla="*/ 121802 h 221459"/>
                  <a:gd name="connsiteX2" fmla="*/ 232532 w 221459"/>
                  <a:gd name="connsiteY2" fmla="*/ 197099 h 221459"/>
                  <a:gd name="connsiteX3" fmla="*/ 267965 w 221459"/>
                  <a:gd name="connsiteY3" fmla="*/ 316686 h 221459"/>
                  <a:gd name="connsiteX4" fmla="*/ 166094 w 221459"/>
                  <a:gd name="connsiteY4" fmla="*/ 243605 h 221459"/>
                  <a:gd name="connsiteX5" fmla="*/ 62008 w 221459"/>
                  <a:gd name="connsiteY5" fmla="*/ 314472 h 221459"/>
                  <a:gd name="connsiteX6" fmla="*/ 99657 w 221459"/>
                  <a:gd name="connsiteY6" fmla="*/ 194884 h 221459"/>
                  <a:gd name="connsiteX7" fmla="*/ 0 w 221459"/>
                  <a:gd name="connsiteY7" fmla="*/ 119588 h 221459"/>
                  <a:gd name="connsiteX8" fmla="*/ 126232 w 221459"/>
                  <a:gd name="connsiteY8" fmla="*/ 117373 h 221459"/>
                  <a:gd name="connsiteX9" fmla="*/ 168309 w 221459"/>
                  <a:gd name="connsiteY9" fmla="*/ 0 h 2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459" h="221459">
                    <a:moveTo>
                      <a:pt x="208172" y="117373"/>
                    </a:moveTo>
                    <a:lnTo>
                      <a:pt x="332189" y="121802"/>
                    </a:lnTo>
                    <a:lnTo>
                      <a:pt x="232532" y="197099"/>
                    </a:lnTo>
                    <a:lnTo>
                      <a:pt x="267965" y="316686"/>
                    </a:lnTo>
                    <a:lnTo>
                      <a:pt x="166094" y="243605"/>
                    </a:lnTo>
                    <a:lnTo>
                      <a:pt x="62008" y="314472"/>
                    </a:lnTo>
                    <a:lnTo>
                      <a:pt x="99657" y="194884"/>
                    </a:lnTo>
                    <a:lnTo>
                      <a:pt x="0" y="119588"/>
                    </a:lnTo>
                    <a:lnTo>
                      <a:pt x="126232" y="117373"/>
                    </a:lnTo>
                    <a:lnTo>
                      <a:pt x="168309" y="0"/>
                    </a:lnTo>
                    <a:close/>
                  </a:path>
                </a:pathLst>
              </a:custGeom>
              <a:gradFill>
                <a:gsLst>
                  <a:gs pos="0">
                    <a:schemeClr val="accent6"/>
                  </a:gs>
                  <a:gs pos="100000">
                    <a:schemeClr val="accent2"/>
                  </a:gs>
                </a:gsLst>
                <a:lin ang="5400000" scaled="0"/>
              </a:gradFill>
              <a:ln w="221456"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78" name="Freeform: Shape 10277">
                <a:extLst>
                  <a:ext uri="{FF2B5EF4-FFF2-40B4-BE49-F238E27FC236}">
                    <a16:creationId xmlns:a16="http://schemas.microsoft.com/office/drawing/2014/main" id="{D917CF6A-207C-4361-A81B-7AA78B902343}"/>
                  </a:ext>
                </a:extLst>
              </p:cNvPr>
              <p:cNvSpPr/>
              <p:nvPr/>
            </p:nvSpPr>
            <p:spPr>
              <a:xfrm>
                <a:off x="6523416" y="3214185"/>
                <a:ext cx="442918" cy="221459"/>
              </a:xfrm>
              <a:custGeom>
                <a:avLst/>
                <a:gdLst>
                  <a:gd name="connsiteX0" fmla="*/ 287897 w 442918"/>
                  <a:gd name="connsiteY0" fmla="*/ 163880 h 221459"/>
                  <a:gd name="connsiteX1" fmla="*/ 460635 w 442918"/>
                  <a:gd name="connsiteY1" fmla="*/ 168309 h 221459"/>
                  <a:gd name="connsiteX2" fmla="*/ 321116 w 442918"/>
                  <a:gd name="connsiteY2" fmla="*/ 272395 h 221459"/>
                  <a:gd name="connsiteX3" fmla="*/ 369837 w 442918"/>
                  <a:gd name="connsiteY3" fmla="*/ 438489 h 221459"/>
                  <a:gd name="connsiteX4" fmla="*/ 228103 w 442918"/>
                  <a:gd name="connsiteY4" fmla="*/ 336618 h 221459"/>
                  <a:gd name="connsiteX5" fmla="*/ 86369 w 442918"/>
                  <a:gd name="connsiteY5" fmla="*/ 434060 h 221459"/>
                  <a:gd name="connsiteX6" fmla="*/ 137305 w 442918"/>
                  <a:gd name="connsiteY6" fmla="*/ 270180 h 221459"/>
                  <a:gd name="connsiteX7" fmla="*/ 0 w 442918"/>
                  <a:gd name="connsiteY7" fmla="*/ 163880 h 221459"/>
                  <a:gd name="connsiteX8" fmla="*/ 172738 w 442918"/>
                  <a:gd name="connsiteY8" fmla="*/ 161665 h 221459"/>
                  <a:gd name="connsiteX9" fmla="*/ 232532 w 442918"/>
                  <a:gd name="connsiteY9" fmla="*/ 0 h 2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18" h="221459">
                    <a:moveTo>
                      <a:pt x="287897" y="163880"/>
                    </a:moveTo>
                    <a:lnTo>
                      <a:pt x="460635" y="168309"/>
                    </a:lnTo>
                    <a:lnTo>
                      <a:pt x="321116" y="272395"/>
                    </a:lnTo>
                    <a:lnTo>
                      <a:pt x="369837" y="438489"/>
                    </a:lnTo>
                    <a:lnTo>
                      <a:pt x="228103" y="336618"/>
                    </a:lnTo>
                    <a:lnTo>
                      <a:pt x="86369" y="434060"/>
                    </a:lnTo>
                    <a:lnTo>
                      <a:pt x="137305" y="270180"/>
                    </a:lnTo>
                    <a:lnTo>
                      <a:pt x="0" y="163880"/>
                    </a:lnTo>
                    <a:lnTo>
                      <a:pt x="172738" y="161665"/>
                    </a:lnTo>
                    <a:lnTo>
                      <a:pt x="232532" y="0"/>
                    </a:lnTo>
                    <a:close/>
                  </a:path>
                </a:pathLst>
              </a:custGeom>
              <a:gradFill>
                <a:gsLst>
                  <a:gs pos="0">
                    <a:schemeClr val="accent6"/>
                  </a:gs>
                  <a:gs pos="100000">
                    <a:schemeClr val="accent2"/>
                  </a:gs>
                </a:gsLst>
                <a:lin ang="5400000" scaled="0"/>
              </a:gradFill>
              <a:ln w="221456"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281" name="TextBox 10280">
            <a:extLst>
              <a:ext uri="{FF2B5EF4-FFF2-40B4-BE49-F238E27FC236}">
                <a16:creationId xmlns:a16="http://schemas.microsoft.com/office/drawing/2014/main" id="{601D5187-F788-4B7A-8523-DACDD3D6E357}"/>
              </a:ext>
            </a:extLst>
          </p:cNvPr>
          <p:cNvSpPr txBox="1"/>
          <p:nvPr/>
        </p:nvSpPr>
        <p:spPr>
          <a:xfrm>
            <a:off x="1448612" y="4162327"/>
            <a:ext cx="2462534" cy="323165"/>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RETAIL STORE DESIGN</a:t>
            </a:r>
          </a:p>
        </p:txBody>
      </p:sp>
      <p:sp>
        <p:nvSpPr>
          <p:cNvPr id="117" name="Rectangle 116">
            <a:extLst>
              <a:ext uri="{FF2B5EF4-FFF2-40B4-BE49-F238E27FC236}">
                <a16:creationId xmlns:a16="http://schemas.microsoft.com/office/drawing/2014/main" id="{920E776F-1144-4BBA-9521-45EE12D5F298}"/>
              </a:ext>
            </a:extLst>
          </p:cNvPr>
          <p:cNvSpPr/>
          <p:nvPr/>
        </p:nvSpPr>
        <p:spPr>
          <a:xfrm>
            <a:off x="1088484" y="4944904"/>
            <a:ext cx="3261060" cy="1224951"/>
          </a:xfrm>
          <a:prstGeom prst="rect">
            <a:avLst/>
          </a:prstGeom>
        </p:spPr>
        <p:txBody>
          <a:bodyPr wrap="square" anchor="t" anchorCtr="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Sed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ut</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perspiciatis</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unde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omnis</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iste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natus</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error sit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voluptatem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accusantium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doloremque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laudantium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totam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rem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aperiam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eaque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ipsa</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quae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ab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illo</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inventore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veritatis</a:t>
            </a:r>
            <a:endPar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endParaRPr>
          </a:p>
        </p:txBody>
      </p:sp>
      <p:sp>
        <p:nvSpPr>
          <p:cNvPr id="121" name="Rectangle: Rounded Corners 120">
            <a:extLst>
              <a:ext uri="{FF2B5EF4-FFF2-40B4-BE49-F238E27FC236}">
                <a16:creationId xmlns:a16="http://schemas.microsoft.com/office/drawing/2014/main" id="{2C07959A-BE8C-465F-B2DE-D99E471B2371}"/>
              </a:ext>
            </a:extLst>
          </p:cNvPr>
          <p:cNvSpPr/>
          <p:nvPr/>
        </p:nvSpPr>
        <p:spPr>
          <a:xfrm>
            <a:off x="4929727" y="3866736"/>
            <a:ext cx="2909734" cy="900521"/>
          </a:xfrm>
          <a:prstGeom prst="roundRect">
            <a:avLst>
              <a:gd name="adj" fmla="val 12436"/>
            </a:avLst>
          </a:prstGeom>
          <a:blipFill>
            <a:blip r:embed="rId6"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Rounded Corners 121">
            <a:extLst>
              <a:ext uri="{FF2B5EF4-FFF2-40B4-BE49-F238E27FC236}">
                <a16:creationId xmlns:a16="http://schemas.microsoft.com/office/drawing/2014/main" id="{346A889B-8066-4890-87F5-A72E41D3F8A6}"/>
              </a:ext>
            </a:extLst>
          </p:cNvPr>
          <p:cNvSpPr/>
          <p:nvPr/>
        </p:nvSpPr>
        <p:spPr>
          <a:xfrm>
            <a:off x="4929727" y="3866736"/>
            <a:ext cx="2909734" cy="900521"/>
          </a:xfrm>
          <a:prstGeom prst="roundRect">
            <a:avLst>
              <a:gd name="adj" fmla="val 12436"/>
            </a:avLst>
          </a:prstGeom>
          <a:solidFill>
            <a:schemeClr val="accent1">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3" name="Group 122">
            <a:extLst>
              <a:ext uri="{FF2B5EF4-FFF2-40B4-BE49-F238E27FC236}">
                <a16:creationId xmlns:a16="http://schemas.microsoft.com/office/drawing/2014/main" id="{6AC854C8-9FCC-41DA-95AF-A89016877EF0}"/>
              </a:ext>
            </a:extLst>
          </p:cNvPr>
          <p:cNvGrpSpPr/>
          <p:nvPr/>
        </p:nvGrpSpPr>
        <p:grpSpPr>
          <a:xfrm>
            <a:off x="5206312" y="1766424"/>
            <a:ext cx="2337126" cy="2276126"/>
            <a:chOff x="1884073" y="1766424"/>
            <a:chExt cx="2337126" cy="2276126"/>
          </a:xfrm>
        </p:grpSpPr>
        <p:grpSp>
          <p:nvGrpSpPr>
            <p:cNvPr id="126" name="Group 125">
              <a:extLst>
                <a:ext uri="{FF2B5EF4-FFF2-40B4-BE49-F238E27FC236}">
                  <a16:creationId xmlns:a16="http://schemas.microsoft.com/office/drawing/2014/main" id="{CC7272C3-ECBA-4B5E-8DED-762029A992A5}"/>
                </a:ext>
              </a:extLst>
            </p:cNvPr>
            <p:cNvGrpSpPr/>
            <p:nvPr/>
          </p:nvGrpSpPr>
          <p:grpSpPr>
            <a:xfrm>
              <a:off x="1884073" y="1766424"/>
              <a:ext cx="2337126" cy="2276126"/>
              <a:chOff x="1884073" y="1766424"/>
              <a:chExt cx="2337126" cy="2276126"/>
            </a:xfrm>
          </p:grpSpPr>
          <p:sp>
            <p:nvSpPr>
              <p:cNvPr id="138" name="Freeform: Shape 137">
                <a:extLst>
                  <a:ext uri="{FF2B5EF4-FFF2-40B4-BE49-F238E27FC236}">
                    <a16:creationId xmlns:a16="http://schemas.microsoft.com/office/drawing/2014/main" id="{C8631755-CE1D-466B-B281-CED7BA396F75}"/>
                  </a:ext>
                </a:extLst>
              </p:cNvPr>
              <p:cNvSpPr/>
              <p:nvPr/>
            </p:nvSpPr>
            <p:spPr>
              <a:xfrm>
                <a:off x="2332743" y="2020601"/>
                <a:ext cx="1461263" cy="1835308"/>
              </a:xfrm>
              <a:custGeom>
                <a:avLst/>
                <a:gdLst>
                  <a:gd name="connsiteX0" fmla="*/ 730406 w 1461263"/>
                  <a:gd name="connsiteY0" fmla="*/ 0 h 1835308"/>
                  <a:gd name="connsiteX1" fmla="*/ 1461263 w 1461263"/>
                  <a:gd name="connsiteY1" fmla="*/ 191011 h 1835308"/>
                  <a:gd name="connsiteX2" fmla="*/ 1460059 w 1461263"/>
                  <a:gd name="connsiteY2" fmla="*/ 1120632 h 1835308"/>
                  <a:gd name="connsiteX3" fmla="*/ 730933 w 1461263"/>
                  <a:gd name="connsiteY3" fmla="*/ 1835308 h 1835308"/>
                  <a:gd name="connsiteX4" fmla="*/ 1807 w 1461263"/>
                  <a:gd name="connsiteY4" fmla="*/ 1120632 h 1835308"/>
                  <a:gd name="connsiteX5" fmla="*/ 0 w 1461263"/>
                  <a:gd name="connsiteY5" fmla="*/ 191011 h 1835308"/>
                  <a:gd name="connsiteX6" fmla="*/ 730406 w 1461263"/>
                  <a:gd name="connsiteY6" fmla="*/ 0 h 183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263" h="1835308">
                    <a:moveTo>
                      <a:pt x="730406" y="0"/>
                    </a:moveTo>
                    <a:cubicBezTo>
                      <a:pt x="986067" y="0"/>
                      <a:pt x="1241803" y="63670"/>
                      <a:pt x="1461263" y="191011"/>
                    </a:cubicBezTo>
                    <a:cubicBezTo>
                      <a:pt x="1460661" y="284335"/>
                      <a:pt x="1460059" y="900268"/>
                      <a:pt x="1460059" y="1120632"/>
                    </a:cubicBezTo>
                    <a:cubicBezTo>
                      <a:pt x="1460059" y="1413246"/>
                      <a:pt x="1092786" y="1772691"/>
                      <a:pt x="730933" y="1835308"/>
                    </a:cubicBezTo>
                    <a:cubicBezTo>
                      <a:pt x="369079" y="1772691"/>
                      <a:pt x="1807" y="1413246"/>
                      <a:pt x="1807" y="1120632"/>
                    </a:cubicBezTo>
                    <a:cubicBezTo>
                      <a:pt x="1204" y="900268"/>
                      <a:pt x="0" y="284335"/>
                      <a:pt x="0" y="191011"/>
                    </a:cubicBezTo>
                    <a:cubicBezTo>
                      <a:pt x="219160" y="63670"/>
                      <a:pt x="474745" y="0"/>
                      <a:pt x="730406" y="0"/>
                    </a:cubicBezTo>
                    <a:close/>
                  </a:path>
                </a:pathLst>
              </a:custGeom>
              <a:gradFill>
                <a:gsLst>
                  <a:gs pos="0">
                    <a:schemeClr val="accent1">
                      <a:lumMod val="10000"/>
                      <a:alpha val="0"/>
                    </a:schemeClr>
                  </a:gs>
                  <a:gs pos="100000">
                    <a:schemeClr val="accent1">
                      <a:lumMod val="25000"/>
                      <a:alpha val="5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9" name="Group 138">
                <a:extLst>
                  <a:ext uri="{FF2B5EF4-FFF2-40B4-BE49-F238E27FC236}">
                    <a16:creationId xmlns:a16="http://schemas.microsoft.com/office/drawing/2014/main" id="{CB403610-94DA-45FA-B607-6DFB39122B8F}"/>
                  </a:ext>
                </a:extLst>
              </p:cNvPr>
              <p:cNvGrpSpPr/>
              <p:nvPr/>
            </p:nvGrpSpPr>
            <p:grpSpPr>
              <a:xfrm>
                <a:off x="1884073" y="1766424"/>
                <a:ext cx="2337126" cy="2276126"/>
                <a:chOff x="7920036" y="2386011"/>
                <a:chExt cx="2076199" cy="2022009"/>
              </a:xfrm>
            </p:grpSpPr>
            <p:sp>
              <p:nvSpPr>
                <p:cNvPr id="140" name="Freeform: Shape 139">
                  <a:extLst>
                    <a:ext uri="{FF2B5EF4-FFF2-40B4-BE49-F238E27FC236}">
                      <a16:creationId xmlns:a16="http://schemas.microsoft.com/office/drawing/2014/main" id="{B25C9BC3-5D54-4901-8290-73C42A8C3D14}"/>
                    </a:ext>
                  </a:extLst>
                </p:cNvPr>
                <p:cNvSpPr/>
                <p:nvPr/>
              </p:nvSpPr>
              <p:spPr>
                <a:xfrm>
                  <a:off x="8148424" y="2897878"/>
                  <a:ext cx="106973" cy="106973"/>
                </a:xfrm>
                <a:custGeom>
                  <a:avLst/>
                  <a:gdLst>
                    <a:gd name="connsiteX0" fmla="*/ 150832 w 106973"/>
                    <a:gd name="connsiteY0" fmla="*/ 59370 h 106973"/>
                    <a:gd name="connsiteX1" fmla="*/ 0 w 106973"/>
                    <a:gd name="connsiteY1" fmla="*/ 124089 h 106973"/>
                    <a:gd name="connsiteX2" fmla="*/ 34231 w 106973"/>
                    <a:gd name="connsiteY2" fmla="*/ 43859 h 106973"/>
                    <a:gd name="connsiteX3" fmla="*/ 146018 w 106973"/>
                    <a:gd name="connsiteY3" fmla="*/ 0 h 106973"/>
                    <a:gd name="connsiteX4" fmla="*/ 150832 w 106973"/>
                    <a:gd name="connsiteY4" fmla="*/ 59370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150832" y="59370"/>
                      </a:moveTo>
                      <a:cubicBezTo>
                        <a:pt x="113392" y="102159"/>
                        <a:pt x="51347" y="129972"/>
                        <a:pt x="0" y="124089"/>
                      </a:cubicBezTo>
                      <a:cubicBezTo>
                        <a:pt x="7488" y="97346"/>
                        <a:pt x="11767" y="60440"/>
                        <a:pt x="34231" y="43859"/>
                      </a:cubicBezTo>
                      <a:cubicBezTo>
                        <a:pt x="66858" y="19255"/>
                        <a:pt x="105904" y="4279"/>
                        <a:pt x="146018" y="0"/>
                      </a:cubicBezTo>
                      <a:cubicBezTo>
                        <a:pt x="152437" y="19790"/>
                        <a:pt x="152972" y="38510"/>
                        <a:pt x="150832" y="59370"/>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F3A2A7D6-C3DE-4D32-B0F3-20AC40FCA0FA}"/>
                    </a:ext>
                  </a:extLst>
                </p:cNvPr>
                <p:cNvSpPr/>
                <p:nvPr/>
              </p:nvSpPr>
              <p:spPr>
                <a:xfrm>
                  <a:off x="8693987" y="2422014"/>
                  <a:ext cx="213946" cy="53487"/>
                </a:xfrm>
                <a:custGeom>
                  <a:avLst/>
                  <a:gdLst>
                    <a:gd name="connsiteX0" fmla="*/ 238550 w 213946"/>
                    <a:gd name="connsiteY0" fmla="*/ 29785 h 53486"/>
                    <a:gd name="connsiteX1" fmla="*/ 108578 w 213946"/>
                    <a:gd name="connsiteY1" fmla="*/ 3577 h 53486"/>
                    <a:gd name="connsiteX2" fmla="*/ 0 w 213946"/>
                    <a:gd name="connsiteY2" fmla="*/ 79528 h 53486"/>
                    <a:gd name="connsiteX3" fmla="*/ 126763 w 213946"/>
                    <a:gd name="connsiteY3" fmla="*/ 92365 h 53486"/>
                    <a:gd name="connsiteX4" fmla="*/ 238550 w 213946"/>
                    <a:gd name="connsiteY4" fmla="*/ 297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46" h="53486">
                      <a:moveTo>
                        <a:pt x="238550" y="29785"/>
                      </a:moveTo>
                      <a:cubicBezTo>
                        <a:pt x="201110" y="4112"/>
                        <a:pt x="152972" y="-6051"/>
                        <a:pt x="108578" y="3577"/>
                      </a:cubicBezTo>
                      <a:cubicBezTo>
                        <a:pt x="64184" y="12670"/>
                        <a:pt x="24069" y="41018"/>
                        <a:pt x="0" y="79528"/>
                      </a:cubicBezTo>
                      <a:cubicBezTo>
                        <a:pt x="40115" y="96109"/>
                        <a:pt x="83974" y="101457"/>
                        <a:pt x="126763" y="92365"/>
                      </a:cubicBezTo>
                      <a:cubicBezTo>
                        <a:pt x="169018" y="82737"/>
                        <a:pt x="208598" y="61342"/>
                        <a:pt x="238550" y="29785"/>
                      </a:cubicBezTo>
                      <a:close/>
                    </a:path>
                  </a:pathLst>
                </a:custGeom>
                <a:gradFill flip="none" rotWithShape="1">
                  <a:gsLst>
                    <a:gs pos="0">
                      <a:schemeClr val="accent1"/>
                    </a:gs>
                    <a:gs pos="54000">
                      <a:schemeClr val="accent1">
                        <a:lumMod val="90000"/>
                      </a:schemeClr>
                    </a:gs>
                    <a:gs pos="100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F5C71C99-EF18-46EF-8EF8-32A99F1A487A}"/>
                    </a:ext>
                  </a:extLst>
                </p:cNvPr>
                <p:cNvSpPr/>
                <p:nvPr/>
              </p:nvSpPr>
              <p:spPr>
                <a:xfrm>
                  <a:off x="8577025" y="2386011"/>
                  <a:ext cx="106973" cy="106973"/>
                </a:xfrm>
                <a:custGeom>
                  <a:avLst/>
                  <a:gdLst>
                    <a:gd name="connsiteX0" fmla="*/ 93963 w 106973"/>
                    <a:gd name="connsiteY0" fmla="*/ 121415 h 106973"/>
                    <a:gd name="connsiteX1" fmla="*/ 129799 w 106973"/>
                    <a:gd name="connsiteY1" fmla="*/ 0 h 106973"/>
                    <a:gd name="connsiteX2" fmla="*/ 36197 w 106973"/>
                    <a:gd name="connsiteY2" fmla="*/ 54556 h 106973"/>
                    <a:gd name="connsiteX3" fmla="*/ 896 w 106973"/>
                    <a:gd name="connsiteY3" fmla="*/ 154041 h 106973"/>
                    <a:gd name="connsiteX4" fmla="*/ 93963 w 106973"/>
                    <a:gd name="connsiteY4" fmla="*/ 121415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93963" y="121415"/>
                      </a:moveTo>
                      <a:cubicBezTo>
                        <a:pt x="121776" y="87718"/>
                        <a:pt x="134613" y="43324"/>
                        <a:pt x="129799" y="0"/>
                      </a:cubicBezTo>
                      <a:cubicBezTo>
                        <a:pt x="95033" y="11232"/>
                        <a:pt x="61336" y="27813"/>
                        <a:pt x="36197" y="54556"/>
                      </a:cubicBezTo>
                      <a:cubicBezTo>
                        <a:pt x="11059" y="81300"/>
                        <a:pt x="-3917" y="118205"/>
                        <a:pt x="896" y="154041"/>
                      </a:cubicBezTo>
                      <a:cubicBezTo>
                        <a:pt x="30314" y="139065"/>
                        <a:pt x="61871" y="129972"/>
                        <a:pt x="93963" y="121415"/>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Shape 142">
                  <a:extLst>
                    <a:ext uri="{FF2B5EF4-FFF2-40B4-BE49-F238E27FC236}">
                      <a16:creationId xmlns:a16="http://schemas.microsoft.com/office/drawing/2014/main" id="{079CA4AC-9673-40EC-9BFA-65EDD20E7B92}"/>
                    </a:ext>
                  </a:extLst>
                </p:cNvPr>
                <p:cNvSpPr/>
                <p:nvPr/>
              </p:nvSpPr>
              <p:spPr>
                <a:xfrm>
                  <a:off x="8429102" y="2422382"/>
                  <a:ext cx="106973" cy="160460"/>
                </a:xfrm>
                <a:custGeom>
                  <a:avLst/>
                  <a:gdLst>
                    <a:gd name="connsiteX0" fmla="*/ 88914 w 106973"/>
                    <a:gd name="connsiteY0" fmla="*/ 146018 h 160459"/>
                    <a:gd name="connsiteX1" fmla="*/ 104960 w 106973"/>
                    <a:gd name="connsiteY1" fmla="*/ 0 h 160459"/>
                    <a:gd name="connsiteX2" fmla="*/ 17242 w 106973"/>
                    <a:gd name="connsiteY2" fmla="*/ 95741 h 160459"/>
                    <a:gd name="connsiteX3" fmla="*/ 7080 w 106973"/>
                    <a:gd name="connsiteY3" fmla="*/ 200040 h 160459"/>
                    <a:gd name="connsiteX4" fmla="*/ 88914 w 106973"/>
                    <a:gd name="connsiteY4" fmla="*/ 14601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60459">
                      <a:moveTo>
                        <a:pt x="88914" y="146018"/>
                      </a:moveTo>
                      <a:cubicBezTo>
                        <a:pt x="111913" y="103229"/>
                        <a:pt x="118867" y="49208"/>
                        <a:pt x="104960" y="0"/>
                      </a:cubicBezTo>
                      <a:cubicBezTo>
                        <a:pt x="68054" y="27278"/>
                        <a:pt x="35962" y="59370"/>
                        <a:pt x="17242" y="95741"/>
                      </a:cubicBezTo>
                      <a:cubicBezTo>
                        <a:pt x="-408" y="129972"/>
                        <a:pt x="-5757" y="169018"/>
                        <a:pt x="7080" y="200040"/>
                      </a:cubicBezTo>
                      <a:cubicBezTo>
                        <a:pt x="30614" y="179180"/>
                        <a:pt x="58427" y="163134"/>
                        <a:pt x="88914" y="146018"/>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Shape 143">
                  <a:extLst>
                    <a:ext uri="{FF2B5EF4-FFF2-40B4-BE49-F238E27FC236}">
                      <a16:creationId xmlns:a16="http://schemas.microsoft.com/office/drawing/2014/main" id="{1DCC2ED4-BB2C-406D-9832-0162C7A7D2B6}"/>
                    </a:ext>
                  </a:extLst>
                </p:cNvPr>
                <p:cNvSpPr/>
                <p:nvPr/>
              </p:nvSpPr>
              <p:spPr>
                <a:xfrm>
                  <a:off x="8296973" y="2497263"/>
                  <a:ext cx="53487" cy="213946"/>
                </a:xfrm>
                <a:custGeom>
                  <a:avLst/>
                  <a:gdLst>
                    <a:gd name="connsiteX0" fmla="*/ 85722 w 53486"/>
                    <a:gd name="connsiteY0" fmla="*/ 168483 h 213946"/>
                    <a:gd name="connsiteX1" fmla="*/ 82513 w 53486"/>
                    <a:gd name="connsiteY1" fmla="*/ 0 h 213946"/>
                    <a:gd name="connsiteX2" fmla="*/ 6027 w 53486"/>
                    <a:gd name="connsiteY2" fmla="*/ 124624 h 213946"/>
                    <a:gd name="connsiteX3" fmla="*/ 15655 w 53486"/>
                    <a:gd name="connsiteY3" fmla="*/ 234806 h 213946"/>
                    <a:gd name="connsiteX4" fmla="*/ 85722 w 53486"/>
                    <a:gd name="connsiteY4" fmla="*/ 168483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85722" y="168483"/>
                      </a:moveTo>
                      <a:cubicBezTo>
                        <a:pt x="104442" y="118205"/>
                        <a:pt x="104442" y="55626"/>
                        <a:pt x="82513" y="0"/>
                      </a:cubicBezTo>
                      <a:cubicBezTo>
                        <a:pt x="46677" y="43859"/>
                        <a:pt x="18329" y="81300"/>
                        <a:pt x="6027" y="124624"/>
                      </a:cubicBezTo>
                      <a:cubicBezTo>
                        <a:pt x="-4670" y="162599"/>
                        <a:pt x="-926" y="208063"/>
                        <a:pt x="15655" y="234806"/>
                      </a:cubicBezTo>
                      <a:cubicBezTo>
                        <a:pt x="34375" y="211807"/>
                        <a:pt x="58444" y="191482"/>
                        <a:pt x="85722" y="168483"/>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Shape 144">
                  <a:extLst>
                    <a:ext uri="{FF2B5EF4-FFF2-40B4-BE49-F238E27FC236}">
                      <a16:creationId xmlns:a16="http://schemas.microsoft.com/office/drawing/2014/main" id="{D63AE7F6-2DA6-45E9-B29D-D50B5EC4F3A3}"/>
                    </a:ext>
                  </a:extLst>
                </p:cNvPr>
                <p:cNvSpPr/>
                <p:nvPr/>
              </p:nvSpPr>
              <p:spPr>
                <a:xfrm>
                  <a:off x="8183714" y="2582307"/>
                  <a:ext cx="53487" cy="267433"/>
                </a:xfrm>
                <a:custGeom>
                  <a:avLst/>
                  <a:gdLst>
                    <a:gd name="connsiteX0" fmla="*/ 85055 w 53486"/>
                    <a:gd name="connsiteY0" fmla="*/ 200575 h 267433"/>
                    <a:gd name="connsiteX1" fmla="*/ 42801 w 53486"/>
                    <a:gd name="connsiteY1" fmla="*/ 0 h 267433"/>
                    <a:gd name="connsiteX2" fmla="*/ 11 w 53486"/>
                    <a:gd name="connsiteY2" fmla="*/ 173832 h 267433"/>
                    <a:gd name="connsiteX3" fmla="*/ 34243 w 53486"/>
                    <a:gd name="connsiteY3" fmla="*/ 278130 h 267433"/>
                    <a:gd name="connsiteX4" fmla="*/ 85055 w 53486"/>
                    <a:gd name="connsiteY4" fmla="*/ 200575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85055" y="200575"/>
                      </a:moveTo>
                      <a:cubicBezTo>
                        <a:pt x="93613" y="140670"/>
                        <a:pt x="80776" y="65254"/>
                        <a:pt x="42801" y="0"/>
                      </a:cubicBezTo>
                      <a:cubicBezTo>
                        <a:pt x="17662" y="70602"/>
                        <a:pt x="-523" y="123554"/>
                        <a:pt x="11" y="173832"/>
                      </a:cubicBezTo>
                      <a:cubicBezTo>
                        <a:pt x="11" y="214481"/>
                        <a:pt x="13918" y="256736"/>
                        <a:pt x="34243" y="278130"/>
                      </a:cubicBezTo>
                      <a:cubicBezTo>
                        <a:pt x="45475" y="254061"/>
                        <a:pt x="63126" y="229992"/>
                        <a:pt x="85055" y="200575"/>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Shape 145">
                  <a:extLst>
                    <a:ext uri="{FF2B5EF4-FFF2-40B4-BE49-F238E27FC236}">
                      <a16:creationId xmlns:a16="http://schemas.microsoft.com/office/drawing/2014/main" id="{4F43FFD6-8412-4EE3-A025-B701F94CB75C}"/>
                    </a:ext>
                  </a:extLst>
                </p:cNvPr>
                <p:cNvSpPr/>
                <p:nvPr/>
              </p:nvSpPr>
              <p:spPr>
                <a:xfrm>
                  <a:off x="8090019" y="2728860"/>
                  <a:ext cx="53487" cy="267433"/>
                </a:xfrm>
                <a:custGeom>
                  <a:avLst/>
                  <a:gdLst>
                    <a:gd name="connsiteX0" fmla="*/ 89428 w 53486"/>
                    <a:gd name="connsiteY0" fmla="*/ 210202 h 267433"/>
                    <a:gd name="connsiteX1" fmla="*/ 18290 w 53486"/>
                    <a:gd name="connsiteY1" fmla="*/ 0 h 267433"/>
                    <a:gd name="connsiteX2" fmla="*/ 3314 w 53486"/>
                    <a:gd name="connsiteY2" fmla="*/ 197366 h 267433"/>
                    <a:gd name="connsiteX3" fmla="*/ 51452 w 53486"/>
                    <a:gd name="connsiteY3" fmla="*/ 293107 h 267433"/>
                    <a:gd name="connsiteX4" fmla="*/ 89428 w 53486"/>
                    <a:gd name="connsiteY4" fmla="*/ 210202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89428" y="210202"/>
                      </a:moveTo>
                      <a:cubicBezTo>
                        <a:pt x="90497" y="147623"/>
                        <a:pt x="66963" y="67928"/>
                        <a:pt x="18290" y="0"/>
                      </a:cubicBezTo>
                      <a:cubicBezTo>
                        <a:pt x="3849" y="85579"/>
                        <a:pt x="-5244" y="145484"/>
                        <a:pt x="3314" y="197366"/>
                      </a:cubicBezTo>
                      <a:cubicBezTo>
                        <a:pt x="10267" y="238015"/>
                        <a:pt x="29523" y="276526"/>
                        <a:pt x="51452" y="293107"/>
                      </a:cubicBezTo>
                      <a:cubicBezTo>
                        <a:pt x="58405" y="268503"/>
                        <a:pt x="71777" y="242294"/>
                        <a:pt x="89428" y="210202"/>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Shape 146">
                  <a:extLst>
                    <a:ext uri="{FF2B5EF4-FFF2-40B4-BE49-F238E27FC236}">
                      <a16:creationId xmlns:a16="http://schemas.microsoft.com/office/drawing/2014/main" id="{4C450CE9-5305-40FE-9774-DFF253A6C549}"/>
                    </a:ext>
                  </a:extLst>
                </p:cNvPr>
                <p:cNvSpPr/>
                <p:nvPr/>
              </p:nvSpPr>
              <p:spPr>
                <a:xfrm>
                  <a:off x="7992243" y="2936388"/>
                  <a:ext cx="106973" cy="213946"/>
                </a:xfrm>
                <a:custGeom>
                  <a:avLst/>
                  <a:gdLst>
                    <a:gd name="connsiteX0" fmla="*/ 123019 w 106973"/>
                    <a:gd name="connsiteY0" fmla="*/ 156716 h 213946"/>
                    <a:gd name="connsiteX1" fmla="*/ 0 w 106973"/>
                    <a:gd name="connsiteY1" fmla="*/ 0 h 213946"/>
                    <a:gd name="connsiteX2" fmla="*/ 24069 w 106973"/>
                    <a:gd name="connsiteY2" fmla="*/ 165809 h 213946"/>
                    <a:gd name="connsiteX3" fmla="*/ 105903 w 106973"/>
                    <a:gd name="connsiteY3" fmla="*/ 243364 h 213946"/>
                    <a:gd name="connsiteX4" fmla="*/ 123019 w 106973"/>
                    <a:gd name="connsiteY4" fmla="*/ 15671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123019" y="156716"/>
                      </a:moveTo>
                      <a:cubicBezTo>
                        <a:pt x="104299" y="100555"/>
                        <a:pt x="57766" y="36371"/>
                        <a:pt x="0" y="0"/>
                      </a:cubicBezTo>
                      <a:cubicBezTo>
                        <a:pt x="3744" y="64184"/>
                        <a:pt x="4279" y="122484"/>
                        <a:pt x="24069" y="165809"/>
                      </a:cubicBezTo>
                      <a:cubicBezTo>
                        <a:pt x="41185" y="202714"/>
                        <a:pt x="75951" y="229992"/>
                        <a:pt x="105903" y="243364"/>
                      </a:cubicBezTo>
                      <a:cubicBezTo>
                        <a:pt x="105903" y="215551"/>
                        <a:pt x="114996" y="192017"/>
                        <a:pt x="123019" y="156716"/>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Shape 147">
                  <a:extLst>
                    <a:ext uri="{FF2B5EF4-FFF2-40B4-BE49-F238E27FC236}">
                      <a16:creationId xmlns:a16="http://schemas.microsoft.com/office/drawing/2014/main" id="{2EA9FD13-EEF0-4F0B-A965-0EB79360798A}"/>
                    </a:ext>
                  </a:extLst>
                </p:cNvPr>
                <p:cNvSpPr/>
                <p:nvPr/>
              </p:nvSpPr>
              <p:spPr>
                <a:xfrm>
                  <a:off x="7934477" y="3100592"/>
                  <a:ext cx="106973" cy="213946"/>
                </a:xfrm>
                <a:custGeom>
                  <a:avLst/>
                  <a:gdLst>
                    <a:gd name="connsiteX0" fmla="*/ 151902 w 106973"/>
                    <a:gd name="connsiteY0" fmla="*/ 148158 h 213946"/>
                    <a:gd name="connsiteX1" fmla="*/ 0 w 106973"/>
                    <a:gd name="connsiteY1" fmla="*/ 0 h 213946"/>
                    <a:gd name="connsiteX2" fmla="*/ 56161 w 106973"/>
                    <a:gd name="connsiteY2" fmla="*/ 170622 h 213946"/>
                    <a:gd name="connsiteX3" fmla="*/ 147623 w 106973"/>
                    <a:gd name="connsiteY3" fmla="*/ 235341 h 213946"/>
                    <a:gd name="connsiteX4" fmla="*/ 151902 w 106973"/>
                    <a:gd name="connsiteY4" fmla="*/ 148158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151902" y="148158"/>
                      </a:moveTo>
                      <a:cubicBezTo>
                        <a:pt x="124624" y="93067"/>
                        <a:pt x="66323" y="31557"/>
                        <a:pt x="0" y="0"/>
                      </a:cubicBezTo>
                      <a:cubicBezTo>
                        <a:pt x="16581" y="68998"/>
                        <a:pt x="28883" y="129438"/>
                        <a:pt x="56161" y="170622"/>
                      </a:cubicBezTo>
                      <a:cubicBezTo>
                        <a:pt x="79160" y="204319"/>
                        <a:pt x="117136" y="226248"/>
                        <a:pt x="147623" y="235341"/>
                      </a:cubicBezTo>
                      <a:cubicBezTo>
                        <a:pt x="143344" y="208063"/>
                        <a:pt x="149228" y="184529"/>
                        <a:pt x="151902" y="148158"/>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Shape 148">
                  <a:extLst>
                    <a:ext uri="{FF2B5EF4-FFF2-40B4-BE49-F238E27FC236}">
                      <a16:creationId xmlns:a16="http://schemas.microsoft.com/office/drawing/2014/main" id="{0D1AD62E-FCE9-4FBF-89CE-2B1626BA2296}"/>
                    </a:ext>
                  </a:extLst>
                </p:cNvPr>
                <p:cNvSpPr/>
                <p:nvPr/>
              </p:nvSpPr>
              <p:spPr>
                <a:xfrm>
                  <a:off x="7920036" y="3318283"/>
                  <a:ext cx="160460" cy="160460"/>
                </a:xfrm>
                <a:custGeom>
                  <a:avLst/>
                  <a:gdLst>
                    <a:gd name="connsiteX0" fmla="*/ 170622 w 160459"/>
                    <a:gd name="connsiteY0" fmla="*/ 126228 h 160459"/>
                    <a:gd name="connsiteX1" fmla="*/ 0 w 160459"/>
                    <a:gd name="connsiteY1" fmla="*/ 0 h 160459"/>
                    <a:gd name="connsiteX2" fmla="*/ 78625 w 160459"/>
                    <a:gd name="connsiteY2" fmla="*/ 160995 h 160459"/>
                    <a:gd name="connsiteX3" fmla="*/ 178110 w 160459"/>
                    <a:gd name="connsiteY3" fmla="*/ 212342 h 160459"/>
                    <a:gd name="connsiteX4" fmla="*/ 170622 w 160459"/>
                    <a:gd name="connsiteY4" fmla="*/ 12622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0622" y="126228"/>
                      </a:moveTo>
                      <a:cubicBezTo>
                        <a:pt x="135856" y="75416"/>
                        <a:pt x="69533" y="22464"/>
                        <a:pt x="0" y="0"/>
                      </a:cubicBezTo>
                      <a:cubicBezTo>
                        <a:pt x="26208" y="66323"/>
                        <a:pt x="45998" y="124089"/>
                        <a:pt x="78625" y="160995"/>
                      </a:cubicBezTo>
                      <a:cubicBezTo>
                        <a:pt x="105904" y="191482"/>
                        <a:pt x="146553" y="207528"/>
                        <a:pt x="178110" y="212342"/>
                      </a:cubicBezTo>
                      <a:cubicBezTo>
                        <a:pt x="178110" y="212877"/>
                        <a:pt x="178110" y="172227"/>
                        <a:pt x="170622" y="126228"/>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Shape 149">
                  <a:extLst>
                    <a:ext uri="{FF2B5EF4-FFF2-40B4-BE49-F238E27FC236}">
                      <a16:creationId xmlns:a16="http://schemas.microsoft.com/office/drawing/2014/main" id="{852F85AE-87E8-4B72-AEFD-7A90E5CC5A9F}"/>
                    </a:ext>
                  </a:extLst>
                </p:cNvPr>
                <p:cNvSpPr/>
                <p:nvPr/>
              </p:nvSpPr>
              <p:spPr>
                <a:xfrm>
                  <a:off x="7967104" y="3561647"/>
                  <a:ext cx="160460" cy="160460"/>
                </a:xfrm>
                <a:custGeom>
                  <a:avLst/>
                  <a:gdLst>
                    <a:gd name="connsiteX0" fmla="*/ 170087 w 160459"/>
                    <a:gd name="connsiteY0" fmla="*/ 93067 h 160459"/>
                    <a:gd name="connsiteX1" fmla="*/ 0 w 160459"/>
                    <a:gd name="connsiteY1" fmla="*/ 0 h 160459"/>
                    <a:gd name="connsiteX2" fmla="*/ 93602 w 160459"/>
                    <a:gd name="connsiteY2" fmla="*/ 143879 h 160459"/>
                    <a:gd name="connsiteX3" fmla="*/ 189343 w 160459"/>
                    <a:gd name="connsiteY3" fmla="*/ 176506 h 160459"/>
                    <a:gd name="connsiteX4" fmla="*/ 170087 w 160459"/>
                    <a:gd name="connsiteY4" fmla="*/ 93067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0087" y="93067"/>
                      </a:moveTo>
                      <a:cubicBezTo>
                        <a:pt x="132112" y="49208"/>
                        <a:pt x="65254" y="9093"/>
                        <a:pt x="0" y="0"/>
                      </a:cubicBezTo>
                      <a:cubicBezTo>
                        <a:pt x="32627" y="60440"/>
                        <a:pt x="58835" y="113927"/>
                        <a:pt x="93602" y="143879"/>
                      </a:cubicBezTo>
                      <a:cubicBezTo>
                        <a:pt x="121949" y="169018"/>
                        <a:pt x="160460" y="177576"/>
                        <a:pt x="189343" y="176506"/>
                      </a:cubicBezTo>
                      <a:cubicBezTo>
                        <a:pt x="189877" y="176506"/>
                        <a:pt x="183459" y="136926"/>
                        <a:pt x="170087" y="93067"/>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Shape 150">
                  <a:extLst>
                    <a:ext uri="{FF2B5EF4-FFF2-40B4-BE49-F238E27FC236}">
                      <a16:creationId xmlns:a16="http://schemas.microsoft.com/office/drawing/2014/main" id="{ED63AAE7-4550-4F78-9EC4-9108372629B0}"/>
                    </a:ext>
                  </a:extLst>
                </p:cNvPr>
                <p:cNvSpPr/>
                <p:nvPr/>
              </p:nvSpPr>
              <p:spPr>
                <a:xfrm>
                  <a:off x="8106169" y="3009130"/>
                  <a:ext cx="160460" cy="160460"/>
                </a:xfrm>
                <a:custGeom>
                  <a:avLst/>
                  <a:gdLst>
                    <a:gd name="connsiteX0" fmla="*/ 20325 w 160459"/>
                    <a:gd name="connsiteY0" fmla="*/ 86113 h 160459"/>
                    <a:gd name="connsiteX1" fmla="*/ 197366 w 160459"/>
                    <a:gd name="connsiteY1" fmla="*/ 0 h 160459"/>
                    <a:gd name="connsiteX2" fmla="*/ 106438 w 160459"/>
                    <a:gd name="connsiteY2" fmla="*/ 134786 h 160459"/>
                    <a:gd name="connsiteX3" fmla="*/ 0 w 160459"/>
                    <a:gd name="connsiteY3" fmla="*/ 171692 h 160459"/>
                    <a:gd name="connsiteX4" fmla="*/ 20325 w 160459"/>
                    <a:gd name="connsiteY4" fmla="*/ 86113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20325" y="86113"/>
                      </a:moveTo>
                      <a:cubicBezTo>
                        <a:pt x="60440" y="42789"/>
                        <a:pt x="129972" y="10162"/>
                        <a:pt x="197366" y="0"/>
                      </a:cubicBezTo>
                      <a:cubicBezTo>
                        <a:pt x="167413" y="57231"/>
                        <a:pt x="142274" y="103229"/>
                        <a:pt x="106438" y="134786"/>
                      </a:cubicBezTo>
                      <a:cubicBezTo>
                        <a:pt x="75951" y="161530"/>
                        <a:pt x="32627" y="171692"/>
                        <a:pt x="0" y="171692"/>
                      </a:cubicBezTo>
                      <a:cubicBezTo>
                        <a:pt x="11767" y="146553"/>
                        <a:pt x="12837" y="121415"/>
                        <a:pt x="20325" y="86113"/>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Shape 151">
                  <a:extLst>
                    <a:ext uri="{FF2B5EF4-FFF2-40B4-BE49-F238E27FC236}">
                      <a16:creationId xmlns:a16="http://schemas.microsoft.com/office/drawing/2014/main" id="{2B1419D0-0343-4394-99EE-51F5D22A7C5A}"/>
                    </a:ext>
                  </a:extLst>
                </p:cNvPr>
                <p:cNvSpPr/>
                <p:nvPr/>
              </p:nvSpPr>
              <p:spPr>
                <a:xfrm>
                  <a:off x="8092817" y="3147660"/>
                  <a:ext cx="160460" cy="160460"/>
                </a:xfrm>
                <a:custGeom>
                  <a:avLst/>
                  <a:gdLst>
                    <a:gd name="connsiteX0" fmla="*/ 6934 w 160459"/>
                    <a:gd name="connsiteY0" fmla="*/ 101625 h 160459"/>
                    <a:gd name="connsiteX1" fmla="*/ 180766 w 160459"/>
                    <a:gd name="connsiteY1" fmla="*/ 0 h 160459"/>
                    <a:gd name="connsiteX2" fmla="*/ 102675 w 160459"/>
                    <a:gd name="connsiteY2" fmla="*/ 142809 h 160459"/>
                    <a:gd name="connsiteX3" fmla="*/ 516 w 160459"/>
                    <a:gd name="connsiteY3" fmla="*/ 189343 h 160459"/>
                    <a:gd name="connsiteX4" fmla="*/ 6934 w 160459"/>
                    <a:gd name="connsiteY4" fmla="*/ 10162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6934" y="101625"/>
                      </a:moveTo>
                      <a:cubicBezTo>
                        <a:pt x="42770" y="54556"/>
                        <a:pt x="114977" y="16046"/>
                        <a:pt x="180766" y="0"/>
                      </a:cubicBezTo>
                      <a:cubicBezTo>
                        <a:pt x="156697" y="59905"/>
                        <a:pt x="135302" y="108043"/>
                        <a:pt x="102675" y="142809"/>
                      </a:cubicBezTo>
                      <a:cubicBezTo>
                        <a:pt x="74862" y="172227"/>
                        <a:pt x="32608" y="186668"/>
                        <a:pt x="516" y="189343"/>
                      </a:cubicBezTo>
                      <a:cubicBezTo>
                        <a:pt x="-1089" y="159390"/>
                        <a:pt x="1051" y="129972"/>
                        <a:pt x="6934" y="101625"/>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Shape 152">
                  <a:extLst>
                    <a:ext uri="{FF2B5EF4-FFF2-40B4-BE49-F238E27FC236}">
                      <a16:creationId xmlns:a16="http://schemas.microsoft.com/office/drawing/2014/main" id="{1454CFAC-89A1-4D65-9465-7680B000EAFC}"/>
                    </a:ext>
                  </a:extLst>
                </p:cNvPr>
                <p:cNvSpPr/>
                <p:nvPr/>
              </p:nvSpPr>
              <p:spPr>
                <a:xfrm>
                  <a:off x="8102359" y="3310795"/>
                  <a:ext cx="160460" cy="213946"/>
                </a:xfrm>
                <a:custGeom>
                  <a:avLst/>
                  <a:gdLst>
                    <a:gd name="connsiteX0" fmla="*/ 67 w 160459"/>
                    <a:gd name="connsiteY0" fmla="*/ 134786 h 213946"/>
                    <a:gd name="connsiteX1" fmla="*/ 160526 w 160459"/>
                    <a:gd name="connsiteY1" fmla="*/ 0 h 213946"/>
                    <a:gd name="connsiteX2" fmla="*/ 102761 w 160459"/>
                    <a:gd name="connsiteY2" fmla="*/ 156181 h 213946"/>
                    <a:gd name="connsiteX3" fmla="*/ 8624 w 160459"/>
                    <a:gd name="connsiteY3" fmla="*/ 221435 h 213946"/>
                    <a:gd name="connsiteX4" fmla="*/ 67 w 160459"/>
                    <a:gd name="connsiteY4" fmla="*/ 13478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213946">
                      <a:moveTo>
                        <a:pt x="67" y="134786"/>
                      </a:moveTo>
                      <a:cubicBezTo>
                        <a:pt x="28949" y="80765"/>
                        <a:pt x="96342" y="27813"/>
                        <a:pt x="160526" y="0"/>
                      </a:cubicBezTo>
                      <a:cubicBezTo>
                        <a:pt x="144480" y="64719"/>
                        <a:pt x="130039" y="116066"/>
                        <a:pt x="102761" y="156181"/>
                      </a:cubicBezTo>
                      <a:cubicBezTo>
                        <a:pt x="79762" y="189877"/>
                        <a:pt x="40716" y="211807"/>
                        <a:pt x="8624" y="221435"/>
                      </a:cubicBezTo>
                      <a:cubicBezTo>
                        <a:pt x="2206" y="192552"/>
                        <a:pt x="-468" y="163669"/>
                        <a:pt x="67" y="134786"/>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F1814ECB-0222-49C1-8205-03638C149F1E}"/>
                    </a:ext>
                  </a:extLst>
                </p:cNvPr>
                <p:cNvSpPr/>
                <p:nvPr/>
              </p:nvSpPr>
              <p:spPr>
                <a:xfrm>
                  <a:off x="8143610" y="3506556"/>
                  <a:ext cx="106973" cy="213946"/>
                </a:xfrm>
                <a:custGeom>
                  <a:avLst/>
                  <a:gdLst>
                    <a:gd name="connsiteX0" fmla="*/ 0 w 106973"/>
                    <a:gd name="connsiteY0" fmla="*/ 156181 h 213946"/>
                    <a:gd name="connsiteX1" fmla="*/ 108043 w 106973"/>
                    <a:gd name="connsiteY1" fmla="*/ 0 h 213946"/>
                    <a:gd name="connsiteX2" fmla="*/ 97346 w 106973"/>
                    <a:gd name="connsiteY2" fmla="*/ 158320 h 213946"/>
                    <a:gd name="connsiteX3" fmla="*/ 29953 w 106973"/>
                    <a:gd name="connsiteY3" fmla="*/ 236946 h 213946"/>
                    <a:gd name="connsiteX4" fmla="*/ 0 w 106973"/>
                    <a:gd name="connsiteY4" fmla="*/ 156181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0" y="156181"/>
                      </a:moveTo>
                      <a:cubicBezTo>
                        <a:pt x="11767" y="100020"/>
                        <a:pt x="57766" y="37975"/>
                        <a:pt x="108043" y="0"/>
                      </a:cubicBezTo>
                      <a:cubicBezTo>
                        <a:pt x="110717" y="64184"/>
                        <a:pt x="111252" y="115531"/>
                        <a:pt x="97346" y="158320"/>
                      </a:cubicBezTo>
                      <a:cubicBezTo>
                        <a:pt x="85579" y="194156"/>
                        <a:pt x="56161" y="221969"/>
                        <a:pt x="29953" y="236946"/>
                      </a:cubicBezTo>
                      <a:cubicBezTo>
                        <a:pt x="17116" y="210737"/>
                        <a:pt x="6953" y="183994"/>
                        <a:pt x="0" y="156181"/>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0E7D51F9-9D1D-4C97-B6CC-39CB05AF0DC6}"/>
                    </a:ext>
                  </a:extLst>
                </p:cNvPr>
                <p:cNvSpPr/>
                <p:nvPr/>
              </p:nvSpPr>
              <p:spPr>
                <a:xfrm>
                  <a:off x="8225864" y="3704991"/>
                  <a:ext cx="53487" cy="213946"/>
                </a:xfrm>
                <a:custGeom>
                  <a:avLst/>
                  <a:gdLst>
                    <a:gd name="connsiteX0" fmla="*/ 116 w 53486"/>
                    <a:gd name="connsiteY0" fmla="*/ 144949 h 213946"/>
                    <a:gd name="connsiteX1" fmla="*/ 61625 w 53486"/>
                    <a:gd name="connsiteY1" fmla="*/ 0 h 213946"/>
                    <a:gd name="connsiteX2" fmla="*/ 86229 w 53486"/>
                    <a:gd name="connsiteY2" fmla="*/ 144414 h 213946"/>
                    <a:gd name="connsiteX3" fmla="*/ 43975 w 53486"/>
                    <a:gd name="connsiteY3" fmla="*/ 217156 h 213946"/>
                    <a:gd name="connsiteX4" fmla="*/ 116 w 53486"/>
                    <a:gd name="connsiteY4" fmla="*/ 144949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116" y="144949"/>
                      </a:moveTo>
                      <a:cubicBezTo>
                        <a:pt x="-2024" y="93067"/>
                        <a:pt x="25789" y="35836"/>
                        <a:pt x="61625" y="0"/>
                      </a:cubicBezTo>
                      <a:cubicBezTo>
                        <a:pt x="77671" y="58300"/>
                        <a:pt x="89438" y="104834"/>
                        <a:pt x="86229" y="144414"/>
                      </a:cubicBezTo>
                      <a:cubicBezTo>
                        <a:pt x="83555" y="177576"/>
                        <a:pt x="63765" y="203249"/>
                        <a:pt x="43975" y="217156"/>
                      </a:cubicBezTo>
                      <a:cubicBezTo>
                        <a:pt x="27394" y="194156"/>
                        <a:pt x="12418" y="170087"/>
                        <a:pt x="116" y="144949"/>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Shape 155">
                  <a:extLst>
                    <a:ext uri="{FF2B5EF4-FFF2-40B4-BE49-F238E27FC236}">
                      <a16:creationId xmlns:a16="http://schemas.microsoft.com/office/drawing/2014/main" id="{4C0F2A95-2088-4AD6-8384-198D22C6F853}"/>
                    </a:ext>
                  </a:extLst>
                </p:cNvPr>
                <p:cNvSpPr/>
                <p:nvPr/>
              </p:nvSpPr>
              <p:spPr>
                <a:xfrm>
                  <a:off x="8358560" y="3906635"/>
                  <a:ext cx="53487" cy="160460"/>
                </a:xfrm>
                <a:custGeom>
                  <a:avLst/>
                  <a:gdLst>
                    <a:gd name="connsiteX0" fmla="*/ 18252 w 53486"/>
                    <a:gd name="connsiteY0" fmla="*/ 140135 h 160459"/>
                    <a:gd name="connsiteX1" fmla="*/ 12368 w 53486"/>
                    <a:gd name="connsiteY1" fmla="*/ 0 h 160459"/>
                    <a:gd name="connsiteX2" fmla="*/ 94738 w 53486"/>
                    <a:gd name="connsiteY2" fmla="*/ 113926 h 160459"/>
                    <a:gd name="connsiteX3" fmla="*/ 87784 w 53486"/>
                    <a:gd name="connsiteY3" fmla="*/ 187738 h 160459"/>
                    <a:gd name="connsiteX4" fmla="*/ 18252 w 53486"/>
                    <a:gd name="connsiteY4" fmla="*/ 14013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160459">
                      <a:moveTo>
                        <a:pt x="18252" y="140135"/>
                      </a:moveTo>
                      <a:cubicBezTo>
                        <a:pt x="-5282" y="97346"/>
                        <a:pt x="-4748" y="40650"/>
                        <a:pt x="12368" y="0"/>
                      </a:cubicBezTo>
                      <a:cubicBezTo>
                        <a:pt x="50879" y="44394"/>
                        <a:pt x="81366" y="80230"/>
                        <a:pt x="94738" y="113926"/>
                      </a:cubicBezTo>
                      <a:cubicBezTo>
                        <a:pt x="105970" y="142274"/>
                        <a:pt x="99551" y="170087"/>
                        <a:pt x="87784" y="187738"/>
                      </a:cubicBezTo>
                      <a:cubicBezTo>
                        <a:pt x="62646" y="173297"/>
                        <a:pt x="39646" y="157785"/>
                        <a:pt x="18252" y="140135"/>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Shape 156">
                  <a:extLst>
                    <a:ext uri="{FF2B5EF4-FFF2-40B4-BE49-F238E27FC236}">
                      <a16:creationId xmlns:a16="http://schemas.microsoft.com/office/drawing/2014/main" id="{15D186DC-4312-4BB5-9164-A88D6521C399}"/>
                    </a:ext>
                  </a:extLst>
                </p:cNvPr>
                <p:cNvSpPr/>
                <p:nvPr/>
              </p:nvSpPr>
              <p:spPr>
                <a:xfrm>
                  <a:off x="8579526" y="2507960"/>
                  <a:ext cx="160460" cy="53487"/>
                </a:xfrm>
                <a:custGeom>
                  <a:avLst/>
                  <a:gdLst>
                    <a:gd name="connsiteX0" fmla="*/ 86648 w 160459"/>
                    <a:gd name="connsiteY0" fmla="*/ 0 h 53486"/>
                    <a:gd name="connsiteX1" fmla="*/ 0 w 160459"/>
                    <a:gd name="connsiteY1" fmla="*/ 34231 h 53486"/>
                    <a:gd name="connsiteX2" fmla="*/ 81300 w 160459"/>
                    <a:gd name="connsiteY2" fmla="*/ 85044 h 53486"/>
                    <a:gd name="connsiteX3" fmla="*/ 179715 w 160459"/>
                    <a:gd name="connsiteY3" fmla="*/ 74346 h 53486"/>
                    <a:gd name="connsiteX4" fmla="*/ 86648 w 160459"/>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86648" y="0"/>
                      </a:moveTo>
                      <a:lnTo>
                        <a:pt x="0" y="34231"/>
                      </a:lnTo>
                      <a:cubicBezTo>
                        <a:pt x="15511" y="63649"/>
                        <a:pt x="48138" y="80765"/>
                        <a:pt x="81300" y="85044"/>
                      </a:cubicBezTo>
                      <a:cubicBezTo>
                        <a:pt x="113927" y="89323"/>
                        <a:pt x="147623" y="82904"/>
                        <a:pt x="179715" y="74346"/>
                      </a:cubicBezTo>
                      <a:cubicBezTo>
                        <a:pt x="151902" y="27278"/>
                        <a:pt x="127298" y="14441"/>
                        <a:pt x="86648" y="0"/>
                      </a:cubicBezTo>
                      <a:close/>
                    </a:path>
                  </a:pathLst>
                </a:custGeom>
                <a:gradFill flip="none" rotWithShape="1">
                  <a:gsLst>
                    <a:gs pos="0">
                      <a:schemeClr val="accent1"/>
                    </a:gs>
                    <a:gs pos="54000">
                      <a:schemeClr val="accent1">
                        <a:lumMod val="90000"/>
                      </a:schemeClr>
                    </a:gs>
                    <a:gs pos="100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Shape 157">
                  <a:extLst>
                    <a:ext uri="{FF2B5EF4-FFF2-40B4-BE49-F238E27FC236}">
                      <a16:creationId xmlns:a16="http://schemas.microsoft.com/office/drawing/2014/main" id="{38A4B7B4-639B-421E-95D2-1BB3D04B6B52}"/>
                    </a:ext>
                  </a:extLst>
                </p:cNvPr>
                <p:cNvSpPr/>
                <p:nvPr/>
              </p:nvSpPr>
              <p:spPr>
                <a:xfrm>
                  <a:off x="8439391" y="2578982"/>
                  <a:ext cx="160460" cy="53487"/>
                </a:xfrm>
                <a:custGeom>
                  <a:avLst/>
                  <a:gdLst>
                    <a:gd name="connsiteX0" fmla="*/ 56696 w 160459"/>
                    <a:gd name="connsiteY0" fmla="*/ 1185 h 53486"/>
                    <a:gd name="connsiteX1" fmla="*/ 193087 w 160459"/>
                    <a:gd name="connsiteY1" fmla="*/ 48788 h 53486"/>
                    <a:gd name="connsiteX2" fmla="*/ 95741 w 160459"/>
                    <a:gd name="connsiteY2" fmla="*/ 73927 h 53486"/>
                    <a:gd name="connsiteX3" fmla="*/ 0 w 160459"/>
                    <a:gd name="connsiteY3" fmla="*/ 42905 h 53486"/>
                    <a:gd name="connsiteX4" fmla="*/ 56696 w 160459"/>
                    <a:gd name="connsiteY4" fmla="*/ 11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56696" y="1185"/>
                      </a:moveTo>
                      <a:cubicBezTo>
                        <a:pt x="105903" y="-4698"/>
                        <a:pt x="158855" y="11348"/>
                        <a:pt x="193087" y="48788"/>
                      </a:cubicBezTo>
                      <a:cubicBezTo>
                        <a:pt x="162599" y="68043"/>
                        <a:pt x="131042" y="73927"/>
                        <a:pt x="95741" y="73927"/>
                      </a:cubicBezTo>
                      <a:cubicBezTo>
                        <a:pt x="57766" y="74462"/>
                        <a:pt x="17651" y="63765"/>
                        <a:pt x="0" y="42905"/>
                      </a:cubicBezTo>
                      <a:cubicBezTo>
                        <a:pt x="20860" y="26324"/>
                        <a:pt x="56696" y="1185"/>
                        <a:pt x="56696" y="1185"/>
                      </a:cubicBezTo>
                      <a:close/>
                    </a:path>
                  </a:pathLst>
                </a:custGeom>
                <a:gradFill flip="none" rotWithShape="1">
                  <a:gsLst>
                    <a:gs pos="0">
                      <a:schemeClr val="accent1"/>
                    </a:gs>
                    <a:gs pos="54000">
                      <a:schemeClr val="accent1">
                        <a:lumMod val="90000"/>
                      </a:schemeClr>
                    </a:gs>
                    <a:gs pos="100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Shape 158">
                  <a:extLst>
                    <a:ext uri="{FF2B5EF4-FFF2-40B4-BE49-F238E27FC236}">
                      <a16:creationId xmlns:a16="http://schemas.microsoft.com/office/drawing/2014/main" id="{5758EACB-CF49-486F-B968-8F5352758154}"/>
                    </a:ext>
                  </a:extLst>
                </p:cNvPr>
                <p:cNvSpPr/>
                <p:nvPr/>
              </p:nvSpPr>
              <p:spPr>
                <a:xfrm>
                  <a:off x="8319046" y="2671496"/>
                  <a:ext cx="106973" cy="53487"/>
                </a:xfrm>
                <a:custGeom>
                  <a:avLst/>
                  <a:gdLst>
                    <a:gd name="connsiteX0" fmla="*/ 45998 w 106973"/>
                    <a:gd name="connsiteY0" fmla="*/ 9761 h 53486"/>
                    <a:gd name="connsiteX1" fmla="*/ 158855 w 106973"/>
                    <a:gd name="connsiteY1" fmla="*/ 10296 h 53486"/>
                    <a:gd name="connsiteX2" fmla="*/ 49208 w 106973"/>
                    <a:gd name="connsiteY2" fmla="*/ 77689 h 53486"/>
                    <a:gd name="connsiteX3" fmla="*/ 0 w 106973"/>
                    <a:gd name="connsiteY3" fmla="*/ 63248 h 53486"/>
                    <a:gd name="connsiteX4" fmla="*/ 45998 w 106973"/>
                    <a:gd name="connsiteY4" fmla="*/ 9761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53486">
                      <a:moveTo>
                        <a:pt x="45998" y="9761"/>
                      </a:moveTo>
                      <a:cubicBezTo>
                        <a:pt x="81835" y="-3075"/>
                        <a:pt x="123019" y="-3610"/>
                        <a:pt x="158855" y="10296"/>
                      </a:cubicBezTo>
                      <a:lnTo>
                        <a:pt x="49208" y="77689"/>
                      </a:lnTo>
                      <a:cubicBezTo>
                        <a:pt x="29418" y="76620"/>
                        <a:pt x="11767" y="72341"/>
                        <a:pt x="0" y="63248"/>
                      </a:cubicBezTo>
                      <a:cubicBezTo>
                        <a:pt x="17116" y="42388"/>
                        <a:pt x="45998" y="9761"/>
                        <a:pt x="45998" y="9761"/>
                      </a:cubicBezTo>
                      <a:close/>
                    </a:path>
                  </a:pathLst>
                </a:custGeom>
                <a:gradFill flip="none" rotWithShape="1">
                  <a:gsLst>
                    <a:gs pos="0">
                      <a:schemeClr val="accent1"/>
                    </a:gs>
                    <a:gs pos="54000">
                      <a:schemeClr val="accent1">
                        <a:lumMod val="90000"/>
                      </a:schemeClr>
                    </a:gs>
                    <a:gs pos="100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155C8CE0-F17F-414F-B019-E9AB3AE0FDEA}"/>
                    </a:ext>
                  </a:extLst>
                </p:cNvPr>
                <p:cNvSpPr/>
                <p:nvPr/>
              </p:nvSpPr>
              <p:spPr>
                <a:xfrm>
                  <a:off x="8227049" y="2768440"/>
                  <a:ext cx="53487" cy="53487"/>
                </a:xfrm>
                <a:custGeom>
                  <a:avLst/>
                  <a:gdLst>
                    <a:gd name="connsiteX0" fmla="*/ 74346 w 53486"/>
                    <a:gd name="connsiteY0" fmla="*/ 0 h 53486"/>
                    <a:gd name="connsiteX1" fmla="*/ 78090 w 53486"/>
                    <a:gd name="connsiteY1" fmla="*/ 75416 h 53486"/>
                    <a:gd name="connsiteX2" fmla="*/ 77021 w 53486"/>
                    <a:gd name="connsiteY2" fmla="*/ 76486 h 53486"/>
                    <a:gd name="connsiteX3" fmla="*/ 0 w 53486"/>
                    <a:gd name="connsiteY3" fmla="*/ 92532 h 53486"/>
                    <a:gd name="connsiteX4" fmla="*/ 74346 w 53486"/>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53486">
                      <a:moveTo>
                        <a:pt x="74346" y="0"/>
                      </a:moveTo>
                      <a:cubicBezTo>
                        <a:pt x="75951" y="23534"/>
                        <a:pt x="78625" y="51882"/>
                        <a:pt x="78090" y="75416"/>
                      </a:cubicBezTo>
                      <a:cubicBezTo>
                        <a:pt x="78090" y="74881"/>
                        <a:pt x="77021" y="77556"/>
                        <a:pt x="77021" y="76486"/>
                      </a:cubicBezTo>
                      <a:cubicBezTo>
                        <a:pt x="52417" y="86648"/>
                        <a:pt x="26208" y="91997"/>
                        <a:pt x="0" y="92532"/>
                      </a:cubicBezTo>
                      <a:cubicBezTo>
                        <a:pt x="18185" y="57766"/>
                        <a:pt x="41720" y="22464"/>
                        <a:pt x="74346" y="0"/>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Shape 160">
                  <a:extLst>
                    <a:ext uri="{FF2B5EF4-FFF2-40B4-BE49-F238E27FC236}">
                      <a16:creationId xmlns:a16="http://schemas.microsoft.com/office/drawing/2014/main" id="{59C53F53-AA86-4FDC-90A0-5AF0A7B19C50}"/>
                    </a:ext>
                  </a:extLst>
                </p:cNvPr>
                <p:cNvSpPr/>
                <p:nvPr/>
              </p:nvSpPr>
              <p:spPr>
                <a:xfrm>
                  <a:off x="8079481" y="2495516"/>
                  <a:ext cx="588353" cy="1551112"/>
                </a:xfrm>
                <a:custGeom>
                  <a:avLst/>
                  <a:gdLst>
                    <a:gd name="connsiteX0" fmla="*/ 334771 w 588352"/>
                    <a:gd name="connsiteY0" fmla="*/ 1585486 h 1551111"/>
                    <a:gd name="connsiteX1" fmla="*/ 315516 w 588352"/>
                    <a:gd name="connsiteY1" fmla="*/ 1573184 h 1551111"/>
                    <a:gd name="connsiteX2" fmla="*/ 267378 w 588352"/>
                    <a:gd name="connsiteY2" fmla="*/ 1531999 h 1551111"/>
                    <a:gd name="connsiteX3" fmla="*/ 202124 w 588352"/>
                    <a:gd name="connsiteY3" fmla="*/ 1459792 h 1551111"/>
                    <a:gd name="connsiteX4" fmla="*/ 130987 w 588352"/>
                    <a:gd name="connsiteY4" fmla="*/ 1355493 h 1551111"/>
                    <a:gd name="connsiteX5" fmla="*/ 67338 w 588352"/>
                    <a:gd name="connsiteY5" fmla="*/ 1220172 h 1551111"/>
                    <a:gd name="connsiteX6" fmla="*/ 21340 w 588352"/>
                    <a:gd name="connsiteY6" fmla="*/ 1060247 h 1551111"/>
                    <a:gd name="connsiteX7" fmla="*/ 7433 w 588352"/>
                    <a:gd name="connsiteY7" fmla="*/ 973599 h 1551111"/>
                    <a:gd name="connsiteX8" fmla="*/ 480 w 588352"/>
                    <a:gd name="connsiteY8" fmla="*/ 883206 h 1551111"/>
                    <a:gd name="connsiteX9" fmla="*/ 11177 w 588352"/>
                    <a:gd name="connsiteY9" fmla="*/ 699747 h 1551111"/>
                    <a:gd name="connsiteX10" fmla="*/ 29898 w 588352"/>
                    <a:gd name="connsiteY10" fmla="*/ 609355 h 1551111"/>
                    <a:gd name="connsiteX11" fmla="*/ 57176 w 588352"/>
                    <a:gd name="connsiteY11" fmla="*/ 521637 h 1551111"/>
                    <a:gd name="connsiteX12" fmla="*/ 134731 w 588352"/>
                    <a:gd name="connsiteY12" fmla="*/ 361177 h 1551111"/>
                    <a:gd name="connsiteX13" fmla="*/ 235286 w 588352"/>
                    <a:gd name="connsiteY13" fmla="*/ 227995 h 1551111"/>
                    <a:gd name="connsiteX14" fmla="*/ 346003 w 588352"/>
                    <a:gd name="connsiteY14" fmla="*/ 127975 h 1551111"/>
                    <a:gd name="connsiteX15" fmla="*/ 452442 w 588352"/>
                    <a:gd name="connsiteY15" fmla="*/ 60582 h 1551111"/>
                    <a:gd name="connsiteX16" fmla="*/ 499510 w 588352"/>
                    <a:gd name="connsiteY16" fmla="*/ 37583 h 1551111"/>
                    <a:gd name="connsiteX17" fmla="*/ 541230 w 588352"/>
                    <a:gd name="connsiteY17" fmla="*/ 22072 h 1551111"/>
                    <a:gd name="connsiteX18" fmla="*/ 601135 w 588352"/>
                    <a:gd name="connsiteY18" fmla="*/ 5491 h 1551111"/>
                    <a:gd name="connsiteX19" fmla="*/ 622529 w 588352"/>
                    <a:gd name="connsiteY19" fmla="*/ 142 h 1551111"/>
                    <a:gd name="connsiteX20" fmla="*/ 625204 w 588352"/>
                    <a:gd name="connsiteY20" fmla="*/ 1747 h 1551111"/>
                    <a:gd name="connsiteX21" fmla="*/ 623599 w 588352"/>
                    <a:gd name="connsiteY21" fmla="*/ 4421 h 1551111"/>
                    <a:gd name="connsiteX22" fmla="*/ 602739 w 588352"/>
                    <a:gd name="connsiteY22" fmla="*/ 10840 h 1551111"/>
                    <a:gd name="connsiteX23" fmla="*/ 544439 w 588352"/>
                    <a:gd name="connsiteY23" fmla="*/ 31165 h 1551111"/>
                    <a:gd name="connsiteX24" fmla="*/ 503789 w 588352"/>
                    <a:gd name="connsiteY24" fmla="*/ 47745 h 1551111"/>
                    <a:gd name="connsiteX25" fmla="*/ 457790 w 588352"/>
                    <a:gd name="connsiteY25" fmla="*/ 71814 h 1551111"/>
                    <a:gd name="connsiteX26" fmla="*/ 355096 w 588352"/>
                    <a:gd name="connsiteY26" fmla="*/ 140812 h 1551111"/>
                    <a:gd name="connsiteX27" fmla="*/ 249728 w 588352"/>
                    <a:gd name="connsiteY27" fmla="*/ 241367 h 1551111"/>
                    <a:gd name="connsiteX28" fmla="*/ 151312 w 588352"/>
                    <a:gd name="connsiteY28" fmla="*/ 371874 h 1551111"/>
                    <a:gd name="connsiteX29" fmla="*/ 75361 w 588352"/>
                    <a:gd name="connsiteY29" fmla="*/ 529125 h 1551111"/>
                    <a:gd name="connsiteX30" fmla="*/ 48618 w 588352"/>
                    <a:gd name="connsiteY30" fmla="*/ 614704 h 1551111"/>
                    <a:gd name="connsiteX31" fmla="*/ 29898 w 588352"/>
                    <a:gd name="connsiteY31" fmla="*/ 703491 h 1551111"/>
                    <a:gd name="connsiteX32" fmla="*/ 19200 w 588352"/>
                    <a:gd name="connsiteY32" fmla="*/ 883741 h 1551111"/>
                    <a:gd name="connsiteX33" fmla="*/ 26153 w 588352"/>
                    <a:gd name="connsiteY33" fmla="*/ 971994 h 1551111"/>
                    <a:gd name="connsiteX34" fmla="*/ 40060 w 588352"/>
                    <a:gd name="connsiteY34" fmla="*/ 1057573 h 1551111"/>
                    <a:gd name="connsiteX35" fmla="*/ 84989 w 588352"/>
                    <a:gd name="connsiteY35" fmla="*/ 1214823 h 1551111"/>
                    <a:gd name="connsiteX36" fmla="*/ 146498 w 588352"/>
                    <a:gd name="connsiteY36" fmla="*/ 1347470 h 1551111"/>
                    <a:gd name="connsiteX37" fmla="*/ 214961 w 588352"/>
                    <a:gd name="connsiteY37" fmla="*/ 1450164 h 1551111"/>
                    <a:gd name="connsiteX38" fmla="*/ 278075 w 588352"/>
                    <a:gd name="connsiteY38" fmla="*/ 1521302 h 1551111"/>
                    <a:gd name="connsiteX39" fmla="*/ 324074 w 588352"/>
                    <a:gd name="connsiteY39" fmla="*/ 1560882 h 1551111"/>
                    <a:gd name="connsiteX40" fmla="*/ 341725 w 588352"/>
                    <a:gd name="connsiteY40" fmla="*/ 1572649 h 1551111"/>
                    <a:gd name="connsiteX41" fmla="*/ 345469 w 588352"/>
                    <a:gd name="connsiteY41" fmla="*/ 1583346 h 1551111"/>
                    <a:gd name="connsiteX42" fmla="*/ 335306 w 588352"/>
                    <a:gd name="connsiteY42" fmla="*/ 1587090 h 1551111"/>
                    <a:gd name="connsiteX43" fmla="*/ 334771 w 588352"/>
                    <a:gd name="connsiteY43" fmla="*/ 1585486 h 1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8352" h="1551111">
                      <a:moveTo>
                        <a:pt x="334771" y="1585486"/>
                      </a:moveTo>
                      <a:cubicBezTo>
                        <a:pt x="334771" y="1585486"/>
                        <a:pt x="328353" y="1582276"/>
                        <a:pt x="315516" y="1573184"/>
                      </a:cubicBezTo>
                      <a:cubicBezTo>
                        <a:pt x="303214" y="1564626"/>
                        <a:pt x="287168" y="1550719"/>
                        <a:pt x="267378" y="1531999"/>
                      </a:cubicBezTo>
                      <a:cubicBezTo>
                        <a:pt x="248123" y="1512744"/>
                        <a:pt x="225124" y="1489745"/>
                        <a:pt x="202124" y="1459792"/>
                      </a:cubicBezTo>
                      <a:cubicBezTo>
                        <a:pt x="178590" y="1430374"/>
                        <a:pt x="154521" y="1395073"/>
                        <a:pt x="130987" y="1355493"/>
                      </a:cubicBezTo>
                      <a:cubicBezTo>
                        <a:pt x="108523" y="1314843"/>
                        <a:pt x="84989" y="1270449"/>
                        <a:pt x="67338" y="1220172"/>
                      </a:cubicBezTo>
                      <a:cubicBezTo>
                        <a:pt x="48083" y="1170964"/>
                        <a:pt x="33642" y="1116408"/>
                        <a:pt x="21340" y="1060247"/>
                      </a:cubicBezTo>
                      <a:cubicBezTo>
                        <a:pt x="15991" y="1031899"/>
                        <a:pt x="11712" y="1003016"/>
                        <a:pt x="7433" y="973599"/>
                      </a:cubicBezTo>
                      <a:cubicBezTo>
                        <a:pt x="5294" y="943646"/>
                        <a:pt x="1550" y="914229"/>
                        <a:pt x="480" y="883206"/>
                      </a:cubicBezTo>
                      <a:cubicBezTo>
                        <a:pt x="-1125" y="823301"/>
                        <a:pt x="1015" y="761257"/>
                        <a:pt x="11177" y="699747"/>
                      </a:cubicBezTo>
                      <a:cubicBezTo>
                        <a:pt x="15991" y="669260"/>
                        <a:pt x="21340" y="638772"/>
                        <a:pt x="29898" y="609355"/>
                      </a:cubicBezTo>
                      <a:cubicBezTo>
                        <a:pt x="36851" y="579402"/>
                        <a:pt x="46478" y="550520"/>
                        <a:pt x="57176" y="521637"/>
                      </a:cubicBezTo>
                      <a:cubicBezTo>
                        <a:pt x="77501" y="464406"/>
                        <a:pt x="105314" y="410919"/>
                        <a:pt x="134731" y="361177"/>
                      </a:cubicBezTo>
                      <a:cubicBezTo>
                        <a:pt x="166288" y="312504"/>
                        <a:pt x="198915" y="267040"/>
                        <a:pt x="235286" y="227995"/>
                      </a:cubicBezTo>
                      <a:cubicBezTo>
                        <a:pt x="271122" y="188415"/>
                        <a:pt x="308563" y="155253"/>
                        <a:pt x="346003" y="127975"/>
                      </a:cubicBezTo>
                      <a:cubicBezTo>
                        <a:pt x="382909" y="99627"/>
                        <a:pt x="419280" y="78233"/>
                        <a:pt x="452442" y="60582"/>
                      </a:cubicBezTo>
                      <a:cubicBezTo>
                        <a:pt x="469558" y="52559"/>
                        <a:pt x="485069" y="44536"/>
                        <a:pt x="499510" y="37583"/>
                      </a:cubicBezTo>
                      <a:cubicBezTo>
                        <a:pt x="515021" y="32234"/>
                        <a:pt x="528928" y="26886"/>
                        <a:pt x="541230" y="22072"/>
                      </a:cubicBezTo>
                      <a:cubicBezTo>
                        <a:pt x="566368" y="11909"/>
                        <a:pt x="587763" y="9235"/>
                        <a:pt x="601135" y="5491"/>
                      </a:cubicBezTo>
                      <a:cubicBezTo>
                        <a:pt x="615041" y="2282"/>
                        <a:pt x="622529" y="142"/>
                        <a:pt x="622529" y="142"/>
                      </a:cubicBezTo>
                      <a:cubicBezTo>
                        <a:pt x="623599" y="-393"/>
                        <a:pt x="625204" y="677"/>
                        <a:pt x="625204" y="1747"/>
                      </a:cubicBezTo>
                      <a:cubicBezTo>
                        <a:pt x="625738" y="2817"/>
                        <a:pt x="624669" y="4421"/>
                        <a:pt x="623599" y="4421"/>
                      </a:cubicBezTo>
                      <a:cubicBezTo>
                        <a:pt x="623599" y="4421"/>
                        <a:pt x="616111" y="6561"/>
                        <a:pt x="602739" y="10840"/>
                      </a:cubicBezTo>
                      <a:cubicBezTo>
                        <a:pt x="589368" y="15653"/>
                        <a:pt x="568508" y="19932"/>
                        <a:pt x="544439" y="31165"/>
                      </a:cubicBezTo>
                      <a:cubicBezTo>
                        <a:pt x="532137" y="35978"/>
                        <a:pt x="518765" y="41862"/>
                        <a:pt x="503789" y="47745"/>
                      </a:cubicBezTo>
                      <a:cubicBezTo>
                        <a:pt x="489348" y="55233"/>
                        <a:pt x="474371" y="63256"/>
                        <a:pt x="457790" y="71814"/>
                      </a:cubicBezTo>
                      <a:cubicBezTo>
                        <a:pt x="425698" y="90000"/>
                        <a:pt x="390397" y="111929"/>
                        <a:pt x="355096" y="140812"/>
                      </a:cubicBezTo>
                      <a:cubicBezTo>
                        <a:pt x="320330" y="169160"/>
                        <a:pt x="285029" y="203391"/>
                        <a:pt x="249728" y="241367"/>
                      </a:cubicBezTo>
                      <a:cubicBezTo>
                        <a:pt x="214426" y="279342"/>
                        <a:pt x="182334" y="323736"/>
                        <a:pt x="151312" y="371874"/>
                      </a:cubicBezTo>
                      <a:cubicBezTo>
                        <a:pt x="122964" y="421082"/>
                        <a:pt x="95151" y="472964"/>
                        <a:pt x="75361" y="529125"/>
                      </a:cubicBezTo>
                      <a:cubicBezTo>
                        <a:pt x="64664" y="556938"/>
                        <a:pt x="55036" y="585286"/>
                        <a:pt x="48618" y="614704"/>
                      </a:cubicBezTo>
                      <a:cubicBezTo>
                        <a:pt x="40060" y="643586"/>
                        <a:pt x="35246" y="673539"/>
                        <a:pt x="29898" y="703491"/>
                      </a:cubicBezTo>
                      <a:cubicBezTo>
                        <a:pt x="19735" y="762861"/>
                        <a:pt x="18130" y="823301"/>
                        <a:pt x="19200" y="883741"/>
                      </a:cubicBezTo>
                      <a:cubicBezTo>
                        <a:pt x="20270" y="912624"/>
                        <a:pt x="24014" y="942576"/>
                        <a:pt x="26153" y="971994"/>
                      </a:cubicBezTo>
                      <a:cubicBezTo>
                        <a:pt x="30432" y="1000877"/>
                        <a:pt x="34711" y="1029225"/>
                        <a:pt x="40060" y="1057573"/>
                      </a:cubicBezTo>
                      <a:cubicBezTo>
                        <a:pt x="52362" y="1113199"/>
                        <a:pt x="66268" y="1166151"/>
                        <a:pt x="84989" y="1214823"/>
                      </a:cubicBezTo>
                      <a:cubicBezTo>
                        <a:pt x="102639" y="1264031"/>
                        <a:pt x="125104" y="1307890"/>
                        <a:pt x="146498" y="1347470"/>
                      </a:cubicBezTo>
                      <a:cubicBezTo>
                        <a:pt x="168963" y="1386515"/>
                        <a:pt x="191962" y="1421282"/>
                        <a:pt x="214961" y="1450164"/>
                      </a:cubicBezTo>
                      <a:cubicBezTo>
                        <a:pt x="237426" y="1479582"/>
                        <a:pt x="259355" y="1502581"/>
                        <a:pt x="278075" y="1521302"/>
                      </a:cubicBezTo>
                      <a:cubicBezTo>
                        <a:pt x="296796" y="1539487"/>
                        <a:pt x="312842" y="1552859"/>
                        <a:pt x="324074" y="1560882"/>
                      </a:cubicBezTo>
                      <a:cubicBezTo>
                        <a:pt x="334236" y="1568905"/>
                        <a:pt x="341725" y="1572649"/>
                        <a:pt x="341725" y="1572649"/>
                      </a:cubicBezTo>
                      <a:cubicBezTo>
                        <a:pt x="345469" y="1574788"/>
                        <a:pt x="347608" y="1579067"/>
                        <a:pt x="345469" y="1583346"/>
                      </a:cubicBezTo>
                      <a:cubicBezTo>
                        <a:pt x="343864" y="1587090"/>
                        <a:pt x="339050" y="1588695"/>
                        <a:pt x="335306" y="1587090"/>
                      </a:cubicBezTo>
                      <a:lnTo>
                        <a:pt x="334771" y="1585486"/>
                      </a:ln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161">
                  <a:extLst>
                    <a:ext uri="{FF2B5EF4-FFF2-40B4-BE49-F238E27FC236}">
                      <a16:creationId xmlns:a16="http://schemas.microsoft.com/office/drawing/2014/main" id="{A0294E1F-45F7-4E95-9024-5DF300FF59C6}"/>
                    </a:ext>
                  </a:extLst>
                </p:cNvPr>
                <p:cNvSpPr/>
                <p:nvPr/>
              </p:nvSpPr>
              <p:spPr>
                <a:xfrm>
                  <a:off x="8018370" y="3727558"/>
                  <a:ext cx="106973" cy="106973"/>
                </a:xfrm>
                <a:custGeom>
                  <a:avLst/>
                  <a:gdLst>
                    <a:gd name="connsiteX0" fmla="*/ 5430 w 106973"/>
                    <a:gd name="connsiteY0" fmla="*/ 433 h 106973"/>
                    <a:gd name="connsiteX1" fmla="*/ 81 w 106973"/>
                    <a:gd name="connsiteY1" fmla="*/ 11130 h 106973"/>
                    <a:gd name="connsiteX2" fmla="*/ 115612 w 106973"/>
                    <a:gd name="connsiteY2" fmla="*/ 112220 h 106973"/>
                    <a:gd name="connsiteX3" fmla="*/ 5430 w 106973"/>
                    <a:gd name="connsiteY3" fmla="*/ 433 h 106973"/>
                  </a:gdLst>
                  <a:ahLst/>
                  <a:cxnLst>
                    <a:cxn ang="0">
                      <a:pos x="connsiteX0" y="connsiteY0"/>
                    </a:cxn>
                    <a:cxn ang="0">
                      <a:pos x="connsiteX1" y="connsiteY1"/>
                    </a:cxn>
                    <a:cxn ang="0">
                      <a:pos x="connsiteX2" y="connsiteY2"/>
                    </a:cxn>
                    <a:cxn ang="0">
                      <a:pos x="connsiteX3" y="connsiteY3"/>
                    </a:cxn>
                  </a:cxnLst>
                  <a:rect l="l" t="t" r="r" b="b"/>
                  <a:pathLst>
                    <a:path w="106973" h="106973">
                      <a:moveTo>
                        <a:pt x="5430" y="433"/>
                      </a:moveTo>
                      <a:cubicBezTo>
                        <a:pt x="1686" y="2572"/>
                        <a:pt x="-454" y="7386"/>
                        <a:pt x="81" y="11130"/>
                      </a:cubicBezTo>
                      <a:cubicBezTo>
                        <a:pt x="1151" y="30385"/>
                        <a:pt x="56777" y="94034"/>
                        <a:pt x="115612" y="112220"/>
                      </a:cubicBezTo>
                      <a:cubicBezTo>
                        <a:pt x="88869" y="60338"/>
                        <a:pt x="17732" y="-5986"/>
                        <a:pt x="5430" y="433"/>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Shape 162">
                  <a:extLst>
                    <a:ext uri="{FF2B5EF4-FFF2-40B4-BE49-F238E27FC236}">
                      <a16:creationId xmlns:a16="http://schemas.microsoft.com/office/drawing/2014/main" id="{5F78004F-EE28-4F32-8A69-953FB8FFB411}"/>
                    </a:ext>
                  </a:extLst>
                </p:cNvPr>
                <p:cNvSpPr/>
                <p:nvPr/>
              </p:nvSpPr>
              <p:spPr>
                <a:xfrm>
                  <a:off x="8477894" y="4179890"/>
                  <a:ext cx="160460" cy="53487"/>
                </a:xfrm>
                <a:custGeom>
                  <a:avLst/>
                  <a:gdLst>
                    <a:gd name="connsiteX0" fmla="*/ 7 w 160459"/>
                    <a:gd name="connsiteY0" fmla="*/ 67990 h 53486"/>
                    <a:gd name="connsiteX1" fmla="*/ 10169 w 160459"/>
                    <a:gd name="connsiteY1" fmla="*/ 80292 h 53486"/>
                    <a:gd name="connsiteX2" fmla="*/ 198977 w 160459"/>
                    <a:gd name="connsiteY2" fmla="*/ 3806 h 53486"/>
                    <a:gd name="connsiteX3" fmla="*/ 7 w 160459"/>
                    <a:gd name="connsiteY3" fmla="*/ 67990 h 53486"/>
                  </a:gdLst>
                  <a:ahLst/>
                  <a:cxnLst>
                    <a:cxn ang="0">
                      <a:pos x="connsiteX0" y="connsiteY0"/>
                    </a:cxn>
                    <a:cxn ang="0">
                      <a:pos x="connsiteX1" y="connsiteY1"/>
                    </a:cxn>
                    <a:cxn ang="0">
                      <a:pos x="connsiteX2" y="connsiteY2"/>
                    </a:cxn>
                    <a:cxn ang="0">
                      <a:pos x="connsiteX3" y="connsiteY3"/>
                    </a:cxn>
                  </a:cxnLst>
                  <a:rect l="l" t="t" r="r" b="b"/>
                  <a:pathLst>
                    <a:path w="160459" h="53486">
                      <a:moveTo>
                        <a:pt x="7" y="67990"/>
                      </a:moveTo>
                      <a:cubicBezTo>
                        <a:pt x="542" y="73339"/>
                        <a:pt x="4821" y="78153"/>
                        <a:pt x="10169" y="80292"/>
                      </a:cubicBezTo>
                      <a:cubicBezTo>
                        <a:pt x="33704" y="89385"/>
                        <a:pt x="142281" y="61037"/>
                        <a:pt x="198977" y="3806"/>
                      </a:cubicBezTo>
                      <a:cubicBezTo>
                        <a:pt x="120887" y="-16519"/>
                        <a:pt x="-1063" y="50340"/>
                        <a:pt x="7" y="67990"/>
                      </a:cubicBezTo>
                      <a:close/>
                    </a:path>
                  </a:pathLst>
                </a:custGeom>
                <a:gradFill flip="none" rotWithShape="1">
                  <a:gsLst>
                    <a:gs pos="0">
                      <a:schemeClr val="accent1"/>
                    </a:gs>
                    <a:gs pos="54000">
                      <a:schemeClr val="accent1">
                        <a:lumMod val="90000"/>
                      </a:schemeClr>
                    </a:gs>
                    <a:gs pos="100000">
                      <a:schemeClr val="tx2"/>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Shape 163">
                  <a:extLst>
                    <a:ext uri="{FF2B5EF4-FFF2-40B4-BE49-F238E27FC236}">
                      <a16:creationId xmlns:a16="http://schemas.microsoft.com/office/drawing/2014/main" id="{27DF8ACC-8AD2-4865-8CC9-5937BD480723}"/>
                    </a:ext>
                  </a:extLst>
                </p:cNvPr>
                <p:cNvSpPr/>
                <p:nvPr/>
              </p:nvSpPr>
              <p:spPr>
                <a:xfrm>
                  <a:off x="8399276" y="4149902"/>
                  <a:ext cx="160460" cy="53487"/>
                </a:xfrm>
                <a:custGeom>
                  <a:avLst/>
                  <a:gdLst>
                    <a:gd name="connsiteX0" fmla="*/ 0 w 160459"/>
                    <a:gd name="connsiteY0" fmla="*/ 54654 h 53486"/>
                    <a:gd name="connsiteX1" fmla="*/ 8558 w 160459"/>
                    <a:gd name="connsiteY1" fmla="*/ 67491 h 53486"/>
                    <a:gd name="connsiteX2" fmla="*/ 193622 w 160459"/>
                    <a:gd name="connsiteY2" fmla="*/ 7051 h 53486"/>
                    <a:gd name="connsiteX3" fmla="*/ 0 w 160459"/>
                    <a:gd name="connsiteY3" fmla="*/ 54654 h 53486"/>
                  </a:gdLst>
                  <a:ahLst/>
                  <a:cxnLst>
                    <a:cxn ang="0">
                      <a:pos x="connsiteX0" y="connsiteY0"/>
                    </a:cxn>
                    <a:cxn ang="0">
                      <a:pos x="connsiteX1" y="connsiteY1"/>
                    </a:cxn>
                    <a:cxn ang="0">
                      <a:pos x="connsiteX2" y="connsiteY2"/>
                    </a:cxn>
                    <a:cxn ang="0">
                      <a:pos x="connsiteX3" y="connsiteY3"/>
                    </a:cxn>
                  </a:cxnLst>
                  <a:rect l="l" t="t" r="r" b="b"/>
                  <a:pathLst>
                    <a:path w="160459" h="53486">
                      <a:moveTo>
                        <a:pt x="0" y="54654"/>
                      </a:moveTo>
                      <a:cubicBezTo>
                        <a:pt x="0" y="60003"/>
                        <a:pt x="3744" y="65351"/>
                        <a:pt x="8558" y="67491"/>
                      </a:cubicBezTo>
                      <a:cubicBezTo>
                        <a:pt x="30487" y="78188"/>
                        <a:pt x="135321" y="58933"/>
                        <a:pt x="193622" y="7051"/>
                      </a:cubicBezTo>
                      <a:cubicBezTo>
                        <a:pt x="121949" y="-19692"/>
                        <a:pt x="535" y="37003"/>
                        <a:pt x="0" y="54654"/>
                      </a:cubicBezTo>
                      <a:close/>
                    </a:path>
                  </a:pathLst>
                </a:custGeom>
                <a:gradFill flip="none" rotWithShape="1">
                  <a:gsLst>
                    <a:gs pos="0">
                      <a:schemeClr val="accent1"/>
                    </a:gs>
                    <a:gs pos="54000">
                      <a:schemeClr val="accent1">
                        <a:lumMod val="90000"/>
                      </a:schemeClr>
                    </a:gs>
                    <a:gs pos="100000">
                      <a:schemeClr val="tx2"/>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Shape 164">
                  <a:extLst>
                    <a:ext uri="{FF2B5EF4-FFF2-40B4-BE49-F238E27FC236}">
                      <a16:creationId xmlns:a16="http://schemas.microsoft.com/office/drawing/2014/main" id="{501E1869-87C4-481E-8491-23E1C7AFAA7B}"/>
                    </a:ext>
                  </a:extLst>
                </p:cNvPr>
                <p:cNvSpPr/>
                <p:nvPr/>
              </p:nvSpPr>
              <p:spPr>
                <a:xfrm>
                  <a:off x="8318460" y="4112928"/>
                  <a:ext cx="160460" cy="53487"/>
                </a:xfrm>
                <a:custGeom>
                  <a:avLst/>
                  <a:gdLst>
                    <a:gd name="connsiteX0" fmla="*/ 51 w 160459"/>
                    <a:gd name="connsiteY0" fmla="*/ 50443 h 53486"/>
                    <a:gd name="connsiteX1" fmla="*/ 7539 w 160459"/>
                    <a:gd name="connsiteY1" fmla="*/ 63280 h 53486"/>
                    <a:gd name="connsiteX2" fmla="*/ 190998 w 160459"/>
                    <a:gd name="connsiteY2" fmla="*/ 8189 h 53486"/>
                    <a:gd name="connsiteX3" fmla="*/ 51 w 160459"/>
                    <a:gd name="connsiteY3" fmla="*/ 50443 h 53486"/>
                  </a:gdLst>
                  <a:ahLst/>
                  <a:cxnLst>
                    <a:cxn ang="0">
                      <a:pos x="connsiteX0" y="connsiteY0"/>
                    </a:cxn>
                    <a:cxn ang="0">
                      <a:pos x="connsiteX1" y="connsiteY1"/>
                    </a:cxn>
                    <a:cxn ang="0">
                      <a:pos x="connsiteX2" y="connsiteY2"/>
                    </a:cxn>
                    <a:cxn ang="0">
                      <a:pos x="connsiteX3" y="connsiteY3"/>
                    </a:cxn>
                  </a:cxnLst>
                  <a:rect l="l" t="t" r="r" b="b"/>
                  <a:pathLst>
                    <a:path w="160459" h="53486">
                      <a:moveTo>
                        <a:pt x="51" y="50443"/>
                      </a:moveTo>
                      <a:cubicBezTo>
                        <a:pt x="-484" y="55792"/>
                        <a:pt x="3260" y="61141"/>
                        <a:pt x="7539" y="63280"/>
                      </a:cubicBezTo>
                      <a:cubicBezTo>
                        <a:pt x="27864" y="75047"/>
                        <a:pt x="131628" y="58466"/>
                        <a:pt x="190998" y="8189"/>
                      </a:cubicBezTo>
                      <a:cubicBezTo>
                        <a:pt x="123070" y="-20159"/>
                        <a:pt x="1656" y="32793"/>
                        <a:pt x="51" y="50443"/>
                      </a:cubicBezTo>
                      <a:close/>
                    </a:path>
                  </a:pathLst>
                </a:custGeom>
                <a:gradFill flip="none" rotWithShape="1">
                  <a:gsLst>
                    <a:gs pos="0">
                      <a:schemeClr val="accent1"/>
                    </a:gs>
                    <a:gs pos="54000">
                      <a:schemeClr val="accent1">
                        <a:lumMod val="90000"/>
                      </a:schemeClr>
                    </a:gs>
                    <a:gs pos="100000">
                      <a:schemeClr val="tx2"/>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165">
                  <a:extLst>
                    <a:ext uri="{FF2B5EF4-FFF2-40B4-BE49-F238E27FC236}">
                      <a16:creationId xmlns:a16="http://schemas.microsoft.com/office/drawing/2014/main" id="{87799C10-AC42-495A-809C-B1509E471DF6}"/>
                    </a:ext>
                  </a:extLst>
                </p:cNvPr>
                <p:cNvSpPr/>
                <p:nvPr/>
              </p:nvSpPr>
              <p:spPr>
                <a:xfrm>
                  <a:off x="8238609" y="4071523"/>
                  <a:ext cx="160460" cy="53487"/>
                </a:xfrm>
                <a:custGeom>
                  <a:avLst/>
                  <a:gdLst>
                    <a:gd name="connsiteX0" fmla="*/ 207 w 160459"/>
                    <a:gd name="connsiteY0" fmla="*/ 38896 h 53486"/>
                    <a:gd name="connsiteX1" fmla="*/ 6626 w 160459"/>
                    <a:gd name="connsiteY1" fmla="*/ 52803 h 53486"/>
                    <a:gd name="connsiteX2" fmla="*/ 192759 w 160459"/>
                    <a:gd name="connsiteY2" fmla="*/ 13223 h 53486"/>
                    <a:gd name="connsiteX3" fmla="*/ 207 w 160459"/>
                    <a:gd name="connsiteY3" fmla="*/ 38896 h 53486"/>
                  </a:gdLst>
                  <a:ahLst/>
                  <a:cxnLst>
                    <a:cxn ang="0">
                      <a:pos x="connsiteX0" y="connsiteY0"/>
                    </a:cxn>
                    <a:cxn ang="0">
                      <a:pos x="connsiteX1" y="connsiteY1"/>
                    </a:cxn>
                    <a:cxn ang="0">
                      <a:pos x="connsiteX2" y="connsiteY2"/>
                    </a:cxn>
                    <a:cxn ang="0">
                      <a:pos x="connsiteX3" y="connsiteY3"/>
                    </a:cxn>
                  </a:cxnLst>
                  <a:rect l="l" t="t" r="r" b="b"/>
                  <a:pathLst>
                    <a:path w="160459" h="53486">
                      <a:moveTo>
                        <a:pt x="207" y="38896"/>
                      </a:moveTo>
                      <a:cubicBezTo>
                        <a:pt x="-862" y="44245"/>
                        <a:pt x="2347" y="49594"/>
                        <a:pt x="6626" y="52803"/>
                      </a:cubicBezTo>
                      <a:cubicBezTo>
                        <a:pt x="25881" y="66174"/>
                        <a:pt x="130180" y="58686"/>
                        <a:pt x="192759" y="13223"/>
                      </a:cubicBezTo>
                      <a:cubicBezTo>
                        <a:pt x="126971" y="-21544"/>
                        <a:pt x="2882" y="21246"/>
                        <a:pt x="207" y="38896"/>
                      </a:cubicBezTo>
                      <a:close/>
                    </a:path>
                  </a:pathLst>
                </a:custGeom>
                <a:gradFill flip="none" rotWithShape="1">
                  <a:gsLst>
                    <a:gs pos="0">
                      <a:schemeClr val="accent1"/>
                    </a:gs>
                    <a:gs pos="54000">
                      <a:schemeClr val="accent1">
                        <a:lumMod val="90000"/>
                      </a:schemeClr>
                    </a:gs>
                    <a:gs pos="100000">
                      <a:schemeClr val="tx2"/>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166">
                  <a:extLst>
                    <a:ext uri="{FF2B5EF4-FFF2-40B4-BE49-F238E27FC236}">
                      <a16:creationId xmlns:a16="http://schemas.microsoft.com/office/drawing/2014/main" id="{242B6348-6353-4775-8C13-5137C67100C4}"/>
                    </a:ext>
                  </a:extLst>
                </p:cNvPr>
                <p:cNvSpPr/>
                <p:nvPr/>
              </p:nvSpPr>
              <p:spPr>
                <a:xfrm>
                  <a:off x="8178101" y="4020824"/>
                  <a:ext cx="160460" cy="53487"/>
                </a:xfrm>
                <a:custGeom>
                  <a:avLst/>
                  <a:gdLst>
                    <a:gd name="connsiteX0" fmla="*/ 275 w 160459"/>
                    <a:gd name="connsiteY0" fmla="*/ 32365 h 53486"/>
                    <a:gd name="connsiteX1" fmla="*/ 5089 w 160459"/>
                    <a:gd name="connsiteY1" fmla="*/ 46271 h 53486"/>
                    <a:gd name="connsiteX2" fmla="*/ 177316 w 160459"/>
                    <a:gd name="connsiteY2" fmla="*/ 16319 h 53486"/>
                    <a:gd name="connsiteX3" fmla="*/ 275 w 160459"/>
                    <a:gd name="connsiteY3" fmla="*/ 32365 h 53486"/>
                  </a:gdLst>
                  <a:ahLst/>
                  <a:cxnLst>
                    <a:cxn ang="0">
                      <a:pos x="connsiteX0" y="connsiteY0"/>
                    </a:cxn>
                    <a:cxn ang="0">
                      <a:pos x="connsiteX1" y="connsiteY1"/>
                    </a:cxn>
                    <a:cxn ang="0">
                      <a:pos x="connsiteX2" y="connsiteY2"/>
                    </a:cxn>
                    <a:cxn ang="0">
                      <a:pos x="connsiteX3" y="connsiteY3"/>
                    </a:cxn>
                  </a:cxnLst>
                  <a:rect l="l" t="t" r="r" b="b"/>
                  <a:pathLst>
                    <a:path w="160459" h="53486">
                      <a:moveTo>
                        <a:pt x="275" y="32365"/>
                      </a:moveTo>
                      <a:cubicBezTo>
                        <a:pt x="-794" y="37714"/>
                        <a:pt x="1345" y="43062"/>
                        <a:pt x="5089" y="46271"/>
                      </a:cubicBezTo>
                      <a:cubicBezTo>
                        <a:pt x="21670" y="60178"/>
                        <a:pt x="116876" y="58038"/>
                        <a:pt x="177316" y="16319"/>
                      </a:cubicBezTo>
                      <a:cubicBezTo>
                        <a:pt x="120620" y="-21122"/>
                        <a:pt x="4554" y="15249"/>
                        <a:pt x="275" y="32365"/>
                      </a:cubicBezTo>
                      <a:close/>
                    </a:path>
                  </a:pathLst>
                </a:custGeom>
                <a:gradFill flip="none" rotWithShape="1">
                  <a:gsLst>
                    <a:gs pos="0">
                      <a:schemeClr val="accent1"/>
                    </a:gs>
                    <a:gs pos="54000">
                      <a:schemeClr val="accent1">
                        <a:lumMod val="90000"/>
                      </a:schemeClr>
                    </a:gs>
                    <a:gs pos="100000">
                      <a:schemeClr val="tx2"/>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0A6535B-3A75-4C42-8E18-48F27BC351BE}"/>
                    </a:ext>
                  </a:extLst>
                </p:cNvPr>
                <p:cNvSpPr/>
                <p:nvPr/>
              </p:nvSpPr>
              <p:spPr>
                <a:xfrm>
                  <a:off x="8116782" y="3973681"/>
                  <a:ext cx="160460" cy="53487"/>
                </a:xfrm>
                <a:custGeom>
                  <a:avLst/>
                  <a:gdLst>
                    <a:gd name="connsiteX0" fmla="*/ 620 w 160459"/>
                    <a:gd name="connsiteY0" fmla="*/ 19068 h 0"/>
                    <a:gd name="connsiteX1" fmla="*/ 4364 w 160459"/>
                    <a:gd name="connsiteY1" fmla="*/ 32974 h 0"/>
                    <a:gd name="connsiteX2" fmla="*/ 177660 w 160459"/>
                    <a:gd name="connsiteY2" fmla="*/ 24951 h 0"/>
                    <a:gd name="connsiteX3" fmla="*/ 620 w 160459"/>
                    <a:gd name="connsiteY3" fmla="*/ 19068 h 0"/>
                  </a:gdLst>
                  <a:ahLst/>
                  <a:cxnLst>
                    <a:cxn ang="0">
                      <a:pos x="connsiteX0" y="connsiteY0"/>
                    </a:cxn>
                    <a:cxn ang="0">
                      <a:pos x="connsiteX1" y="connsiteY1"/>
                    </a:cxn>
                    <a:cxn ang="0">
                      <a:pos x="connsiteX2" y="connsiteY2"/>
                    </a:cxn>
                    <a:cxn ang="0">
                      <a:pos x="connsiteX3" y="connsiteY3"/>
                    </a:cxn>
                  </a:cxnLst>
                  <a:rect l="l" t="t" r="r" b="b"/>
                  <a:pathLst>
                    <a:path w="160459">
                      <a:moveTo>
                        <a:pt x="620" y="19068"/>
                      </a:moveTo>
                      <a:cubicBezTo>
                        <a:pt x="-985" y="23881"/>
                        <a:pt x="620" y="29765"/>
                        <a:pt x="4364" y="32974"/>
                      </a:cubicBezTo>
                      <a:cubicBezTo>
                        <a:pt x="19340" y="48485"/>
                        <a:pt x="113476" y="57578"/>
                        <a:pt x="177660" y="24951"/>
                      </a:cubicBezTo>
                      <a:cubicBezTo>
                        <a:pt x="124174" y="-17303"/>
                        <a:pt x="5968" y="3556"/>
                        <a:pt x="620" y="19068"/>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168">
                  <a:extLst>
                    <a:ext uri="{FF2B5EF4-FFF2-40B4-BE49-F238E27FC236}">
                      <a16:creationId xmlns:a16="http://schemas.microsoft.com/office/drawing/2014/main" id="{1DB710CF-020B-4247-A7BB-8B05A8684F6F}"/>
                    </a:ext>
                  </a:extLst>
                </p:cNvPr>
                <p:cNvSpPr/>
                <p:nvPr/>
              </p:nvSpPr>
              <p:spPr>
                <a:xfrm>
                  <a:off x="8066685" y="3920330"/>
                  <a:ext cx="160460" cy="53487"/>
                </a:xfrm>
                <a:custGeom>
                  <a:avLst/>
                  <a:gdLst>
                    <a:gd name="connsiteX0" fmla="*/ 974 w 160459"/>
                    <a:gd name="connsiteY0" fmla="*/ 14653 h 0"/>
                    <a:gd name="connsiteX1" fmla="*/ 3648 w 160459"/>
                    <a:gd name="connsiteY1" fmla="*/ 28560 h 0"/>
                    <a:gd name="connsiteX2" fmla="*/ 176410 w 160459"/>
                    <a:gd name="connsiteY2" fmla="*/ 30699 h 0"/>
                    <a:gd name="connsiteX3" fmla="*/ 974 w 160459"/>
                    <a:gd name="connsiteY3" fmla="*/ 14653 h 0"/>
                  </a:gdLst>
                  <a:ahLst/>
                  <a:cxnLst>
                    <a:cxn ang="0">
                      <a:pos x="connsiteX0" y="connsiteY0"/>
                    </a:cxn>
                    <a:cxn ang="0">
                      <a:pos x="connsiteX1" y="connsiteY1"/>
                    </a:cxn>
                    <a:cxn ang="0">
                      <a:pos x="connsiteX2" y="connsiteY2"/>
                    </a:cxn>
                    <a:cxn ang="0">
                      <a:pos x="connsiteX3" y="connsiteY3"/>
                    </a:cxn>
                  </a:cxnLst>
                  <a:rect l="l" t="t" r="r" b="b"/>
                  <a:pathLst>
                    <a:path w="160459">
                      <a:moveTo>
                        <a:pt x="974" y="14653"/>
                      </a:moveTo>
                      <a:cubicBezTo>
                        <a:pt x="-1165" y="19467"/>
                        <a:pt x="439" y="25350"/>
                        <a:pt x="3648" y="28560"/>
                      </a:cubicBezTo>
                      <a:cubicBezTo>
                        <a:pt x="17555" y="44606"/>
                        <a:pt x="110622" y="59582"/>
                        <a:pt x="176410" y="30699"/>
                      </a:cubicBezTo>
                      <a:cubicBezTo>
                        <a:pt x="126133" y="-14230"/>
                        <a:pt x="7393" y="-858"/>
                        <a:pt x="974" y="14653"/>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169">
                  <a:extLst>
                    <a:ext uri="{FF2B5EF4-FFF2-40B4-BE49-F238E27FC236}">
                      <a16:creationId xmlns:a16="http://schemas.microsoft.com/office/drawing/2014/main" id="{260B6DEE-6A53-4B7D-A57B-B83BEB3F57C0}"/>
                    </a:ext>
                  </a:extLst>
                </p:cNvPr>
                <p:cNvSpPr/>
                <p:nvPr/>
              </p:nvSpPr>
              <p:spPr>
                <a:xfrm>
                  <a:off x="8032023" y="3863890"/>
                  <a:ext cx="106973" cy="53487"/>
                </a:xfrm>
                <a:custGeom>
                  <a:avLst/>
                  <a:gdLst>
                    <a:gd name="connsiteX0" fmla="*/ 335 w 106973"/>
                    <a:gd name="connsiteY0" fmla="*/ 11189 h 0"/>
                    <a:gd name="connsiteX1" fmla="*/ 3544 w 106973"/>
                    <a:gd name="connsiteY1" fmla="*/ 22956 h 0"/>
                    <a:gd name="connsiteX2" fmla="*/ 152237 w 106973"/>
                    <a:gd name="connsiteY2" fmla="*/ 34188 h 0"/>
                    <a:gd name="connsiteX3" fmla="*/ 335 w 106973"/>
                    <a:gd name="connsiteY3" fmla="*/ 11189 h 0"/>
                  </a:gdLst>
                  <a:ahLst/>
                  <a:cxnLst>
                    <a:cxn ang="0">
                      <a:pos x="connsiteX0" y="connsiteY0"/>
                    </a:cxn>
                    <a:cxn ang="0">
                      <a:pos x="connsiteX1" y="connsiteY1"/>
                    </a:cxn>
                    <a:cxn ang="0">
                      <a:pos x="connsiteX2" y="connsiteY2"/>
                    </a:cxn>
                    <a:cxn ang="0">
                      <a:pos x="connsiteX3" y="connsiteY3"/>
                    </a:cxn>
                  </a:cxnLst>
                  <a:rect l="l" t="t" r="r" b="b"/>
                  <a:pathLst>
                    <a:path w="106973">
                      <a:moveTo>
                        <a:pt x="335" y="11189"/>
                      </a:moveTo>
                      <a:cubicBezTo>
                        <a:pt x="-735" y="15468"/>
                        <a:pt x="870" y="19747"/>
                        <a:pt x="3544" y="22956"/>
                      </a:cubicBezTo>
                      <a:cubicBezTo>
                        <a:pt x="15311" y="36862"/>
                        <a:pt x="90727" y="55583"/>
                        <a:pt x="152237" y="34188"/>
                      </a:cubicBezTo>
                      <a:cubicBezTo>
                        <a:pt x="100890" y="-12880"/>
                        <a:pt x="3009" y="-1648"/>
                        <a:pt x="335" y="11189"/>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Shape 170">
                  <a:extLst>
                    <a:ext uri="{FF2B5EF4-FFF2-40B4-BE49-F238E27FC236}">
                      <a16:creationId xmlns:a16="http://schemas.microsoft.com/office/drawing/2014/main" id="{D46706BC-D25B-4AEC-81DE-11CF5773A26E}"/>
                    </a:ext>
                  </a:extLst>
                </p:cNvPr>
                <p:cNvSpPr/>
                <p:nvPr/>
              </p:nvSpPr>
              <p:spPr>
                <a:xfrm>
                  <a:off x="8014172" y="3803543"/>
                  <a:ext cx="106973" cy="53487"/>
                </a:xfrm>
                <a:custGeom>
                  <a:avLst/>
                  <a:gdLst>
                    <a:gd name="connsiteX0" fmla="*/ 0 w 106973"/>
                    <a:gd name="connsiteY0" fmla="*/ 7886 h 0"/>
                    <a:gd name="connsiteX1" fmla="*/ 3209 w 106973"/>
                    <a:gd name="connsiteY1" fmla="*/ 18049 h 0"/>
                    <a:gd name="connsiteX2" fmla="*/ 125159 w 106973"/>
                    <a:gd name="connsiteY2" fmla="*/ 47466 h 0"/>
                    <a:gd name="connsiteX3" fmla="*/ 0 w 106973"/>
                    <a:gd name="connsiteY3" fmla="*/ 7886 h 0"/>
                  </a:gdLst>
                  <a:ahLst/>
                  <a:cxnLst>
                    <a:cxn ang="0">
                      <a:pos x="connsiteX0" y="connsiteY0"/>
                    </a:cxn>
                    <a:cxn ang="0">
                      <a:pos x="connsiteX1" y="connsiteY1"/>
                    </a:cxn>
                    <a:cxn ang="0">
                      <a:pos x="connsiteX2" y="connsiteY2"/>
                    </a:cxn>
                    <a:cxn ang="0">
                      <a:pos x="connsiteX3" y="connsiteY3"/>
                    </a:cxn>
                  </a:cxnLst>
                  <a:rect l="l" t="t" r="r" b="b"/>
                  <a:pathLst>
                    <a:path w="106973">
                      <a:moveTo>
                        <a:pt x="0" y="7886"/>
                      </a:moveTo>
                      <a:cubicBezTo>
                        <a:pt x="0" y="11095"/>
                        <a:pt x="1605" y="15374"/>
                        <a:pt x="3209" y="18049"/>
                      </a:cubicBezTo>
                      <a:cubicBezTo>
                        <a:pt x="11767" y="30885"/>
                        <a:pt x="66323" y="57629"/>
                        <a:pt x="125159" y="47466"/>
                      </a:cubicBezTo>
                      <a:cubicBezTo>
                        <a:pt x="76486" y="-10299"/>
                        <a:pt x="535" y="-3881"/>
                        <a:pt x="0" y="7886"/>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Shape 171">
                  <a:extLst>
                    <a:ext uri="{FF2B5EF4-FFF2-40B4-BE49-F238E27FC236}">
                      <a16:creationId xmlns:a16="http://schemas.microsoft.com/office/drawing/2014/main" id="{3EEF00D0-1A57-458B-9789-6C0DEBC44C81}"/>
                    </a:ext>
                  </a:extLst>
                </p:cNvPr>
                <p:cNvSpPr/>
                <p:nvPr/>
              </p:nvSpPr>
              <p:spPr>
                <a:xfrm>
                  <a:off x="8666761" y="4234859"/>
                  <a:ext cx="267433" cy="106973"/>
                </a:xfrm>
                <a:custGeom>
                  <a:avLst/>
                  <a:gdLst>
                    <a:gd name="connsiteX0" fmla="*/ 279148 w 267433"/>
                    <a:gd name="connsiteY0" fmla="*/ 46718 h 106973"/>
                    <a:gd name="connsiteX1" fmla="*/ 202662 w 267433"/>
                    <a:gd name="connsiteY1" fmla="*/ 24788 h 106973"/>
                    <a:gd name="connsiteX2" fmla="*/ 121897 w 267433"/>
                    <a:gd name="connsiteY2" fmla="*/ 17835 h 106973"/>
                    <a:gd name="connsiteX3" fmla="*/ 36853 w 267433"/>
                    <a:gd name="connsiteY3" fmla="*/ 42439 h 106973"/>
                    <a:gd name="connsiteX4" fmla="*/ 15994 w 267433"/>
                    <a:gd name="connsiteY4" fmla="*/ 78275 h 106973"/>
                    <a:gd name="connsiteX5" fmla="*/ 26691 w 267433"/>
                    <a:gd name="connsiteY5" fmla="*/ 114646 h 106973"/>
                    <a:gd name="connsiteX6" fmla="*/ 62527 w 267433"/>
                    <a:gd name="connsiteY6" fmla="*/ 120530 h 106973"/>
                    <a:gd name="connsiteX7" fmla="*/ 81782 w 267433"/>
                    <a:gd name="connsiteY7" fmla="*/ 96461 h 106973"/>
                    <a:gd name="connsiteX8" fmla="*/ 68411 w 267433"/>
                    <a:gd name="connsiteY8" fmla="*/ 76136 h 106973"/>
                    <a:gd name="connsiteX9" fmla="*/ 53969 w 267433"/>
                    <a:gd name="connsiteY9" fmla="*/ 82019 h 106973"/>
                    <a:gd name="connsiteX10" fmla="*/ 56109 w 267433"/>
                    <a:gd name="connsiteY10" fmla="*/ 91647 h 106973"/>
                    <a:gd name="connsiteX11" fmla="*/ 58248 w 267433"/>
                    <a:gd name="connsiteY11" fmla="*/ 92716 h 106973"/>
                    <a:gd name="connsiteX12" fmla="*/ 65201 w 267433"/>
                    <a:gd name="connsiteY12" fmla="*/ 99135 h 106973"/>
                    <a:gd name="connsiteX13" fmla="*/ 58783 w 267433"/>
                    <a:gd name="connsiteY13" fmla="*/ 106088 h 106973"/>
                    <a:gd name="connsiteX14" fmla="*/ 57178 w 267433"/>
                    <a:gd name="connsiteY14" fmla="*/ 106088 h 106973"/>
                    <a:gd name="connsiteX15" fmla="*/ 53969 w 267433"/>
                    <a:gd name="connsiteY15" fmla="*/ 105553 h 106973"/>
                    <a:gd name="connsiteX16" fmla="*/ 46481 w 267433"/>
                    <a:gd name="connsiteY16" fmla="*/ 100205 h 106973"/>
                    <a:gd name="connsiteX17" fmla="*/ 42737 w 267433"/>
                    <a:gd name="connsiteY17" fmla="*/ 78810 h 106973"/>
                    <a:gd name="connsiteX18" fmla="*/ 70550 w 267433"/>
                    <a:gd name="connsiteY18" fmla="*/ 65973 h 106973"/>
                    <a:gd name="connsiteX19" fmla="*/ 91410 w 267433"/>
                    <a:gd name="connsiteY19" fmla="*/ 96996 h 106973"/>
                    <a:gd name="connsiteX20" fmla="*/ 66271 w 267433"/>
                    <a:gd name="connsiteY20" fmla="*/ 131762 h 106973"/>
                    <a:gd name="connsiteX21" fmla="*/ 18133 w 267433"/>
                    <a:gd name="connsiteY21" fmla="*/ 125343 h 106973"/>
                    <a:gd name="connsiteX22" fmla="*/ 483 w 267433"/>
                    <a:gd name="connsiteY22" fmla="*/ 76136 h 106973"/>
                    <a:gd name="connsiteX23" fmla="*/ 26156 w 267433"/>
                    <a:gd name="connsiteY23" fmla="*/ 29067 h 106973"/>
                    <a:gd name="connsiteX24" fmla="*/ 121362 w 267433"/>
                    <a:gd name="connsiteY24" fmla="*/ 185 h 106973"/>
                    <a:gd name="connsiteX25" fmla="*/ 206406 w 267433"/>
                    <a:gd name="connsiteY25" fmla="*/ 7138 h 106973"/>
                    <a:gd name="connsiteX26" fmla="*/ 264706 w 267433"/>
                    <a:gd name="connsiteY26" fmla="*/ 23184 h 106973"/>
                    <a:gd name="connsiteX27" fmla="*/ 285566 w 267433"/>
                    <a:gd name="connsiteY27" fmla="*/ 31207 h 106973"/>
                    <a:gd name="connsiteX28" fmla="*/ 286101 w 267433"/>
                    <a:gd name="connsiteY28" fmla="*/ 31207 h 106973"/>
                    <a:gd name="connsiteX29" fmla="*/ 290915 w 267433"/>
                    <a:gd name="connsiteY29" fmla="*/ 41904 h 106973"/>
                    <a:gd name="connsiteX30" fmla="*/ 279148 w 267433"/>
                    <a:gd name="connsiteY30" fmla="*/ 46718 h 106973"/>
                    <a:gd name="connsiteX31" fmla="*/ 279148 w 267433"/>
                    <a:gd name="connsiteY31" fmla="*/ 46718 h 10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7433" h="106973">
                      <a:moveTo>
                        <a:pt x="279148" y="46718"/>
                      </a:moveTo>
                      <a:cubicBezTo>
                        <a:pt x="279148" y="46718"/>
                        <a:pt x="249195" y="33881"/>
                        <a:pt x="202662" y="24788"/>
                      </a:cubicBezTo>
                      <a:cubicBezTo>
                        <a:pt x="179128" y="20510"/>
                        <a:pt x="151315" y="16766"/>
                        <a:pt x="121897" y="17835"/>
                      </a:cubicBezTo>
                      <a:cubicBezTo>
                        <a:pt x="93014" y="18905"/>
                        <a:pt x="59853" y="24254"/>
                        <a:pt x="36853" y="42439"/>
                      </a:cubicBezTo>
                      <a:cubicBezTo>
                        <a:pt x="25621" y="51532"/>
                        <a:pt x="18668" y="64369"/>
                        <a:pt x="15994" y="78275"/>
                      </a:cubicBezTo>
                      <a:cubicBezTo>
                        <a:pt x="13854" y="92182"/>
                        <a:pt x="17063" y="107158"/>
                        <a:pt x="26691" y="114646"/>
                      </a:cubicBezTo>
                      <a:cubicBezTo>
                        <a:pt x="36853" y="123204"/>
                        <a:pt x="50225" y="124274"/>
                        <a:pt x="62527" y="120530"/>
                      </a:cubicBezTo>
                      <a:cubicBezTo>
                        <a:pt x="74294" y="116785"/>
                        <a:pt x="81782" y="107158"/>
                        <a:pt x="81782" y="96461"/>
                      </a:cubicBezTo>
                      <a:cubicBezTo>
                        <a:pt x="81782" y="85763"/>
                        <a:pt x="75364" y="77205"/>
                        <a:pt x="68411" y="76136"/>
                      </a:cubicBezTo>
                      <a:cubicBezTo>
                        <a:pt x="60923" y="73996"/>
                        <a:pt x="54504" y="78275"/>
                        <a:pt x="53969" y="82019"/>
                      </a:cubicBezTo>
                      <a:cubicBezTo>
                        <a:pt x="52899" y="86298"/>
                        <a:pt x="55039" y="90577"/>
                        <a:pt x="56109" y="91647"/>
                      </a:cubicBezTo>
                      <a:cubicBezTo>
                        <a:pt x="57713" y="92716"/>
                        <a:pt x="58248" y="92716"/>
                        <a:pt x="58248" y="92716"/>
                      </a:cubicBezTo>
                      <a:cubicBezTo>
                        <a:pt x="61992" y="92716"/>
                        <a:pt x="65201" y="95391"/>
                        <a:pt x="65201" y="99135"/>
                      </a:cubicBezTo>
                      <a:cubicBezTo>
                        <a:pt x="65201" y="102879"/>
                        <a:pt x="62527" y="106088"/>
                        <a:pt x="58783" y="106088"/>
                      </a:cubicBezTo>
                      <a:cubicBezTo>
                        <a:pt x="58248" y="106088"/>
                        <a:pt x="57713" y="106088"/>
                        <a:pt x="57178" y="106088"/>
                      </a:cubicBezTo>
                      <a:lnTo>
                        <a:pt x="53969" y="105553"/>
                      </a:lnTo>
                      <a:cubicBezTo>
                        <a:pt x="53969" y="105553"/>
                        <a:pt x="50225" y="105018"/>
                        <a:pt x="46481" y="100205"/>
                      </a:cubicBezTo>
                      <a:cubicBezTo>
                        <a:pt x="42737" y="95926"/>
                        <a:pt x="39528" y="87903"/>
                        <a:pt x="42737" y="78810"/>
                      </a:cubicBezTo>
                      <a:cubicBezTo>
                        <a:pt x="45946" y="68647"/>
                        <a:pt x="58783" y="62229"/>
                        <a:pt x="70550" y="65973"/>
                      </a:cubicBezTo>
                      <a:cubicBezTo>
                        <a:pt x="83387" y="68647"/>
                        <a:pt x="91945" y="83089"/>
                        <a:pt x="91410" y="96996"/>
                      </a:cubicBezTo>
                      <a:cubicBezTo>
                        <a:pt x="91945" y="111437"/>
                        <a:pt x="81247" y="126948"/>
                        <a:pt x="66271" y="131762"/>
                      </a:cubicBezTo>
                      <a:cubicBezTo>
                        <a:pt x="51830" y="137110"/>
                        <a:pt x="32575" y="136041"/>
                        <a:pt x="18133" y="125343"/>
                      </a:cubicBezTo>
                      <a:cubicBezTo>
                        <a:pt x="3157" y="113576"/>
                        <a:pt x="-1657" y="93786"/>
                        <a:pt x="483" y="76136"/>
                      </a:cubicBezTo>
                      <a:cubicBezTo>
                        <a:pt x="2087" y="58485"/>
                        <a:pt x="11715" y="40300"/>
                        <a:pt x="26156" y="29067"/>
                      </a:cubicBezTo>
                      <a:cubicBezTo>
                        <a:pt x="55039" y="6603"/>
                        <a:pt x="90340" y="1789"/>
                        <a:pt x="121362" y="185"/>
                      </a:cubicBezTo>
                      <a:cubicBezTo>
                        <a:pt x="152919" y="-885"/>
                        <a:pt x="181802" y="2859"/>
                        <a:pt x="206406" y="7138"/>
                      </a:cubicBezTo>
                      <a:cubicBezTo>
                        <a:pt x="231010" y="11952"/>
                        <a:pt x="250800" y="18370"/>
                        <a:pt x="264706" y="23184"/>
                      </a:cubicBezTo>
                      <a:cubicBezTo>
                        <a:pt x="278078" y="28532"/>
                        <a:pt x="285566" y="31207"/>
                        <a:pt x="285566" y="31207"/>
                      </a:cubicBezTo>
                      <a:lnTo>
                        <a:pt x="286101" y="31207"/>
                      </a:lnTo>
                      <a:cubicBezTo>
                        <a:pt x="290380" y="32812"/>
                        <a:pt x="292520" y="37625"/>
                        <a:pt x="290915" y="41904"/>
                      </a:cubicBezTo>
                      <a:cubicBezTo>
                        <a:pt x="288776" y="46718"/>
                        <a:pt x="283962" y="48857"/>
                        <a:pt x="279148" y="46718"/>
                      </a:cubicBezTo>
                      <a:cubicBezTo>
                        <a:pt x="279683" y="47253"/>
                        <a:pt x="279683" y="46718"/>
                        <a:pt x="279148" y="46718"/>
                      </a:cubicBezTo>
                      <a:close/>
                    </a:path>
                  </a:pathLst>
                </a:custGeom>
                <a:gradFill flip="none" rotWithShape="1">
                  <a:gsLst>
                    <a:gs pos="0">
                      <a:schemeClr val="accent1"/>
                    </a:gs>
                    <a:gs pos="20000">
                      <a:schemeClr val="accent1">
                        <a:lumMod val="90000"/>
                      </a:schemeClr>
                    </a:gs>
                    <a:gs pos="57000">
                      <a:schemeClr val="tx2"/>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Shape 172">
                  <a:extLst>
                    <a:ext uri="{FF2B5EF4-FFF2-40B4-BE49-F238E27FC236}">
                      <a16:creationId xmlns:a16="http://schemas.microsoft.com/office/drawing/2014/main" id="{D4ED690E-A890-4FD4-B547-8E46CA6B62B4}"/>
                    </a:ext>
                  </a:extLst>
                </p:cNvPr>
                <p:cNvSpPr/>
                <p:nvPr/>
              </p:nvSpPr>
              <p:spPr>
                <a:xfrm>
                  <a:off x="8117617" y="3819667"/>
                  <a:ext cx="1123219" cy="588353"/>
                </a:xfrm>
                <a:custGeom>
                  <a:avLst/>
                  <a:gdLst>
                    <a:gd name="connsiteX0" fmla="*/ 1127818 w 1123218"/>
                    <a:gd name="connsiteY0" fmla="*/ 638415 h 588352"/>
                    <a:gd name="connsiteX1" fmla="*/ 1087168 w 1123218"/>
                    <a:gd name="connsiteY1" fmla="*/ 600975 h 588352"/>
                    <a:gd name="connsiteX2" fmla="*/ 964684 w 1123218"/>
                    <a:gd name="connsiteY2" fmla="*/ 519675 h 588352"/>
                    <a:gd name="connsiteX3" fmla="*/ 769992 w 1123218"/>
                    <a:gd name="connsiteY3" fmla="*/ 443724 h 588352"/>
                    <a:gd name="connsiteX4" fmla="*/ 540000 w 1123218"/>
                    <a:gd name="connsiteY4" fmla="*/ 368308 h 588352"/>
                    <a:gd name="connsiteX5" fmla="*/ 316961 w 1123218"/>
                    <a:gd name="connsiteY5" fmla="*/ 273102 h 588352"/>
                    <a:gd name="connsiteX6" fmla="*/ 140990 w 1123218"/>
                    <a:gd name="connsiteY6" fmla="*/ 154896 h 588352"/>
                    <a:gd name="connsiteX7" fmla="*/ 34016 w 1123218"/>
                    <a:gd name="connsiteY7" fmla="*/ 50062 h 588352"/>
                    <a:gd name="connsiteX8" fmla="*/ 320 w 1123218"/>
                    <a:gd name="connsiteY8" fmla="*/ 4064 h 588352"/>
                    <a:gd name="connsiteX9" fmla="*/ 1390 w 1123218"/>
                    <a:gd name="connsiteY9" fmla="*/ 320 h 588352"/>
                    <a:gd name="connsiteX10" fmla="*/ 5134 w 1123218"/>
                    <a:gd name="connsiteY10" fmla="*/ 1390 h 588352"/>
                    <a:gd name="connsiteX11" fmla="*/ 41505 w 1123218"/>
                    <a:gd name="connsiteY11" fmla="*/ 44179 h 588352"/>
                    <a:gd name="connsiteX12" fmla="*/ 151152 w 1123218"/>
                    <a:gd name="connsiteY12" fmla="*/ 143664 h 588352"/>
                    <a:gd name="connsiteX13" fmla="*/ 325519 w 1123218"/>
                    <a:gd name="connsiteY13" fmla="*/ 258660 h 588352"/>
                    <a:gd name="connsiteX14" fmla="*/ 546953 w 1123218"/>
                    <a:gd name="connsiteY14" fmla="*/ 352262 h 588352"/>
                    <a:gd name="connsiteX15" fmla="*/ 776411 w 1123218"/>
                    <a:gd name="connsiteY15" fmla="*/ 427143 h 588352"/>
                    <a:gd name="connsiteX16" fmla="*/ 973776 w 1123218"/>
                    <a:gd name="connsiteY16" fmla="*/ 504699 h 588352"/>
                    <a:gd name="connsiteX17" fmla="*/ 1140655 w 1123218"/>
                    <a:gd name="connsiteY17" fmla="*/ 628253 h 588352"/>
                    <a:gd name="connsiteX18" fmla="*/ 1140120 w 1123218"/>
                    <a:gd name="connsiteY18" fmla="*/ 639485 h 588352"/>
                    <a:gd name="connsiteX19" fmla="*/ 1127818 w 1123218"/>
                    <a:gd name="connsiteY19" fmla="*/ 638415 h 5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218" h="588352">
                      <a:moveTo>
                        <a:pt x="1127818" y="638415"/>
                      </a:moveTo>
                      <a:cubicBezTo>
                        <a:pt x="1127818" y="638415"/>
                        <a:pt x="1114446" y="623439"/>
                        <a:pt x="1087168" y="600975"/>
                      </a:cubicBezTo>
                      <a:cubicBezTo>
                        <a:pt x="1059890" y="578510"/>
                        <a:pt x="1018170" y="548558"/>
                        <a:pt x="964684" y="519675"/>
                      </a:cubicBezTo>
                      <a:cubicBezTo>
                        <a:pt x="910662" y="490257"/>
                        <a:pt x="843804" y="466723"/>
                        <a:pt x="769992" y="443724"/>
                      </a:cubicBezTo>
                      <a:cubicBezTo>
                        <a:pt x="696716" y="420190"/>
                        <a:pt x="618090" y="396121"/>
                        <a:pt x="540000" y="368308"/>
                      </a:cubicBezTo>
                      <a:cubicBezTo>
                        <a:pt x="462444" y="340495"/>
                        <a:pt x="385424" y="309473"/>
                        <a:pt x="316961" y="273102"/>
                      </a:cubicBezTo>
                      <a:cubicBezTo>
                        <a:pt x="247428" y="237266"/>
                        <a:pt x="188593" y="194476"/>
                        <a:pt x="140990" y="154896"/>
                      </a:cubicBezTo>
                      <a:cubicBezTo>
                        <a:pt x="92852" y="115316"/>
                        <a:pt x="57016" y="77876"/>
                        <a:pt x="34016" y="50062"/>
                      </a:cubicBezTo>
                      <a:cubicBezTo>
                        <a:pt x="11017" y="22249"/>
                        <a:pt x="320" y="4064"/>
                        <a:pt x="320" y="4064"/>
                      </a:cubicBezTo>
                      <a:cubicBezTo>
                        <a:pt x="-215" y="2459"/>
                        <a:pt x="-215" y="855"/>
                        <a:pt x="1390" y="320"/>
                      </a:cubicBezTo>
                      <a:cubicBezTo>
                        <a:pt x="2459" y="-215"/>
                        <a:pt x="4064" y="-215"/>
                        <a:pt x="5134" y="1390"/>
                      </a:cubicBezTo>
                      <a:cubicBezTo>
                        <a:pt x="5134" y="1390"/>
                        <a:pt x="16366" y="17970"/>
                        <a:pt x="41505" y="44179"/>
                      </a:cubicBezTo>
                      <a:cubicBezTo>
                        <a:pt x="65574" y="70387"/>
                        <a:pt x="103014" y="105154"/>
                        <a:pt x="151152" y="143664"/>
                      </a:cubicBezTo>
                      <a:cubicBezTo>
                        <a:pt x="199825" y="181105"/>
                        <a:pt x="257591" y="223894"/>
                        <a:pt x="325519" y="258660"/>
                      </a:cubicBezTo>
                      <a:cubicBezTo>
                        <a:pt x="393447" y="294496"/>
                        <a:pt x="469398" y="324984"/>
                        <a:pt x="546953" y="352262"/>
                      </a:cubicBezTo>
                      <a:cubicBezTo>
                        <a:pt x="624509" y="379540"/>
                        <a:pt x="702599" y="404144"/>
                        <a:pt x="776411" y="427143"/>
                      </a:cubicBezTo>
                      <a:cubicBezTo>
                        <a:pt x="849687" y="449607"/>
                        <a:pt x="919220" y="473676"/>
                        <a:pt x="973776" y="504699"/>
                      </a:cubicBezTo>
                      <a:cubicBezTo>
                        <a:pt x="1083959" y="564069"/>
                        <a:pt x="1140655" y="628253"/>
                        <a:pt x="1140655" y="628253"/>
                      </a:cubicBezTo>
                      <a:cubicBezTo>
                        <a:pt x="1143864" y="631462"/>
                        <a:pt x="1143329" y="636276"/>
                        <a:pt x="1140120" y="639485"/>
                      </a:cubicBezTo>
                      <a:cubicBezTo>
                        <a:pt x="1135841" y="642159"/>
                        <a:pt x="1130492" y="641624"/>
                        <a:pt x="1127818" y="638415"/>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Shape 173">
                  <a:extLst>
                    <a:ext uri="{FF2B5EF4-FFF2-40B4-BE49-F238E27FC236}">
                      <a16:creationId xmlns:a16="http://schemas.microsoft.com/office/drawing/2014/main" id="{21D7282B-07F0-4097-A7BB-B4641D42EA57}"/>
                    </a:ext>
                  </a:extLst>
                </p:cNvPr>
                <p:cNvSpPr/>
                <p:nvPr/>
              </p:nvSpPr>
              <p:spPr>
                <a:xfrm>
                  <a:off x="9633502" y="2898413"/>
                  <a:ext cx="106973" cy="106973"/>
                </a:xfrm>
                <a:custGeom>
                  <a:avLst/>
                  <a:gdLst>
                    <a:gd name="connsiteX0" fmla="*/ 780 w 106973"/>
                    <a:gd name="connsiteY0" fmla="*/ 58835 h 106973"/>
                    <a:gd name="connsiteX1" fmla="*/ 151612 w 106973"/>
                    <a:gd name="connsiteY1" fmla="*/ 123554 h 106973"/>
                    <a:gd name="connsiteX2" fmla="*/ 117381 w 106973"/>
                    <a:gd name="connsiteY2" fmla="*/ 43324 h 106973"/>
                    <a:gd name="connsiteX3" fmla="*/ 5594 w 106973"/>
                    <a:gd name="connsiteY3" fmla="*/ 0 h 106973"/>
                    <a:gd name="connsiteX4" fmla="*/ 780 w 106973"/>
                    <a:gd name="connsiteY4" fmla="*/ 58835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780" y="58835"/>
                      </a:moveTo>
                      <a:cubicBezTo>
                        <a:pt x="38221" y="101625"/>
                        <a:pt x="100265" y="129438"/>
                        <a:pt x="151612" y="123554"/>
                      </a:cubicBezTo>
                      <a:cubicBezTo>
                        <a:pt x="144124" y="96811"/>
                        <a:pt x="139845" y="59905"/>
                        <a:pt x="117381" y="43324"/>
                      </a:cubicBezTo>
                      <a:cubicBezTo>
                        <a:pt x="84754" y="19255"/>
                        <a:pt x="45709" y="3744"/>
                        <a:pt x="5594" y="0"/>
                      </a:cubicBezTo>
                      <a:cubicBezTo>
                        <a:pt x="-290" y="19255"/>
                        <a:pt x="-824" y="37976"/>
                        <a:pt x="780" y="58835"/>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104C372C-FAC5-42C8-A60A-CDE16D116D7E}"/>
                    </a:ext>
                  </a:extLst>
                </p:cNvPr>
                <p:cNvSpPr/>
                <p:nvPr/>
              </p:nvSpPr>
              <p:spPr>
                <a:xfrm>
                  <a:off x="9001535" y="2422014"/>
                  <a:ext cx="213946" cy="53487"/>
                </a:xfrm>
                <a:custGeom>
                  <a:avLst/>
                  <a:gdLst>
                    <a:gd name="connsiteX0" fmla="*/ 0 w 213946"/>
                    <a:gd name="connsiteY0" fmla="*/ 29785 h 53486"/>
                    <a:gd name="connsiteX1" fmla="*/ 129972 w 213946"/>
                    <a:gd name="connsiteY1" fmla="*/ 3577 h 53486"/>
                    <a:gd name="connsiteX2" fmla="*/ 238550 w 213946"/>
                    <a:gd name="connsiteY2" fmla="*/ 79528 h 53486"/>
                    <a:gd name="connsiteX3" fmla="*/ 111787 w 213946"/>
                    <a:gd name="connsiteY3" fmla="*/ 92365 h 53486"/>
                    <a:gd name="connsiteX4" fmla="*/ 0 w 213946"/>
                    <a:gd name="connsiteY4" fmla="*/ 297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46" h="53486">
                      <a:moveTo>
                        <a:pt x="0" y="29785"/>
                      </a:moveTo>
                      <a:cubicBezTo>
                        <a:pt x="37441" y="4112"/>
                        <a:pt x="85579" y="-6051"/>
                        <a:pt x="129972" y="3577"/>
                      </a:cubicBezTo>
                      <a:cubicBezTo>
                        <a:pt x="174366" y="12670"/>
                        <a:pt x="214481" y="41018"/>
                        <a:pt x="238550" y="79528"/>
                      </a:cubicBezTo>
                      <a:cubicBezTo>
                        <a:pt x="198435" y="96109"/>
                        <a:pt x="154576" y="101457"/>
                        <a:pt x="111787" y="92365"/>
                      </a:cubicBezTo>
                      <a:cubicBezTo>
                        <a:pt x="68998" y="82737"/>
                        <a:pt x="29953" y="61342"/>
                        <a:pt x="0" y="29785"/>
                      </a:cubicBezTo>
                      <a:close/>
                    </a:path>
                  </a:pathLst>
                </a:custGeom>
                <a:gradFill>
                  <a:gsLst>
                    <a:gs pos="0">
                      <a:schemeClr val="accent1"/>
                    </a:gs>
                    <a:gs pos="54000">
                      <a:schemeClr val="accent1">
                        <a:lumMod val="90000"/>
                      </a:schemeClr>
                    </a:gs>
                    <a:gs pos="100000">
                      <a:schemeClr val="tx2"/>
                    </a:gs>
                  </a:gsLst>
                  <a:path path="circle">
                    <a:fillToRect r="100000" b="100000"/>
                  </a:path>
                </a:gra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Shape 175">
                  <a:extLst>
                    <a:ext uri="{FF2B5EF4-FFF2-40B4-BE49-F238E27FC236}">
                      <a16:creationId xmlns:a16="http://schemas.microsoft.com/office/drawing/2014/main" id="{0CE283F5-C8B5-40AE-A793-4493936026D5}"/>
                    </a:ext>
                  </a:extLst>
                </p:cNvPr>
                <p:cNvSpPr/>
                <p:nvPr/>
              </p:nvSpPr>
              <p:spPr>
                <a:xfrm>
                  <a:off x="9226257" y="2386011"/>
                  <a:ext cx="106973" cy="106973"/>
                </a:xfrm>
                <a:custGeom>
                  <a:avLst/>
                  <a:gdLst>
                    <a:gd name="connsiteX0" fmla="*/ 36828 w 106973"/>
                    <a:gd name="connsiteY0" fmla="*/ 121415 h 106973"/>
                    <a:gd name="connsiteX1" fmla="*/ 992 w 106973"/>
                    <a:gd name="connsiteY1" fmla="*/ 0 h 106973"/>
                    <a:gd name="connsiteX2" fmla="*/ 94593 w 106973"/>
                    <a:gd name="connsiteY2" fmla="*/ 54556 h 106973"/>
                    <a:gd name="connsiteX3" fmla="*/ 129894 w 106973"/>
                    <a:gd name="connsiteY3" fmla="*/ 154041 h 106973"/>
                    <a:gd name="connsiteX4" fmla="*/ 36828 w 106973"/>
                    <a:gd name="connsiteY4" fmla="*/ 121415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36828" y="121415"/>
                      </a:moveTo>
                      <a:cubicBezTo>
                        <a:pt x="9015" y="87718"/>
                        <a:pt x="-3822" y="43324"/>
                        <a:pt x="992" y="0"/>
                      </a:cubicBezTo>
                      <a:cubicBezTo>
                        <a:pt x="35758" y="11232"/>
                        <a:pt x="69454" y="27813"/>
                        <a:pt x="94593" y="54556"/>
                      </a:cubicBezTo>
                      <a:cubicBezTo>
                        <a:pt x="119732" y="81300"/>
                        <a:pt x="134708" y="118205"/>
                        <a:pt x="129894" y="154041"/>
                      </a:cubicBezTo>
                      <a:cubicBezTo>
                        <a:pt x="99942" y="139065"/>
                        <a:pt x="68919" y="129972"/>
                        <a:pt x="36828" y="121415"/>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Shape 176">
                  <a:extLst>
                    <a:ext uri="{FF2B5EF4-FFF2-40B4-BE49-F238E27FC236}">
                      <a16:creationId xmlns:a16="http://schemas.microsoft.com/office/drawing/2014/main" id="{2BCD7295-9FB3-47F1-9C39-643A3D16FF07}"/>
                    </a:ext>
                  </a:extLst>
                </p:cNvPr>
                <p:cNvSpPr/>
                <p:nvPr/>
              </p:nvSpPr>
              <p:spPr>
                <a:xfrm>
                  <a:off x="9392570" y="2422382"/>
                  <a:ext cx="106973" cy="160460"/>
                </a:xfrm>
                <a:custGeom>
                  <a:avLst/>
                  <a:gdLst>
                    <a:gd name="connsiteX0" fmla="*/ 22951 w 106973"/>
                    <a:gd name="connsiteY0" fmla="*/ 146018 h 160459"/>
                    <a:gd name="connsiteX1" fmla="*/ 6905 w 106973"/>
                    <a:gd name="connsiteY1" fmla="*/ 0 h 160459"/>
                    <a:gd name="connsiteX2" fmla="*/ 94623 w 106973"/>
                    <a:gd name="connsiteY2" fmla="*/ 95741 h 160459"/>
                    <a:gd name="connsiteX3" fmla="*/ 104786 w 106973"/>
                    <a:gd name="connsiteY3" fmla="*/ 200040 h 160459"/>
                    <a:gd name="connsiteX4" fmla="*/ 22951 w 106973"/>
                    <a:gd name="connsiteY4" fmla="*/ 14601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60459">
                      <a:moveTo>
                        <a:pt x="22951" y="146018"/>
                      </a:moveTo>
                      <a:cubicBezTo>
                        <a:pt x="-48" y="103229"/>
                        <a:pt x="-6466" y="49208"/>
                        <a:pt x="6905" y="0"/>
                      </a:cubicBezTo>
                      <a:cubicBezTo>
                        <a:pt x="43811" y="27278"/>
                        <a:pt x="75903" y="59370"/>
                        <a:pt x="94623" y="95741"/>
                      </a:cubicBezTo>
                      <a:cubicBezTo>
                        <a:pt x="112274" y="129972"/>
                        <a:pt x="117623" y="169018"/>
                        <a:pt x="104786" y="200040"/>
                      </a:cubicBezTo>
                      <a:cubicBezTo>
                        <a:pt x="81252" y="179180"/>
                        <a:pt x="53439" y="163134"/>
                        <a:pt x="22951" y="146018"/>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Shape 177">
                  <a:extLst>
                    <a:ext uri="{FF2B5EF4-FFF2-40B4-BE49-F238E27FC236}">
                      <a16:creationId xmlns:a16="http://schemas.microsoft.com/office/drawing/2014/main" id="{E1E1A017-1222-429C-8333-06A005EC3EDB}"/>
                    </a:ext>
                  </a:extLst>
                </p:cNvPr>
                <p:cNvSpPr/>
                <p:nvPr/>
              </p:nvSpPr>
              <p:spPr>
                <a:xfrm>
                  <a:off x="9537639" y="2497263"/>
                  <a:ext cx="53487" cy="213946"/>
                </a:xfrm>
                <a:custGeom>
                  <a:avLst/>
                  <a:gdLst>
                    <a:gd name="connsiteX0" fmla="*/ 13204 w 53486"/>
                    <a:gd name="connsiteY0" fmla="*/ 168483 h 213946"/>
                    <a:gd name="connsiteX1" fmla="*/ 16948 w 53486"/>
                    <a:gd name="connsiteY1" fmla="*/ 0 h 213946"/>
                    <a:gd name="connsiteX2" fmla="*/ 93434 w 53486"/>
                    <a:gd name="connsiteY2" fmla="*/ 125159 h 213946"/>
                    <a:gd name="connsiteX3" fmla="*/ 83806 w 53486"/>
                    <a:gd name="connsiteY3" fmla="*/ 235341 h 213946"/>
                    <a:gd name="connsiteX4" fmla="*/ 13204 w 53486"/>
                    <a:gd name="connsiteY4" fmla="*/ 168483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13204" y="168483"/>
                      </a:moveTo>
                      <a:cubicBezTo>
                        <a:pt x="-4982" y="118205"/>
                        <a:pt x="-4982" y="55626"/>
                        <a:pt x="16948" y="0"/>
                      </a:cubicBezTo>
                      <a:cubicBezTo>
                        <a:pt x="52784" y="43859"/>
                        <a:pt x="81132" y="81300"/>
                        <a:pt x="93434" y="125159"/>
                      </a:cubicBezTo>
                      <a:cubicBezTo>
                        <a:pt x="104131" y="163134"/>
                        <a:pt x="100387" y="208598"/>
                        <a:pt x="83806" y="235341"/>
                      </a:cubicBezTo>
                      <a:cubicBezTo>
                        <a:pt x="65086" y="211807"/>
                        <a:pt x="41017" y="191482"/>
                        <a:pt x="13204" y="168483"/>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Shape 178">
                  <a:extLst>
                    <a:ext uri="{FF2B5EF4-FFF2-40B4-BE49-F238E27FC236}">
                      <a16:creationId xmlns:a16="http://schemas.microsoft.com/office/drawing/2014/main" id="{3C4F47C1-4F08-4435-9D8A-1F3D26858C37}"/>
                    </a:ext>
                  </a:extLst>
                </p:cNvPr>
                <p:cNvSpPr/>
                <p:nvPr/>
              </p:nvSpPr>
              <p:spPr>
                <a:xfrm>
                  <a:off x="9662280" y="2582307"/>
                  <a:ext cx="53487" cy="267433"/>
                </a:xfrm>
                <a:custGeom>
                  <a:avLst/>
                  <a:gdLst>
                    <a:gd name="connsiteX0" fmla="*/ 2489 w 53486"/>
                    <a:gd name="connsiteY0" fmla="*/ 200575 h 267433"/>
                    <a:gd name="connsiteX1" fmla="*/ 44744 w 53486"/>
                    <a:gd name="connsiteY1" fmla="*/ 0 h 267433"/>
                    <a:gd name="connsiteX2" fmla="*/ 88068 w 53486"/>
                    <a:gd name="connsiteY2" fmla="*/ 173832 h 267433"/>
                    <a:gd name="connsiteX3" fmla="*/ 53836 w 53486"/>
                    <a:gd name="connsiteY3" fmla="*/ 278130 h 267433"/>
                    <a:gd name="connsiteX4" fmla="*/ 2489 w 53486"/>
                    <a:gd name="connsiteY4" fmla="*/ 200575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2489" y="200575"/>
                      </a:moveTo>
                      <a:cubicBezTo>
                        <a:pt x="-6069" y="140670"/>
                        <a:pt x="7303" y="65254"/>
                        <a:pt x="44744" y="0"/>
                      </a:cubicBezTo>
                      <a:cubicBezTo>
                        <a:pt x="70417" y="70602"/>
                        <a:pt x="88068" y="123554"/>
                        <a:pt x="88068" y="173832"/>
                      </a:cubicBezTo>
                      <a:cubicBezTo>
                        <a:pt x="88068" y="214481"/>
                        <a:pt x="74161" y="256736"/>
                        <a:pt x="53836" y="278130"/>
                      </a:cubicBezTo>
                      <a:cubicBezTo>
                        <a:pt x="42069" y="254061"/>
                        <a:pt x="24419" y="229992"/>
                        <a:pt x="2489" y="200575"/>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Shape 179">
                  <a:extLst>
                    <a:ext uri="{FF2B5EF4-FFF2-40B4-BE49-F238E27FC236}">
                      <a16:creationId xmlns:a16="http://schemas.microsoft.com/office/drawing/2014/main" id="{342478E9-374A-427E-BF52-B58CBC728842}"/>
                    </a:ext>
                  </a:extLst>
                </p:cNvPr>
                <p:cNvSpPr/>
                <p:nvPr/>
              </p:nvSpPr>
              <p:spPr>
                <a:xfrm>
                  <a:off x="9754592" y="2728860"/>
                  <a:ext cx="53487" cy="267433"/>
                </a:xfrm>
                <a:custGeom>
                  <a:avLst/>
                  <a:gdLst>
                    <a:gd name="connsiteX0" fmla="*/ 35 w 53486"/>
                    <a:gd name="connsiteY0" fmla="*/ 210202 h 267433"/>
                    <a:gd name="connsiteX1" fmla="*/ 71172 w 53486"/>
                    <a:gd name="connsiteY1" fmla="*/ 0 h 267433"/>
                    <a:gd name="connsiteX2" fmla="*/ 86148 w 53486"/>
                    <a:gd name="connsiteY2" fmla="*/ 197366 h 267433"/>
                    <a:gd name="connsiteX3" fmla="*/ 38010 w 53486"/>
                    <a:gd name="connsiteY3" fmla="*/ 293107 h 267433"/>
                    <a:gd name="connsiteX4" fmla="*/ 35 w 53486"/>
                    <a:gd name="connsiteY4" fmla="*/ 210202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35" y="210202"/>
                      </a:moveTo>
                      <a:cubicBezTo>
                        <a:pt x="-1035" y="147623"/>
                        <a:pt x="22499" y="67928"/>
                        <a:pt x="71172" y="0"/>
                      </a:cubicBezTo>
                      <a:cubicBezTo>
                        <a:pt x="85614" y="85579"/>
                        <a:pt x="94706" y="145484"/>
                        <a:pt x="86148" y="197366"/>
                      </a:cubicBezTo>
                      <a:cubicBezTo>
                        <a:pt x="79195" y="238015"/>
                        <a:pt x="59940" y="276526"/>
                        <a:pt x="38010" y="293107"/>
                      </a:cubicBezTo>
                      <a:cubicBezTo>
                        <a:pt x="31057" y="268503"/>
                        <a:pt x="17151" y="242294"/>
                        <a:pt x="35" y="210202"/>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Shape 180">
                  <a:extLst>
                    <a:ext uri="{FF2B5EF4-FFF2-40B4-BE49-F238E27FC236}">
                      <a16:creationId xmlns:a16="http://schemas.microsoft.com/office/drawing/2014/main" id="{FAA8EC4E-C61C-44B0-90A6-6BCC4858998D}"/>
                    </a:ext>
                  </a:extLst>
                </p:cNvPr>
                <p:cNvSpPr/>
                <p:nvPr/>
              </p:nvSpPr>
              <p:spPr>
                <a:xfrm>
                  <a:off x="9818276" y="2936388"/>
                  <a:ext cx="106973" cy="213946"/>
                </a:xfrm>
                <a:custGeom>
                  <a:avLst/>
                  <a:gdLst>
                    <a:gd name="connsiteX0" fmla="*/ 0 w 106973"/>
                    <a:gd name="connsiteY0" fmla="*/ 156716 h 213946"/>
                    <a:gd name="connsiteX1" fmla="*/ 123019 w 106973"/>
                    <a:gd name="connsiteY1" fmla="*/ 0 h 213946"/>
                    <a:gd name="connsiteX2" fmla="*/ 98950 w 106973"/>
                    <a:gd name="connsiteY2" fmla="*/ 165809 h 213946"/>
                    <a:gd name="connsiteX3" fmla="*/ 17116 w 106973"/>
                    <a:gd name="connsiteY3" fmla="*/ 243364 h 213946"/>
                    <a:gd name="connsiteX4" fmla="*/ 0 w 106973"/>
                    <a:gd name="connsiteY4" fmla="*/ 15671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0" y="156716"/>
                      </a:moveTo>
                      <a:cubicBezTo>
                        <a:pt x="18720" y="100555"/>
                        <a:pt x="65254" y="36371"/>
                        <a:pt x="123019" y="0"/>
                      </a:cubicBezTo>
                      <a:cubicBezTo>
                        <a:pt x="119275" y="64184"/>
                        <a:pt x="118740" y="122484"/>
                        <a:pt x="98950" y="165809"/>
                      </a:cubicBezTo>
                      <a:cubicBezTo>
                        <a:pt x="81834" y="202714"/>
                        <a:pt x="47068" y="229992"/>
                        <a:pt x="17116" y="243364"/>
                      </a:cubicBezTo>
                      <a:cubicBezTo>
                        <a:pt x="17650" y="215551"/>
                        <a:pt x="8023" y="192017"/>
                        <a:pt x="0" y="156716"/>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Shape 181">
                  <a:extLst>
                    <a:ext uri="{FF2B5EF4-FFF2-40B4-BE49-F238E27FC236}">
                      <a16:creationId xmlns:a16="http://schemas.microsoft.com/office/drawing/2014/main" id="{7893B0D1-7A4F-4FB5-8B4B-97E2E10D8165}"/>
                    </a:ext>
                  </a:extLst>
                </p:cNvPr>
                <p:cNvSpPr/>
                <p:nvPr/>
              </p:nvSpPr>
              <p:spPr>
                <a:xfrm>
                  <a:off x="9847694" y="3100592"/>
                  <a:ext cx="106973" cy="213946"/>
                </a:xfrm>
                <a:custGeom>
                  <a:avLst/>
                  <a:gdLst>
                    <a:gd name="connsiteX0" fmla="*/ 0 w 106973"/>
                    <a:gd name="connsiteY0" fmla="*/ 148158 h 213946"/>
                    <a:gd name="connsiteX1" fmla="*/ 151902 w 106973"/>
                    <a:gd name="connsiteY1" fmla="*/ 0 h 213946"/>
                    <a:gd name="connsiteX2" fmla="*/ 95741 w 106973"/>
                    <a:gd name="connsiteY2" fmla="*/ 170622 h 213946"/>
                    <a:gd name="connsiteX3" fmla="*/ 4279 w 106973"/>
                    <a:gd name="connsiteY3" fmla="*/ 235341 h 213946"/>
                    <a:gd name="connsiteX4" fmla="*/ 0 w 106973"/>
                    <a:gd name="connsiteY4" fmla="*/ 148158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0" y="148158"/>
                      </a:moveTo>
                      <a:cubicBezTo>
                        <a:pt x="27278" y="93067"/>
                        <a:pt x="85579" y="31557"/>
                        <a:pt x="151902" y="0"/>
                      </a:cubicBezTo>
                      <a:cubicBezTo>
                        <a:pt x="135321" y="68998"/>
                        <a:pt x="123019" y="129438"/>
                        <a:pt x="95741" y="170622"/>
                      </a:cubicBezTo>
                      <a:cubicBezTo>
                        <a:pt x="72742" y="204319"/>
                        <a:pt x="34766" y="226248"/>
                        <a:pt x="4279" y="235341"/>
                      </a:cubicBezTo>
                      <a:cubicBezTo>
                        <a:pt x="8023" y="208063"/>
                        <a:pt x="2674" y="184529"/>
                        <a:pt x="0" y="148158"/>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Shape 182">
                  <a:extLst>
                    <a:ext uri="{FF2B5EF4-FFF2-40B4-BE49-F238E27FC236}">
                      <a16:creationId xmlns:a16="http://schemas.microsoft.com/office/drawing/2014/main" id="{22D437CB-DF1E-40E7-B4BB-2CCC39A353AD}"/>
                    </a:ext>
                  </a:extLst>
                </p:cNvPr>
                <p:cNvSpPr/>
                <p:nvPr/>
              </p:nvSpPr>
              <p:spPr>
                <a:xfrm>
                  <a:off x="9835775" y="3318283"/>
                  <a:ext cx="160460" cy="160460"/>
                </a:xfrm>
                <a:custGeom>
                  <a:avLst/>
                  <a:gdLst>
                    <a:gd name="connsiteX0" fmla="*/ 7639 w 160459"/>
                    <a:gd name="connsiteY0" fmla="*/ 126228 h 160459"/>
                    <a:gd name="connsiteX1" fmla="*/ 178262 w 160459"/>
                    <a:gd name="connsiteY1" fmla="*/ 0 h 160459"/>
                    <a:gd name="connsiteX2" fmla="*/ 99636 w 160459"/>
                    <a:gd name="connsiteY2" fmla="*/ 160995 h 160459"/>
                    <a:gd name="connsiteX3" fmla="*/ 151 w 160459"/>
                    <a:gd name="connsiteY3" fmla="*/ 212342 h 160459"/>
                    <a:gd name="connsiteX4" fmla="*/ 7639 w 160459"/>
                    <a:gd name="connsiteY4" fmla="*/ 12622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7639" y="126228"/>
                      </a:moveTo>
                      <a:cubicBezTo>
                        <a:pt x="41871" y="75416"/>
                        <a:pt x="108194" y="22464"/>
                        <a:pt x="178262" y="0"/>
                      </a:cubicBezTo>
                      <a:cubicBezTo>
                        <a:pt x="152053" y="66323"/>
                        <a:pt x="132263" y="124089"/>
                        <a:pt x="99636" y="160995"/>
                      </a:cubicBezTo>
                      <a:cubicBezTo>
                        <a:pt x="72358" y="191482"/>
                        <a:pt x="31708" y="207528"/>
                        <a:pt x="151" y="212342"/>
                      </a:cubicBezTo>
                      <a:cubicBezTo>
                        <a:pt x="-384" y="212877"/>
                        <a:pt x="151" y="172227"/>
                        <a:pt x="7639" y="126228"/>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Shape 183">
                  <a:extLst>
                    <a:ext uri="{FF2B5EF4-FFF2-40B4-BE49-F238E27FC236}">
                      <a16:creationId xmlns:a16="http://schemas.microsoft.com/office/drawing/2014/main" id="{AC8B3854-1178-4D6A-9799-4BF3C35D7AA4}"/>
                    </a:ext>
                  </a:extLst>
                </p:cNvPr>
                <p:cNvSpPr/>
                <p:nvPr/>
              </p:nvSpPr>
              <p:spPr>
                <a:xfrm>
                  <a:off x="9777091" y="3561647"/>
                  <a:ext cx="160460" cy="160460"/>
                </a:xfrm>
                <a:custGeom>
                  <a:avLst/>
                  <a:gdLst>
                    <a:gd name="connsiteX0" fmla="*/ 19255 w 160459"/>
                    <a:gd name="connsiteY0" fmla="*/ 93067 h 160459"/>
                    <a:gd name="connsiteX1" fmla="*/ 189342 w 160459"/>
                    <a:gd name="connsiteY1" fmla="*/ 0 h 160459"/>
                    <a:gd name="connsiteX2" fmla="*/ 95741 w 160459"/>
                    <a:gd name="connsiteY2" fmla="*/ 143879 h 160459"/>
                    <a:gd name="connsiteX3" fmla="*/ 0 w 160459"/>
                    <a:gd name="connsiteY3" fmla="*/ 176506 h 160459"/>
                    <a:gd name="connsiteX4" fmla="*/ 19255 w 160459"/>
                    <a:gd name="connsiteY4" fmla="*/ 93067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9255" y="93067"/>
                      </a:moveTo>
                      <a:cubicBezTo>
                        <a:pt x="57231" y="49208"/>
                        <a:pt x="124089" y="9093"/>
                        <a:pt x="189342" y="0"/>
                      </a:cubicBezTo>
                      <a:cubicBezTo>
                        <a:pt x="156716" y="60440"/>
                        <a:pt x="130507" y="113927"/>
                        <a:pt x="95741" y="143879"/>
                      </a:cubicBezTo>
                      <a:cubicBezTo>
                        <a:pt x="67393" y="169018"/>
                        <a:pt x="28883" y="177576"/>
                        <a:pt x="0" y="176506"/>
                      </a:cubicBezTo>
                      <a:cubicBezTo>
                        <a:pt x="0" y="176506"/>
                        <a:pt x="5884" y="136926"/>
                        <a:pt x="19255" y="93067"/>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Shape 184">
                  <a:extLst>
                    <a:ext uri="{FF2B5EF4-FFF2-40B4-BE49-F238E27FC236}">
                      <a16:creationId xmlns:a16="http://schemas.microsoft.com/office/drawing/2014/main" id="{DC65A835-1683-4DE3-9E2C-299842296105}"/>
                    </a:ext>
                  </a:extLst>
                </p:cNvPr>
                <p:cNvSpPr/>
                <p:nvPr/>
              </p:nvSpPr>
              <p:spPr>
                <a:xfrm>
                  <a:off x="9630538" y="3009130"/>
                  <a:ext cx="160460" cy="160460"/>
                </a:xfrm>
                <a:custGeom>
                  <a:avLst/>
                  <a:gdLst>
                    <a:gd name="connsiteX0" fmla="*/ 177041 w 160459"/>
                    <a:gd name="connsiteY0" fmla="*/ 86113 h 160459"/>
                    <a:gd name="connsiteX1" fmla="*/ 0 w 160459"/>
                    <a:gd name="connsiteY1" fmla="*/ 0 h 160459"/>
                    <a:gd name="connsiteX2" fmla="*/ 90927 w 160459"/>
                    <a:gd name="connsiteY2" fmla="*/ 134786 h 160459"/>
                    <a:gd name="connsiteX3" fmla="*/ 197366 w 160459"/>
                    <a:gd name="connsiteY3" fmla="*/ 171692 h 160459"/>
                    <a:gd name="connsiteX4" fmla="*/ 177041 w 160459"/>
                    <a:gd name="connsiteY4" fmla="*/ 86113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7041" y="86113"/>
                      </a:moveTo>
                      <a:cubicBezTo>
                        <a:pt x="136926" y="42789"/>
                        <a:pt x="67393" y="10162"/>
                        <a:pt x="0" y="0"/>
                      </a:cubicBezTo>
                      <a:cubicBezTo>
                        <a:pt x="29953" y="57231"/>
                        <a:pt x="55091" y="103229"/>
                        <a:pt x="90927" y="134786"/>
                      </a:cubicBezTo>
                      <a:cubicBezTo>
                        <a:pt x="121415" y="161530"/>
                        <a:pt x="164739" y="171692"/>
                        <a:pt x="197366" y="171692"/>
                      </a:cubicBezTo>
                      <a:cubicBezTo>
                        <a:pt x="185599" y="146553"/>
                        <a:pt x="183994" y="121415"/>
                        <a:pt x="177041" y="86113"/>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Shape 185">
                  <a:extLst>
                    <a:ext uri="{FF2B5EF4-FFF2-40B4-BE49-F238E27FC236}">
                      <a16:creationId xmlns:a16="http://schemas.microsoft.com/office/drawing/2014/main" id="{BEFB9A91-9F6E-4C12-8C94-31F9E4BB35F4}"/>
                    </a:ext>
                  </a:extLst>
                </p:cNvPr>
                <p:cNvSpPr/>
                <p:nvPr/>
              </p:nvSpPr>
              <p:spPr>
                <a:xfrm>
                  <a:off x="9660491" y="3147660"/>
                  <a:ext cx="160460" cy="160460"/>
                </a:xfrm>
                <a:custGeom>
                  <a:avLst/>
                  <a:gdLst>
                    <a:gd name="connsiteX0" fmla="*/ 173832 w 160459"/>
                    <a:gd name="connsiteY0" fmla="*/ 101625 h 160459"/>
                    <a:gd name="connsiteX1" fmla="*/ 0 w 160459"/>
                    <a:gd name="connsiteY1" fmla="*/ 0 h 160459"/>
                    <a:gd name="connsiteX2" fmla="*/ 78090 w 160459"/>
                    <a:gd name="connsiteY2" fmla="*/ 142809 h 160459"/>
                    <a:gd name="connsiteX3" fmla="*/ 180250 w 160459"/>
                    <a:gd name="connsiteY3" fmla="*/ 189343 h 160459"/>
                    <a:gd name="connsiteX4" fmla="*/ 173832 w 160459"/>
                    <a:gd name="connsiteY4" fmla="*/ 10162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3832" y="101625"/>
                      </a:moveTo>
                      <a:cubicBezTo>
                        <a:pt x="137995" y="54556"/>
                        <a:pt x="65789" y="16046"/>
                        <a:pt x="0" y="0"/>
                      </a:cubicBezTo>
                      <a:cubicBezTo>
                        <a:pt x="24069" y="59905"/>
                        <a:pt x="45464" y="108043"/>
                        <a:pt x="78090" y="142809"/>
                      </a:cubicBezTo>
                      <a:cubicBezTo>
                        <a:pt x="105903" y="172227"/>
                        <a:pt x="148158" y="186668"/>
                        <a:pt x="180250" y="189343"/>
                      </a:cubicBezTo>
                      <a:cubicBezTo>
                        <a:pt x="181320" y="159390"/>
                        <a:pt x="179180" y="129972"/>
                        <a:pt x="173832" y="101625"/>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Shape 186">
                  <a:extLst>
                    <a:ext uri="{FF2B5EF4-FFF2-40B4-BE49-F238E27FC236}">
                      <a16:creationId xmlns:a16="http://schemas.microsoft.com/office/drawing/2014/main" id="{3F34EF3F-0502-443C-B9BE-9E64B1D80F6C}"/>
                    </a:ext>
                  </a:extLst>
                </p:cNvPr>
                <p:cNvSpPr/>
                <p:nvPr/>
              </p:nvSpPr>
              <p:spPr>
                <a:xfrm>
                  <a:off x="9670653" y="3310795"/>
                  <a:ext cx="160460" cy="213946"/>
                </a:xfrm>
                <a:custGeom>
                  <a:avLst/>
                  <a:gdLst>
                    <a:gd name="connsiteX0" fmla="*/ 160460 w 160459"/>
                    <a:gd name="connsiteY0" fmla="*/ 134786 h 213946"/>
                    <a:gd name="connsiteX1" fmla="*/ 0 w 160459"/>
                    <a:gd name="connsiteY1" fmla="*/ 0 h 213946"/>
                    <a:gd name="connsiteX2" fmla="*/ 57766 w 160459"/>
                    <a:gd name="connsiteY2" fmla="*/ 156181 h 213946"/>
                    <a:gd name="connsiteX3" fmla="*/ 151902 w 160459"/>
                    <a:gd name="connsiteY3" fmla="*/ 221435 h 213946"/>
                    <a:gd name="connsiteX4" fmla="*/ 160460 w 160459"/>
                    <a:gd name="connsiteY4" fmla="*/ 13478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213946">
                      <a:moveTo>
                        <a:pt x="160460" y="134786"/>
                      </a:moveTo>
                      <a:cubicBezTo>
                        <a:pt x="131577" y="80765"/>
                        <a:pt x="64184" y="27813"/>
                        <a:pt x="0" y="0"/>
                      </a:cubicBezTo>
                      <a:cubicBezTo>
                        <a:pt x="16046" y="64719"/>
                        <a:pt x="30487" y="116066"/>
                        <a:pt x="57766" y="156181"/>
                      </a:cubicBezTo>
                      <a:cubicBezTo>
                        <a:pt x="80765" y="189877"/>
                        <a:pt x="119810" y="211807"/>
                        <a:pt x="151902" y="221435"/>
                      </a:cubicBezTo>
                      <a:cubicBezTo>
                        <a:pt x="158320" y="192552"/>
                        <a:pt x="160995" y="163669"/>
                        <a:pt x="160460" y="134786"/>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Shape 187">
                  <a:extLst>
                    <a:ext uri="{FF2B5EF4-FFF2-40B4-BE49-F238E27FC236}">
                      <a16:creationId xmlns:a16="http://schemas.microsoft.com/office/drawing/2014/main" id="{687D9C66-DF05-4179-9B8C-FC955A768409}"/>
                    </a:ext>
                  </a:extLst>
                </p:cNvPr>
                <p:cNvSpPr/>
                <p:nvPr/>
              </p:nvSpPr>
              <p:spPr>
                <a:xfrm>
                  <a:off x="9680378" y="3506556"/>
                  <a:ext cx="106973" cy="213946"/>
                </a:xfrm>
                <a:custGeom>
                  <a:avLst/>
                  <a:gdLst>
                    <a:gd name="connsiteX0" fmla="*/ 109550 w 106973"/>
                    <a:gd name="connsiteY0" fmla="*/ 156181 h 213946"/>
                    <a:gd name="connsiteX1" fmla="*/ 1507 w 106973"/>
                    <a:gd name="connsiteY1" fmla="*/ 0 h 213946"/>
                    <a:gd name="connsiteX2" fmla="*/ 12205 w 106973"/>
                    <a:gd name="connsiteY2" fmla="*/ 158320 h 213946"/>
                    <a:gd name="connsiteX3" fmla="*/ 79598 w 106973"/>
                    <a:gd name="connsiteY3" fmla="*/ 236946 h 213946"/>
                    <a:gd name="connsiteX4" fmla="*/ 109550 w 106973"/>
                    <a:gd name="connsiteY4" fmla="*/ 156181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109550" y="156181"/>
                      </a:moveTo>
                      <a:cubicBezTo>
                        <a:pt x="97783" y="100020"/>
                        <a:pt x="51785" y="37975"/>
                        <a:pt x="1507" y="0"/>
                      </a:cubicBezTo>
                      <a:cubicBezTo>
                        <a:pt x="-1167" y="64184"/>
                        <a:pt x="-1702" y="115531"/>
                        <a:pt x="12205" y="158320"/>
                      </a:cubicBezTo>
                      <a:cubicBezTo>
                        <a:pt x="23972" y="194156"/>
                        <a:pt x="53389" y="221969"/>
                        <a:pt x="79598" y="236946"/>
                      </a:cubicBezTo>
                      <a:cubicBezTo>
                        <a:pt x="92435" y="210737"/>
                        <a:pt x="102597" y="183994"/>
                        <a:pt x="109550" y="156181"/>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Shape 188">
                  <a:extLst>
                    <a:ext uri="{FF2B5EF4-FFF2-40B4-BE49-F238E27FC236}">
                      <a16:creationId xmlns:a16="http://schemas.microsoft.com/office/drawing/2014/main" id="{076D6C73-CE5C-42A3-A737-50456CABD717}"/>
                    </a:ext>
                  </a:extLst>
                </p:cNvPr>
                <p:cNvSpPr/>
                <p:nvPr/>
              </p:nvSpPr>
              <p:spPr>
                <a:xfrm>
                  <a:off x="9620915" y="3704991"/>
                  <a:ext cx="53487" cy="213946"/>
                </a:xfrm>
                <a:custGeom>
                  <a:avLst/>
                  <a:gdLst>
                    <a:gd name="connsiteX0" fmla="*/ 86643 w 53486"/>
                    <a:gd name="connsiteY0" fmla="*/ 144949 h 213946"/>
                    <a:gd name="connsiteX1" fmla="*/ 25134 w 53486"/>
                    <a:gd name="connsiteY1" fmla="*/ 0 h 213946"/>
                    <a:gd name="connsiteX2" fmla="*/ 530 w 53486"/>
                    <a:gd name="connsiteY2" fmla="*/ 144414 h 213946"/>
                    <a:gd name="connsiteX3" fmla="*/ 42784 w 53486"/>
                    <a:gd name="connsiteY3" fmla="*/ 217156 h 213946"/>
                    <a:gd name="connsiteX4" fmla="*/ 86643 w 53486"/>
                    <a:gd name="connsiteY4" fmla="*/ 144949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86643" y="144949"/>
                      </a:moveTo>
                      <a:cubicBezTo>
                        <a:pt x="88783" y="93067"/>
                        <a:pt x="60970" y="35836"/>
                        <a:pt x="25134" y="0"/>
                      </a:cubicBezTo>
                      <a:cubicBezTo>
                        <a:pt x="9088" y="58300"/>
                        <a:pt x="-2679" y="104834"/>
                        <a:pt x="530" y="144414"/>
                      </a:cubicBezTo>
                      <a:cubicBezTo>
                        <a:pt x="3204" y="177576"/>
                        <a:pt x="22994" y="203249"/>
                        <a:pt x="42784" y="217156"/>
                      </a:cubicBezTo>
                      <a:cubicBezTo>
                        <a:pt x="59900" y="194156"/>
                        <a:pt x="74341" y="170087"/>
                        <a:pt x="86643" y="144949"/>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Shape 189">
                  <a:extLst>
                    <a:ext uri="{FF2B5EF4-FFF2-40B4-BE49-F238E27FC236}">
                      <a16:creationId xmlns:a16="http://schemas.microsoft.com/office/drawing/2014/main" id="{7129FC03-EFC2-4D7F-BDF2-D27D79DACCA8}"/>
                    </a:ext>
                  </a:extLst>
                </p:cNvPr>
                <p:cNvSpPr/>
                <p:nvPr/>
              </p:nvSpPr>
              <p:spPr>
                <a:xfrm>
                  <a:off x="9474932" y="3906635"/>
                  <a:ext cx="53487" cy="160460"/>
                </a:xfrm>
                <a:custGeom>
                  <a:avLst/>
                  <a:gdLst>
                    <a:gd name="connsiteX0" fmla="*/ 82329 w 53486"/>
                    <a:gd name="connsiteY0" fmla="*/ 140135 h 160459"/>
                    <a:gd name="connsiteX1" fmla="*/ 88212 w 53486"/>
                    <a:gd name="connsiteY1" fmla="*/ 0 h 160459"/>
                    <a:gd name="connsiteX2" fmla="*/ 5843 w 53486"/>
                    <a:gd name="connsiteY2" fmla="*/ 113926 h 160459"/>
                    <a:gd name="connsiteX3" fmla="*/ 12796 w 53486"/>
                    <a:gd name="connsiteY3" fmla="*/ 187738 h 160459"/>
                    <a:gd name="connsiteX4" fmla="*/ 82329 w 53486"/>
                    <a:gd name="connsiteY4" fmla="*/ 14013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160459">
                      <a:moveTo>
                        <a:pt x="82329" y="140135"/>
                      </a:moveTo>
                      <a:cubicBezTo>
                        <a:pt x="105863" y="97346"/>
                        <a:pt x="105328" y="40650"/>
                        <a:pt x="88212" y="0"/>
                      </a:cubicBezTo>
                      <a:cubicBezTo>
                        <a:pt x="49702" y="44394"/>
                        <a:pt x="19215" y="80230"/>
                        <a:pt x="5843" y="113926"/>
                      </a:cubicBezTo>
                      <a:cubicBezTo>
                        <a:pt x="-5389" y="142274"/>
                        <a:pt x="1029" y="170087"/>
                        <a:pt x="12796" y="187738"/>
                      </a:cubicBezTo>
                      <a:cubicBezTo>
                        <a:pt x="37400" y="173297"/>
                        <a:pt x="60934" y="157785"/>
                        <a:pt x="82329" y="140135"/>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Shape 190">
                  <a:extLst>
                    <a:ext uri="{FF2B5EF4-FFF2-40B4-BE49-F238E27FC236}">
                      <a16:creationId xmlns:a16="http://schemas.microsoft.com/office/drawing/2014/main" id="{85357B5B-076D-4EF9-85B8-65759512B2D3}"/>
                    </a:ext>
                  </a:extLst>
                </p:cNvPr>
                <p:cNvSpPr/>
                <p:nvPr/>
              </p:nvSpPr>
              <p:spPr>
                <a:xfrm>
                  <a:off x="9174832" y="2507960"/>
                  <a:ext cx="160460" cy="53487"/>
                </a:xfrm>
                <a:custGeom>
                  <a:avLst/>
                  <a:gdLst>
                    <a:gd name="connsiteX0" fmla="*/ 93067 w 160459"/>
                    <a:gd name="connsiteY0" fmla="*/ 0 h 53486"/>
                    <a:gd name="connsiteX1" fmla="*/ 179715 w 160459"/>
                    <a:gd name="connsiteY1" fmla="*/ 34231 h 53486"/>
                    <a:gd name="connsiteX2" fmla="*/ 98415 w 160459"/>
                    <a:gd name="connsiteY2" fmla="*/ 85044 h 53486"/>
                    <a:gd name="connsiteX3" fmla="*/ 0 w 160459"/>
                    <a:gd name="connsiteY3" fmla="*/ 74346 h 53486"/>
                    <a:gd name="connsiteX4" fmla="*/ 93067 w 160459"/>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93067" y="0"/>
                      </a:moveTo>
                      <a:lnTo>
                        <a:pt x="179715" y="34231"/>
                      </a:lnTo>
                      <a:cubicBezTo>
                        <a:pt x="164204" y="63649"/>
                        <a:pt x="131577" y="80765"/>
                        <a:pt x="98415" y="85044"/>
                      </a:cubicBezTo>
                      <a:cubicBezTo>
                        <a:pt x="65789" y="89323"/>
                        <a:pt x="32092" y="82904"/>
                        <a:pt x="0" y="74346"/>
                      </a:cubicBezTo>
                      <a:cubicBezTo>
                        <a:pt x="27813" y="27278"/>
                        <a:pt x="51882" y="14441"/>
                        <a:pt x="93067" y="0"/>
                      </a:cubicBezTo>
                      <a:close/>
                    </a:path>
                  </a:pathLst>
                </a:custGeom>
                <a:gradFill flip="none" rotWithShape="1">
                  <a:gsLst>
                    <a:gs pos="0">
                      <a:schemeClr val="accent1"/>
                    </a:gs>
                    <a:gs pos="54000">
                      <a:schemeClr val="accent1">
                        <a:lumMod val="90000"/>
                      </a:schemeClr>
                    </a:gs>
                    <a:gs pos="100000">
                      <a:schemeClr val="tx2"/>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Shape 191">
                  <a:extLst>
                    <a:ext uri="{FF2B5EF4-FFF2-40B4-BE49-F238E27FC236}">
                      <a16:creationId xmlns:a16="http://schemas.microsoft.com/office/drawing/2014/main" id="{EC845EDA-3E73-4723-ACEC-03797456394A}"/>
                    </a:ext>
                  </a:extLst>
                </p:cNvPr>
                <p:cNvSpPr/>
                <p:nvPr/>
              </p:nvSpPr>
              <p:spPr>
                <a:xfrm>
                  <a:off x="9301595" y="2578982"/>
                  <a:ext cx="160460" cy="53487"/>
                </a:xfrm>
                <a:custGeom>
                  <a:avLst/>
                  <a:gdLst>
                    <a:gd name="connsiteX0" fmla="*/ 136391 w 160459"/>
                    <a:gd name="connsiteY0" fmla="*/ 1185 h 53486"/>
                    <a:gd name="connsiteX1" fmla="*/ 0 w 160459"/>
                    <a:gd name="connsiteY1" fmla="*/ 48788 h 53486"/>
                    <a:gd name="connsiteX2" fmla="*/ 97346 w 160459"/>
                    <a:gd name="connsiteY2" fmla="*/ 73927 h 53486"/>
                    <a:gd name="connsiteX3" fmla="*/ 193087 w 160459"/>
                    <a:gd name="connsiteY3" fmla="*/ 42905 h 53486"/>
                    <a:gd name="connsiteX4" fmla="*/ 136391 w 160459"/>
                    <a:gd name="connsiteY4" fmla="*/ 11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136391" y="1185"/>
                      </a:moveTo>
                      <a:cubicBezTo>
                        <a:pt x="87183" y="-4698"/>
                        <a:pt x="34231" y="11348"/>
                        <a:pt x="0" y="48788"/>
                      </a:cubicBezTo>
                      <a:cubicBezTo>
                        <a:pt x="30487" y="68043"/>
                        <a:pt x="62044" y="73927"/>
                        <a:pt x="97346" y="73927"/>
                      </a:cubicBezTo>
                      <a:cubicBezTo>
                        <a:pt x="135321" y="74462"/>
                        <a:pt x="175436" y="63230"/>
                        <a:pt x="193087" y="42905"/>
                      </a:cubicBezTo>
                      <a:cubicBezTo>
                        <a:pt x="171692" y="26324"/>
                        <a:pt x="136391" y="1185"/>
                        <a:pt x="136391" y="1185"/>
                      </a:cubicBezTo>
                      <a:close/>
                    </a:path>
                  </a:pathLst>
                </a:custGeom>
                <a:gradFill flip="none" rotWithShape="1">
                  <a:gsLst>
                    <a:gs pos="0">
                      <a:schemeClr val="accent1"/>
                    </a:gs>
                    <a:gs pos="54000">
                      <a:schemeClr val="accent1">
                        <a:lumMod val="90000"/>
                      </a:schemeClr>
                    </a:gs>
                    <a:gs pos="100000">
                      <a:schemeClr val="tx2"/>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Shape 192">
                  <a:extLst>
                    <a:ext uri="{FF2B5EF4-FFF2-40B4-BE49-F238E27FC236}">
                      <a16:creationId xmlns:a16="http://schemas.microsoft.com/office/drawing/2014/main" id="{7D416CF4-A5B6-4A46-B038-CDE49E193009}"/>
                    </a:ext>
                  </a:extLst>
                </p:cNvPr>
                <p:cNvSpPr/>
                <p:nvPr/>
              </p:nvSpPr>
              <p:spPr>
                <a:xfrm>
                  <a:off x="9455637" y="2671496"/>
                  <a:ext cx="106973" cy="53487"/>
                </a:xfrm>
                <a:custGeom>
                  <a:avLst/>
                  <a:gdLst>
                    <a:gd name="connsiteX0" fmla="*/ 112857 w 106973"/>
                    <a:gd name="connsiteY0" fmla="*/ 9761 h 53486"/>
                    <a:gd name="connsiteX1" fmla="*/ 0 w 106973"/>
                    <a:gd name="connsiteY1" fmla="*/ 10296 h 53486"/>
                    <a:gd name="connsiteX2" fmla="*/ 109648 w 106973"/>
                    <a:gd name="connsiteY2" fmla="*/ 77689 h 53486"/>
                    <a:gd name="connsiteX3" fmla="*/ 158855 w 106973"/>
                    <a:gd name="connsiteY3" fmla="*/ 63248 h 53486"/>
                    <a:gd name="connsiteX4" fmla="*/ 112857 w 106973"/>
                    <a:gd name="connsiteY4" fmla="*/ 9761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53486">
                      <a:moveTo>
                        <a:pt x="112857" y="9761"/>
                      </a:moveTo>
                      <a:cubicBezTo>
                        <a:pt x="77021" y="-3075"/>
                        <a:pt x="35836" y="-3610"/>
                        <a:pt x="0" y="10296"/>
                      </a:cubicBezTo>
                      <a:lnTo>
                        <a:pt x="109648" y="77689"/>
                      </a:lnTo>
                      <a:cubicBezTo>
                        <a:pt x="129438" y="76620"/>
                        <a:pt x="147088" y="72341"/>
                        <a:pt x="158855" y="63248"/>
                      </a:cubicBezTo>
                      <a:cubicBezTo>
                        <a:pt x="142274" y="42388"/>
                        <a:pt x="112857" y="9761"/>
                        <a:pt x="112857" y="9761"/>
                      </a:cubicBezTo>
                      <a:close/>
                    </a:path>
                  </a:pathLst>
                </a:custGeom>
                <a:gradFill flip="none" rotWithShape="1">
                  <a:gsLst>
                    <a:gs pos="0">
                      <a:schemeClr val="accent1"/>
                    </a:gs>
                    <a:gs pos="54000">
                      <a:schemeClr val="accent1">
                        <a:lumMod val="90000"/>
                      </a:schemeClr>
                    </a:gs>
                    <a:gs pos="100000">
                      <a:schemeClr val="tx2"/>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0C5543B9-61C9-4F60-A93A-0954D5266B2F}"/>
                    </a:ext>
                  </a:extLst>
                </p:cNvPr>
                <p:cNvSpPr/>
                <p:nvPr/>
              </p:nvSpPr>
              <p:spPr>
                <a:xfrm>
                  <a:off x="9628399" y="2768440"/>
                  <a:ext cx="53487" cy="53487"/>
                </a:xfrm>
                <a:custGeom>
                  <a:avLst/>
                  <a:gdLst>
                    <a:gd name="connsiteX0" fmla="*/ 4279 w 53486"/>
                    <a:gd name="connsiteY0" fmla="*/ 0 h 53486"/>
                    <a:gd name="connsiteX1" fmla="*/ 0 w 53486"/>
                    <a:gd name="connsiteY1" fmla="*/ 75416 h 53486"/>
                    <a:gd name="connsiteX2" fmla="*/ 1070 w 53486"/>
                    <a:gd name="connsiteY2" fmla="*/ 76486 h 53486"/>
                    <a:gd name="connsiteX3" fmla="*/ 78091 w 53486"/>
                    <a:gd name="connsiteY3" fmla="*/ 92532 h 53486"/>
                    <a:gd name="connsiteX4" fmla="*/ 4279 w 53486"/>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53486">
                      <a:moveTo>
                        <a:pt x="4279" y="0"/>
                      </a:moveTo>
                      <a:cubicBezTo>
                        <a:pt x="2674" y="23534"/>
                        <a:pt x="0" y="51882"/>
                        <a:pt x="0" y="75416"/>
                      </a:cubicBezTo>
                      <a:cubicBezTo>
                        <a:pt x="0" y="74881"/>
                        <a:pt x="1070" y="77556"/>
                        <a:pt x="1070" y="76486"/>
                      </a:cubicBezTo>
                      <a:cubicBezTo>
                        <a:pt x="25673" y="86648"/>
                        <a:pt x="51882" y="91997"/>
                        <a:pt x="78091" y="92532"/>
                      </a:cubicBezTo>
                      <a:cubicBezTo>
                        <a:pt x="59905" y="57766"/>
                        <a:pt x="36371" y="22464"/>
                        <a:pt x="4279" y="0"/>
                      </a:cubicBezTo>
                      <a:close/>
                    </a:path>
                  </a:pathLst>
                </a:custGeom>
                <a:gradFill flip="none" rotWithShape="1">
                  <a:gsLst>
                    <a:gs pos="0">
                      <a:schemeClr val="accent1"/>
                    </a:gs>
                    <a:gs pos="54000">
                      <a:schemeClr val="accent1">
                        <a:lumMod val="90000"/>
                      </a:schemeClr>
                    </a:gs>
                    <a:gs pos="100000">
                      <a:schemeClr val="tx2"/>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Shape 194">
                  <a:extLst>
                    <a:ext uri="{FF2B5EF4-FFF2-40B4-BE49-F238E27FC236}">
                      <a16:creationId xmlns:a16="http://schemas.microsoft.com/office/drawing/2014/main" id="{A5C814C1-7D31-41F4-AAF3-ED872C4AA773}"/>
                    </a:ext>
                  </a:extLst>
                </p:cNvPr>
                <p:cNvSpPr/>
                <p:nvPr/>
              </p:nvSpPr>
              <p:spPr>
                <a:xfrm>
                  <a:off x="9228711" y="2495516"/>
                  <a:ext cx="588353" cy="1551112"/>
                </a:xfrm>
                <a:custGeom>
                  <a:avLst/>
                  <a:gdLst>
                    <a:gd name="connsiteX0" fmla="*/ 290575 w 588352"/>
                    <a:gd name="connsiteY0" fmla="*/ 1585486 h 1551111"/>
                    <a:gd name="connsiteX1" fmla="*/ 309830 w 588352"/>
                    <a:gd name="connsiteY1" fmla="*/ 1573184 h 1551111"/>
                    <a:gd name="connsiteX2" fmla="*/ 357968 w 588352"/>
                    <a:gd name="connsiteY2" fmla="*/ 1531999 h 1551111"/>
                    <a:gd name="connsiteX3" fmla="*/ 423222 w 588352"/>
                    <a:gd name="connsiteY3" fmla="*/ 1459792 h 1551111"/>
                    <a:gd name="connsiteX4" fmla="*/ 494359 w 588352"/>
                    <a:gd name="connsiteY4" fmla="*/ 1355493 h 1551111"/>
                    <a:gd name="connsiteX5" fmla="*/ 558008 w 588352"/>
                    <a:gd name="connsiteY5" fmla="*/ 1220172 h 1551111"/>
                    <a:gd name="connsiteX6" fmla="*/ 604006 w 588352"/>
                    <a:gd name="connsiteY6" fmla="*/ 1060247 h 1551111"/>
                    <a:gd name="connsiteX7" fmla="*/ 617913 w 588352"/>
                    <a:gd name="connsiteY7" fmla="*/ 973599 h 1551111"/>
                    <a:gd name="connsiteX8" fmla="*/ 624866 w 588352"/>
                    <a:gd name="connsiteY8" fmla="*/ 883206 h 1551111"/>
                    <a:gd name="connsiteX9" fmla="*/ 614169 w 588352"/>
                    <a:gd name="connsiteY9" fmla="*/ 699747 h 1551111"/>
                    <a:gd name="connsiteX10" fmla="*/ 595448 w 588352"/>
                    <a:gd name="connsiteY10" fmla="*/ 609355 h 1551111"/>
                    <a:gd name="connsiteX11" fmla="*/ 568170 w 588352"/>
                    <a:gd name="connsiteY11" fmla="*/ 521637 h 1551111"/>
                    <a:gd name="connsiteX12" fmla="*/ 490615 w 588352"/>
                    <a:gd name="connsiteY12" fmla="*/ 361177 h 1551111"/>
                    <a:gd name="connsiteX13" fmla="*/ 390060 w 588352"/>
                    <a:gd name="connsiteY13" fmla="*/ 227995 h 1551111"/>
                    <a:gd name="connsiteX14" fmla="*/ 279342 w 588352"/>
                    <a:gd name="connsiteY14" fmla="*/ 127975 h 1551111"/>
                    <a:gd name="connsiteX15" fmla="*/ 172904 w 588352"/>
                    <a:gd name="connsiteY15" fmla="*/ 60582 h 1551111"/>
                    <a:gd name="connsiteX16" fmla="*/ 125836 w 588352"/>
                    <a:gd name="connsiteY16" fmla="*/ 37583 h 1551111"/>
                    <a:gd name="connsiteX17" fmla="*/ 84116 w 588352"/>
                    <a:gd name="connsiteY17" fmla="*/ 22072 h 1551111"/>
                    <a:gd name="connsiteX18" fmla="*/ 24211 w 588352"/>
                    <a:gd name="connsiteY18" fmla="*/ 5491 h 1551111"/>
                    <a:gd name="connsiteX19" fmla="*/ 2817 w 588352"/>
                    <a:gd name="connsiteY19" fmla="*/ 142 h 1551111"/>
                    <a:gd name="connsiteX20" fmla="*/ 142 w 588352"/>
                    <a:gd name="connsiteY20" fmla="*/ 1747 h 1551111"/>
                    <a:gd name="connsiteX21" fmla="*/ 1747 w 588352"/>
                    <a:gd name="connsiteY21" fmla="*/ 4421 h 1551111"/>
                    <a:gd name="connsiteX22" fmla="*/ 22607 w 588352"/>
                    <a:gd name="connsiteY22" fmla="*/ 10840 h 1551111"/>
                    <a:gd name="connsiteX23" fmla="*/ 80907 w 588352"/>
                    <a:gd name="connsiteY23" fmla="*/ 31165 h 1551111"/>
                    <a:gd name="connsiteX24" fmla="*/ 121557 w 588352"/>
                    <a:gd name="connsiteY24" fmla="*/ 47745 h 1551111"/>
                    <a:gd name="connsiteX25" fmla="*/ 167555 w 588352"/>
                    <a:gd name="connsiteY25" fmla="*/ 71814 h 1551111"/>
                    <a:gd name="connsiteX26" fmla="*/ 270250 w 588352"/>
                    <a:gd name="connsiteY26" fmla="*/ 140812 h 1551111"/>
                    <a:gd name="connsiteX27" fmla="*/ 376688 w 588352"/>
                    <a:gd name="connsiteY27" fmla="*/ 240832 h 1551111"/>
                    <a:gd name="connsiteX28" fmla="*/ 474034 w 588352"/>
                    <a:gd name="connsiteY28" fmla="*/ 371874 h 1551111"/>
                    <a:gd name="connsiteX29" fmla="*/ 549985 w 588352"/>
                    <a:gd name="connsiteY29" fmla="*/ 529125 h 1551111"/>
                    <a:gd name="connsiteX30" fmla="*/ 576728 w 588352"/>
                    <a:gd name="connsiteY30" fmla="*/ 614704 h 1551111"/>
                    <a:gd name="connsiteX31" fmla="*/ 595448 w 588352"/>
                    <a:gd name="connsiteY31" fmla="*/ 703491 h 1551111"/>
                    <a:gd name="connsiteX32" fmla="*/ 606146 w 588352"/>
                    <a:gd name="connsiteY32" fmla="*/ 883741 h 1551111"/>
                    <a:gd name="connsiteX33" fmla="*/ 599192 w 588352"/>
                    <a:gd name="connsiteY33" fmla="*/ 971994 h 1551111"/>
                    <a:gd name="connsiteX34" fmla="*/ 585286 w 588352"/>
                    <a:gd name="connsiteY34" fmla="*/ 1057573 h 1551111"/>
                    <a:gd name="connsiteX35" fmla="*/ 540357 w 588352"/>
                    <a:gd name="connsiteY35" fmla="*/ 1214823 h 1551111"/>
                    <a:gd name="connsiteX36" fmla="*/ 478847 w 588352"/>
                    <a:gd name="connsiteY36" fmla="*/ 1347470 h 1551111"/>
                    <a:gd name="connsiteX37" fmla="*/ 410385 w 588352"/>
                    <a:gd name="connsiteY37" fmla="*/ 1450164 h 1551111"/>
                    <a:gd name="connsiteX38" fmla="*/ 347270 w 588352"/>
                    <a:gd name="connsiteY38" fmla="*/ 1521302 h 1551111"/>
                    <a:gd name="connsiteX39" fmla="*/ 301272 w 588352"/>
                    <a:gd name="connsiteY39" fmla="*/ 1560882 h 1551111"/>
                    <a:gd name="connsiteX40" fmla="*/ 283621 w 588352"/>
                    <a:gd name="connsiteY40" fmla="*/ 1572649 h 1551111"/>
                    <a:gd name="connsiteX41" fmla="*/ 279877 w 588352"/>
                    <a:gd name="connsiteY41" fmla="*/ 1583346 h 1551111"/>
                    <a:gd name="connsiteX42" fmla="*/ 290040 w 588352"/>
                    <a:gd name="connsiteY42" fmla="*/ 1587090 h 1551111"/>
                    <a:gd name="connsiteX43" fmla="*/ 290575 w 588352"/>
                    <a:gd name="connsiteY43" fmla="*/ 1585486 h 1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8352" h="1551111">
                      <a:moveTo>
                        <a:pt x="290575" y="1585486"/>
                      </a:moveTo>
                      <a:cubicBezTo>
                        <a:pt x="290575" y="1585486"/>
                        <a:pt x="296993" y="1582276"/>
                        <a:pt x="309830" y="1573184"/>
                      </a:cubicBezTo>
                      <a:cubicBezTo>
                        <a:pt x="322132" y="1564626"/>
                        <a:pt x="338178" y="1550719"/>
                        <a:pt x="357968" y="1531999"/>
                      </a:cubicBezTo>
                      <a:cubicBezTo>
                        <a:pt x="377223" y="1512744"/>
                        <a:pt x="400222" y="1489745"/>
                        <a:pt x="423222" y="1459792"/>
                      </a:cubicBezTo>
                      <a:cubicBezTo>
                        <a:pt x="446756" y="1430374"/>
                        <a:pt x="470825" y="1395073"/>
                        <a:pt x="494359" y="1355493"/>
                      </a:cubicBezTo>
                      <a:cubicBezTo>
                        <a:pt x="516823" y="1314843"/>
                        <a:pt x="540357" y="1270449"/>
                        <a:pt x="558008" y="1220172"/>
                      </a:cubicBezTo>
                      <a:cubicBezTo>
                        <a:pt x="577263" y="1170964"/>
                        <a:pt x="591704" y="1116408"/>
                        <a:pt x="604006" y="1060247"/>
                      </a:cubicBezTo>
                      <a:cubicBezTo>
                        <a:pt x="609355" y="1031899"/>
                        <a:pt x="613634" y="1003016"/>
                        <a:pt x="617913" y="973599"/>
                      </a:cubicBezTo>
                      <a:cubicBezTo>
                        <a:pt x="620052" y="943646"/>
                        <a:pt x="623796" y="914229"/>
                        <a:pt x="624866" y="883206"/>
                      </a:cubicBezTo>
                      <a:cubicBezTo>
                        <a:pt x="626471" y="823301"/>
                        <a:pt x="624331" y="761257"/>
                        <a:pt x="614169" y="699747"/>
                      </a:cubicBezTo>
                      <a:cubicBezTo>
                        <a:pt x="609355" y="669260"/>
                        <a:pt x="604006" y="638772"/>
                        <a:pt x="595448" y="609355"/>
                      </a:cubicBezTo>
                      <a:cubicBezTo>
                        <a:pt x="588495" y="579402"/>
                        <a:pt x="578868" y="550520"/>
                        <a:pt x="568170" y="521637"/>
                      </a:cubicBezTo>
                      <a:cubicBezTo>
                        <a:pt x="547845" y="464406"/>
                        <a:pt x="520032" y="410919"/>
                        <a:pt x="490615" y="361177"/>
                      </a:cubicBezTo>
                      <a:cubicBezTo>
                        <a:pt x="459057" y="312504"/>
                        <a:pt x="426431" y="267040"/>
                        <a:pt x="390060" y="227995"/>
                      </a:cubicBezTo>
                      <a:cubicBezTo>
                        <a:pt x="354224" y="188415"/>
                        <a:pt x="316783" y="155253"/>
                        <a:pt x="279342" y="127975"/>
                      </a:cubicBezTo>
                      <a:cubicBezTo>
                        <a:pt x="242437" y="100162"/>
                        <a:pt x="206066" y="78233"/>
                        <a:pt x="172904" y="60582"/>
                      </a:cubicBezTo>
                      <a:cubicBezTo>
                        <a:pt x="155788" y="52559"/>
                        <a:pt x="140277" y="44536"/>
                        <a:pt x="125836" y="37583"/>
                      </a:cubicBezTo>
                      <a:cubicBezTo>
                        <a:pt x="110325" y="32234"/>
                        <a:pt x="96418" y="26886"/>
                        <a:pt x="84116" y="22072"/>
                      </a:cubicBezTo>
                      <a:cubicBezTo>
                        <a:pt x="58978" y="11909"/>
                        <a:pt x="37583" y="9235"/>
                        <a:pt x="24211" y="5491"/>
                      </a:cubicBezTo>
                      <a:cubicBezTo>
                        <a:pt x="10305" y="2282"/>
                        <a:pt x="2817" y="142"/>
                        <a:pt x="2817" y="142"/>
                      </a:cubicBezTo>
                      <a:cubicBezTo>
                        <a:pt x="1747" y="-393"/>
                        <a:pt x="142" y="677"/>
                        <a:pt x="142" y="1747"/>
                      </a:cubicBezTo>
                      <a:cubicBezTo>
                        <a:pt x="-393" y="2817"/>
                        <a:pt x="677" y="4421"/>
                        <a:pt x="1747" y="4421"/>
                      </a:cubicBezTo>
                      <a:cubicBezTo>
                        <a:pt x="1747" y="4421"/>
                        <a:pt x="9235" y="6561"/>
                        <a:pt x="22607" y="10840"/>
                      </a:cubicBezTo>
                      <a:cubicBezTo>
                        <a:pt x="35978" y="15653"/>
                        <a:pt x="56838" y="19932"/>
                        <a:pt x="80907" y="31165"/>
                      </a:cubicBezTo>
                      <a:cubicBezTo>
                        <a:pt x="93209" y="35978"/>
                        <a:pt x="106581" y="41862"/>
                        <a:pt x="121557" y="47745"/>
                      </a:cubicBezTo>
                      <a:cubicBezTo>
                        <a:pt x="135998" y="55233"/>
                        <a:pt x="150975" y="63256"/>
                        <a:pt x="167555" y="71814"/>
                      </a:cubicBezTo>
                      <a:cubicBezTo>
                        <a:pt x="199647" y="90000"/>
                        <a:pt x="234949" y="111929"/>
                        <a:pt x="270250" y="140812"/>
                      </a:cubicBezTo>
                      <a:cubicBezTo>
                        <a:pt x="306086" y="168625"/>
                        <a:pt x="341387" y="202857"/>
                        <a:pt x="376688" y="240832"/>
                      </a:cubicBezTo>
                      <a:cubicBezTo>
                        <a:pt x="410920" y="279342"/>
                        <a:pt x="443546" y="323736"/>
                        <a:pt x="474034" y="371874"/>
                      </a:cubicBezTo>
                      <a:cubicBezTo>
                        <a:pt x="502382" y="421082"/>
                        <a:pt x="530195" y="472964"/>
                        <a:pt x="549985" y="529125"/>
                      </a:cubicBezTo>
                      <a:cubicBezTo>
                        <a:pt x="560682" y="556938"/>
                        <a:pt x="570310" y="585286"/>
                        <a:pt x="576728" y="614704"/>
                      </a:cubicBezTo>
                      <a:cubicBezTo>
                        <a:pt x="585286" y="643586"/>
                        <a:pt x="590100" y="673539"/>
                        <a:pt x="595448" y="703491"/>
                      </a:cubicBezTo>
                      <a:cubicBezTo>
                        <a:pt x="605611" y="762861"/>
                        <a:pt x="607215" y="823301"/>
                        <a:pt x="606146" y="883741"/>
                      </a:cubicBezTo>
                      <a:cubicBezTo>
                        <a:pt x="605076" y="912624"/>
                        <a:pt x="601332" y="942576"/>
                        <a:pt x="599192" y="971994"/>
                      </a:cubicBezTo>
                      <a:cubicBezTo>
                        <a:pt x="594914" y="1000877"/>
                        <a:pt x="590634" y="1029225"/>
                        <a:pt x="585286" y="1057573"/>
                      </a:cubicBezTo>
                      <a:cubicBezTo>
                        <a:pt x="572984" y="1113199"/>
                        <a:pt x="559077" y="1166151"/>
                        <a:pt x="540357" y="1214823"/>
                      </a:cubicBezTo>
                      <a:cubicBezTo>
                        <a:pt x="522707" y="1264031"/>
                        <a:pt x="500242" y="1307890"/>
                        <a:pt x="478847" y="1347470"/>
                      </a:cubicBezTo>
                      <a:cubicBezTo>
                        <a:pt x="456383" y="1386515"/>
                        <a:pt x="433384" y="1421282"/>
                        <a:pt x="410385" y="1450164"/>
                      </a:cubicBezTo>
                      <a:cubicBezTo>
                        <a:pt x="387920" y="1479582"/>
                        <a:pt x="365991" y="1502581"/>
                        <a:pt x="347270" y="1521302"/>
                      </a:cubicBezTo>
                      <a:cubicBezTo>
                        <a:pt x="328550" y="1539487"/>
                        <a:pt x="312504" y="1552859"/>
                        <a:pt x="301272" y="1560882"/>
                      </a:cubicBezTo>
                      <a:cubicBezTo>
                        <a:pt x="291110" y="1568905"/>
                        <a:pt x="283621" y="1572649"/>
                        <a:pt x="283621" y="1572649"/>
                      </a:cubicBezTo>
                      <a:cubicBezTo>
                        <a:pt x="279877" y="1574788"/>
                        <a:pt x="277738" y="1579067"/>
                        <a:pt x="279877" y="1583346"/>
                      </a:cubicBezTo>
                      <a:cubicBezTo>
                        <a:pt x="281482" y="1587090"/>
                        <a:pt x="286296" y="1588695"/>
                        <a:pt x="290040" y="1587090"/>
                      </a:cubicBezTo>
                      <a:lnTo>
                        <a:pt x="290575" y="1585486"/>
                      </a:ln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Shape 195">
                  <a:extLst>
                    <a:ext uri="{FF2B5EF4-FFF2-40B4-BE49-F238E27FC236}">
                      <a16:creationId xmlns:a16="http://schemas.microsoft.com/office/drawing/2014/main" id="{AFDCD1A9-3964-4E1E-8FE1-CC425CEE342E}"/>
                    </a:ext>
                  </a:extLst>
                </p:cNvPr>
                <p:cNvSpPr/>
                <p:nvPr/>
              </p:nvSpPr>
              <p:spPr>
                <a:xfrm>
                  <a:off x="9800091" y="3727558"/>
                  <a:ext cx="106973" cy="106973"/>
                </a:xfrm>
                <a:custGeom>
                  <a:avLst/>
                  <a:gdLst>
                    <a:gd name="connsiteX0" fmla="*/ 110182 w 106973"/>
                    <a:gd name="connsiteY0" fmla="*/ 433 h 106973"/>
                    <a:gd name="connsiteX1" fmla="*/ 115531 w 106973"/>
                    <a:gd name="connsiteY1" fmla="*/ 11130 h 106973"/>
                    <a:gd name="connsiteX2" fmla="*/ 0 w 106973"/>
                    <a:gd name="connsiteY2" fmla="*/ 112220 h 106973"/>
                    <a:gd name="connsiteX3" fmla="*/ 110182 w 106973"/>
                    <a:gd name="connsiteY3" fmla="*/ 433 h 106973"/>
                  </a:gdLst>
                  <a:ahLst/>
                  <a:cxnLst>
                    <a:cxn ang="0">
                      <a:pos x="connsiteX0" y="connsiteY0"/>
                    </a:cxn>
                    <a:cxn ang="0">
                      <a:pos x="connsiteX1" y="connsiteY1"/>
                    </a:cxn>
                    <a:cxn ang="0">
                      <a:pos x="connsiteX2" y="connsiteY2"/>
                    </a:cxn>
                    <a:cxn ang="0">
                      <a:pos x="connsiteX3" y="connsiteY3"/>
                    </a:cxn>
                  </a:cxnLst>
                  <a:rect l="l" t="t" r="r" b="b"/>
                  <a:pathLst>
                    <a:path w="106973" h="106973">
                      <a:moveTo>
                        <a:pt x="110182" y="433"/>
                      </a:moveTo>
                      <a:cubicBezTo>
                        <a:pt x="113926" y="2572"/>
                        <a:pt x="116066" y="7386"/>
                        <a:pt x="115531" y="11130"/>
                      </a:cubicBezTo>
                      <a:cubicBezTo>
                        <a:pt x="114461" y="30385"/>
                        <a:pt x="58835" y="93499"/>
                        <a:pt x="0" y="112220"/>
                      </a:cubicBezTo>
                      <a:cubicBezTo>
                        <a:pt x="26208" y="60338"/>
                        <a:pt x="97880" y="-5986"/>
                        <a:pt x="110182" y="433"/>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Shape 196">
                  <a:extLst>
                    <a:ext uri="{FF2B5EF4-FFF2-40B4-BE49-F238E27FC236}">
                      <a16:creationId xmlns:a16="http://schemas.microsoft.com/office/drawing/2014/main" id="{AC2AF4F7-7429-4F1D-B71E-4AF8688D84A0}"/>
                    </a:ext>
                  </a:extLst>
                </p:cNvPr>
                <p:cNvSpPr/>
                <p:nvPr/>
              </p:nvSpPr>
              <p:spPr>
                <a:xfrm>
                  <a:off x="9257201" y="4179890"/>
                  <a:ext cx="160460" cy="53487"/>
                </a:xfrm>
                <a:custGeom>
                  <a:avLst/>
                  <a:gdLst>
                    <a:gd name="connsiteX0" fmla="*/ 198970 w 160459"/>
                    <a:gd name="connsiteY0" fmla="*/ 67990 h 53486"/>
                    <a:gd name="connsiteX1" fmla="*/ 188808 w 160459"/>
                    <a:gd name="connsiteY1" fmla="*/ 80292 h 53486"/>
                    <a:gd name="connsiteX2" fmla="*/ 0 w 160459"/>
                    <a:gd name="connsiteY2" fmla="*/ 3806 h 53486"/>
                    <a:gd name="connsiteX3" fmla="*/ 198970 w 160459"/>
                    <a:gd name="connsiteY3" fmla="*/ 67990 h 53486"/>
                  </a:gdLst>
                  <a:ahLst/>
                  <a:cxnLst>
                    <a:cxn ang="0">
                      <a:pos x="connsiteX0" y="connsiteY0"/>
                    </a:cxn>
                    <a:cxn ang="0">
                      <a:pos x="connsiteX1" y="connsiteY1"/>
                    </a:cxn>
                    <a:cxn ang="0">
                      <a:pos x="connsiteX2" y="connsiteY2"/>
                    </a:cxn>
                    <a:cxn ang="0">
                      <a:pos x="connsiteX3" y="connsiteY3"/>
                    </a:cxn>
                  </a:cxnLst>
                  <a:rect l="l" t="t" r="r" b="b"/>
                  <a:pathLst>
                    <a:path w="160459" h="53486">
                      <a:moveTo>
                        <a:pt x="198970" y="67990"/>
                      </a:moveTo>
                      <a:cubicBezTo>
                        <a:pt x="198435" y="73339"/>
                        <a:pt x="194156" y="78153"/>
                        <a:pt x="188808" y="80292"/>
                      </a:cubicBezTo>
                      <a:cubicBezTo>
                        <a:pt x="165274" y="89385"/>
                        <a:pt x="56696" y="61037"/>
                        <a:pt x="0" y="3806"/>
                      </a:cubicBezTo>
                      <a:cubicBezTo>
                        <a:pt x="77556" y="-16519"/>
                        <a:pt x="200040" y="50340"/>
                        <a:pt x="198970" y="67990"/>
                      </a:cubicBezTo>
                      <a:close/>
                    </a:path>
                  </a:pathLst>
                </a:custGeom>
                <a:gradFill flip="none" rotWithShape="1">
                  <a:gsLst>
                    <a:gs pos="0">
                      <a:schemeClr val="accent1"/>
                    </a:gs>
                    <a:gs pos="54000">
                      <a:schemeClr val="accent1">
                        <a:lumMod val="90000"/>
                      </a:schemeClr>
                    </a:gs>
                    <a:gs pos="100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Shape 197">
                  <a:extLst>
                    <a:ext uri="{FF2B5EF4-FFF2-40B4-BE49-F238E27FC236}">
                      <a16:creationId xmlns:a16="http://schemas.microsoft.com/office/drawing/2014/main" id="{4E5073EC-67DF-4F06-B34B-70A216147F03}"/>
                    </a:ext>
                  </a:extLst>
                </p:cNvPr>
                <p:cNvSpPr/>
                <p:nvPr/>
              </p:nvSpPr>
              <p:spPr>
                <a:xfrm>
                  <a:off x="9340640" y="4149902"/>
                  <a:ext cx="160460" cy="53487"/>
                </a:xfrm>
                <a:custGeom>
                  <a:avLst/>
                  <a:gdLst>
                    <a:gd name="connsiteX0" fmla="*/ 193622 w 160459"/>
                    <a:gd name="connsiteY0" fmla="*/ 54654 h 53486"/>
                    <a:gd name="connsiteX1" fmla="*/ 185064 w 160459"/>
                    <a:gd name="connsiteY1" fmla="*/ 67491 h 53486"/>
                    <a:gd name="connsiteX2" fmla="*/ 0 w 160459"/>
                    <a:gd name="connsiteY2" fmla="*/ 7051 h 53486"/>
                    <a:gd name="connsiteX3" fmla="*/ 193622 w 160459"/>
                    <a:gd name="connsiteY3" fmla="*/ 54654 h 53486"/>
                  </a:gdLst>
                  <a:ahLst/>
                  <a:cxnLst>
                    <a:cxn ang="0">
                      <a:pos x="connsiteX0" y="connsiteY0"/>
                    </a:cxn>
                    <a:cxn ang="0">
                      <a:pos x="connsiteX1" y="connsiteY1"/>
                    </a:cxn>
                    <a:cxn ang="0">
                      <a:pos x="connsiteX2" y="connsiteY2"/>
                    </a:cxn>
                    <a:cxn ang="0">
                      <a:pos x="connsiteX3" y="connsiteY3"/>
                    </a:cxn>
                  </a:cxnLst>
                  <a:rect l="l" t="t" r="r" b="b"/>
                  <a:pathLst>
                    <a:path w="160459" h="53486">
                      <a:moveTo>
                        <a:pt x="193622" y="54654"/>
                      </a:moveTo>
                      <a:cubicBezTo>
                        <a:pt x="193622" y="60003"/>
                        <a:pt x="189878" y="65351"/>
                        <a:pt x="185064" y="67491"/>
                      </a:cubicBezTo>
                      <a:cubicBezTo>
                        <a:pt x="163134" y="78188"/>
                        <a:pt x="58300" y="58933"/>
                        <a:pt x="0" y="7051"/>
                      </a:cubicBezTo>
                      <a:cubicBezTo>
                        <a:pt x="72207" y="-19692"/>
                        <a:pt x="193087" y="37003"/>
                        <a:pt x="193622" y="54654"/>
                      </a:cubicBezTo>
                      <a:close/>
                    </a:path>
                  </a:pathLst>
                </a:custGeom>
                <a:gradFill flip="none" rotWithShape="1">
                  <a:gsLst>
                    <a:gs pos="0">
                      <a:schemeClr val="accent1"/>
                    </a:gs>
                    <a:gs pos="54000">
                      <a:schemeClr val="accent1">
                        <a:lumMod val="90000"/>
                      </a:schemeClr>
                    </a:gs>
                    <a:gs pos="100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Shape 198">
                  <a:extLst>
                    <a:ext uri="{FF2B5EF4-FFF2-40B4-BE49-F238E27FC236}">
                      <a16:creationId xmlns:a16="http://schemas.microsoft.com/office/drawing/2014/main" id="{CA0D87D7-C7E1-4381-B0B9-CD254FAE898E}"/>
                    </a:ext>
                  </a:extLst>
                </p:cNvPr>
                <p:cNvSpPr/>
                <p:nvPr/>
              </p:nvSpPr>
              <p:spPr>
                <a:xfrm>
                  <a:off x="9424080" y="4112928"/>
                  <a:ext cx="160460" cy="53487"/>
                </a:xfrm>
                <a:custGeom>
                  <a:avLst/>
                  <a:gdLst>
                    <a:gd name="connsiteX0" fmla="*/ 190947 w 160459"/>
                    <a:gd name="connsiteY0" fmla="*/ 50443 h 53486"/>
                    <a:gd name="connsiteX1" fmla="*/ 183459 w 160459"/>
                    <a:gd name="connsiteY1" fmla="*/ 63280 h 53486"/>
                    <a:gd name="connsiteX2" fmla="*/ 0 w 160459"/>
                    <a:gd name="connsiteY2" fmla="*/ 8189 h 53486"/>
                    <a:gd name="connsiteX3" fmla="*/ 190947 w 160459"/>
                    <a:gd name="connsiteY3" fmla="*/ 50443 h 53486"/>
                  </a:gdLst>
                  <a:ahLst/>
                  <a:cxnLst>
                    <a:cxn ang="0">
                      <a:pos x="connsiteX0" y="connsiteY0"/>
                    </a:cxn>
                    <a:cxn ang="0">
                      <a:pos x="connsiteX1" y="connsiteY1"/>
                    </a:cxn>
                    <a:cxn ang="0">
                      <a:pos x="connsiteX2" y="connsiteY2"/>
                    </a:cxn>
                    <a:cxn ang="0">
                      <a:pos x="connsiteX3" y="connsiteY3"/>
                    </a:cxn>
                  </a:cxnLst>
                  <a:rect l="l" t="t" r="r" b="b"/>
                  <a:pathLst>
                    <a:path w="160459" h="53486">
                      <a:moveTo>
                        <a:pt x="190947" y="50443"/>
                      </a:moveTo>
                      <a:cubicBezTo>
                        <a:pt x="191482" y="55792"/>
                        <a:pt x="187738" y="61141"/>
                        <a:pt x="183459" y="63280"/>
                      </a:cubicBezTo>
                      <a:cubicBezTo>
                        <a:pt x="163134" y="75047"/>
                        <a:pt x="59370" y="58466"/>
                        <a:pt x="0" y="8189"/>
                      </a:cubicBezTo>
                      <a:cubicBezTo>
                        <a:pt x="67928" y="-20159"/>
                        <a:pt x="189343" y="32793"/>
                        <a:pt x="190947" y="50443"/>
                      </a:cubicBezTo>
                      <a:close/>
                    </a:path>
                  </a:pathLst>
                </a:custGeom>
                <a:gradFill flip="none" rotWithShape="1">
                  <a:gsLst>
                    <a:gs pos="0">
                      <a:schemeClr val="accent1"/>
                    </a:gs>
                    <a:gs pos="54000">
                      <a:schemeClr val="accent1">
                        <a:lumMod val="90000"/>
                      </a:schemeClr>
                    </a:gs>
                    <a:gs pos="100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Shape 199">
                  <a:extLst>
                    <a:ext uri="{FF2B5EF4-FFF2-40B4-BE49-F238E27FC236}">
                      <a16:creationId xmlns:a16="http://schemas.microsoft.com/office/drawing/2014/main" id="{F6DC817F-D018-416E-BBA7-6A3F4F59127D}"/>
                    </a:ext>
                  </a:extLst>
                </p:cNvPr>
                <p:cNvSpPr/>
                <p:nvPr/>
              </p:nvSpPr>
              <p:spPr>
                <a:xfrm>
                  <a:off x="9502705" y="4071523"/>
                  <a:ext cx="160460" cy="53487"/>
                </a:xfrm>
                <a:custGeom>
                  <a:avLst/>
                  <a:gdLst>
                    <a:gd name="connsiteX0" fmla="*/ 192552 w 160459"/>
                    <a:gd name="connsiteY0" fmla="*/ 38896 h 53486"/>
                    <a:gd name="connsiteX1" fmla="*/ 186133 w 160459"/>
                    <a:gd name="connsiteY1" fmla="*/ 52803 h 53486"/>
                    <a:gd name="connsiteX2" fmla="*/ 0 w 160459"/>
                    <a:gd name="connsiteY2" fmla="*/ 13223 h 53486"/>
                    <a:gd name="connsiteX3" fmla="*/ 192552 w 160459"/>
                    <a:gd name="connsiteY3" fmla="*/ 38896 h 53486"/>
                  </a:gdLst>
                  <a:ahLst/>
                  <a:cxnLst>
                    <a:cxn ang="0">
                      <a:pos x="connsiteX0" y="connsiteY0"/>
                    </a:cxn>
                    <a:cxn ang="0">
                      <a:pos x="connsiteX1" y="connsiteY1"/>
                    </a:cxn>
                    <a:cxn ang="0">
                      <a:pos x="connsiteX2" y="connsiteY2"/>
                    </a:cxn>
                    <a:cxn ang="0">
                      <a:pos x="connsiteX3" y="connsiteY3"/>
                    </a:cxn>
                  </a:cxnLst>
                  <a:rect l="l" t="t" r="r" b="b"/>
                  <a:pathLst>
                    <a:path w="160459" h="53486">
                      <a:moveTo>
                        <a:pt x="192552" y="38896"/>
                      </a:moveTo>
                      <a:cubicBezTo>
                        <a:pt x="193621" y="44245"/>
                        <a:pt x="190412" y="49594"/>
                        <a:pt x="186133" y="52803"/>
                      </a:cubicBezTo>
                      <a:cubicBezTo>
                        <a:pt x="166878" y="66174"/>
                        <a:pt x="62579" y="58686"/>
                        <a:pt x="0" y="13223"/>
                      </a:cubicBezTo>
                      <a:cubicBezTo>
                        <a:pt x="65789" y="-21544"/>
                        <a:pt x="189877" y="21246"/>
                        <a:pt x="192552" y="38896"/>
                      </a:cubicBezTo>
                      <a:close/>
                    </a:path>
                  </a:pathLst>
                </a:custGeom>
                <a:gradFill flip="none" rotWithShape="1">
                  <a:gsLst>
                    <a:gs pos="0">
                      <a:schemeClr val="accent1"/>
                    </a:gs>
                    <a:gs pos="54000">
                      <a:schemeClr val="accent1">
                        <a:lumMod val="90000"/>
                      </a:schemeClr>
                    </a:gs>
                    <a:gs pos="100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Shape 200">
                  <a:extLst>
                    <a:ext uri="{FF2B5EF4-FFF2-40B4-BE49-F238E27FC236}">
                      <a16:creationId xmlns:a16="http://schemas.microsoft.com/office/drawing/2014/main" id="{051D4366-7AD3-451D-85AF-9F17F189B3CE}"/>
                    </a:ext>
                  </a:extLst>
                </p:cNvPr>
                <p:cNvSpPr/>
                <p:nvPr/>
              </p:nvSpPr>
              <p:spPr>
                <a:xfrm>
                  <a:off x="9578121" y="4020824"/>
                  <a:ext cx="160460" cy="53487"/>
                </a:xfrm>
                <a:custGeom>
                  <a:avLst/>
                  <a:gdLst>
                    <a:gd name="connsiteX0" fmla="*/ 177041 w 160459"/>
                    <a:gd name="connsiteY0" fmla="*/ 32365 h 53486"/>
                    <a:gd name="connsiteX1" fmla="*/ 172227 w 160459"/>
                    <a:gd name="connsiteY1" fmla="*/ 46271 h 53486"/>
                    <a:gd name="connsiteX2" fmla="*/ 0 w 160459"/>
                    <a:gd name="connsiteY2" fmla="*/ 16319 h 53486"/>
                    <a:gd name="connsiteX3" fmla="*/ 177041 w 160459"/>
                    <a:gd name="connsiteY3" fmla="*/ 32365 h 53486"/>
                  </a:gdLst>
                  <a:ahLst/>
                  <a:cxnLst>
                    <a:cxn ang="0">
                      <a:pos x="connsiteX0" y="connsiteY0"/>
                    </a:cxn>
                    <a:cxn ang="0">
                      <a:pos x="connsiteX1" y="connsiteY1"/>
                    </a:cxn>
                    <a:cxn ang="0">
                      <a:pos x="connsiteX2" y="connsiteY2"/>
                    </a:cxn>
                    <a:cxn ang="0">
                      <a:pos x="connsiteX3" y="connsiteY3"/>
                    </a:cxn>
                  </a:cxnLst>
                  <a:rect l="l" t="t" r="r" b="b"/>
                  <a:pathLst>
                    <a:path w="160459" h="53486">
                      <a:moveTo>
                        <a:pt x="177041" y="32365"/>
                      </a:moveTo>
                      <a:cubicBezTo>
                        <a:pt x="178111" y="37714"/>
                        <a:pt x="175971" y="43062"/>
                        <a:pt x="172227" y="46271"/>
                      </a:cubicBezTo>
                      <a:cubicBezTo>
                        <a:pt x="155646" y="60178"/>
                        <a:pt x="60440" y="58038"/>
                        <a:pt x="0" y="16319"/>
                      </a:cubicBezTo>
                      <a:cubicBezTo>
                        <a:pt x="57231" y="-21122"/>
                        <a:pt x="173297" y="15249"/>
                        <a:pt x="177041" y="32365"/>
                      </a:cubicBezTo>
                      <a:close/>
                    </a:path>
                  </a:pathLst>
                </a:custGeom>
                <a:gradFill flip="none" rotWithShape="1">
                  <a:gsLst>
                    <a:gs pos="0">
                      <a:schemeClr val="accent1"/>
                    </a:gs>
                    <a:gs pos="54000">
                      <a:schemeClr val="accent1">
                        <a:lumMod val="90000"/>
                      </a:schemeClr>
                    </a:gs>
                    <a:gs pos="100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Shape 201">
                  <a:extLst>
                    <a:ext uri="{FF2B5EF4-FFF2-40B4-BE49-F238E27FC236}">
                      <a16:creationId xmlns:a16="http://schemas.microsoft.com/office/drawing/2014/main" id="{84AFFD5E-A4A4-4E04-B948-5297CF6941B9}"/>
                    </a:ext>
                  </a:extLst>
                </p:cNvPr>
                <p:cNvSpPr/>
                <p:nvPr/>
              </p:nvSpPr>
              <p:spPr>
                <a:xfrm>
                  <a:off x="9639096" y="3973681"/>
                  <a:ext cx="160460" cy="53487"/>
                </a:xfrm>
                <a:custGeom>
                  <a:avLst/>
                  <a:gdLst>
                    <a:gd name="connsiteX0" fmla="*/ 177041 w 160459"/>
                    <a:gd name="connsiteY0" fmla="*/ 19068 h 0"/>
                    <a:gd name="connsiteX1" fmla="*/ 173297 w 160459"/>
                    <a:gd name="connsiteY1" fmla="*/ 32974 h 0"/>
                    <a:gd name="connsiteX2" fmla="*/ 0 w 160459"/>
                    <a:gd name="connsiteY2" fmla="*/ 24951 h 0"/>
                    <a:gd name="connsiteX3" fmla="*/ 177041 w 160459"/>
                    <a:gd name="connsiteY3" fmla="*/ 19068 h 0"/>
                  </a:gdLst>
                  <a:ahLst/>
                  <a:cxnLst>
                    <a:cxn ang="0">
                      <a:pos x="connsiteX0" y="connsiteY0"/>
                    </a:cxn>
                    <a:cxn ang="0">
                      <a:pos x="connsiteX1" y="connsiteY1"/>
                    </a:cxn>
                    <a:cxn ang="0">
                      <a:pos x="connsiteX2" y="connsiteY2"/>
                    </a:cxn>
                    <a:cxn ang="0">
                      <a:pos x="connsiteX3" y="connsiteY3"/>
                    </a:cxn>
                  </a:cxnLst>
                  <a:rect l="l" t="t" r="r" b="b"/>
                  <a:pathLst>
                    <a:path w="160459">
                      <a:moveTo>
                        <a:pt x="177041" y="19068"/>
                      </a:moveTo>
                      <a:cubicBezTo>
                        <a:pt x="178645" y="23881"/>
                        <a:pt x="177041" y="29765"/>
                        <a:pt x="173297" y="32974"/>
                      </a:cubicBezTo>
                      <a:cubicBezTo>
                        <a:pt x="157786" y="48485"/>
                        <a:pt x="63649" y="57043"/>
                        <a:pt x="0" y="24951"/>
                      </a:cubicBezTo>
                      <a:cubicBezTo>
                        <a:pt x="53487" y="-17303"/>
                        <a:pt x="171692" y="3556"/>
                        <a:pt x="177041" y="19068"/>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Shape 202">
                  <a:extLst>
                    <a:ext uri="{FF2B5EF4-FFF2-40B4-BE49-F238E27FC236}">
                      <a16:creationId xmlns:a16="http://schemas.microsoft.com/office/drawing/2014/main" id="{B27C8650-5ABB-4719-A3E4-B8E55C4CD41A}"/>
                    </a:ext>
                  </a:extLst>
                </p:cNvPr>
                <p:cNvSpPr/>
                <p:nvPr/>
              </p:nvSpPr>
              <p:spPr>
                <a:xfrm>
                  <a:off x="9690443" y="3920330"/>
                  <a:ext cx="160460" cy="53487"/>
                </a:xfrm>
                <a:custGeom>
                  <a:avLst/>
                  <a:gdLst>
                    <a:gd name="connsiteX0" fmla="*/ 175436 w 160459"/>
                    <a:gd name="connsiteY0" fmla="*/ 14653 h 0"/>
                    <a:gd name="connsiteX1" fmla="*/ 172762 w 160459"/>
                    <a:gd name="connsiteY1" fmla="*/ 28560 h 0"/>
                    <a:gd name="connsiteX2" fmla="*/ 0 w 160459"/>
                    <a:gd name="connsiteY2" fmla="*/ 30699 h 0"/>
                    <a:gd name="connsiteX3" fmla="*/ 175436 w 160459"/>
                    <a:gd name="connsiteY3" fmla="*/ 14653 h 0"/>
                  </a:gdLst>
                  <a:ahLst/>
                  <a:cxnLst>
                    <a:cxn ang="0">
                      <a:pos x="connsiteX0" y="connsiteY0"/>
                    </a:cxn>
                    <a:cxn ang="0">
                      <a:pos x="connsiteX1" y="connsiteY1"/>
                    </a:cxn>
                    <a:cxn ang="0">
                      <a:pos x="connsiteX2" y="connsiteY2"/>
                    </a:cxn>
                    <a:cxn ang="0">
                      <a:pos x="connsiteX3" y="connsiteY3"/>
                    </a:cxn>
                  </a:cxnLst>
                  <a:rect l="l" t="t" r="r" b="b"/>
                  <a:pathLst>
                    <a:path w="160459">
                      <a:moveTo>
                        <a:pt x="175436" y="14653"/>
                      </a:moveTo>
                      <a:cubicBezTo>
                        <a:pt x="177576" y="19467"/>
                        <a:pt x="175971" y="25350"/>
                        <a:pt x="172762" y="28560"/>
                      </a:cubicBezTo>
                      <a:cubicBezTo>
                        <a:pt x="158855" y="44606"/>
                        <a:pt x="65789" y="59582"/>
                        <a:pt x="0" y="30699"/>
                      </a:cubicBezTo>
                      <a:cubicBezTo>
                        <a:pt x="50278" y="-14230"/>
                        <a:pt x="169018" y="-858"/>
                        <a:pt x="175436" y="14653"/>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Shape 203">
                  <a:extLst>
                    <a:ext uri="{FF2B5EF4-FFF2-40B4-BE49-F238E27FC236}">
                      <a16:creationId xmlns:a16="http://schemas.microsoft.com/office/drawing/2014/main" id="{EDE1CB6F-1DA2-4FD2-BC0C-37C2C0ADD9EA}"/>
                    </a:ext>
                  </a:extLst>
                </p:cNvPr>
                <p:cNvSpPr/>
                <p:nvPr/>
              </p:nvSpPr>
              <p:spPr>
                <a:xfrm>
                  <a:off x="9749278" y="3863890"/>
                  <a:ext cx="106973" cy="53487"/>
                </a:xfrm>
                <a:custGeom>
                  <a:avLst/>
                  <a:gdLst>
                    <a:gd name="connsiteX0" fmla="*/ 152437 w 106973"/>
                    <a:gd name="connsiteY0" fmla="*/ 11189 h 0"/>
                    <a:gd name="connsiteX1" fmla="*/ 148693 w 106973"/>
                    <a:gd name="connsiteY1" fmla="*/ 22956 h 0"/>
                    <a:gd name="connsiteX2" fmla="*/ 0 w 106973"/>
                    <a:gd name="connsiteY2" fmla="*/ 34188 h 0"/>
                    <a:gd name="connsiteX3" fmla="*/ 152437 w 106973"/>
                    <a:gd name="connsiteY3" fmla="*/ 11189 h 0"/>
                  </a:gdLst>
                  <a:ahLst/>
                  <a:cxnLst>
                    <a:cxn ang="0">
                      <a:pos x="connsiteX0" y="connsiteY0"/>
                    </a:cxn>
                    <a:cxn ang="0">
                      <a:pos x="connsiteX1" y="connsiteY1"/>
                    </a:cxn>
                    <a:cxn ang="0">
                      <a:pos x="connsiteX2" y="connsiteY2"/>
                    </a:cxn>
                    <a:cxn ang="0">
                      <a:pos x="connsiteX3" y="connsiteY3"/>
                    </a:cxn>
                  </a:cxnLst>
                  <a:rect l="l" t="t" r="r" b="b"/>
                  <a:pathLst>
                    <a:path w="106973">
                      <a:moveTo>
                        <a:pt x="152437" y="11189"/>
                      </a:moveTo>
                      <a:cubicBezTo>
                        <a:pt x="153507" y="14933"/>
                        <a:pt x="151367" y="19747"/>
                        <a:pt x="148693" y="22956"/>
                      </a:cubicBezTo>
                      <a:cubicBezTo>
                        <a:pt x="136926" y="36862"/>
                        <a:pt x="61509" y="55583"/>
                        <a:pt x="0" y="34188"/>
                      </a:cubicBezTo>
                      <a:cubicBezTo>
                        <a:pt x="51882" y="-12880"/>
                        <a:pt x="149762" y="-1648"/>
                        <a:pt x="152437" y="11189"/>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Freeform: Shape 204">
                  <a:extLst>
                    <a:ext uri="{FF2B5EF4-FFF2-40B4-BE49-F238E27FC236}">
                      <a16:creationId xmlns:a16="http://schemas.microsoft.com/office/drawing/2014/main" id="{89917DD6-802B-4852-8011-8BBBEAAC932B}"/>
                    </a:ext>
                  </a:extLst>
                </p:cNvPr>
                <p:cNvSpPr/>
                <p:nvPr/>
              </p:nvSpPr>
              <p:spPr>
                <a:xfrm>
                  <a:off x="9794207" y="3803543"/>
                  <a:ext cx="106973" cy="53487"/>
                </a:xfrm>
                <a:custGeom>
                  <a:avLst/>
                  <a:gdLst>
                    <a:gd name="connsiteX0" fmla="*/ 125159 w 106973"/>
                    <a:gd name="connsiteY0" fmla="*/ 7886 h 0"/>
                    <a:gd name="connsiteX1" fmla="*/ 121949 w 106973"/>
                    <a:gd name="connsiteY1" fmla="*/ 18049 h 0"/>
                    <a:gd name="connsiteX2" fmla="*/ 0 w 106973"/>
                    <a:gd name="connsiteY2" fmla="*/ 47466 h 0"/>
                    <a:gd name="connsiteX3" fmla="*/ 125159 w 106973"/>
                    <a:gd name="connsiteY3" fmla="*/ 7886 h 0"/>
                  </a:gdLst>
                  <a:ahLst/>
                  <a:cxnLst>
                    <a:cxn ang="0">
                      <a:pos x="connsiteX0" y="connsiteY0"/>
                    </a:cxn>
                    <a:cxn ang="0">
                      <a:pos x="connsiteX1" y="connsiteY1"/>
                    </a:cxn>
                    <a:cxn ang="0">
                      <a:pos x="connsiteX2" y="connsiteY2"/>
                    </a:cxn>
                    <a:cxn ang="0">
                      <a:pos x="connsiteX3" y="connsiteY3"/>
                    </a:cxn>
                  </a:cxnLst>
                  <a:rect l="l" t="t" r="r" b="b"/>
                  <a:pathLst>
                    <a:path w="106973">
                      <a:moveTo>
                        <a:pt x="125159" y="7886"/>
                      </a:moveTo>
                      <a:cubicBezTo>
                        <a:pt x="125159" y="11095"/>
                        <a:pt x="123554" y="15374"/>
                        <a:pt x="121949" y="18049"/>
                      </a:cubicBezTo>
                      <a:cubicBezTo>
                        <a:pt x="113392" y="30885"/>
                        <a:pt x="58835" y="57629"/>
                        <a:pt x="0" y="47466"/>
                      </a:cubicBezTo>
                      <a:cubicBezTo>
                        <a:pt x="48673" y="-10299"/>
                        <a:pt x="124624" y="-3881"/>
                        <a:pt x="125159" y="7886"/>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Freeform: Shape 205">
                  <a:extLst>
                    <a:ext uri="{FF2B5EF4-FFF2-40B4-BE49-F238E27FC236}">
                      <a16:creationId xmlns:a16="http://schemas.microsoft.com/office/drawing/2014/main" id="{710779BE-E2B9-411B-8950-2B5EF1D68CAC}"/>
                    </a:ext>
                  </a:extLst>
                </p:cNvPr>
                <p:cNvSpPr/>
                <p:nvPr/>
              </p:nvSpPr>
              <p:spPr>
                <a:xfrm>
                  <a:off x="8975329" y="4234859"/>
                  <a:ext cx="267433" cy="106973"/>
                </a:xfrm>
                <a:custGeom>
                  <a:avLst/>
                  <a:gdLst>
                    <a:gd name="connsiteX0" fmla="*/ 12300 w 267433"/>
                    <a:gd name="connsiteY0" fmla="*/ 46718 h 106973"/>
                    <a:gd name="connsiteX1" fmla="*/ 88786 w 267433"/>
                    <a:gd name="connsiteY1" fmla="*/ 24788 h 106973"/>
                    <a:gd name="connsiteX2" fmla="*/ 169550 w 267433"/>
                    <a:gd name="connsiteY2" fmla="*/ 17835 h 106973"/>
                    <a:gd name="connsiteX3" fmla="*/ 254594 w 267433"/>
                    <a:gd name="connsiteY3" fmla="*/ 42439 h 106973"/>
                    <a:gd name="connsiteX4" fmla="*/ 275454 w 267433"/>
                    <a:gd name="connsiteY4" fmla="*/ 78275 h 106973"/>
                    <a:gd name="connsiteX5" fmla="*/ 264757 w 267433"/>
                    <a:gd name="connsiteY5" fmla="*/ 114646 h 106973"/>
                    <a:gd name="connsiteX6" fmla="*/ 228921 w 267433"/>
                    <a:gd name="connsiteY6" fmla="*/ 120530 h 106973"/>
                    <a:gd name="connsiteX7" fmla="*/ 209665 w 267433"/>
                    <a:gd name="connsiteY7" fmla="*/ 96461 h 106973"/>
                    <a:gd name="connsiteX8" fmla="*/ 223037 w 267433"/>
                    <a:gd name="connsiteY8" fmla="*/ 76136 h 106973"/>
                    <a:gd name="connsiteX9" fmla="*/ 237478 w 267433"/>
                    <a:gd name="connsiteY9" fmla="*/ 82019 h 106973"/>
                    <a:gd name="connsiteX10" fmla="*/ 235339 w 267433"/>
                    <a:gd name="connsiteY10" fmla="*/ 91647 h 106973"/>
                    <a:gd name="connsiteX11" fmla="*/ 233200 w 267433"/>
                    <a:gd name="connsiteY11" fmla="*/ 92716 h 106973"/>
                    <a:gd name="connsiteX12" fmla="*/ 226246 w 267433"/>
                    <a:gd name="connsiteY12" fmla="*/ 99135 h 106973"/>
                    <a:gd name="connsiteX13" fmla="*/ 232665 w 267433"/>
                    <a:gd name="connsiteY13" fmla="*/ 106088 h 106973"/>
                    <a:gd name="connsiteX14" fmla="*/ 234269 w 267433"/>
                    <a:gd name="connsiteY14" fmla="*/ 106088 h 106973"/>
                    <a:gd name="connsiteX15" fmla="*/ 237478 w 267433"/>
                    <a:gd name="connsiteY15" fmla="*/ 105553 h 106973"/>
                    <a:gd name="connsiteX16" fmla="*/ 244967 w 267433"/>
                    <a:gd name="connsiteY16" fmla="*/ 100205 h 106973"/>
                    <a:gd name="connsiteX17" fmla="*/ 248711 w 267433"/>
                    <a:gd name="connsiteY17" fmla="*/ 78810 h 106973"/>
                    <a:gd name="connsiteX18" fmla="*/ 220898 w 267433"/>
                    <a:gd name="connsiteY18" fmla="*/ 65973 h 106973"/>
                    <a:gd name="connsiteX19" fmla="*/ 200038 w 267433"/>
                    <a:gd name="connsiteY19" fmla="*/ 96996 h 106973"/>
                    <a:gd name="connsiteX20" fmla="*/ 225177 w 267433"/>
                    <a:gd name="connsiteY20" fmla="*/ 131762 h 106973"/>
                    <a:gd name="connsiteX21" fmla="*/ 273315 w 267433"/>
                    <a:gd name="connsiteY21" fmla="*/ 125343 h 106973"/>
                    <a:gd name="connsiteX22" fmla="*/ 290965 w 267433"/>
                    <a:gd name="connsiteY22" fmla="*/ 76136 h 106973"/>
                    <a:gd name="connsiteX23" fmla="*/ 265292 w 267433"/>
                    <a:gd name="connsiteY23" fmla="*/ 29067 h 106973"/>
                    <a:gd name="connsiteX24" fmla="*/ 170085 w 267433"/>
                    <a:gd name="connsiteY24" fmla="*/ 185 h 106973"/>
                    <a:gd name="connsiteX25" fmla="*/ 85042 w 267433"/>
                    <a:gd name="connsiteY25" fmla="*/ 7138 h 106973"/>
                    <a:gd name="connsiteX26" fmla="*/ 26741 w 267433"/>
                    <a:gd name="connsiteY26" fmla="*/ 23184 h 106973"/>
                    <a:gd name="connsiteX27" fmla="*/ 5881 w 267433"/>
                    <a:gd name="connsiteY27" fmla="*/ 31207 h 106973"/>
                    <a:gd name="connsiteX28" fmla="*/ 5347 w 267433"/>
                    <a:gd name="connsiteY28" fmla="*/ 31207 h 106973"/>
                    <a:gd name="connsiteX29" fmla="*/ 533 w 267433"/>
                    <a:gd name="connsiteY29" fmla="*/ 41904 h 106973"/>
                    <a:gd name="connsiteX30" fmla="*/ 12300 w 267433"/>
                    <a:gd name="connsiteY30" fmla="*/ 46718 h 106973"/>
                    <a:gd name="connsiteX31" fmla="*/ 12300 w 267433"/>
                    <a:gd name="connsiteY31" fmla="*/ 46718 h 10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7433" h="106973">
                      <a:moveTo>
                        <a:pt x="12300" y="46718"/>
                      </a:moveTo>
                      <a:cubicBezTo>
                        <a:pt x="12300" y="46718"/>
                        <a:pt x="42252" y="33881"/>
                        <a:pt x="88786" y="24788"/>
                      </a:cubicBezTo>
                      <a:cubicBezTo>
                        <a:pt x="112320" y="20510"/>
                        <a:pt x="140133" y="16766"/>
                        <a:pt x="169550" y="17835"/>
                      </a:cubicBezTo>
                      <a:cubicBezTo>
                        <a:pt x="198433" y="18905"/>
                        <a:pt x="231595" y="24254"/>
                        <a:pt x="254594" y="42439"/>
                      </a:cubicBezTo>
                      <a:cubicBezTo>
                        <a:pt x="265826" y="51532"/>
                        <a:pt x="272780" y="64369"/>
                        <a:pt x="275454" y="78275"/>
                      </a:cubicBezTo>
                      <a:cubicBezTo>
                        <a:pt x="277593" y="92182"/>
                        <a:pt x="274384" y="107158"/>
                        <a:pt x="264757" y="114646"/>
                      </a:cubicBezTo>
                      <a:cubicBezTo>
                        <a:pt x="254594" y="123204"/>
                        <a:pt x="241223" y="124274"/>
                        <a:pt x="228921" y="120530"/>
                      </a:cubicBezTo>
                      <a:cubicBezTo>
                        <a:pt x="217154" y="116785"/>
                        <a:pt x="209665" y="107158"/>
                        <a:pt x="209665" y="96461"/>
                      </a:cubicBezTo>
                      <a:cubicBezTo>
                        <a:pt x="209665" y="85763"/>
                        <a:pt x="216084" y="77205"/>
                        <a:pt x="223037" y="76136"/>
                      </a:cubicBezTo>
                      <a:cubicBezTo>
                        <a:pt x="230525" y="73996"/>
                        <a:pt x="236944" y="78275"/>
                        <a:pt x="237478" y="82019"/>
                      </a:cubicBezTo>
                      <a:cubicBezTo>
                        <a:pt x="238548" y="86298"/>
                        <a:pt x="236409" y="90577"/>
                        <a:pt x="235339" y="91647"/>
                      </a:cubicBezTo>
                      <a:cubicBezTo>
                        <a:pt x="233734" y="92716"/>
                        <a:pt x="233200" y="92716"/>
                        <a:pt x="233200" y="92716"/>
                      </a:cubicBezTo>
                      <a:cubicBezTo>
                        <a:pt x="229456" y="92716"/>
                        <a:pt x="226246" y="95391"/>
                        <a:pt x="226246" y="99135"/>
                      </a:cubicBezTo>
                      <a:cubicBezTo>
                        <a:pt x="226246" y="102879"/>
                        <a:pt x="228921" y="106088"/>
                        <a:pt x="232665" y="106088"/>
                      </a:cubicBezTo>
                      <a:cubicBezTo>
                        <a:pt x="233200" y="106088"/>
                        <a:pt x="233734" y="106088"/>
                        <a:pt x="234269" y="106088"/>
                      </a:cubicBezTo>
                      <a:lnTo>
                        <a:pt x="237478" y="105553"/>
                      </a:lnTo>
                      <a:cubicBezTo>
                        <a:pt x="237478" y="105553"/>
                        <a:pt x="241223" y="105018"/>
                        <a:pt x="244967" y="100205"/>
                      </a:cubicBezTo>
                      <a:cubicBezTo>
                        <a:pt x="248711" y="95926"/>
                        <a:pt x="251920" y="87903"/>
                        <a:pt x="248711" y="78810"/>
                      </a:cubicBezTo>
                      <a:cubicBezTo>
                        <a:pt x="245501" y="68647"/>
                        <a:pt x="232665" y="62229"/>
                        <a:pt x="220898" y="65973"/>
                      </a:cubicBezTo>
                      <a:cubicBezTo>
                        <a:pt x="208061" y="68647"/>
                        <a:pt x="199503" y="83089"/>
                        <a:pt x="200038" y="96996"/>
                      </a:cubicBezTo>
                      <a:cubicBezTo>
                        <a:pt x="199503" y="111437"/>
                        <a:pt x="210200" y="126948"/>
                        <a:pt x="225177" y="131762"/>
                      </a:cubicBezTo>
                      <a:cubicBezTo>
                        <a:pt x="239618" y="137110"/>
                        <a:pt x="258873" y="136041"/>
                        <a:pt x="273315" y="125343"/>
                      </a:cubicBezTo>
                      <a:cubicBezTo>
                        <a:pt x="288291" y="113576"/>
                        <a:pt x="293105" y="93786"/>
                        <a:pt x="290965" y="76136"/>
                      </a:cubicBezTo>
                      <a:cubicBezTo>
                        <a:pt x="289360" y="58485"/>
                        <a:pt x="279733" y="40300"/>
                        <a:pt x="265292" y="29067"/>
                      </a:cubicBezTo>
                      <a:cubicBezTo>
                        <a:pt x="236409" y="6603"/>
                        <a:pt x="201108" y="1789"/>
                        <a:pt x="170085" y="185"/>
                      </a:cubicBezTo>
                      <a:cubicBezTo>
                        <a:pt x="138528" y="-885"/>
                        <a:pt x="109646" y="2859"/>
                        <a:pt x="85042" y="7138"/>
                      </a:cubicBezTo>
                      <a:cubicBezTo>
                        <a:pt x="60438" y="11952"/>
                        <a:pt x="40648" y="18370"/>
                        <a:pt x="26741" y="23184"/>
                      </a:cubicBezTo>
                      <a:cubicBezTo>
                        <a:pt x="13370" y="28532"/>
                        <a:pt x="5881" y="31207"/>
                        <a:pt x="5881" y="31207"/>
                      </a:cubicBezTo>
                      <a:lnTo>
                        <a:pt x="5347" y="31207"/>
                      </a:lnTo>
                      <a:cubicBezTo>
                        <a:pt x="1068" y="32812"/>
                        <a:pt x="-1072" y="37625"/>
                        <a:pt x="533" y="41904"/>
                      </a:cubicBezTo>
                      <a:cubicBezTo>
                        <a:pt x="2672" y="46718"/>
                        <a:pt x="7486" y="48857"/>
                        <a:pt x="12300" y="46718"/>
                      </a:cubicBezTo>
                      <a:cubicBezTo>
                        <a:pt x="12300" y="47253"/>
                        <a:pt x="12300" y="46718"/>
                        <a:pt x="12300" y="46718"/>
                      </a:cubicBezTo>
                      <a:close/>
                    </a:path>
                  </a:pathLst>
                </a:custGeom>
                <a:gradFill flip="none" rotWithShape="1">
                  <a:gsLst>
                    <a:gs pos="0">
                      <a:schemeClr val="accent1"/>
                    </a:gs>
                    <a:gs pos="20000">
                      <a:schemeClr val="accent1">
                        <a:lumMod val="90000"/>
                      </a:schemeClr>
                    </a:gs>
                    <a:gs pos="57000">
                      <a:schemeClr val="tx2"/>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Shape 206">
                  <a:extLst>
                    <a:ext uri="{FF2B5EF4-FFF2-40B4-BE49-F238E27FC236}">
                      <a16:creationId xmlns:a16="http://schemas.microsoft.com/office/drawing/2014/main" id="{D4314F3C-A23E-49E9-9B03-1CF261EF8237}"/>
                    </a:ext>
                  </a:extLst>
                </p:cNvPr>
                <p:cNvSpPr/>
                <p:nvPr/>
              </p:nvSpPr>
              <p:spPr>
                <a:xfrm>
                  <a:off x="8673646" y="3819667"/>
                  <a:ext cx="1123219" cy="588353"/>
                </a:xfrm>
                <a:custGeom>
                  <a:avLst/>
                  <a:gdLst>
                    <a:gd name="connsiteX0" fmla="*/ 14993 w 1123218"/>
                    <a:gd name="connsiteY0" fmla="*/ 638415 h 588352"/>
                    <a:gd name="connsiteX1" fmla="*/ 55643 w 1123218"/>
                    <a:gd name="connsiteY1" fmla="*/ 600975 h 588352"/>
                    <a:gd name="connsiteX2" fmla="*/ 178127 w 1123218"/>
                    <a:gd name="connsiteY2" fmla="*/ 519675 h 588352"/>
                    <a:gd name="connsiteX3" fmla="*/ 372818 w 1123218"/>
                    <a:gd name="connsiteY3" fmla="*/ 443724 h 588352"/>
                    <a:gd name="connsiteX4" fmla="*/ 602811 w 1123218"/>
                    <a:gd name="connsiteY4" fmla="*/ 368308 h 588352"/>
                    <a:gd name="connsiteX5" fmla="*/ 825850 w 1123218"/>
                    <a:gd name="connsiteY5" fmla="*/ 273102 h 588352"/>
                    <a:gd name="connsiteX6" fmla="*/ 1001821 w 1123218"/>
                    <a:gd name="connsiteY6" fmla="*/ 154896 h 588352"/>
                    <a:gd name="connsiteX7" fmla="*/ 1108794 w 1123218"/>
                    <a:gd name="connsiteY7" fmla="*/ 50062 h 588352"/>
                    <a:gd name="connsiteX8" fmla="*/ 1142491 w 1123218"/>
                    <a:gd name="connsiteY8" fmla="*/ 4064 h 588352"/>
                    <a:gd name="connsiteX9" fmla="*/ 1141421 w 1123218"/>
                    <a:gd name="connsiteY9" fmla="*/ 320 h 588352"/>
                    <a:gd name="connsiteX10" fmla="*/ 1137677 w 1123218"/>
                    <a:gd name="connsiteY10" fmla="*/ 1390 h 588352"/>
                    <a:gd name="connsiteX11" fmla="*/ 1101306 w 1123218"/>
                    <a:gd name="connsiteY11" fmla="*/ 44179 h 588352"/>
                    <a:gd name="connsiteX12" fmla="*/ 991659 w 1123218"/>
                    <a:gd name="connsiteY12" fmla="*/ 143664 h 588352"/>
                    <a:gd name="connsiteX13" fmla="*/ 817292 w 1123218"/>
                    <a:gd name="connsiteY13" fmla="*/ 258660 h 588352"/>
                    <a:gd name="connsiteX14" fmla="*/ 595858 w 1123218"/>
                    <a:gd name="connsiteY14" fmla="*/ 352262 h 588352"/>
                    <a:gd name="connsiteX15" fmla="*/ 366400 w 1123218"/>
                    <a:gd name="connsiteY15" fmla="*/ 427143 h 588352"/>
                    <a:gd name="connsiteX16" fmla="*/ 169034 w 1123218"/>
                    <a:gd name="connsiteY16" fmla="*/ 504699 h 588352"/>
                    <a:gd name="connsiteX17" fmla="*/ 2156 w 1123218"/>
                    <a:gd name="connsiteY17" fmla="*/ 628253 h 588352"/>
                    <a:gd name="connsiteX18" fmla="*/ 2691 w 1123218"/>
                    <a:gd name="connsiteY18" fmla="*/ 639485 h 588352"/>
                    <a:gd name="connsiteX19" fmla="*/ 14993 w 1123218"/>
                    <a:gd name="connsiteY19" fmla="*/ 638415 h 5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218" h="588352">
                      <a:moveTo>
                        <a:pt x="14993" y="638415"/>
                      </a:moveTo>
                      <a:cubicBezTo>
                        <a:pt x="14993" y="638415"/>
                        <a:pt x="28365" y="623439"/>
                        <a:pt x="55643" y="600975"/>
                      </a:cubicBezTo>
                      <a:cubicBezTo>
                        <a:pt x="82921" y="578510"/>
                        <a:pt x="124640" y="548558"/>
                        <a:pt x="178127" y="519675"/>
                      </a:cubicBezTo>
                      <a:cubicBezTo>
                        <a:pt x="232149" y="490257"/>
                        <a:pt x="299007" y="466723"/>
                        <a:pt x="372818" y="443724"/>
                      </a:cubicBezTo>
                      <a:cubicBezTo>
                        <a:pt x="446095" y="420190"/>
                        <a:pt x="524720" y="396121"/>
                        <a:pt x="602811" y="368308"/>
                      </a:cubicBezTo>
                      <a:cubicBezTo>
                        <a:pt x="680366" y="340495"/>
                        <a:pt x="757387" y="309473"/>
                        <a:pt x="825850" y="273102"/>
                      </a:cubicBezTo>
                      <a:cubicBezTo>
                        <a:pt x="895383" y="237266"/>
                        <a:pt x="954218" y="194476"/>
                        <a:pt x="1001821" y="154896"/>
                      </a:cubicBezTo>
                      <a:cubicBezTo>
                        <a:pt x="1049959" y="115316"/>
                        <a:pt x="1085795" y="77876"/>
                        <a:pt x="1108794" y="50062"/>
                      </a:cubicBezTo>
                      <a:cubicBezTo>
                        <a:pt x="1131793" y="22249"/>
                        <a:pt x="1142491" y="4064"/>
                        <a:pt x="1142491" y="4064"/>
                      </a:cubicBezTo>
                      <a:cubicBezTo>
                        <a:pt x="1143026" y="2459"/>
                        <a:pt x="1143026" y="855"/>
                        <a:pt x="1141421" y="320"/>
                      </a:cubicBezTo>
                      <a:cubicBezTo>
                        <a:pt x="1140351" y="-215"/>
                        <a:pt x="1138747" y="-215"/>
                        <a:pt x="1137677" y="1390"/>
                      </a:cubicBezTo>
                      <a:cubicBezTo>
                        <a:pt x="1137677" y="1390"/>
                        <a:pt x="1126445" y="17970"/>
                        <a:pt x="1101306" y="44179"/>
                      </a:cubicBezTo>
                      <a:cubicBezTo>
                        <a:pt x="1077237" y="70387"/>
                        <a:pt x="1039796" y="105154"/>
                        <a:pt x="991659" y="143664"/>
                      </a:cubicBezTo>
                      <a:cubicBezTo>
                        <a:pt x="942986" y="181105"/>
                        <a:pt x="885220" y="223894"/>
                        <a:pt x="817292" y="258660"/>
                      </a:cubicBezTo>
                      <a:cubicBezTo>
                        <a:pt x="749364" y="294496"/>
                        <a:pt x="673413" y="324984"/>
                        <a:pt x="595858" y="352262"/>
                      </a:cubicBezTo>
                      <a:cubicBezTo>
                        <a:pt x="518302" y="379540"/>
                        <a:pt x="440211" y="404144"/>
                        <a:pt x="366400" y="427143"/>
                      </a:cubicBezTo>
                      <a:cubicBezTo>
                        <a:pt x="293123" y="449607"/>
                        <a:pt x="223591" y="473676"/>
                        <a:pt x="169034" y="504699"/>
                      </a:cubicBezTo>
                      <a:cubicBezTo>
                        <a:pt x="58852" y="564069"/>
                        <a:pt x="2156" y="628253"/>
                        <a:pt x="2156" y="628253"/>
                      </a:cubicBezTo>
                      <a:cubicBezTo>
                        <a:pt x="-1053" y="631462"/>
                        <a:pt x="-518" y="636276"/>
                        <a:pt x="2691" y="639485"/>
                      </a:cubicBezTo>
                      <a:cubicBezTo>
                        <a:pt x="6970" y="642159"/>
                        <a:pt x="11784" y="641624"/>
                        <a:pt x="14993" y="638415"/>
                      </a:cubicBezTo>
                      <a:close/>
                    </a:path>
                  </a:pathLst>
                </a:custGeom>
                <a:gradFill flip="none" rotWithShape="1">
                  <a:gsLst>
                    <a:gs pos="0">
                      <a:schemeClr val="accent1"/>
                    </a:gs>
                    <a:gs pos="54000">
                      <a:schemeClr val="accent1">
                        <a:lumMod val="90000"/>
                      </a:schemeClr>
                    </a:gs>
                    <a:gs pos="100000">
                      <a:schemeClr val="tx2"/>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Shape 207">
                  <a:extLst>
                    <a:ext uri="{FF2B5EF4-FFF2-40B4-BE49-F238E27FC236}">
                      <a16:creationId xmlns:a16="http://schemas.microsoft.com/office/drawing/2014/main" id="{A1B88B31-0115-4929-A2AB-F186582A3CDF}"/>
                    </a:ext>
                  </a:extLst>
                </p:cNvPr>
                <p:cNvSpPr/>
                <p:nvPr/>
              </p:nvSpPr>
              <p:spPr>
                <a:xfrm>
                  <a:off x="8317976" y="2614901"/>
                  <a:ext cx="627937" cy="1604598"/>
                </a:xfrm>
                <a:custGeom>
                  <a:avLst/>
                  <a:gdLst>
                    <a:gd name="connsiteX0" fmla="*/ 0 w 641839"/>
                    <a:gd name="connsiteY0" fmla="*/ 169586 h 1604598"/>
                    <a:gd name="connsiteX1" fmla="*/ 1070 w 641839"/>
                    <a:gd name="connsiteY1" fmla="*/ 995954 h 1604598"/>
                    <a:gd name="connsiteX2" fmla="*/ 648793 w 641839"/>
                    <a:gd name="connsiteY2" fmla="*/ 1630840 h 1604598"/>
                    <a:gd name="connsiteX3" fmla="*/ 656281 w 641839"/>
                    <a:gd name="connsiteY3" fmla="*/ 33 h 1604598"/>
                    <a:gd name="connsiteX4" fmla="*/ 0 w 641839"/>
                    <a:gd name="connsiteY4" fmla="*/ 169586 h 160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839" h="1604598">
                      <a:moveTo>
                        <a:pt x="0" y="169586"/>
                      </a:moveTo>
                      <a:cubicBezTo>
                        <a:pt x="0" y="252490"/>
                        <a:pt x="1070" y="799658"/>
                        <a:pt x="1070" y="995954"/>
                      </a:cubicBezTo>
                      <a:cubicBezTo>
                        <a:pt x="1070" y="1255899"/>
                        <a:pt x="327338" y="1575214"/>
                        <a:pt x="648793" y="1630840"/>
                      </a:cubicBezTo>
                      <a:lnTo>
                        <a:pt x="656281" y="33"/>
                      </a:lnTo>
                      <a:cubicBezTo>
                        <a:pt x="426823" y="-1571"/>
                        <a:pt x="196831" y="55124"/>
                        <a:pt x="0" y="169586"/>
                      </a:cubicBezTo>
                      <a:close/>
                    </a:path>
                  </a:pathLst>
                </a:custGeom>
                <a:gradFill flip="none" rotWithShape="1">
                  <a:gsLst>
                    <a:gs pos="0">
                      <a:schemeClr val="accent2">
                        <a:alpha val="25000"/>
                      </a:schemeClr>
                    </a:gs>
                    <a:gs pos="100000">
                      <a:schemeClr val="accent4">
                        <a:alpha val="0"/>
                      </a:schemeClr>
                    </a:gs>
                  </a:gsLst>
                  <a:lin ang="5400000" scaled="0"/>
                  <a:tileRect/>
                </a:gra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Shape 208">
                  <a:extLst>
                    <a:ext uri="{FF2B5EF4-FFF2-40B4-BE49-F238E27FC236}">
                      <a16:creationId xmlns:a16="http://schemas.microsoft.com/office/drawing/2014/main" id="{3B69A9A1-CF29-4C78-9211-B4089EA5E38B}"/>
                    </a:ext>
                  </a:extLst>
                </p:cNvPr>
                <p:cNvSpPr/>
                <p:nvPr/>
              </p:nvSpPr>
              <p:spPr>
                <a:xfrm>
                  <a:off x="8280536" y="2577627"/>
                  <a:ext cx="1337165" cy="1658085"/>
                </a:xfrm>
                <a:custGeom>
                  <a:avLst/>
                  <a:gdLst>
                    <a:gd name="connsiteX0" fmla="*/ 686768 w 1337165"/>
                    <a:gd name="connsiteY0" fmla="*/ 1705020 h 1658085"/>
                    <a:gd name="connsiteX1" fmla="*/ 683024 w 1337165"/>
                    <a:gd name="connsiteY1" fmla="*/ 1704485 h 1658085"/>
                    <a:gd name="connsiteX2" fmla="*/ 1070 w 1337165"/>
                    <a:gd name="connsiteY2" fmla="*/ 1032693 h 1658085"/>
                    <a:gd name="connsiteX3" fmla="*/ 0 w 1337165"/>
                    <a:gd name="connsiteY3" fmla="*/ 196162 h 1658085"/>
                    <a:gd name="connsiteX4" fmla="*/ 9093 w 1337165"/>
                    <a:gd name="connsiteY4" fmla="*/ 180116 h 1658085"/>
                    <a:gd name="connsiteX5" fmla="*/ 1363374 w 1337165"/>
                    <a:gd name="connsiteY5" fmla="*/ 180116 h 1658085"/>
                    <a:gd name="connsiteX6" fmla="*/ 1372467 w 1337165"/>
                    <a:gd name="connsiteY6" fmla="*/ 196162 h 1658085"/>
                    <a:gd name="connsiteX7" fmla="*/ 1371397 w 1337165"/>
                    <a:gd name="connsiteY7" fmla="*/ 1032693 h 1658085"/>
                    <a:gd name="connsiteX8" fmla="*/ 692652 w 1337165"/>
                    <a:gd name="connsiteY8" fmla="*/ 1703950 h 1658085"/>
                    <a:gd name="connsiteX9" fmla="*/ 686768 w 1337165"/>
                    <a:gd name="connsiteY9" fmla="*/ 1705020 h 1658085"/>
                    <a:gd name="connsiteX10" fmla="*/ 37441 w 1337165"/>
                    <a:gd name="connsiteY10" fmla="*/ 206859 h 1658085"/>
                    <a:gd name="connsiteX11" fmla="*/ 38510 w 1337165"/>
                    <a:gd name="connsiteY11" fmla="*/ 1033228 h 1658085"/>
                    <a:gd name="connsiteX12" fmla="*/ 686233 w 1337165"/>
                    <a:gd name="connsiteY12" fmla="*/ 1668114 h 1658085"/>
                    <a:gd name="connsiteX13" fmla="*/ 1333956 w 1337165"/>
                    <a:gd name="connsiteY13" fmla="*/ 1033228 h 1658085"/>
                    <a:gd name="connsiteX14" fmla="*/ 1335026 w 1337165"/>
                    <a:gd name="connsiteY14" fmla="*/ 206859 h 1658085"/>
                    <a:gd name="connsiteX15" fmla="*/ 37441 w 1337165"/>
                    <a:gd name="connsiteY15" fmla="*/ 206859 h 165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7165" h="1658085">
                      <a:moveTo>
                        <a:pt x="686768" y="1705020"/>
                      </a:moveTo>
                      <a:cubicBezTo>
                        <a:pt x="685698" y="1705020"/>
                        <a:pt x="684629" y="1705020"/>
                        <a:pt x="683024" y="1704485"/>
                      </a:cubicBezTo>
                      <a:cubicBezTo>
                        <a:pt x="373871" y="1652603"/>
                        <a:pt x="1070" y="1341846"/>
                        <a:pt x="1070" y="1032693"/>
                      </a:cubicBezTo>
                      <a:cubicBezTo>
                        <a:pt x="1070" y="820351"/>
                        <a:pt x="0" y="196162"/>
                        <a:pt x="0" y="196162"/>
                      </a:cubicBezTo>
                      <a:cubicBezTo>
                        <a:pt x="0" y="189744"/>
                        <a:pt x="3209" y="183325"/>
                        <a:pt x="9093" y="180116"/>
                      </a:cubicBezTo>
                      <a:cubicBezTo>
                        <a:pt x="413986" y="-60039"/>
                        <a:pt x="958480" y="-60039"/>
                        <a:pt x="1363374" y="180116"/>
                      </a:cubicBezTo>
                      <a:cubicBezTo>
                        <a:pt x="1369257" y="183325"/>
                        <a:pt x="1372467" y="189744"/>
                        <a:pt x="1372467" y="196162"/>
                      </a:cubicBezTo>
                      <a:cubicBezTo>
                        <a:pt x="1372467" y="196162"/>
                        <a:pt x="1371397" y="820351"/>
                        <a:pt x="1371397" y="1032693"/>
                      </a:cubicBezTo>
                      <a:cubicBezTo>
                        <a:pt x="1371397" y="1340776"/>
                        <a:pt x="1001269" y="1650998"/>
                        <a:pt x="692652" y="1703950"/>
                      </a:cubicBezTo>
                      <a:cubicBezTo>
                        <a:pt x="691047" y="1705020"/>
                        <a:pt x="688908" y="1705020"/>
                        <a:pt x="686768" y="1705020"/>
                      </a:cubicBezTo>
                      <a:close/>
                      <a:moveTo>
                        <a:pt x="37441" y="206859"/>
                      </a:moveTo>
                      <a:cubicBezTo>
                        <a:pt x="37441" y="289764"/>
                        <a:pt x="38510" y="836932"/>
                        <a:pt x="38510" y="1033228"/>
                      </a:cubicBezTo>
                      <a:cubicBezTo>
                        <a:pt x="38510" y="1293173"/>
                        <a:pt x="364779" y="1612488"/>
                        <a:pt x="686233" y="1668114"/>
                      </a:cubicBezTo>
                      <a:cubicBezTo>
                        <a:pt x="1007688" y="1612488"/>
                        <a:pt x="1333956" y="1293173"/>
                        <a:pt x="1333956" y="1033228"/>
                      </a:cubicBezTo>
                      <a:cubicBezTo>
                        <a:pt x="1333956" y="836932"/>
                        <a:pt x="1335026" y="290299"/>
                        <a:pt x="1335026" y="206859"/>
                      </a:cubicBezTo>
                      <a:cubicBezTo>
                        <a:pt x="945643" y="-19924"/>
                        <a:pt x="426823" y="-19924"/>
                        <a:pt x="37441" y="206859"/>
                      </a:cubicBezTo>
                      <a:close/>
                    </a:path>
                  </a:pathLst>
                </a:custGeom>
                <a:gradFill flip="none" rotWithShape="1">
                  <a:gsLst>
                    <a:gs pos="0">
                      <a:schemeClr val="accent1"/>
                    </a:gs>
                    <a:gs pos="100000">
                      <a:schemeClr val="tx2">
                        <a:lumMod val="60000"/>
                        <a:lumOff val="40000"/>
                      </a:schemeClr>
                    </a:gs>
                  </a:gsLst>
                  <a:path path="circle">
                    <a:fillToRect r="100000" b="100000"/>
                  </a:path>
                  <a:tileRect l="-100000" t="-100000"/>
                </a:gra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Shape 209">
                  <a:extLst>
                    <a:ext uri="{FF2B5EF4-FFF2-40B4-BE49-F238E27FC236}">
                      <a16:creationId xmlns:a16="http://schemas.microsoft.com/office/drawing/2014/main" id="{32EB39A3-D099-463F-A56F-0FDEB4B444F7}"/>
                    </a:ext>
                  </a:extLst>
                </p:cNvPr>
                <p:cNvSpPr/>
                <p:nvPr/>
              </p:nvSpPr>
              <p:spPr>
                <a:xfrm>
                  <a:off x="8301930" y="2598353"/>
                  <a:ext cx="1283679" cy="1658085"/>
                </a:xfrm>
                <a:custGeom>
                  <a:avLst/>
                  <a:gdLst>
                    <a:gd name="connsiteX0" fmla="*/ 1322189 w 1283678"/>
                    <a:gd name="connsiteY0" fmla="*/ 172227 h 1658085"/>
                    <a:gd name="connsiteX1" fmla="*/ 665374 w 1283678"/>
                    <a:gd name="connsiteY1" fmla="*/ 0 h 1658085"/>
                    <a:gd name="connsiteX2" fmla="*/ 8023 w 1283678"/>
                    <a:gd name="connsiteY2" fmla="*/ 172227 h 1658085"/>
                    <a:gd name="connsiteX3" fmla="*/ 0 w 1283678"/>
                    <a:gd name="connsiteY3" fmla="*/ 177041 h 1658085"/>
                    <a:gd name="connsiteX4" fmla="*/ 0 w 1283678"/>
                    <a:gd name="connsiteY4" fmla="*/ 245504 h 1658085"/>
                    <a:gd name="connsiteX5" fmla="*/ 1070 w 1283678"/>
                    <a:gd name="connsiteY5" fmla="*/ 1012502 h 1658085"/>
                    <a:gd name="connsiteX6" fmla="*/ 662164 w 1283678"/>
                    <a:gd name="connsiteY6" fmla="*/ 1662899 h 1658085"/>
                    <a:gd name="connsiteX7" fmla="*/ 664839 w 1283678"/>
                    <a:gd name="connsiteY7" fmla="*/ 1663434 h 1658085"/>
                    <a:gd name="connsiteX8" fmla="*/ 667513 w 1283678"/>
                    <a:gd name="connsiteY8" fmla="*/ 1662899 h 1658085"/>
                    <a:gd name="connsiteX9" fmla="*/ 1328608 w 1283678"/>
                    <a:gd name="connsiteY9" fmla="*/ 1012502 h 1658085"/>
                    <a:gd name="connsiteX10" fmla="*/ 1329677 w 1283678"/>
                    <a:gd name="connsiteY10" fmla="*/ 243899 h 1658085"/>
                    <a:gd name="connsiteX11" fmla="*/ 1329677 w 1283678"/>
                    <a:gd name="connsiteY11" fmla="*/ 177576 h 1658085"/>
                    <a:gd name="connsiteX12" fmla="*/ 1322189 w 1283678"/>
                    <a:gd name="connsiteY12" fmla="*/ 172227 h 1658085"/>
                    <a:gd name="connsiteX13" fmla="*/ 1313097 w 1283678"/>
                    <a:gd name="connsiteY13" fmla="*/ 1011967 h 1658085"/>
                    <a:gd name="connsiteX14" fmla="*/ 665374 w 1283678"/>
                    <a:gd name="connsiteY14" fmla="*/ 1646853 h 1658085"/>
                    <a:gd name="connsiteX15" fmla="*/ 17651 w 1283678"/>
                    <a:gd name="connsiteY15" fmla="*/ 1011967 h 1658085"/>
                    <a:gd name="connsiteX16" fmla="*/ 16046 w 1283678"/>
                    <a:gd name="connsiteY16" fmla="*/ 186133 h 1658085"/>
                    <a:gd name="connsiteX17" fmla="*/ 1314166 w 1283678"/>
                    <a:gd name="connsiteY17" fmla="*/ 186133 h 1658085"/>
                    <a:gd name="connsiteX18" fmla="*/ 1313097 w 1283678"/>
                    <a:gd name="connsiteY18" fmla="*/ 1011967 h 165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3678" h="1658085">
                      <a:moveTo>
                        <a:pt x="1322189" y="172227"/>
                      </a:moveTo>
                      <a:cubicBezTo>
                        <a:pt x="1128568" y="59905"/>
                        <a:pt x="901249" y="0"/>
                        <a:pt x="665374" y="0"/>
                      </a:cubicBezTo>
                      <a:cubicBezTo>
                        <a:pt x="429498" y="0"/>
                        <a:pt x="201645" y="59905"/>
                        <a:pt x="8023" y="172227"/>
                      </a:cubicBezTo>
                      <a:lnTo>
                        <a:pt x="0" y="177041"/>
                      </a:lnTo>
                      <a:lnTo>
                        <a:pt x="0" y="245504"/>
                      </a:lnTo>
                      <a:cubicBezTo>
                        <a:pt x="535" y="414521"/>
                        <a:pt x="1070" y="843484"/>
                        <a:pt x="1070" y="1012502"/>
                      </a:cubicBezTo>
                      <a:cubicBezTo>
                        <a:pt x="1070" y="1278330"/>
                        <a:pt x="334826" y="1606203"/>
                        <a:pt x="662164" y="1662899"/>
                      </a:cubicBezTo>
                      <a:lnTo>
                        <a:pt x="664839" y="1663434"/>
                      </a:lnTo>
                      <a:lnTo>
                        <a:pt x="667513" y="1662899"/>
                      </a:lnTo>
                      <a:cubicBezTo>
                        <a:pt x="994851" y="1606203"/>
                        <a:pt x="1328608" y="1277795"/>
                        <a:pt x="1328608" y="1012502"/>
                      </a:cubicBezTo>
                      <a:cubicBezTo>
                        <a:pt x="1328608" y="842949"/>
                        <a:pt x="1329142" y="411312"/>
                        <a:pt x="1329677" y="243899"/>
                      </a:cubicBezTo>
                      <a:lnTo>
                        <a:pt x="1329677" y="177576"/>
                      </a:lnTo>
                      <a:lnTo>
                        <a:pt x="1322189" y="172227"/>
                      </a:lnTo>
                      <a:close/>
                      <a:moveTo>
                        <a:pt x="1313097" y="1011967"/>
                      </a:moveTo>
                      <a:cubicBezTo>
                        <a:pt x="1313097" y="1271912"/>
                        <a:pt x="986828" y="1591227"/>
                        <a:pt x="665374" y="1646853"/>
                      </a:cubicBezTo>
                      <a:cubicBezTo>
                        <a:pt x="343919" y="1591227"/>
                        <a:pt x="17651" y="1271912"/>
                        <a:pt x="17651" y="1011967"/>
                      </a:cubicBezTo>
                      <a:cubicBezTo>
                        <a:pt x="17116" y="816206"/>
                        <a:pt x="16046" y="269038"/>
                        <a:pt x="16046" y="186133"/>
                      </a:cubicBezTo>
                      <a:cubicBezTo>
                        <a:pt x="405429" y="-40115"/>
                        <a:pt x="924249" y="-40115"/>
                        <a:pt x="1314166" y="186133"/>
                      </a:cubicBezTo>
                      <a:cubicBezTo>
                        <a:pt x="1313631" y="269038"/>
                        <a:pt x="1313097" y="816206"/>
                        <a:pt x="1313097" y="1011967"/>
                      </a:cubicBezTo>
                      <a:close/>
                    </a:path>
                  </a:pathLst>
                </a:custGeom>
                <a:gradFill flip="none" rotWithShape="1">
                  <a:gsLst>
                    <a:gs pos="0">
                      <a:schemeClr val="accent1"/>
                    </a:gs>
                    <a:gs pos="100000">
                      <a:schemeClr val="tx2">
                        <a:lumMod val="60000"/>
                        <a:lumOff val="40000"/>
                      </a:scheme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Shape 210">
                  <a:extLst>
                    <a:ext uri="{FF2B5EF4-FFF2-40B4-BE49-F238E27FC236}">
                      <a16:creationId xmlns:a16="http://schemas.microsoft.com/office/drawing/2014/main" id="{E2CE879D-582A-4252-9991-3A0077A84F38}"/>
                    </a:ext>
                  </a:extLst>
                </p:cNvPr>
                <p:cNvSpPr/>
                <p:nvPr/>
              </p:nvSpPr>
              <p:spPr>
                <a:xfrm>
                  <a:off x="8310488" y="2588190"/>
                  <a:ext cx="1283679" cy="160460"/>
                </a:xfrm>
                <a:custGeom>
                  <a:avLst/>
                  <a:gdLst>
                    <a:gd name="connsiteX0" fmla="*/ 1313631 w 1283678"/>
                    <a:gd name="connsiteY0" fmla="*/ 182389 h 160459"/>
                    <a:gd name="connsiteX1" fmla="*/ 656816 w 1283678"/>
                    <a:gd name="connsiteY1" fmla="*/ 0 h 160459"/>
                    <a:gd name="connsiteX2" fmla="*/ 0 w 1283678"/>
                    <a:gd name="connsiteY2" fmla="*/ 182389 h 160459"/>
                    <a:gd name="connsiteX3" fmla="*/ 656816 w 1283678"/>
                    <a:gd name="connsiteY3" fmla="*/ 10162 h 160459"/>
                    <a:gd name="connsiteX4" fmla="*/ 1313631 w 1283678"/>
                    <a:gd name="connsiteY4" fmla="*/ 182389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678" h="160459">
                      <a:moveTo>
                        <a:pt x="1313631" y="182389"/>
                      </a:moveTo>
                      <a:cubicBezTo>
                        <a:pt x="1120010" y="70067"/>
                        <a:pt x="892692" y="0"/>
                        <a:pt x="656816" y="0"/>
                      </a:cubicBezTo>
                      <a:cubicBezTo>
                        <a:pt x="385104" y="0"/>
                        <a:pt x="193622" y="69533"/>
                        <a:pt x="0" y="182389"/>
                      </a:cubicBezTo>
                      <a:cubicBezTo>
                        <a:pt x="193622" y="70067"/>
                        <a:pt x="420940" y="10162"/>
                        <a:pt x="656816" y="10162"/>
                      </a:cubicBezTo>
                      <a:cubicBezTo>
                        <a:pt x="892692" y="10162"/>
                        <a:pt x="1120010" y="70067"/>
                        <a:pt x="1313631" y="182389"/>
                      </a:cubicBezTo>
                      <a:close/>
                    </a:path>
                  </a:pathLst>
                </a:custGeom>
                <a:solidFill>
                  <a:schemeClr val="accent1">
                    <a:lumMod val="10000"/>
                  </a:schemeClr>
                </a:soli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Freeform: Shape 211">
                  <a:extLst>
                    <a:ext uri="{FF2B5EF4-FFF2-40B4-BE49-F238E27FC236}">
                      <a16:creationId xmlns:a16="http://schemas.microsoft.com/office/drawing/2014/main" id="{696B4A8B-E3DD-4364-A7DC-4DDF1C38810F}"/>
                    </a:ext>
                  </a:extLst>
                </p:cNvPr>
                <p:cNvSpPr/>
                <p:nvPr/>
              </p:nvSpPr>
              <p:spPr>
                <a:xfrm>
                  <a:off x="8966769" y="3640272"/>
                  <a:ext cx="641839" cy="588353"/>
                </a:xfrm>
                <a:custGeom>
                  <a:avLst/>
                  <a:gdLst>
                    <a:gd name="connsiteX0" fmla="*/ 2674 w 641839"/>
                    <a:gd name="connsiteY0" fmla="*/ 620980 h 588352"/>
                    <a:gd name="connsiteX1" fmla="*/ 0 w 641839"/>
                    <a:gd name="connsiteY1" fmla="*/ 621514 h 588352"/>
                    <a:gd name="connsiteX2" fmla="*/ 430567 w 641839"/>
                    <a:gd name="connsiteY2" fmla="*/ 415056 h 588352"/>
                    <a:gd name="connsiteX3" fmla="*/ 662699 w 641839"/>
                    <a:gd name="connsiteY3" fmla="*/ 0 h 588352"/>
                    <a:gd name="connsiteX4" fmla="*/ 661630 w 641839"/>
                    <a:gd name="connsiteY4" fmla="*/ 1070 h 588352"/>
                    <a:gd name="connsiteX5" fmla="*/ 2674 w 641839"/>
                    <a:gd name="connsiteY5" fmla="*/ 620980 h 5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839" h="588352">
                      <a:moveTo>
                        <a:pt x="2674" y="620980"/>
                      </a:moveTo>
                      <a:lnTo>
                        <a:pt x="0" y="621514"/>
                      </a:lnTo>
                      <a:cubicBezTo>
                        <a:pt x="0" y="621514"/>
                        <a:pt x="206458" y="606003"/>
                        <a:pt x="430567" y="415056"/>
                      </a:cubicBezTo>
                      <a:cubicBezTo>
                        <a:pt x="654676" y="224109"/>
                        <a:pt x="662699" y="0"/>
                        <a:pt x="662699" y="0"/>
                      </a:cubicBezTo>
                      <a:lnTo>
                        <a:pt x="661630" y="1070"/>
                      </a:lnTo>
                      <a:cubicBezTo>
                        <a:pt x="637560" y="261015"/>
                        <a:pt x="317711" y="566423"/>
                        <a:pt x="2674" y="620980"/>
                      </a:cubicBezTo>
                      <a:close/>
                    </a:path>
                  </a:pathLst>
                </a:custGeom>
                <a:solidFill>
                  <a:schemeClr val="accent1">
                    <a:lumMod val="10000"/>
                  </a:schemeClr>
                </a:soli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27" name="TextBox 126">
              <a:extLst>
                <a:ext uri="{FF2B5EF4-FFF2-40B4-BE49-F238E27FC236}">
                  <a16:creationId xmlns:a16="http://schemas.microsoft.com/office/drawing/2014/main" id="{AD511F57-6F90-4D98-BDA0-4D415B38DE46}"/>
                </a:ext>
              </a:extLst>
            </p:cNvPr>
            <p:cNvSpPr txBox="1"/>
            <p:nvPr/>
          </p:nvSpPr>
          <p:spPr>
            <a:xfrm>
              <a:off x="2344515" y="2555720"/>
              <a:ext cx="1463863" cy="677108"/>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300" normalizeH="0" baseline="0" noProof="0" dirty="0">
                  <a:ln>
                    <a:noFill/>
                  </a:ln>
                  <a:gradFill flip="none" rotWithShape="1">
                    <a:gsLst>
                      <a:gs pos="0">
                        <a:srgbClr val="D6E9FE">
                          <a:lumMod val="80000"/>
                        </a:srgbClr>
                      </a:gs>
                      <a:gs pos="100000">
                        <a:srgbClr val="D6E9FE"/>
                      </a:gs>
                    </a:gsLst>
                    <a:lin ang="5400000" scaled="0"/>
                    <a:tileRect/>
                  </a:gradFill>
                  <a:effectLst/>
                  <a:uLnTx/>
                  <a:uFillTx/>
                  <a:latin typeface="Montserrat" panose="00000500000000000000" pitchFamily="50" charset="0"/>
                  <a:ea typeface="+mn-ea"/>
                  <a:cs typeface="+mn-cs"/>
                </a:rPr>
                <a:t>SILVER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gradFill flip="none" rotWithShape="1">
                    <a:gsLst>
                      <a:gs pos="0">
                        <a:srgbClr val="D6E9FE">
                          <a:lumMod val="80000"/>
                        </a:srgbClr>
                      </a:gs>
                      <a:gs pos="100000">
                        <a:srgbClr val="D6E9FE"/>
                      </a:gs>
                    </a:gsLst>
                    <a:lin ang="5400000" scaled="0"/>
                    <a:tileRect/>
                  </a:gradFill>
                  <a:effectLst/>
                  <a:uLnTx/>
                  <a:uFillTx/>
                  <a:latin typeface="Montserrat" panose="00000500000000000000" pitchFamily="50" charset="0"/>
                  <a:ea typeface="+mn-ea"/>
                  <a:cs typeface="+mn-cs"/>
                </a:rPr>
                <a:t>AWARD</a:t>
              </a:r>
            </a:p>
          </p:txBody>
        </p:sp>
        <p:grpSp>
          <p:nvGrpSpPr>
            <p:cNvPr id="128" name="Group 127">
              <a:extLst>
                <a:ext uri="{FF2B5EF4-FFF2-40B4-BE49-F238E27FC236}">
                  <a16:creationId xmlns:a16="http://schemas.microsoft.com/office/drawing/2014/main" id="{F1EA18D8-F44E-4315-B6DC-592143D2E9AA}"/>
                </a:ext>
              </a:extLst>
            </p:cNvPr>
            <p:cNvGrpSpPr/>
            <p:nvPr/>
          </p:nvGrpSpPr>
          <p:grpSpPr>
            <a:xfrm>
              <a:off x="2316194" y="2519189"/>
              <a:ext cx="1472885" cy="798478"/>
              <a:chOff x="2330037" y="2474863"/>
              <a:chExt cx="1472885" cy="798478"/>
            </a:xfrm>
          </p:grpSpPr>
          <p:cxnSp>
            <p:nvCxnSpPr>
              <p:cNvPr id="136" name="Straight Connector 135">
                <a:extLst>
                  <a:ext uri="{FF2B5EF4-FFF2-40B4-BE49-F238E27FC236}">
                    <a16:creationId xmlns:a16="http://schemas.microsoft.com/office/drawing/2014/main" id="{63223990-0FCC-4019-8615-239974330B22}"/>
                  </a:ext>
                </a:extLst>
              </p:cNvPr>
              <p:cNvCxnSpPr/>
              <p:nvPr/>
            </p:nvCxnSpPr>
            <p:spPr>
              <a:xfrm>
                <a:off x="2330037" y="2474863"/>
                <a:ext cx="1472885" cy="0"/>
              </a:xfrm>
              <a:prstGeom prst="line">
                <a:avLst/>
              </a:prstGeom>
              <a:ln w="1270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23EB640-0D28-4441-89CE-4C8460FF9943}"/>
                  </a:ext>
                </a:extLst>
              </p:cNvPr>
              <p:cNvCxnSpPr>
                <a:cxnSpLocks/>
              </p:cNvCxnSpPr>
              <p:nvPr/>
            </p:nvCxnSpPr>
            <p:spPr>
              <a:xfrm>
                <a:off x="2348909" y="3273341"/>
                <a:ext cx="1435141" cy="0"/>
              </a:xfrm>
              <a:prstGeom prst="line">
                <a:avLst/>
              </a:prstGeom>
              <a:ln w="12700">
                <a:gradFill>
                  <a:gsLst>
                    <a:gs pos="0">
                      <a:schemeClr val="accent1">
                        <a:alpha val="0"/>
                      </a:schemeClr>
                    </a:gs>
                    <a:gs pos="50000">
                      <a:schemeClr val="accent1"/>
                    </a:gs>
                    <a:gs pos="100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29" name="TextBox 128">
              <a:extLst>
                <a:ext uri="{FF2B5EF4-FFF2-40B4-BE49-F238E27FC236}">
                  <a16:creationId xmlns:a16="http://schemas.microsoft.com/office/drawing/2014/main" id="{5F1BF415-2062-4902-A333-B042E02CA446}"/>
                </a:ext>
              </a:extLst>
            </p:cNvPr>
            <p:cNvSpPr txBox="1"/>
            <p:nvPr/>
          </p:nvSpPr>
          <p:spPr>
            <a:xfrm>
              <a:off x="2363692" y="2312898"/>
              <a:ext cx="1382652" cy="446366"/>
            </a:xfrm>
            <a:prstGeom prst="rect">
              <a:avLst/>
            </a:prstGeom>
            <a:noFill/>
          </p:spPr>
          <p:txBody>
            <a:bodyPr wrap="none" rIns="45720" rtlCol="0" anchor="ctr" anchorCtr="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gradFill flip="none" rotWithShape="1">
                    <a:gsLst>
                      <a:gs pos="0">
                        <a:srgbClr val="D6E9FE">
                          <a:lumMod val="80000"/>
                        </a:srgbClr>
                      </a:gs>
                      <a:gs pos="100000">
                        <a:srgbClr val="D6E9FE"/>
                      </a:gs>
                    </a:gsLst>
                    <a:lin ang="5400000" scaled="0"/>
                    <a:tileRect/>
                  </a:gradFill>
                  <a:effectLst/>
                  <a:uLnTx/>
                  <a:uFillTx/>
                  <a:latin typeface="Montserrat" panose="00000500000000000000" pitchFamily="50" charset="0"/>
                  <a:ea typeface="+mn-ea"/>
                  <a:cs typeface="+mn-cs"/>
                </a:rPr>
                <a:t>2015</a:t>
              </a:r>
            </a:p>
          </p:txBody>
        </p:sp>
        <p:grpSp>
          <p:nvGrpSpPr>
            <p:cNvPr id="130" name="Group 129">
              <a:extLst>
                <a:ext uri="{FF2B5EF4-FFF2-40B4-BE49-F238E27FC236}">
                  <a16:creationId xmlns:a16="http://schemas.microsoft.com/office/drawing/2014/main" id="{AE2E7D7D-8649-4EC8-A285-00AADE5E3CC0}"/>
                </a:ext>
              </a:extLst>
            </p:cNvPr>
            <p:cNvGrpSpPr/>
            <p:nvPr/>
          </p:nvGrpSpPr>
          <p:grpSpPr>
            <a:xfrm>
              <a:off x="2777259" y="3439308"/>
              <a:ext cx="548520" cy="202163"/>
              <a:chOff x="5247812" y="3124659"/>
              <a:chExt cx="1718522" cy="633376"/>
            </a:xfrm>
          </p:grpSpPr>
          <p:sp>
            <p:nvSpPr>
              <p:cNvPr id="131" name="Freeform: Shape 130">
                <a:extLst>
                  <a:ext uri="{FF2B5EF4-FFF2-40B4-BE49-F238E27FC236}">
                    <a16:creationId xmlns:a16="http://schemas.microsoft.com/office/drawing/2014/main" id="{529051D2-F99A-4337-8069-E68FFAE3E103}"/>
                  </a:ext>
                </a:extLst>
              </p:cNvPr>
              <p:cNvSpPr/>
              <p:nvPr/>
            </p:nvSpPr>
            <p:spPr>
              <a:xfrm>
                <a:off x="5834679" y="3315117"/>
                <a:ext cx="442918" cy="442918"/>
              </a:xfrm>
              <a:custGeom>
                <a:avLst/>
                <a:gdLst>
                  <a:gd name="connsiteX0" fmla="*/ 347691 w 442918"/>
                  <a:gd name="connsiteY0" fmla="*/ 199313 h 442918"/>
                  <a:gd name="connsiteX1" fmla="*/ 558077 w 442918"/>
                  <a:gd name="connsiteY1" fmla="*/ 205957 h 442918"/>
                  <a:gd name="connsiteX2" fmla="*/ 389768 w 442918"/>
                  <a:gd name="connsiteY2" fmla="*/ 332189 h 442918"/>
                  <a:gd name="connsiteX3" fmla="*/ 447347 w 442918"/>
                  <a:gd name="connsiteY3" fmla="*/ 533716 h 442918"/>
                  <a:gd name="connsiteX4" fmla="*/ 276824 w 442918"/>
                  <a:gd name="connsiteY4" fmla="*/ 411914 h 442918"/>
                  <a:gd name="connsiteX5" fmla="*/ 104086 w 442918"/>
                  <a:gd name="connsiteY5" fmla="*/ 529287 h 442918"/>
                  <a:gd name="connsiteX6" fmla="*/ 166094 w 442918"/>
                  <a:gd name="connsiteY6" fmla="*/ 329974 h 442918"/>
                  <a:gd name="connsiteX7" fmla="*/ 0 w 442918"/>
                  <a:gd name="connsiteY7" fmla="*/ 201528 h 442918"/>
                  <a:gd name="connsiteX8" fmla="*/ 210386 w 442918"/>
                  <a:gd name="connsiteY8" fmla="*/ 199313 h 442918"/>
                  <a:gd name="connsiteX9" fmla="*/ 281253 w 442918"/>
                  <a:gd name="connsiteY9" fmla="*/ 0 h 44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18" h="442918">
                    <a:moveTo>
                      <a:pt x="347691" y="199313"/>
                    </a:moveTo>
                    <a:lnTo>
                      <a:pt x="558077" y="205957"/>
                    </a:lnTo>
                    <a:lnTo>
                      <a:pt x="389768" y="332189"/>
                    </a:lnTo>
                    <a:lnTo>
                      <a:pt x="447347" y="533716"/>
                    </a:lnTo>
                    <a:lnTo>
                      <a:pt x="276824" y="411914"/>
                    </a:lnTo>
                    <a:lnTo>
                      <a:pt x="104086" y="529287"/>
                    </a:lnTo>
                    <a:lnTo>
                      <a:pt x="166094" y="329974"/>
                    </a:lnTo>
                    <a:lnTo>
                      <a:pt x="0" y="201528"/>
                    </a:lnTo>
                    <a:lnTo>
                      <a:pt x="210386" y="199313"/>
                    </a:lnTo>
                    <a:lnTo>
                      <a:pt x="281253" y="0"/>
                    </a:lnTo>
                    <a:close/>
                  </a:path>
                </a:pathLst>
              </a:custGeom>
              <a:gradFill>
                <a:gsLst>
                  <a:gs pos="0">
                    <a:schemeClr val="accent1">
                      <a:lumMod val="80000"/>
                    </a:schemeClr>
                  </a:gs>
                  <a:gs pos="100000">
                    <a:schemeClr val="accent1"/>
                  </a:gs>
                </a:gsLst>
                <a:lin ang="5400000" scaled="0"/>
              </a:gradFill>
              <a:ln w="221456"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6D796C1F-D369-4D82-9C2F-1B60E84ADFDF}"/>
                  </a:ext>
                </a:extLst>
              </p:cNvPr>
              <p:cNvSpPr/>
              <p:nvPr/>
            </p:nvSpPr>
            <p:spPr>
              <a:xfrm>
                <a:off x="5247812" y="3124662"/>
                <a:ext cx="442918" cy="221459"/>
              </a:xfrm>
              <a:custGeom>
                <a:avLst/>
                <a:gdLst>
                  <a:gd name="connsiteX0" fmla="*/ 285682 w 442918"/>
                  <a:gd name="connsiteY0" fmla="*/ 163880 h 221459"/>
                  <a:gd name="connsiteX1" fmla="*/ 460635 w 442918"/>
                  <a:gd name="connsiteY1" fmla="*/ 168309 h 221459"/>
                  <a:gd name="connsiteX2" fmla="*/ 321116 w 442918"/>
                  <a:gd name="connsiteY2" fmla="*/ 272395 h 221459"/>
                  <a:gd name="connsiteX3" fmla="*/ 369837 w 442918"/>
                  <a:gd name="connsiteY3" fmla="*/ 438489 h 221459"/>
                  <a:gd name="connsiteX4" fmla="*/ 228103 w 442918"/>
                  <a:gd name="connsiteY4" fmla="*/ 336618 h 221459"/>
                  <a:gd name="connsiteX5" fmla="*/ 84154 w 442918"/>
                  <a:gd name="connsiteY5" fmla="*/ 434060 h 221459"/>
                  <a:gd name="connsiteX6" fmla="*/ 137305 w 442918"/>
                  <a:gd name="connsiteY6" fmla="*/ 270180 h 221459"/>
                  <a:gd name="connsiteX7" fmla="*/ 0 w 442918"/>
                  <a:gd name="connsiteY7" fmla="*/ 163880 h 221459"/>
                  <a:gd name="connsiteX8" fmla="*/ 172738 w 442918"/>
                  <a:gd name="connsiteY8" fmla="*/ 161665 h 221459"/>
                  <a:gd name="connsiteX9" fmla="*/ 230317 w 442918"/>
                  <a:gd name="connsiteY9" fmla="*/ 0 h 2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18" h="221459">
                    <a:moveTo>
                      <a:pt x="285682" y="163880"/>
                    </a:moveTo>
                    <a:lnTo>
                      <a:pt x="460635" y="168309"/>
                    </a:lnTo>
                    <a:lnTo>
                      <a:pt x="321116" y="272395"/>
                    </a:lnTo>
                    <a:lnTo>
                      <a:pt x="369837" y="438489"/>
                    </a:lnTo>
                    <a:lnTo>
                      <a:pt x="228103" y="336618"/>
                    </a:lnTo>
                    <a:lnTo>
                      <a:pt x="84154" y="434060"/>
                    </a:lnTo>
                    <a:lnTo>
                      <a:pt x="137305" y="270180"/>
                    </a:lnTo>
                    <a:lnTo>
                      <a:pt x="0" y="163880"/>
                    </a:lnTo>
                    <a:lnTo>
                      <a:pt x="172738" y="161665"/>
                    </a:lnTo>
                    <a:lnTo>
                      <a:pt x="230317" y="0"/>
                    </a:lnTo>
                    <a:close/>
                  </a:path>
                </a:pathLst>
              </a:custGeom>
              <a:gradFill>
                <a:gsLst>
                  <a:gs pos="0">
                    <a:schemeClr val="accent1">
                      <a:lumMod val="80000"/>
                    </a:schemeClr>
                  </a:gs>
                  <a:gs pos="100000">
                    <a:schemeClr val="accent1"/>
                  </a:gs>
                </a:gsLst>
                <a:lin ang="5400000" scaled="0"/>
              </a:gradFill>
              <a:ln w="221456"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Shape 134">
                <a:extLst>
                  <a:ext uri="{FF2B5EF4-FFF2-40B4-BE49-F238E27FC236}">
                    <a16:creationId xmlns:a16="http://schemas.microsoft.com/office/drawing/2014/main" id="{87BC450E-9FE1-46E1-AAE7-6E0F83BBDBC9}"/>
                  </a:ext>
                </a:extLst>
              </p:cNvPr>
              <p:cNvSpPr/>
              <p:nvPr/>
            </p:nvSpPr>
            <p:spPr>
              <a:xfrm>
                <a:off x="6523416" y="3124659"/>
                <a:ext cx="442918" cy="221459"/>
              </a:xfrm>
              <a:custGeom>
                <a:avLst/>
                <a:gdLst>
                  <a:gd name="connsiteX0" fmla="*/ 287897 w 442918"/>
                  <a:gd name="connsiteY0" fmla="*/ 163880 h 221459"/>
                  <a:gd name="connsiteX1" fmla="*/ 460635 w 442918"/>
                  <a:gd name="connsiteY1" fmla="*/ 168309 h 221459"/>
                  <a:gd name="connsiteX2" fmla="*/ 321116 w 442918"/>
                  <a:gd name="connsiteY2" fmla="*/ 272395 h 221459"/>
                  <a:gd name="connsiteX3" fmla="*/ 369837 w 442918"/>
                  <a:gd name="connsiteY3" fmla="*/ 438489 h 221459"/>
                  <a:gd name="connsiteX4" fmla="*/ 228103 w 442918"/>
                  <a:gd name="connsiteY4" fmla="*/ 336618 h 221459"/>
                  <a:gd name="connsiteX5" fmla="*/ 86369 w 442918"/>
                  <a:gd name="connsiteY5" fmla="*/ 434060 h 221459"/>
                  <a:gd name="connsiteX6" fmla="*/ 137305 w 442918"/>
                  <a:gd name="connsiteY6" fmla="*/ 270180 h 221459"/>
                  <a:gd name="connsiteX7" fmla="*/ 0 w 442918"/>
                  <a:gd name="connsiteY7" fmla="*/ 163880 h 221459"/>
                  <a:gd name="connsiteX8" fmla="*/ 172738 w 442918"/>
                  <a:gd name="connsiteY8" fmla="*/ 161665 h 221459"/>
                  <a:gd name="connsiteX9" fmla="*/ 232532 w 442918"/>
                  <a:gd name="connsiteY9" fmla="*/ 0 h 2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18" h="221459">
                    <a:moveTo>
                      <a:pt x="287897" y="163880"/>
                    </a:moveTo>
                    <a:lnTo>
                      <a:pt x="460635" y="168309"/>
                    </a:lnTo>
                    <a:lnTo>
                      <a:pt x="321116" y="272395"/>
                    </a:lnTo>
                    <a:lnTo>
                      <a:pt x="369837" y="438489"/>
                    </a:lnTo>
                    <a:lnTo>
                      <a:pt x="228103" y="336618"/>
                    </a:lnTo>
                    <a:lnTo>
                      <a:pt x="86369" y="434060"/>
                    </a:lnTo>
                    <a:lnTo>
                      <a:pt x="137305" y="270180"/>
                    </a:lnTo>
                    <a:lnTo>
                      <a:pt x="0" y="163880"/>
                    </a:lnTo>
                    <a:lnTo>
                      <a:pt x="172738" y="161665"/>
                    </a:lnTo>
                    <a:lnTo>
                      <a:pt x="232532" y="0"/>
                    </a:lnTo>
                    <a:close/>
                  </a:path>
                </a:pathLst>
              </a:custGeom>
              <a:gradFill>
                <a:gsLst>
                  <a:gs pos="0">
                    <a:schemeClr val="accent1">
                      <a:lumMod val="80000"/>
                    </a:schemeClr>
                  </a:gs>
                  <a:gs pos="100000">
                    <a:schemeClr val="accent1"/>
                  </a:gs>
                </a:gsLst>
                <a:lin ang="5400000" scaled="0"/>
              </a:gradFill>
              <a:ln w="221456"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24" name="TextBox 123">
            <a:extLst>
              <a:ext uri="{FF2B5EF4-FFF2-40B4-BE49-F238E27FC236}">
                <a16:creationId xmlns:a16="http://schemas.microsoft.com/office/drawing/2014/main" id="{C41D5B40-4079-40C3-8242-944AD30C5C5B}"/>
              </a:ext>
            </a:extLst>
          </p:cNvPr>
          <p:cNvSpPr txBox="1"/>
          <p:nvPr/>
        </p:nvSpPr>
        <p:spPr>
          <a:xfrm>
            <a:off x="5153327" y="4162327"/>
            <a:ext cx="2462534" cy="323165"/>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0">
                      <a:srgbClr val="D6E9FE">
                        <a:lumMod val="80000"/>
                      </a:srgbClr>
                    </a:gs>
                    <a:gs pos="100000">
                      <a:srgbClr val="D6E9FE"/>
                    </a:gs>
                  </a:gsLst>
                  <a:lin ang="5400000" scaled="0"/>
                </a:gradFill>
                <a:effectLst/>
                <a:uLnTx/>
                <a:uFillTx/>
                <a:latin typeface="Montserrat" panose="00000500000000000000" pitchFamily="50" charset="0"/>
                <a:ea typeface="+mn-ea"/>
                <a:cs typeface="+mn-cs"/>
              </a:rPr>
              <a:t>RETAIL STORE DESIGN</a:t>
            </a:r>
          </a:p>
        </p:txBody>
      </p:sp>
      <p:sp>
        <p:nvSpPr>
          <p:cNvPr id="125" name="Rectangle 124">
            <a:extLst>
              <a:ext uri="{FF2B5EF4-FFF2-40B4-BE49-F238E27FC236}">
                <a16:creationId xmlns:a16="http://schemas.microsoft.com/office/drawing/2014/main" id="{3AA962C9-6E51-4531-A9DA-528CE2FBECFF}"/>
              </a:ext>
            </a:extLst>
          </p:cNvPr>
          <p:cNvSpPr/>
          <p:nvPr/>
        </p:nvSpPr>
        <p:spPr>
          <a:xfrm>
            <a:off x="4793199" y="4944904"/>
            <a:ext cx="3261060" cy="1224951"/>
          </a:xfrm>
          <a:prstGeom prst="rect">
            <a:avLst/>
          </a:prstGeom>
        </p:spPr>
        <p:txBody>
          <a:bodyPr wrap="square" anchor="t" anchorCtr="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Sed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ut</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perspiciatis</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unde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omnis</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iste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natus</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error sit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voluptatem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accusantium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doloremque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laudantium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totam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rem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aperiam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eaque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ipsa</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quae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ab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illo</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inventore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veritatis</a:t>
            </a:r>
            <a:endPar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endParaRPr>
          </a:p>
        </p:txBody>
      </p:sp>
      <p:sp>
        <p:nvSpPr>
          <p:cNvPr id="214" name="Rectangle: Rounded Corners 213">
            <a:extLst>
              <a:ext uri="{FF2B5EF4-FFF2-40B4-BE49-F238E27FC236}">
                <a16:creationId xmlns:a16="http://schemas.microsoft.com/office/drawing/2014/main" id="{E8EF5E72-CC60-47E1-ACBC-69F9759C112A}"/>
              </a:ext>
            </a:extLst>
          </p:cNvPr>
          <p:cNvSpPr/>
          <p:nvPr/>
        </p:nvSpPr>
        <p:spPr>
          <a:xfrm>
            <a:off x="8634442" y="3866736"/>
            <a:ext cx="2909734" cy="900521"/>
          </a:xfrm>
          <a:prstGeom prst="roundRect">
            <a:avLst>
              <a:gd name="adj" fmla="val 12436"/>
            </a:avLst>
          </a:prstGeom>
          <a:blipFill>
            <a:blip r:embed="rId6" cstate="screen">
              <a:extLst>
                <a:ext uri="{28A0092B-C50C-407E-A947-70E740481C1C}">
                  <a14:useLocalDpi xmlns:a14="http://schemas.microsoft.com/office/drawing/2010/main"/>
                </a:ext>
              </a:extLst>
            </a:blip>
            <a:srcRect/>
            <a:stretch>
              <a:fillRect/>
            </a:stretch>
          </a:blipFill>
          <a:ln w="19050">
            <a:noFill/>
          </a:ln>
          <a:effectLst>
            <a:outerShdw blurRad="482600" dist="1270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Rounded Corners 214">
            <a:extLst>
              <a:ext uri="{FF2B5EF4-FFF2-40B4-BE49-F238E27FC236}">
                <a16:creationId xmlns:a16="http://schemas.microsoft.com/office/drawing/2014/main" id="{771F37F2-C5A5-419F-864F-B5FB34959DC0}"/>
              </a:ext>
            </a:extLst>
          </p:cNvPr>
          <p:cNvSpPr/>
          <p:nvPr/>
        </p:nvSpPr>
        <p:spPr>
          <a:xfrm>
            <a:off x="8634442" y="3866736"/>
            <a:ext cx="2909734" cy="900521"/>
          </a:xfrm>
          <a:prstGeom prst="roundRect">
            <a:avLst>
              <a:gd name="adj" fmla="val 12436"/>
            </a:avLst>
          </a:prstGeom>
          <a:solidFill>
            <a:schemeClr val="accent1">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9" name="Group 218">
            <a:extLst>
              <a:ext uri="{FF2B5EF4-FFF2-40B4-BE49-F238E27FC236}">
                <a16:creationId xmlns:a16="http://schemas.microsoft.com/office/drawing/2014/main" id="{FDC3C295-89F5-4B3F-9B68-3E73AC52AD90}"/>
              </a:ext>
            </a:extLst>
          </p:cNvPr>
          <p:cNvGrpSpPr/>
          <p:nvPr/>
        </p:nvGrpSpPr>
        <p:grpSpPr>
          <a:xfrm>
            <a:off x="8911027" y="1766424"/>
            <a:ext cx="2337126" cy="2276126"/>
            <a:chOff x="1884073" y="1766424"/>
            <a:chExt cx="2337126" cy="2276126"/>
          </a:xfrm>
        </p:grpSpPr>
        <p:sp>
          <p:nvSpPr>
            <p:cNvPr id="231" name="Freeform: Shape 230">
              <a:extLst>
                <a:ext uri="{FF2B5EF4-FFF2-40B4-BE49-F238E27FC236}">
                  <a16:creationId xmlns:a16="http://schemas.microsoft.com/office/drawing/2014/main" id="{7536D223-BDDC-4569-A910-5FBF4F32C779}"/>
                </a:ext>
              </a:extLst>
            </p:cNvPr>
            <p:cNvSpPr/>
            <p:nvPr/>
          </p:nvSpPr>
          <p:spPr>
            <a:xfrm>
              <a:off x="2332743" y="2020601"/>
              <a:ext cx="1461263" cy="1835308"/>
            </a:xfrm>
            <a:custGeom>
              <a:avLst/>
              <a:gdLst>
                <a:gd name="connsiteX0" fmla="*/ 730406 w 1461263"/>
                <a:gd name="connsiteY0" fmla="*/ 0 h 1835308"/>
                <a:gd name="connsiteX1" fmla="*/ 1461263 w 1461263"/>
                <a:gd name="connsiteY1" fmla="*/ 191011 h 1835308"/>
                <a:gd name="connsiteX2" fmla="*/ 1460059 w 1461263"/>
                <a:gd name="connsiteY2" fmla="*/ 1120632 h 1835308"/>
                <a:gd name="connsiteX3" fmla="*/ 730933 w 1461263"/>
                <a:gd name="connsiteY3" fmla="*/ 1835308 h 1835308"/>
                <a:gd name="connsiteX4" fmla="*/ 1807 w 1461263"/>
                <a:gd name="connsiteY4" fmla="*/ 1120632 h 1835308"/>
                <a:gd name="connsiteX5" fmla="*/ 0 w 1461263"/>
                <a:gd name="connsiteY5" fmla="*/ 191011 h 1835308"/>
                <a:gd name="connsiteX6" fmla="*/ 730406 w 1461263"/>
                <a:gd name="connsiteY6" fmla="*/ 0 h 183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263" h="1835308">
                  <a:moveTo>
                    <a:pt x="730406" y="0"/>
                  </a:moveTo>
                  <a:cubicBezTo>
                    <a:pt x="986067" y="0"/>
                    <a:pt x="1241803" y="63670"/>
                    <a:pt x="1461263" y="191011"/>
                  </a:cubicBezTo>
                  <a:cubicBezTo>
                    <a:pt x="1460661" y="284335"/>
                    <a:pt x="1460059" y="900268"/>
                    <a:pt x="1460059" y="1120632"/>
                  </a:cubicBezTo>
                  <a:cubicBezTo>
                    <a:pt x="1460059" y="1413246"/>
                    <a:pt x="1092786" y="1772691"/>
                    <a:pt x="730933" y="1835308"/>
                  </a:cubicBezTo>
                  <a:cubicBezTo>
                    <a:pt x="369079" y="1772691"/>
                    <a:pt x="1807" y="1413246"/>
                    <a:pt x="1807" y="1120632"/>
                  </a:cubicBezTo>
                  <a:cubicBezTo>
                    <a:pt x="1204" y="900268"/>
                    <a:pt x="0" y="284335"/>
                    <a:pt x="0" y="191011"/>
                  </a:cubicBezTo>
                  <a:cubicBezTo>
                    <a:pt x="219160" y="63670"/>
                    <a:pt x="474745" y="0"/>
                    <a:pt x="730406" y="0"/>
                  </a:cubicBezTo>
                  <a:close/>
                </a:path>
              </a:pathLst>
            </a:custGeom>
            <a:gradFill>
              <a:gsLst>
                <a:gs pos="0">
                  <a:schemeClr val="accent1">
                    <a:lumMod val="10000"/>
                    <a:alpha val="0"/>
                  </a:schemeClr>
                </a:gs>
                <a:gs pos="100000">
                  <a:srgbClr val="D3823D">
                    <a:alpha val="40000"/>
                  </a:srgb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2" name="Group 231">
              <a:extLst>
                <a:ext uri="{FF2B5EF4-FFF2-40B4-BE49-F238E27FC236}">
                  <a16:creationId xmlns:a16="http://schemas.microsoft.com/office/drawing/2014/main" id="{F0C3AC33-ABAE-424D-875D-16B693292D6E}"/>
                </a:ext>
              </a:extLst>
            </p:cNvPr>
            <p:cNvGrpSpPr/>
            <p:nvPr/>
          </p:nvGrpSpPr>
          <p:grpSpPr>
            <a:xfrm>
              <a:off x="1884073" y="1766424"/>
              <a:ext cx="2337126" cy="2276126"/>
              <a:chOff x="7920036" y="2386011"/>
              <a:chExt cx="2076199" cy="2022009"/>
            </a:xfrm>
          </p:grpSpPr>
          <p:sp>
            <p:nvSpPr>
              <p:cNvPr id="233" name="Freeform: Shape 232">
                <a:extLst>
                  <a:ext uri="{FF2B5EF4-FFF2-40B4-BE49-F238E27FC236}">
                    <a16:creationId xmlns:a16="http://schemas.microsoft.com/office/drawing/2014/main" id="{B647B841-279B-43E7-8ED5-66E1B90529BB}"/>
                  </a:ext>
                </a:extLst>
              </p:cNvPr>
              <p:cNvSpPr/>
              <p:nvPr/>
            </p:nvSpPr>
            <p:spPr>
              <a:xfrm>
                <a:off x="8148424" y="2897878"/>
                <a:ext cx="106973" cy="106973"/>
              </a:xfrm>
              <a:custGeom>
                <a:avLst/>
                <a:gdLst>
                  <a:gd name="connsiteX0" fmla="*/ 150832 w 106973"/>
                  <a:gd name="connsiteY0" fmla="*/ 59370 h 106973"/>
                  <a:gd name="connsiteX1" fmla="*/ 0 w 106973"/>
                  <a:gd name="connsiteY1" fmla="*/ 124089 h 106973"/>
                  <a:gd name="connsiteX2" fmla="*/ 34231 w 106973"/>
                  <a:gd name="connsiteY2" fmla="*/ 43859 h 106973"/>
                  <a:gd name="connsiteX3" fmla="*/ 146018 w 106973"/>
                  <a:gd name="connsiteY3" fmla="*/ 0 h 106973"/>
                  <a:gd name="connsiteX4" fmla="*/ 150832 w 106973"/>
                  <a:gd name="connsiteY4" fmla="*/ 59370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150832" y="59370"/>
                    </a:moveTo>
                    <a:cubicBezTo>
                      <a:pt x="113392" y="102159"/>
                      <a:pt x="51347" y="129972"/>
                      <a:pt x="0" y="124089"/>
                    </a:cubicBezTo>
                    <a:cubicBezTo>
                      <a:pt x="7488" y="97346"/>
                      <a:pt x="11767" y="60440"/>
                      <a:pt x="34231" y="43859"/>
                    </a:cubicBezTo>
                    <a:cubicBezTo>
                      <a:pt x="66858" y="19255"/>
                      <a:pt x="105904" y="4279"/>
                      <a:pt x="146018" y="0"/>
                    </a:cubicBezTo>
                    <a:cubicBezTo>
                      <a:pt x="152437" y="19790"/>
                      <a:pt x="152972" y="38510"/>
                      <a:pt x="150832" y="59370"/>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Freeform: Shape 233">
                <a:extLst>
                  <a:ext uri="{FF2B5EF4-FFF2-40B4-BE49-F238E27FC236}">
                    <a16:creationId xmlns:a16="http://schemas.microsoft.com/office/drawing/2014/main" id="{8DA8AC42-3A4C-4C5F-8E78-F803534D8A35}"/>
                  </a:ext>
                </a:extLst>
              </p:cNvPr>
              <p:cNvSpPr/>
              <p:nvPr/>
            </p:nvSpPr>
            <p:spPr>
              <a:xfrm>
                <a:off x="8693987" y="2422014"/>
                <a:ext cx="213946" cy="53487"/>
              </a:xfrm>
              <a:custGeom>
                <a:avLst/>
                <a:gdLst>
                  <a:gd name="connsiteX0" fmla="*/ 238550 w 213946"/>
                  <a:gd name="connsiteY0" fmla="*/ 29785 h 53486"/>
                  <a:gd name="connsiteX1" fmla="*/ 108578 w 213946"/>
                  <a:gd name="connsiteY1" fmla="*/ 3577 h 53486"/>
                  <a:gd name="connsiteX2" fmla="*/ 0 w 213946"/>
                  <a:gd name="connsiteY2" fmla="*/ 79528 h 53486"/>
                  <a:gd name="connsiteX3" fmla="*/ 126763 w 213946"/>
                  <a:gd name="connsiteY3" fmla="*/ 92365 h 53486"/>
                  <a:gd name="connsiteX4" fmla="*/ 238550 w 213946"/>
                  <a:gd name="connsiteY4" fmla="*/ 297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46" h="53486">
                    <a:moveTo>
                      <a:pt x="238550" y="29785"/>
                    </a:moveTo>
                    <a:cubicBezTo>
                      <a:pt x="201110" y="4112"/>
                      <a:pt x="152972" y="-6051"/>
                      <a:pt x="108578" y="3577"/>
                    </a:cubicBezTo>
                    <a:cubicBezTo>
                      <a:pt x="64184" y="12670"/>
                      <a:pt x="24069" y="41018"/>
                      <a:pt x="0" y="79528"/>
                    </a:cubicBezTo>
                    <a:cubicBezTo>
                      <a:pt x="40115" y="96109"/>
                      <a:pt x="83974" y="101457"/>
                      <a:pt x="126763" y="92365"/>
                    </a:cubicBezTo>
                    <a:cubicBezTo>
                      <a:pt x="169018" y="82737"/>
                      <a:pt x="208598" y="61342"/>
                      <a:pt x="238550" y="29785"/>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Shape 234">
                <a:extLst>
                  <a:ext uri="{FF2B5EF4-FFF2-40B4-BE49-F238E27FC236}">
                    <a16:creationId xmlns:a16="http://schemas.microsoft.com/office/drawing/2014/main" id="{1BF75640-7556-4E57-BCC3-66EC08F12197}"/>
                  </a:ext>
                </a:extLst>
              </p:cNvPr>
              <p:cNvSpPr/>
              <p:nvPr/>
            </p:nvSpPr>
            <p:spPr>
              <a:xfrm>
                <a:off x="8577025" y="2386011"/>
                <a:ext cx="106973" cy="106973"/>
              </a:xfrm>
              <a:custGeom>
                <a:avLst/>
                <a:gdLst>
                  <a:gd name="connsiteX0" fmla="*/ 93963 w 106973"/>
                  <a:gd name="connsiteY0" fmla="*/ 121415 h 106973"/>
                  <a:gd name="connsiteX1" fmla="*/ 129799 w 106973"/>
                  <a:gd name="connsiteY1" fmla="*/ 0 h 106973"/>
                  <a:gd name="connsiteX2" fmla="*/ 36197 w 106973"/>
                  <a:gd name="connsiteY2" fmla="*/ 54556 h 106973"/>
                  <a:gd name="connsiteX3" fmla="*/ 896 w 106973"/>
                  <a:gd name="connsiteY3" fmla="*/ 154041 h 106973"/>
                  <a:gd name="connsiteX4" fmla="*/ 93963 w 106973"/>
                  <a:gd name="connsiteY4" fmla="*/ 121415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93963" y="121415"/>
                    </a:moveTo>
                    <a:cubicBezTo>
                      <a:pt x="121776" y="87718"/>
                      <a:pt x="134613" y="43324"/>
                      <a:pt x="129799" y="0"/>
                    </a:cubicBezTo>
                    <a:cubicBezTo>
                      <a:pt x="95033" y="11232"/>
                      <a:pt x="61336" y="27813"/>
                      <a:pt x="36197" y="54556"/>
                    </a:cubicBezTo>
                    <a:cubicBezTo>
                      <a:pt x="11059" y="81300"/>
                      <a:pt x="-3917" y="118205"/>
                      <a:pt x="896" y="154041"/>
                    </a:cubicBezTo>
                    <a:cubicBezTo>
                      <a:pt x="30314" y="139065"/>
                      <a:pt x="61871" y="129972"/>
                      <a:pt x="93963" y="121415"/>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Shape 235">
                <a:extLst>
                  <a:ext uri="{FF2B5EF4-FFF2-40B4-BE49-F238E27FC236}">
                    <a16:creationId xmlns:a16="http://schemas.microsoft.com/office/drawing/2014/main" id="{162E8167-0C74-4BCB-A56E-099B8789D09E}"/>
                  </a:ext>
                </a:extLst>
              </p:cNvPr>
              <p:cNvSpPr/>
              <p:nvPr/>
            </p:nvSpPr>
            <p:spPr>
              <a:xfrm>
                <a:off x="8429102" y="2422382"/>
                <a:ext cx="106973" cy="160460"/>
              </a:xfrm>
              <a:custGeom>
                <a:avLst/>
                <a:gdLst>
                  <a:gd name="connsiteX0" fmla="*/ 88914 w 106973"/>
                  <a:gd name="connsiteY0" fmla="*/ 146018 h 160459"/>
                  <a:gd name="connsiteX1" fmla="*/ 104960 w 106973"/>
                  <a:gd name="connsiteY1" fmla="*/ 0 h 160459"/>
                  <a:gd name="connsiteX2" fmla="*/ 17242 w 106973"/>
                  <a:gd name="connsiteY2" fmla="*/ 95741 h 160459"/>
                  <a:gd name="connsiteX3" fmla="*/ 7080 w 106973"/>
                  <a:gd name="connsiteY3" fmla="*/ 200040 h 160459"/>
                  <a:gd name="connsiteX4" fmla="*/ 88914 w 106973"/>
                  <a:gd name="connsiteY4" fmla="*/ 14601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60459">
                    <a:moveTo>
                      <a:pt x="88914" y="146018"/>
                    </a:moveTo>
                    <a:cubicBezTo>
                      <a:pt x="111913" y="103229"/>
                      <a:pt x="118867" y="49208"/>
                      <a:pt x="104960" y="0"/>
                    </a:cubicBezTo>
                    <a:cubicBezTo>
                      <a:pt x="68054" y="27278"/>
                      <a:pt x="35962" y="59370"/>
                      <a:pt x="17242" y="95741"/>
                    </a:cubicBezTo>
                    <a:cubicBezTo>
                      <a:pt x="-408" y="129972"/>
                      <a:pt x="-5757" y="169018"/>
                      <a:pt x="7080" y="200040"/>
                    </a:cubicBezTo>
                    <a:cubicBezTo>
                      <a:pt x="30614" y="179180"/>
                      <a:pt x="58427" y="163134"/>
                      <a:pt x="88914" y="146018"/>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a16="http://schemas.microsoft.com/office/drawing/2014/main" id="{649219CC-3B3A-489A-80BF-224ED8867DE2}"/>
                  </a:ext>
                </a:extLst>
              </p:cNvPr>
              <p:cNvSpPr/>
              <p:nvPr/>
            </p:nvSpPr>
            <p:spPr>
              <a:xfrm>
                <a:off x="8296973" y="2497263"/>
                <a:ext cx="53487" cy="213946"/>
              </a:xfrm>
              <a:custGeom>
                <a:avLst/>
                <a:gdLst>
                  <a:gd name="connsiteX0" fmla="*/ 85722 w 53486"/>
                  <a:gd name="connsiteY0" fmla="*/ 168483 h 213946"/>
                  <a:gd name="connsiteX1" fmla="*/ 82513 w 53486"/>
                  <a:gd name="connsiteY1" fmla="*/ 0 h 213946"/>
                  <a:gd name="connsiteX2" fmla="*/ 6027 w 53486"/>
                  <a:gd name="connsiteY2" fmla="*/ 124624 h 213946"/>
                  <a:gd name="connsiteX3" fmla="*/ 15655 w 53486"/>
                  <a:gd name="connsiteY3" fmla="*/ 234806 h 213946"/>
                  <a:gd name="connsiteX4" fmla="*/ 85722 w 53486"/>
                  <a:gd name="connsiteY4" fmla="*/ 168483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85722" y="168483"/>
                    </a:moveTo>
                    <a:cubicBezTo>
                      <a:pt x="104442" y="118205"/>
                      <a:pt x="104442" y="55626"/>
                      <a:pt x="82513" y="0"/>
                    </a:cubicBezTo>
                    <a:cubicBezTo>
                      <a:pt x="46677" y="43859"/>
                      <a:pt x="18329" y="81300"/>
                      <a:pt x="6027" y="124624"/>
                    </a:cubicBezTo>
                    <a:cubicBezTo>
                      <a:pt x="-4670" y="162599"/>
                      <a:pt x="-926" y="208063"/>
                      <a:pt x="15655" y="234806"/>
                    </a:cubicBezTo>
                    <a:cubicBezTo>
                      <a:pt x="34375" y="211807"/>
                      <a:pt x="58444" y="191482"/>
                      <a:pt x="85722" y="168483"/>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6A1AC87D-6962-4E19-A7E5-468D0A508E1D}"/>
                  </a:ext>
                </a:extLst>
              </p:cNvPr>
              <p:cNvSpPr/>
              <p:nvPr/>
            </p:nvSpPr>
            <p:spPr>
              <a:xfrm>
                <a:off x="8183714" y="2582307"/>
                <a:ext cx="53487" cy="267433"/>
              </a:xfrm>
              <a:custGeom>
                <a:avLst/>
                <a:gdLst>
                  <a:gd name="connsiteX0" fmla="*/ 85055 w 53486"/>
                  <a:gd name="connsiteY0" fmla="*/ 200575 h 267433"/>
                  <a:gd name="connsiteX1" fmla="*/ 42801 w 53486"/>
                  <a:gd name="connsiteY1" fmla="*/ 0 h 267433"/>
                  <a:gd name="connsiteX2" fmla="*/ 11 w 53486"/>
                  <a:gd name="connsiteY2" fmla="*/ 173832 h 267433"/>
                  <a:gd name="connsiteX3" fmla="*/ 34243 w 53486"/>
                  <a:gd name="connsiteY3" fmla="*/ 278130 h 267433"/>
                  <a:gd name="connsiteX4" fmla="*/ 85055 w 53486"/>
                  <a:gd name="connsiteY4" fmla="*/ 200575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85055" y="200575"/>
                    </a:moveTo>
                    <a:cubicBezTo>
                      <a:pt x="93613" y="140670"/>
                      <a:pt x="80776" y="65254"/>
                      <a:pt x="42801" y="0"/>
                    </a:cubicBezTo>
                    <a:cubicBezTo>
                      <a:pt x="17662" y="70602"/>
                      <a:pt x="-523" y="123554"/>
                      <a:pt x="11" y="173832"/>
                    </a:cubicBezTo>
                    <a:cubicBezTo>
                      <a:pt x="11" y="214481"/>
                      <a:pt x="13918" y="256736"/>
                      <a:pt x="34243" y="278130"/>
                    </a:cubicBezTo>
                    <a:cubicBezTo>
                      <a:pt x="45475" y="254061"/>
                      <a:pt x="63126" y="229992"/>
                      <a:pt x="85055" y="200575"/>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a16="http://schemas.microsoft.com/office/drawing/2014/main" id="{36A3E13A-5F59-4920-991F-BAC690024B0C}"/>
                  </a:ext>
                </a:extLst>
              </p:cNvPr>
              <p:cNvSpPr/>
              <p:nvPr/>
            </p:nvSpPr>
            <p:spPr>
              <a:xfrm>
                <a:off x="8090019" y="2728860"/>
                <a:ext cx="53487" cy="267433"/>
              </a:xfrm>
              <a:custGeom>
                <a:avLst/>
                <a:gdLst>
                  <a:gd name="connsiteX0" fmla="*/ 89428 w 53486"/>
                  <a:gd name="connsiteY0" fmla="*/ 210202 h 267433"/>
                  <a:gd name="connsiteX1" fmla="*/ 18290 w 53486"/>
                  <a:gd name="connsiteY1" fmla="*/ 0 h 267433"/>
                  <a:gd name="connsiteX2" fmla="*/ 3314 w 53486"/>
                  <a:gd name="connsiteY2" fmla="*/ 197366 h 267433"/>
                  <a:gd name="connsiteX3" fmla="*/ 51452 w 53486"/>
                  <a:gd name="connsiteY3" fmla="*/ 293107 h 267433"/>
                  <a:gd name="connsiteX4" fmla="*/ 89428 w 53486"/>
                  <a:gd name="connsiteY4" fmla="*/ 210202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89428" y="210202"/>
                    </a:moveTo>
                    <a:cubicBezTo>
                      <a:pt x="90497" y="147623"/>
                      <a:pt x="66963" y="67928"/>
                      <a:pt x="18290" y="0"/>
                    </a:cubicBezTo>
                    <a:cubicBezTo>
                      <a:pt x="3849" y="85579"/>
                      <a:pt x="-5244" y="145484"/>
                      <a:pt x="3314" y="197366"/>
                    </a:cubicBezTo>
                    <a:cubicBezTo>
                      <a:pt x="10267" y="238015"/>
                      <a:pt x="29523" y="276526"/>
                      <a:pt x="51452" y="293107"/>
                    </a:cubicBezTo>
                    <a:cubicBezTo>
                      <a:pt x="58405" y="268503"/>
                      <a:pt x="71777" y="242294"/>
                      <a:pt x="89428" y="210202"/>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8C866424-E195-4153-8A61-AD0E37D97DE8}"/>
                  </a:ext>
                </a:extLst>
              </p:cNvPr>
              <p:cNvSpPr/>
              <p:nvPr/>
            </p:nvSpPr>
            <p:spPr>
              <a:xfrm>
                <a:off x="7992243" y="2936388"/>
                <a:ext cx="106973" cy="213946"/>
              </a:xfrm>
              <a:custGeom>
                <a:avLst/>
                <a:gdLst>
                  <a:gd name="connsiteX0" fmla="*/ 123019 w 106973"/>
                  <a:gd name="connsiteY0" fmla="*/ 156716 h 213946"/>
                  <a:gd name="connsiteX1" fmla="*/ 0 w 106973"/>
                  <a:gd name="connsiteY1" fmla="*/ 0 h 213946"/>
                  <a:gd name="connsiteX2" fmla="*/ 24069 w 106973"/>
                  <a:gd name="connsiteY2" fmla="*/ 165809 h 213946"/>
                  <a:gd name="connsiteX3" fmla="*/ 105903 w 106973"/>
                  <a:gd name="connsiteY3" fmla="*/ 243364 h 213946"/>
                  <a:gd name="connsiteX4" fmla="*/ 123019 w 106973"/>
                  <a:gd name="connsiteY4" fmla="*/ 15671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123019" y="156716"/>
                    </a:moveTo>
                    <a:cubicBezTo>
                      <a:pt x="104299" y="100555"/>
                      <a:pt x="57766" y="36371"/>
                      <a:pt x="0" y="0"/>
                    </a:cubicBezTo>
                    <a:cubicBezTo>
                      <a:pt x="3744" y="64184"/>
                      <a:pt x="4279" y="122484"/>
                      <a:pt x="24069" y="165809"/>
                    </a:cubicBezTo>
                    <a:cubicBezTo>
                      <a:pt x="41185" y="202714"/>
                      <a:pt x="75951" y="229992"/>
                      <a:pt x="105903" y="243364"/>
                    </a:cubicBezTo>
                    <a:cubicBezTo>
                      <a:pt x="105903" y="215551"/>
                      <a:pt x="114996" y="192017"/>
                      <a:pt x="123019" y="156716"/>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624139C5-19A2-465C-9E62-8188E477CA1A}"/>
                  </a:ext>
                </a:extLst>
              </p:cNvPr>
              <p:cNvSpPr/>
              <p:nvPr/>
            </p:nvSpPr>
            <p:spPr>
              <a:xfrm>
                <a:off x="7934477" y="3100592"/>
                <a:ext cx="106973" cy="213946"/>
              </a:xfrm>
              <a:custGeom>
                <a:avLst/>
                <a:gdLst>
                  <a:gd name="connsiteX0" fmla="*/ 151902 w 106973"/>
                  <a:gd name="connsiteY0" fmla="*/ 148158 h 213946"/>
                  <a:gd name="connsiteX1" fmla="*/ 0 w 106973"/>
                  <a:gd name="connsiteY1" fmla="*/ 0 h 213946"/>
                  <a:gd name="connsiteX2" fmla="*/ 56161 w 106973"/>
                  <a:gd name="connsiteY2" fmla="*/ 170622 h 213946"/>
                  <a:gd name="connsiteX3" fmla="*/ 147623 w 106973"/>
                  <a:gd name="connsiteY3" fmla="*/ 235341 h 213946"/>
                  <a:gd name="connsiteX4" fmla="*/ 151902 w 106973"/>
                  <a:gd name="connsiteY4" fmla="*/ 148158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151902" y="148158"/>
                    </a:moveTo>
                    <a:cubicBezTo>
                      <a:pt x="124624" y="93067"/>
                      <a:pt x="66323" y="31557"/>
                      <a:pt x="0" y="0"/>
                    </a:cubicBezTo>
                    <a:cubicBezTo>
                      <a:pt x="16581" y="68998"/>
                      <a:pt x="28883" y="129438"/>
                      <a:pt x="56161" y="170622"/>
                    </a:cubicBezTo>
                    <a:cubicBezTo>
                      <a:pt x="79160" y="204319"/>
                      <a:pt x="117136" y="226248"/>
                      <a:pt x="147623" y="235341"/>
                    </a:cubicBezTo>
                    <a:cubicBezTo>
                      <a:pt x="143344" y="208063"/>
                      <a:pt x="149228" y="184529"/>
                      <a:pt x="151902" y="148158"/>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241">
                <a:extLst>
                  <a:ext uri="{FF2B5EF4-FFF2-40B4-BE49-F238E27FC236}">
                    <a16:creationId xmlns:a16="http://schemas.microsoft.com/office/drawing/2014/main" id="{F6E69F71-5CF5-4B7D-BFBD-E634A5E3D0E1}"/>
                  </a:ext>
                </a:extLst>
              </p:cNvPr>
              <p:cNvSpPr/>
              <p:nvPr/>
            </p:nvSpPr>
            <p:spPr>
              <a:xfrm>
                <a:off x="7920036" y="3318283"/>
                <a:ext cx="160460" cy="160460"/>
              </a:xfrm>
              <a:custGeom>
                <a:avLst/>
                <a:gdLst>
                  <a:gd name="connsiteX0" fmla="*/ 170622 w 160459"/>
                  <a:gd name="connsiteY0" fmla="*/ 126228 h 160459"/>
                  <a:gd name="connsiteX1" fmla="*/ 0 w 160459"/>
                  <a:gd name="connsiteY1" fmla="*/ 0 h 160459"/>
                  <a:gd name="connsiteX2" fmla="*/ 78625 w 160459"/>
                  <a:gd name="connsiteY2" fmla="*/ 160995 h 160459"/>
                  <a:gd name="connsiteX3" fmla="*/ 178110 w 160459"/>
                  <a:gd name="connsiteY3" fmla="*/ 212342 h 160459"/>
                  <a:gd name="connsiteX4" fmla="*/ 170622 w 160459"/>
                  <a:gd name="connsiteY4" fmla="*/ 12622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0622" y="126228"/>
                    </a:moveTo>
                    <a:cubicBezTo>
                      <a:pt x="135856" y="75416"/>
                      <a:pt x="69533" y="22464"/>
                      <a:pt x="0" y="0"/>
                    </a:cubicBezTo>
                    <a:cubicBezTo>
                      <a:pt x="26208" y="66323"/>
                      <a:pt x="45998" y="124089"/>
                      <a:pt x="78625" y="160995"/>
                    </a:cubicBezTo>
                    <a:cubicBezTo>
                      <a:pt x="105904" y="191482"/>
                      <a:pt x="146553" y="207528"/>
                      <a:pt x="178110" y="212342"/>
                    </a:cubicBezTo>
                    <a:cubicBezTo>
                      <a:pt x="178110" y="212877"/>
                      <a:pt x="178110" y="172227"/>
                      <a:pt x="170622" y="126228"/>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242">
                <a:extLst>
                  <a:ext uri="{FF2B5EF4-FFF2-40B4-BE49-F238E27FC236}">
                    <a16:creationId xmlns:a16="http://schemas.microsoft.com/office/drawing/2014/main" id="{32929A26-9218-4F66-BC10-4234B6FEEA1E}"/>
                  </a:ext>
                </a:extLst>
              </p:cNvPr>
              <p:cNvSpPr/>
              <p:nvPr/>
            </p:nvSpPr>
            <p:spPr>
              <a:xfrm>
                <a:off x="7967104" y="3561647"/>
                <a:ext cx="160460" cy="160460"/>
              </a:xfrm>
              <a:custGeom>
                <a:avLst/>
                <a:gdLst>
                  <a:gd name="connsiteX0" fmla="*/ 170087 w 160459"/>
                  <a:gd name="connsiteY0" fmla="*/ 93067 h 160459"/>
                  <a:gd name="connsiteX1" fmla="*/ 0 w 160459"/>
                  <a:gd name="connsiteY1" fmla="*/ 0 h 160459"/>
                  <a:gd name="connsiteX2" fmla="*/ 93602 w 160459"/>
                  <a:gd name="connsiteY2" fmla="*/ 143879 h 160459"/>
                  <a:gd name="connsiteX3" fmla="*/ 189343 w 160459"/>
                  <a:gd name="connsiteY3" fmla="*/ 176506 h 160459"/>
                  <a:gd name="connsiteX4" fmla="*/ 170087 w 160459"/>
                  <a:gd name="connsiteY4" fmla="*/ 93067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0087" y="93067"/>
                    </a:moveTo>
                    <a:cubicBezTo>
                      <a:pt x="132112" y="49208"/>
                      <a:pt x="65254" y="9093"/>
                      <a:pt x="0" y="0"/>
                    </a:cubicBezTo>
                    <a:cubicBezTo>
                      <a:pt x="32627" y="60440"/>
                      <a:pt x="58835" y="113927"/>
                      <a:pt x="93602" y="143879"/>
                    </a:cubicBezTo>
                    <a:cubicBezTo>
                      <a:pt x="121949" y="169018"/>
                      <a:pt x="160460" y="177576"/>
                      <a:pt x="189343" y="176506"/>
                    </a:cubicBezTo>
                    <a:cubicBezTo>
                      <a:pt x="189877" y="176506"/>
                      <a:pt x="183459" y="136926"/>
                      <a:pt x="170087" y="93067"/>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Shape 243">
                <a:extLst>
                  <a:ext uri="{FF2B5EF4-FFF2-40B4-BE49-F238E27FC236}">
                    <a16:creationId xmlns:a16="http://schemas.microsoft.com/office/drawing/2014/main" id="{09BF9432-6D95-4C14-850E-DF1E555C70C3}"/>
                  </a:ext>
                </a:extLst>
              </p:cNvPr>
              <p:cNvSpPr/>
              <p:nvPr/>
            </p:nvSpPr>
            <p:spPr>
              <a:xfrm>
                <a:off x="8106169" y="3009130"/>
                <a:ext cx="160460" cy="160460"/>
              </a:xfrm>
              <a:custGeom>
                <a:avLst/>
                <a:gdLst>
                  <a:gd name="connsiteX0" fmla="*/ 20325 w 160459"/>
                  <a:gd name="connsiteY0" fmla="*/ 86113 h 160459"/>
                  <a:gd name="connsiteX1" fmla="*/ 197366 w 160459"/>
                  <a:gd name="connsiteY1" fmla="*/ 0 h 160459"/>
                  <a:gd name="connsiteX2" fmla="*/ 106438 w 160459"/>
                  <a:gd name="connsiteY2" fmla="*/ 134786 h 160459"/>
                  <a:gd name="connsiteX3" fmla="*/ 0 w 160459"/>
                  <a:gd name="connsiteY3" fmla="*/ 171692 h 160459"/>
                  <a:gd name="connsiteX4" fmla="*/ 20325 w 160459"/>
                  <a:gd name="connsiteY4" fmla="*/ 86113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20325" y="86113"/>
                    </a:moveTo>
                    <a:cubicBezTo>
                      <a:pt x="60440" y="42789"/>
                      <a:pt x="129972" y="10162"/>
                      <a:pt x="197366" y="0"/>
                    </a:cubicBezTo>
                    <a:cubicBezTo>
                      <a:pt x="167413" y="57231"/>
                      <a:pt x="142274" y="103229"/>
                      <a:pt x="106438" y="134786"/>
                    </a:cubicBezTo>
                    <a:cubicBezTo>
                      <a:pt x="75951" y="161530"/>
                      <a:pt x="32627" y="171692"/>
                      <a:pt x="0" y="171692"/>
                    </a:cubicBezTo>
                    <a:cubicBezTo>
                      <a:pt x="11767" y="146553"/>
                      <a:pt x="12837" y="121415"/>
                      <a:pt x="20325" y="86113"/>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4A4C5321-16F9-4714-9BF0-14AA034D69C2}"/>
                  </a:ext>
                </a:extLst>
              </p:cNvPr>
              <p:cNvSpPr/>
              <p:nvPr/>
            </p:nvSpPr>
            <p:spPr>
              <a:xfrm>
                <a:off x="8092817" y="3147660"/>
                <a:ext cx="160460" cy="160460"/>
              </a:xfrm>
              <a:custGeom>
                <a:avLst/>
                <a:gdLst>
                  <a:gd name="connsiteX0" fmla="*/ 6934 w 160459"/>
                  <a:gd name="connsiteY0" fmla="*/ 101625 h 160459"/>
                  <a:gd name="connsiteX1" fmla="*/ 180766 w 160459"/>
                  <a:gd name="connsiteY1" fmla="*/ 0 h 160459"/>
                  <a:gd name="connsiteX2" fmla="*/ 102675 w 160459"/>
                  <a:gd name="connsiteY2" fmla="*/ 142809 h 160459"/>
                  <a:gd name="connsiteX3" fmla="*/ 516 w 160459"/>
                  <a:gd name="connsiteY3" fmla="*/ 189343 h 160459"/>
                  <a:gd name="connsiteX4" fmla="*/ 6934 w 160459"/>
                  <a:gd name="connsiteY4" fmla="*/ 10162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6934" y="101625"/>
                    </a:moveTo>
                    <a:cubicBezTo>
                      <a:pt x="42770" y="54556"/>
                      <a:pt x="114977" y="16046"/>
                      <a:pt x="180766" y="0"/>
                    </a:cubicBezTo>
                    <a:cubicBezTo>
                      <a:pt x="156697" y="59905"/>
                      <a:pt x="135302" y="108043"/>
                      <a:pt x="102675" y="142809"/>
                    </a:cubicBezTo>
                    <a:cubicBezTo>
                      <a:pt x="74862" y="172227"/>
                      <a:pt x="32608" y="186668"/>
                      <a:pt x="516" y="189343"/>
                    </a:cubicBezTo>
                    <a:cubicBezTo>
                      <a:pt x="-1089" y="159390"/>
                      <a:pt x="1051" y="129972"/>
                      <a:pt x="6934" y="101625"/>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Shape 245">
                <a:extLst>
                  <a:ext uri="{FF2B5EF4-FFF2-40B4-BE49-F238E27FC236}">
                    <a16:creationId xmlns:a16="http://schemas.microsoft.com/office/drawing/2014/main" id="{DA01CBF7-4F91-450C-B2EA-13AB4486FCBA}"/>
                  </a:ext>
                </a:extLst>
              </p:cNvPr>
              <p:cNvSpPr/>
              <p:nvPr/>
            </p:nvSpPr>
            <p:spPr>
              <a:xfrm>
                <a:off x="8102359" y="3310795"/>
                <a:ext cx="160460" cy="213946"/>
              </a:xfrm>
              <a:custGeom>
                <a:avLst/>
                <a:gdLst>
                  <a:gd name="connsiteX0" fmla="*/ 67 w 160459"/>
                  <a:gd name="connsiteY0" fmla="*/ 134786 h 213946"/>
                  <a:gd name="connsiteX1" fmla="*/ 160526 w 160459"/>
                  <a:gd name="connsiteY1" fmla="*/ 0 h 213946"/>
                  <a:gd name="connsiteX2" fmla="*/ 102761 w 160459"/>
                  <a:gd name="connsiteY2" fmla="*/ 156181 h 213946"/>
                  <a:gd name="connsiteX3" fmla="*/ 8624 w 160459"/>
                  <a:gd name="connsiteY3" fmla="*/ 221435 h 213946"/>
                  <a:gd name="connsiteX4" fmla="*/ 67 w 160459"/>
                  <a:gd name="connsiteY4" fmla="*/ 13478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213946">
                    <a:moveTo>
                      <a:pt x="67" y="134786"/>
                    </a:moveTo>
                    <a:cubicBezTo>
                      <a:pt x="28949" y="80765"/>
                      <a:pt x="96342" y="27813"/>
                      <a:pt x="160526" y="0"/>
                    </a:cubicBezTo>
                    <a:cubicBezTo>
                      <a:pt x="144480" y="64719"/>
                      <a:pt x="130039" y="116066"/>
                      <a:pt x="102761" y="156181"/>
                    </a:cubicBezTo>
                    <a:cubicBezTo>
                      <a:pt x="79762" y="189877"/>
                      <a:pt x="40716" y="211807"/>
                      <a:pt x="8624" y="221435"/>
                    </a:cubicBezTo>
                    <a:cubicBezTo>
                      <a:pt x="2206" y="192552"/>
                      <a:pt x="-468" y="163669"/>
                      <a:pt x="67" y="134786"/>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246">
                <a:extLst>
                  <a:ext uri="{FF2B5EF4-FFF2-40B4-BE49-F238E27FC236}">
                    <a16:creationId xmlns:a16="http://schemas.microsoft.com/office/drawing/2014/main" id="{4C2ABB69-F13C-4F2B-83F3-EEAA7E3FB4B1}"/>
                  </a:ext>
                </a:extLst>
              </p:cNvPr>
              <p:cNvSpPr/>
              <p:nvPr/>
            </p:nvSpPr>
            <p:spPr>
              <a:xfrm>
                <a:off x="8143610" y="3506556"/>
                <a:ext cx="106973" cy="213946"/>
              </a:xfrm>
              <a:custGeom>
                <a:avLst/>
                <a:gdLst>
                  <a:gd name="connsiteX0" fmla="*/ 0 w 106973"/>
                  <a:gd name="connsiteY0" fmla="*/ 156181 h 213946"/>
                  <a:gd name="connsiteX1" fmla="*/ 108043 w 106973"/>
                  <a:gd name="connsiteY1" fmla="*/ 0 h 213946"/>
                  <a:gd name="connsiteX2" fmla="*/ 97346 w 106973"/>
                  <a:gd name="connsiteY2" fmla="*/ 158320 h 213946"/>
                  <a:gd name="connsiteX3" fmla="*/ 29953 w 106973"/>
                  <a:gd name="connsiteY3" fmla="*/ 236946 h 213946"/>
                  <a:gd name="connsiteX4" fmla="*/ 0 w 106973"/>
                  <a:gd name="connsiteY4" fmla="*/ 156181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0" y="156181"/>
                    </a:moveTo>
                    <a:cubicBezTo>
                      <a:pt x="11767" y="100020"/>
                      <a:pt x="57766" y="37975"/>
                      <a:pt x="108043" y="0"/>
                    </a:cubicBezTo>
                    <a:cubicBezTo>
                      <a:pt x="110717" y="64184"/>
                      <a:pt x="111252" y="115531"/>
                      <a:pt x="97346" y="158320"/>
                    </a:cubicBezTo>
                    <a:cubicBezTo>
                      <a:pt x="85579" y="194156"/>
                      <a:pt x="56161" y="221969"/>
                      <a:pt x="29953" y="236946"/>
                    </a:cubicBezTo>
                    <a:cubicBezTo>
                      <a:pt x="17116" y="210737"/>
                      <a:pt x="6953" y="183994"/>
                      <a:pt x="0" y="156181"/>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Shape 247">
                <a:extLst>
                  <a:ext uri="{FF2B5EF4-FFF2-40B4-BE49-F238E27FC236}">
                    <a16:creationId xmlns:a16="http://schemas.microsoft.com/office/drawing/2014/main" id="{355AC3D5-CC5B-49B0-94B5-D9D86762E651}"/>
                  </a:ext>
                </a:extLst>
              </p:cNvPr>
              <p:cNvSpPr/>
              <p:nvPr/>
            </p:nvSpPr>
            <p:spPr>
              <a:xfrm>
                <a:off x="8225864" y="3704991"/>
                <a:ext cx="53487" cy="213946"/>
              </a:xfrm>
              <a:custGeom>
                <a:avLst/>
                <a:gdLst>
                  <a:gd name="connsiteX0" fmla="*/ 116 w 53486"/>
                  <a:gd name="connsiteY0" fmla="*/ 144949 h 213946"/>
                  <a:gd name="connsiteX1" fmla="*/ 61625 w 53486"/>
                  <a:gd name="connsiteY1" fmla="*/ 0 h 213946"/>
                  <a:gd name="connsiteX2" fmla="*/ 86229 w 53486"/>
                  <a:gd name="connsiteY2" fmla="*/ 144414 h 213946"/>
                  <a:gd name="connsiteX3" fmla="*/ 43975 w 53486"/>
                  <a:gd name="connsiteY3" fmla="*/ 217156 h 213946"/>
                  <a:gd name="connsiteX4" fmla="*/ 116 w 53486"/>
                  <a:gd name="connsiteY4" fmla="*/ 144949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116" y="144949"/>
                    </a:moveTo>
                    <a:cubicBezTo>
                      <a:pt x="-2024" y="93067"/>
                      <a:pt x="25789" y="35836"/>
                      <a:pt x="61625" y="0"/>
                    </a:cubicBezTo>
                    <a:cubicBezTo>
                      <a:pt x="77671" y="58300"/>
                      <a:pt x="89438" y="104834"/>
                      <a:pt x="86229" y="144414"/>
                    </a:cubicBezTo>
                    <a:cubicBezTo>
                      <a:pt x="83555" y="177576"/>
                      <a:pt x="63765" y="203249"/>
                      <a:pt x="43975" y="217156"/>
                    </a:cubicBezTo>
                    <a:cubicBezTo>
                      <a:pt x="27394" y="194156"/>
                      <a:pt x="12418" y="170087"/>
                      <a:pt x="116" y="144949"/>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AC97ECBD-617E-46CD-91A0-DF82527BCD6D}"/>
                  </a:ext>
                </a:extLst>
              </p:cNvPr>
              <p:cNvSpPr/>
              <p:nvPr/>
            </p:nvSpPr>
            <p:spPr>
              <a:xfrm>
                <a:off x="8358560" y="3906635"/>
                <a:ext cx="53487" cy="160460"/>
              </a:xfrm>
              <a:custGeom>
                <a:avLst/>
                <a:gdLst>
                  <a:gd name="connsiteX0" fmla="*/ 18252 w 53486"/>
                  <a:gd name="connsiteY0" fmla="*/ 140135 h 160459"/>
                  <a:gd name="connsiteX1" fmla="*/ 12368 w 53486"/>
                  <a:gd name="connsiteY1" fmla="*/ 0 h 160459"/>
                  <a:gd name="connsiteX2" fmla="*/ 94738 w 53486"/>
                  <a:gd name="connsiteY2" fmla="*/ 113926 h 160459"/>
                  <a:gd name="connsiteX3" fmla="*/ 87784 w 53486"/>
                  <a:gd name="connsiteY3" fmla="*/ 187738 h 160459"/>
                  <a:gd name="connsiteX4" fmla="*/ 18252 w 53486"/>
                  <a:gd name="connsiteY4" fmla="*/ 14013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160459">
                    <a:moveTo>
                      <a:pt x="18252" y="140135"/>
                    </a:moveTo>
                    <a:cubicBezTo>
                      <a:pt x="-5282" y="97346"/>
                      <a:pt x="-4748" y="40650"/>
                      <a:pt x="12368" y="0"/>
                    </a:cubicBezTo>
                    <a:cubicBezTo>
                      <a:pt x="50879" y="44394"/>
                      <a:pt x="81366" y="80230"/>
                      <a:pt x="94738" y="113926"/>
                    </a:cubicBezTo>
                    <a:cubicBezTo>
                      <a:pt x="105970" y="142274"/>
                      <a:pt x="99551" y="170087"/>
                      <a:pt x="87784" y="187738"/>
                    </a:cubicBezTo>
                    <a:cubicBezTo>
                      <a:pt x="62646" y="173297"/>
                      <a:pt x="39646" y="157785"/>
                      <a:pt x="18252" y="140135"/>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Shape 249">
                <a:extLst>
                  <a:ext uri="{FF2B5EF4-FFF2-40B4-BE49-F238E27FC236}">
                    <a16:creationId xmlns:a16="http://schemas.microsoft.com/office/drawing/2014/main" id="{80DDE0DE-EC75-4131-87CA-0FF851E5BD2C}"/>
                  </a:ext>
                </a:extLst>
              </p:cNvPr>
              <p:cNvSpPr/>
              <p:nvPr/>
            </p:nvSpPr>
            <p:spPr>
              <a:xfrm>
                <a:off x="8579526" y="2507960"/>
                <a:ext cx="160460" cy="53487"/>
              </a:xfrm>
              <a:custGeom>
                <a:avLst/>
                <a:gdLst>
                  <a:gd name="connsiteX0" fmla="*/ 86648 w 160459"/>
                  <a:gd name="connsiteY0" fmla="*/ 0 h 53486"/>
                  <a:gd name="connsiteX1" fmla="*/ 0 w 160459"/>
                  <a:gd name="connsiteY1" fmla="*/ 34231 h 53486"/>
                  <a:gd name="connsiteX2" fmla="*/ 81300 w 160459"/>
                  <a:gd name="connsiteY2" fmla="*/ 85044 h 53486"/>
                  <a:gd name="connsiteX3" fmla="*/ 179715 w 160459"/>
                  <a:gd name="connsiteY3" fmla="*/ 74346 h 53486"/>
                  <a:gd name="connsiteX4" fmla="*/ 86648 w 160459"/>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86648" y="0"/>
                    </a:moveTo>
                    <a:lnTo>
                      <a:pt x="0" y="34231"/>
                    </a:lnTo>
                    <a:cubicBezTo>
                      <a:pt x="15511" y="63649"/>
                      <a:pt x="48138" y="80765"/>
                      <a:pt x="81300" y="85044"/>
                    </a:cubicBezTo>
                    <a:cubicBezTo>
                      <a:pt x="113927" y="89323"/>
                      <a:pt x="147623" y="82904"/>
                      <a:pt x="179715" y="74346"/>
                    </a:cubicBezTo>
                    <a:cubicBezTo>
                      <a:pt x="151902" y="27278"/>
                      <a:pt x="127298" y="14441"/>
                      <a:pt x="86648" y="0"/>
                    </a:cubicBezTo>
                    <a:close/>
                  </a:path>
                </a:pathLst>
              </a:custGeom>
              <a:gradFill flip="none" rotWithShape="1">
                <a:gsLst>
                  <a:gs pos="0">
                    <a:srgbClr val="D9B347"/>
                  </a:gs>
                  <a:gs pos="54000">
                    <a:srgbClr val="D3823D"/>
                  </a:gs>
                  <a:gs pos="100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93A20F1A-6B84-4ECB-9F4F-0A7C7F7719BE}"/>
                  </a:ext>
                </a:extLst>
              </p:cNvPr>
              <p:cNvSpPr/>
              <p:nvPr/>
            </p:nvSpPr>
            <p:spPr>
              <a:xfrm>
                <a:off x="8439391" y="2578982"/>
                <a:ext cx="160460" cy="53487"/>
              </a:xfrm>
              <a:custGeom>
                <a:avLst/>
                <a:gdLst>
                  <a:gd name="connsiteX0" fmla="*/ 56696 w 160459"/>
                  <a:gd name="connsiteY0" fmla="*/ 1185 h 53486"/>
                  <a:gd name="connsiteX1" fmla="*/ 193087 w 160459"/>
                  <a:gd name="connsiteY1" fmla="*/ 48788 h 53486"/>
                  <a:gd name="connsiteX2" fmla="*/ 95741 w 160459"/>
                  <a:gd name="connsiteY2" fmla="*/ 73927 h 53486"/>
                  <a:gd name="connsiteX3" fmla="*/ 0 w 160459"/>
                  <a:gd name="connsiteY3" fmla="*/ 42905 h 53486"/>
                  <a:gd name="connsiteX4" fmla="*/ 56696 w 160459"/>
                  <a:gd name="connsiteY4" fmla="*/ 11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56696" y="1185"/>
                    </a:moveTo>
                    <a:cubicBezTo>
                      <a:pt x="105903" y="-4698"/>
                      <a:pt x="158855" y="11348"/>
                      <a:pt x="193087" y="48788"/>
                    </a:cubicBezTo>
                    <a:cubicBezTo>
                      <a:pt x="162599" y="68043"/>
                      <a:pt x="131042" y="73927"/>
                      <a:pt x="95741" y="73927"/>
                    </a:cubicBezTo>
                    <a:cubicBezTo>
                      <a:pt x="57766" y="74462"/>
                      <a:pt x="17651" y="63765"/>
                      <a:pt x="0" y="42905"/>
                    </a:cubicBezTo>
                    <a:cubicBezTo>
                      <a:pt x="20860" y="26324"/>
                      <a:pt x="56696" y="1185"/>
                      <a:pt x="56696" y="1185"/>
                    </a:cubicBezTo>
                    <a:close/>
                  </a:path>
                </a:pathLst>
              </a:custGeom>
              <a:gradFill flip="none" rotWithShape="1">
                <a:gsLst>
                  <a:gs pos="0">
                    <a:srgbClr val="D9B347"/>
                  </a:gs>
                  <a:gs pos="54000">
                    <a:srgbClr val="D3823D"/>
                  </a:gs>
                  <a:gs pos="100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Shape 251">
                <a:extLst>
                  <a:ext uri="{FF2B5EF4-FFF2-40B4-BE49-F238E27FC236}">
                    <a16:creationId xmlns:a16="http://schemas.microsoft.com/office/drawing/2014/main" id="{03E81EE6-B6D6-4BD7-B2AB-7C745B14B990}"/>
                  </a:ext>
                </a:extLst>
              </p:cNvPr>
              <p:cNvSpPr/>
              <p:nvPr/>
            </p:nvSpPr>
            <p:spPr>
              <a:xfrm>
                <a:off x="8319046" y="2671496"/>
                <a:ext cx="106973" cy="53487"/>
              </a:xfrm>
              <a:custGeom>
                <a:avLst/>
                <a:gdLst>
                  <a:gd name="connsiteX0" fmla="*/ 45998 w 106973"/>
                  <a:gd name="connsiteY0" fmla="*/ 9761 h 53486"/>
                  <a:gd name="connsiteX1" fmla="*/ 158855 w 106973"/>
                  <a:gd name="connsiteY1" fmla="*/ 10296 h 53486"/>
                  <a:gd name="connsiteX2" fmla="*/ 49208 w 106973"/>
                  <a:gd name="connsiteY2" fmla="*/ 77689 h 53486"/>
                  <a:gd name="connsiteX3" fmla="*/ 0 w 106973"/>
                  <a:gd name="connsiteY3" fmla="*/ 63248 h 53486"/>
                  <a:gd name="connsiteX4" fmla="*/ 45998 w 106973"/>
                  <a:gd name="connsiteY4" fmla="*/ 9761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53486">
                    <a:moveTo>
                      <a:pt x="45998" y="9761"/>
                    </a:moveTo>
                    <a:cubicBezTo>
                      <a:pt x="81835" y="-3075"/>
                      <a:pt x="123019" y="-3610"/>
                      <a:pt x="158855" y="10296"/>
                    </a:cubicBezTo>
                    <a:lnTo>
                      <a:pt x="49208" y="77689"/>
                    </a:lnTo>
                    <a:cubicBezTo>
                      <a:pt x="29418" y="76620"/>
                      <a:pt x="11767" y="72341"/>
                      <a:pt x="0" y="63248"/>
                    </a:cubicBezTo>
                    <a:cubicBezTo>
                      <a:pt x="17116" y="42388"/>
                      <a:pt x="45998" y="9761"/>
                      <a:pt x="45998" y="9761"/>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DA649DEC-18A7-4346-9F96-4420D9AD5E67}"/>
                  </a:ext>
                </a:extLst>
              </p:cNvPr>
              <p:cNvSpPr/>
              <p:nvPr/>
            </p:nvSpPr>
            <p:spPr>
              <a:xfrm>
                <a:off x="8227049" y="2768440"/>
                <a:ext cx="53487" cy="53487"/>
              </a:xfrm>
              <a:custGeom>
                <a:avLst/>
                <a:gdLst>
                  <a:gd name="connsiteX0" fmla="*/ 74346 w 53486"/>
                  <a:gd name="connsiteY0" fmla="*/ 0 h 53486"/>
                  <a:gd name="connsiteX1" fmla="*/ 78090 w 53486"/>
                  <a:gd name="connsiteY1" fmla="*/ 75416 h 53486"/>
                  <a:gd name="connsiteX2" fmla="*/ 77021 w 53486"/>
                  <a:gd name="connsiteY2" fmla="*/ 76486 h 53486"/>
                  <a:gd name="connsiteX3" fmla="*/ 0 w 53486"/>
                  <a:gd name="connsiteY3" fmla="*/ 92532 h 53486"/>
                  <a:gd name="connsiteX4" fmla="*/ 74346 w 53486"/>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53486">
                    <a:moveTo>
                      <a:pt x="74346" y="0"/>
                    </a:moveTo>
                    <a:cubicBezTo>
                      <a:pt x="75951" y="23534"/>
                      <a:pt x="78625" y="51882"/>
                      <a:pt x="78090" y="75416"/>
                    </a:cubicBezTo>
                    <a:cubicBezTo>
                      <a:pt x="78090" y="74881"/>
                      <a:pt x="77021" y="77556"/>
                      <a:pt x="77021" y="76486"/>
                    </a:cubicBezTo>
                    <a:cubicBezTo>
                      <a:pt x="52417" y="86648"/>
                      <a:pt x="26208" y="91997"/>
                      <a:pt x="0" y="92532"/>
                    </a:cubicBezTo>
                    <a:cubicBezTo>
                      <a:pt x="18185" y="57766"/>
                      <a:pt x="41720" y="22464"/>
                      <a:pt x="74346" y="0"/>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Shape 253">
                <a:extLst>
                  <a:ext uri="{FF2B5EF4-FFF2-40B4-BE49-F238E27FC236}">
                    <a16:creationId xmlns:a16="http://schemas.microsoft.com/office/drawing/2014/main" id="{CC9B8803-1D90-4875-B68B-8E0F25F2F17A}"/>
                  </a:ext>
                </a:extLst>
              </p:cNvPr>
              <p:cNvSpPr/>
              <p:nvPr/>
            </p:nvSpPr>
            <p:spPr>
              <a:xfrm>
                <a:off x="8079481" y="2495516"/>
                <a:ext cx="588353" cy="1551112"/>
              </a:xfrm>
              <a:custGeom>
                <a:avLst/>
                <a:gdLst>
                  <a:gd name="connsiteX0" fmla="*/ 334771 w 588352"/>
                  <a:gd name="connsiteY0" fmla="*/ 1585486 h 1551111"/>
                  <a:gd name="connsiteX1" fmla="*/ 315516 w 588352"/>
                  <a:gd name="connsiteY1" fmla="*/ 1573184 h 1551111"/>
                  <a:gd name="connsiteX2" fmla="*/ 267378 w 588352"/>
                  <a:gd name="connsiteY2" fmla="*/ 1531999 h 1551111"/>
                  <a:gd name="connsiteX3" fmla="*/ 202124 w 588352"/>
                  <a:gd name="connsiteY3" fmla="*/ 1459792 h 1551111"/>
                  <a:gd name="connsiteX4" fmla="*/ 130987 w 588352"/>
                  <a:gd name="connsiteY4" fmla="*/ 1355493 h 1551111"/>
                  <a:gd name="connsiteX5" fmla="*/ 67338 w 588352"/>
                  <a:gd name="connsiteY5" fmla="*/ 1220172 h 1551111"/>
                  <a:gd name="connsiteX6" fmla="*/ 21340 w 588352"/>
                  <a:gd name="connsiteY6" fmla="*/ 1060247 h 1551111"/>
                  <a:gd name="connsiteX7" fmla="*/ 7433 w 588352"/>
                  <a:gd name="connsiteY7" fmla="*/ 973599 h 1551111"/>
                  <a:gd name="connsiteX8" fmla="*/ 480 w 588352"/>
                  <a:gd name="connsiteY8" fmla="*/ 883206 h 1551111"/>
                  <a:gd name="connsiteX9" fmla="*/ 11177 w 588352"/>
                  <a:gd name="connsiteY9" fmla="*/ 699747 h 1551111"/>
                  <a:gd name="connsiteX10" fmla="*/ 29898 w 588352"/>
                  <a:gd name="connsiteY10" fmla="*/ 609355 h 1551111"/>
                  <a:gd name="connsiteX11" fmla="*/ 57176 w 588352"/>
                  <a:gd name="connsiteY11" fmla="*/ 521637 h 1551111"/>
                  <a:gd name="connsiteX12" fmla="*/ 134731 w 588352"/>
                  <a:gd name="connsiteY12" fmla="*/ 361177 h 1551111"/>
                  <a:gd name="connsiteX13" fmla="*/ 235286 w 588352"/>
                  <a:gd name="connsiteY13" fmla="*/ 227995 h 1551111"/>
                  <a:gd name="connsiteX14" fmla="*/ 346003 w 588352"/>
                  <a:gd name="connsiteY14" fmla="*/ 127975 h 1551111"/>
                  <a:gd name="connsiteX15" fmla="*/ 452442 w 588352"/>
                  <a:gd name="connsiteY15" fmla="*/ 60582 h 1551111"/>
                  <a:gd name="connsiteX16" fmla="*/ 499510 w 588352"/>
                  <a:gd name="connsiteY16" fmla="*/ 37583 h 1551111"/>
                  <a:gd name="connsiteX17" fmla="*/ 541230 w 588352"/>
                  <a:gd name="connsiteY17" fmla="*/ 22072 h 1551111"/>
                  <a:gd name="connsiteX18" fmla="*/ 601135 w 588352"/>
                  <a:gd name="connsiteY18" fmla="*/ 5491 h 1551111"/>
                  <a:gd name="connsiteX19" fmla="*/ 622529 w 588352"/>
                  <a:gd name="connsiteY19" fmla="*/ 142 h 1551111"/>
                  <a:gd name="connsiteX20" fmla="*/ 625204 w 588352"/>
                  <a:gd name="connsiteY20" fmla="*/ 1747 h 1551111"/>
                  <a:gd name="connsiteX21" fmla="*/ 623599 w 588352"/>
                  <a:gd name="connsiteY21" fmla="*/ 4421 h 1551111"/>
                  <a:gd name="connsiteX22" fmla="*/ 602739 w 588352"/>
                  <a:gd name="connsiteY22" fmla="*/ 10840 h 1551111"/>
                  <a:gd name="connsiteX23" fmla="*/ 544439 w 588352"/>
                  <a:gd name="connsiteY23" fmla="*/ 31165 h 1551111"/>
                  <a:gd name="connsiteX24" fmla="*/ 503789 w 588352"/>
                  <a:gd name="connsiteY24" fmla="*/ 47745 h 1551111"/>
                  <a:gd name="connsiteX25" fmla="*/ 457790 w 588352"/>
                  <a:gd name="connsiteY25" fmla="*/ 71814 h 1551111"/>
                  <a:gd name="connsiteX26" fmla="*/ 355096 w 588352"/>
                  <a:gd name="connsiteY26" fmla="*/ 140812 h 1551111"/>
                  <a:gd name="connsiteX27" fmla="*/ 249728 w 588352"/>
                  <a:gd name="connsiteY27" fmla="*/ 241367 h 1551111"/>
                  <a:gd name="connsiteX28" fmla="*/ 151312 w 588352"/>
                  <a:gd name="connsiteY28" fmla="*/ 371874 h 1551111"/>
                  <a:gd name="connsiteX29" fmla="*/ 75361 w 588352"/>
                  <a:gd name="connsiteY29" fmla="*/ 529125 h 1551111"/>
                  <a:gd name="connsiteX30" fmla="*/ 48618 w 588352"/>
                  <a:gd name="connsiteY30" fmla="*/ 614704 h 1551111"/>
                  <a:gd name="connsiteX31" fmla="*/ 29898 w 588352"/>
                  <a:gd name="connsiteY31" fmla="*/ 703491 h 1551111"/>
                  <a:gd name="connsiteX32" fmla="*/ 19200 w 588352"/>
                  <a:gd name="connsiteY32" fmla="*/ 883741 h 1551111"/>
                  <a:gd name="connsiteX33" fmla="*/ 26153 w 588352"/>
                  <a:gd name="connsiteY33" fmla="*/ 971994 h 1551111"/>
                  <a:gd name="connsiteX34" fmla="*/ 40060 w 588352"/>
                  <a:gd name="connsiteY34" fmla="*/ 1057573 h 1551111"/>
                  <a:gd name="connsiteX35" fmla="*/ 84989 w 588352"/>
                  <a:gd name="connsiteY35" fmla="*/ 1214823 h 1551111"/>
                  <a:gd name="connsiteX36" fmla="*/ 146498 w 588352"/>
                  <a:gd name="connsiteY36" fmla="*/ 1347470 h 1551111"/>
                  <a:gd name="connsiteX37" fmla="*/ 214961 w 588352"/>
                  <a:gd name="connsiteY37" fmla="*/ 1450164 h 1551111"/>
                  <a:gd name="connsiteX38" fmla="*/ 278075 w 588352"/>
                  <a:gd name="connsiteY38" fmla="*/ 1521302 h 1551111"/>
                  <a:gd name="connsiteX39" fmla="*/ 324074 w 588352"/>
                  <a:gd name="connsiteY39" fmla="*/ 1560882 h 1551111"/>
                  <a:gd name="connsiteX40" fmla="*/ 341725 w 588352"/>
                  <a:gd name="connsiteY40" fmla="*/ 1572649 h 1551111"/>
                  <a:gd name="connsiteX41" fmla="*/ 345469 w 588352"/>
                  <a:gd name="connsiteY41" fmla="*/ 1583346 h 1551111"/>
                  <a:gd name="connsiteX42" fmla="*/ 335306 w 588352"/>
                  <a:gd name="connsiteY42" fmla="*/ 1587090 h 1551111"/>
                  <a:gd name="connsiteX43" fmla="*/ 334771 w 588352"/>
                  <a:gd name="connsiteY43" fmla="*/ 1585486 h 1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8352" h="1551111">
                    <a:moveTo>
                      <a:pt x="334771" y="1585486"/>
                    </a:moveTo>
                    <a:cubicBezTo>
                      <a:pt x="334771" y="1585486"/>
                      <a:pt x="328353" y="1582276"/>
                      <a:pt x="315516" y="1573184"/>
                    </a:cubicBezTo>
                    <a:cubicBezTo>
                      <a:pt x="303214" y="1564626"/>
                      <a:pt x="287168" y="1550719"/>
                      <a:pt x="267378" y="1531999"/>
                    </a:cubicBezTo>
                    <a:cubicBezTo>
                      <a:pt x="248123" y="1512744"/>
                      <a:pt x="225124" y="1489745"/>
                      <a:pt x="202124" y="1459792"/>
                    </a:cubicBezTo>
                    <a:cubicBezTo>
                      <a:pt x="178590" y="1430374"/>
                      <a:pt x="154521" y="1395073"/>
                      <a:pt x="130987" y="1355493"/>
                    </a:cubicBezTo>
                    <a:cubicBezTo>
                      <a:pt x="108523" y="1314843"/>
                      <a:pt x="84989" y="1270449"/>
                      <a:pt x="67338" y="1220172"/>
                    </a:cubicBezTo>
                    <a:cubicBezTo>
                      <a:pt x="48083" y="1170964"/>
                      <a:pt x="33642" y="1116408"/>
                      <a:pt x="21340" y="1060247"/>
                    </a:cubicBezTo>
                    <a:cubicBezTo>
                      <a:pt x="15991" y="1031899"/>
                      <a:pt x="11712" y="1003016"/>
                      <a:pt x="7433" y="973599"/>
                    </a:cubicBezTo>
                    <a:cubicBezTo>
                      <a:pt x="5294" y="943646"/>
                      <a:pt x="1550" y="914229"/>
                      <a:pt x="480" y="883206"/>
                    </a:cubicBezTo>
                    <a:cubicBezTo>
                      <a:pt x="-1125" y="823301"/>
                      <a:pt x="1015" y="761257"/>
                      <a:pt x="11177" y="699747"/>
                    </a:cubicBezTo>
                    <a:cubicBezTo>
                      <a:pt x="15991" y="669260"/>
                      <a:pt x="21340" y="638772"/>
                      <a:pt x="29898" y="609355"/>
                    </a:cubicBezTo>
                    <a:cubicBezTo>
                      <a:pt x="36851" y="579402"/>
                      <a:pt x="46478" y="550520"/>
                      <a:pt x="57176" y="521637"/>
                    </a:cubicBezTo>
                    <a:cubicBezTo>
                      <a:pt x="77501" y="464406"/>
                      <a:pt x="105314" y="410919"/>
                      <a:pt x="134731" y="361177"/>
                    </a:cubicBezTo>
                    <a:cubicBezTo>
                      <a:pt x="166288" y="312504"/>
                      <a:pt x="198915" y="267040"/>
                      <a:pt x="235286" y="227995"/>
                    </a:cubicBezTo>
                    <a:cubicBezTo>
                      <a:pt x="271122" y="188415"/>
                      <a:pt x="308563" y="155253"/>
                      <a:pt x="346003" y="127975"/>
                    </a:cubicBezTo>
                    <a:cubicBezTo>
                      <a:pt x="382909" y="99627"/>
                      <a:pt x="419280" y="78233"/>
                      <a:pt x="452442" y="60582"/>
                    </a:cubicBezTo>
                    <a:cubicBezTo>
                      <a:pt x="469558" y="52559"/>
                      <a:pt x="485069" y="44536"/>
                      <a:pt x="499510" y="37583"/>
                    </a:cubicBezTo>
                    <a:cubicBezTo>
                      <a:pt x="515021" y="32234"/>
                      <a:pt x="528928" y="26886"/>
                      <a:pt x="541230" y="22072"/>
                    </a:cubicBezTo>
                    <a:cubicBezTo>
                      <a:pt x="566368" y="11909"/>
                      <a:pt x="587763" y="9235"/>
                      <a:pt x="601135" y="5491"/>
                    </a:cubicBezTo>
                    <a:cubicBezTo>
                      <a:pt x="615041" y="2282"/>
                      <a:pt x="622529" y="142"/>
                      <a:pt x="622529" y="142"/>
                    </a:cubicBezTo>
                    <a:cubicBezTo>
                      <a:pt x="623599" y="-393"/>
                      <a:pt x="625204" y="677"/>
                      <a:pt x="625204" y="1747"/>
                    </a:cubicBezTo>
                    <a:cubicBezTo>
                      <a:pt x="625738" y="2817"/>
                      <a:pt x="624669" y="4421"/>
                      <a:pt x="623599" y="4421"/>
                    </a:cubicBezTo>
                    <a:cubicBezTo>
                      <a:pt x="623599" y="4421"/>
                      <a:pt x="616111" y="6561"/>
                      <a:pt x="602739" y="10840"/>
                    </a:cubicBezTo>
                    <a:cubicBezTo>
                      <a:pt x="589368" y="15653"/>
                      <a:pt x="568508" y="19932"/>
                      <a:pt x="544439" y="31165"/>
                    </a:cubicBezTo>
                    <a:cubicBezTo>
                      <a:pt x="532137" y="35978"/>
                      <a:pt x="518765" y="41862"/>
                      <a:pt x="503789" y="47745"/>
                    </a:cubicBezTo>
                    <a:cubicBezTo>
                      <a:pt x="489348" y="55233"/>
                      <a:pt x="474371" y="63256"/>
                      <a:pt x="457790" y="71814"/>
                    </a:cubicBezTo>
                    <a:cubicBezTo>
                      <a:pt x="425698" y="90000"/>
                      <a:pt x="390397" y="111929"/>
                      <a:pt x="355096" y="140812"/>
                    </a:cubicBezTo>
                    <a:cubicBezTo>
                      <a:pt x="320330" y="169160"/>
                      <a:pt x="285029" y="203391"/>
                      <a:pt x="249728" y="241367"/>
                    </a:cubicBezTo>
                    <a:cubicBezTo>
                      <a:pt x="214426" y="279342"/>
                      <a:pt x="182334" y="323736"/>
                      <a:pt x="151312" y="371874"/>
                    </a:cubicBezTo>
                    <a:cubicBezTo>
                      <a:pt x="122964" y="421082"/>
                      <a:pt x="95151" y="472964"/>
                      <a:pt x="75361" y="529125"/>
                    </a:cubicBezTo>
                    <a:cubicBezTo>
                      <a:pt x="64664" y="556938"/>
                      <a:pt x="55036" y="585286"/>
                      <a:pt x="48618" y="614704"/>
                    </a:cubicBezTo>
                    <a:cubicBezTo>
                      <a:pt x="40060" y="643586"/>
                      <a:pt x="35246" y="673539"/>
                      <a:pt x="29898" y="703491"/>
                    </a:cubicBezTo>
                    <a:cubicBezTo>
                      <a:pt x="19735" y="762861"/>
                      <a:pt x="18130" y="823301"/>
                      <a:pt x="19200" y="883741"/>
                    </a:cubicBezTo>
                    <a:cubicBezTo>
                      <a:pt x="20270" y="912624"/>
                      <a:pt x="24014" y="942576"/>
                      <a:pt x="26153" y="971994"/>
                    </a:cubicBezTo>
                    <a:cubicBezTo>
                      <a:pt x="30432" y="1000877"/>
                      <a:pt x="34711" y="1029225"/>
                      <a:pt x="40060" y="1057573"/>
                    </a:cubicBezTo>
                    <a:cubicBezTo>
                      <a:pt x="52362" y="1113199"/>
                      <a:pt x="66268" y="1166151"/>
                      <a:pt x="84989" y="1214823"/>
                    </a:cubicBezTo>
                    <a:cubicBezTo>
                      <a:pt x="102639" y="1264031"/>
                      <a:pt x="125104" y="1307890"/>
                      <a:pt x="146498" y="1347470"/>
                    </a:cubicBezTo>
                    <a:cubicBezTo>
                      <a:pt x="168963" y="1386515"/>
                      <a:pt x="191962" y="1421282"/>
                      <a:pt x="214961" y="1450164"/>
                    </a:cubicBezTo>
                    <a:cubicBezTo>
                      <a:pt x="237426" y="1479582"/>
                      <a:pt x="259355" y="1502581"/>
                      <a:pt x="278075" y="1521302"/>
                    </a:cubicBezTo>
                    <a:cubicBezTo>
                      <a:pt x="296796" y="1539487"/>
                      <a:pt x="312842" y="1552859"/>
                      <a:pt x="324074" y="1560882"/>
                    </a:cubicBezTo>
                    <a:cubicBezTo>
                      <a:pt x="334236" y="1568905"/>
                      <a:pt x="341725" y="1572649"/>
                      <a:pt x="341725" y="1572649"/>
                    </a:cubicBezTo>
                    <a:cubicBezTo>
                      <a:pt x="345469" y="1574788"/>
                      <a:pt x="347608" y="1579067"/>
                      <a:pt x="345469" y="1583346"/>
                    </a:cubicBezTo>
                    <a:cubicBezTo>
                      <a:pt x="343864" y="1587090"/>
                      <a:pt x="339050" y="1588695"/>
                      <a:pt x="335306" y="1587090"/>
                    </a:cubicBezTo>
                    <a:lnTo>
                      <a:pt x="334771" y="1585486"/>
                    </a:ln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Shape 254">
                <a:extLst>
                  <a:ext uri="{FF2B5EF4-FFF2-40B4-BE49-F238E27FC236}">
                    <a16:creationId xmlns:a16="http://schemas.microsoft.com/office/drawing/2014/main" id="{5CA9AC32-7765-4EDC-82AC-8C86DB458FC7}"/>
                  </a:ext>
                </a:extLst>
              </p:cNvPr>
              <p:cNvSpPr/>
              <p:nvPr/>
            </p:nvSpPr>
            <p:spPr>
              <a:xfrm>
                <a:off x="8018370" y="3727558"/>
                <a:ext cx="106973" cy="106973"/>
              </a:xfrm>
              <a:custGeom>
                <a:avLst/>
                <a:gdLst>
                  <a:gd name="connsiteX0" fmla="*/ 5430 w 106973"/>
                  <a:gd name="connsiteY0" fmla="*/ 433 h 106973"/>
                  <a:gd name="connsiteX1" fmla="*/ 81 w 106973"/>
                  <a:gd name="connsiteY1" fmla="*/ 11130 h 106973"/>
                  <a:gd name="connsiteX2" fmla="*/ 115612 w 106973"/>
                  <a:gd name="connsiteY2" fmla="*/ 112220 h 106973"/>
                  <a:gd name="connsiteX3" fmla="*/ 5430 w 106973"/>
                  <a:gd name="connsiteY3" fmla="*/ 433 h 106973"/>
                </a:gdLst>
                <a:ahLst/>
                <a:cxnLst>
                  <a:cxn ang="0">
                    <a:pos x="connsiteX0" y="connsiteY0"/>
                  </a:cxn>
                  <a:cxn ang="0">
                    <a:pos x="connsiteX1" y="connsiteY1"/>
                  </a:cxn>
                  <a:cxn ang="0">
                    <a:pos x="connsiteX2" y="connsiteY2"/>
                  </a:cxn>
                  <a:cxn ang="0">
                    <a:pos x="connsiteX3" y="connsiteY3"/>
                  </a:cxn>
                </a:cxnLst>
                <a:rect l="l" t="t" r="r" b="b"/>
                <a:pathLst>
                  <a:path w="106973" h="106973">
                    <a:moveTo>
                      <a:pt x="5430" y="433"/>
                    </a:moveTo>
                    <a:cubicBezTo>
                      <a:pt x="1686" y="2572"/>
                      <a:pt x="-454" y="7386"/>
                      <a:pt x="81" y="11130"/>
                    </a:cubicBezTo>
                    <a:cubicBezTo>
                      <a:pt x="1151" y="30385"/>
                      <a:pt x="56777" y="94034"/>
                      <a:pt x="115612" y="112220"/>
                    </a:cubicBezTo>
                    <a:cubicBezTo>
                      <a:pt x="88869" y="60338"/>
                      <a:pt x="17732" y="-5986"/>
                      <a:pt x="5430" y="433"/>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Shape 255">
                <a:extLst>
                  <a:ext uri="{FF2B5EF4-FFF2-40B4-BE49-F238E27FC236}">
                    <a16:creationId xmlns:a16="http://schemas.microsoft.com/office/drawing/2014/main" id="{95A6FCA6-976D-4954-999A-96126A7F395E}"/>
                  </a:ext>
                </a:extLst>
              </p:cNvPr>
              <p:cNvSpPr/>
              <p:nvPr/>
            </p:nvSpPr>
            <p:spPr>
              <a:xfrm>
                <a:off x="8477894" y="4179890"/>
                <a:ext cx="160460" cy="53487"/>
              </a:xfrm>
              <a:custGeom>
                <a:avLst/>
                <a:gdLst>
                  <a:gd name="connsiteX0" fmla="*/ 7 w 160459"/>
                  <a:gd name="connsiteY0" fmla="*/ 67990 h 53486"/>
                  <a:gd name="connsiteX1" fmla="*/ 10169 w 160459"/>
                  <a:gd name="connsiteY1" fmla="*/ 80292 h 53486"/>
                  <a:gd name="connsiteX2" fmla="*/ 198977 w 160459"/>
                  <a:gd name="connsiteY2" fmla="*/ 3806 h 53486"/>
                  <a:gd name="connsiteX3" fmla="*/ 7 w 160459"/>
                  <a:gd name="connsiteY3" fmla="*/ 67990 h 53486"/>
                </a:gdLst>
                <a:ahLst/>
                <a:cxnLst>
                  <a:cxn ang="0">
                    <a:pos x="connsiteX0" y="connsiteY0"/>
                  </a:cxn>
                  <a:cxn ang="0">
                    <a:pos x="connsiteX1" y="connsiteY1"/>
                  </a:cxn>
                  <a:cxn ang="0">
                    <a:pos x="connsiteX2" y="connsiteY2"/>
                  </a:cxn>
                  <a:cxn ang="0">
                    <a:pos x="connsiteX3" y="connsiteY3"/>
                  </a:cxn>
                </a:cxnLst>
                <a:rect l="l" t="t" r="r" b="b"/>
                <a:pathLst>
                  <a:path w="160459" h="53486">
                    <a:moveTo>
                      <a:pt x="7" y="67990"/>
                    </a:moveTo>
                    <a:cubicBezTo>
                      <a:pt x="542" y="73339"/>
                      <a:pt x="4821" y="78153"/>
                      <a:pt x="10169" y="80292"/>
                    </a:cubicBezTo>
                    <a:cubicBezTo>
                      <a:pt x="33704" y="89385"/>
                      <a:pt x="142281" y="61037"/>
                      <a:pt x="198977" y="3806"/>
                    </a:cubicBezTo>
                    <a:cubicBezTo>
                      <a:pt x="120887" y="-16519"/>
                      <a:pt x="-1063" y="50340"/>
                      <a:pt x="7" y="67990"/>
                    </a:cubicBezTo>
                    <a:close/>
                  </a:path>
                </a:pathLst>
              </a:custGeom>
              <a:gradFill flip="none" rotWithShape="1">
                <a:gsLst>
                  <a:gs pos="0">
                    <a:srgbClr val="D9B347"/>
                  </a:gs>
                  <a:gs pos="54000">
                    <a:srgbClr val="D3823D"/>
                  </a:gs>
                  <a:gs pos="100000">
                    <a:srgbClr val="894F11">
                      <a:lumMod val="50000"/>
                    </a:srgb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8071C8D6-A71A-4576-B37A-D9FBFBE8D0BE}"/>
                  </a:ext>
                </a:extLst>
              </p:cNvPr>
              <p:cNvSpPr/>
              <p:nvPr/>
            </p:nvSpPr>
            <p:spPr>
              <a:xfrm>
                <a:off x="8399276" y="4149902"/>
                <a:ext cx="160460" cy="53487"/>
              </a:xfrm>
              <a:custGeom>
                <a:avLst/>
                <a:gdLst>
                  <a:gd name="connsiteX0" fmla="*/ 0 w 160459"/>
                  <a:gd name="connsiteY0" fmla="*/ 54654 h 53486"/>
                  <a:gd name="connsiteX1" fmla="*/ 8558 w 160459"/>
                  <a:gd name="connsiteY1" fmla="*/ 67491 h 53486"/>
                  <a:gd name="connsiteX2" fmla="*/ 193622 w 160459"/>
                  <a:gd name="connsiteY2" fmla="*/ 7051 h 53486"/>
                  <a:gd name="connsiteX3" fmla="*/ 0 w 160459"/>
                  <a:gd name="connsiteY3" fmla="*/ 54654 h 53486"/>
                </a:gdLst>
                <a:ahLst/>
                <a:cxnLst>
                  <a:cxn ang="0">
                    <a:pos x="connsiteX0" y="connsiteY0"/>
                  </a:cxn>
                  <a:cxn ang="0">
                    <a:pos x="connsiteX1" y="connsiteY1"/>
                  </a:cxn>
                  <a:cxn ang="0">
                    <a:pos x="connsiteX2" y="connsiteY2"/>
                  </a:cxn>
                  <a:cxn ang="0">
                    <a:pos x="connsiteX3" y="connsiteY3"/>
                  </a:cxn>
                </a:cxnLst>
                <a:rect l="l" t="t" r="r" b="b"/>
                <a:pathLst>
                  <a:path w="160459" h="53486">
                    <a:moveTo>
                      <a:pt x="0" y="54654"/>
                    </a:moveTo>
                    <a:cubicBezTo>
                      <a:pt x="0" y="60003"/>
                      <a:pt x="3744" y="65351"/>
                      <a:pt x="8558" y="67491"/>
                    </a:cubicBezTo>
                    <a:cubicBezTo>
                      <a:pt x="30487" y="78188"/>
                      <a:pt x="135321" y="58933"/>
                      <a:pt x="193622" y="7051"/>
                    </a:cubicBezTo>
                    <a:cubicBezTo>
                      <a:pt x="121949" y="-19692"/>
                      <a:pt x="535" y="37003"/>
                      <a:pt x="0" y="54654"/>
                    </a:cubicBezTo>
                    <a:close/>
                  </a:path>
                </a:pathLst>
              </a:custGeom>
              <a:gradFill flip="none" rotWithShape="1">
                <a:gsLst>
                  <a:gs pos="0">
                    <a:srgbClr val="D9B347"/>
                  </a:gs>
                  <a:gs pos="54000">
                    <a:srgbClr val="D3823D"/>
                  </a:gs>
                  <a:gs pos="100000">
                    <a:srgbClr val="894F11">
                      <a:lumMod val="50000"/>
                    </a:srgb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Shape 257">
                <a:extLst>
                  <a:ext uri="{FF2B5EF4-FFF2-40B4-BE49-F238E27FC236}">
                    <a16:creationId xmlns:a16="http://schemas.microsoft.com/office/drawing/2014/main" id="{C19EE23B-CDE5-4E91-BDD1-8E1A64B5FEC7}"/>
                  </a:ext>
                </a:extLst>
              </p:cNvPr>
              <p:cNvSpPr/>
              <p:nvPr/>
            </p:nvSpPr>
            <p:spPr>
              <a:xfrm>
                <a:off x="8318460" y="4112928"/>
                <a:ext cx="160460" cy="53487"/>
              </a:xfrm>
              <a:custGeom>
                <a:avLst/>
                <a:gdLst>
                  <a:gd name="connsiteX0" fmla="*/ 51 w 160459"/>
                  <a:gd name="connsiteY0" fmla="*/ 50443 h 53486"/>
                  <a:gd name="connsiteX1" fmla="*/ 7539 w 160459"/>
                  <a:gd name="connsiteY1" fmla="*/ 63280 h 53486"/>
                  <a:gd name="connsiteX2" fmla="*/ 190998 w 160459"/>
                  <a:gd name="connsiteY2" fmla="*/ 8189 h 53486"/>
                  <a:gd name="connsiteX3" fmla="*/ 51 w 160459"/>
                  <a:gd name="connsiteY3" fmla="*/ 50443 h 53486"/>
                </a:gdLst>
                <a:ahLst/>
                <a:cxnLst>
                  <a:cxn ang="0">
                    <a:pos x="connsiteX0" y="connsiteY0"/>
                  </a:cxn>
                  <a:cxn ang="0">
                    <a:pos x="connsiteX1" y="connsiteY1"/>
                  </a:cxn>
                  <a:cxn ang="0">
                    <a:pos x="connsiteX2" y="connsiteY2"/>
                  </a:cxn>
                  <a:cxn ang="0">
                    <a:pos x="connsiteX3" y="connsiteY3"/>
                  </a:cxn>
                </a:cxnLst>
                <a:rect l="l" t="t" r="r" b="b"/>
                <a:pathLst>
                  <a:path w="160459" h="53486">
                    <a:moveTo>
                      <a:pt x="51" y="50443"/>
                    </a:moveTo>
                    <a:cubicBezTo>
                      <a:pt x="-484" y="55792"/>
                      <a:pt x="3260" y="61141"/>
                      <a:pt x="7539" y="63280"/>
                    </a:cubicBezTo>
                    <a:cubicBezTo>
                      <a:pt x="27864" y="75047"/>
                      <a:pt x="131628" y="58466"/>
                      <a:pt x="190998" y="8189"/>
                    </a:cubicBezTo>
                    <a:cubicBezTo>
                      <a:pt x="123070" y="-20159"/>
                      <a:pt x="1656" y="32793"/>
                      <a:pt x="51" y="50443"/>
                    </a:cubicBezTo>
                    <a:close/>
                  </a:path>
                </a:pathLst>
              </a:custGeom>
              <a:gradFill flip="none" rotWithShape="1">
                <a:gsLst>
                  <a:gs pos="0">
                    <a:srgbClr val="D9B347"/>
                  </a:gs>
                  <a:gs pos="54000">
                    <a:srgbClr val="D3823D"/>
                  </a:gs>
                  <a:gs pos="100000">
                    <a:srgbClr val="894F11">
                      <a:lumMod val="50000"/>
                    </a:srgb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Shape 258">
                <a:extLst>
                  <a:ext uri="{FF2B5EF4-FFF2-40B4-BE49-F238E27FC236}">
                    <a16:creationId xmlns:a16="http://schemas.microsoft.com/office/drawing/2014/main" id="{8DC0B29F-1855-4FF2-B85C-28FBCAD58733}"/>
                  </a:ext>
                </a:extLst>
              </p:cNvPr>
              <p:cNvSpPr/>
              <p:nvPr/>
            </p:nvSpPr>
            <p:spPr>
              <a:xfrm>
                <a:off x="8238609" y="4071523"/>
                <a:ext cx="160460" cy="53487"/>
              </a:xfrm>
              <a:custGeom>
                <a:avLst/>
                <a:gdLst>
                  <a:gd name="connsiteX0" fmla="*/ 207 w 160459"/>
                  <a:gd name="connsiteY0" fmla="*/ 38896 h 53486"/>
                  <a:gd name="connsiteX1" fmla="*/ 6626 w 160459"/>
                  <a:gd name="connsiteY1" fmla="*/ 52803 h 53486"/>
                  <a:gd name="connsiteX2" fmla="*/ 192759 w 160459"/>
                  <a:gd name="connsiteY2" fmla="*/ 13223 h 53486"/>
                  <a:gd name="connsiteX3" fmla="*/ 207 w 160459"/>
                  <a:gd name="connsiteY3" fmla="*/ 38896 h 53486"/>
                </a:gdLst>
                <a:ahLst/>
                <a:cxnLst>
                  <a:cxn ang="0">
                    <a:pos x="connsiteX0" y="connsiteY0"/>
                  </a:cxn>
                  <a:cxn ang="0">
                    <a:pos x="connsiteX1" y="connsiteY1"/>
                  </a:cxn>
                  <a:cxn ang="0">
                    <a:pos x="connsiteX2" y="connsiteY2"/>
                  </a:cxn>
                  <a:cxn ang="0">
                    <a:pos x="connsiteX3" y="connsiteY3"/>
                  </a:cxn>
                </a:cxnLst>
                <a:rect l="l" t="t" r="r" b="b"/>
                <a:pathLst>
                  <a:path w="160459" h="53486">
                    <a:moveTo>
                      <a:pt x="207" y="38896"/>
                    </a:moveTo>
                    <a:cubicBezTo>
                      <a:pt x="-862" y="44245"/>
                      <a:pt x="2347" y="49594"/>
                      <a:pt x="6626" y="52803"/>
                    </a:cubicBezTo>
                    <a:cubicBezTo>
                      <a:pt x="25881" y="66174"/>
                      <a:pt x="130180" y="58686"/>
                      <a:pt x="192759" y="13223"/>
                    </a:cubicBezTo>
                    <a:cubicBezTo>
                      <a:pt x="126971" y="-21544"/>
                      <a:pt x="2882" y="21246"/>
                      <a:pt x="207" y="38896"/>
                    </a:cubicBezTo>
                    <a:close/>
                  </a:path>
                </a:pathLst>
              </a:custGeom>
              <a:gradFill flip="none" rotWithShape="1">
                <a:gsLst>
                  <a:gs pos="0">
                    <a:srgbClr val="D9B347"/>
                  </a:gs>
                  <a:gs pos="54000">
                    <a:srgbClr val="D3823D"/>
                  </a:gs>
                  <a:gs pos="100000">
                    <a:srgbClr val="894F11">
                      <a:lumMod val="50000"/>
                    </a:srgb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Shape 259">
                <a:extLst>
                  <a:ext uri="{FF2B5EF4-FFF2-40B4-BE49-F238E27FC236}">
                    <a16:creationId xmlns:a16="http://schemas.microsoft.com/office/drawing/2014/main" id="{5726BB3D-4429-4A23-8A43-BF55B42EA469}"/>
                  </a:ext>
                </a:extLst>
              </p:cNvPr>
              <p:cNvSpPr/>
              <p:nvPr/>
            </p:nvSpPr>
            <p:spPr>
              <a:xfrm>
                <a:off x="8178101" y="4020824"/>
                <a:ext cx="160460" cy="53487"/>
              </a:xfrm>
              <a:custGeom>
                <a:avLst/>
                <a:gdLst>
                  <a:gd name="connsiteX0" fmla="*/ 275 w 160459"/>
                  <a:gd name="connsiteY0" fmla="*/ 32365 h 53486"/>
                  <a:gd name="connsiteX1" fmla="*/ 5089 w 160459"/>
                  <a:gd name="connsiteY1" fmla="*/ 46271 h 53486"/>
                  <a:gd name="connsiteX2" fmla="*/ 177316 w 160459"/>
                  <a:gd name="connsiteY2" fmla="*/ 16319 h 53486"/>
                  <a:gd name="connsiteX3" fmla="*/ 275 w 160459"/>
                  <a:gd name="connsiteY3" fmla="*/ 32365 h 53486"/>
                </a:gdLst>
                <a:ahLst/>
                <a:cxnLst>
                  <a:cxn ang="0">
                    <a:pos x="connsiteX0" y="connsiteY0"/>
                  </a:cxn>
                  <a:cxn ang="0">
                    <a:pos x="connsiteX1" y="connsiteY1"/>
                  </a:cxn>
                  <a:cxn ang="0">
                    <a:pos x="connsiteX2" y="connsiteY2"/>
                  </a:cxn>
                  <a:cxn ang="0">
                    <a:pos x="connsiteX3" y="connsiteY3"/>
                  </a:cxn>
                </a:cxnLst>
                <a:rect l="l" t="t" r="r" b="b"/>
                <a:pathLst>
                  <a:path w="160459" h="53486">
                    <a:moveTo>
                      <a:pt x="275" y="32365"/>
                    </a:moveTo>
                    <a:cubicBezTo>
                      <a:pt x="-794" y="37714"/>
                      <a:pt x="1345" y="43062"/>
                      <a:pt x="5089" y="46271"/>
                    </a:cubicBezTo>
                    <a:cubicBezTo>
                      <a:pt x="21670" y="60178"/>
                      <a:pt x="116876" y="58038"/>
                      <a:pt x="177316" y="16319"/>
                    </a:cubicBezTo>
                    <a:cubicBezTo>
                      <a:pt x="120620" y="-21122"/>
                      <a:pt x="4554" y="15249"/>
                      <a:pt x="275" y="32365"/>
                    </a:cubicBezTo>
                    <a:close/>
                  </a:path>
                </a:pathLst>
              </a:custGeom>
              <a:gradFill flip="none" rotWithShape="1">
                <a:gsLst>
                  <a:gs pos="0">
                    <a:srgbClr val="D9B347"/>
                  </a:gs>
                  <a:gs pos="54000">
                    <a:srgbClr val="D3823D"/>
                  </a:gs>
                  <a:gs pos="100000">
                    <a:srgbClr val="894F11">
                      <a:lumMod val="50000"/>
                    </a:srgb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60">
                <a:extLst>
                  <a:ext uri="{FF2B5EF4-FFF2-40B4-BE49-F238E27FC236}">
                    <a16:creationId xmlns:a16="http://schemas.microsoft.com/office/drawing/2014/main" id="{B9AB7E36-0718-452F-9C71-7AF723B9951C}"/>
                  </a:ext>
                </a:extLst>
              </p:cNvPr>
              <p:cNvSpPr/>
              <p:nvPr/>
            </p:nvSpPr>
            <p:spPr>
              <a:xfrm>
                <a:off x="8116782" y="3973681"/>
                <a:ext cx="160460" cy="53487"/>
              </a:xfrm>
              <a:custGeom>
                <a:avLst/>
                <a:gdLst>
                  <a:gd name="connsiteX0" fmla="*/ 620 w 160459"/>
                  <a:gd name="connsiteY0" fmla="*/ 19068 h 0"/>
                  <a:gd name="connsiteX1" fmla="*/ 4364 w 160459"/>
                  <a:gd name="connsiteY1" fmla="*/ 32974 h 0"/>
                  <a:gd name="connsiteX2" fmla="*/ 177660 w 160459"/>
                  <a:gd name="connsiteY2" fmla="*/ 24951 h 0"/>
                  <a:gd name="connsiteX3" fmla="*/ 620 w 160459"/>
                  <a:gd name="connsiteY3" fmla="*/ 19068 h 0"/>
                </a:gdLst>
                <a:ahLst/>
                <a:cxnLst>
                  <a:cxn ang="0">
                    <a:pos x="connsiteX0" y="connsiteY0"/>
                  </a:cxn>
                  <a:cxn ang="0">
                    <a:pos x="connsiteX1" y="connsiteY1"/>
                  </a:cxn>
                  <a:cxn ang="0">
                    <a:pos x="connsiteX2" y="connsiteY2"/>
                  </a:cxn>
                  <a:cxn ang="0">
                    <a:pos x="connsiteX3" y="connsiteY3"/>
                  </a:cxn>
                </a:cxnLst>
                <a:rect l="l" t="t" r="r" b="b"/>
                <a:pathLst>
                  <a:path w="160459">
                    <a:moveTo>
                      <a:pt x="620" y="19068"/>
                    </a:moveTo>
                    <a:cubicBezTo>
                      <a:pt x="-985" y="23881"/>
                      <a:pt x="620" y="29765"/>
                      <a:pt x="4364" y="32974"/>
                    </a:cubicBezTo>
                    <a:cubicBezTo>
                      <a:pt x="19340" y="48485"/>
                      <a:pt x="113476" y="57578"/>
                      <a:pt x="177660" y="24951"/>
                    </a:cubicBezTo>
                    <a:cubicBezTo>
                      <a:pt x="124174" y="-17303"/>
                      <a:pt x="5968" y="3556"/>
                      <a:pt x="620" y="19068"/>
                    </a:cubicBezTo>
                    <a:close/>
                  </a:path>
                </a:pathLst>
              </a:custGeom>
              <a:gradFill flip="none" rotWithShape="1">
                <a:gsLst>
                  <a:gs pos="0">
                    <a:srgbClr val="D9B347"/>
                  </a:gs>
                  <a:gs pos="54000">
                    <a:srgbClr val="D3823D"/>
                  </a:gs>
                  <a:gs pos="100000">
                    <a:srgbClr val="894F11">
                      <a:lumMod val="50000"/>
                    </a:srgb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Shape 261">
                <a:extLst>
                  <a:ext uri="{FF2B5EF4-FFF2-40B4-BE49-F238E27FC236}">
                    <a16:creationId xmlns:a16="http://schemas.microsoft.com/office/drawing/2014/main" id="{9C9D527C-5EFB-4891-83D8-E5F952532213}"/>
                  </a:ext>
                </a:extLst>
              </p:cNvPr>
              <p:cNvSpPr/>
              <p:nvPr/>
            </p:nvSpPr>
            <p:spPr>
              <a:xfrm>
                <a:off x="8066685" y="3920330"/>
                <a:ext cx="160460" cy="53487"/>
              </a:xfrm>
              <a:custGeom>
                <a:avLst/>
                <a:gdLst>
                  <a:gd name="connsiteX0" fmla="*/ 974 w 160459"/>
                  <a:gd name="connsiteY0" fmla="*/ 14653 h 0"/>
                  <a:gd name="connsiteX1" fmla="*/ 3648 w 160459"/>
                  <a:gd name="connsiteY1" fmla="*/ 28560 h 0"/>
                  <a:gd name="connsiteX2" fmla="*/ 176410 w 160459"/>
                  <a:gd name="connsiteY2" fmla="*/ 30699 h 0"/>
                  <a:gd name="connsiteX3" fmla="*/ 974 w 160459"/>
                  <a:gd name="connsiteY3" fmla="*/ 14653 h 0"/>
                </a:gdLst>
                <a:ahLst/>
                <a:cxnLst>
                  <a:cxn ang="0">
                    <a:pos x="connsiteX0" y="connsiteY0"/>
                  </a:cxn>
                  <a:cxn ang="0">
                    <a:pos x="connsiteX1" y="connsiteY1"/>
                  </a:cxn>
                  <a:cxn ang="0">
                    <a:pos x="connsiteX2" y="connsiteY2"/>
                  </a:cxn>
                  <a:cxn ang="0">
                    <a:pos x="connsiteX3" y="connsiteY3"/>
                  </a:cxn>
                </a:cxnLst>
                <a:rect l="l" t="t" r="r" b="b"/>
                <a:pathLst>
                  <a:path w="160459">
                    <a:moveTo>
                      <a:pt x="974" y="14653"/>
                    </a:moveTo>
                    <a:cubicBezTo>
                      <a:pt x="-1165" y="19467"/>
                      <a:pt x="439" y="25350"/>
                      <a:pt x="3648" y="28560"/>
                    </a:cubicBezTo>
                    <a:cubicBezTo>
                      <a:pt x="17555" y="44606"/>
                      <a:pt x="110622" y="59582"/>
                      <a:pt x="176410" y="30699"/>
                    </a:cubicBezTo>
                    <a:cubicBezTo>
                      <a:pt x="126133" y="-14230"/>
                      <a:pt x="7393" y="-858"/>
                      <a:pt x="974" y="14653"/>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Shape 262">
                <a:extLst>
                  <a:ext uri="{FF2B5EF4-FFF2-40B4-BE49-F238E27FC236}">
                    <a16:creationId xmlns:a16="http://schemas.microsoft.com/office/drawing/2014/main" id="{CFB11987-2750-4187-BCF9-E79F540C21D2}"/>
                  </a:ext>
                </a:extLst>
              </p:cNvPr>
              <p:cNvSpPr/>
              <p:nvPr/>
            </p:nvSpPr>
            <p:spPr>
              <a:xfrm>
                <a:off x="8032023" y="3863890"/>
                <a:ext cx="106973" cy="53487"/>
              </a:xfrm>
              <a:custGeom>
                <a:avLst/>
                <a:gdLst>
                  <a:gd name="connsiteX0" fmla="*/ 335 w 106973"/>
                  <a:gd name="connsiteY0" fmla="*/ 11189 h 0"/>
                  <a:gd name="connsiteX1" fmla="*/ 3544 w 106973"/>
                  <a:gd name="connsiteY1" fmla="*/ 22956 h 0"/>
                  <a:gd name="connsiteX2" fmla="*/ 152237 w 106973"/>
                  <a:gd name="connsiteY2" fmla="*/ 34188 h 0"/>
                  <a:gd name="connsiteX3" fmla="*/ 335 w 106973"/>
                  <a:gd name="connsiteY3" fmla="*/ 11189 h 0"/>
                </a:gdLst>
                <a:ahLst/>
                <a:cxnLst>
                  <a:cxn ang="0">
                    <a:pos x="connsiteX0" y="connsiteY0"/>
                  </a:cxn>
                  <a:cxn ang="0">
                    <a:pos x="connsiteX1" y="connsiteY1"/>
                  </a:cxn>
                  <a:cxn ang="0">
                    <a:pos x="connsiteX2" y="connsiteY2"/>
                  </a:cxn>
                  <a:cxn ang="0">
                    <a:pos x="connsiteX3" y="connsiteY3"/>
                  </a:cxn>
                </a:cxnLst>
                <a:rect l="l" t="t" r="r" b="b"/>
                <a:pathLst>
                  <a:path w="106973">
                    <a:moveTo>
                      <a:pt x="335" y="11189"/>
                    </a:moveTo>
                    <a:cubicBezTo>
                      <a:pt x="-735" y="15468"/>
                      <a:pt x="870" y="19747"/>
                      <a:pt x="3544" y="22956"/>
                    </a:cubicBezTo>
                    <a:cubicBezTo>
                      <a:pt x="15311" y="36862"/>
                      <a:pt x="90727" y="55583"/>
                      <a:pt x="152237" y="34188"/>
                    </a:cubicBezTo>
                    <a:cubicBezTo>
                      <a:pt x="100890" y="-12880"/>
                      <a:pt x="3009" y="-1648"/>
                      <a:pt x="335" y="11189"/>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Shape 263">
                <a:extLst>
                  <a:ext uri="{FF2B5EF4-FFF2-40B4-BE49-F238E27FC236}">
                    <a16:creationId xmlns:a16="http://schemas.microsoft.com/office/drawing/2014/main" id="{C4CC8F42-B1C4-49D5-AF0C-F80B97661062}"/>
                  </a:ext>
                </a:extLst>
              </p:cNvPr>
              <p:cNvSpPr/>
              <p:nvPr/>
            </p:nvSpPr>
            <p:spPr>
              <a:xfrm>
                <a:off x="8014172" y="3803543"/>
                <a:ext cx="106973" cy="53487"/>
              </a:xfrm>
              <a:custGeom>
                <a:avLst/>
                <a:gdLst>
                  <a:gd name="connsiteX0" fmla="*/ 0 w 106973"/>
                  <a:gd name="connsiteY0" fmla="*/ 7886 h 0"/>
                  <a:gd name="connsiteX1" fmla="*/ 3209 w 106973"/>
                  <a:gd name="connsiteY1" fmla="*/ 18049 h 0"/>
                  <a:gd name="connsiteX2" fmla="*/ 125159 w 106973"/>
                  <a:gd name="connsiteY2" fmla="*/ 47466 h 0"/>
                  <a:gd name="connsiteX3" fmla="*/ 0 w 106973"/>
                  <a:gd name="connsiteY3" fmla="*/ 7886 h 0"/>
                </a:gdLst>
                <a:ahLst/>
                <a:cxnLst>
                  <a:cxn ang="0">
                    <a:pos x="connsiteX0" y="connsiteY0"/>
                  </a:cxn>
                  <a:cxn ang="0">
                    <a:pos x="connsiteX1" y="connsiteY1"/>
                  </a:cxn>
                  <a:cxn ang="0">
                    <a:pos x="connsiteX2" y="connsiteY2"/>
                  </a:cxn>
                  <a:cxn ang="0">
                    <a:pos x="connsiteX3" y="connsiteY3"/>
                  </a:cxn>
                </a:cxnLst>
                <a:rect l="l" t="t" r="r" b="b"/>
                <a:pathLst>
                  <a:path w="106973">
                    <a:moveTo>
                      <a:pt x="0" y="7886"/>
                    </a:moveTo>
                    <a:cubicBezTo>
                      <a:pt x="0" y="11095"/>
                      <a:pt x="1605" y="15374"/>
                      <a:pt x="3209" y="18049"/>
                    </a:cubicBezTo>
                    <a:cubicBezTo>
                      <a:pt x="11767" y="30885"/>
                      <a:pt x="66323" y="57629"/>
                      <a:pt x="125159" y="47466"/>
                    </a:cubicBezTo>
                    <a:cubicBezTo>
                      <a:pt x="76486" y="-10299"/>
                      <a:pt x="535" y="-3881"/>
                      <a:pt x="0" y="7886"/>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Shape 264">
                <a:extLst>
                  <a:ext uri="{FF2B5EF4-FFF2-40B4-BE49-F238E27FC236}">
                    <a16:creationId xmlns:a16="http://schemas.microsoft.com/office/drawing/2014/main" id="{4EB58F92-CCD0-49F6-9B67-82C94315DC8B}"/>
                  </a:ext>
                </a:extLst>
              </p:cNvPr>
              <p:cNvSpPr/>
              <p:nvPr/>
            </p:nvSpPr>
            <p:spPr>
              <a:xfrm>
                <a:off x="8666761" y="4234859"/>
                <a:ext cx="267433" cy="106973"/>
              </a:xfrm>
              <a:custGeom>
                <a:avLst/>
                <a:gdLst>
                  <a:gd name="connsiteX0" fmla="*/ 279148 w 267433"/>
                  <a:gd name="connsiteY0" fmla="*/ 46718 h 106973"/>
                  <a:gd name="connsiteX1" fmla="*/ 202662 w 267433"/>
                  <a:gd name="connsiteY1" fmla="*/ 24788 h 106973"/>
                  <a:gd name="connsiteX2" fmla="*/ 121897 w 267433"/>
                  <a:gd name="connsiteY2" fmla="*/ 17835 h 106973"/>
                  <a:gd name="connsiteX3" fmla="*/ 36853 w 267433"/>
                  <a:gd name="connsiteY3" fmla="*/ 42439 h 106973"/>
                  <a:gd name="connsiteX4" fmla="*/ 15994 w 267433"/>
                  <a:gd name="connsiteY4" fmla="*/ 78275 h 106973"/>
                  <a:gd name="connsiteX5" fmla="*/ 26691 w 267433"/>
                  <a:gd name="connsiteY5" fmla="*/ 114646 h 106973"/>
                  <a:gd name="connsiteX6" fmla="*/ 62527 w 267433"/>
                  <a:gd name="connsiteY6" fmla="*/ 120530 h 106973"/>
                  <a:gd name="connsiteX7" fmla="*/ 81782 w 267433"/>
                  <a:gd name="connsiteY7" fmla="*/ 96461 h 106973"/>
                  <a:gd name="connsiteX8" fmla="*/ 68411 w 267433"/>
                  <a:gd name="connsiteY8" fmla="*/ 76136 h 106973"/>
                  <a:gd name="connsiteX9" fmla="*/ 53969 w 267433"/>
                  <a:gd name="connsiteY9" fmla="*/ 82019 h 106973"/>
                  <a:gd name="connsiteX10" fmla="*/ 56109 w 267433"/>
                  <a:gd name="connsiteY10" fmla="*/ 91647 h 106973"/>
                  <a:gd name="connsiteX11" fmla="*/ 58248 w 267433"/>
                  <a:gd name="connsiteY11" fmla="*/ 92716 h 106973"/>
                  <a:gd name="connsiteX12" fmla="*/ 65201 w 267433"/>
                  <a:gd name="connsiteY12" fmla="*/ 99135 h 106973"/>
                  <a:gd name="connsiteX13" fmla="*/ 58783 w 267433"/>
                  <a:gd name="connsiteY13" fmla="*/ 106088 h 106973"/>
                  <a:gd name="connsiteX14" fmla="*/ 57178 w 267433"/>
                  <a:gd name="connsiteY14" fmla="*/ 106088 h 106973"/>
                  <a:gd name="connsiteX15" fmla="*/ 53969 w 267433"/>
                  <a:gd name="connsiteY15" fmla="*/ 105553 h 106973"/>
                  <a:gd name="connsiteX16" fmla="*/ 46481 w 267433"/>
                  <a:gd name="connsiteY16" fmla="*/ 100205 h 106973"/>
                  <a:gd name="connsiteX17" fmla="*/ 42737 w 267433"/>
                  <a:gd name="connsiteY17" fmla="*/ 78810 h 106973"/>
                  <a:gd name="connsiteX18" fmla="*/ 70550 w 267433"/>
                  <a:gd name="connsiteY18" fmla="*/ 65973 h 106973"/>
                  <a:gd name="connsiteX19" fmla="*/ 91410 w 267433"/>
                  <a:gd name="connsiteY19" fmla="*/ 96996 h 106973"/>
                  <a:gd name="connsiteX20" fmla="*/ 66271 w 267433"/>
                  <a:gd name="connsiteY20" fmla="*/ 131762 h 106973"/>
                  <a:gd name="connsiteX21" fmla="*/ 18133 w 267433"/>
                  <a:gd name="connsiteY21" fmla="*/ 125343 h 106973"/>
                  <a:gd name="connsiteX22" fmla="*/ 483 w 267433"/>
                  <a:gd name="connsiteY22" fmla="*/ 76136 h 106973"/>
                  <a:gd name="connsiteX23" fmla="*/ 26156 w 267433"/>
                  <a:gd name="connsiteY23" fmla="*/ 29067 h 106973"/>
                  <a:gd name="connsiteX24" fmla="*/ 121362 w 267433"/>
                  <a:gd name="connsiteY24" fmla="*/ 185 h 106973"/>
                  <a:gd name="connsiteX25" fmla="*/ 206406 w 267433"/>
                  <a:gd name="connsiteY25" fmla="*/ 7138 h 106973"/>
                  <a:gd name="connsiteX26" fmla="*/ 264706 w 267433"/>
                  <a:gd name="connsiteY26" fmla="*/ 23184 h 106973"/>
                  <a:gd name="connsiteX27" fmla="*/ 285566 w 267433"/>
                  <a:gd name="connsiteY27" fmla="*/ 31207 h 106973"/>
                  <a:gd name="connsiteX28" fmla="*/ 286101 w 267433"/>
                  <a:gd name="connsiteY28" fmla="*/ 31207 h 106973"/>
                  <a:gd name="connsiteX29" fmla="*/ 290915 w 267433"/>
                  <a:gd name="connsiteY29" fmla="*/ 41904 h 106973"/>
                  <a:gd name="connsiteX30" fmla="*/ 279148 w 267433"/>
                  <a:gd name="connsiteY30" fmla="*/ 46718 h 106973"/>
                  <a:gd name="connsiteX31" fmla="*/ 279148 w 267433"/>
                  <a:gd name="connsiteY31" fmla="*/ 46718 h 10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7433" h="106973">
                    <a:moveTo>
                      <a:pt x="279148" y="46718"/>
                    </a:moveTo>
                    <a:cubicBezTo>
                      <a:pt x="279148" y="46718"/>
                      <a:pt x="249195" y="33881"/>
                      <a:pt x="202662" y="24788"/>
                    </a:cubicBezTo>
                    <a:cubicBezTo>
                      <a:pt x="179128" y="20510"/>
                      <a:pt x="151315" y="16766"/>
                      <a:pt x="121897" y="17835"/>
                    </a:cubicBezTo>
                    <a:cubicBezTo>
                      <a:pt x="93014" y="18905"/>
                      <a:pt x="59853" y="24254"/>
                      <a:pt x="36853" y="42439"/>
                    </a:cubicBezTo>
                    <a:cubicBezTo>
                      <a:pt x="25621" y="51532"/>
                      <a:pt x="18668" y="64369"/>
                      <a:pt x="15994" y="78275"/>
                    </a:cubicBezTo>
                    <a:cubicBezTo>
                      <a:pt x="13854" y="92182"/>
                      <a:pt x="17063" y="107158"/>
                      <a:pt x="26691" y="114646"/>
                    </a:cubicBezTo>
                    <a:cubicBezTo>
                      <a:pt x="36853" y="123204"/>
                      <a:pt x="50225" y="124274"/>
                      <a:pt x="62527" y="120530"/>
                    </a:cubicBezTo>
                    <a:cubicBezTo>
                      <a:pt x="74294" y="116785"/>
                      <a:pt x="81782" y="107158"/>
                      <a:pt x="81782" y="96461"/>
                    </a:cubicBezTo>
                    <a:cubicBezTo>
                      <a:pt x="81782" y="85763"/>
                      <a:pt x="75364" y="77205"/>
                      <a:pt x="68411" y="76136"/>
                    </a:cubicBezTo>
                    <a:cubicBezTo>
                      <a:pt x="60923" y="73996"/>
                      <a:pt x="54504" y="78275"/>
                      <a:pt x="53969" y="82019"/>
                    </a:cubicBezTo>
                    <a:cubicBezTo>
                      <a:pt x="52899" y="86298"/>
                      <a:pt x="55039" y="90577"/>
                      <a:pt x="56109" y="91647"/>
                    </a:cubicBezTo>
                    <a:cubicBezTo>
                      <a:pt x="57713" y="92716"/>
                      <a:pt x="58248" y="92716"/>
                      <a:pt x="58248" y="92716"/>
                    </a:cubicBezTo>
                    <a:cubicBezTo>
                      <a:pt x="61992" y="92716"/>
                      <a:pt x="65201" y="95391"/>
                      <a:pt x="65201" y="99135"/>
                    </a:cubicBezTo>
                    <a:cubicBezTo>
                      <a:pt x="65201" y="102879"/>
                      <a:pt x="62527" y="106088"/>
                      <a:pt x="58783" y="106088"/>
                    </a:cubicBezTo>
                    <a:cubicBezTo>
                      <a:pt x="58248" y="106088"/>
                      <a:pt x="57713" y="106088"/>
                      <a:pt x="57178" y="106088"/>
                    </a:cubicBezTo>
                    <a:lnTo>
                      <a:pt x="53969" y="105553"/>
                    </a:lnTo>
                    <a:cubicBezTo>
                      <a:pt x="53969" y="105553"/>
                      <a:pt x="50225" y="105018"/>
                      <a:pt x="46481" y="100205"/>
                    </a:cubicBezTo>
                    <a:cubicBezTo>
                      <a:pt x="42737" y="95926"/>
                      <a:pt x="39528" y="87903"/>
                      <a:pt x="42737" y="78810"/>
                    </a:cubicBezTo>
                    <a:cubicBezTo>
                      <a:pt x="45946" y="68647"/>
                      <a:pt x="58783" y="62229"/>
                      <a:pt x="70550" y="65973"/>
                    </a:cubicBezTo>
                    <a:cubicBezTo>
                      <a:pt x="83387" y="68647"/>
                      <a:pt x="91945" y="83089"/>
                      <a:pt x="91410" y="96996"/>
                    </a:cubicBezTo>
                    <a:cubicBezTo>
                      <a:pt x="91945" y="111437"/>
                      <a:pt x="81247" y="126948"/>
                      <a:pt x="66271" y="131762"/>
                    </a:cubicBezTo>
                    <a:cubicBezTo>
                      <a:pt x="51830" y="137110"/>
                      <a:pt x="32575" y="136041"/>
                      <a:pt x="18133" y="125343"/>
                    </a:cubicBezTo>
                    <a:cubicBezTo>
                      <a:pt x="3157" y="113576"/>
                      <a:pt x="-1657" y="93786"/>
                      <a:pt x="483" y="76136"/>
                    </a:cubicBezTo>
                    <a:cubicBezTo>
                      <a:pt x="2087" y="58485"/>
                      <a:pt x="11715" y="40300"/>
                      <a:pt x="26156" y="29067"/>
                    </a:cubicBezTo>
                    <a:cubicBezTo>
                      <a:pt x="55039" y="6603"/>
                      <a:pt x="90340" y="1789"/>
                      <a:pt x="121362" y="185"/>
                    </a:cubicBezTo>
                    <a:cubicBezTo>
                      <a:pt x="152919" y="-885"/>
                      <a:pt x="181802" y="2859"/>
                      <a:pt x="206406" y="7138"/>
                    </a:cubicBezTo>
                    <a:cubicBezTo>
                      <a:pt x="231010" y="11952"/>
                      <a:pt x="250800" y="18370"/>
                      <a:pt x="264706" y="23184"/>
                    </a:cubicBezTo>
                    <a:cubicBezTo>
                      <a:pt x="278078" y="28532"/>
                      <a:pt x="285566" y="31207"/>
                      <a:pt x="285566" y="31207"/>
                    </a:cubicBezTo>
                    <a:lnTo>
                      <a:pt x="286101" y="31207"/>
                    </a:lnTo>
                    <a:cubicBezTo>
                      <a:pt x="290380" y="32812"/>
                      <a:pt x="292520" y="37625"/>
                      <a:pt x="290915" y="41904"/>
                    </a:cubicBezTo>
                    <a:cubicBezTo>
                      <a:pt x="288776" y="46718"/>
                      <a:pt x="283962" y="48857"/>
                      <a:pt x="279148" y="46718"/>
                    </a:cubicBezTo>
                    <a:cubicBezTo>
                      <a:pt x="279683" y="47253"/>
                      <a:pt x="279683" y="46718"/>
                      <a:pt x="279148" y="46718"/>
                    </a:cubicBezTo>
                    <a:close/>
                  </a:path>
                </a:pathLst>
              </a:custGeom>
              <a:gradFill flip="none" rotWithShape="1">
                <a:gsLst>
                  <a:gs pos="0">
                    <a:srgbClr val="D9B347"/>
                  </a:gs>
                  <a:gs pos="26000">
                    <a:srgbClr val="D3823D"/>
                  </a:gs>
                  <a:gs pos="68000">
                    <a:srgbClr val="894F11">
                      <a:lumMod val="50000"/>
                    </a:srgb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Shape 265">
                <a:extLst>
                  <a:ext uri="{FF2B5EF4-FFF2-40B4-BE49-F238E27FC236}">
                    <a16:creationId xmlns:a16="http://schemas.microsoft.com/office/drawing/2014/main" id="{DE752541-E148-49F8-B501-028EA4DD82C0}"/>
                  </a:ext>
                </a:extLst>
              </p:cNvPr>
              <p:cNvSpPr/>
              <p:nvPr/>
            </p:nvSpPr>
            <p:spPr>
              <a:xfrm>
                <a:off x="8117617" y="3819667"/>
                <a:ext cx="1123219" cy="588353"/>
              </a:xfrm>
              <a:custGeom>
                <a:avLst/>
                <a:gdLst>
                  <a:gd name="connsiteX0" fmla="*/ 1127818 w 1123218"/>
                  <a:gd name="connsiteY0" fmla="*/ 638415 h 588352"/>
                  <a:gd name="connsiteX1" fmla="*/ 1087168 w 1123218"/>
                  <a:gd name="connsiteY1" fmla="*/ 600975 h 588352"/>
                  <a:gd name="connsiteX2" fmla="*/ 964684 w 1123218"/>
                  <a:gd name="connsiteY2" fmla="*/ 519675 h 588352"/>
                  <a:gd name="connsiteX3" fmla="*/ 769992 w 1123218"/>
                  <a:gd name="connsiteY3" fmla="*/ 443724 h 588352"/>
                  <a:gd name="connsiteX4" fmla="*/ 540000 w 1123218"/>
                  <a:gd name="connsiteY4" fmla="*/ 368308 h 588352"/>
                  <a:gd name="connsiteX5" fmla="*/ 316961 w 1123218"/>
                  <a:gd name="connsiteY5" fmla="*/ 273102 h 588352"/>
                  <a:gd name="connsiteX6" fmla="*/ 140990 w 1123218"/>
                  <a:gd name="connsiteY6" fmla="*/ 154896 h 588352"/>
                  <a:gd name="connsiteX7" fmla="*/ 34016 w 1123218"/>
                  <a:gd name="connsiteY7" fmla="*/ 50062 h 588352"/>
                  <a:gd name="connsiteX8" fmla="*/ 320 w 1123218"/>
                  <a:gd name="connsiteY8" fmla="*/ 4064 h 588352"/>
                  <a:gd name="connsiteX9" fmla="*/ 1390 w 1123218"/>
                  <a:gd name="connsiteY9" fmla="*/ 320 h 588352"/>
                  <a:gd name="connsiteX10" fmla="*/ 5134 w 1123218"/>
                  <a:gd name="connsiteY10" fmla="*/ 1390 h 588352"/>
                  <a:gd name="connsiteX11" fmla="*/ 41505 w 1123218"/>
                  <a:gd name="connsiteY11" fmla="*/ 44179 h 588352"/>
                  <a:gd name="connsiteX12" fmla="*/ 151152 w 1123218"/>
                  <a:gd name="connsiteY12" fmla="*/ 143664 h 588352"/>
                  <a:gd name="connsiteX13" fmla="*/ 325519 w 1123218"/>
                  <a:gd name="connsiteY13" fmla="*/ 258660 h 588352"/>
                  <a:gd name="connsiteX14" fmla="*/ 546953 w 1123218"/>
                  <a:gd name="connsiteY14" fmla="*/ 352262 h 588352"/>
                  <a:gd name="connsiteX15" fmla="*/ 776411 w 1123218"/>
                  <a:gd name="connsiteY15" fmla="*/ 427143 h 588352"/>
                  <a:gd name="connsiteX16" fmla="*/ 973776 w 1123218"/>
                  <a:gd name="connsiteY16" fmla="*/ 504699 h 588352"/>
                  <a:gd name="connsiteX17" fmla="*/ 1140655 w 1123218"/>
                  <a:gd name="connsiteY17" fmla="*/ 628253 h 588352"/>
                  <a:gd name="connsiteX18" fmla="*/ 1140120 w 1123218"/>
                  <a:gd name="connsiteY18" fmla="*/ 639485 h 588352"/>
                  <a:gd name="connsiteX19" fmla="*/ 1127818 w 1123218"/>
                  <a:gd name="connsiteY19" fmla="*/ 638415 h 5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218" h="588352">
                    <a:moveTo>
                      <a:pt x="1127818" y="638415"/>
                    </a:moveTo>
                    <a:cubicBezTo>
                      <a:pt x="1127818" y="638415"/>
                      <a:pt x="1114446" y="623439"/>
                      <a:pt x="1087168" y="600975"/>
                    </a:cubicBezTo>
                    <a:cubicBezTo>
                      <a:pt x="1059890" y="578510"/>
                      <a:pt x="1018170" y="548558"/>
                      <a:pt x="964684" y="519675"/>
                    </a:cubicBezTo>
                    <a:cubicBezTo>
                      <a:pt x="910662" y="490257"/>
                      <a:pt x="843804" y="466723"/>
                      <a:pt x="769992" y="443724"/>
                    </a:cubicBezTo>
                    <a:cubicBezTo>
                      <a:pt x="696716" y="420190"/>
                      <a:pt x="618090" y="396121"/>
                      <a:pt x="540000" y="368308"/>
                    </a:cubicBezTo>
                    <a:cubicBezTo>
                      <a:pt x="462444" y="340495"/>
                      <a:pt x="385424" y="309473"/>
                      <a:pt x="316961" y="273102"/>
                    </a:cubicBezTo>
                    <a:cubicBezTo>
                      <a:pt x="247428" y="237266"/>
                      <a:pt x="188593" y="194476"/>
                      <a:pt x="140990" y="154896"/>
                    </a:cubicBezTo>
                    <a:cubicBezTo>
                      <a:pt x="92852" y="115316"/>
                      <a:pt x="57016" y="77876"/>
                      <a:pt x="34016" y="50062"/>
                    </a:cubicBezTo>
                    <a:cubicBezTo>
                      <a:pt x="11017" y="22249"/>
                      <a:pt x="320" y="4064"/>
                      <a:pt x="320" y="4064"/>
                    </a:cubicBezTo>
                    <a:cubicBezTo>
                      <a:pt x="-215" y="2459"/>
                      <a:pt x="-215" y="855"/>
                      <a:pt x="1390" y="320"/>
                    </a:cubicBezTo>
                    <a:cubicBezTo>
                      <a:pt x="2459" y="-215"/>
                      <a:pt x="4064" y="-215"/>
                      <a:pt x="5134" y="1390"/>
                    </a:cubicBezTo>
                    <a:cubicBezTo>
                      <a:pt x="5134" y="1390"/>
                      <a:pt x="16366" y="17970"/>
                      <a:pt x="41505" y="44179"/>
                    </a:cubicBezTo>
                    <a:cubicBezTo>
                      <a:pt x="65574" y="70387"/>
                      <a:pt x="103014" y="105154"/>
                      <a:pt x="151152" y="143664"/>
                    </a:cubicBezTo>
                    <a:cubicBezTo>
                      <a:pt x="199825" y="181105"/>
                      <a:pt x="257591" y="223894"/>
                      <a:pt x="325519" y="258660"/>
                    </a:cubicBezTo>
                    <a:cubicBezTo>
                      <a:pt x="393447" y="294496"/>
                      <a:pt x="469398" y="324984"/>
                      <a:pt x="546953" y="352262"/>
                    </a:cubicBezTo>
                    <a:cubicBezTo>
                      <a:pt x="624509" y="379540"/>
                      <a:pt x="702599" y="404144"/>
                      <a:pt x="776411" y="427143"/>
                    </a:cubicBezTo>
                    <a:cubicBezTo>
                      <a:pt x="849687" y="449607"/>
                      <a:pt x="919220" y="473676"/>
                      <a:pt x="973776" y="504699"/>
                    </a:cubicBezTo>
                    <a:cubicBezTo>
                      <a:pt x="1083959" y="564069"/>
                      <a:pt x="1140655" y="628253"/>
                      <a:pt x="1140655" y="628253"/>
                    </a:cubicBezTo>
                    <a:cubicBezTo>
                      <a:pt x="1143864" y="631462"/>
                      <a:pt x="1143329" y="636276"/>
                      <a:pt x="1140120" y="639485"/>
                    </a:cubicBezTo>
                    <a:cubicBezTo>
                      <a:pt x="1135841" y="642159"/>
                      <a:pt x="1130492" y="641624"/>
                      <a:pt x="1127818" y="638415"/>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Shape 266">
                <a:extLst>
                  <a:ext uri="{FF2B5EF4-FFF2-40B4-BE49-F238E27FC236}">
                    <a16:creationId xmlns:a16="http://schemas.microsoft.com/office/drawing/2014/main" id="{88D7AFE2-B9A1-4224-85AE-E6BA13C6E593}"/>
                  </a:ext>
                </a:extLst>
              </p:cNvPr>
              <p:cNvSpPr/>
              <p:nvPr/>
            </p:nvSpPr>
            <p:spPr>
              <a:xfrm>
                <a:off x="9633502" y="2898413"/>
                <a:ext cx="106973" cy="106973"/>
              </a:xfrm>
              <a:custGeom>
                <a:avLst/>
                <a:gdLst>
                  <a:gd name="connsiteX0" fmla="*/ 780 w 106973"/>
                  <a:gd name="connsiteY0" fmla="*/ 58835 h 106973"/>
                  <a:gd name="connsiteX1" fmla="*/ 151612 w 106973"/>
                  <a:gd name="connsiteY1" fmla="*/ 123554 h 106973"/>
                  <a:gd name="connsiteX2" fmla="*/ 117381 w 106973"/>
                  <a:gd name="connsiteY2" fmla="*/ 43324 h 106973"/>
                  <a:gd name="connsiteX3" fmla="*/ 5594 w 106973"/>
                  <a:gd name="connsiteY3" fmla="*/ 0 h 106973"/>
                  <a:gd name="connsiteX4" fmla="*/ 780 w 106973"/>
                  <a:gd name="connsiteY4" fmla="*/ 58835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780" y="58835"/>
                    </a:moveTo>
                    <a:cubicBezTo>
                      <a:pt x="38221" y="101625"/>
                      <a:pt x="100265" y="129438"/>
                      <a:pt x="151612" y="123554"/>
                    </a:cubicBezTo>
                    <a:cubicBezTo>
                      <a:pt x="144124" y="96811"/>
                      <a:pt x="139845" y="59905"/>
                      <a:pt x="117381" y="43324"/>
                    </a:cubicBezTo>
                    <a:cubicBezTo>
                      <a:pt x="84754" y="19255"/>
                      <a:pt x="45709" y="3744"/>
                      <a:pt x="5594" y="0"/>
                    </a:cubicBezTo>
                    <a:cubicBezTo>
                      <a:pt x="-290" y="19255"/>
                      <a:pt x="-824" y="37976"/>
                      <a:pt x="780" y="58835"/>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Shape 267">
                <a:extLst>
                  <a:ext uri="{FF2B5EF4-FFF2-40B4-BE49-F238E27FC236}">
                    <a16:creationId xmlns:a16="http://schemas.microsoft.com/office/drawing/2014/main" id="{AC937E00-E0A1-4A46-A40E-27BCFE8A58F5}"/>
                  </a:ext>
                </a:extLst>
              </p:cNvPr>
              <p:cNvSpPr/>
              <p:nvPr/>
            </p:nvSpPr>
            <p:spPr>
              <a:xfrm>
                <a:off x="9001535" y="2422014"/>
                <a:ext cx="213946" cy="53487"/>
              </a:xfrm>
              <a:custGeom>
                <a:avLst/>
                <a:gdLst>
                  <a:gd name="connsiteX0" fmla="*/ 0 w 213946"/>
                  <a:gd name="connsiteY0" fmla="*/ 29785 h 53486"/>
                  <a:gd name="connsiteX1" fmla="*/ 129972 w 213946"/>
                  <a:gd name="connsiteY1" fmla="*/ 3577 h 53486"/>
                  <a:gd name="connsiteX2" fmla="*/ 238550 w 213946"/>
                  <a:gd name="connsiteY2" fmla="*/ 79528 h 53486"/>
                  <a:gd name="connsiteX3" fmla="*/ 111787 w 213946"/>
                  <a:gd name="connsiteY3" fmla="*/ 92365 h 53486"/>
                  <a:gd name="connsiteX4" fmla="*/ 0 w 213946"/>
                  <a:gd name="connsiteY4" fmla="*/ 297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46" h="53486">
                    <a:moveTo>
                      <a:pt x="0" y="29785"/>
                    </a:moveTo>
                    <a:cubicBezTo>
                      <a:pt x="37441" y="4112"/>
                      <a:pt x="85579" y="-6051"/>
                      <a:pt x="129972" y="3577"/>
                    </a:cubicBezTo>
                    <a:cubicBezTo>
                      <a:pt x="174366" y="12670"/>
                      <a:pt x="214481" y="41018"/>
                      <a:pt x="238550" y="79528"/>
                    </a:cubicBezTo>
                    <a:cubicBezTo>
                      <a:pt x="198435" y="96109"/>
                      <a:pt x="154576" y="101457"/>
                      <a:pt x="111787" y="92365"/>
                    </a:cubicBezTo>
                    <a:cubicBezTo>
                      <a:pt x="68998" y="82737"/>
                      <a:pt x="29953" y="61342"/>
                      <a:pt x="0" y="29785"/>
                    </a:cubicBezTo>
                    <a:close/>
                  </a:path>
                </a:pathLst>
              </a:custGeom>
              <a:gradFill>
                <a:gsLst>
                  <a:gs pos="0">
                    <a:srgbClr val="D9B347"/>
                  </a:gs>
                  <a:gs pos="54000">
                    <a:srgbClr val="D3823D"/>
                  </a:gs>
                  <a:gs pos="100000">
                    <a:srgbClr val="894F11">
                      <a:lumMod val="50000"/>
                    </a:srgbClr>
                  </a:gs>
                </a:gsLst>
                <a:path path="circle">
                  <a:fillToRect r="100000" b="100000"/>
                </a:path>
              </a:gra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Shape 268">
                <a:extLst>
                  <a:ext uri="{FF2B5EF4-FFF2-40B4-BE49-F238E27FC236}">
                    <a16:creationId xmlns:a16="http://schemas.microsoft.com/office/drawing/2014/main" id="{1C70BEF6-77C2-4B0A-BF06-A2AF31B21A12}"/>
                  </a:ext>
                </a:extLst>
              </p:cNvPr>
              <p:cNvSpPr/>
              <p:nvPr/>
            </p:nvSpPr>
            <p:spPr>
              <a:xfrm>
                <a:off x="9226257" y="2386011"/>
                <a:ext cx="106973" cy="106973"/>
              </a:xfrm>
              <a:custGeom>
                <a:avLst/>
                <a:gdLst>
                  <a:gd name="connsiteX0" fmla="*/ 36828 w 106973"/>
                  <a:gd name="connsiteY0" fmla="*/ 121415 h 106973"/>
                  <a:gd name="connsiteX1" fmla="*/ 992 w 106973"/>
                  <a:gd name="connsiteY1" fmla="*/ 0 h 106973"/>
                  <a:gd name="connsiteX2" fmla="*/ 94593 w 106973"/>
                  <a:gd name="connsiteY2" fmla="*/ 54556 h 106973"/>
                  <a:gd name="connsiteX3" fmla="*/ 129894 w 106973"/>
                  <a:gd name="connsiteY3" fmla="*/ 154041 h 106973"/>
                  <a:gd name="connsiteX4" fmla="*/ 36828 w 106973"/>
                  <a:gd name="connsiteY4" fmla="*/ 121415 h 106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06973">
                    <a:moveTo>
                      <a:pt x="36828" y="121415"/>
                    </a:moveTo>
                    <a:cubicBezTo>
                      <a:pt x="9015" y="87718"/>
                      <a:pt x="-3822" y="43324"/>
                      <a:pt x="992" y="0"/>
                    </a:cubicBezTo>
                    <a:cubicBezTo>
                      <a:pt x="35758" y="11232"/>
                      <a:pt x="69454" y="27813"/>
                      <a:pt x="94593" y="54556"/>
                    </a:cubicBezTo>
                    <a:cubicBezTo>
                      <a:pt x="119732" y="81300"/>
                      <a:pt x="134708" y="118205"/>
                      <a:pt x="129894" y="154041"/>
                    </a:cubicBezTo>
                    <a:cubicBezTo>
                      <a:pt x="99942" y="139065"/>
                      <a:pt x="68919" y="129972"/>
                      <a:pt x="36828" y="121415"/>
                    </a:cubicBezTo>
                    <a:close/>
                  </a:path>
                </a:pathLst>
              </a:custGeom>
              <a:gradFill>
                <a:gsLst>
                  <a:gs pos="0">
                    <a:srgbClr val="D9B347"/>
                  </a:gs>
                  <a:gs pos="54000">
                    <a:srgbClr val="D3823D"/>
                  </a:gs>
                  <a:gs pos="100000">
                    <a:srgbClr val="894F11">
                      <a:lumMod val="50000"/>
                    </a:srgbClr>
                  </a:gs>
                </a:gsLst>
                <a:path path="circle">
                  <a:fillToRect r="100000" b="100000"/>
                </a:path>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Shape 269">
                <a:extLst>
                  <a:ext uri="{FF2B5EF4-FFF2-40B4-BE49-F238E27FC236}">
                    <a16:creationId xmlns:a16="http://schemas.microsoft.com/office/drawing/2014/main" id="{257DEEAF-92E1-4CC8-B38E-B0B601190CDE}"/>
                  </a:ext>
                </a:extLst>
              </p:cNvPr>
              <p:cNvSpPr/>
              <p:nvPr/>
            </p:nvSpPr>
            <p:spPr>
              <a:xfrm>
                <a:off x="9392570" y="2422382"/>
                <a:ext cx="106973" cy="160460"/>
              </a:xfrm>
              <a:custGeom>
                <a:avLst/>
                <a:gdLst>
                  <a:gd name="connsiteX0" fmla="*/ 22951 w 106973"/>
                  <a:gd name="connsiteY0" fmla="*/ 146018 h 160459"/>
                  <a:gd name="connsiteX1" fmla="*/ 6905 w 106973"/>
                  <a:gd name="connsiteY1" fmla="*/ 0 h 160459"/>
                  <a:gd name="connsiteX2" fmla="*/ 94623 w 106973"/>
                  <a:gd name="connsiteY2" fmla="*/ 95741 h 160459"/>
                  <a:gd name="connsiteX3" fmla="*/ 104786 w 106973"/>
                  <a:gd name="connsiteY3" fmla="*/ 200040 h 160459"/>
                  <a:gd name="connsiteX4" fmla="*/ 22951 w 106973"/>
                  <a:gd name="connsiteY4" fmla="*/ 14601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160459">
                    <a:moveTo>
                      <a:pt x="22951" y="146018"/>
                    </a:moveTo>
                    <a:cubicBezTo>
                      <a:pt x="-48" y="103229"/>
                      <a:pt x="-6466" y="49208"/>
                      <a:pt x="6905" y="0"/>
                    </a:cubicBezTo>
                    <a:cubicBezTo>
                      <a:pt x="43811" y="27278"/>
                      <a:pt x="75903" y="59370"/>
                      <a:pt x="94623" y="95741"/>
                    </a:cubicBezTo>
                    <a:cubicBezTo>
                      <a:pt x="112274" y="129972"/>
                      <a:pt x="117623" y="169018"/>
                      <a:pt x="104786" y="200040"/>
                    </a:cubicBezTo>
                    <a:cubicBezTo>
                      <a:pt x="81252" y="179180"/>
                      <a:pt x="53439" y="163134"/>
                      <a:pt x="22951" y="146018"/>
                    </a:cubicBezTo>
                    <a:close/>
                  </a:path>
                </a:pathLst>
              </a:custGeom>
              <a:gradFill>
                <a:gsLst>
                  <a:gs pos="0">
                    <a:srgbClr val="D9B347"/>
                  </a:gs>
                  <a:gs pos="54000">
                    <a:srgbClr val="D3823D"/>
                  </a:gs>
                  <a:gs pos="100000">
                    <a:srgbClr val="894F11">
                      <a:lumMod val="50000"/>
                    </a:srgbClr>
                  </a:gs>
                </a:gsLst>
                <a:path path="circle">
                  <a:fillToRect r="100000" b="100000"/>
                </a:path>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Shape 270">
                <a:extLst>
                  <a:ext uri="{FF2B5EF4-FFF2-40B4-BE49-F238E27FC236}">
                    <a16:creationId xmlns:a16="http://schemas.microsoft.com/office/drawing/2014/main" id="{04F2D091-52A5-42FB-B833-FAFB1623958E}"/>
                  </a:ext>
                </a:extLst>
              </p:cNvPr>
              <p:cNvSpPr/>
              <p:nvPr/>
            </p:nvSpPr>
            <p:spPr>
              <a:xfrm>
                <a:off x="9537639" y="2497263"/>
                <a:ext cx="53487" cy="213946"/>
              </a:xfrm>
              <a:custGeom>
                <a:avLst/>
                <a:gdLst>
                  <a:gd name="connsiteX0" fmla="*/ 13204 w 53486"/>
                  <a:gd name="connsiteY0" fmla="*/ 168483 h 213946"/>
                  <a:gd name="connsiteX1" fmla="*/ 16948 w 53486"/>
                  <a:gd name="connsiteY1" fmla="*/ 0 h 213946"/>
                  <a:gd name="connsiteX2" fmla="*/ 93434 w 53486"/>
                  <a:gd name="connsiteY2" fmla="*/ 125159 h 213946"/>
                  <a:gd name="connsiteX3" fmla="*/ 83806 w 53486"/>
                  <a:gd name="connsiteY3" fmla="*/ 235341 h 213946"/>
                  <a:gd name="connsiteX4" fmla="*/ 13204 w 53486"/>
                  <a:gd name="connsiteY4" fmla="*/ 168483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13204" y="168483"/>
                    </a:moveTo>
                    <a:cubicBezTo>
                      <a:pt x="-4982" y="118205"/>
                      <a:pt x="-4982" y="55626"/>
                      <a:pt x="16948" y="0"/>
                    </a:cubicBezTo>
                    <a:cubicBezTo>
                      <a:pt x="52784" y="43859"/>
                      <a:pt x="81132" y="81300"/>
                      <a:pt x="93434" y="125159"/>
                    </a:cubicBezTo>
                    <a:cubicBezTo>
                      <a:pt x="104131" y="163134"/>
                      <a:pt x="100387" y="208598"/>
                      <a:pt x="83806" y="235341"/>
                    </a:cubicBezTo>
                    <a:cubicBezTo>
                      <a:pt x="65086" y="211807"/>
                      <a:pt x="41017" y="191482"/>
                      <a:pt x="13204" y="168483"/>
                    </a:cubicBezTo>
                    <a:close/>
                  </a:path>
                </a:pathLst>
              </a:custGeom>
              <a:gradFill>
                <a:gsLst>
                  <a:gs pos="0">
                    <a:srgbClr val="D9B347"/>
                  </a:gs>
                  <a:gs pos="54000">
                    <a:srgbClr val="D3823D"/>
                  </a:gs>
                  <a:gs pos="100000">
                    <a:srgbClr val="894F11">
                      <a:lumMod val="50000"/>
                    </a:srgbClr>
                  </a:gs>
                </a:gsLst>
                <a:path path="circle">
                  <a:fillToRect r="100000" b="100000"/>
                </a:path>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Shape 271">
                <a:extLst>
                  <a:ext uri="{FF2B5EF4-FFF2-40B4-BE49-F238E27FC236}">
                    <a16:creationId xmlns:a16="http://schemas.microsoft.com/office/drawing/2014/main" id="{2F5126D5-B76C-4F80-9B85-5AD78A143A1D}"/>
                  </a:ext>
                </a:extLst>
              </p:cNvPr>
              <p:cNvSpPr/>
              <p:nvPr/>
            </p:nvSpPr>
            <p:spPr>
              <a:xfrm>
                <a:off x="9662280" y="2582307"/>
                <a:ext cx="53487" cy="267433"/>
              </a:xfrm>
              <a:custGeom>
                <a:avLst/>
                <a:gdLst>
                  <a:gd name="connsiteX0" fmla="*/ 2489 w 53486"/>
                  <a:gd name="connsiteY0" fmla="*/ 200575 h 267433"/>
                  <a:gd name="connsiteX1" fmla="*/ 44744 w 53486"/>
                  <a:gd name="connsiteY1" fmla="*/ 0 h 267433"/>
                  <a:gd name="connsiteX2" fmla="*/ 88068 w 53486"/>
                  <a:gd name="connsiteY2" fmla="*/ 173832 h 267433"/>
                  <a:gd name="connsiteX3" fmla="*/ 53836 w 53486"/>
                  <a:gd name="connsiteY3" fmla="*/ 278130 h 267433"/>
                  <a:gd name="connsiteX4" fmla="*/ 2489 w 53486"/>
                  <a:gd name="connsiteY4" fmla="*/ 200575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2489" y="200575"/>
                    </a:moveTo>
                    <a:cubicBezTo>
                      <a:pt x="-6069" y="140670"/>
                      <a:pt x="7303" y="65254"/>
                      <a:pt x="44744" y="0"/>
                    </a:cubicBezTo>
                    <a:cubicBezTo>
                      <a:pt x="70417" y="70602"/>
                      <a:pt x="88068" y="123554"/>
                      <a:pt x="88068" y="173832"/>
                    </a:cubicBezTo>
                    <a:cubicBezTo>
                      <a:pt x="88068" y="214481"/>
                      <a:pt x="74161" y="256736"/>
                      <a:pt x="53836" y="278130"/>
                    </a:cubicBezTo>
                    <a:cubicBezTo>
                      <a:pt x="42069" y="254061"/>
                      <a:pt x="24419" y="229992"/>
                      <a:pt x="2489" y="200575"/>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3" name="Freeform: Shape 272">
                <a:extLst>
                  <a:ext uri="{FF2B5EF4-FFF2-40B4-BE49-F238E27FC236}">
                    <a16:creationId xmlns:a16="http://schemas.microsoft.com/office/drawing/2014/main" id="{804CB6C4-EBF6-4A0A-8FEE-3DE4F347E11C}"/>
                  </a:ext>
                </a:extLst>
              </p:cNvPr>
              <p:cNvSpPr/>
              <p:nvPr/>
            </p:nvSpPr>
            <p:spPr>
              <a:xfrm>
                <a:off x="9754592" y="2728860"/>
                <a:ext cx="53487" cy="267433"/>
              </a:xfrm>
              <a:custGeom>
                <a:avLst/>
                <a:gdLst>
                  <a:gd name="connsiteX0" fmla="*/ 35 w 53486"/>
                  <a:gd name="connsiteY0" fmla="*/ 210202 h 267433"/>
                  <a:gd name="connsiteX1" fmla="*/ 71172 w 53486"/>
                  <a:gd name="connsiteY1" fmla="*/ 0 h 267433"/>
                  <a:gd name="connsiteX2" fmla="*/ 86148 w 53486"/>
                  <a:gd name="connsiteY2" fmla="*/ 197366 h 267433"/>
                  <a:gd name="connsiteX3" fmla="*/ 38010 w 53486"/>
                  <a:gd name="connsiteY3" fmla="*/ 293107 h 267433"/>
                  <a:gd name="connsiteX4" fmla="*/ 35 w 53486"/>
                  <a:gd name="connsiteY4" fmla="*/ 210202 h 267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67433">
                    <a:moveTo>
                      <a:pt x="35" y="210202"/>
                    </a:moveTo>
                    <a:cubicBezTo>
                      <a:pt x="-1035" y="147623"/>
                      <a:pt x="22499" y="67928"/>
                      <a:pt x="71172" y="0"/>
                    </a:cubicBezTo>
                    <a:cubicBezTo>
                      <a:pt x="85614" y="85579"/>
                      <a:pt x="94706" y="145484"/>
                      <a:pt x="86148" y="197366"/>
                    </a:cubicBezTo>
                    <a:cubicBezTo>
                      <a:pt x="79195" y="238015"/>
                      <a:pt x="59940" y="276526"/>
                      <a:pt x="38010" y="293107"/>
                    </a:cubicBezTo>
                    <a:cubicBezTo>
                      <a:pt x="31057" y="268503"/>
                      <a:pt x="17151" y="242294"/>
                      <a:pt x="35" y="210202"/>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Freeform: Shape 273">
                <a:extLst>
                  <a:ext uri="{FF2B5EF4-FFF2-40B4-BE49-F238E27FC236}">
                    <a16:creationId xmlns:a16="http://schemas.microsoft.com/office/drawing/2014/main" id="{3DF0A3F3-2E3A-4B03-99FA-EC6ADE962EB0}"/>
                  </a:ext>
                </a:extLst>
              </p:cNvPr>
              <p:cNvSpPr/>
              <p:nvPr/>
            </p:nvSpPr>
            <p:spPr>
              <a:xfrm>
                <a:off x="9818276" y="2936388"/>
                <a:ext cx="106973" cy="213946"/>
              </a:xfrm>
              <a:custGeom>
                <a:avLst/>
                <a:gdLst>
                  <a:gd name="connsiteX0" fmla="*/ 0 w 106973"/>
                  <a:gd name="connsiteY0" fmla="*/ 156716 h 213946"/>
                  <a:gd name="connsiteX1" fmla="*/ 123019 w 106973"/>
                  <a:gd name="connsiteY1" fmla="*/ 0 h 213946"/>
                  <a:gd name="connsiteX2" fmla="*/ 98950 w 106973"/>
                  <a:gd name="connsiteY2" fmla="*/ 165809 h 213946"/>
                  <a:gd name="connsiteX3" fmla="*/ 17116 w 106973"/>
                  <a:gd name="connsiteY3" fmla="*/ 243364 h 213946"/>
                  <a:gd name="connsiteX4" fmla="*/ 0 w 106973"/>
                  <a:gd name="connsiteY4" fmla="*/ 15671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0" y="156716"/>
                    </a:moveTo>
                    <a:cubicBezTo>
                      <a:pt x="18720" y="100555"/>
                      <a:pt x="65254" y="36371"/>
                      <a:pt x="123019" y="0"/>
                    </a:cubicBezTo>
                    <a:cubicBezTo>
                      <a:pt x="119275" y="64184"/>
                      <a:pt x="118740" y="122484"/>
                      <a:pt x="98950" y="165809"/>
                    </a:cubicBezTo>
                    <a:cubicBezTo>
                      <a:pt x="81834" y="202714"/>
                      <a:pt x="47068" y="229992"/>
                      <a:pt x="17116" y="243364"/>
                    </a:cubicBezTo>
                    <a:cubicBezTo>
                      <a:pt x="17650" y="215551"/>
                      <a:pt x="8023" y="192017"/>
                      <a:pt x="0" y="156716"/>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Freeform: Shape 274">
                <a:extLst>
                  <a:ext uri="{FF2B5EF4-FFF2-40B4-BE49-F238E27FC236}">
                    <a16:creationId xmlns:a16="http://schemas.microsoft.com/office/drawing/2014/main" id="{3114FBB6-ABC5-402A-A0CC-21844E59D98B}"/>
                  </a:ext>
                </a:extLst>
              </p:cNvPr>
              <p:cNvSpPr/>
              <p:nvPr/>
            </p:nvSpPr>
            <p:spPr>
              <a:xfrm>
                <a:off x="9847694" y="3100592"/>
                <a:ext cx="106973" cy="213946"/>
              </a:xfrm>
              <a:custGeom>
                <a:avLst/>
                <a:gdLst>
                  <a:gd name="connsiteX0" fmla="*/ 0 w 106973"/>
                  <a:gd name="connsiteY0" fmla="*/ 148158 h 213946"/>
                  <a:gd name="connsiteX1" fmla="*/ 151902 w 106973"/>
                  <a:gd name="connsiteY1" fmla="*/ 0 h 213946"/>
                  <a:gd name="connsiteX2" fmla="*/ 95741 w 106973"/>
                  <a:gd name="connsiteY2" fmla="*/ 170622 h 213946"/>
                  <a:gd name="connsiteX3" fmla="*/ 4279 w 106973"/>
                  <a:gd name="connsiteY3" fmla="*/ 235341 h 213946"/>
                  <a:gd name="connsiteX4" fmla="*/ 0 w 106973"/>
                  <a:gd name="connsiteY4" fmla="*/ 148158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0" y="148158"/>
                    </a:moveTo>
                    <a:cubicBezTo>
                      <a:pt x="27278" y="93067"/>
                      <a:pt x="85579" y="31557"/>
                      <a:pt x="151902" y="0"/>
                    </a:cubicBezTo>
                    <a:cubicBezTo>
                      <a:pt x="135321" y="68998"/>
                      <a:pt x="123019" y="129438"/>
                      <a:pt x="95741" y="170622"/>
                    </a:cubicBezTo>
                    <a:cubicBezTo>
                      <a:pt x="72742" y="204319"/>
                      <a:pt x="34766" y="226248"/>
                      <a:pt x="4279" y="235341"/>
                    </a:cubicBezTo>
                    <a:cubicBezTo>
                      <a:pt x="8023" y="208063"/>
                      <a:pt x="2674" y="184529"/>
                      <a:pt x="0" y="148158"/>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Freeform: Shape 275">
                <a:extLst>
                  <a:ext uri="{FF2B5EF4-FFF2-40B4-BE49-F238E27FC236}">
                    <a16:creationId xmlns:a16="http://schemas.microsoft.com/office/drawing/2014/main" id="{0C4EDC60-F71E-4D0F-B6FC-6285471DCFF7}"/>
                  </a:ext>
                </a:extLst>
              </p:cNvPr>
              <p:cNvSpPr/>
              <p:nvPr/>
            </p:nvSpPr>
            <p:spPr>
              <a:xfrm>
                <a:off x="9835775" y="3318283"/>
                <a:ext cx="160460" cy="160460"/>
              </a:xfrm>
              <a:custGeom>
                <a:avLst/>
                <a:gdLst>
                  <a:gd name="connsiteX0" fmla="*/ 7639 w 160459"/>
                  <a:gd name="connsiteY0" fmla="*/ 126228 h 160459"/>
                  <a:gd name="connsiteX1" fmla="*/ 178262 w 160459"/>
                  <a:gd name="connsiteY1" fmla="*/ 0 h 160459"/>
                  <a:gd name="connsiteX2" fmla="*/ 99636 w 160459"/>
                  <a:gd name="connsiteY2" fmla="*/ 160995 h 160459"/>
                  <a:gd name="connsiteX3" fmla="*/ 151 w 160459"/>
                  <a:gd name="connsiteY3" fmla="*/ 212342 h 160459"/>
                  <a:gd name="connsiteX4" fmla="*/ 7639 w 160459"/>
                  <a:gd name="connsiteY4" fmla="*/ 126228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7639" y="126228"/>
                    </a:moveTo>
                    <a:cubicBezTo>
                      <a:pt x="41871" y="75416"/>
                      <a:pt x="108194" y="22464"/>
                      <a:pt x="178262" y="0"/>
                    </a:cubicBezTo>
                    <a:cubicBezTo>
                      <a:pt x="152053" y="66323"/>
                      <a:pt x="132263" y="124089"/>
                      <a:pt x="99636" y="160995"/>
                    </a:cubicBezTo>
                    <a:cubicBezTo>
                      <a:pt x="72358" y="191482"/>
                      <a:pt x="31708" y="207528"/>
                      <a:pt x="151" y="212342"/>
                    </a:cubicBezTo>
                    <a:cubicBezTo>
                      <a:pt x="-384" y="212877"/>
                      <a:pt x="151" y="172227"/>
                      <a:pt x="7639" y="126228"/>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Freeform: Shape 276">
                <a:extLst>
                  <a:ext uri="{FF2B5EF4-FFF2-40B4-BE49-F238E27FC236}">
                    <a16:creationId xmlns:a16="http://schemas.microsoft.com/office/drawing/2014/main" id="{D78BAE1A-4956-43D3-AF2C-B3A6230052A2}"/>
                  </a:ext>
                </a:extLst>
              </p:cNvPr>
              <p:cNvSpPr/>
              <p:nvPr/>
            </p:nvSpPr>
            <p:spPr>
              <a:xfrm>
                <a:off x="9777091" y="3561647"/>
                <a:ext cx="160460" cy="160460"/>
              </a:xfrm>
              <a:custGeom>
                <a:avLst/>
                <a:gdLst>
                  <a:gd name="connsiteX0" fmla="*/ 19255 w 160459"/>
                  <a:gd name="connsiteY0" fmla="*/ 93067 h 160459"/>
                  <a:gd name="connsiteX1" fmla="*/ 189342 w 160459"/>
                  <a:gd name="connsiteY1" fmla="*/ 0 h 160459"/>
                  <a:gd name="connsiteX2" fmla="*/ 95741 w 160459"/>
                  <a:gd name="connsiteY2" fmla="*/ 143879 h 160459"/>
                  <a:gd name="connsiteX3" fmla="*/ 0 w 160459"/>
                  <a:gd name="connsiteY3" fmla="*/ 176506 h 160459"/>
                  <a:gd name="connsiteX4" fmla="*/ 19255 w 160459"/>
                  <a:gd name="connsiteY4" fmla="*/ 93067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9255" y="93067"/>
                    </a:moveTo>
                    <a:cubicBezTo>
                      <a:pt x="57231" y="49208"/>
                      <a:pt x="124089" y="9093"/>
                      <a:pt x="189342" y="0"/>
                    </a:cubicBezTo>
                    <a:cubicBezTo>
                      <a:pt x="156716" y="60440"/>
                      <a:pt x="130507" y="113927"/>
                      <a:pt x="95741" y="143879"/>
                    </a:cubicBezTo>
                    <a:cubicBezTo>
                      <a:pt x="67393" y="169018"/>
                      <a:pt x="28883" y="177576"/>
                      <a:pt x="0" y="176506"/>
                    </a:cubicBezTo>
                    <a:cubicBezTo>
                      <a:pt x="0" y="176506"/>
                      <a:pt x="5884" y="136926"/>
                      <a:pt x="19255" y="93067"/>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Freeform: Shape 277">
                <a:extLst>
                  <a:ext uri="{FF2B5EF4-FFF2-40B4-BE49-F238E27FC236}">
                    <a16:creationId xmlns:a16="http://schemas.microsoft.com/office/drawing/2014/main" id="{D9594A69-F01E-4519-B59E-F6006F531902}"/>
                  </a:ext>
                </a:extLst>
              </p:cNvPr>
              <p:cNvSpPr/>
              <p:nvPr/>
            </p:nvSpPr>
            <p:spPr>
              <a:xfrm>
                <a:off x="9630538" y="3009130"/>
                <a:ext cx="160460" cy="160460"/>
              </a:xfrm>
              <a:custGeom>
                <a:avLst/>
                <a:gdLst>
                  <a:gd name="connsiteX0" fmla="*/ 177041 w 160459"/>
                  <a:gd name="connsiteY0" fmla="*/ 86113 h 160459"/>
                  <a:gd name="connsiteX1" fmla="*/ 0 w 160459"/>
                  <a:gd name="connsiteY1" fmla="*/ 0 h 160459"/>
                  <a:gd name="connsiteX2" fmla="*/ 90927 w 160459"/>
                  <a:gd name="connsiteY2" fmla="*/ 134786 h 160459"/>
                  <a:gd name="connsiteX3" fmla="*/ 197366 w 160459"/>
                  <a:gd name="connsiteY3" fmla="*/ 171692 h 160459"/>
                  <a:gd name="connsiteX4" fmla="*/ 177041 w 160459"/>
                  <a:gd name="connsiteY4" fmla="*/ 86113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7041" y="86113"/>
                    </a:moveTo>
                    <a:cubicBezTo>
                      <a:pt x="136926" y="42789"/>
                      <a:pt x="67393" y="10162"/>
                      <a:pt x="0" y="0"/>
                    </a:cubicBezTo>
                    <a:cubicBezTo>
                      <a:pt x="29953" y="57231"/>
                      <a:pt x="55091" y="103229"/>
                      <a:pt x="90927" y="134786"/>
                    </a:cubicBezTo>
                    <a:cubicBezTo>
                      <a:pt x="121415" y="161530"/>
                      <a:pt x="164739" y="171692"/>
                      <a:pt x="197366" y="171692"/>
                    </a:cubicBezTo>
                    <a:cubicBezTo>
                      <a:pt x="185599" y="146553"/>
                      <a:pt x="183994" y="121415"/>
                      <a:pt x="177041" y="86113"/>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Freeform: Shape 278">
                <a:extLst>
                  <a:ext uri="{FF2B5EF4-FFF2-40B4-BE49-F238E27FC236}">
                    <a16:creationId xmlns:a16="http://schemas.microsoft.com/office/drawing/2014/main" id="{687E4E9A-8D1B-49D3-AE99-337E8573122A}"/>
                  </a:ext>
                </a:extLst>
              </p:cNvPr>
              <p:cNvSpPr/>
              <p:nvPr/>
            </p:nvSpPr>
            <p:spPr>
              <a:xfrm>
                <a:off x="9660491" y="3147660"/>
                <a:ext cx="160460" cy="160460"/>
              </a:xfrm>
              <a:custGeom>
                <a:avLst/>
                <a:gdLst>
                  <a:gd name="connsiteX0" fmla="*/ 173832 w 160459"/>
                  <a:gd name="connsiteY0" fmla="*/ 101625 h 160459"/>
                  <a:gd name="connsiteX1" fmla="*/ 0 w 160459"/>
                  <a:gd name="connsiteY1" fmla="*/ 0 h 160459"/>
                  <a:gd name="connsiteX2" fmla="*/ 78090 w 160459"/>
                  <a:gd name="connsiteY2" fmla="*/ 142809 h 160459"/>
                  <a:gd name="connsiteX3" fmla="*/ 180250 w 160459"/>
                  <a:gd name="connsiteY3" fmla="*/ 189343 h 160459"/>
                  <a:gd name="connsiteX4" fmla="*/ 173832 w 160459"/>
                  <a:gd name="connsiteY4" fmla="*/ 10162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160459">
                    <a:moveTo>
                      <a:pt x="173832" y="101625"/>
                    </a:moveTo>
                    <a:cubicBezTo>
                      <a:pt x="137995" y="54556"/>
                      <a:pt x="65789" y="16046"/>
                      <a:pt x="0" y="0"/>
                    </a:cubicBezTo>
                    <a:cubicBezTo>
                      <a:pt x="24069" y="59905"/>
                      <a:pt x="45464" y="108043"/>
                      <a:pt x="78090" y="142809"/>
                    </a:cubicBezTo>
                    <a:cubicBezTo>
                      <a:pt x="105903" y="172227"/>
                      <a:pt x="148158" y="186668"/>
                      <a:pt x="180250" y="189343"/>
                    </a:cubicBezTo>
                    <a:cubicBezTo>
                      <a:pt x="181320" y="159390"/>
                      <a:pt x="179180" y="129972"/>
                      <a:pt x="173832" y="101625"/>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Freeform: Shape 279">
                <a:extLst>
                  <a:ext uri="{FF2B5EF4-FFF2-40B4-BE49-F238E27FC236}">
                    <a16:creationId xmlns:a16="http://schemas.microsoft.com/office/drawing/2014/main" id="{A9607092-C1AD-45B8-A2BE-5FD0C29429BA}"/>
                  </a:ext>
                </a:extLst>
              </p:cNvPr>
              <p:cNvSpPr/>
              <p:nvPr/>
            </p:nvSpPr>
            <p:spPr>
              <a:xfrm>
                <a:off x="9670653" y="3310795"/>
                <a:ext cx="160460" cy="213946"/>
              </a:xfrm>
              <a:custGeom>
                <a:avLst/>
                <a:gdLst>
                  <a:gd name="connsiteX0" fmla="*/ 160460 w 160459"/>
                  <a:gd name="connsiteY0" fmla="*/ 134786 h 213946"/>
                  <a:gd name="connsiteX1" fmla="*/ 0 w 160459"/>
                  <a:gd name="connsiteY1" fmla="*/ 0 h 213946"/>
                  <a:gd name="connsiteX2" fmla="*/ 57766 w 160459"/>
                  <a:gd name="connsiteY2" fmla="*/ 156181 h 213946"/>
                  <a:gd name="connsiteX3" fmla="*/ 151902 w 160459"/>
                  <a:gd name="connsiteY3" fmla="*/ 221435 h 213946"/>
                  <a:gd name="connsiteX4" fmla="*/ 160460 w 160459"/>
                  <a:gd name="connsiteY4" fmla="*/ 134786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213946">
                    <a:moveTo>
                      <a:pt x="160460" y="134786"/>
                    </a:moveTo>
                    <a:cubicBezTo>
                      <a:pt x="131577" y="80765"/>
                      <a:pt x="64184" y="27813"/>
                      <a:pt x="0" y="0"/>
                    </a:cubicBezTo>
                    <a:cubicBezTo>
                      <a:pt x="16046" y="64719"/>
                      <a:pt x="30487" y="116066"/>
                      <a:pt x="57766" y="156181"/>
                    </a:cubicBezTo>
                    <a:cubicBezTo>
                      <a:pt x="80765" y="189877"/>
                      <a:pt x="119810" y="211807"/>
                      <a:pt x="151902" y="221435"/>
                    </a:cubicBezTo>
                    <a:cubicBezTo>
                      <a:pt x="158320" y="192552"/>
                      <a:pt x="160995" y="163669"/>
                      <a:pt x="160460" y="134786"/>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DED9E156-CDB8-47AD-A4DB-45ECB5AE3F49}"/>
                  </a:ext>
                </a:extLst>
              </p:cNvPr>
              <p:cNvSpPr/>
              <p:nvPr/>
            </p:nvSpPr>
            <p:spPr>
              <a:xfrm>
                <a:off x="9680378" y="3506556"/>
                <a:ext cx="106973" cy="213946"/>
              </a:xfrm>
              <a:custGeom>
                <a:avLst/>
                <a:gdLst>
                  <a:gd name="connsiteX0" fmla="*/ 109550 w 106973"/>
                  <a:gd name="connsiteY0" fmla="*/ 156181 h 213946"/>
                  <a:gd name="connsiteX1" fmla="*/ 1507 w 106973"/>
                  <a:gd name="connsiteY1" fmla="*/ 0 h 213946"/>
                  <a:gd name="connsiteX2" fmla="*/ 12205 w 106973"/>
                  <a:gd name="connsiteY2" fmla="*/ 158320 h 213946"/>
                  <a:gd name="connsiteX3" fmla="*/ 79598 w 106973"/>
                  <a:gd name="connsiteY3" fmla="*/ 236946 h 213946"/>
                  <a:gd name="connsiteX4" fmla="*/ 109550 w 106973"/>
                  <a:gd name="connsiteY4" fmla="*/ 156181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213946">
                    <a:moveTo>
                      <a:pt x="109550" y="156181"/>
                    </a:moveTo>
                    <a:cubicBezTo>
                      <a:pt x="97783" y="100020"/>
                      <a:pt x="51785" y="37975"/>
                      <a:pt x="1507" y="0"/>
                    </a:cubicBezTo>
                    <a:cubicBezTo>
                      <a:pt x="-1167" y="64184"/>
                      <a:pt x="-1702" y="115531"/>
                      <a:pt x="12205" y="158320"/>
                    </a:cubicBezTo>
                    <a:cubicBezTo>
                      <a:pt x="23972" y="194156"/>
                      <a:pt x="53389" y="221969"/>
                      <a:pt x="79598" y="236946"/>
                    </a:cubicBezTo>
                    <a:cubicBezTo>
                      <a:pt x="92435" y="210737"/>
                      <a:pt x="102597" y="183994"/>
                      <a:pt x="109550" y="156181"/>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Shape 281">
                <a:extLst>
                  <a:ext uri="{FF2B5EF4-FFF2-40B4-BE49-F238E27FC236}">
                    <a16:creationId xmlns:a16="http://schemas.microsoft.com/office/drawing/2014/main" id="{9F27BC55-8BCE-435B-8B4E-D0CDB0EB915A}"/>
                  </a:ext>
                </a:extLst>
              </p:cNvPr>
              <p:cNvSpPr/>
              <p:nvPr/>
            </p:nvSpPr>
            <p:spPr>
              <a:xfrm>
                <a:off x="9620915" y="3704991"/>
                <a:ext cx="53487" cy="213946"/>
              </a:xfrm>
              <a:custGeom>
                <a:avLst/>
                <a:gdLst>
                  <a:gd name="connsiteX0" fmla="*/ 86643 w 53486"/>
                  <a:gd name="connsiteY0" fmla="*/ 144949 h 213946"/>
                  <a:gd name="connsiteX1" fmla="*/ 25134 w 53486"/>
                  <a:gd name="connsiteY1" fmla="*/ 0 h 213946"/>
                  <a:gd name="connsiteX2" fmla="*/ 530 w 53486"/>
                  <a:gd name="connsiteY2" fmla="*/ 144414 h 213946"/>
                  <a:gd name="connsiteX3" fmla="*/ 42784 w 53486"/>
                  <a:gd name="connsiteY3" fmla="*/ 217156 h 213946"/>
                  <a:gd name="connsiteX4" fmla="*/ 86643 w 53486"/>
                  <a:gd name="connsiteY4" fmla="*/ 144949 h 21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213946">
                    <a:moveTo>
                      <a:pt x="86643" y="144949"/>
                    </a:moveTo>
                    <a:cubicBezTo>
                      <a:pt x="88783" y="93067"/>
                      <a:pt x="60970" y="35836"/>
                      <a:pt x="25134" y="0"/>
                    </a:cubicBezTo>
                    <a:cubicBezTo>
                      <a:pt x="9088" y="58300"/>
                      <a:pt x="-2679" y="104834"/>
                      <a:pt x="530" y="144414"/>
                    </a:cubicBezTo>
                    <a:cubicBezTo>
                      <a:pt x="3204" y="177576"/>
                      <a:pt x="22994" y="203249"/>
                      <a:pt x="42784" y="217156"/>
                    </a:cubicBezTo>
                    <a:cubicBezTo>
                      <a:pt x="59900" y="194156"/>
                      <a:pt x="74341" y="170087"/>
                      <a:pt x="86643" y="144949"/>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Freeform: Shape 282">
                <a:extLst>
                  <a:ext uri="{FF2B5EF4-FFF2-40B4-BE49-F238E27FC236}">
                    <a16:creationId xmlns:a16="http://schemas.microsoft.com/office/drawing/2014/main" id="{43FE344D-96C2-42CA-BC23-356E278FE2CD}"/>
                  </a:ext>
                </a:extLst>
              </p:cNvPr>
              <p:cNvSpPr/>
              <p:nvPr/>
            </p:nvSpPr>
            <p:spPr>
              <a:xfrm>
                <a:off x="9474932" y="3906635"/>
                <a:ext cx="53487" cy="160460"/>
              </a:xfrm>
              <a:custGeom>
                <a:avLst/>
                <a:gdLst>
                  <a:gd name="connsiteX0" fmla="*/ 82329 w 53486"/>
                  <a:gd name="connsiteY0" fmla="*/ 140135 h 160459"/>
                  <a:gd name="connsiteX1" fmla="*/ 88212 w 53486"/>
                  <a:gd name="connsiteY1" fmla="*/ 0 h 160459"/>
                  <a:gd name="connsiteX2" fmla="*/ 5843 w 53486"/>
                  <a:gd name="connsiteY2" fmla="*/ 113926 h 160459"/>
                  <a:gd name="connsiteX3" fmla="*/ 12796 w 53486"/>
                  <a:gd name="connsiteY3" fmla="*/ 187738 h 160459"/>
                  <a:gd name="connsiteX4" fmla="*/ 82329 w 53486"/>
                  <a:gd name="connsiteY4" fmla="*/ 140135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160459">
                    <a:moveTo>
                      <a:pt x="82329" y="140135"/>
                    </a:moveTo>
                    <a:cubicBezTo>
                      <a:pt x="105863" y="97346"/>
                      <a:pt x="105328" y="40650"/>
                      <a:pt x="88212" y="0"/>
                    </a:cubicBezTo>
                    <a:cubicBezTo>
                      <a:pt x="49702" y="44394"/>
                      <a:pt x="19215" y="80230"/>
                      <a:pt x="5843" y="113926"/>
                    </a:cubicBezTo>
                    <a:cubicBezTo>
                      <a:pt x="-5389" y="142274"/>
                      <a:pt x="1029" y="170087"/>
                      <a:pt x="12796" y="187738"/>
                    </a:cubicBezTo>
                    <a:cubicBezTo>
                      <a:pt x="37400" y="173297"/>
                      <a:pt x="60934" y="157785"/>
                      <a:pt x="82329" y="140135"/>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Freeform: Shape 283">
                <a:extLst>
                  <a:ext uri="{FF2B5EF4-FFF2-40B4-BE49-F238E27FC236}">
                    <a16:creationId xmlns:a16="http://schemas.microsoft.com/office/drawing/2014/main" id="{924A5E80-BD52-48D6-A25C-74FDB035C1C8}"/>
                  </a:ext>
                </a:extLst>
              </p:cNvPr>
              <p:cNvSpPr/>
              <p:nvPr/>
            </p:nvSpPr>
            <p:spPr>
              <a:xfrm>
                <a:off x="9174832" y="2507960"/>
                <a:ext cx="160460" cy="53487"/>
              </a:xfrm>
              <a:custGeom>
                <a:avLst/>
                <a:gdLst>
                  <a:gd name="connsiteX0" fmla="*/ 93067 w 160459"/>
                  <a:gd name="connsiteY0" fmla="*/ 0 h 53486"/>
                  <a:gd name="connsiteX1" fmla="*/ 179715 w 160459"/>
                  <a:gd name="connsiteY1" fmla="*/ 34231 h 53486"/>
                  <a:gd name="connsiteX2" fmla="*/ 98415 w 160459"/>
                  <a:gd name="connsiteY2" fmla="*/ 85044 h 53486"/>
                  <a:gd name="connsiteX3" fmla="*/ 0 w 160459"/>
                  <a:gd name="connsiteY3" fmla="*/ 74346 h 53486"/>
                  <a:gd name="connsiteX4" fmla="*/ 93067 w 160459"/>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93067" y="0"/>
                    </a:moveTo>
                    <a:lnTo>
                      <a:pt x="179715" y="34231"/>
                    </a:lnTo>
                    <a:cubicBezTo>
                      <a:pt x="164204" y="63649"/>
                      <a:pt x="131577" y="80765"/>
                      <a:pt x="98415" y="85044"/>
                    </a:cubicBezTo>
                    <a:cubicBezTo>
                      <a:pt x="65789" y="89323"/>
                      <a:pt x="32092" y="82904"/>
                      <a:pt x="0" y="74346"/>
                    </a:cubicBezTo>
                    <a:cubicBezTo>
                      <a:pt x="27813" y="27278"/>
                      <a:pt x="51882" y="14441"/>
                      <a:pt x="93067" y="0"/>
                    </a:cubicBezTo>
                    <a:close/>
                  </a:path>
                </a:pathLst>
              </a:custGeom>
              <a:gradFill flip="none" rotWithShape="1">
                <a:gsLst>
                  <a:gs pos="0">
                    <a:srgbClr val="D9B347"/>
                  </a:gs>
                  <a:gs pos="54000">
                    <a:srgbClr val="D3823D"/>
                  </a:gs>
                  <a:gs pos="100000">
                    <a:srgbClr val="894F11">
                      <a:lumMod val="50000"/>
                    </a:srgb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Shape 284">
                <a:extLst>
                  <a:ext uri="{FF2B5EF4-FFF2-40B4-BE49-F238E27FC236}">
                    <a16:creationId xmlns:a16="http://schemas.microsoft.com/office/drawing/2014/main" id="{BE36225A-CF32-4D61-80CB-451D41D3035C}"/>
                  </a:ext>
                </a:extLst>
              </p:cNvPr>
              <p:cNvSpPr/>
              <p:nvPr/>
            </p:nvSpPr>
            <p:spPr>
              <a:xfrm>
                <a:off x="9301595" y="2578982"/>
                <a:ext cx="160460" cy="53487"/>
              </a:xfrm>
              <a:custGeom>
                <a:avLst/>
                <a:gdLst>
                  <a:gd name="connsiteX0" fmla="*/ 136391 w 160459"/>
                  <a:gd name="connsiteY0" fmla="*/ 1185 h 53486"/>
                  <a:gd name="connsiteX1" fmla="*/ 0 w 160459"/>
                  <a:gd name="connsiteY1" fmla="*/ 48788 h 53486"/>
                  <a:gd name="connsiteX2" fmla="*/ 97346 w 160459"/>
                  <a:gd name="connsiteY2" fmla="*/ 73927 h 53486"/>
                  <a:gd name="connsiteX3" fmla="*/ 193087 w 160459"/>
                  <a:gd name="connsiteY3" fmla="*/ 42905 h 53486"/>
                  <a:gd name="connsiteX4" fmla="*/ 136391 w 160459"/>
                  <a:gd name="connsiteY4" fmla="*/ 1185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9" h="53486">
                    <a:moveTo>
                      <a:pt x="136391" y="1185"/>
                    </a:moveTo>
                    <a:cubicBezTo>
                      <a:pt x="87183" y="-4698"/>
                      <a:pt x="34231" y="11348"/>
                      <a:pt x="0" y="48788"/>
                    </a:cubicBezTo>
                    <a:cubicBezTo>
                      <a:pt x="30487" y="68043"/>
                      <a:pt x="62044" y="73927"/>
                      <a:pt x="97346" y="73927"/>
                    </a:cubicBezTo>
                    <a:cubicBezTo>
                      <a:pt x="135321" y="74462"/>
                      <a:pt x="175436" y="63230"/>
                      <a:pt x="193087" y="42905"/>
                    </a:cubicBezTo>
                    <a:cubicBezTo>
                      <a:pt x="171692" y="26324"/>
                      <a:pt x="136391" y="1185"/>
                      <a:pt x="136391" y="1185"/>
                    </a:cubicBezTo>
                    <a:close/>
                  </a:path>
                </a:pathLst>
              </a:custGeom>
              <a:gradFill flip="none" rotWithShape="1">
                <a:gsLst>
                  <a:gs pos="0">
                    <a:srgbClr val="D9B347"/>
                  </a:gs>
                  <a:gs pos="54000">
                    <a:srgbClr val="D3823D"/>
                  </a:gs>
                  <a:gs pos="100000">
                    <a:srgbClr val="894F11">
                      <a:lumMod val="50000"/>
                    </a:srgbClr>
                  </a:gs>
                </a:gsLst>
                <a:path path="circle">
                  <a:fillToRect t="100000" r="100000"/>
                </a:path>
                <a:tileRect l="-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Shape 285">
                <a:extLst>
                  <a:ext uri="{FF2B5EF4-FFF2-40B4-BE49-F238E27FC236}">
                    <a16:creationId xmlns:a16="http://schemas.microsoft.com/office/drawing/2014/main" id="{3F329390-4AE5-4A23-9F37-AE1B4B72EEDA}"/>
                  </a:ext>
                </a:extLst>
              </p:cNvPr>
              <p:cNvSpPr/>
              <p:nvPr/>
            </p:nvSpPr>
            <p:spPr>
              <a:xfrm>
                <a:off x="9455637" y="2671496"/>
                <a:ext cx="106973" cy="53487"/>
              </a:xfrm>
              <a:custGeom>
                <a:avLst/>
                <a:gdLst>
                  <a:gd name="connsiteX0" fmla="*/ 112857 w 106973"/>
                  <a:gd name="connsiteY0" fmla="*/ 9761 h 53486"/>
                  <a:gd name="connsiteX1" fmla="*/ 0 w 106973"/>
                  <a:gd name="connsiteY1" fmla="*/ 10296 h 53486"/>
                  <a:gd name="connsiteX2" fmla="*/ 109648 w 106973"/>
                  <a:gd name="connsiteY2" fmla="*/ 77689 h 53486"/>
                  <a:gd name="connsiteX3" fmla="*/ 158855 w 106973"/>
                  <a:gd name="connsiteY3" fmla="*/ 63248 h 53486"/>
                  <a:gd name="connsiteX4" fmla="*/ 112857 w 106973"/>
                  <a:gd name="connsiteY4" fmla="*/ 9761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3" h="53486">
                    <a:moveTo>
                      <a:pt x="112857" y="9761"/>
                    </a:moveTo>
                    <a:cubicBezTo>
                      <a:pt x="77021" y="-3075"/>
                      <a:pt x="35836" y="-3610"/>
                      <a:pt x="0" y="10296"/>
                    </a:cubicBezTo>
                    <a:lnTo>
                      <a:pt x="109648" y="77689"/>
                    </a:lnTo>
                    <a:cubicBezTo>
                      <a:pt x="129438" y="76620"/>
                      <a:pt x="147088" y="72341"/>
                      <a:pt x="158855" y="63248"/>
                    </a:cubicBezTo>
                    <a:cubicBezTo>
                      <a:pt x="142274" y="42388"/>
                      <a:pt x="112857" y="9761"/>
                      <a:pt x="112857" y="9761"/>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Freeform: Shape 286">
                <a:extLst>
                  <a:ext uri="{FF2B5EF4-FFF2-40B4-BE49-F238E27FC236}">
                    <a16:creationId xmlns:a16="http://schemas.microsoft.com/office/drawing/2014/main" id="{5E42B56D-9E08-49A5-A7E8-A756EA1F96B2}"/>
                  </a:ext>
                </a:extLst>
              </p:cNvPr>
              <p:cNvSpPr/>
              <p:nvPr/>
            </p:nvSpPr>
            <p:spPr>
              <a:xfrm>
                <a:off x="9628399" y="2768440"/>
                <a:ext cx="53487" cy="53487"/>
              </a:xfrm>
              <a:custGeom>
                <a:avLst/>
                <a:gdLst>
                  <a:gd name="connsiteX0" fmla="*/ 4279 w 53486"/>
                  <a:gd name="connsiteY0" fmla="*/ 0 h 53486"/>
                  <a:gd name="connsiteX1" fmla="*/ 0 w 53486"/>
                  <a:gd name="connsiteY1" fmla="*/ 75416 h 53486"/>
                  <a:gd name="connsiteX2" fmla="*/ 1070 w 53486"/>
                  <a:gd name="connsiteY2" fmla="*/ 76486 h 53486"/>
                  <a:gd name="connsiteX3" fmla="*/ 78091 w 53486"/>
                  <a:gd name="connsiteY3" fmla="*/ 92532 h 53486"/>
                  <a:gd name="connsiteX4" fmla="*/ 4279 w 53486"/>
                  <a:gd name="connsiteY4" fmla="*/ 0 h 53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6" h="53486">
                    <a:moveTo>
                      <a:pt x="4279" y="0"/>
                    </a:moveTo>
                    <a:cubicBezTo>
                      <a:pt x="2674" y="23534"/>
                      <a:pt x="0" y="51882"/>
                      <a:pt x="0" y="75416"/>
                    </a:cubicBezTo>
                    <a:cubicBezTo>
                      <a:pt x="0" y="74881"/>
                      <a:pt x="1070" y="77556"/>
                      <a:pt x="1070" y="76486"/>
                    </a:cubicBezTo>
                    <a:cubicBezTo>
                      <a:pt x="25673" y="86648"/>
                      <a:pt x="51882" y="91997"/>
                      <a:pt x="78091" y="92532"/>
                    </a:cubicBezTo>
                    <a:cubicBezTo>
                      <a:pt x="59905" y="57766"/>
                      <a:pt x="36371" y="22464"/>
                      <a:pt x="4279" y="0"/>
                    </a:cubicBez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Shape 287">
                <a:extLst>
                  <a:ext uri="{FF2B5EF4-FFF2-40B4-BE49-F238E27FC236}">
                    <a16:creationId xmlns:a16="http://schemas.microsoft.com/office/drawing/2014/main" id="{336B5AC9-0FEA-43A0-BCB6-11A3441D33A9}"/>
                  </a:ext>
                </a:extLst>
              </p:cNvPr>
              <p:cNvSpPr/>
              <p:nvPr/>
            </p:nvSpPr>
            <p:spPr>
              <a:xfrm>
                <a:off x="9228711" y="2495516"/>
                <a:ext cx="588353" cy="1551112"/>
              </a:xfrm>
              <a:custGeom>
                <a:avLst/>
                <a:gdLst>
                  <a:gd name="connsiteX0" fmla="*/ 290575 w 588352"/>
                  <a:gd name="connsiteY0" fmla="*/ 1585486 h 1551111"/>
                  <a:gd name="connsiteX1" fmla="*/ 309830 w 588352"/>
                  <a:gd name="connsiteY1" fmla="*/ 1573184 h 1551111"/>
                  <a:gd name="connsiteX2" fmla="*/ 357968 w 588352"/>
                  <a:gd name="connsiteY2" fmla="*/ 1531999 h 1551111"/>
                  <a:gd name="connsiteX3" fmla="*/ 423222 w 588352"/>
                  <a:gd name="connsiteY3" fmla="*/ 1459792 h 1551111"/>
                  <a:gd name="connsiteX4" fmla="*/ 494359 w 588352"/>
                  <a:gd name="connsiteY4" fmla="*/ 1355493 h 1551111"/>
                  <a:gd name="connsiteX5" fmla="*/ 558008 w 588352"/>
                  <a:gd name="connsiteY5" fmla="*/ 1220172 h 1551111"/>
                  <a:gd name="connsiteX6" fmla="*/ 604006 w 588352"/>
                  <a:gd name="connsiteY6" fmla="*/ 1060247 h 1551111"/>
                  <a:gd name="connsiteX7" fmla="*/ 617913 w 588352"/>
                  <a:gd name="connsiteY7" fmla="*/ 973599 h 1551111"/>
                  <a:gd name="connsiteX8" fmla="*/ 624866 w 588352"/>
                  <a:gd name="connsiteY8" fmla="*/ 883206 h 1551111"/>
                  <a:gd name="connsiteX9" fmla="*/ 614169 w 588352"/>
                  <a:gd name="connsiteY9" fmla="*/ 699747 h 1551111"/>
                  <a:gd name="connsiteX10" fmla="*/ 595448 w 588352"/>
                  <a:gd name="connsiteY10" fmla="*/ 609355 h 1551111"/>
                  <a:gd name="connsiteX11" fmla="*/ 568170 w 588352"/>
                  <a:gd name="connsiteY11" fmla="*/ 521637 h 1551111"/>
                  <a:gd name="connsiteX12" fmla="*/ 490615 w 588352"/>
                  <a:gd name="connsiteY12" fmla="*/ 361177 h 1551111"/>
                  <a:gd name="connsiteX13" fmla="*/ 390060 w 588352"/>
                  <a:gd name="connsiteY13" fmla="*/ 227995 h 1551111"/>
                  <a:gd name="connsiteX14" fmla="*/ 279342 w 588352"/>
                  <a:gd name="connsiteY14" fmla="*/ 127975 h 1551111"/>
                  <a:gd name="connsiteX15" fmla="*/ 172904 w 588352"/>
                  <a:gd name="connsiteY15" fmla="*/ 60582 h 1551111"/>
                  <a:gd name="connsiteX16" fmla="*/ 125836 w 588352"/>
                  <a:gd name="connsiteY16" fmla="*/ 37583 h 1551111"/>
                  <a:gd name="connsiteX17" fmla="*/ 84116 w 588352"/>
                  <a:gd name="connsiteY17" fmla="*/ 22072 h 1551111"/>
                  <a:gd name="connsiteX18" fmla="*/ 24211 w 588352"/>
                  <a:gd name="connsiteY18" fmla="*/ 5491 h 1551111"/>
                  <a:gd name="connsiteX19" fmla="*/ 2817 w 588352"/>
                  <a:gd name="connsiteY19" fmla="*/ 142 h 1551111"/>
                  <a:gd name="connsiteX20" fmla="*/ 142 w 588352"/>
                  <a:gd name="connsiteY20" fmla="*/ 1747 h 1551111"/>
                  <a:gd name="connsiteX21" fmla="*/ 1747 w 588352"/>
                  <a:gd name="connsiteY21" fmla="*/ 4421 h 1551111"/>
                  <a:gd name="connsiteX22" fmla="*/ 22607 w 588352"/>
                  <a:gd name="connsiteY22" fmla="*/ 10840 h 1551111"/>
                  <a:gd name="connsiteX23" fmla="*/ 80907 w 588352"/>
                  <a:gd name="connsiteY23" fmla="*/ 31165 h 1551111"/>
                  <a:gd name="connsiteX24" fmla="*/ 121557 w 588352"/>
                  <a:gd name="connsiteY24" fmla="*/ 47745 h 1551111"/>
                  <a:gd name="connsiteX25" fmla="*/ 167555 w 588352"/>
                  <a:gd name="connsiteY25" fmla="*/ 71814 h 1551111"/>
                  <a:gd name="connsiteX26" fmla="*/ 270250 w 588352"/>
                  <a:gd name="connsiteY26" fmla="*/ 140812 h 1551111"/>
                  <a:gd name="connsiteX27" fmla="*/ 376688 w 588352"/>
                  <a:gd name="connsiteY27" fmla="*/ 240832 h 1551111"/>
                  <a:gd name="connsiteX28" fmla="*/ 474034 w 588352"/>
                  <a:gd name="connsiteY28" fmla="*/ 371874 h 1551111"/>
                  <a:gd name="connsiteX29" fmla="*/ 549985 w 588352"/>
                  <a:gd name="connsiteY29" fmla="*/ 529125 h 1551111"/>
                  <a:gd name="connsiteX30" fmla="*/ 576728 w 588352"/>
                  <a:gd name="connsiteY30" fmla="*/ 614704 h 1551111"/>
                  <a:gd name="connsiteX31" fmla="*/ 595448 w 588352"/>
                  <a:gd name="connsiteY31" fmla="*/ 703491 h 1551111"/>
                  <a:gd name="connsiteX32" fmla="*/ 606146 w 588352"/>
                  <a:gd name="connsiteY32" fmla="*/ 883741 h 1551111"/>
                  <a:gd name="connsiteX33" fmla="*/ 599192 w 588352"/>
                  <a:gd name="connsiteY33" fmla="*/ 971994 h 1551111"/>
                  <a:gd name="connsiteX34" fmla="*/ 585286 w 588352"/>
                  <a:gd name="connsiteY34" fmla="*/ 1057573 h 1551111"/>
                  <a:gd name="connsiteX35" fmla="*/ 540357 w 588352"/>
                  <a:gd name="connsiteY35" fmla="*/ 1214823 h 1551111"/>
                  <a:gd name="connsiteX36" fmla="*/ 478847 w 588352"/>
                  <a:gd name="connsiteY36" fmla="*/ 1347470 h 1551111"/>
                  <a:gd name="connsiteX37" fmla="*/ 410385 w 588352"/>
                  <a:gd name="connsiteY37" fmla="*/ 1450164 h 1551111"/>
                  <a:gd name="connsiteX38" fmla="*/ 347270 w 588352"/>
                  <a:gd name="connsiteY38" fmla="*/ 1521302 h 1551111"/>
                  <a:gd name="connsiteX39" fmla="*/ 301272 w 588352"/>
                  <a:gd name="connsiteY39" fmla="*/ 1560882 h 1551111"/>
                  <a:gd name="connsiteX40" fmla="*/ 283621 w 588352"/>
                  <a:gd name="connsiteY40" fmla="*/ 1572649 h 1551111"/>
                  <a:gd name="connsiteX41" fmla="*/ 279877 w 588352"/>
                  <a:gd name="connsiteY41" fmla="*/ 1583346 h 1551111"/>
                  <a:gd name="connsiteX42" fmla="*/ 290040 w 588352"/>
                  <a:gd name="connsiteY42" fmla="*/ 1587090 h 1551111"/>
                  <a:gd name="connsiteX43" fmla="*/ 290575 w 588352"/>
                  <a:gd name="connsiteY43" fmla="*/ 1585486 h 1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8352" h="1551111">
                    <a:moveTo>
                      <a:pt x="290575" y="1585486"/>
                    </a:moveTo>
                    <a:cubicBezTo>
                      <a:pt x="290575" y="1585486"/>
                      <a:pt x="296993" y="1582276"/>
                      <a:pt x="309830" y="1573184"/>
                    </a:cubicBezTo>
                    <a:cubicBezTo>
                      <a:pt x="322132" y="1564626"/>
                      <a:pt x="338178" y="1550719"/>
                      <a:pt x="357968" y="1531999"/>
                    </a:cubicBezTo>
                    <a:cubicBezTo>
                      <a:pt x="377223" y="1512744"/>
                      <a:pt x="400222" y="1489745"/>
                      <a:pt x="423222" y="1459792"/>
                    </a:cubicBezTo>
                    <a:cubicBezTo>
                      <a:pt x="446756" y="1430374"/>
                      <a:pt x="470825" y="1395073"/>
                      <a:pt x="494359" y="1355493"/>
                    </a:cubicBezTo>
                    <a:cubicBezTo>
                      <a:pt x="516823" y="1314843"/>
                      <a:pt x="540357" y="1270449"/>
                      <a:pt x="558008" y="1220172"/>
                    </a:cubicBezTo>
                    <a:cubicBezTo>
                      <a:pt x="577263" y="1170964"/>
                      <a:pt x="591704" y="1116408"/>
                      <a:pt x="604006" y="1060247"/>
                    </a:cubicBezTo>
                    <a:cubicBezTo>
                      <a:pt x="609355" y="1031899"/>
                      <a:pt x="613634" y="1003016"/>
                      <a:pt x="617913" y="973599"/>
                    </a:cubicBezTo>
                    <a:cubicBezTo>
                      <a:pt x="620052" y="943646"/>
                      <a:pt x="623796" y="914229"/>
                      <a:pt x="624866" y="883206"/>
                    </a:cubicBezTo>
                    <a:cubicBezTo>
                      <a:pt x="626471" y="823301"/>
                      <a:pt x="624331" y="761257"/>
                      <a:pt x="614169" y="699747"/>
                    </a:cubicBezTo>
                    <a:cubicBezTo>
                      <a:pt x="609355" y="669260"/>
                      <a:pt x="604006" y="638772"/>
                      <a:pt x="595448" y="609355"/>
                    </a:cubicBezTo>
                    <a:cubicBezTo>
                      <a:pt x="588495" y="579402"/>
                      <a:pt x="578868" y="550520"/>
                      <a:pt x="568170" y="521637"/>
                    </a:cubicBezTo>
                    <a:cubicBezTo>
                      <a:pt x="547845" y="464406"/>
                      <a:pt x="520032" y="410919"/>
                      <a:pt x="490615" y="361177"/>
                    </a:cubicBezTo>
                    <a:cubicBezTo>
                      <a:pt x="459057" y="312504"/>
                      <a:pt x="426431" y="267040"/>
                      <a:pt x="390060" y="227995"/>
                    </a:cubicBezTo>
                    <a:cubicBezTo>
                      <a:pt x="354224" y="188415"/>
                      <a:pt x="316783" y="155253"/>
                      <a:pt x="279342" y="127975"/>
                    </a:cubicBezTo>
                    <a:cubicBezTo>
                      <a:pt x="242437" y="100162"/>
                      <a:pt x="206066" y="78233"/>
                      <a:pt x="172904" y="60582"/>
                    </a:cubicBezTo>
                    <a:cubicBezTo>
                      <a:pt x="155788" y="52559"/>
                      <a:pt x="140277" y="44536"/>
                      <a:pt x="125836" y="37583"/>
                    </a:cubicBezTo>
                    <a:cubicBezTo>
                      <a:pt x="110325" y="32234"/>
                      <a:pt x="96418" y="26886"/>
                      <a:pt x="84116" y="22072"/>
                    </a:cubicBezTo>
                    <a:cubicBezTo>
                      <a:pt x="58978" y="11909"/>
                      <a:pt x="37583" y="9235"/>
                      <a:pt x="24211" y="5491"/>
                    </a:cubicBezTo>
                    <a:cubicBezTo>
                      <a:pt x="10305" y="2282"/>
                      <a:pt x="2817" y="142"/>
                      <a:pt x="2817" y="142"/>
                    </a:cubicBezTo>
                    <a:cubicBezTo>
                      <a:pt x="1747" y="-393"/>
                      <a:pt x="142" y="677"/>
                      <a:pt x="142" y="1747"/>
                    </a:cubicBezTo>
                    <a:cubicBezTo>
                      <a:pt x="-393" y="2817"/>
                      <a:pt x="677" y="4421"/>
                      <a:pt x="1747" y="4421"/>
                    </a:cubicBezTo>
                    <a:cubicBezTo>
                      <a:pt x="1747" y="4421"/>
                      <a:pt x="9235" y="6561"/>
                      <a:pt x="22607" y="10840"/>
                    </a:cubicBezTo>
                    <a:cubicBezTo>
                      <a:pt x="35978" y="15653"/>
                      <a:pt x="56838" y="19932"/>
                      <a:pt x="80907" y="31165"/>
                    </a:cubicBezTo>
                    <a:cubicBezTo>
                      <a:pt x="93209" y="35978"/>
                      <a:pt x="106581" y="41862"/>
                      <a:pt x="121557" y="47745"/>
                    </a:cubicBezTo>
                    <a:cubicBezTo>
                      <a:pt x="135998" y="55233"/>
                      <a:pt x="150975" y="63256"/>
                      <a:pt x="167555" y="71814"/>
                    </a:cubicBezTo>
                    <a:cubicBezTo>
                      <a:pt x="199647" y="90000"/>
                      <a:pt x="234949" y="111929"/>
                      <a:pt x="270250" y="140812"/>
                    </a:cubicBezTo>
                    <a:cubicBezTo>
                      <a:pt x="306086" y="168625"/>
                      <a:pt x="341387" y="202857"/>
                      <a:pt x="376688" y="240832"/>
                    </a:cubicBezTo>
                    <a:cubicBezTo>
                      <a:pt x="410920" y="279342"/>
                      <a:pt x="443546" y="323736"/>
                      <a:pt x="474034" y="371874"/>
                    </a:cubicBezTo>
                    <a:cubicBezTo>
                      <a:pt x="502382" y="421082"/>
                      <a:pt x="530195" y="472964"/>
                      <a:pt x="549985" y="529125"/>
                    </a:cubicBezTo>
                    <a:cubicBezTo>
                      <a:pt x="560682" y="556938"/>
                      <a:pt x="570310" y="585286"/>
                      <a:pt x="576728" y="614704"/>
                    </a:cubicBezTo>
                    <a:cubicBezTo>
                      <a:pt x="585286" y="643586"/>
                      <a:pt x="590100" y="673539"/>
                      <a:pt x="595448" y="703491"/>
                    </a:cubicBezTo>
                    <a:cubicBezTo>
                      <a:pt x="605611" y="762861"/>
                      <a:pt x="607215" y="823301"/>
                      <a:pt x="606146" y="883741"/>
                    </a:cubicBezTo>
                    <a:cubicBezTo>
                      <a:pt x="605076" y="912624"/>
                      <a:pt x="601332" y="942576"/>
                      <a:pt x="599192" y="971994"/>
                    </a:cubicBezTo>
                    <a:cubicBezTo>
                      <a:pt x="594914" y="1000877"/>
                      <a:pt x="590634" y="1029225"/>
                      <a:pt x="585286" y="1057573"/>
                    </a:cubicBezTo>
                    <a:cubicBezTo>
                      <a:pt x="572984" y="1113199"/>
                      <a:pt x="559077" y="1166151"/>
                      <a:pt x="540357" y="1214823"/>
                    </a:cubicBezTo>
                    <a:cubicBezTo>
                      <a:pt x="522707" y="1264031"/>
                      <a:pt x="500242" y="1307890"/>
                      <a:pt x="478847" y="1347470"/>
                    </a:cubicBezTo>
                    <a:cubicBezTo>
                      <a:pt x="456383" y="1386515"/>
                      <a:pt x="433384" y="1421282"/>
                      <a:pt x="410385" y="1450164"/>
                    </a:cubicBezTo>
                    <a:cubicBezTo>
                      <a:pt x="387920" y="1479582"/>
                      <a:pt x="365991" y="1502581"/>
                      <a:pt x="347270" y="1521302"/>
                    </a:cubicBezTo>
                    <a:cubicBezTo>
                      <a:pt x="328550" y="1539487"/>
                      <a:pt x="312504" y="1552859"/>
                      <a:pt x="301272" y="1560882"/>
                    </a:cubicBezTo>
                    <a:cubicBezTo>
                      <a:pt x="291110" y="1568905"/>
                      <a:pt x="283621" y="1572649"/>
                      <a:pt x="283621" y="1572649"/>
                    </a:cubicBezTo>
                    <a:cubicBezTo>
                      <a:pt x="279877" y="1574788"/>
                      <a:pt x="277738" y="1579067"/>
                      <a:pt x="279877" y="1583346"/>
                    </a:cubicBezTo>
                    <a:cubicBezTo>
                      <a:pt x="281482" y="1587090"/>
                      <a:pt x="286296" y="1588695"/>
                      <a:pt x="290040" y="1587090"/>
                    </a:cubicBezTo>
                    <a:lnTo>
                      <a:pt x="290575" y="1585486"/>
                    </a:lnTo>
                    <a:close/>
                  </a:path>
                </a:pathLst>
              </a:custGeom>
              <a:gradFill flip="none" rotWithShape="1">
                <a:gsLst>
                  <a:gs pos="0">
                    <a:srgbClr val="D9B347"/>
                  </a:gs>
                  <a:gs pos="54000">
                    <a:srgbClr val="D3823D"/>
                  </a:gs>
                  <a:gs pos="100000">
                    <a:srgbClr val="894F11">
                      <a:lumMod val="50000"/>
                    </a:srgbClr>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Freeform: Shape 288">
                <a:extLst>
                  <a:ext uri="{FF2B5EF4-FFF2-40B4-BE49-F238E27FC236}">
                    <a16:creationId xmlns:a16="http://schemas.microsoft.com/office/drawing/2014/main" id="{2A29D109-A330-4E6D-9610-54CC0A6C2784}"/>
                  </a:ext>
                </a:extLst>
              </p:cNvPr>
              <p:cNvSpPr/>
              <p:nvPr/>
            </p:nvSpPr>
            <p:spPr>
              <a:xfrm>
                <a:off x="9800091" y="3727558"/>
                <a:ext cx="106973" cy="106973"/>
              </a:xfrm>
              <a:custGeom>
                <a:avLst/>
                <a:gdLst>
                  <a:gd name="connsiteX0" fmla="*/ 110182 w 106973"/>
                  <a:gd name="connsiteY0" fmla="*/ 433 h 106973"/>
                  <a:gd name="connsiteX1" fmla="*/ 115531 w 106973"/>
                  <a:gd name="connsiteY1" fmla="*/ 11130 h 106973"/>
                  <a:gd name="connsiteX2" fmla="*/ 0 w 106973"/>
                  <a:gd name="connsiteY2" fmla="*/ 112220 h 106973"/>
                  <a:gd name="connsiteX3" fmla="*/ 110182 w 106973"/>
                  <a:gd name="connsiteY3" fmla="*/ 433 h 106973"/>
                </a:gdLst>
                <a:ahLst/>
                <a:cxnLst>
                  <a:cxn ang="0">
                    <a:pos x="connsiteX0" y="connsiteY0"/>
                  </a:cxn>
                  <a:cxn ang="0">
                    <a:pos x="connsiteX1" y="connsiteY1"/>
                  </a:cxn>
                  <a:cxn ang="0">
                    <a:pos x="connsiteX2" y="connsiteY2"/>
                  </a:cxn>
                  <a:cxn ang="0">
                    <a:pos x="connsiteX3" y="connsiteY3"/>
                  </a:cxn>
                </a:cxnLst>
                <a:rect l="l" t="t" r="r" b="b"/>
                <a:pathLst>
                  <a:path w="106973" h="106973">
                    <a:moveTo>
                      <a:pt x="110182" y="433"/>
                    </a:moveTo>
                    <a:cubicBezTo>
                      <a:pt x="113926" y="2572"/>
                      <a:pt x="116066" y="7386"/>
                      <a:pt x="115531" y="11130"/>
                    </a:cubicBezTo>
                    <a:cubicBezTo>
                      <a:pt x="114461" y="30385"/>
                      <a:pt x="58835" y="93499"/>
                      <a:pt x="0" y="112220"/>
                    </a:cubicBezTo>
                    <a:cubicBezTo>
                      <a:pt x="26208" y="60338"/>
                      <a:pt x="97880" y="-5986"/>
                      <a:pt x="110182" y="433"/>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 name="Freeform: Shape 289">
                <a:extLst>
                  <a:ext uri="{FF2B5EF4-FFF2-40B4-BE49-F238E27FC236}">
                    <a16:creationId xmlns:a16="http://schemas.microsoft.com/office/drawing/2014/main" id="{B59A9C55-E800-4206-B6BB-A4790DF62B53}"/>
                  </a:ext>
                </a:extLst>
              </p:cNvPr>
              <p:cNvSpPr/>
              <p:nvPr/>
            </p:nvSpPr>
            <p:spPr>
              <a:xfrm>
                <a:off x="9257201" y="4179890"/>
                <a:ext cx="160460" cy="53487"/>
              </a:xfrm>
              <a:custGeom>
                <a:avLst/>
                <a:gdLst>
                  <a:gd name="connsiteX0" fmla="*/ 198970 w 160459"/>
                  <a:gd name="connsiteY0" fmla="*/ 67990 h 53486"/>
                  <a:gd name="connsiteX1" fmla="*/ 188808 w 160459"/>
                  <a:gd name="connsiteY1" fmla="*/ 80292 h 53486"/>
                  <a:gd name="connsiteX2" fmla="*/ 0 w 160459"/>
                  <a:gd name="connsiteY2" fmla="*/ 3806 h 53486"/>
                  <a:gd name="connsiteX3" fmla="*/ 198970 w 160459"/>
                  <a:gd name="connsiteY3" fmla="*/ 67990 h 53486"/>
                </a:gdLst>
                <a:ahLst/>
                <a:cxnLst>
                  <a:cxn ang="0">
                    <a:pos x="connsiteX0" y="connsiteY0"/>
                  </a:cxn>
                  <a:cxn ang="0">
                    <a:pos x="connsiteX1" y="connsiteY1"/>
                  </a:cxn>
                  <a:cxn ang="0">
                    <a:pos x="connsiteX2" y="connsiteY2"/>
                  </a:cxn>
                  <a:cxn ang="0">
                    <a:pos x="connsiteX3" y="connsiteY3"/>
                  </a:cxn>
                </a:cxnLst>
                <a:rect l="l" t="t" r="r" b="b"/>
                <a:pathLst>
                  <a:path w="160459" h="53486">
                    <a:moveTo>
                      <a:pt x="198970" y="67990"/>
                    </a:moveTo>
                    <a:cubicBezTo>
                      <a:pt x="198435" y="73339"/>
                      <a:pt x="194156" y="78153"/>
                      <a:pt x="188808" y="80292"/>
                    </a:cubicBezTo>
                    <a:cubicBezTo>
                      <a:pt x="165274" y="89385"/>
                      <a:pt x="56696" y="61037"/>
                      <a:pt x="0" y="3806"/>
                    </a:cubicBezTo>
                    <a:cubicBezTo>
                      <a:pt x="77556" y="-16519"/>
                      <a:pt x="200040" y="50340"/>
                      <a:pt x="198970" y="67990"/>
                    </a:cubicBezTo>
                    <a:close/>
                  </a:path>
                </a:pathLst>
              </a:custGeom>
              <a:gradFill flip="none" rotWithShape="1">
                <a:gsLst>
                  <a:gs pos="0">
                    <a:srgbClr val="D9B347"/>
                  </a:gs>
                  <a:gs pos="54000">
                    <a:srgbClr val="D3823D"/>
                  </a:gs>
                  <a:gs pos="100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Shape 290">
                <a:extLst>
                  <a:ext uri="{FF2B5EF4-FFF2-40B4-BE49-F238E27FC236}">
                    <a16:creationId xmlns:a16="http://schemas.microsoft.com/office/drawing/2014/main" id="{E5D4C7E6-A306-47FB-8DB1-018C35641A8A}"/>
                  </a:ext>
                </a:extLst>
              </p:cNvPr>
              <p:cNvSpPr/>
              <p:nvPr/>
            </p:nvSpPr>
            <p:spPr>
              <a:xfrm>
                <a:off x="9340640" y="4149902"/>
                <a:ext cx="160460" cy="53487"/>
              </a:xfrm>
              <a:custGeom>
                <a:avLst/>
                <a:gdLst>
                  <a:gd name="connsiteX0" fmla="*/ 193622 w 160459"/>
                  <a:gd name="connsiteY0" fmla="*/ 54654 h 53486"/>
                  <a:gd name="connsiteX1" fmla="*/ 185064 w 160459"/>
                  <a:gd name="connsiteY1" fmla="*/ 67491 h 53486"/>
                  <a:gd name="connsiteX2" fmla="*/ 0 w 160459"/>
                  <a:gd name="connsiteY2" fmla="*/ 7051 h 53486"/>
                  <a:gd name="connsiteX3" fmla="*/ 193622 w 160459"/>
                  <a:gd name="connsiteY3" fmla="*/ 54654 h 53486"/>
                </a:gdLst>
                <a:ahLst/>
                <a:cxnLst>
                  <a:cxn ang="0">
                    <a:pos x="connsiteX0" y="connsiteY0"/>
                  </a:cxn>
                  <a:cxn ang="0">
                    <a:pos x="connsiteX1" y="connsiteY1"/>
                  </a:cxn>
                  <a:cxn ang="0">
                    <a:pos x="connsiteX2" y="connsiteY2"/>
                  </a:cxn>
                  <a:cxn ang="0">
                    <a:pos x="connsiteX3" y="connsiteY3"/>
                  </a:cxn>
                </a:cxnLst>
                <a:rect l="l" t="t" r="r" b="b"/>
                <a:pathLst>
                  <a:path w="160459" h="53486">
                    <a:moveTo>
                      <a:pt x="193622" y="54654"/>
                    </a:moveTo>
                    <a:cubicBezTo>
                      <a:pt x="193622" y="60003"/>
                      <a:pt x="189878" y="65351"/>
                      <a:pt x="185064" y="67491"/>
                    </a:cubicBezTo>
                    <a:cubicBezTo>
                      <a:pt x="163134" y="78188"/>
                      <a:pt x="58300" y="58933"/>
                      <a:pt x="0" y="7051"/>
                    </a:cubicBezTo>
                    <a:cubicBezTo>
                      <a:pt x="72207" y="-19692"/>
                      <a:pt x="193087" y="37003"/>
                      <a:pt x="193622" y="54654"/>
                    </a:cubicBezTo>
                    <a:close/>
                  </a:path>
                </a:pathLst>
              </a:custGeom>
              <a:gradFill flip="none" rotWithShape="1">
                <a:gsLst>
                  <a:gs pos="0">
                    <a:srgbClr val="D9B347"/>
                  </a:gs>
                  <a:gs pos="54000">
                    <a:srgbClr val="D3823D"/>
                  </a:gs>
                  <a:gs pos="100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Shape 291">
                <a:extLst>
                  <a:ext uri="{FF2B5EF4-FFF2-40B4-BE49-F238E27FC236}">
                    <a16:creationId xmlns:a16="http://schemas.microsoft.com/office/drawing/2014/main" id="{4070F88E-720E-4E78-99A3-225E2E96BFF1}"/>
                  </a:ext>
                </a:extLst>
              </p:cNvPr>
              <p:cNvSpPr/>
              <p:nvPr/>
            </p:nvSpPr>
            <p:spPr>
              <a:xfrm>
                <a:off x="9424080" y="4112928"/>
                <a:ext cx="160460" cy="53487"/>
              </a:xfrm>
              <a:custGeom>
                <a:avLst/>
                <a:gdLst>
                  <a:gd name="connsiteX0" fmla="*/ 190947 w 160459"/>
                  <a:gd name="connsiteY0" fmla="*/ 50443 h 53486"/>
                  <a:gd name="connsiteX1" fmla="*/ 183459 w 160459"/>
                  <a:gd name="connsiteY1" fmla="*/ 63280 h 53486"/>
                  <a:gd name="connsiteX2" fmla="*/ 0 w 160459"/>
                  <a:gd name="connsiteY2" fmla="*/ 8189 h 53486"/>
                  <a:gd name="connsiteX3" fmla="*/ 190947 w 160459"/>
                  <a:gd name="connsiteY3" fmla="*/ 50443 h 53486"/>
                </a:gdLst>
                <a:ahLst/>
                <a:cxnLst>
                  <a:cxn ang="0">
                    <a:pos x="connsiteX0" y="connsiteY0"/>
                  </a:cxn>
                  <a:cxn ang="0">
                    <a:pos x="connsiteX1" y="connsiteY1"/>
                  </a:cxn>
                  <a:cxn ang="0">
                    <a:pos x="connsiteX2" y="connsiteY2"/>
                  </a:cxn>
                  <a:cxn ang="0">
                    <a:pos x="connsiteX3" y="connsiteY3"/>
                  </a:cxn>
                </a:cxnLst>
                <a:rect l="l" t="t" r="r" b="b"/>
                <a:pathLst>
                  <a:path w="160459" h="53486">
                    <a:moveTo>
                      <a:pt x="190947" y="50443"/>
                    </a:moveTo>
                    <a:cubicBezTo>
                      <a:pt x="191482" y="55792"/>
                      <a:pt x="187738" y="61141"/>
                      <a:pt x="183459" y="63280"/>
                    </a:cubicBezTo>
                    <a:cubicBezTo>
                      <a:pt x="163134" y="75047"/>
                      <a:pt x="59370" y="58466"/>
                      <a:pt x="0" y="8189"/>
                    </a:cubicBezTo>
                    <a:cubicBezTo>
                      <a:pt x="67928" y="-20159"/>
                      <a:pt x="189343" y="32793"/>
                      <a:pt x="190947" y="50443"/>
                    </a:cubicBezTo>
                    <a:close/>
                  </a:path>
                </a:pathLst>
              </a:custGeom>
              <a:gradFill flip="none" rotWithShape="1">
                <a:gsLst>
                  <a:gs pos="0">
                    <a:srgbClr val="D9B347"/>
                  </a:gs>
                  <a:gs pos="54000">
                    <a:srgbClr val="D3823D"/>
                  </a:gs>
                  <a:gs pos="100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Shape 292">
                <a:extLst>
                  <a:ext uri="{FF2B5EF4-FFF2-40B4-BE49-F238E27FC236}">
                    <a16:creationId xmlns:a16="http://schemas.microsoft.com/office/drawing/2014/main" id="{B57D1967-AC87-48A5-B46A-9C3F8BDC54E8}"/>
                  </a:ext>
                </a:extLst>
              </p:cNvPr>
              <p:cNvSpPr/>
              <p:nvPr/>
            </p:nvSpPr>
            <p:spPr>
              <a:xfrm>
                <a:off x="9502705" y="4071523"/>
                <a:ext cx="160460" cy="53487"/>
              </a:xfrm>
              <a:custGeom>
                <a:avLst/>
                <a:gdLst>
                  <a:gd name="connsiteX0" fmla="*/ 192552 w 160459"/>
                  <a:gd name="connsiteY0" fmla="*/ 38896 h 53486"/>
                  <a:gd name="connsiteX1" fmla="*/ 186133 w 160459"/>
                  <a:gd name="connsiteY1" fmla="*/ 52803 h 53486"/>
                  <a:gd name="connsiteX2" fmla="*/ 0 w 160459"/>
                  <a:gd name="connsiteY2" fmla="*/ 13223 h 53486"/>
                  <a:gd name="connsiteX3" fmla="*/ 192552 w 160459"/>
                  <a:gd name="connsiteY3" fmla="*/ 38896 h 53486"/>
                </a:gdLst>
                <a:ahLst/>
                <a:cxnLst>
                  <a:cxn ang="0">
                    <a:pos x="connsiteX0" y="connsiteY0"/>
                  </a:cxn>
                  <a:cxn ang="0">
                    <a:pos x="connsiteX1" y="connsiteY1"/>
                  </a:cxn>
                  <a:cxn ang="0">
                    <a:pos x="connsiteX2" y="connsiteY2"/>
                  </a:cxn>
                  <a:cxn ang="0">
                    <a:pos x="connsiteX3" y="connsiteY3"/>
                  </a:cxn>
                </a:cxnLst>
                <a:rect l="l" t="t" r="r" b="b"/>
                <a:pathLst>
                  <a:path w="160459" h="53486">
                    <a:moveTo>
                      <a:pt x="192552" y="38896"/>
                    </a:moveTo>
                    <a:cubicBezTo>
                      <a:pt x="193621" y="44245"/>
                      <a:pt x="190412" y="49594"/>
                      <a:pt x="186133" y="52803"/>
                    </a:cubicBezTo>
                    <a:cubicBezTo>
                      <a:pt x="166878" y="66174"/>
                      <a:pt x="62579" y="58686"/>
                      <a:pt x="0" y="13223"/>
                    </a:cubicBezTo>
                    <a:cubicBezTo>
                      <a:pt x="65789" y="-21544"/>
                      <a:pt x="189877" y="21246"/>
                      <a:pt x="192552" y="38896"/>
                    </a:cubicBezTo>
                    <a:close/>
                  </a:path>
                </a:pathLst>
              </a:custGeom>
              <a:gradFill flip="none" rotWithShape="1">
                <a:gsLst>
                  <a:gs pos="0">
                    <a:srgbClr val="D9B347"/>
                  </a:gs>
                  <a:gs pos="54000">
                    <a:srgbClr val="D3823D"/>
                  </a:gs>
                  <a:gs pos="100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Shape 293">
                <a:extLst>
                  <a:ext uri="{FF2B5EF4-FFF2-40B4-BE49-F238E27FC236}">
                    <a16:creationId xmlns:a16="http://schemas.microsoft.com/office/drawing/2014/main" id="{AC831947-E5F5-493F-9CC1-6F321BE3664D}"/>
                  </a:ext>
                </a:extLst>
              </p:cNvPr>
              <p:cNvSpPr/>
              <p:nvPr/>
            </p:nvSpPr>
            <p:spPr>
              <a:xfrm>
                <a:off x="9578121" y="4020824"/>
                <a:ext cx="160460" cy="53487"/>
              </a:xfrm>
              <a:custGeom>
                <a:avLst/>
                <a:gdLst>
                  <a:gd name="connsiteX0" fmla="*/ 177041 w 160459"/>
                  <a:gd name="connsiteY0" fmla="*/ 32365 h 53486"/>
                  <a:gd name="connsiteX1" fmla="*/ 172227 w 160459"/>
                  <a:gd name="connsiteY1" fmla="*/ 46271 h 53486"/>
                  <a:gd name="connsiteX2" fmla="*/ 0 w 160459"/>
                  <a:gd name="connsiteY2" fmla="*/ 16319 h 53486"/>
                  <a:gd name="connsiteX3" fmla="*/ 177041 w 160459"/>
                  <a:gd name="connsiteY3" fmla="*/ 32365 h 53486"/>
                </a:gdLst>
                <a:ahLst/>
                <a:cxnLst>
                  <a:cxn ang="0">
                    <a:pos x="connsiteX0" y="connsiteY0"/>
                  </a:cxn>
                  <a:cxn ang="0">
                    <a:pos x="connsiteX1" y="connsiteY1"/>
                  </a:cxn>
                  <a:cxn ang="0">
                    <a:pos x="connsiteX2" y="connsiteY2"/>
                  </a:cxn>
                  <a:cxn ang="0">
                    <a:pos x="connsiteX3" y="connsiteY3"/>
                  </a:cxn>
                </a:cxnLst>
                <a:rect l="l" t="t" r="r" b="b"/>
                <a:pathLst>
                  <a:path w="160459" h="53486">
                    <a:moveTo>
                      <a:pt x="177041" y="32365"/>
                    </a:moveTo>
                    <a:cubicBezTo>
                      <a:pt x="178111" y="37714"/>
                      <a:pt x="175971" y="43062"/>
                      <a:pt x="172227" y="46271"/>
                    </a:cubicBezTo>
                    <a:cubicBezTo>
                      <a:pt x="155646" y="60178"/>
                      <a:pt x="60440" y="58038"/>
                      <a:pt x="0" y="16319"/>
                    </a:cubicBezTo>
                    <a:cubicBezTo>
                      <a:pt x="57231" y="-21122"/>
                      <a:pt x="173297" y="15249"/>
                      <a:pt x="177041" y="32365"/>
                    </a:cubicBezTo>
                    <a:close/>
                  </a:path>
                </a:pathLst>
              </a:custGeom>
              <a:gradFill flip="none" rotWithShape="1">
                <a:gsLst>
                  <a:gs pos="0">
                    <a:srgbClr val="D9B347"/>
                  </a:gs>
                  <a:gs pos="54000">
                    <a:srgbClr val="D3823D"/>
                  </a:gs>
                  <a:gs pos="100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07E4F66E-D93F-443C-9B29-9429D22424B8}"/>
                  </a:ext>
                </a:extLst>
              </p:cNvPr>
              <p:cNvSpPr/>
              <p:nvPr/>
            </p:nvSpPr>
            <p:spPr>
              <a:xfrm>
                <a:off x="9639096" y="3973681"/>
                <a:ext cx="160460" cy="53487"/>
              </a:xfrm>
              <a:custGeom>
                <a:avLst/>
                <a:gdLst>
                  <a:gd name="connsiteX0" fmla="*/ 177041 w 160459"/>
                  <a:gd name="connsiteY0" fmla="*/ 19068 h 0"/>
                  <a:gd name="connsiteX1" fmla="*/ 173297 w 160459"/>
                  <a:gd name="connsiteY1" fmla="*/ 32974 h 0"/>
                  <a:gd name="connsiteX2" fmla="*/ 0 w 160459"/>
                  <a:gd name="connsiteY2" fmla="*/ 24951 h 0"/>
                  <a:gd name="connsiteX3" fmla="*/ 177041 w 160459"/>
                  <a:gd name="connsiteY3" fmla="*/ 19068 h 0"/>
                </a:gdLst>
                <a:ahLst/>
                <a:cxnLst>
                  <a:cxn ang="0">
                    <a:pos x="connsiteX0" y="connsiteY0"/>
                  </a:cxn>
                  <a:cxn ang="0">
                    <a:pos x="connsiteX1" y="connsiteY1"/>
                  </a:cxn>
                  <a:cxn ang="0">
                    <a:pos x="connsiteX2" y="connsiteY2"/>
                  </a:cxn>
                  <a:cxn ang="0">
                    <a:pos x="connsiteX3" y="connsiteY3"/>
                  </a:cxn>
                </a:cxnLst>
                <a:rect l="l" t="t" r="r" b="b"/>
                <a:pathLst>
                  <a:path w="160459">
                    <a:moveTo>
                      <a:pt x="177041" y="19068"/>
                    </a:moveTo>
                    <a:cubicBezTo>
                      <a:pt x="178645" y="23881"/>
                      <a:pt x="177041" y="29765"/>
                      <a:pt x="173297" y="32974"/>
                    </a:cubicBezTo>
                    <a:cubicBezTo>
                      <a:pt x="157786" y="48485"/>
                      <a:pt x="63649" y="57043"/>
                      <a:pt x="0" y="24951"/>
                    </a:cubicBezTo>
                    <a:cubicBezTo>
                      <a:pt x="53487" y="-17303"/>
                      <a:pt x="171692" y="3556"/>
                      <a:pt x="177041" y="19068"/>
                    </a:cubicBezTo>
                    <a:close/>
                  </a:path>
                </a:pathLst>
              </a:custGeom>
              <a:gradFill flip="none" rotWithShape="1">
                <a:gsLst>
                  <a:gs pos="0">
                    <a:srgbClr val="D9B347"/>
                  </a:gs>
                  <a:gs pos="54000">
                    <a:srgbClr val="D3823D"/>
                  </a:gs>
                  <a:gs pos="100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789CCC27-154A-4918-A1C7-8890CE07E3A9}"/>
                  </a:ext>
                </a:extLst>
              </p:cNvPr>
              <p:cNvSpPr/>
              <p:nvPr/>
            </p:nvSpPr>
            <p:spPr>
              <a:xfrm>
                <a:off x="9690443" y="3920330"/>
                <a:ext cx="160460" cy="53487"/>
              </a:xfrm>
              <a:custGeom>
                <a:avLst/>
                <a:gdLst>
                  <a:gd name="connsiteX0" fmla="*/ 175436 w 160459"/>
                  <a:gd name="connsiteY0" fmla="*/ 14653 h 0"/>
                  <a:gd name="connsiteX1" fmla="*/ 172762 w 160459"/>
                  <a:gd name="connsiteY1" fmla="*/ 28560 h 0"/>
                  <a:gd name="connsiteX2" fmla="*/ 0 w 160459"/>
                  <a:gd name="connsiteY2" fmla="*/ 30699 h 0"/>
                  <a:gd name="connsiteX3" fmla="*/ 175436 w 160459"/>
                  <a:gd name="connsiteY3" fmla="*/ 14653 h 0"/>
                </a:gdLst>
                <a:ahLst/>
                <a:cxnLst>
                  <a:cxn ang="0">
                    <a:pos x="connsiteX0" y="connsiteY0"/>
                  </a:cxn>
                  <a:cxn ang="0">
                    <a:pos x="connsiteX1" y="connsiteY1"/>
                  </a:cxn>
                  <a:cxn ang="0">
                    <a:pos x="connsiteX2" y="connsiteY2"/>
                  </a:cxn>
                  <a:cxn ang="0">
                    <a:pos x="connsiteX3" y="connsiteY3"/>
                  </a:cxn>
                </a:cxnLst>
                <a:rect l="l" t="t" r="r" b="b"/>
                <a:pathLst>
                  <a:path w="160459">
                    <a:moveTo>
                      <a:pt x="175436" y="14653"/>
                    </a:moveTo>
                    <a:cubicBezTo>
                      <a:pt x="177576" y="19467"/>
                      <a:pt x="175971" y="25350"/>
                      <a:pt x="172762" y="28560"/>
                    </a:cubicBezTo>
                    <a:cubicBezTo>
                      <a:pt x="158855" y="44606"/>
                      <a:pt x="65789" y="59582"/>
                      <a:pt x="0" y="30699"/>
                    </a:cubicBezTo>
                    <a:cubicBezTo>
                      <a:pt x="50278" y="-14230"/>
                      <a:pt x="169018" y="-858"/>
                      <a:pt x="175436" y="14653"/>
                    </a:cubicBezTo>
                    <a:close/>
                  </a:path>
                </a:pathLst>
              </a:custGeom>
              <a:gradFill flip="none" rotWithShape="1">
                <a:gsLst>
                  <a:gs pos="0">
                    <a:srgbClr val="D9B347"/>
                  </a:gs>
                  <a:gs pos="54000">
                    <a:srgbClr val="D3823D"/>
                  </a:gs>
                  <a:gs pos="100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64300562-EDBA-4A2A-84D8-5F1EA8B8AA5C}"/>
                  </a:ext>
                </a:extLst>
              </p:cNvPr>
              <p:cNvSpPr/>
              <p:nvPr/>
            </p:nvSpPr>
            <p:spPr>
              <a:xfrm>
                <a:off x="9749278" y="3863890"/>
                <a:ext cx="106973" cy="53487"/>
              </a:xfrm>
              <a:custGeom>
                <a:avLst/>
                <a:gdLst>
                  <a:gd name="connsiteX0" fmla="*/ 152437 w 106973"/>
                  <a:gd name="connsiteY0" fmla="*/ 11189 h 0"/>
                  <a:gd name="connsiteX1" fmla="*/ 148693 w 106973"/>
                  <a:gd name="connsiteY1" fmla="*/ 22956 h 0"/>
                  <a:gd name="connsiteX2" fmla="*/ 0 w 106973"/>
                  <a:gd name="connsiteY2" fmla="*/ 34188 h 0"/>
                  <a:gd name="connsiteX3" fmla="*/ 152437 w 106973"/>
                  <a:gd name="connsiteY3" fmla="*/ 11189 h 0"/>
                </a:gdLst>
                <a:ahLst/>
                <a:cxnLst>
                  <a:cxn ang="0">
                    <a:pos x="connsiteX0" y="connsiteY0"/>
                  </a:cxn>
                  <a:cxn ang="0">
                    <a:pos x="connsiteX1" y="connsiteY1"/>
                  </a:cxn>
                  <a:cxn ang="0">
                    <a:pos x="connsiteX2" y="connsiteY2"/>
                  </a:cxn>
                  <a:cxn ang="0">
                    <a:pos x="connsiteX3" y="connsiteY3"/>
                  </a:cxn>
                </a:cxnLst>
                <a:rect l="l" t="t" r="r" b="b"/>
                <a:pathLst>
                  <a:path w="106973">
                    <a:moveTo>
                      <a:pt x="152437" y="11189"/>
                    </a:moveTo>
                    <a:cubicBezTo>
                      <a:pt x="153507" y="14933"/>
                      <a:pt x="151367" y="19747"/>
                      <a:pt x="148693" y="22956"/>
                    </a:cubicBezTo>
                    <a:cubicBezTo>
                      <a:pt x="136926" y="36862"/>
                      <a:pt x="61509" y="55583"/>
                      <a:pt x="0" y="34188"/>
                    </a:cubicBezTo>
                    <a:cubicBezTo>
                      <a:pt x="51882" y="-12880"/>
                      <a:pt x="149762" y="-1648"/>
                      <a:pt x="152437" y="11189"/>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Shape 297">
                <a:extLst>
                  <a:ext uri="{FF2B5EF4-FFF2-40B4-BE49-F238E27FC236}">
                    <a16:creationId xmlns:a16="http://schemas.microsoft.com/office/drawing/2014/main" id="{EE28046D-D4F6-4BA3-9EB5-EF843B2D605C}"/>
                  </a:ext>
                </a:extLst>
              </p:cNvPr>
              <p:cNvSpPr/>
              <p:nvPr/>
            </p:nvSpPr>
            <p:spPr>
              <a:xfrm>
                <a:off x="9794207" y="3803543"/>
                <a:ext cx="106973" cy="53487"/>
              </a:xfrm>
              <a:custGeom>
                <a:avLst/>
                <a:gdLst>
                  <a:gd name="connsiteX0" fmla="*/ 125159 w 106973"/>
                  <a:gd name="connsiteY0" fmla="*/ 7886 h 0"/>
                  <a:gd name="connsiteX1" fmla="*/ 121949 w 106973"/>
                  <a:gd name="connsiteY1" fmla="*/ 18049 h 0"/>
                  <a:gd name="connsiteX2" fmla="*/ 0 w 106973"/>
                  <a:gd name="connsiteY2" fmla="*/ 47466 h 0"/>
                  <a:gd name="connsiteX3" fmla="*/ 125159 w 106973"/>
                  <a:gd name="connsiteY3" fmla="*/ 7886 h 0"/>
                </a:gdLst>
                <a:ahLst/>
                <a:cxnLst>
                  <a:cxn ang="0">
                    <a:pos x="connsiteX0" y="connsiteY0"/>
                  </a:cxn>
                  <a:cxn ang="0">
                    <a:pos x="connsiteX1" y="connsiteY1"/>
                  </a:cxn>
                  <a:cxn ang="0">
                    <a:pos x="connsiteX2" y="connsiteY2"/>
                  </a:cxn>
                  <a:cxn ang="0">
                    <a:pos x="connsiteX3" y="connsiteY3"/>
                  </a:cxn>
                </a:cxnLst>
                <a:rect l="l" t="t" r="r" b="b"/>
                <a:pathLst>
                  <a:path w="106973">
                    <a:moveTo>
                      <a:pt x="125159" y="7886"/>
                    </a:moveTo>
                    <a:cubicBezTo>
                      <a:pt x="125159" y="11095"/>
                      <a:pt x="123554" y="15374"/>
                      <a:pt x="121949" y="18049"/>
                    </a:cubicBezTo>
                    <a:cubicBezTo>
                      <a:pt x="113392" y="30885"/>
                      <a:pt x="58835" y="57629"/>
                      <a:pt x="0" y="47466"/>
                    </a:cubicBezTo>
                    <a:cubicBezTo>
                      <a:pt x="48673" y="-10299"/>
                      <a:pt x="124624" y="-3881"/>
                      <a:pt x="125159" y="7886"/>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Shape 298">
                <a:extLst>
                  <a:ext uri="{FF2B5EF4-FFF2-40B4-BE49-F238E27FC236}">
                    <a16:creationId xmlns:a16="http://schemas.microsoft.com/office/drawing/2014/main" id="{98356052-8653-40DC-A044-C1308928D394}"/>
                  </a:ext>
                </a:extLst>
              </p:cNvPr>
              <p:cNvSpPr/>
              <p:nvPr/>
            </p:nvSpPr>
            <p:spPr>
              <a:xfrm>
                <a:off x="8975329" y="4234859"/>
                <a:ext cx="267433" cy="106973"/>
              </a:xfrm>
              <a:custGeom>
                <a:avLst/>
                <a:gdLst>
                  <a:gd name="connsiteX0" fmla="*/ 12300 w 267433"/>
                  <a:gd name="connsiteY0" fmla="*/ 46718 h 106973"/>
                  <a:gd name="connsiteX1" fmla="*/ 88786 w 267433"/>
                  <a:gd name="connsiteY1" fmla="*/ 24788 h 106973"/>
                  <a:gd name="connsiteX2" fmla="*/ 169550 w 267433"/>
                  <a:gd name="connsiteY2" fmla="*/ 17835 h 106973"/>
                  <a:gd name="connsiteX3" fmla="*/ 254594 w 267433"/>
                  <a:gd name="connsiteY3" fmla="*/ 42439 h 106973"/>
                  <a:gd name="connsiteX4" fmla="*/ 275454 w 267433"/>
                  <a:gd name="connsiteY4" fmla="*/ 78275 h 106973"/>
                  <a:gd name="connsiteX5" fmla="*/ 264757 w 267433"/>
                  <a:gd name="connsiteY5" fmla="*/ 114646 h 106973"/>
                  <a:gd name="connsiteX6" fmla="*/ 228921 w 267433"/>
                  <a:gd name="connsiteY6" fmla="*/ 120530 h 106973"/>
                  <a:gd name="connsiteX7" fmla="*/ 209665 w 267433"/>
                  <a:gd name="connsiteY7" fmla="*/ 96461 h 106973"/>
                  <a:gd name="connsiteX8" fmla="*/ 223037 w 267433"/>
                  <a:gd name="connsiteY8" fmla="*/ 76136 h 106973"/>
                  <a:gd name="connsiteX9" fmla="*/ 237478 w 267433"/>
                  <a:gd name="connsiteY9" fmla="*/ 82019 h 106973"/>
                  <a:gd name="connsiteX10" fmla="*/ 235339 w 267433"/>
                  <a:gd name="connsiteY10" fmla="*/ 91647 h 106973"/>
                  <a:gd name="connsiteX11" fmla="*/ 233200 w 267433"/>
                  <a:gd name="connsiteY11" fmla="*/ 92716 h 106973"/>
                  <a:gd name="connsiteX12" fmla="*/ 226246 w 267433"/>
                  <a:gd name="connsiteY12" fmla="*/ 99135 h 106973"/>
                  <a:gd name="connsiteX13" fmla="*/ 232665 w 267433"/>
                  <a:gd name="connsiteY13" fmla="*/ 106088 h 106973"/>
                  <a:gd name="connsiteX14" fmla="*/ 234269 w 267433"/>
                  <a:gd name="connsiteY14" fmla="*/ 106088 h 106973"/>
                  <a:gd name="connsiteX15" fmla="*/ 237478 w 267433"/>
                  <a:gd name="connsiteY15" fmla="*/ 105553 h 106973"/>
                  <a:gd name="connsiteX16" fmla="*/ 244967 w 267433"/>
                  <a:gd name="connsiteY16" fmla="*/ 100205 h 106973"/>
                  <a:gd name="connsiteX17" fmla="*/ 248711 w 267433"/>
                  <a:gd name="connsiteY17" fmla="*/ 78810 h 106973"/>
                  <a:gd name="connsiteX18" fmla="*/ 220898 w 267433"/>
                  <a:gd name="connsiteY18" fmla="*/ 65973 h 106973"/>
                  <a:gd name="connsiteX19" fmla="*/ 200038 w 267433"/>
                  <a:gd name="connsiteY19" fmla="*/ 96996 h 106973"/>
                  <a:gd name="connsiteX20" fmla="*/ 225177 w 267433"/>
                  <a:gd name="connsiteY20" fmla="*/ 131762 h 106973"/>
                  <a:gd name="connsiteX21" fmla="*/ 273315 w 267433"/>
                  <a:gd name="connsiteY21" fmla="*/ 125343 h 106973"/>
                  <a:gd name="connsiteX22" fmla="*/ 290965 w 267433"/>
                  <a:gd name="connsiteY22" fmla="*/ 76136 h 106973"/>
                  <a:gd name="connsiteX23" fmla="*/ 265292 w 267433"/>
                  <a:gd name="connsiteY23" fmla="*/ 29067 h 106973"/>
                  <a:gd name="connsiteX24" fmla="*/ 170085 w 267433"/>
                  <a:gd name="connsiteY24" fmla="*/ 185 h 106973"/>
                  <a:gd name="connsiteX25" fmla="*/ 85042 w 267433"/>
                  <a:gd name="connsiteY25" fmla="*/ 7138 h 106973"/>
                  <a:gd name="connsiteX26" fmla="*/ 26741 w 267433"/>
                  <a:gd name="connsiteY26" fmla="*/ 23184 h 106973"/>
                  <a:gd name="connsiteX27" fmla="*/ 5881 w 267433"/>
                  <a:gd name="connsiteY27" fmla="*/ 31207 h 106973"/>
                  <a:gd name="connsiteX28" fmla="*/ 5347 w 267433"/>
                  <a:gd name="connsiteY28" fmla="*/ 31207 h 106973"/>
                  <a:gd name="connsiteX29" fmla="*/ 533 w 267433"/>
                  <a:gd name="connsiteY29" fmla="*/ 41904 h 106973"/>
                  <a:gd name="connsiteX30" fmla="*/ 12300 w 267433"/>
                  <a:gd name="connsiteY30" fmla="*/ 46718 h 106973"/>
                  <a:gd name="connsiteX31" fmla="*/ 12300 w 267433"/>
                  <a:gd name="connsiteY31" fmla="*/ 46718 h 10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7433" h="106973">
                    <a:moveTo>
                      <a:pt x="12300" y="46718"/>
                    </a:moveTo>
                    <a:cubicBezTo>
                      <a:pt x="12300" y="46718"/>
                      <a:pt x="42252" y="33881"/>
                      <a:pt x="88786" y="24788"/>
                    </a:cubicBezTo>
                    <a:cubicBezTo>
                      <a:pt x="112320" y="20510"/>
                      <a:pt x="140133" y="16766"/>
                      <a:pt x="169550" y="17835"/>
                    </a:cubicBezTo>
                    <a:cubicBezTo>
                      <a:pt x="198433" y="18905"/>
                      <a:pt x="231595" y="24254"/>
                      <a:pt x="254594" y="42439"/>
                    </a:cubicBezTo>
                    <a:cubicBezTo>
                      <a:pt x="265826" y="51532"/>
                      <a:pt x="272780" y="64369"/>
                      <a:pt x="275454" y="78275"/>
                    </a:cubicBezTo>
                    <a:cubicBezTo>
                      <a:pt x="277593" y="92182"/>
                      <a:pt x="274384" y="107158"/>
                      <a:pt x="264757" y="114646"/>
                    </a:cubicBezTo>
                    <a:cubicBezTo>
                      <a:pt x="254594" y="123204"/>
                      <a:pt x="241223" y="124274"/>
                      <a:pt x="228921" y="120530"/>
                    </a:cubicBezTo>
                    <a:cubicBezTo>
                      <a:pt x="217154" y="116785"/>
                      <a:pt x="209665" y="107158"/>
                      <a:pt x="209665" y="96461"/>
                    </a:cubicBezTo>
                    <a:cubicBezTo>
                      <a:pt x="209665" y="85763"/>
                      <a:pt x="216084" y="77205"/>
                      <a:pt x="223037" y="76136"/>
                    </a:cubicBezTo>
                    <a:cubicBezTo>
                      <a:pt x="230525" y="73996"/>
                      <a:pt x="236944" y="78275"/>
                      <a:pt x="237478" y="82019"/>
                    </a:cubicBezTo>
                    <a:cubicBezTo>
                      <a:pt x="238548" y="86298"/>
                      <a:pt x="236409" y="90577"/>
                      <a:pt x="235339" y="91647"/>
                    </a:cubicBezTo>
                    <a:cubicBezTo>
                      <a:pt x="233734" y="92716"/>
                      <a:pt x="233200" y="92716"/>
                      <a:pt x="233200" y="92716"/>
                    </a:cubicBezTo>
                    <a:cubicBezTo>
                      <a:pt x="229456" y="92716"/>
                      <a:pt x="226246" y="95391"/>
                      <a:pt x="226246" y="99135"/>
                    </a:cubicBezTo>
                    <a:cubicBezTo>
                      <a:pt x="226246" y="102879"/>
                      <a:pt x="228921" y="106088"/>
                      <a:pt x="232665" y="106088"/>
                    </a:cubicBezTo>
                    <a:cubicBezTo>
                      <a:pt x="233200" y="106088"/>
                      <a:pt x="233734" y="106088"/>
                      <a:pt x="234269" y="106088"/>
                    </a:cubicBezTo>
                    <a:lnTo>
                      <a:pt x="237478" y="105553"/>
                    </a:lnTo>
                    <a:cubicBezTo>
                      <a:pt x="237478" y="105553"/>
                      <a:pt x="241223" y="105018"/>
                      <a:pt x="244967" y="100205"/>
                    </a:cubicBezTo>
                    <a:cubicBezTo>
                      <a:pt x="248711" y="95926"/>
                      <a:pt x="251920" y="87903"/>
                      <a:pt x="248711" y="78810"/>
                    </a:cubicBezTo>
                    <a:cubicBezTo>
                      <a:pt x="245501" y="68647"/>
                      <a:pt x="232665" y="62229"/>
                      <a:pt x="220898" y="65973"/>
                    </a:cubicBezTo>
                    <a:cubicBezTo>
                      <a:pt x="208061" y="68647"/>
                      <a:pt x="199503" y="83089"/>
                      <a:pt x="200038" y="96996"/>
                    </a:cubicBezTo>
                    <a:cubicBezTo>
                      <a:pt x="199503" y="111437"/>
                      <a:pt x="210200" y="126948"/>
                      <a:pt x="225177" y="131762"/>
                    </a:cubicBezTo>
                    <a:cubicBezTo>
                      <a:pt x="239618" y="137110"/>
                      <a:pt x="258873" y="136041"/>
                      <a:pt x="273315" y="125343"/>
                    </a:cubicBezTo>
                    <a:cubicBezTo>
                      <a:pt x="288291" y="113576"/>
                      <a:pt x="293105" y="93786"/>
                      <a:pt x="290965" y="76136"/>
                    </a:cubicBezTo>
                    <a:cubicBezTo>
                      <a:pt x="289360" y="58485"/>
                      <a:pt x="279733" y="40300"/>
                      <a:pt x="265292" y="29067"/>
                    </a:cubicBezTo>
                    <a:cubicBezTo>
                      <a:pt x="236409" y="6603"/>
                      <a:pt x="201108" y="1789"/>
                      <a:pt x="170085" y="185"/>
                    </a:cubicBezTo>
                    <a:cubicBezTo>
                      <a:pt x="138528" y="-885"/>
                      <a:pt x="109646" y="2859"/>
                      <a:pt x="85042" y="7138"/>
                    </a:cubicBezTo>
                    <a:cubicBezTo>
                      <a:pt x="60438" y="11952"/>
                      <a:pt x="40648" y="18370"/>
                      <a:pt x="26741" y="23184"/>
                    </a:cubicBezTo>
                    <a:cubicBezTo>
                      <a:pt x="13370" y="28532"/>
                      <a:pt x="5881" y="31207"/>
                      <a:pt x="5881" y="31207"/>
                    </a:cubicBezTo>
                    <a:lnTo>
                      <a:pt x="5347" y="31207"/>
                    </a:lnTo>
                    <a:cubicBezTo>
                      <a:pt x="1068" y="32812"/>
                      <a:pt x="-1072" y="37625"/>
                      <a:pt x="533" y="41904"/>
                    </a:cubicBezTo>
                    <a:cubicBezTo>
                      <a:pt x="2672" y="46718"/>
                      <a:pt x="7486" y="48857"/>
                      <a:pt x="12300" y="46718"/>
                    </a:cubicBezTo>
                    <a:cubicBezTo>
                      <a:pt x="12300" y="47253"/>
                      <a:pt x="12300" y="46718"/>
                      <a:pt x="12300" y="46718"/>
                    </a:cubicBezTo>
                    <a:close/>
                  </a:path>
                </a:pathLst>
              </a:custGeom>
              <a:gradFill flip="none" rotWithShape="1">
                <a:gsLst>
                  <a:gs pos="0">
                    <a:srgbClr val="D9B347"/>
                  </a:gs>
                  <a:gs pos="26000">
                    <a:srgbClr val="D3823D"/>
                  </a:gs>
                  <a:gs pos="68000">
                    <a:srgbClr val="894F11">
                      <a:lumMod val="50000"/>
                    </a:srgbClr>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Shape 299">
                <a:extLst>
                  <a:ext uri="{FF2B5EF4-FFF2-40B4-BE49-F238E27FC236}">
                    <a16:creationId xmlns:a16="http://schemas.microsoft.com/office/drawing/2014/main" id="{99E817D7-ACB6-4A42-90D1-EDB5AC12C659}"/>
                  </a:ext>
                </a:extLst>
              </p:cNvPr>
              <p:cNvSpPr/>
              <p:nvPr/>
            </p:nvSpPr>
            <p:spPr>
              <a:xfrm>
                <a:off x="8673646" y="3819667"/>
                <a:ext cx="1123219" cy="588353"/>
              </a:xfrm>
              <a:custGeom>
                <a:avLst/>
                <a:gdLst>
                  <a:gd name="connsiteX0" fmla="*/ 14993 w 1123218"/>
                  <a:gd name="connsiteY0" fmla="*/ 638415 h 588352"/>
                  <a:gd name="connsiteX1" fmla="*/ 55643 w 1123218"/>
                  <a:gd name="connsiteY1" fmla="*/ 600975 h 588352"/>
                  <a:gd name="connsiteX2" fmla="*/ 178127 w 1123218"/>
                  <a:gd name="connsiteY2" fmla="*/ 519675 h 588352"/>
                  <a:gd name="connsiteX3" fmla="*/ 372818 w 1123218"/>
                  <a:gd name="connsiteY3" fmla="*/ 443724 h 588352"/>
                  <a:gd name="connsiteX4" fmla="*/ 602811 w 1123218"/>
                  <a:gd name="connsiteY4" fmla="*/ 368308 h 588352"/>
                  <a:gd name="connsiteX5" fmla="*/ 825850 w 1123218"/>
                  <a:gd name="connsiteY5" fmla="*/ 273102 h 588352"/>
                  <a:gd name="connsiteX6" fmla="*/ 1001821 w 1123218"/>
                  <a:gd name="connsiteY6" fmla="*/ 154896 h 588352"/>
                  <a:gd name="connsiteX7" fmla="*/ 1108794 w 1123218"/>
                  <a:gd name="connsiteY7" fmla="*/ 50062 h 588352"/>
                  <a:gd name="connsiteX8" fmla="*/ 1142491 w 1123218"/>
                  <a:gd name="connsiteY8" fmla="*/ 4064 h 588352"/>
                  <a:gd name="connsiteX9" fmla="*/ 1141421 w 1123218"/>
                  <a:gd name="connsiteY9" fmla="*/ 320 h 588352"/>
                  <a:gd name="connsiteX10" fmla="*/ 1137677 w 1123218"/>
                  <a:gd name="connsiteY10" fmla="*/ 1390 h 588352"/>
                  <a:gd name="connsiteX11" fmla="*/ 1101306 w 1123218"/>
                  <a:gd name="connsiteY11" fmla="*/ 44179 h 588352"/>
                  <a:gd name="connsiteX12" fmla="*/ 991659 w 1123218"/>
                  <a:gd name="connsiteY12" fmla="*/ 143664 h 588352"/>
                  <a:gd name="connsiteX13" fmla="*/ 817292 w 1123218"/>
                  <a:gd name="connsiteY13" fmla="*/ 258660 h 588352"/>
                  <a:gd name="connsiteX14" fmla="*/ 595858 w 1123218"/>
                  <a:gd name="connsiteY14" fmla="*/ 352262 h 588352"/>
                  <a:gd name="connsiteX15" fmla="*/ 366400 w 1123218"/>
                  <a:gd name="connsiteY15" fmla="*/ 427143 h 588352"/>
                  <a:gd name="connsiteX16" fmla="*/ 169034 w 1123218"/>
                  <a:gd name="connsiteY16" fmla="*/ 504699 h 588352"/>
                  <a:gd name="connsiteX17" fmla="*/ 2156 w 1123218"/>
                  <a:gd name="connsiteY17" fmla="*/ 628253 h 588352"/>
                  <a:gd name="connsiteX18" fmla="*/ 2691 w 1123218"/>
                  <a:gd name="connsiteY18" fmla="*/ 639485 h 588352"/>
                  <a:gd name="connsiteX19" fmla="*/ 14993 w 1123218"/>
                  <a:gd name="connsiteY19" fmla="*/ 638415 h 5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218" h="588352">
                    <a:moveTo>
                      <a:pt x="14993" y="638415"/>
                    </a:moveTo>
                    <a:cubicBezTo>
                      <a:pt x="14993" y="638415"/>
                      <a:pt x="28365" y="623439"/>
                      <a:pt x="55643" y="600975"/>
                    </a:cubicBezTo>
                    <a:cubicBezTo>
                      <a:pt x="82921" y="578510"/>
                      <a:pt x="124640" y="548558"/>
                      <a:pt x="178127" y="519675"/>
                    </a:cubicBezTo>
                    <a:cubicBezTo>
                      <a:pt x="232149" y="490257"/>
                      <a:pt x="299007" y="466723"/>
                      <a:pt x="372818" y="443724"/>
                    </a:cubicBezTo>
                    <a:cubicBezTo>
                      <a:pt x="446095" y="420190"/>
                      <a:pt x="524720" y="396121"/>
                      <a:pt x="602811" y="368308"/>
                    </a:cubicBezTo>
                    <a:cubicBezTo>
                      <a:pt x="680366" y="340495"/>
                      <a:pt x="757387" y="309473"/>
                      <a:pt x="825850" y="273102"/>
                    </a:cubicBezTo>
                    <a:cubicBezTo>
                      <a:pt x="895383" y="237266"/>
                      <a:pt x="954218" y="194476"/>
                      <a:pt x="1001821" y="154896"/>
                    </a:cubicBezTo>
                    <a:cubicBezTo>
                      <a:pt x="1049959" y="115316"/>
                      <a:pt x="1085795" y="77876"/>
                      <a:pt x="1108794" y="50062"/>
                    </a:cubicBezTo>
                    <a:cubicBezTo>
                      <a:pt x="1131793" y="22249"/>
                      <a:pt x="1142491" y="4064"/>
                      <a:pt x="1142491" y="4064"/>
                    </a:cubicBezTo>
                    <a:cubicBezTo>
                      <a:pt x="1143026" y="2459"/>
                      <a:pt x="1143026" y="855"/>
                      <a:pt x="1141421" y="320"/>
                    </a:cubicBezTo>
                    <a:cubicBezTo>
                      <a:pt x="1140351" y="-215"/>
                      <a:pt x="1138747" y="-215"/>
                      <a:pt x="1137677" y="1390"/>
                    </a:cubicBezTo>
                    <a:cubicBezTo>
                      <a:pt x="1137677" y="1390"/>
                      <a:pt x="1126445" y="17970"/>
                      <a:pt x="1101306" y="44179"/>
                    </a:cubicBezTo>
                    <a:cubicBezTo>
                      <a:pt x="1077237" y="70387"/>
                      <a:pt x="1039796" y="105154"/>
                      <a:pt x="991659" y="143664"/>
                    </a:cubicBezTo>
                    <a:cubicBezTo>
                      <a:pt x="942986" y="181105"/>
                      <a:pt x="885220" y="223894"/>
                      <a:pt x="817292" y="258660"/>
                    </a:cubicBezTo>
                    <a:cubicBezTo>
                      <a:pt x="749364" y="294496"/>
                      <a:pt x="673413" y="324984"/>
                      <a:pt x="595858" y="352262"/>
                    </a:cubicBezTo>
                    <a:cubicBezTo>
                      <a:pt x="518302" y="379540"/>
                      <a:pt x="440211" y="404144"/>
                      <a:pt x="366400" y="427143"/>
                    </a:cubicBezTo>
                    <a:cubicBezTo>
                      <a:pt x="293123" y="449607"/>
                      <a:pt x="223591" y="473676"/>
                      <a:pt x="169034" y="504699"/>
                    </a:cubicBezTo>
                    <a:cubicBezTo>
                      <a:pt x="58852" y="564069"/>
                      <a:pt x="2156" y="628253"/>
                      <a:pt x="2156" y="628253"/>
                    </a:cubicBezTo>
                    <a:cubicBezTo>
                      <a:pt x="-1053" y="631462"/>
                      <a:pt x="-518" y="636276"/>
                      <a:pt x="2691" y="639485"/>
                    </a:cubicBezTo>
                    <a:cubicBezTo>
                      <a:pt x="6970" y="642159"/>
                      <a:pt x="11784" y="641624"/>
                      <a:pt x="14993" y="638415"/>
                    </a:cubicBezTo>
                    <a:close/>
                  </a:path>
                </a:pathLst>
              </a:custGeom>
              <a:gradFill flip="none" rotWithShape="1">
                <a:gsLst>
                  <a:gs pos="0">
                    <a:srgbClr val="D9B347"/>
                  </a:gs>
                  <a:gs pos="54000">
                    <a:srgbClr val="D3823D"/>
                  </a:gs>
                  <a:gs pos="100000">
                    <a:srgbClr val="894F11">
                      <a:lumMod val="50000"/>
                    </a:srgbClr>
                  </a:gs>
                </a:gsLst>
                <a:path path="circle">
                  <a:fillToRect l="100000" b="100000"/>
                </a:path>
                <a:tileRect t="-100000" r="-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Shape 300">
                <a:extLst>
                  <a:ext uri="{FF2B5EF4-FFF2-40B4-BE49-F238E27FC236}">
                    <a16:creationId xmlns:a16="http://schemas.microsoft.com/office/drawing/2014/main" id="{5D14E901-6B52-477A-BBAC-073C2413418A}"/>
                  </a:ext>
                </a:extLst>
              </p:cNvPr>
              <p:cNvSpPr/>
              <p:nvPr/>
            </p:nvSpPr>
            <p:spPr>
              <a:xfrm>
                <a:off x="8317976" y="2614901"/>
                <a:ext cx="627937" cy="1604598"/>
              </a:xfrm>
              <a:custGeom>
                <a:avLst/>
                <a:gdLst>
                  <a:gd name="connsiteX0" fmla="*/ 0 w 641839"/>
                  <a:gd name="connsiteY0" fmla="*/ 169586 h 1604598"/>
                  <a:gd name="connsiteX1" fmla="*/ 1070 w 641839"/>
                  <a:gd name="connsiteY1" fmla="*/ 995954 h 1604598"/>
                  <a:gd name="connsiteX2" fmla="*/ 648793 w 641839"/>
                  <a:gd name="connsiteY2" fmla="*/ 1630840 h 1604598"/>
                  <a:gd name="connsiteX3" fmla="*/ 656281 w 641839"/>
                  <a:gd name="connsiteY3" fmla="*/ 33 h 1604598"/>
                  <a:gd name="connsiteX4" fmla="*/ 0 w 641839"/>
                  <a:gd name="connsiteY4" fmla="*/ 169586 h 160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839" h="1604598">
                    <a:moveTo>
                      <a:pt x="0" y="169586"/>
                    </a:moveTo>
                    <a:cubicBezTo>
                      <a:pt x="0" y="252490"/>
                      <a:pt x="1070" y="799658"/>
                      <a:pt x="1070" y="995954"/>
                    </a:cubicBezTo>
                    <a:cubicBezTo>
                      <a:pt x="1070" y="1255899"/>
                      <a:pt x="327338" y="1575214"/>
                      <a:pt x="648793" y="1630840"/>
                    </a:cubicBezTo>
                    <a:lnTo>
                      <a:pt x="656281" y="33"/>
                    </a:lnTo>
                    <a:cubicBezTo>
                      <a:pt x="426823" y="-1571"/>
                      <a:pt x="196831" y="55124"/>
                      <a:pt x="0" y="169586"/>
                    </a:cubicBezTo>
                    <a:close/>
                  </a:path>
                </a:pathLst>
              </a:custGeom>
              <a:gradFill flip="none" rotWithShape="1">
                <a:gsLst>
                  <a:gs pos="0">
                    <a:srgbClr val="D9B347">
                      <a:alpha val="25000"/>
                    </a:srgbClr>
                  </a:gs>
                  <a:gs pos="100000">
                    <a:srgbClr val="D3823D">
                      <a:alpha val="0"/>
                    </a:srgbClr>
                  </a:gs>
                </a:gsLst>
                <a:lin ang="5400000" scaled="0"/>
                <a:tileRect/>
              </a:gra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Shape 301">
                <a:extLst>
                  <a:ext uri="{FF2B5EF4-FFF2-40B4-BE49-F238E27FC236}">
                    <a16:creationId xmlns:a16="http://schemas.microsoft.com/office/drawing/2014/main" id="{623CC67F-3D3D-4ED4-B346-9F9EB33EC74F}"/>
                  </a:ext>
                </a:extLst>
              </p:cNvPr>
              <p:cNvSpPr/>
              <p:nvPr/>
            </p:nvSpPr>
            <p:spPr>
              <a:xfrm>
                <a:off x="8280536" y="2577627"/>
                <a:ext cx="1337165" cy="1658085"/>
              </a:xfrm>
              <a:custGeom>
                <a:avLst/>
                <a:gdLst>
                  <a:gd name="connsiteX0" fmla="*/ 686768 w 1337165"/>
                  <a:gd name="connsiteY0" fmla="*/ 1705020 h 1658085"/>
                  <a:gd name="connsiteX1" fmla="*/ 683024 w 1337165"/>
                  <a:gd name="connsiteY1" fmla="*/ 1704485 h 1658085"/>
                  <a:gd name="connsiteX2" fmla="*/ 1070 w 1337165"/>
                  <a:gd name="connsiteY2" fmla="*/ 1032693 h 1658085"/>
                  <a:gd name="connsiteX3" fmla="*/ 0 w 1337165"/>
                  <a:gd name="connsiteY3" fmla="*/ 196162 h 1658085"/>
                  <a:gd name="connsiteX4" fmla="*/ 9093 w 1337165"/>
                  <a:gd name="connsiteY4" fmla="*/ 180116 h 1658085"/>
                  <a:gd name="connsiteX5" fmla="*/ 1363374 w 1337165"/>
                  <a:gd name="connsiteY5" fmla="*/ 180116 h 1658085"/>
                  <a:gd name="connsiteX6" fmla="*/ 1372467 w 1337165"/>
                  <a:gd name="connsiteY6" fmla="*/ 196162 h 1658085"/>
                  <a:gd name="connsiteX7" fmla="*/ 1371397 w 1337165"/>
                  <a:gd name="connsiteY7" fmla="*/ 1032693 h 1658085"/>
                  <a:gd name="connsiteX8" fmla="*/ 692652 w 1337165"/>
                  <a:gd name="connsiteY8" fmla="*/ 1703950 h 1658085"/>
                  <a:gd name="connsiteX9" fmla="*/ 686768 w 1337165"/>
                  <a:gd name="connsiteY9" fmla="*/ 1705020 h 1658085"/>
                  <a:gd name="connsiteX10" fmla="*/ 37441 w 1337165"/>
                  <a:gd name="connsiteY10" fmla="*/ 206859 h 1658085"/>
                  <a:gd name="connsiteX11" fmla="*/ 38510 w 1337165"/>
                  <a:gd name="connsiteY11" fmla="*/ 1033228 h 1658085"/>
                  <a:gd name="connsiteX12" fmla="*/ 686233 w 1337165"/>
                  <a:gd name="connsiteY12" fmla="*/ 1668114 h 1658085"/>
                  <a:gd name="connsiteX13" fmla="*/ 1333956 w 1337165"/>
                  <a:gd name="connsiteY13" fmla="*/ 1033228 h 1658085"/>
                  <a:gd name="connsiteX14" fmla="*/ 1335026 w 1337165"/>
                  <a:gd name="connsiteY14" fmla="*/ 206859 h 1658085"/>
                  <a:gd name="connsiteX15" fmla="*/ 37441 w 1337165"/>
                  <a:gd name="connsiteY15" fmla="*/ 206859 h 165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7165" h="1658085">
                    <a:moveTo>
                      <a:pt x="686768" y="1705020"/>
                    </a:moveTo>
                    <a:cubicBezTo>
                      <a:pt x="685698" y="1705020"/>
                      <a:pt x="684629" y="1705020"/>
                      <a:pt x="683024" y="1704485"/>
                    </a:cubicBezTo>
                    <a:cubicBezTo>
                      <a:pt x="373871" y="1652603"/>
                      <a:pt x="1070" y="1341846"/>
                      <a:pt x="1070" y="1032693"/>
                    </a:cubicBezTo>
                    <a:cubicBezTo>
                      <a:pt x="1070" y="820351"/>
                      <a:pt x="0" y="196162"/>
                      <a:pt x="0" y="196162"/>
                    </a:cubicBezTo>
                    <a:cubicBezTo>
                      <a:pt x="0" y="189744"/>
                      <a:pt x="3209" y="183325"/>
                      <a:pt x="9093" y="180116"/>
                    </a:cubicBezTo>
                    <a:cubicBezTo>
                      <a:pt x="413986" y="-60039"/>
                      <a:pt x="958480" y="-60039"/>
                      <a:pt x="1363374" y="180116"/>
                    </a:cubicBezTo>
                    <a:cubicBezTo>
                      <a:pt x="1369257" y="183325"/>
                      <a:pt x="1372467" y="189744"/>
                      <a:pt x="1372467" y="196162"/>
                    </a:cubicBezTo>
                    <a:cubicBezTo>
                      <a:pt x="1372467" y="196162"/>
                      <a:pt x="1371397" y="820351"/>
                      <a:pt x="1371397" y="1032693"/>
                    </a:cubicBezTo>
                    <a:cubicBezTo>
                      <a:pt x="1371397" y="1340776"/>
                      <a:pt x="1001269" y="1650998"/>
                      <a:pt x="692652" y="1703950"/>
                    </a:cubicBezTo>
                    <a:cubicBezTo>
                      <a:pt x="691047" y="1705020"/>
                      <a:pt x="688908" y="1705020"/>
                      <a:pt x="686768" y="1705020"/>
                    </a:cubicBezTo>
                    <a:close/>
                    <a:moveTo>
                      <a:pt x="37441" y="206859"/>
                    </a:moveTo>
                    <a:cubicBezTo>
                      <a:pt x="37441" y="289764"/>
                      <a:pt x="38510" y="836932"/>
                      <a:pt x="38510" y="1033228"/>
                    </a:cubicBezTo>
                    <a:cubicBezTo>
                      <a:pt x="38510" y="1293173"/>
                      <a:pt x="364779" y="1612488"/>
                      <a:pt x="686233" y="1668114"/>
                    </a:cubicBezTo>
                    <a:cubicBezTo>
                      <a:pt x="1007688" y="1612488"/>
                      <a:pt x="1333956" y="1293173"/>
                      <a:pt x="1333956" y="1033228"/>
                    </a:cubicBezTo>
                    <a:cubicBezTo>
                      <a:pt x="1333956" y="836932"/>
                      <a:pt x="1335026" y="290299"/>
                      <a:pt x="1335026" y="206859"/>
                    </a:cubicBezTo>
                    <a:cubicBezTo>
                      <a:pt x="945643" y="-19924"/>
                      <a:pt x="426823" y="-19924"/>
                      <a:pt x="37441" y="206859"/>
                    </a:cubicBezTo>
                    <a:close/>
                  </a:path>
                </a:pathLst>
              </a:custGeom>
              <a:gradFill flip="none" rotWithShape="1">
                <a:gsLst>
                  <a:gs pos="0">
                    <a:srgbClr val="D9B347"/>
                  </a:gs>
                  <a:gs pos="100000">
                    <a:srgbClr val="D3823D"/>
                  </a:gs>
                </a:gsLst>
                <a:path path="circle">
                  <a:fillToRect r="100000" b="100000"/>
                </a:path>
                <a:tileRect l="-100000" t="-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Shape 302">
                <a:extLst>
                  <a:ext uri="{FF2B5EF4-FFF2-40B4-BE49-F238E27FC236}">
                    <a16:creationId xmlns:a16="http://schemas.microsoft.com/office/drawing/2014/main" id="{B5E08D09-46A3-4443-9A9D-A286FC697955}"/>
                  </a:ext>
                </a:extLst>
              </p:cNvPr>
              <p:cNvSpPr/>
              <p:nvPr/>
            </p:nvSpPr>
            <p:spPr>
              <a:xfrm>
                <a:off x="8301930" y="2598353"/>
                <a:ext cx="1283679" cy="1658085"/>
              </a:xfrm>
              <a:custGeom>
                <a:avLst/>
                <a:gdLst>
                  <a:gd name="connsiteX0" fmla="*/ 1322189 w 1283678"/>
                  <a:gd name="connsiteY0" fmla="*/ 172227 h 1658085"/>
                  <a:gd name="connsiteX1" fmla="*/ 665374 w 1283678"/>
                  <a:gd name="connsiteY1" fmla="*/ 0 h 1658085"/>
                  <a:gd name="connsiteX2" fmla="*/ 8023 w 1283678"/>
                  <a:gd name="connsiteY2" fmla="*/ 172227 h 1658085"/>
                  <a:gd name="connsiteX3" fmla="*/ 0 w 1283678"/>
                  <a:gd name="connsiteY3" fmla="*/ 177041 h 1658085"/>
                  <a:gd name="connsiteX4" fmla="*/ 0 w 1283678"/>
                  <a:gd name="connsiteY4" fmla="*/ 245504 h 1658085"/>
                  <a:gd name="connsiteX5" fmla="*/ 1070 w 1283678"/>
                  <a:gd name="connsiteY5" fmla="*/ 1012502 h 1658085"/>
                  <a:gd name="connsiteX6" fmla="*/ 662164 w 1283678"/>
                  <a:gd name="connsiteY6" fmla="*/ 1662899 h 1658085"/>
                  <a:gd name="connsiteX7" fmla="*/ 664839 w 1283678"/>
                  <a:gd name="connsiteY7" fmla="*/ 1663434 h 1658085"/>
                  <a:gd name="connsiteX8" fmla="*/ 667513 w 1283678"/>
                  <a:gd name="connsiteY8" fmla="*/ 1662899 h 1658085"/>
                  <a:gd name="connsiteX9" fmla="*/ 1328608 w 1283678"/>
                  <a:gd name="connsiteY9" fmla="*/ 1012502 h 1658085"/>
                  <a:gd name="connsiteX10" fmla="*/ 1329677 w 1283678"/>
                  <a:gd name="connsiteY10" fmla="*/ 243899 h 1658085"/>
                  <a:gd name="connsiteX11" fmla="*/ 1329677 w 1283678"/>
                  <a:gd name="connsiteY11" fmla="*/ 177576 h 1658085"/>
                  <a:gd name="connsiteX12" fmla="*/ 1322189 w 1283678"/>
                  <a:gd name="connsiteY12" fmla="*/ 172227 h 1658085"/>
                  <a:gd name="connsiteX13" fmla="*/ 1313097 w 1283678"/>
                  <a:gd name="connsiteY13" fmla="*/ 1011967 h 1658085"/>
                  <a:gd name="connsiteX14" fmla="*/ 665374 w 1283678"/>
                  <a:gd name="connsiteY14" fmla="*/ 1646853 h 1658085"/>
                  <a:gd name="connsiteX15" fmla="*/ 17651 w 1283678"/>
                  <a:gd name="connsiteY15" fmla="*/ 1011967 h 1658085"/>
                  <a:gd name="connsiteX16" fmla="*/ 16046 w 1283678"/>
                  <a:gd name="connsiteY16" fmla="*/ 186133 h 1658085"/>
                  <a:gd name="connsiteX17" fmla="*/ 1314166 w 1283678"/>
                  <a:gd name="connsiteY17" fmla="*/ 186133 h 1658085"/>
                  <a:gd name="connsiteX18" fmla="*/ 1313097 w 1283678"/>
                  <a:gd name="connsiteY18" fmla="*/ 1011967 h 165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83678" h="1658085">
                    <a:moveTo>
                      <a:pt x="1322189" y="172227"/>
                    </a:moveTo>
                    <a:cubicBezTo>
                      <a:pt x="1128568" y="59905"/>
                      <a:pt x="901249" y="0"/>
                      <a:pt x="665374" y="0"/>
                    </a:cubicBezTo>
                    <a:cubicBezTo>
                      <a:pt x="429498" y="0"/>
                      <a:pt x="201645" y="59905"/>
                      <a:pt x="8023" y="172227"/>
                    </a:cubicBezTo>
                    <a:lnTo>
                      <a:pt x="0" y="177041"/>
                    </a:lnTo>
                    <a:lnTo>
                      <a:pt x="0" y="245504"/>
                    </a:lnTo>
                    <a:cubicBezTo>
                      <a:pt x="535" y="414521"/>
                      <a:pt x="1070" y="843484"/>
                      <a:pt x="1070" y="1012502"/>
                    </a:cubicBezTo>
                    <a:cubicBezTo>
                      <a:pt x="1070" y="1278330"/>
                      <a:pt x="334826" y="1606203"/>
                      <a:pt x="662164" y="1662899"/>
                    </a:cubicBezTo>
                    <a:lnTo>
                      <a:pt x="664839" y="1663434"/>
                    </a:lnTo>
                    <a:lnTo>
                      <a:pt x="667513" y="1662899"/>
                    </a:lnTo>
                    <a:cubicBezTo>
                      <a:pt x="994851" y="1606203"/>
                      <a:pt x="1328608" y="1277795"/>
                      <a:pt x="1328608" y="1012502"/>
                    </a:cubicBezTo>
                    <a:cubicBezTo>
                      <a:pt x="1328608" y="842949"/>
                      <a:pt x="1329142" y="411312"/>
                      <a:pt x="1329677" y="243899"/>
                    </a:cubicBezTo>
                    <a:lnTo>
                      <a:pt x="1329677" y="177576"/>
                    </a:lnTo>
                    <a:lnTo>
                      <a:pt x="1322189" y="172227"/>
                    </a:lnTo>
                    <a:close/>
                    <a:moveTo>
                      <a:pt x="1313097" y="1011967"/>
                    </a:moveTo>
                    <a:cubicBezTo>
                      <a:pt x="1313097" y="1271912"/>
                      <a:pt x="986828" y="1591227"/>
                      <a:pt x="665374" y="1646853"/>
                    </a:cubicBezTo>
                    <a:cubicBezTo>
                      <a:pt x="343919" y="1591227"/>
                      <a:pt x="17651" y="1271912"/>
                      <a:pt x="17651" y="1011967"/>
                    </a:cubicBezTo>
                    <a:cubicBezTo>
                      <a:pt x="17116" y="816206"/>
                      <a:pt x="16046" y="269038"/>
                      <a:pt x="16046" y="186133"/>
                    </a:cubicBezTo>
                    <a:cubicBezTo>
                      <a:pt x="405429" y="-40115"/>
                      <a:pt x="924249" y="-40115"/>
                      <a:pt x="1314166" y="186133"/>
                    </a:cubicBezTo>
                    <a:cubicBezTo>
                      <a:pt x="1313631" y="269038"/>
                      <a:pt x="1313097" y="816206"/>
                      <a:pt x="1313097" y="1011967"/>
                    </a:cubicBezTo>
                    <a:close/>
                  </a:path>
                </a:pathLst>
              </a:custGeom>
              <a:gradFill flip="none" rotWithShape="1">
                <a:gsLst>
                  <a:gs pos="0">
                    <a:srgbClr val="D9B347"/>
                  </a:gs>
                  <a:gs pos="100000">
                    <a:srgbClr val="D3823D"/>
                  </a:gs>
                </a:gsLst>
                <a:path path="circle">
                  <a:fillToRect l="100000" t="100000"/>
                </a:path>
                <a:tileRect r="-100000" b="-100000"/>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Freeform: Shape 303">
                <a:extLst>
                  <a:ext uri="{FF2B5EF4-FFF2-40B4-BE49-F238E27FC236}">
                    <a16:creationId xmlns:a16="http://schemas.microsoft.com/office/drawing/2014/main" id="{7EFD7406-9895-4ADA-8AE8-030BAEB00B27}"/>
                  </a:ext>
                </a:extLst>
              </p:cNvPr>
              <p:cNvSpPr/>
              <p:nvPr/>
            </p:nvSpPr>
            <p:spPr>
              <a:xfrm>
                <a:off x="8310488" y="2588190"/>
                <a:ext cx="1283679" cy="160460"/>
              </a:xfrm>
              <a:custGeom>
                <a:avLst/>
                <a:gdLst>
                  <a:gd name="connsiteX0" fmla="*/ 1313631 w 1283678"/>
                  <a:gd name="connsiteY0" fmla="*/ 182389 h 160459"/>
                  <a:gd name="connsiteX1" fmla="*/ 656816 w 1283678"/>
                  <a:gd name="connsiteY1" fmla="*/ 0 h 160459"/>
                  <a:gd name="connsiteX2" fmla="*/ 0 w 1283678"/>
                  <a:gd name="connsiteY2" fmla="*/ 182389 h 160459"/>
                  <a:gd name="connsiteX3" fmla="*/ 656816 w 1283678"/>
                  <a:gd name="connsiteY3" fmla="*/ 10162 h 160459"/>
                  <a:gd name="connsiteX4" fmla="*/ 1313631 w 1283678"/>
                  <a:gd name="connsiteY4" fmla="*/ 182389 h 16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678" h="160459">
                    <a:moveTo>
                      <a:pt x="1313631" y="182389"/>
                    </a:moveTo>
                    <a:cubicBezTo>
                      <a:pt x="1120010" y="70067"/>
                      <a:pt x="892692" y="0"/>
                      <a:pt x="656816" y="0"/>
                    </a:cubicBezTo>
                    <a:cubicBezTo>
                      <a:pt x="385104" y="0"/>
                      <a:pt x="193622" y="69533"/>
                      <a:pt x="0" y="182389"/>
                    </a:cubicBezTo>
                    <a:cubicBezTo>
                      <a:pt x="193622" y="70067"/>
                      <a:pt x="420940" y="10162"/>
                      <a:pt x="656816" y="10162"/>
                    </a:cubicBezTo>
                    <a:cubicBezTo>
                      <a:pt x="892692" y="10162"/>
                      <a:pt x="1120010" y="70067"/>
                      <a:pt x="1313631" y="182389"/>
                    </a:cubicBezTo>
                    <a:close/>
                  </a:path>
                </a:pathLst>
              </a:custGeom>
              <a:solidFill>
                <a:schemeClr val="accent1">
                  <a:lumMod val="10000"/>
                </a:schemeClr>
              </a:soli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Shape 304">
                <a:extLst>
                  <a:ext uri="{FF2B5EF4-FFF2-40B4-BE49-F238E27FC236}">
                    <a16:creationId xmlns:a16="http://schemas.microsoft.com/office/drawing/2014/main" id="{AEA0B393-91C4-43B8-A7D5-9D66A8091FF8}"/>
                  </a:ext>
                </a:extLst>
              </p:cNvPr>
              <p:cNvSpPr/>
              <p:nvPr/>
            </p:nvSpPr>
            <p:spPr>
              <a:xfrm>
                <a:off x="8966769" y="3640272"/>
                <a:ext cx="641839" cy="588353"/>
              </a:xfrm>
              <a:custGeom>
                <a:avLst/>
                <a:gdLst>
                  <a:gd name="connsiteX0" fmla="*/ 2674 w 641839"/>
                  <a:gd name="connsiteY0" fmla="*/ 620980 h 588352"/>
                  <a:gd name="connsiteX1" fmla="*/ 0 w 641839"/>
                  <a:gd name="connsiteY1" fmla="*/ 621514 h 588352"/>
                  <a:gd name="connsiteX2" fmla="*/ 430567 w 641839"/>
                  <a:gd name="connsiteY2" fmla="*/ 415056 h 588352"/>
                  <a:gd name="connsiteX3" fmla="*/ 662699 w 641839"/>
                  <a:gd name="connsiteY3" fmla="*/ 0 h 588352"/>
                  <a:gd name="connsiteX4" fmla="*/ 661630 w 641839"/>
                  <a:gd name="connsiteY4" fmla="*/ 1070 h 588352"/>
                  <a:gd name="connsiteX5" fmla="*/ 2674 w 641839"/>
                  <a:gd name="connsiteY5" fmla="*/ 620980 h 58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839" h="588352">
                    <a:moveTo>
                      <a:pt x="2674" y="620980"/>
                    </a:moveTo>
                    <a:lnTo>
                      <a:pt x="0" y="621514"/>
                    </a:lnTo>
                    <a:cubicBezTo>
                      <a:pt x="0" y="621514"/>
                      <a:pt x="206458" y="606003"/>
                      <a:pt x="430567" y="415056"/>
                    </a:cubicBezTo>
                    <a:cubicBezTo>
                      <a:pt x="654676" y="224109"/>
                      <a:pt x="662699" y="0"/>
                      <a:pt x="662699" y="0"/>
                    </a:cubicBezTo>
                    <a:lnTo>
                      <a:pt x="661630" y="1070"/>
                    </a:lnTo>
                    <a:cubicBezTo>
                      <a:pt x="637560" y="261015"/>
                      <a:pt x="317711" y="566423"/>
                      <a:pt x="2674" y="620980"/>
                    </a:cubicBezTo>
                    <a:close/>
                  </a:path>
                </a:pathLst>
              </a:custGeom>
              <a:solidFill>
                <a:schemeClr val="accent1">
                  <a:lumMod val="10000"/>
                </a:schemeClr>
              </a:solidFill>
              <a:ln w="53487"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20" name="TextBox 219">
            <a:extLst>
              <a:ext uri="{FF2B5EF4-FFF2-40B4-BE49-F238E27FC236}">
                <a16:creationId xmlns:a16="http://schemas.microsoft.com/office/drawing/2014/main" id="{D55E91D6-EFB6-42BE-8C06-A9AB071681F8}"/>
              </a:ext>
            </a:extLst>
          </p:cNvPr>
          <p:cNvSpPr txBox="1"/>
          <p:nvPr/>
        </p:nvSpPr>
        <p:spPr>
          <a:xfrm>
            <a:off x="9376279" y="2586497"/>
            <a:ext cx="1454244" cy="61555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300" normalizeH="0" baseline="0" noProof="0" dirty="0">
                <a:ln>
                  <a:noFill/>
                </a:ln>
                <a:gradFill>
                  <a:gsLst>
                    <a:gs pos="0">
                      <a:srgbClr val="D3823D"/>
                    </a:gs>
                    <a:gs pos="100000">
                      <a:srgbClr val="D9B347"/>
                    </a:gs>
                  </a:gsLst>
                  <a:lin ang="5400000" scaled="0"/>
                </a:gradFill>
                <a:effectLst/>
                <a:uLnTx/>
                <a:uFillTx/>
                <a:latin typeface="Montserrat" panose="00000500000000000000" pitchFamily="50" charset="0"/>
                <a:ea typeface="+mn-ea"/>
                <a:cs typeface="+mn-cs"/>
              </a:rPr>
              <a:t>BRONZE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gradFill>
                  <a:gsLst>
                    <a:gs pos="0">
                      <a:srgbClr val="D3823D"/>
                    </a:gs>
                    <a:gs pos="100000">
                      <a:srgbClr val="D9B347"/>
                    </a:gs>
                  </a:gsLst>
                  <a:lin ang="5400000" scaled="0"/>
                </a:gradFill>
                <a:effectLst/>
                <a:uLnTx/>
                <a:uFillTx/>
                <a:latin typeface="Montserrat" panose="00000500000000000000" pitchFamily="50" charset="0"/>
                <a:ea typeface="+mn-ea"/>
                <a:cs typeface="+mn-cs"/>
              </a:rPr>
              <a:t>AWARD</a:t>
            </a:r>
          </a:p>
        </p:txBody>
      </p:sp>
      <p:grpSp>
        <p:nvGrpSpPr>
          <p:cNvPr id="221" name="Group 220">
            <a:extLst>
              <a:ext uri="{FF2B5EF4-FFF2-40B4-BE49-F238E27FC236}">
                <a16:creationId xmlns:a16="http://schemas.microsoft.com/office/drawing/2014/main" id="{91622B3A-0E5D-4474-8D08-63DD89D8987C}"/>
              </a:ext>
            </a:extLst>
          </p:cNvPr>
          <p:cNvGrpSpPr/>
          <p:nvPr/>
        </p:nvGrpSpPr>
        <p:grpSpPr>
          <a:xfrm>
            <a:off x="9343148" y="2519189"/>
            <a:ext cx="1472885" cy="798478"/>
            <a:chOff x="2330037" y="2474863"/>
            <a:chExt cx="1472885" cy="798478"/>
          </a:xfrm>
        </p:grpSpPr>
        <p:cxnSp>
          <p:nvCxnSpPr>
            <p:cNvPr id="229" name="Straight Connector 228">
              <a:extLst>
                <a:ext uri="{FF2B5EF4-FFF2-40B4-BE49-F238E27FC236}">
                  <a16:creationId xmlns:a16="http://schemas.microsoft.com/office/drawing/2014/main" id="{0A2A7C4D-4449-4A44-8A98-D4F220483795}"/>
                </a:ext>
              </a:extLst>
            </p:cNvPr>
            <p:cNvCxnSpPr/>
            <p:nvPr/>
          </p:nvCxnSpPr>
          <p:spPr>
            <a:xfrm>
              <a:off x="2330037" y="2474863"/>
              <a:ext cx="1472885" cy="0"/>
            </a:xfrm>
            <a:prstGeom prst="line">
              <a:avLst/>
            </a:prstGeom>
            <a:ln w="12700">
              <a:gradFill>
                <a:gsLst>
                  <a:gs pos="0">
                    <a:srgbClr val="D3823D">
                      <a:alpha val="0"/>
                    </a:srgbClr>
                  </a:gs>
                  <a:gs pos="50000">
                    <a:srgbClr val="D9B347"/>
                  </a:gs>
                  <a:gs pos="100000">
                    <a:srgbClr val="D9B347">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B9A70C3-04A4-43E6-8776-35DC8D605220}"/>
                </a:ext>
              </a:extLst>
            </p:cNvPr>
            <p:cNvCxnSpPr>
              <a:cxnSpLocks/>
            </p:cNvCxnSpPr>
            <p:nvPr/>
          </p:nvCxnSpPr>
          <p:spPr>
            <a:xfrm>
              <a:off x="2348909" y="3273341"/>
              <a:ext cx="1435141" cy="0"/>
            </a:xfrm>
            <a:prstGeom prst="line">
              <a:avLst/>
            </a:prstGeom>
            <a:ln w="12700">
              <a:gradFill>
                <a:gsLst>
                  <a:gs pos="0">
                    <a:srgbClr val="D3823D">
                      <a:alpha val="0"/>
                    </a:srgbClr>
                  </a:gs>
                  <a:gs pos="50000">
                    <a:srgbClr val="D9B347"/>
                  </a:gs>
                  <a:gs pos="100000">
                    <a:srgbClr val="D9B347">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22" name="TextBox 221">
            <a:extLst>
              <a:ext uri="{FF2B5EF4-FFF2-40B4-BE49-F238E27FC236}">
                <a16:creationId xmlns:a16="http://schemas.microsoft.com/office/drawing/2014/main" id="{A775A620-7FC8-41FE-920C-19148BED8D59}"/>
              </a:ext>
            </a:extLst>
          </p:cNvPr>
          <p:cNvSpPr txBox="1"/>
          <p:nvPr/>
        </p:nvSpPr>
        <p:spPr>
          <a:xfrm>
            <a:off x="9390646" y="2312898"/>
            <a:ext cx="1382652" cy="446366"/>
          </a:xfrm>
          <a:prstGeom prst="rect">
            <a:avLst/>
          </a:prstGeom>
          <a:noFill/>
        </p:spPr>
        <p:txBody>
          <a:bodyPr wrap="none" rIns="45720" rtlCol="0" anchor="ctr" anchorCtr="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gradFill flip="none" rotWithShape="1">
                  <a:gsLst>
                    <a:gs pos="0">
                      <a:srgbClr val="D3823D"/>
                    </a:gs>
                    <a:gs pos="100000">
                      <a:srgbClr val="D9B347"/>
                    </a:gs>
                  </a:gsLst>
                  <a:lin ang="5400000" scaled="0"/>
                  <a:tileRect/>
                </a:gradFill>
                <a:effectLst/>
                <a:uLnTx/>
                <a:uFillTx/>
                <a:latin typeface="Montserrat" panose="00000500000000000000" pitchFamily="50" charset="0"/>
                <a:ea typeface="+mn-ea"/>
                <a:cs typeface="+mn-cs"/>
              </a:rPr>
              <a:t>2015</a:t>
            </a:r>
          </a:p>
        </p:txBody>
      </p:sp>
      <p:sp>
        <p:nvSpPr>
          <p:cNvPr id="217" name="TextBox 216">
            <a:extLst>
              <a:ext uri="{FF2B5EF4-FFF2-40B4-BE49-F238E27FC236}">
                <a16:creationId xmlns:a16="http://schemas.microsoft.com/office/drawing/2014/main" id="{2E5E5C27-19E5-42C6-9FEF-A36D191109F2}"/>
              </a:ext>
            </a:extLst>
          </p:cNvPr>
          <p:cNvSpPr txBox="1"/>
          <p:nvPr/>
        </p:nvSpPr>
        <p:spPr>
          <a:xfrm>
            <a:off x="8858042" y="4162327"/>
            <a:ext cx="2462534" cy="323165"/>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0">
                      <a:srgbClr val="D3823D"/>
                    </a:gs>
                    <a:gs pos="100000">
                      <a:srgbClr val="D9B347"/>
                    </a:gs>
                  </a:gsLst>
                  <a:lin ang="5400000" scaled="0"/>
                </a:gradFill>
                <a:effectLst/>
                <a:uLnTx/>
                <a:uFillTx/>
                <a:latin typeface="Montserrat" panose="00000500000000000000" pitchFamily="50" charset="0"/>
                <a:ea typeface="+mn-ea"/>
                <a:cs typeface="+mn-cs"/>
              </a:rPr>
              <a:t>RETAIL STORE DESIGN</a:t>
            </a:r>
          </a:p>
        </p:txBody>
      </p:sp>
      <p:sp>
        <p:nvSpPr>
          <p:cNvPr id="218" name="Rectangle 217">
            <a:extLst>
              <a:ext uri="{FF2B5EF4-FFF2-40B4-BE49-F238E27FC236}">
                <a16:creationId xmlns:a16="http://schemas.microsoft.com/office/drawing/2014/main" id="{973A1DC1-DD97-4FF2-A498-A48951166B45}"/>
              </a:ext>
            </a:extLst>
          </p:cNvPr>
          <p:cNvSpPr/>
          <p:nvPr/>
        </p:nvSpPr>
        <p:spPr>
          <a:xfrm>
            <a:off x="8497914" y="4944904"/>
            <a:ext cx="3261060" cy="1224951"/>
          </a:xfrm>
          <a:prstGeom prst="rect">
            <a:avLst/>
          </a:prstGeom>
        </p:spPr>
        <p:txBody>
          <a:bodyPr wrap="square" anchor="t" anchorCtr="0">
            <a:spAutoFit/>
          </a:bodyPr>
          <a:lstStyle/>
          <a:p>
            <a:pPr marL="0" marR="0" lvl="0" indent="0" algn="ctr"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Sed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ut</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perspiciatis</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unde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omnis</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iste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natus</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error sit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voluptatem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accusantium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doloremque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laudantium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totam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rem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aperiam</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eaque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ipsa</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quae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ab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illo</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inventore</a:t>
            </a:r>
            <a:r>
              <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rPr>
              <a:t> </a:t>
            </a:r>
            <a:r>
              <a:rPr kumimoji="0" lang="en-US" sz="1200" b="0" i="0" u="none" strike="noStrike" kern="1200" cap="none" spc="0" normalizeH="0" baseline="0" noProof="0" dirty="0" err="1">
                <a:ln>
                  <a:noFill/>
                </a:ln>
                <a:solidFill>
                  <a:srgbClr val="D6E9FE">
                    <a:lumMod val="90000"/>
                  </a:srgbClr>
                </a:solidFill>
                <a:effectLst/>
                <a:uLnTx/>
                <a:uFillTx/>
                <a:latin typeface="Montserrat" panose="00000500000000000000" pitchFamily="50" charset="0"/>
                <a:ea typeface="+mn-ea"/>
                <a:cs typeface="+mn-cs"/>
              </a:rPr>
              <a:t>veritatis</a:t>
            </a:r>
            <a:endParaRPr kumimoji="0" lang="en-US" sz="1200" b="0" i="0" u="none" strike="noStrike" kern="1200" cap="none" spc="0" normalizeH="0" baseline="0" noProof="0" dirty="0">
              <a:ln>
                <a:noFill/>
              </a:ln>
              <a:solidFill>
                <a:srgbClr val="D6E9FE">
                  <a:lumMod val="90000"/>
                </a:srgbClr>
              </a:solidFill>
              <a:effectLst/>
              <a:uLnTx/>
              <a:uFillTx/>
              <a:latin typeface="Montserrat" panose="00000500000000000000" pitchFamily="50" charset="0"/>
              <a:ea typeface="+mn-ea"/>
              <a:cs typeface="+mn-cs"/>
            </a:endParaRPr>
          </a:p>
        </p:txBody>
      </p:sp>
      <p:sp>
        <p:nvSpPr>
          <p:cNvPr id="311" name="Freeform: Shape 310">
            <a:extLst>
              <a:ext uri="{FF2B5EF4-FFF2-40B4-BE49-F238E27FC236}">
                <a16:creationId xmlns:a16="http://schemas.microsoft.com/office/drawing/2014/main" id="{E791A9FD-5B14-46CE-9E11-4C169F4A4B64}"/>
              </a:ext>
            </a:extLst>
          </p:cNvPr>
          <p:cNvSpPr/>
          <p:nvPr/>
        </p:nvSpPr>
        <p:spPr>
          <a:xfrm>
            <a:off x="9990690" y="3488016"/>
            <a:ext cx="141371" cy="141372"/>
          </a:xfrm>
          <a:custGeom>
            <a:avLst/>
            <a:gdLst>
              <a:gd name="connsiteX0" fmla="*/ 347691 w 442918"/>
              <a:gd name="connsiteY0" fmla="*/ 199313 h 442918"/>
              <a:gd name="connsiteX1" fmla="*/ 558077 w 442918"/>
              <a:gd name="connsiteY1" fmla="*/ 205957 h 442918"/>
              <a:gd name="connsiteX2" fmla="*/ 389768 w 442918"/>
              <a:gd name="connsiteY2" fmla="*/ 332189 h 442918"/>
              <a:gd name="connsiteX3" fmla="*/ 447347 w 442918"/>
              <a:gd name="connsiteY3" fmla="*/ 533716 h 442918"/>
              <a:gd name="connsiteX4" fmla="*/ 276824 w 442918"/>
              <a:gd name="connsiteY4" fmla="*/ 411914 h 442918"/>
              <a:gd name="connsiteX5" fmla="*/ 104086 w 442918"/>
              <a:gd name="connsiteY5" fmla="*/ 529287 h 442918"/>
              <a:gd name="connsiteX6" fmla="*/ 166094 w 442918"/>
              <a:gd name="connsiteY6" fmla="*/ 329974 h 442918"/>
              <a:gd name="connsiteX7" fmla="*/ 0 w 442918"/>
              <a:gd name="connsiteY7" fmla="*/ 201528 h 442918"/>
              <a:gd name="connsiteX8" fmla="*/ 210386 w 442918"/>
              <a:gd name="connsiteY8" fmla="*/ 199313 h 442918"/>
              <a:gd name="connsiteX9" fmla="*/ 281253 w 442918"/>
              <a:gd name="connsiteY9" fmla="*/ 0 h 44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18" h="442918">
                <a:moveTo>
                  <a:pt x="347691" y="199313"/>
                </a:moveTo>
                <a:lnTo>
                  <a:pt x="558077" y="205957"/>
                </a:lnTo>
                <a:lnTo>
                  <a:pt x="389768" y="332189"/>
                </a:lnTo>
                <a:lnTo>
                  <a:pt x="447347" y="533716"/>
                </a:lnTo>
                <a:lnTo>
                  <a:pt x="276824" y="411914"/>
                </a:lnTo>
                <a:lnTo>
                  <a:pt x="104086" y="529287"/>
                </a:lnTo>
                <a:lnTo>
                  <a:pt x="166094" y="329974"/>
                </a:lnTo>
                <a:lnTo>
                  <a:pt x="0" y="201528"/>
                </a:lnTo>
                <a:lnTo>
                  <a:pt x="210386" y="199313"/>
                </a:lnTo>
                <a:lnTo>
                  <a:pt x="281253" y="0"/>
                </a:lnTo>
                <a:close/>
              </a:path>
            </a:pathLst>
          </a:custGeom>
          <a:gradFill flip="none" rotWithShape="1">
            <a:gsLst>
              <a:gs pos="93000">
                <a:srgbClr val="D9B347"/>
              </a:gs>
              <a:gs pos="7000">
                <a:srgbClr val="D3823D"/>
              </a:gs>
            </a:gsLst>
            <a:lin ang="5400000" scaled="0"/>
            <a:tileRect/>
          </a:gradFill>
          <a:ln w="5348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005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36B212-4FF0-4C1F-9588-6B41529D126D}"/>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F961CE2-85DA-453C-8229-1B919D763E36}"/>
              </a:ext>
            </a:extLst>
          </p:cNvPr>
          <p:cNvSpPr txBox="1"/>
          <p:nvPr/>
        </p:nvSpPr>
        <p:spPr>
          <a:xfrm rot="16200000">
            <a:off x="-377486" y="3290501"/>
            <a:ext cx="131542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DIVIDER</a:t>
            </a:r>
          </a:p>
        </p:txBody>
      </p:sp>
      <p:sp>
        <p:nvSpPr>
          <p:cNvPr id="5" name="Graphic 31" descr="Line arrow Horizontal U turn">
            <a:extLst>
              <a:ext uri="{FF2B5EF4-FFF2-40B4-BE49-F238E27FC236}">
                <a16:creationId xmlns:a16="http://schemas.microsoft.com/office/drawing/2014/main" id="{5927858E-F609-4D81-9EB8-4E74F743655F}"/>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3">
            <a:extLst>
              <a:ext uri="{FF2B5EF4-FFF2-40B4-BE49-F238E27FC236}">
                <a16:creationId xmlns:a16="http://schemas.microsoft.com/office/drawing/2014/main" id="{8F106E83-E31E-4279-AF25-CDEB96E45971}"/>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7" name="TextBox 6">
            <a:extLst>
              <a:ext uri="{FF2B5EF4-FFF2-40B4-BE49-F238E27FC236}">
                <a16:creationId xmlns:a16="http://schemas.microsoft.com/office/drawing/2014/main" id="{5B8981F2-2E64-4011-A82E-2976FBE69926}"/>
              </a:ext>
            </a:extLst>
          </p:cNvPr>
          <p:cNvSpPr txBox="1"/>
          <p:nvPr/>
        </p:nvSpPr>
        <p:spPr>
          <a:xfrm>
            <a:off x="6070602" y="5311914"/>
            <a:ext cx="4860626" cy="707886"/>
          </a:xfrm>
          <a:prstGeom prst="rect">
            <a:avLst/>
          </a:prstGeom>
          <a:noFill/>
        </p:spPr>
        <p:txBody>
          <a:bodyPr wrap="none" rtlCol="0">
            <a:spAutoFit/>
          </a:bodyPr>
          <a:lstStyle>
            <a:defPPr>
              <a:defRPr lang="en-US"/>
            </a:defPPr>
            <a:lvl1pPr>
              <a:defRPr sz="2500" b="1" spc="300">
                <a:gradFill>
                  <a:gsLst>
                    <a:gs pos="0">
                      <a:schemeClr val="accent6"/>
                    </a:gs>
                    <a:gs pos="100000">
                      <a:schemeClr val="accent2"/>
                    </a:gs>
                  </a:gsLst>
                  <a:lin ang="5400000" scaled="0"/>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4000" b="0"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OUR CULTURE</a:t>
            </a:r>
          </a:p>
        </p:txBody>
      </p:sp>
      <p:sp>
        <p:nvSpPr>
          <p:cNvPr id="8" name="Rectangle 7">
            <a:extLst>
              <a:ext uri="{FF2B5EF4-FFF2-40B4-BE49-F238E27FC236}">
                <a16:creationId xmlns:a16="http://schemas.microsoft.com/office/drawing/2014/main" id="{C09FA0B5-1122-46E7-96EA-F2AA9959527E}"/>
              </a:ext>
            </a:extLst>
          </p:cNvPr>
          <p:cNvSpPr/>
          <p:nvPr/>
        </p:nvSpPr>
        <p:spPr>
          <a:xfrm>
            <a:off x="1612900" y="0"/>
            <a:ext cx="4152900" cy="6019800"/>
          </a:xfrm>
          <a:prstGeom prst="rect">
            <a:avLst/>
          </a:prstGeom>
          <a:blipFill dpi="0"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749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6073647E-0E6B-4F0F-AA86-7CF6DADD72D9}"/>
              </a:ext>
            </a:extLst>
          </p:cNvPr>
          <p:cNvSpPr/>
          <p:nvPr/>
        </p:nvSpPr>
        <p:spPr>
          <a:xfrm>
            <a:off x="3895187" y="942975"/>
            <a:ext cx="4972050" cy="4972050"/>
          </a:xfrm>
          <a:prstGeom prst="ellipse">
            <a:avLst/>
          </a:prstGeom>
          <a:blipFill>
            <a:blip r:embed="rId2" cstate="screen">
              <a:extLst>
                <a:ext uri="{28A0092B-C50C-407E-A947-70E740481C1C}">
                  <a14:useLocalDpi xmlns:a14="http://schemas.microsoft.com/office/drawing/2010/main"/>
                </a:ext>
              </a:extLst>
            </a:blip>
            <a:srcRect/>
            <a:stretch>
              <a:fillRect/>
            </a:stretch>
          </a:bli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6A74E105-EC7A-4CBD-8832-5CABA37B04DF}"/>
              </a:ext>
            </a:extLst>
          </p:cNvPr>
          <p:cNvSpPr/>
          <p:nvPr/>
        </p:nvSpPr>
        <p:spPr>
          <a:xfrm>
            <a:off x="3885662" y="942975"/>
            <a:ext cx="4972050" cy="4972050"/>
          </a:xfrm>
          <a:prstGeom prst="ellipse">
            <a:avLst/>
          </a:prstGeom>
          <a:solidFill>
            <a:schemeClr val="accent1">
              <a:lumMod val="10000"/>
              <a:alpha val="35000"/>
            </a:schemeClr>
          </a:soli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322EF77B-5D5F-497E-A36C-C6F9E968DFCF}"/>
              </a:ext>
            </a:extLst>
          </p:cNvPr>
          <p:cNvSpPr/>
          <p:nvPr/>
        </p:nvSpPr>
        <p:spPr>
          <a:xfrm>
            <a:off x="0" y="0"/>
            <a:ext cx="560439" cy="685800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7B67D266-A935-451A-89ED-52A35388C29A}"/>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929E8260-11E5-43CB-92AA-2F92A29C72D2}"/>
              </a:ext>
            </a:extLst>
          </p:cNvPr>
          <p:cNvSpPr txBox="1"/>
          <p:nvPr/>
        </p:nvSpPr>
        <p:spPr>
          <a:xfrm rot="16200000">
            <a:off x="-773432" y="3290501"/>
            <a:ext cx="2107308"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OUR CULTURE</a:t>
            </a:r>
          </a:p>
        </p:txBody>
      </p:sp>
      <p:sp>
        <p:nvSpPr>
          <p:cNvPr id="63" name="Graphic 31" descr="Line arrow Horizontal U turn">
            <a:extLst>
              <a:ext uri="{FF2B5EF4-FFF2-40B4-BE49-F238E27FC236}">
                <a16:creationId xmlns:a16="http://schemas.microsoft.com/office/drawing/2014/main" id="{1949CEAB-BF8D-4E8B-B9DA-7538CE2EE58F}"/>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Slide Number Placeholder 73">
            <a:extLst>
              <a:ext uri="{FF2B5EF4-FFF2-40B4-BE49-F238E27FC236}">
                <a16:creationId xmlns:a16="http://schemas.microsoft.com/office/drawing/2014/main" id="{AB64CADC-1EB2-4406-9165-0D9F835E578F}"/>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27" name="TextBox 26">
            <a:extLst>
              <a:ext uri="{FF2B5EF4-FFF2-40B4-BE49-F238E27FC236}">
                <a16:creationId xmlns:a16="http://schemas.microsoft.com/office/drawing/2014/main" id="{D0A3BF7A-EF1F-4053-A49C-A2A4261B9F0F}"/>
              </a:ext>
            </a:extLst>
          </p:cNvPr>
          <p:cNvSpPr txBox="1"/>
          <p:nvPr/>
        </p:nvSpPr>
        <p:spPr>
          <a:xfrm rot="971118">
            <a:off x="5775995" y="1349243"/>
            <a:ext cx="2051052" cy="1022511"/>
          </a:xfrm>
          <a:prstGeom prst="rect">
            <a:avLst/>
          </a:prstGeom>
          <a:noFill/>
        </p:spPr>
        <p:txBody>
          <a:bodyPr wrap="none" rtlCol="0" anchor="ctr" anchorCtr="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1CFE7"/>
                </a:solidFill>
                <a:effectLst/>
                <a:uLnTx/>
                <a:uFillTx/>
                <a:latin typeface="Montserrat" panose="00000500000000000000" pitchFamily="50" charset="0"/>
                <a:ea typeface="+mn-ea"/>
                <a:cs typeface="+mn-cs"/>
              </a:rPr>
              <a:t>Strategic Direction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1CFE7"/>
                </a:solidFill>
                <a:effectLst/>
                <a:uLnTx/>
                <a:uFillTx/>
                <a:latin typeface="Montserrat" panose="00000500000000000000" pitchFamily="50" charset="0"/>
                <a:ea typeface="+mn-ea"/>
                <a:cs typeface="+mn-cs"/>
              </a:rPr>
              <a:t>&amp; Intent</a:t>
            </a:r>
          </a:p>
        </p:txBody>
      </p:sp>
      <p:sp>
        <p:nvSpPr>
          <p:cNvPr id="35" name="TextBox 34">
            <a:extLst>
              <a:ext uri="{FF2B5EF4-FFF2-40B4-BE49-F238E27FC236}">
                <a16:creationId xmlns:a16="http://schemas.microsoft.com/office/drawing/2014/main" id="{AE17EAE2-F643-4EB8-ACEB-B5F453B39D0D}"/>
              </a:ext>
            </a:extLst>
          </p:cNvPr>
          <p:cNvSpPr txBox="1"/>
          <p:nvPr/>
        </p:nvSpPr>
        <p:spPr>
          <a:xfrm rot="2648444">
            <a:off x="6745016" y="1820226"/>
            <a:ext cx="1690614" cy="931001"/>
          </a:xfrm>
          <a:prstGeom prst="rect">
            <a:avLst/>
          </a:prstGeom>
          <a:noFill/>
        </p:spPr>
        <p:txBody>
          <a:bodyPr wrap="none" rtlCol="0" anchor="ctr" anchorCtr="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1CFE7"/>
                </a:solidFill>
                <a:effectLst/>
                <a:uLnTx/>
                <a:uFillTx/>
                <a:latin typeface="Montserrat" panose="00000500000000000000" pitchFamily="50" charset="0"/>
                <a:ea typeface="+mn-ea"/>
                <a:cs typeface="+mn-cs"/>
              </a:rPr>
              <a:t>Goals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1CFE7"/>
                </a:solidFill>
                <a:effectLst/>
                <a:uLnTx/>
                <a:uFillTx/>
                <a:latin typeface="Montserrat" panose="00000500000000000000" pitchFamily="50" charset="0"/>
                <a:ea typeface="+mn-ea"/>
                <a:cs typeface="+mn-cs"/>
              </a:rPr>
              <a:t>Objectives</a:t>
            </a:r>
          </a:p>
        </p:txBody>
      </p:sp>
      <p:sp>
        <p:nvSpPr>
          <p:cNvPr id="36" name="TextBox 35">
            <a:extLst>
              <a:ext uri="{FF2B5EF4-FFF2-40B4-BE49-F238E27FC236}">
                <a16:creationId xmlns:a16="http://schemas.microsoft.com/office/drawing/2014/main" id="{4561AC7D-AB23-4B90-A219-3FB0FA6A8699}"/>
              </a:ext>
            </a:extLst>
          </p:cNvPr>
          <p:cNvSpPr txBox="1"/>
          <p:nvPr/>
        </p:nvSpPr>
        <p:spPr>
          <a:xfrm rot="4527849">
            <a:off x="7234484" y="2566534"/>
            <a:ext cx="1604232" cy="931001"/>
          </a:xfrm>
          <a:prstGeom prst="rect">
            <a:avLst/>
          </a:prstGeom>
          <a:noFill/>
        </p:spPr>
        <p:txBody>
          <a:bodyPr wrap="none" rtlCol="0" anchor="ctr" anchorCtr="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61CFE7"/>
                </a:solidFill>
                <a:effectLst/>
                <a:uLnTx/>
                <a:uFillTx/>
                <a:latin typeface="Montserrat" panose="00000500000000000000" pitchFamily="50" charset="0"/>
                <a:ea typeface="+mn-ea"/>
                <a:cs typeface="+mn-cs"/>
              </a:rPr>
              <a:t>Vision</a:t>
            </a:r>
          </a:p>
        </p:txBody>
      </p:sp>
      <p:sp>
        <p:nvSpPr>
          <p:cNvPr id="37" name="TextBox 36">
            <a:extLst>
              <a:ext uri="{FF2B5EF4-FFF2-40B4-BE49-F238E27FC236}">
                <a16:creationId xmlns:a16="http://schemas.microsoft.com/office/drawing/2014/main" id="{4E7A286E-F762-4CB4-8113-25AC4634A02A}"/>
              </a:ext>
            </a:extLst>
          </p:cNvPr>
          <p:cNvSpPr txBox="1"/>
          <p:nvPr/>
        </p:nvSpPr>
        <p:spPr>
          <a:xfrm rot="17100000">
            <a:off x="7159070" y="3381087"/>
            <a:ext cx="1714684" cy="931001"/>
          </a:xfrm>
          <a:prstGeom prst="rect">
            <a:avLst/>
          </a:prstGeom>
          <a:noFill/>
        </p:spPr>
        <p:txBody>
          <a:bodyPr wrap="none" rtlCol="0" anchor="ctr" anchorCtr="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5ACEC"/>
                </a:solidFill>
                <a:effectLst/>
                <a:uLnTx/>
                <a:uFillTx/>
                <a:latin typeface="Montserrat" panose="00000500000000000000" pitchFamily="50" charset="0"/>
                <a:ea typeface="+mn-ea"/>
                <a:cs typeface="+mn-cs"/>
              </a:rPr>
              <a:t>Coordination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5ACEC"/>
                </a:solidFill>
                <a:effectLst/>
                <a:uLnTx/>
                <a:uFillTx/>
                <a:latin typeface="Montserrat" panose="00000500000000000000" pitchFamily="50" charset="0"/>
                <a:ea typeface="+mn-ea"/>
                <a:cs typeface="+mn-cs"/>
              </a:rPr>
              <a:t>&amp; Integration</a:t>
            </a:r>
          </a:p>
        </p:txBody>
      </p:sp>
      <p:sp>
        <p:nvSpPr>
          <p:cNvPr id="38" name="TextBox 37">
            <a:extLst>
              <a:ext uri="{FF2B5EF4-FFF2-40B4-BE49-F238E27FC236}">
                <a16:creationId xmlns:a16="http://schemas.microsoft.com/office/drawing/2014/main" id="{4E11AEC7-2A0E-48FF-A02D-0B2753538C5B}"/>
              </a:ext>
            </a:extLst>
          </p:cNvPr>
          <p:cNvSpPr txBox="1"/>
          <p:nvPr/>
        </p:nvSpPr>
        <p:spPr>
          <a:xfrm rot="18818734">
            <a:off x="6871079" y="4189880"/>
            <a:ext cx="1484738" cy="931001"/>
          </a:xfrm>
          <a:prstGeom prst="rect">
            <a:avLst/>
          </a:prstGeom>
          <a:noFill/>
        </p:spPr>
        <p:txBody>
          <a:bodyPr wrap="none" rtlCol="0" anchor="ctr" anchorCtr="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5ACEC"/>
                </a:solidFill>
                <a:effectLst/>
                <a:uLnTx/>
                <a:uFillTx/>
                <a:latin typeface="Montserrat" panose="00000500000000000000" pitchFamily="50" charset="0"/>
                <a:ea typeface="+mn-ea"/>
                <a:cs typeface="+mn-cs"/>
              </a:rPr>
              <a:t>Agreement</a:t>
            </a:r>
          </a:p>
        </p:txBody>
      </p:sp>
      <p:sp>
        <p:nvSpPr>
          <p:cNvPr id="39" name="TextBox 38">
            <a:extLst>
              <a:ext uri="{FF2B5EF4-FFF2-40B4-BE49-F238E27FC236}">
                <a16:creationId xmlns:a16="http://schemas.microsoft.com/office/drawing/2014/main" id="{ECFEDA81-4B4E-4013-AC83-E2A3C0BE3D77}"/>
              </a:ext>
            </a:extLst>
          </p:cNvPr>
          <p:cNvSpPr txBox="1"/>
          <p:nvPr/>
        </p:nvSpPr>
        <p:spPr>
          <a:xfrm rot="20718159">
            <a:off x="5953273" y="4662716"/>
            <a:ext cx="1742412" cy="931001"/>
          </a:xfrm>
          <a:prstGeom prst="rect">
            <a:avLst/>
          </a:prstGeom>
          <a:noFill/>
        </p:spPr>
        <p:txBody>
          <a:bodyPr wrap="none" rtlCol="0" anchor="ctr" anchorCtr="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5ACEC"/>
                </a:solidFill>
                <a:effectLst/>
                <a:uLnTx/>
                <a:uFillTx/>
                <a:latin typeface="Montserrat" panose="00000500000000000000" pitchFamily="50" charset="0"/>
                <a:ea typeface="+mn-ea"/>
                <a:cs typeface="+mn-cs"/>
              </a:rPr>
              <a:t>Core Values</a:t>
            </a:r>
          </a:p>
        </p:txBody>
      </p:sp>
      <p:sp>
        <p:nvSpPr>
          <p:cNvPr id="41" name="TextBox 40">
            <a:extLst>
              <a:ext uri="{FF2B5EF4-FFF2-40B4-BE49-F238E27FC236}">
                <a16:creationId xmlns:a16="http://schemas.microsoft.com/office/drawing/2014/main" id="{7809C998-3B34-4AE6-A53B-75B10BBE044B}"/>
              </a:ext>
            </a:extLst>
          </p:cNvPr>
          <p:cNvSpPr txBox="1"/>
          <p:nvPr/>
        </p:nvSpPr>
        <p:spPr>
          <a:xfrm rot="944404">
            <a:off x="5083524" y="4610463"/>
            <a:ext cx="1747362" cy="931001"/>
          </a:xfrm>
          <a:prstGeom prst="rect">
            <a:avLst/>
          </a:prstGeom>
          <a:noFill/>
        </p:spPr>
        <p:txBody>
          <a:bodyPr wrap="none" rtlCol="0" anchor="ctr" anchorCtr="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solidFill>
                <a:effectLst/>
                <a:uLnTx/>
                <a:uFillTx/>
                <a:latin typeface="Montserrat" panose="00000500000000000000" pitchFamily="50" charset="0"/>
                <a:ea typeface="+mn-ea"/>
                <a:cs typeface="+mn-cs"/>
              </a:rPr>
              <a:t>Capability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solidFill>
                <a:effectLst/>
                <a:uLnTx/>
                <a:uFillTx/>
                <a:latin typeface="Montserrat" panose="00000500000000000000" pitchFamily="50" charset="0"/>
                <a:ea typeface="+mn-ea"/>
                <a:cs typeface="+mn-cs"/>
              </a:rPr>
              <a:t>Development</a:t>
            </a:r>
          </a:p>
        </p:txBody>
      </p:sp>
      <p:sp>
        <p:nvSpPr>
          <p:cNvPr id="42" name="TextBox 41">
            <a:extLst>
              <a:ext uri="{FF2B5EF4-FFF2-40B4-BE49-F238E27FC236}">
                <a16:creationId xmlns:a16="http://schemas.microsoft.com/office/drawing/2014/main" id="{A073C8A0-29E1-41EC-AD97-4EE49F309211}"/>
              </a:ext>
            </a:extLst>
          </p:cNvPr>
          <p:cNvSpPr txBox="1"/>
          <p:nvPr/>
        </p:nvSpPr>
        <p:spPr>
          <a:xfrm rot="2704244">
            <a:off x="4316246" y="4143375"/>
            <a:ext cx="1714538" cy="931001"/>
          </a:xfrm>
          <a:prstGeom prst="rect">
            <a:avLst/>
          </a:prstGeom>
          <a:noFill/>
        </p:spPr>
        <p:txBody>
          <a:bodyPr wrap="none" rtlCol="0" anchor="ctr" anchorCtr="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solidFill>
                <a:effectLst/>
                <a:uLnTx/>
                <a:uFillTx/>
                <a:latin typeface="Montserrat" panose="00000500000000000000" pitchFamily="50" charset="0"/>
                <a:ea typeface="+mn-ea"/>
                <a:cs typeface="+mn-cs"/>
              </a:rPr>
              <a:t>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solidFill>
                <a:effectLst/>
                <a:uLnTx/>
                <a:uFillTx/>
                <a:latin typeface="Montserrat" panose="00000500000000000000" pitchFamily="50" charset="0"/>
                <a:ea typeface="+mn-ea"/>
                <a:cs typeface="+mn-cs"/>
              </a:rPr>
              <a:t>Orientation</a:t>
            </a:r>
          </a:p>
        </p:txBody>
      </p:sp>
      <p:sp>
        <p:nvSpPr>
          <p:cNvPr id="43" name="TextBox 42">
            <a:extLst>
              <a:ext uri="{FF2B5EF4-FFF2-40B4-BE49-F238E27FC236}">
                <a16:creationId xmlns:a16="http://schemas.microsoft.com/office/drawing/2014/main" id="{3C99DB1A-0805-49BB-A3D3-E70734C34C27}"/>
              </a:ext>
            </a:extLst>
          </p:cNvPr>
          <p:cNvSpPr txBox="1"/>
          <p:nvPr/>
        </p:nvSpPr>
        <p:spPr>
          <a:xfrm rot="4467056">
            <a:off x="3650633" y="3416707"/>
            <a:ext cx="2051052" cy="931001"/>
          </a:xfrm>
          <a:prstGeom prst="rect">
            <a:avLst/>
          </a:prstGeom>
          <a:noFill/>
        </p:spPr>
        <p:txBody>
          <a:bodyPr wrap="none" rtlCol="0" anchor="ctr" anchorCtr="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solidFill>
                <a:effectLst/>
                <a:uLnTx/>
                <a:uFillTx/>
                <a:latin typeface="Montserrat" panose="00000500000000000000" pitchFamily="50" charset="0"/>
                <a:ea typeface="+mn-ea"/>
                <a:cs typeface="+mn-cs"/>
              </a:rPr>
              <a:t>Empowerment</a:t>
            </a:r>
          </a:p>
        </p:txBody>
      </p:sp>
      <p:sp>
        <p:nvSpPr>
          <p:cNvPr id="45" name="TextBox 44">
            <a:extLst>
              <a:ext uri="{FF2B5EF4-FFF2-40B4-BE49-F238E27FC236}">
                <a16:creationId xmlns:a16="http://schemas.microsoft.com/office/drawing/2014/main" id="{A195E4B3-5553-49E8-8161-B7D8D982B0AA}"/>
              </a:ext>
            </a:extLst>
          </p:cNvPr>
          <p:cNvSpPr txBox="1"/>
          <p:nvPr/>
        </p:nvSpPr>
        <p:spPr>
          <a:xfrm rot="17100000">
            <a:off x="4103030" y="2481094"/>
            <a:ext cx="1422866" cy="1022511"/>
          </a:xfrm>
          <a:prstGeom prst="rect">
            <a:avLst/>
          </a:prstGeom>
          <a:noFill/>
        </p:spPr>
        <p:txBody>
          <a:bodyPr wrap="none" rtlCol="0" anchor="ctr" anchorCtr="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Creating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Change</a:t>
            </a:r>
          </a:p>
        </p:txBody>
      </p:sp>
      <p:sp>
        <p:nvSpPr>
          <p:cNvPr id="46" name="TextBox 45">
            <a:extLst>
              <a:ext uri="{FF2B5EF4-FFF2-40B4-BE49-F238E27FC236}">
                <a16:creationId xmlns:a16="http://schemas.microsoft.com/office/drawing/2014/main" id="{FF79E719-B12E-41AA-8C67-F4DA2A73D2EE}"/>
              </a:ext>
            </a:extLst>
          </p:cNvPr>
          <p:cNvSpPr txBox="1"/>
          <p:nvPr/>
        </p:nvSpPr>
        <p:spPr>
          <a:xfrm rot="18867245">
            <a:off x="4528999" y="1760142"/>
            <a:ext cx="1422866" cy="1022511"/>
          </a:xfrm>
          <a:prstGeom prst="rect">
            <a:avLst/>
          </a:prstGeom>
          <a:noFill/>
        </p:spPr>
        <p:txBody>
          <a:bodyPr wrap="none" rtlCol="0" anchor="ctr" anchorCtr="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Customer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Focus</a:t>
            </a:r>
          </a:p>
        </p:txBody>
      </p:sp>
      <p:sp>
        <p:nvSpPr>
          <p:cNvPr id="47" name="TextBox 46">
            <a:extLst>
              <a:ext uri="{FF2B5EF4-FFF2-40B4-BE49-F238E27FC236}">
                <a16:creationId xmlns:a16="http://schemas.microsoft.com/office/drawing/2014/main" id="{EF2436AC-800D-4137-88BF-06D23E9CE0B0}"/>
              </a:ext>
            </a:extLst>
          </p:cNvPr>
          <p:cNvSpPr txBox="1"/>
          <p:nvPr/>
        </p:nvSpPr>
        <p:spPr>
          <a:xfrm rot="20655993">
            <a:off x="4954690" y="1367397"/>
            <a:ext cx="1979670" cy="1022511"/>
          </a:xfrm>
          <a:prstGeom prst="rect">
            <a:avLst/>
          </a:prstGeom>
          <a:noFill/>
        </p:spPr>
        <p:txBody>
          <a:bodyPr wrap="none" rtlCol="0" anchor="ctr" anchorCtr="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Organizational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91F6D4"/>
                </a:solidFill>
                <a:effectLst/>
                <a:uLnTx/>
                <a:uFillTx/>
                <a:latin typeface="Montserrat" panose="00000500000000000000" pitchFamily="50" charset="0"/>
                <a:ea typeface="+mn-ea"/>
                <a:cs typeface="+mn-cs"/>
              </a:rPr>
              <a:t>Learning</a:t>
            </a:r>
          </a:p>
        </p:txBody>
      </p:sp>
      <p:grpSp>
        <p:nvGrpSpPr>
          <p:cNvPr id="19" name="Group 18">
            <a:extLst>
              <a:ext uri="{FF2B5EF4-FFF2-40B4-BE49-F238E27FC236}">
                <a16:creationId xmlns:a16="http://schemas.microsoft.com/office/drawing/2014/main" id="{E2E6418D-769C-477D-B42B-F52171B89C16}"/>
              </a:ext>
            </a:extLst>
          </p:cNvPr>
          <p:cNvGrpSpPr/>
          <p:nvPr/>
        </p:nvGrpSpPr>
        <p:grpSpPr>
          <a:xfrm>
            <a:off x="4438112" y="1495482"/>
            <a:ext cx="3867150" cy="3867036"/>
            <a:chOff x="4162425" y="1495482"/>
            <a:chExt cx="3867150" cy="3867036"/>
          </a:xfrm>
          <a:effectLst/>
        </p:grpSpPr>
        <p:sp>
          <p:nvSpPr>
            <p:cNvPr id="11" name="Freeform: Shape 10">
              <a:extLst>
                <a:ext uri="{FF2B5EF4-FFF2-40B4-BE49-F238E27FC236}">
                  <a16:creationId xmlns:a16="http://schemas.microsoft.com/office/drawing/2014/main" id="{32BA2F68-0EE4-46A5-A7CB-55FABFDD24D4}"/>
                </a:ext>
              </a:extLst>
            </p:cNvPr>
            <p:cNvSpPr/>
            <p:nvPr/>
          </p:nvSpPr>
          <p:spPr>
            <a:xfrm>
              <a:off x="6097251" y="1495482"/>
              <a:ext cx="1932324" cy="1932325"/>
            </a:xfrm>
            <a:custGeom>
              <a:avLst/>
              <a:gdLst>
                <a:gd name="connsiteX0" fmla="*/ 1621346 w 1619250"/>
                <a:gd name="connsiteY0" fmla="*/ 1621250 h 1619250"/>
                <a:gd name="connsiteX1" fmla="*/ 0 w 1619250"/>
                <a:gd name="connsiteY1" fmla="*/ 1621250 h 1619250"/>
                <a:gd name="connsiteX2" fmla="*/ 0 w 1619250"/>
                <a:gd name="connsiteY2" fmla="*/ 0 h 1619250"/>
                <a:gd name="connsiteX3" fmla="*/ 810768 w 1619250"/>
                <a:gd name="connsiteY3" fmla="*/ 216979 h 1619250"/>
                <a:gd name="connsiteX4" fmla="*/ 1404366 w 1619250"/>
                <a:gd name="connsiteY4" fmla="*/ 810482 h 1619250"/>
                <a:gd name="connsiteX5" fmla="*/ 1621346 w 1619250"/>
                <a:gd name="connsiteY5" fmla="*/ 162125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0" h="1619250">
                  <a:moveTo>
                    <a:pt x="1621346" y="1621250"/>
                  </a:moveTo>
                  <a:lnTo>
                    <a:pt x="0" y="1621250"/>
                  </a:lnTo>
                  <a:lnTo>
                    <a:pt x="0" y="0"/>
                  </a:lnTo>
                  <a:cubicBezTo>
                    <a:pt x="295370" y="0"/>
                    <a:pt x="572262" y="78962"/>
                    <a:pt x="810768" y="216979"/>
                  </a:cubicBezTo>
                  <a:cubicBezTo>
                    <a:pt x="1056799" y="359283"/>
                    <a:pt x="1262063" y="564452"/>
                    <a:pt x="1404366" y="810482"/>
                  </a:cubicBezTo>
                  <a:cubicBezTo>
                    <a:pt x="1542383" y="1048988"/>
                    <a:pt x="1621346" y="1325880"/>
                    <a:pt x="1621346" y="1621250"/>
                  </a:cubicBezTo>
                  <a:close/>
                </a:path>
              </a:pathLst>
            </a:custGeom>
            <a:gradFill flip="none" rotWithShape="1">
              <a:gsLst>
                <a:gs pos="0">
                  <a:schemeClr val="accent3"/>
                </a:gs>
                <a:gs pos="99000">
                  <a:schemeClr val="accent3">
                    <a:alpha val="0"/>
                  </a:schemeClr>
                </a:gs>
              </a:gsLst>
              <a:path path="circle">
                <a:fillToRect l="100000" b="100000"/>
              </a:path>
              <a:tileRect t="-100000" r="-10000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2D74517A-C070-4027-BB8D-76ECA9EB73B8}"/>
                </a:ext>
              </a:extLst>
            </p:cNvPr>
            <p:cNvSpPr/>
            <p:nvPr/>
          </p:nvSpPr>
          <p:spPr>
            <a:xfrm>
              <a:off x="6097251" y="3430193"/>
              <a:ext cx="1932324" cy="1932325"/>
            </a:xfrm>
            <a:custGeom>
              <a:avLst/>
              <a:gdLst>
                <a:gd name="connsiteX0" fmla="*/ 1621346 w 1619250"/>
                <a:gd name="connsiteY0" fmla="*/ 0 h 1619250"/>
                <a:gd name="connsiteX1" fmla="*/ 1404366 w 1619250"/>
                <a:gd name="connsiteY1" fmla="*/ 810768 h 1619250"/>
                <a:gd name="connsiteX2" fmla="*/ 810768 w 1619250"/>
                <a:gd name="connsiteY2" fmla="*/ 1404366 h 1619250"/>
                <a:gd name="connsiteX3" fmla="*/ 0 w 1619250"/>
                <a:gd name="connsiteY3" fmla="*/ 1621346 h 1619250"/>
                <a:gd name="connsiteX4" fmla="*/ 0 w 1619250"/>
                <a:gd name="connsiteY4" fmla="*/ 0 h 1619250"/>
                <a:gd name="connsiteX5" fmla="*/ 1621346 w 1619250"/>
                <a:gd name="connsiteY5"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0" h="1619250">
                  <a:moveTo>
                    <a:pt x="1621346" y="0"/>
                  </a:moveTo>
                  <a:cubicBezTo>
                    <a:pt x="1621346" y="295370"/>
                    <a:pt x="1542383" y="572262"/>
                    <a:pt x="1404366" y="810768"/>
                  </a:cubicBezTo>
                  <a:cubicBezTo>
                    <a:pt x="1262063" y="1056799"/>
                    <a:pt x="1056799" y="1262063"/>
                    <a:pt x="810768" y="1404366"/>
                  </a:cubicBezTo>
                  <a:cubicBezTo>
                    <a:pt x="572262" y="1542383"/>
                    <a:pt x="295370" y="1621346"/>
                    <a:pt x="0" y="1621346"/>
                  </a:cubicBezTo>
                  <a:lnTo>
                    <a:pt x="0" y="0"/>
                  </a:lnTo>
                  <a:lnTo>
                    <a:pt x="1621346" y="0"/>
                  </a:lnTo>
                  <a:close/>
                </a:path>
              </a:pathLst>
            </a:custGeom>
            <a:gradFill flip="none" rotWithShape="1">
              <a:gsLst>
                <a:gs pos="0">
                  <a:schemeClr val="accent4"/>
                </a:gs>
                <a:gs pos="99000">
                  <a:schemeClr val="accent4">
                    <a:alpha val="0"/>
                  </a:schemeClr>
                </a:gs>
              </a:gsLst>
              <a:path path="circle">
                <a:fillToRect l="100000" t="100000"/>
              </a:path>
              <a:tileRect r="-100000" b="-10000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6D949FF-A91A-4559-AA4B-DF8D9CE7149A}"/>
                </a:ext>
              </a:extLst>
            </p:cNvPr>
            <p:cNvSpPr/>
            <p:nvPr/>
          </p:nvSpPr>
          <p:spPr>
            <a:xfrm>
              <a:off x="4162425" y="3430193"/>
              <a:ext cx="1932324" cy="1932325"/>
            </a:xfrm>
            <a:custGeom>
              <a:avLst/>
              <a:gdLst>
                <a:gd name="connsiteX0" fmla="*/ 1621346 w 1619250"/>
                <a:gd name="connsiteY0" fmla="*/ 0 h 1619250"/>
                <a:gd name="connsiteX1" fmla="*/ 1621346 w 1619250"/>
                <a:gd name="connsiteY1" fmla="*/ 1621346 h 1619250"/>
                <a:gd name="connsiteX2" fmla="*/ 810578 w 1619250"/>
                <a:gd name="connsiteY2" fmla="*/ 1404366 h 1619250"/>
                <a:gd name="connsiteX3" fmla="*/ 216980 w 1619250"/>
                <a:gd name="connsiteY3" fmla="*/ 810768 h 1619250"/>
                <a:gd name="connsiteX4" fmla="*/ 0 w 1619250"/>
                <a:gd name="connsiteY4" fmla="*/ 0 h 1619250"/>
                <a:gd name="connsiteX5" fmla="*/ 1621346 w 1619250"/>
                <a:gd name="connsiteY5"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0" h="1619250">
                  <a:moveTo>
                    <a:pt x="1621346" y="0"/>
                  </a:moveTo>
                  <a:lnTo>
                    <a:pt x="1621346" y="1621346"/>
                  </a:lnTo>
                  <a:cubicBezTo>
                    <a:pt x="1325975" y="1621346"/>
                    <a:pt x="1049084" y="1542383"/>
                    <a:pt x="810578" y="1404366"/>
                  </a:cubicBezTo>
                  <a:cubicBezTo>
                    <a:pt x="564547" y="1262063"/>
                    <a:pt x="359283" y="1056799"/>
                    <a:pt x="216980" y="810768"/>
                  </a:cubicBezTo>
                  <a:cubicBezTo>
                    <a:pt x="78962" y="572262"/>
                    <a:pt x="0" y="295370"/>
                    <a:pt x="0" y="0"/>
                  </a:cubicBezTo>
                  <a:lnTo>
                    <a:pt x="1621346" y="0"/>
                  </a:lnTo>
                  <a:close/>
                </a:path>
              </a:pathLst>
            </a:custGeom>
            <a:gradFill flip="none" rotWithShape="1">
              <a:gsLst>
                <a:gs pos="0">
                  <a:schemeClr val="accent5"/>
                </a:gs>
                <a:gs pos="100000">
                  <a:schemeClr val="accent5">
                    <a:alpha val="0"/>
                  </a:schemeClr>
                </a:gs>
              </a:gsLst>
              <a:path path="circle">
                <a:fillToRect t="100000" r="100000"/>
              </a:path>
              <a:tileRect l="-100000" b="-10000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3E9B06E6-C57C-4FD4-B5EF-D13F904FFFF7}"/>
                </a:ext>
              </a:extLst>
            </p:cNvPr>
            <p:cNvSpPr/>
            <p:nvPr/>
          </p:nvSpPr>
          <p:spPr>
            <a:xfrm>
              <a:off x="4162425" y="1495482"/>
              <a:ext cx="1932324" cy="1932325"/>
            </a:xfrm>
            <a:custGeom>
              <a:avLst/>
              <a:gdLst>
                <a:gd name="connsiteX0" fmla="*/ 1621346 w 1619250"/>
                <a:gd name="connsiteY0" fmla="*/ 0 h 1619250"/>
                <a:gd name="connsiteX1" fmla="*/ 1621346 w 1619250"/>
                <a:gd name="connsiteY1" fmla="*/ 1621250 h 1619250"/>
                <a:gd name="connsiteX2" fmla="*/ 0 w 1619250"/>
                <a:gd name="connsiteY2" fmla="*/ 1621250 h 1619250"/>
                <a:gd name="connsiteX3" fmla="*/ 216980 w 1619250"/>
                <a:gd name="connsiteY3" fmla="*/ 810482 h 1619250"/>
                <a:gd name="connsiteX4" fmla="*/ 810578 w 1619250"/>
                <a:gd name="connsiteY4" fmla="*/ 216979 h 1619250"/>
                <a:gd name="connsiteX5" fmla="*/ 1621346 w 1619250"/>
                <a:gd name="connsiteY5"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0" h="1619250">
                  <a:moveTo>
                    <a:pt x="1621346" y="0"/>
                  </a:moveTo>
                  <a:lnTo>
                    <a:pt x="1621346" y="1621250"/>
                  </a:lnTo>
                  <a:lnTo>
                    <a:pt x="0" y="1621250"/>
                  </a:lnTo>
                  <a:cubicBezTo>
                    <a:pt x="0" y="1325880"/>
                    <a:pt x="78962" y="1048988"/>
                    <a:pt x="216980" y="810482"/>
                  </a:cubicBezTo>
                  <a:cubicBezTo>
                    <a:pt x="359283" y="564452"/>
                    <a:pt x="564547" y="359283"/>
                    <a:pt x="810578" y="216979"/>
                  </a:cubicBezTo>
                  <a:cubicBezTo>
                    <a:pt x="1049084" y="78962"/>
                    <a:pt x="1325975" y="0"/>
                    <a:pt x="1621346" y="0"/>
                  </a:cubicBezTo>
                  <a:close/>
                </a:path>
              </a:pathLst>
            </a:custGeom>
            <a:gradFill flip="none" rotWithShape="1">
              <a:gsLst>
                <a:gs pos="0">
                  <a:schemeClr val="accent2"/>
                </a:gs>
                <a:gs pos="99000">
                  <a:schemeClr val="accent2">
                    <a:alpha val="0"/>
                  </a:schemeClr>
                </a:gs>
              </a:gsLst>
              <a:path path="circle">
                <a:fillToRect r="100000" b="100000"/>
              </a:path>
              <a:tileRect l="-100000" t="-10000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Oval 22">
            <a:extLst>
              <a:ext uri="{FF2B5EF4-FFF2-40B4-BE49-F238E27FC236}">
                <a16:creationId xmlns:a16="http://schemas.microsoft.com/office/drawing/2014/main" id="{6140C3AE-9C57-4969-9B94-172754BC9707}"/>
              </a:ext>
            </a:extLst>
          </p:cNvPr>
          <p:cNvSpPr/>
          <p:nvPr/>
        </p:nvSpPr>
        <p:spPr>
          <a:xfrm>
            <a:off x="4438169" y="1495482"/>
            <a:ext cx="3867036" cy="3867036"/>
          </a:xfrm>
          <a:prstGeom prst="ellipse">
            <a:avLst/>
          </a:prstGeom>
          <a:ln w="6350" cap="flat">
            <a:solidFill>
              <a:schemeClr val="accent2">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3C77F18B-8A1E-4C0B-9B49-B3208B6D5527}"/>
              </a:ext>
            </a:extLst>
          </p:cNvPr>
          <p:cNvSpPr/>
          <p:nvPr/>
        </p:nvSpPr>
        <p:spPr>
          <a:xfrm>
            <a:off x="4921249" y="1978562"/>
            <a:ext cx="2900876" cy="2900876"/>
          </a:xfrm>
          <a:prstGeom prst="ellipse">
            <a:avLst/>
          </a:prstGeom>
          <a:ln w="6350" cap="flat">
            <a:solidFill>
              <a:schemeClr val="accent2">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8473089-9E60-4B82-A8EA-FCCE189F78DD}"/>
              </a:ext>
            </a:extLst>
          </p:cNvPr>
          <p:cNvSpPr/>
          <p:nvPr/>
        </p:nvSpPr>
        <p:spPr>
          <a:xfrm>
            <a:off x="5404330" y="2461643"/>
            <a:ext cx="1934714" cy="1934714"/>
          </a:xfrm>
          <a:prstGeom prst="ellipse">
            <a:avLst/>
          </a:prstGeom>
          <a:ln w="6350" cap="flat">
            <a:solidFill>
              <a:schemeClr val="accent2">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1472ABCF-8DEF-4AD4-BAB7-20017F0C5769}"/>
              </a:ext>
            </a:extLst>
          </p:cNvPr>
          <p:cNvGrpSpPr/>
          <p:nvPr/>
        </p:nvGrpSpPr>
        <p:grpSpPr>
          <a:xfrm>
            <a:off x="3727547" y="784860"/>
            <a:ext cx="5288280" cy="5288280"/>
            <a:chOff x="3609975" y="942975"/>
            <a:chExt cx="4972050" cy="4972050"/>
          </a:xfrm>
        </p:grpSpPr>
        <p:sp>
          <p:nvSpPr>
            <p:cNvPr id="5" name="Freeform: Shape 4">
              <a:extLst>
                <a:ext uri="{FF2B5EF4-FFF2-40B4-BE49-F238E27FC236}">
                  <a16:creationId xmlns:a16="http://schemas.microsoft.com/office/drawing/2014/main" id="{D616FD42-B0A8-4D78-A470-9EB73B7B143B}"/>
                </a:ext>
              </a:extLst>
            </p:cNvPr>
            <p:cNvSpPr/>
            <p:nvPr/>
          </p:nvSpPr>
          <p:spPr>
            <a:xfrm>
              <a:off x="6096000" y="942975"/>
              <a:ext cx="9525" cy="4972050"/>
            </a:xfrm>
            <a:custGeom>
              <a:avLst/>
              <a:gdLst>
                <a:gd name="connsiteX0" fmla="*/ 0 w 0"/>
                <a:gd name="connsiteY0" fmla="*/ 0 h 4972050"/>
                <a:gd name="connsiteX1" fmla="*/ 0 w 0"/>
                <a:gd name="connsiteY1" fmla="*/ 4972050 h 4972050"/>
              </a:gdLst>
              <a:ahLst/>
              <a:cxnLst>
                <a:cxn ang="0">
                  <a:pos x="connsiteX0" y="connsiteY0"/>
                </a:cxn>
                <a:cxn ang="0">
                  <a:pos x="connsiteX1" y="connsiteY1"/>
                </a:cxn>
              </a:cxnLst>
              <a:rect l="l" t="t" r="r" b="b"/>
              <a:pathLst>
                <a:path h="4972050">
                  <a:moveTo>
                    <a:pt x="0" y="0"/>
                  </a:moveTo>
                  <a:lnTo>
                    <a:pt x="0" y="4972050"/>
                  </a:lnTo>
                </a:path>
              </a:pathLst>
            </a:custGeom>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B33649B7-EE08-45A9-9C5E-95E7328EBD5B}"/>
                </a:ext>
              </a:extLst>
            </p:cNvPr>
            <p:cNvSpPr/>
            <p:nvPr/>
          </p:nvSpPr>
          <p:spPr>
            <a:xfrm>
              <a:off x="4852988" y="1276064"/>
              <a:ext cx="2486025" cy="4305300"/>
            </a:xfrm>
            <a:custGeom>
              <a:avLst/>
              <a:gdLst>
                <a:gd name="connsiteX0" fmla="*/ 0 w 2486025"/>
                <a:gd name="connsiteY0" fmla="*/ 0 h 4305300"/>
                <a:gd name="connsiteX1" fmla="*/ 2486025 w 2486025"/>
                <a:gd name="connsiteY1" fmla="*/ 4305872 h 4305300"/>
              </a:gdLst>
              <a:ahLst/>
              <a:cxnLst>
                <a:cxn ang="0">
                  <a:pos x="connsiteX0" y="connsiteY0"/>
                </a:cxn>
                <a:cxn ang="0">
                  <a:pos x="connsiteX1" y="connsiteY1"/>
                </a:cxn>
              </a:cxnLst>
              <a:rect l="l" t="t" r="r" b="b"/>
              <a:pathLst>
                <a:path w="2486025" h="4305300">
                  <a:moveTo>
                    <a:pt x="0" y="0"/>
                  </a:moveTo>
                  <a:lnTo>
                    <a:pt x="2486025" y="4305872"/>
                  </a:lnTo>
                </a:path>
              </a:pathLst>
            </a:custGeom>
            <a:ln w="6350" cap="flat">
              <a:solidFill>
                <a:schemeClr val="accent2">
                  <a:alpha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EEB9CF9C-94EA-44FC-B280-3A7875F91870}"/>
                </a:ext>
              </a:extLst>
            </p:cNvPr>
            <p:cNvSpPr/>
            <p:nvPr/>
          </p:nvSpPr>
          <p:spPr>
            <a:xfrm>
              <a:off x="3943064" y="2185988"/>
              <a:ext cx="4305300" cy="2486025"/>
            </a:xfrm>
            <a:custGeom>
              <a:avLst/>
              <a:gdLst>
                <a:gd name="connsiteX0" fmla="*/ 0 w 4305300"/>
                <a:gd name="connsiteY0" fmla="*/ 0 h 2486025"/>
                <a:gd name="connsiteX1" fmla="*/ 4305872 w 4305300"/>
                <a:gd name="connsiteY1" fmla="*/ 2486025 h 2486025"/>
              </a:gdLst>
              <a:ahLst/>
              <a:cxnLst>
                <a:cxn ang="0">
                  <a:pos x="connsiteX0" y="connsiteY0"/>
                </a:cxn>
                <a:cxn ang="0">
                  <a:pos x="connsiteX1" y="connsiteY1"/>
                </a:cxn>
              </a:cxnLst>
              <a:rect l="l" t="t" r="r" b="b"/>
              <a:pathLst>
                <a:path w="4305300" h="2486025">
                  <a:moveTo>
                    <a:pt x="0" y="0"/>
                  </a:moveTo>
                  <a:lnTo>
                    <a:pt x="4305872" y="2486025"/>
                  </a:lnTo>
                </a:path>
              </a:pathLst>
            </a:custGeom>
            <a:ln w="6350" cap="flat">
              <a:solidFill>
                <a:schemeClr val="accent2">
                  <a:alpha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01AC1B4-9774-4464-A9E2-73023E87011C}"/>
                </a:ext>
              </a:extLst>
            </p:cNvPr>
            <p:cNvSpPr/>
            <p:nvPr/>
          </p:nvSpPr>
          <p:spPr>
            <a:xfrm>
              <a:off x="3609975" y="3429000"/>
              <a:ext cx="4972050" cy="9525"/>
            </a:xfrm>
            <a:custGeom>
              <a:avLst/>
              <a:gdLst>
                <a:gd name="connsiteX0" fmla="*/ 0 w 4972050"/>
                <a:gd name="connsiteY0" fmla="*/ 0 h 0"/>
                <a:gd name="connsiteX1" fmla="*/ 4972050 w 4972050"/>
                <a:gd name="connsiteY1" fmla="*/ 0 h 0"/>
              </a:gdLst>
              <a:ahLst/>
              <a:cxnLst>
                <a:cxn ang="0">
                  <a:pos x="connsiteX0" y="connsiteY0"/>
                </a:cxn>
                <a:cxn ang="0">
                  <a:pos x="connsiteX1" y="connsiteY1"/>
                </a:cxn>
              </a:cxnLst>
              <a:rect l="l" t="t" r="r" b="b"/>
              <a:pathLst>
                <a:path w="4972050">
                  <a:moveTo>
                    <a:pt x="0" y="0"/>
                  </a:moveTo>
                  <a:lnTo>
                    <a:pt x="4972050" y="0"/>
                  </a:lnTo>
                </a:path>
              </a:pathLst>
            </a:custGeom>
            <a:ln w="635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9CA8B7A6-2F2A-418A-BB41-1A5A48B3CD98}"/>
                </a:ext>
              </a:extLst>
            </p:cNvPr>
            <p:cNvSpPr/>
            <p:nvPr/>
          </p:nvSpPr>
          <p:spPr>
            <a:xfrm>
              <a:off x="3943064" y="2185988"/>
              <a:ext cx="4305300" cy="2486025"/>
            </a:xfrm>
            <a:custGeom>
              <a:avLst/>
              <a:gdLst>
                <a:gd name="connsiteX0" fmla="*/ 0 w 4305300"/>
                <a:gd name="connsiteY0" fmla="*/ 2486025 h 2486025"/>
                <a:gd name="connsiteX1" fmla="*/ 4305872 w 4305300"/>
                <a:gd name="connsiteY1" fmla="*/ 0 h 2486025"/>
              </a:gdLst>
              <a:ahLst/>
              <a:cxnLst>
                <a:cxn ang="0">
                  <a:pos x="connsiteX0" y="connsiteY0"/>
                </a:cxn>
                <a:cxn ang="0">
                  <a:pos x="connsiteX1" y="connsiteY1"/>
                </a:cxn>
              </a:cxnLst>
              <a:rect l="l" t="t" r="r" b="b"/>
              <a:pathLst>
                <a:path w="4305300" h="2486025">
                  <a:moveTo>
                    <a:pt x="0" y="2486025"/>
                  </a:moveTo>
                  <a:lnTo>
                    <a:pt x="4305872" y="0"/>
                  </a:lnTo>
                </a:path>
              </a:pathLst>
            </a:custGeom>
            <a:ln w="6350" cap="flat">
              <a:solidFill>
                <a:schemeClr val="accent2">
                  <a:alpha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3F017AE6-9155-45C2-9F0A-07DF14876697}"/>
                </a:ext>
              </a:extLst>
            </p:cNvPr>
            <p:cNvSpPr/>
            <p:nvPr/>
          </p:nvSpPr>
          <p:spPr>
            <a:xfrm>
              <a:off x="4852988" y="1276064"/>
              <a:ext cx="2486025" cy="4305300"/>
            </a:xfrm>
            <a:custGeom>
              <a:avLst/>
              <a:gdLst>
                <a:gd name="connsiteX0" fmla="*/ 0 w 2486025"/>
                <a:gd name="connsiteY0" fmla="*/ 4305872 h 4305300"/>
                <a:gd name="connsiteX1" fmla="*/ 2486025 w 2486025"/>
                <a:gd name="connsiteY1" fmla="*/ 0 h 4305300"/>
              </a:gdLst>
              <a:ahLst/>
              <a:cxnLst>
                <a:cxn ang="0">
                  <a:pos x="connsiteX0" y="connsiteY0"/>
                </a:cxn>
                <a:cxn ang="0">
                  <a:pos x="connsiteX1" y="connsiteY1"/>
                </a:cxn>
              </a:cxnLst>
              <a:rect l="l" t="t" r="r" b="b"/>
              <a:pathLst>
                <a:path w="2486025" h="4305300">
                  <a:moveTo>
                    <a:pt x="0" y="4305872"/>
                  </a:moveTo>
                  <a:lnTo>
                    <a:pt x="2486025" y="0"/>
                  </a:lnTo>
                </a:path>
              </a:pathLst>
            </a:custGeom>
            <a:ln w="6350" cap="flat">
              <a:solidFill>
                <a:schemeClr val="accent2">
                  <a:alpha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8F5AE088-CCDA-43F3-B7E9-C781B5753DCF}"/>
              </a:ext>
            </a:extLst>
          </p:cNvPr>
          <p:cNvGrpSpPr/>
          <p:nvPr/>
        </p:nvGrpSpPr>
        <p:grpSpPr>
          <a:xfrm>
            <a:off x="5887411" y="2944724"/>
            <a:ext cx="968552" cy="968552"/>
            <a:chOff x="5887411" y="2944724"/>
            <a:chExt cx="968552" cy="968552"/>
          </a:xfrm>
        </p:grpSpPr>
        <p:sp>
          <p:nvSpPr>
            <p:cNvPr id="33" name="Oval 32">
              <a:extLst>
                <a:ext uri="{FF2B5EF4-FFF2-40B4-BE49-F238E27FC236}">
                  <a16:creationId xmlns:a16="http://schemas.microsoft.com/office/drawing/2014/main" id="{EC2240E8-0676-458D-89FD-1C3FCCEC6B6D}"/>
                </a:ext>
              </a:extLst>
            </p:cNvPr>
            <p:cNvSpPr/>
            <p:nvPr/>
          </p:nvSpPr>
          <p:spPr>
            <a:xfrm>
              <a:off x="5887411" y="2944724"/>
              <a:ext cx="968552" cy="968552"/>
            </a:xfrm>
            <a:prstGeom prst="ellipse">
              <a:avLst/>
            </a:prstGeom>
            <a:solidFill>
              <a:srgbClr val="211B66"/>
            </a:solidFill>
            <a:ln w="63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F57943F-0AEA-7594-8AC3-2E6AB897D514}"/>
                </a:ext>
              </a:extLst>
            </p:cNvPr>
            <p:cNvSpPr txBox="1"/>
            <p:nvPr/>
          </p:nvSpPr>
          <p:spPr>
            <a:xfrm>
              <a:off x="5890336" y="3188229"/>
              <a:ext cx="962704" cy="481542"/>
            </a:xfrm>
            <a:prstGeom prst="rect">
              <a:avLst/>
            </a:prstGeom>
            <a:noFill/>
          </p:spPr>
          <p:txBody>
            <a:bodyPr wrap="square" rtlCol="0" anchor="ctr" anchorCtr="0">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COMPANY CULTURE</a:t>
              </a:r>
            </a:p>
          </p:txBody>
        </p:sp>
      </p:grpSp>
      <p:sp>
        <p:nvSpPr>
          <p:cNvPr id="34" name="TextBox 33">
            <a:extLst>
              <a:ext uri="{FF2B5EF4-FFF2-40B4-BE49-F238E27FC236}">
                <a16:creationId xmlns:a16="http://schemas.microsoft.com/office/drawing/2014/main" id="{65C355AC-311B-49F4-BEC2-40DE11D01F86}"/>
              </a:ext>
            </a:extLst>
          </p:cNvPr>
          <p:cNvSpPr txBox="1"/>
          <p:nvPr/>
        </p:nvSpPr>
        <p:spPr>
          <a:xfrm>
            <a:off x="5502700" y="508253"/>
            <a:ext cx="1737976" cy="261610"/>
          </a:xfrm>
          <a:prstGeom prst="rect">
            <a:avLst/>
          </a:prstGeom>
          <a:noFill/>
        </p:spPr>
        <p:txBody>
          <a:bodyPr wrap="none" rtlCol="0">
            <a:spAutoFit/>
          </a:bodyPr>
          <a:lstStyle>
            <a:defPPr>
              <a:defRPr lang="en-US"/>
            </a:defPPr>
            <a:lvl1pPr algn="r">
              <a:defRPr sz="1100" spc="300">
                <a:solidFill>
                  <a:schemeClr val="accent1"/>
                </a:soli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Internal Focus</a:t>
            </a:r>
          </a:p>
        </p:txBody>
      </p:sp>
      <p:cxnSp>
        <p:nvCxnSpPr>
          <p:cNvPr id="52" name="Straight Arrow Connector 51">
            <a:extLst>
              <a:ext uri="{FF2B5EF4-FFF2-40B4-BE49-F238E27FC236}">
                <a16:creationId xmlns:a16="http://schemas.microsoft.com/office/drawing/2014/main" id="{5F4A8B47-1622-46F5-9E62-FF4593AF6CF6}"/>
              </a:ext>
            </a:extLst>
          </p:cNvPr>
          <p:cNvCxnSpPr/>
          <p:nvPr/>
        </p:nvCxnSpPr>
        <p:spPr>
          <a:xfrm flipV="1">
            <a:off x="6371687" y="270871"/>
            <a:ext cx="0" cy="237382"/>
          </a:xfrm>
          <a:prstGeom prst="straightConnector1">
            <a:avLst/>
          </a:prstGeom>
          <a:ln w="6350" cap="flat">
            <a:solidFill>
              <a:schemeClr val="accent2"/>
            </a:solidFill>
            <a:prstDash val="solid"/>
            <a:miter/>
            <a:tailEnd type="arrow"/>
          </a:ln>
        </p:spPr>
      </p:cxnSp>
      <p:sp>
        <p:nvSpPr>
          <p:cNvPr id="56" name="TextBox 55">
            <a:extLst>
              <a:ext uri="{FF2B5EF4-FFF2-40B4-BE49-F238E27FC236}">
                <a16:creationId xmlns:a16="http://schemas.microsoft.com/office/drawing/2014/main" id="{B5FD891F-EE32-4EC3-B7D7-EE83B555A3F2}"/>
              </a:ext>
            </a:extLst>
          </p:cNvPr>
          <p:cNvSpPr txBox="1"/>
          <p:nvPr/>
        </p:nvSpPr>
        <p:spPr>
          <a:xfrm>
            <a:off x="9037841" y="3296198"/>
            <a:ext cx="862737" cy="261610"/>
          </a:xfrm>
          <a:prstGeom prst="rect">
            <a:avLst/>
          </a:prstGeom>
          <a:noFill/>
        </p:spPr>
        <p:txBody>
          <a:bodyPr wrap="none" rtlCol="0">
            <a:spAutoFit/>
          </a:bodyPr>
          <a:lstStyle>
            <a:defPPr>
              <a:defRPr lang="en-US"/>
            </a:defPPr>
            <a:lvl1pPr algn="r">
              <a:defRPr sz="1100" spc="300">
                <a:solidFill>
                  <a:schemeClr val="accent1"/>
                </a:soli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Stable</a:t>
            </a:r>
          </a:p>
        </p:txBody>
      </p:sp>
      <p:cxnSp>
        <p:nvCxnSpPr>
          <p:cNvPr id="57" name="Straight Arrow Connector 56">
            <a:extLst>
              <a:ext uri="{FF2B5EF4-FFF2-40B4-BE49-F238E27FC236}">
                <a16:creationId xmlns:a16="http://schemas.microsoft.com/office/drawing/2014/main" id="{669027F9-5E3D-4CB0-9F07-0A00EE90907B}"/>
              </a:ext>
            </a:extLst>
          </p:cNvPr>
          <p:cNvCxnSpPr>
            <a:cxnSpLocks/>
            <a:stCxn id="56" idx="3"/>
          </p:cNvCxnSpPr>
          <p:nvPr/>
        </p:nvCxnSpPr>
        <p:spPr>
          <a:xfrm>
            <a:off x="9900578" y="3427003"/>
            <a:ext cx="1910421" cy="0"/>
          </a:xfrm>
          <a:prstGeom prst="straightConnector1">
            <a:avLst/>
          </a:prstGeom>
          <a:ln w="6350" cap="flat">
            <a:solidFill>
              <a:schemeClr val="accent2"/>
            </a:solidFill>
            <a:prstDash val="solid"/>
            <a:miter/>
            <a:tailEnd type="arrow"/>
          </a:ln>
        </p:spPr>
      </p:cxnSp>
      <p:cxnSp>
        <p:nvCxnSpPr>
          <p:cNvPr id="70" name="Straight Arrow Connector 69">
            <a:extLst>
              <a:ext uri="{FF2B5EF4-FFF2-40B4-BE49-F238E27FC236}">
                <a16:creationId xmlns:a16="http://schemas.microsoft.com/office/drawing/2014/main" id="{37043C16-B487-43F7-8606-D790F1904BD2}"/>
              </a:ext>
            </a:extLst>
          </p:cNvPr>
          <p:cNvCxnSpPr>
            <a:cxnSpLocks/>
            <a:stCxn id="60" idx="3"/>
          </p:cNvCxnSpPr>
          <p:nvPr/>
        </p:nvCxnSpPr>
        <p:spPr>
          <a:xfrm flipH="1">
            <a:off x="932377" y="3427003"/>
            <a:ext cx="1757904" cy="0"/>
          </a:xfrm>
          <a:prstGeom prst="straightConnector1">
            <a:avLst/>
          </a:prstGeom>
          <a:ln w="6350" cap="flat">
            <a:solidFill>
              <a:schemeClr val="accent2"/>
            </a:solidFill>
            <a:prstDash val="solid"/>
            <a:miter/>
            <a:tailEnd type="arrow"/>
          </a:ln>
        </p:spPr>
      </p:cxnSp>
      <p:sp>
        <p:nvSpPr>
          <p:cNvPr id="60" name="TextBox 59">
            <a:extLst>
              <a:ext uri="{FF2B5EF4-FFF2-40B4-BE49-F238E27FC236}">
                <a16:creationId xmlns:a16="http://schemas.microsoft.com/office/drawing/2014/main" id="{5BCD5DC6-F364-4D41-BEFD-973FF09414CC}"/>
              </a:ext>
            </a:extLst>
          </p:cNvPr>
          <p:cNvSpPr txBox="1"/>
          <p:nvPr/>
        </p:nvSpPr>
        <p:spPr>
          <a:xfrm flipH="1">
            <a:off x="2690281" y="3296198"/>
            <a:ext cx="1039067" cy="261610"/>
          </a:xfrm>
          <a:prstGeom prst="rect">
            <a:avLst/>
          </a:prstGeom>
          <a:noFill/>
        </p:spPr>
        <p:txBody>
          <a:bodyPr wrap="none" rtlCol="0">
            <a:spAutoFit/>
          </a:bodyPr>
          <a:lstStyle>
            <a:defPPr>
              <a:defRPr lang="en-US"/>
            </a:defPPr>
            <a:lvl1pPr algn="r">
              <a:defRPr sz="1100" spc="300">
                <a:solidFill>
                  <a:schemeClr val="accent1"/>
                </a:solidFill>
                <a:latin typeface="Montserrat" panose="00000500000000000000" pitchFamily="50"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Flexible</a:t>
            </a:r>
          </a:p>
        </p:txBody>
      </p:sp>
      <p:sp>
        <p:nvSpPr>
          <p:cNvPr id="68" name="TextBox 67">
            <a:extLst>
              <a:ext uri="{FF2B5EF4-FFF2-40B4-BE49-F238E27FC236}">
                <a16:creationId xmlns:a16="http://schemas.microsoft.com/office/drawing/2014/main" id="{E4D5682F-8F69-4750-BB6E-0F5D4FCB69C5}"/>
              </a:ext>
            </a:extLst>
          </p:cNvPr>
          <p:cNvSpPr txBox="1"/>
          <p:nvPr/>
        </p:nvSpPr>
        <p:spPr>
          <a:xfrm>
            <a:off x="5487473" y="6085208"/>
            <a:ext cx="1768434" cy="261610"/>
          </a:xfrm>
          <a:prstGeom prst="rect">
            <a:avLst/>
          </a:prstGeom>
          <a:noFill/>
        </p:spPr>
        <p:txBody>
          <a:bodyPr wrap="none" rtlCol="0">
            <a:spAutoFit/>
          </a:bodyPr>
          <a:lstStyle>
            <a:defPPr>
              <a:defRPr lang="en-US"/>
            </a:defPPr>
            <a:lvl1pPr algn="r">
              <a:defRPr sz="1100" spc="300">
                <a:solidFill>
                  <a:schemeClr val="accent1"/>
                </a:soli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External Focus</a:t>
            </a:r>
          </a:p>
        </p:txBody>
      </p:sp>
      <p:cxnSp>
        <p:nvCxnSpPr>
          <p:cNvPr id="69" name="Straight Arrow Connector 68">
            <a:extLst>
              <a:ext uri="{FF2B5EF4-FFF2-40B4-BE49-F238E27FC236}">
                <a16:creationId xmlns:a16="http://schemas.microsoft.com/office/drawing/2014/main" id="{6A6AC395-0560-4057-A33F-05A621F95EAE}"/>
              </a:ext>
            </a:extLst>
          </p:cNvPr>
          <p:cNvCxnSpPr/>
          <p:nvPr/>
        </p:nvCxnSpPr>
        <p:spPr>
          <a:xfrm>
            <a:off x="6371687" y="6346818"/>
            <a:ext cx="0" cy="237382"/>
          </a:xfrm>
          <a:prstGeom prst="straightConnector1">
            <a:avLst/>
          </a:prstGeom>
          <a:ln w="6350" cap="flat">
            <a:solidFill>
              <a:schemeClr val="accent2"/>
            </a:solidFill>
            <a:prstDash val="solid"/>
            <a:miter/>
            <a:tailEnd type="arrow"/>
          </a:ln>
        </p:spPr>
      </p:cxnSp>
      <p:sp>
        <p:nvSpPr>
          <p:cNvPr id="12291" name="TextBox 12290">
            <a:extLst>
              <a:ext uri="{FF2B5EF4-FFF2-40B4-BE49-F238E27FC236}">
                <a16:creationId xmlns:a16="http://schemas.microsoft.com/office/drawing/2014/main" id="{A2266D97-6891-4BAE-96D9-F0B006946EB9}"/>
              </a:ext>
            </a:extLst>
          </p:cNvPr>
          <p:cNvSpPr txBox="1"/>
          <p:nvPr/>
        </p:nvSpPr>
        <p:spPr>
          <a:xfrm>
            <a:off x="1090070" y="834287"/>
            <a:ext cx="1774845"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ADAPTABILITY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B9BD5"/>
                </a:solidFill>
                <a:effectLst/>
                <a:uLnTx/>
                <a:uFillTx/>
                <a:latin typeface="Montserrat" panose="00000500000000000000" pitchFamily="50" charset="0"/>
                <a:ea typeface="+mn-ea"/>
                <a:cs typeface="+mn-cs"/>
              </a:rPr>
              <a:t>Pattern, Trends &amp; Market</a:t>
            </a:r>
          </a:p>
        </p:txBody>
      </p:sp>
      <p:sp>
        <p:nvSpPr>
          <p:cNvPr id="82" name="TextBox 81">
            <a:extLst>
              <a:ext uri="{FF2B5EF4-FFF2-40B4-BE49-F238E27FC236}">
                <a16:creationId xmlns:a16="http://schemas.microsoft.com/office/drawing/2014/main" id="{64491324-DF83-41B2-BEFB-8EB4453DF48B}"/>
              </a:ext>
            </a:extLst>
          </p:cNvPr>
          <p:cNvSpPr txBox="1"/>
          <p:nvPr/>
        </p:nvSpPr>
        <p:spPr>
          <a:xfrm>
            <a:off x="1090070" y="1529891"/>
            <a:ext cx="2616227" cy="1130975"/>
          </a:xfrm>
          <a:prstGeom prst="roundRect">
            <a:avLst>
              <a:gd name="adj" fmla="val 11023"/>
            </a:avLst>
          </a:prstGeom>
          <a:solidFill>
            <a:schemeClr val="accent1">
              <a:lumMod val="10000"/>
              <a:alpha val="50000"/>
            </a:schemeClr>
          </a:solidFill>
        </p:spPr>
        <p:txBody>
          <a:bodyPr wrap="square" lIns="137160" tIns="91440" rIns="137160" bIns="137160" rtlCol="0">
            <a:spAutoFit/>
          </a:bodyPr>
          <a:lstStyle/>
          <a:p>
            <a:pPr marL="0" marR="0" lvl="0" indent="0" algn="l" defTabSz="914400" rtl="0" eaLnBrk="1" fontAlgn="auto" latinLnBrk="0" hangingPunct="1">
              <a:lnSpc>
                <a:spcPts val="1500"/>
              </a:lnSpc>
              <a:spcBef>
                <a:spcPts val="0"/>
              </a:spcBef>
              <a:spcAft>
                <a:spcPts val="600"/>
              </a:spcAft>
              <a:buClrTx/>
              <a:buSzTx/>
              <a:buFontTx/>
              <a:buNone/>
              <a:tabLst/>
              <a:defRPr/>
            </a:pPr>
            <a:r>
              <a:rPr kumimoji="0" lang="en-US" sz="1000" b="0"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Are we listening to the marketplace?</a:t>
            </a:r>
          </a:p>
          <a:p>
            <a:pPr marL="0" marR="0" lvl="0" indent="0" algn="l" defTabSz="914400" rtl="0" eaLnBrk="1" fontAlgn="auto" latinLnBrk="0" hangingPunct="1">
              <a:lnSpc>
                <a:spcPts val="15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Translating the demand of the business environment into action</a:t>
            </a:r>
          </a:p>
        </p:txBody>
      </p:sp>
      <p:sp>
        <p:nvSpPr>
          <p:cNvPr id="79" name="TextBox 78">
            <a:extLst>
              <a:ext uri="{FF2B5EF4-FFF2-40B4-BE49-F238E27FC236}">
                <a16:creationId xmlns:a16="http://schemas.microsoft.com/office/drawing/2014/main" id="{0DA3C501-E960-4266-8395-6C9674387EAE}"/>
              </a:ext>
            </a:extLst>
          </p:cNvPr>
          <p:cNvSpPr txBox="1"/>
          <p:nvPr/>
        </p:nvSpPr>
        <p:spPr>
          <a:xfrm>
            <a:off x="9512989" y="834287"/>
            <a:ext cx="2135521" cy="55399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MISSION</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B9BD5"/>
                </a:solidFill>
                <a:effectLst/>
                <a:uLnTx/>
                <a:uFillTx/>
                <a:latin typeface="Montserrat" panose="00000500000000000000" pitchFamily="50" charset="0"/>
                <a:ea typeface="+mn-ea"/>
                <a:cs typeface="+mn-cs"/>
              </a:rPr>
              <a:t>Direction, Purpose &amp; Blueprint</a:t>
            </a:r>
          </a:p>
        </p:txBody>
      </p:sp>
      <p:sp>
        <p:nvSpPr>
          <p:cNvPr id="84" name="TextBox 83">
            <a:extLst>
              <a:ext uri="{FF2B5EF4-FFF2-40B4-BE49-F238E27FC236}">
                <a16:creationId xmlns:a16="http://schemas.microsoft.com/office/drawing/2014/main" id="{2010EE74-DB2C-41C1-8AE2-B2136E970C1E}"/>
              </a:ext>
            </a:extLst>
          </p:cNvPr>
          <p:cNvSpPr txBox="1"/>
          <p:nvPr/>
        </p:nvSpPr>
        <p:spPr>
          <a:xfrm>
            <a:off x="9037079" y="1529891"/>
            <a:ext cx="2616227" cy="925592"/>
          </a:xfrm>
          <a:prstGeom prst="roundRect">
            <a:avLst>
              <a:gd name="adj" fmla="val 11023"/>
            </a:avLst>
          </a:prstGeom>
          <a:solidFill>
            <a:schemeClr val="accent1">
              <a:lumMod val="10000"/>
              <a:alpha val="50000"/>
            </a:schemeClr>
          </a:solidFill>
        </p:spPr>
        <p:txBody>
          <a:bodyPr wrap="square" lIns="137160" tIns="91440" rIns="137160" bIns="137160" rtlCol="0">
            <a:spAutoFit/>
          </a:bodyPr>
          <a:lstStyle/>
          <a:p>
            <a:pPr marL="0" marR="0" lvl="0" indent="0" algn="r" defTabSz="914400" rtl="0" eaLnBrk="1" fontAlgn="auto" latinLnBrk="0" hangingPunct="1">
              <a:lnSpc>
                <a:spcPts val="1500"/>
              </a:lnSpc>
              <a:spcBef>
                <a:spcPts val="0"/>
              </a:spcBef>
              <a:spcAft>
                <a:spcPts val="600"/>
              </a:spcAft>
              <a:buClrTx/>
              <a:buSzTx/>
              <a:buFontTx/>
              <a:buNone/>
              <a:tabLst/>
              <a:defRPr/>
            </a:pPr>
            <a:r>
              <a:rPr kumimoji="0" lang="en-US" sz="1000" b="0"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Do we know where we are going?</a:t>
            </a:r>
          </a:p>
          <a:p>
            <a:pPr marL="0" marR="0" lvl="0" indent="0" algn="r" defTabSz="914400" rtl="0" eaLnBrk="1" fontAlgn="auto" latinLnBrk="0" hangingPunct="1">
              <a:lnSpc>
                <a:spcPts val="15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Define a meaningful long-term direction</a:t>
            </a:r>
          </a:p>
        </p:txBody>
      </p:sp>
      <p:sp>
        <p:nvSpPr>
          <p:cNvPr id="76" name="TextBox 75">
            <a:extLst>
              <a:ext uri="{FF2B5EF4-FFF2-40B4-BE49-F238E27FC236}">
                <a16:creationId xmlns:a16="http://schemas.microsoft.com/office/drawing/2014/main" id="{4250C279-3F64-42D1-A831-FDB0CB4BA637}"/>
              </a:ext>
            </a:extLst>
          </p:cNvPr>
          <p:cNvSpPr txBox="1"/>
          <p:nvPr/>
        </p:nvSpPr>
        <p:spPr>
          <a:xfrm>
            <a:off x="1090070" y="5466786"/>
            <a:ext cx="2884123"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INVOLVEMENT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B9BD5"/>
                </a:solidFill>
                <a:effectLst/>
                <a:uLnTx/>
                <a:uFillTx/>
                <a:latin typeface="Montserrat" panose="00000500000000000000" pitchFamily="50" charset="0"/>
                <a:ea typeface="+mn-ea"/>
                <a:cs typeface="+mn-cs"/>
              </a:rPr>
              <a:t>Commitment, Ownership &amp; Responsibility</a:t>
            </a:r>
          </a:p>
        </p:txBody>
      </p:sp>
      <p:sp>
        <p:nvSpPr>
          <p:cNvPr id="85" name="TextBox 84">
            <a:extLst>
              <a:ext uri="{FF2B5EF4-FFF2-40B4-BE49-F238E27FC236}">
                <a16:creationId xmlns:a16="http://schemas.microsoft.com/office/drawing/2014/main" id="{B5AB949C-0DD8-47FC-BECF-AC2D2A5B05B7}"/>
              </a:ext>
            </a:extLst>
          </p:cNvPr>
          <p:cNvSpPr txBox="1"/>
          <p:nvPr/>
        </p:nvSpPr>
        <p:spPr>
          <a:xfrm>
            <a:off x="1090070" y="4203329"/>
            <a:ext cx="2616227" cy="1130975"/>
          </a:xfrm>
          <a:prstGeom prst="roundRect">
            <a:avLst>
              <a:gd name="adj" fmla="val 11023"/>
            </a:avLst>
          </a:prstGeom>
          <a:solidFill>
            <a:schemeClr val="accent1">
              <a:lumMod val="10000"/>
              <a:alpha val="50000"/>
            </a:schemeClr>
          </a:solidFill>
        </p:spPr>
        <p:txBody>
          <a:bodyPr wrap="square" lIns="137160" tIns="91440" rIns="137160" bIns="137160" rtlCol="0" anchor="b" anchorCtr="0">
            <a:spAutoFit/>
          </a:bodyPr>
          <a:lstStyle/>
          <a:p>
            <a:pPr marL="0" marR="0" lvl="0" indent="0" algn="l" defTabSz="914400" rtl="0" eaLnBrk="1" fontAlgn="auto" latinLnBrk="0" hangingPunct="1">
              <a:lnSpc>
                <a:spcPts val="1500"/>
              </a:lnSpc>
              <a:spcBef>
                <a:spcPts val="0"/>
              </a:spcBef>
              <a:spcAft>
                <a:spcPts val="600"/>
              </a:spcAft>
              <a:buClrTx/>
              <a:buSzTx/>
              <a:buFontTx/>
              <a:buNone/>
              <a:tabLst/>
              <a:defRPr/>
            </a:pPr>
            <a:r>
              <a:rPr kumimoji="0" lang="en-US" sz="1000" b="0"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Are our people aligned and engaged?</a:t>
            </a:r>
          </a:p>
          <a:p>
            <a:pPr marL="0" marR="0" lvl="0" indent="0" algn="l" defTabSz="914400" rtl="0" eaLnBrk="1" fontAlgn="auto" latinLnBrk="0" hangingPunct="1">
              <a:lnSpc>
                <a:spcPts val="15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Build human capability, ownership &amp; Responsibility</a:t>
            </a:r>
          </a:p>
        </p:txBody>
      </p:sp>
      <p:sp>
        <p:nvSpPr>
          <p:cNvPr id="80" name="TextBox 79">
            <a:extLst>
              <a:ext uri="{FF2B5EF4-FFF2-40B4-BE49-F238E27FC236}">
                <a16:creationId xmlns:a16="http://schemas.microsoft.com/office/drawing/2014/main" id="{C783B44B-8A21-4095-A15F-E9E0139EC4F1}"/>
              </a:ext>
            </a:extLst>
          </p:cNvPr>
          <p:cNvSpPr txBox="1"/>
          <p:nvPr/>
        </p:nvSpPr>
        <p:spPr>
          <a:xfrm>
            <a:off x="9474517" y="5466786"/>
            <a:ext cx="2173993" cy="553998"/>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CONSISTENCY</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B9BD5"/>
                </a:solidFill>
                <a:effectLst/>
                <a:uLnTx/>
                <a:uFillTx/>
                <a:latin typeface="Montserrat" panose="00000500000000000000" pitchFamily="50" charset="0"/>
                <a:ea typeface="+mn-ea"/>
                <a:cs typeface="+mn-cs"/>
              </a:rPr>
              <a:t>System, Structures &amp; processes</a:t>
            </a:r>
          </a:p>
        </p:txBody>
      </p:sp>
      <p:sp>
        <p:nvSpPr>
          <p:cNvPr id="86" name="TextBox 85">
            <a:extLst>
              <a:ext uri="{FF2B5EF4-FFF2-40B4-BE49-F238E27FC236}">
                <a16:creationId xmlns:a16="http://schemas.microsoft.com/office/drawing/2014/main" id="{DA49731F-6504-44F7-9556-68F10C13C03E}"/>
              </a:ext>
            </a:extLst>
          </p:cNvPr>
          <p:cNvSpPr txBox="1"/>
          <p:nvPr/>
        </p:nvSpPr>
        <p:spPr>
          <a:xfrm>
            <a:off x="9037079" y="4408712"/>
            <a:ext cx="2616227" cy="925592"/>
          </a:xfrm>
          <a:prstGeom prst="roundRect">
            <a:avLst>
              <a:gd name="adj" fmla="val 11023"/>
            </a:avLst>
          </a:prstGeom>
          <a:solidFill>
            <a:schemeClr val="accent1">
              <a:lumMod val="10000"/>
              <a:alpha val="50000"/>
            </a:schemeClr>
          </a:solidFill>
        </p:spPr>
        <p:txBody>
          <a:bodyPr wrap="square" lIns="137160" tIns="91440" rIns="137160" bIns="137160" rtlCol="0" anchor="b" anchorCtr="0">
            <a:spAutoFit/>
          </a:bodyPr>
          <a:lstStyle/>
          <a:p>
            <a:pPr marL="0" marR="0" lvl="0" indent="0" algn="r" defTabSz="914400" rtl="0" eaLnBrk="1" fontAlgn="auto" latinLnBrk="0" hangingPunct="1">
              <a:lnSpc>
                <a:spcPts val="1500"/>
              </a:lnSpc>
              <a:spcBef>
                <a:spcPts val="0"/>
              </a:spcBef>
              <a:spcAft>
                <a:spcPts val="600"/>
              </a:spcAft>
              <a:buClrTx/>
              <a:buSzTx/>
              <a:buFontTx/>
              <a:buNone/>
              <a:tabLst/>
              <a:defRPr/>
            </a:pPr>
            <a:r>
              <a:rPr kumimoji="0" lang="en-US" sz="1000" b="0" i="0" u="none" strike="noStrike" kern="1200" cap="none" spc="0" normalizeH="0" baseline="0" noProof="0" dirty="0">
                <a:ln>
                  <a:noFill/>
                </a:ln>
                <a:gradFill flip="none" rotWithShape="1">
                  <a:gsLst>
                    <a:gs pos="100000">
                      <a:srgbClr val="91F6D4"/>
                    </a:gs>
                    <a:gs pos="0">
                      <a:srgbClr val="5B9BD5"/>
                    </a:gs>
                  </a:gsLst>
                  <a:lin ang="5400000" scaled="0"/>
                  <a:tileRect/>
                </a:gradFill>
                <a:effectLst/>
                <a:uLnTx/>
                <a:uFillTx/>
                <a:latin typeface="Montserrat" panose="00000500000000000000" pitchFamily="50" charset="0"/>
                <a:ea typeface="+mn-ea"/>
                <a:cs typeface="+mn-cs"/>
              </a:rPr>
              <a:t>Does our system create leverage?</a:t>
            </a:r>
          </a:p>
          <a:p>
            <a:pPr marL="0" marR="0" lvl="0" indent="0" algn="r" defTabSz="914400" rtl="0" eaLnBrk="1" fontAlgn="auto" latinLnBrk="0" hangingPunct="1">
              <a:lnSpc>
                <a:spcPts val="15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44546A">
                    <a:lumMod val="60000"/>
                    <a:lumOff val="40000"/>
                  </a:srgbClr>
                </a:solidFill>
                <a:effectLst/>
                <a:uLnTx/>
                <a:uFillTx/>
                <a:latin typeface="Montserrat" panose="00000500000000000000" pitchFamily="50" charset="0"/>
                <a:ea typeface="+mn-ea"/>
                <a:cs typeface="+mn-cs"/>
              </a:rPr>
              <a:t>Define the values &amp; system that are the basis of a strong culture</a:t>
            </a:r>
          </a:p>
        </p:txBody>
      </p:sp>
    </p:spTree>
    <p:extLst>
      <p:ext uri="{BB962C8B-B14F-4D97-AF65-F5344CB8AC3E}">
        <p14:creationId xmlns:p14="http://schemas.microsoft.com/office/powerpoint/2010/main" val="32080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500"/>
                                        <p:tgtEl>
                                          <p:spTgt spid="22"/>
                                        </p:tgtEl>
                                      </p:cBhvr>
                                    </p:animEffect>
                                  </p:childTnLst>
                                </p:cTn>
                              </p:par>
                              <p:par>
                                <p:cTn id="8" presetID="23" presetClass="entr" presetSubtype="28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1500" fill="hold"/>
                                        <p:tgtEl>
                                          <p:spTgt spid="22"/>
                                        </p:tgtEl>
                                        <p:attrNameLst>
                                          <p:attrName>ppt_w</p:attrName>
                                        </p:attrNameLst>
                                      </p:cBhvr>
                                      <p:tavLst>
                                        <p:tav tm="0">
                                          <p:val>
                                            <p:strVal val="4/3*#ppt_w"/>
                                          </p:val>
                                        </p:tav>
                                        <p:tav tm="100000">
                                          <p:val>
                                            <p:strVal val="#ppt_w"/>
                                          </p:val>
                                        </p:tav>
                                      </p:tavLst>
                                    </p:anim>
                                    <p:anim calcmode="lin" valueType="num">
                                      <p:cBhvr>
                                        <p:cTn id="11" dur="1500" fill="hold"/>
                                        <p:tgtEl>
                                          <p:spTgt spid="22"/>
                                        </p:tgtEl>
                                        <p:attrNameLst>
                                          <p:attrName>ppt_h</p:attrName>
                                        </p:attrNameLst>
                                      </p:cBhvr>
                                      <p:tavLst>
                                        <p:tav tm="0">
                                          <p:val>
                                            <p:strVal val="4/3*#ppt_h"/>
                                          </p:val>
                                        </p:tav>
                                        <p:tav tm="100000">
                                          <p:val>
                                            <p:strVal val="#ppt_h"/>
                                          </p:val>
                                        </p:tav>
                                      </p:tavLst>
                                    </p:anim>
                                  </p:childTnLst>
                                </p:cTn>
                              </p:par>
                              <p:par>
                                <p:cTn id="12" presetID="53" presetClass="entr" presetSubtype="16"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2000" fill="hold"/>
                                        <p:tgtEl>
                                          <p:spTgt spid="17"/>
                                        </p:tgtEl>
                                        <p:attrNameLst>
                                          <p:attrName>ppt_w</p:attrName>
                                        </p:attrNameLst>
                                      </p:cBhvr>
                                      <p:tavLst>
                                        <p:tav tm="0">
                                          <p:val>
                                            <p:fltVal val="0"/>
                                          </p:val>
                                        </p:tav>
                                        <p:tav tm="100000">
                                          <p:val>
                                            <p:strVal val="#ppt_w"/>
                                          </p:val>
                                        </p:tav>
                                      </p:tavLst>
                                    </p:anim>
                                    <p:anim calcmode="lin" valueType="num">
                                      <p:cBhvr>
                                        <p:cTn id="15" dur="2000" fill="hold"/>
                                        <p:tgtEl>
                                          <p:spTgt spid="17"/>
                                        </p:tgtEl>
                                        <p:attrNameLst>
                                          <p:attrName>ppt_h</p:attrName>
                                        </p:attrNameLst>
                                      </p:cBhvr>
                                      <p:tavLst>
                                        <p:tav tm="0">
                                          <p:val>
                                            <p:fltVal val="0"/>
                                          </p:val>
                                        </p:tav>
                                        <p:tav tm="100000">
                                          <p:val>
                                            <p:strVal val="#ppt_h"/>
                                          </p:val>
                                        </p:tav>
                                      </p:tavLst>
                                    </p:anim>
                                    <p:animEffect transition="in" filter="fade">
                                      <p:cBhvr>
                                        <p:cTn id="16" dur="2000"/>
                                        <p:tgtEl>
                                          <p:spTgt spid="17"/>
                                        </p:tgtEl>
                                      </p:cBhvr>
                                    </p:animEffect>
                                  </p:childTnLst>
                                </p:cTn>
                              </p:par>
                              <p:par>
                                <p:cTn id="17" presetID="8" presetClass="emph" presetSubtype="0" repeatCount="indefinite" fill="hold" grpId="1" nodeType="withEffect">
                                  <p:stCondLst>
                                    <p:cond delay="0"/>
                                  </p:stCondLst>
                                  <p:childTnLst>
                                    <p:animRot by="21600000">
                                      <p:cBhvr>
                                        <p:cTn id="18" dur="20000" fill="hold"/>
                                        <p:tgtEl>
                                          <p:spTgt spid="17"/>
                                        </p:tgtEl>
                                        <p:attrNameLst>
                                          <p:attrName>r</p:attrName>
                                        </p:attrNameLst>
                                      </p:cBhvr>
                                    </p:animRot>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2000" fill="hold"/>
                                        <p:tgtEl>
                                          <p:spTgt spid="21"/>
                                        </p:tgtEl>
                                        <p:attrNameLst>
                                          <p:attrName>ppt_w</p:attrName>
                                        </p:attrNameLst>
                                      </p:cBhvr>
                                      <p:tavLst>
                                        <p:tav tm="0">
                                          <p:val>
                                            <p:fltVal val="0"/>
                                          </p:val>
                                        </p:tav>
                                        <p:tav tm="100000">
                                          <p:val>
                                            <p:strVal val="#ppt_w"/>
                                          </p:val>
                                        </p:tav>
                                      </p:tavLst>
                                    </p:anim>
                                    <p:anim calcmode="lin" valueType="num">
                                      <p:cBhvr>
                                        <p:cTn id="22" dur="2000" fill="hold"/>
                                        <p:tgtEl>
                                          <p:spTgt spid="21"/>
                                        </p:tgtEl>
                                        <p:attrNameLst>
                                          <p:attrName>ppt_h</p:attrName>
                                        </p:attrNameLst>
                                      </p:cBhvr>
                                      <p:tavLst>
                                        <p:tav tm="0">
                                          <p:val>
                                            <p:fltVal val="0"/>
                                          </p:val>
                                        </p:tav>
                                        <p:tav tm="100000">
                                          <p:val>
                                            <p:strVal val="#ppt_h"/>
                                          </p:val>
                                        </p:tav>
                                      </p:tavLst>
                                    </p:anim>
                                    <p:animEffect transition="in" filter="fade">
                                      <p:cBhvr>
                                        <p:cTn id="23" dur="2000"/>
                                        <p:tgtEl>
                                          <p:spTgt spid="21"/>
                                        </p:tgtEl>
                                      </p:cBhvr>
                                    </p:animEffect>
                                  </p:childTnLst>
                                </p:cTn>
                              </p:par>
                              <p:par>
                                <p:cTn id="24" presetID="8" presetClass="emph" presetSubtype="0" repeatCount="indefinite" fill="hold" grpId="1" nodeType="withEffect">
                                  <p:stCondLst>
                                    <p:cond delay="0"/>
                                  </p:stCondLst>
                                  <p:childTnLst>
                                    <p:animRot by="21600000">
                                      <p:cBhvr>
                                        <p:cTn id="25" dur="20000" fill="hold"/>
                                        <p:tgtEl>
                                          <p:spTgt spid="21"/>
                                        </p:tgtEl>
                                        <p:attrNameLst>
                                          <p:attrName>r</p:attrName>
                                        </p:attrNameLst>
                                      </p:cBhvr>
                                    </p:animRot>
                                  </p:childTnLst>
                                </p:cTn>
                              </p:par>
                              <p:par>
                                <p:cTn id="26" presetID="53" presetClass="entr" presetSubtype="16"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3000" fill="hold"/>
                                        <p:tgtEl>
                                          <p:spTgt spid="19"/>
                                        </p:tgtEl>
                                        <p:attrNameLst>
                                          <p:attrName>ppt_w</p:attrName>
                                        </p:attrNameLst>
                                      </p:cBhvr>
                                      <p:tavLst>
                                        <p:tav tm="0">
                                          <p:val>
                                            <p:fltVal val="0"/>
                                          </p:val>
                                        </p:tav>
                                        <p:tav tm="100000">
                                          <p:val>
                                            <p:strVal val="#ppt_w"/>
                                          </p:val>
                                        </p:tav>
                                      </p:tavLst>
                                    </p:anim>
                                    <p:anim calcmode="lin" valueType="num">
                                      <p:cBhvr>
                                        <p:cTn id="29" dur="3000" fill="hold"/>
                                        <p:tgtEl>
                                          <p:spTgt spid="19"/>
                                        </p:tgtEl>
                                        <p:attrNameLst>
                                          <p:attrName>ppt_h</p:attrName>
                                        </p:attrNameLst>
                                      </p:cBhvr>
                                      <p:tavLst>
                                        <p:tav tm="0">
                                          <p:val>
                                            <p:fltVal val="0"/>
                                          </p:val>
                                        </p:tav>
                                        <p:tav tm="100000">
                                          <p:val>
                                            <p:strVal val="#ppt_h"/>
                                          </p:val>
                                        </p:tav>
                                      </p:tavLst>
                                    </p:anim>
                                    <p:animEffect transition="in" filter="fade">
                                      <p:cBhvr>
                                        <p:cTn id="30" dur="3000"/>
                                        <p:tgtEl>
                                          <p:spTgt spid="1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3000" fill="hold"/>
                                        <p:tgtEl>
                                          <p:spTgt spid="23"/>
                                        </p:tgtEl>
                                        <p:attrNameLst>
                                          <p:attrName>ppt_w</p:attrName>
                                        </p:attrNameLst>
                                      </p:cBhvr>
                                      <p:tavLst>
                                        <p:tav tm="0">
                                          <p:val>
                                            <p:fltVal val="0"/>
                                          </p:val>
                                        </p:tav>
                                        <p:tav tm="100000">
                                          <p:val>
                                            <p:strVal val="#ppt_w"/>
                                          </p:val>
                                        </p:tav>
                                      </p:tavLst>
                                    </p:anim>
                                    <p:anim calcmode="lin" valueType="num">
                                      <p:cBhvr>
                                        <p:cTn id="34" dur="3000" fill="hold"/>
                                        <p:tgtEl>
                                          <p:spTgt spid="23"/>
                                        </p:tgtEl>
                                        <p:attrNameLst>
                                          <p:attrName>ppt_h</p:attrName>
                                        </p:attrNameLst>
                                      </p:cBhvr>
                                      <p:tavLst>
                                        <p:tav tm="0">
                                          <p:val>
                                            <p:fltVal val="0"/>
                                          </p:val>
                                        </p:tav>
                                        <p:tav tm="100000">
                                          <p:val>
                                            <p:strVal val="#ppt_h"/>
                                          </p:val>
                                        </p:tav>
                                      </p:tavLst>
                                    </p:anim>
                                    <p:animEffect transition="in" filter="fade">
                                      <p:cBhvr>
                                        <p:cTn id="35" dur="3000"/>
                                        <p:tgtEl>
                                          <p:spTgt spid="23"/>
                                        </p:tgtEl>
                                      </p:cBhvr>
                                    </p:animEffect>
                                  </p:childTnLst>
                                </p:cTn>
                              </p:par>
                              <p:par>
                                <p:cTn id="36" presetID="53" presetClass="entr" presetSubtype="16" fill="hold" grpId="0" nodeType="withEffect">
                                  <p:stCondLst>
                                    <p:cond delay="250"/>
                                  </p:stCondLst>
                                  <p:childTnLst>
                                    <p:set>
                                      <p:cBhvr>
                                        <p:cTn id="37" dur="1" fill="hold">
                                          <p:stCondLst>
                                            <p:cond delay="0"/>
                                          </p:stCondLst>
                                        </p:cTn>
                                        <p:tgtEl>
                                          <p:spTgt spid="25"/>
                                        </p:tgtEl>
                                        <p:attrNameLst>
                                          <p:attrName>style.visibility</p:attrName>
                                        </p:attrNameLst>
                                      </p:cBhvr>
                                      <p:to>
                                        <p:strVal val="visible"/>
                                      </p:to>
                                    </p:set>
                                    <p:anim calcmode="lin" valueType="num">
                                      <p:cBhvr>
                                        <p:cTn id="38" dur="2500" fill="hold"/>
                                        <p:tgtEl>
                                          <p:spTgt spid="25"/>
                                        </p:tgtEl>
                                        <p:attrNameLst>
                                          <p:attrName>ppt_w</p:attrName>
                                        </p:attrNameLst>
                                      </p:cBhvr>
                                      <p:tavLst>
                                        <p:tav tm="0">
                                          <p:val>
                                            <p:fltVal val="0"/>
                                          </p:val>
                                        </p:tav>
                                        <p:tav tm="100000">
                                          <p:val>
                                            <p:strVal val="#ppt_w"/>
                                          </p:val>
                                        </p:tav>
                                      </p:tavLst>
                                    </p:anim>
                                    <p:anim calcmode="lin" valueType="num">
                                      <p:cBhvr>
                                        <p:cTn id="39" dur="2500" fill="hold"/>
                                        <p:tgtEl>
                                          <p:spTgt spid="25"/>
                                        </p:tgtEl>
                                        <p:attrNameLst>
                                          <p:attrName>ppt_h</p:attrName>
                                        </p:attrNameLst>
                                      </p:cBhvr>
                                      <p:tavLst>
                                        <p:tav tm="0">
                                          <p:val>
                                            <p:fltVal val="0"/>
                                          </p:val>
                                        </p:tav>
                                        <p:tav tm="100000">
                                          <p:val>
                                            <p:strVal val="#ppt_h"/>
                                          </p:val>
                                        </p:tav>
                                      </p:tavLst>
                                    </p:anim>
                                    <p:animEffect transition="in" filter="fade">
                                      <p:cBhvr>
                                        <p:cTn id="40" dur="2500"/>
                                        <p:tgtEl>
                                          <p:spTgt spid="25"/>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32"/>
                                        </p:tgtEl>
                                        <p:attrNameLst>
                                          <p:attrName>style.visibility</p:attrName>
                                        </p:attrNameLst>
                                      </p:cBhvr>
                                      <p:to>
                                        <p:strVal val="visible"/>
                                      </p:to>
                                    </p:set>
                                    <p:anim calcmode="lin" valueType="num">
                                      <p:cBhvr>
                                        <p:cTn id="43" dur="2500" fill="hold"/>
                                        <p:tgtEl>
                                          <p:spTgt spid="32"/>
                                        </p:tgtEl>
                                        <p:attrNameLst>
                                          <p:attrName>ppt_w</p:attrName>
                                        </p:attrNameLst>
                                      </p:cBhvr>
                                      <p:tavLst>
                                        <p:tav tm="0">
                                          <p:val>
                                            <p:fltVal val="0"/>
                                          </p:val>
                                        </p:tav>
                                        <p:tav tm="100000">
                                          <p:val>
                                            <p:strVal val="#ppt_w"/>
                                          </p:val>
                                        </p:tav>
                                      </p:tavLst>
                                    </p:anim>
                                    <p:anim calcmode="lin" valueType="num">
                                      <p:cBhvr>
                                        <p:cTn id="44" dur="2500" fill="hold"/>
                                        <p:tgtEl>
                                          <p:spTgt spid="32"/>
                                        </p:tgtEl>
                                        <p:attrNameLst>
                                          <p:attrName>ppt_h</p:attrName>
                                        </p:attrNameLst>
                                      </p:cBhvr>
                                      <p:tavLst>
                                        <p:tav tm="0">
                                          <p:val>
                                            <p:fltVal val="0"/>
                                          </p:val>
                                        </p:tav>
                                        <p:tav tm="100000">
                                          <p:val>
                                            <p:strVal val="#ppt_h"/>
                                          </p:val>
                                        </p:tav>
                                      </p:tavLst>
                                    </p:anim>
                                    <p:animEffect transition="in" filter="fade">
                                      <p:cBhvr>
                                        <p:cTn id="45" dur="2500"/>
                                        <p:tgtEl>
                                          <p:spTgt spid="32"/>
                                        </p:tgtEl>
                                      </p:cBhvr>
                                    </p:animEffect>
                                  </p:childTnLst>
                                </p:cTn>
                              </p:par>
                              <p:par>
                                <p:cTn id="46" presetID="53" presetClass="entr" presetSubtype="16" fill="hold" nodeType="withEffect">
                                  <p:stCondLst>
                                    <p:cond delay="750"/>
                                  </p:stCondLst>
                                  <p:childTnLst>
                                    <p:set>
                                      <p:cBhvr>
                                        <p:cTn id="47" dur="1" fill="hold">
                                          <p:stCondLst>
                                            <p:cond delay="0"/>
                                          </p:stCondLst>
                                        </p:cTn>
                                        <p:tgtEl>
                                          <p:spTgt spid="18"/>
                                        </p:tgtEl>
                                        <p:attrNameLst>
                                          <p:attrName>style.visibility</p:attrName>
                                        </p:attrNameLst>
                                      </p:cBhvr>
                                      <p:to>
                                        <p:strVal val="visible"/>
                                      </p:to>
                                    </p:set>
                                    <p:anim calcmode="lin" valueType="num">
                                      <p:cBhvr>
                                        <p:cTn id="48" dur="2500" fill="hold"/>
                                        <p:tgtEl>
                                          <p:spTgt spid="18"/>
                                        </p:tgtEl>
                                        <p:attrNameLst>
                                          <p:attrName>ppt_w</p:attrName>
                                        </p:attrNameLst>
                                      </p:cBhvr>
                                      <p:tavLst>
                                        <p:tav tm="0">
                                          <p:val>
                                            <p:fltVal val="0"/>
                                          </p:val>
                                        </p:tav>
                                        <p:tav tm="100000">
                                          <p:val>
                                            <p:strVal val="#ppt_w"/>
                                          </p:val>
                                        </p:tav>
                                      </p:tavLst>
                                    </p:anim>
                                    <p:anim calcmode="lin" valueType="num">
                                      <p:cBhvr>
                                        <p:cTn id="49" dur="2500" fill="hold"/>
                                        <p:tgtEl>
                                          <p:spTgt spid="18"/>
                                        </p:tgtEl>
                                        <p:attrNameLst>
                                          <p:attrName>ppt_h</p:attrName>
                                        </p:attrNameLst>
                                      </p:cBhvr>
                                      <p:tavLst>
                                        <p:tav tm="0">
                                          <p:val>
                                            <p:fltVal val="0"/>
                                          </p:val>
                                        </p:tav>
                                        <p:tav tm="100000">
                                          <p:val>
                                            <p:strVal val="#ppt_h"/>
                                          </p:val>
                                        </p:tav>
                                      </p:tavLst>
                                    </p:anim>
                                    <p:animEffect transition="in" filter="fade">
                                      <p:cBhvr>
                                        <p:cTn id="50" dur="2500"/>
                                        <p:tgtEl>
                                          <p:spTgt spid="18"/>
                                        </p:tgtEl>
                                      </p:cBhvr>
                                    </p:animEffect>
                                  </p:childTnLst>
                                </p:cTn>
                              </p:par>
                              <p:par>
                                <p:cTn id="51" presetID="10" presetClass="entr" presetSubtype="0" fill="hold" grpId="0" nodeType="withEffect">
                                  <p:stCondLst>
                                    <p:cond delay="25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childTnLst>
                                </p:cTn>
                              </p:par>
                              <p:par>
                                <p:cTn id="54" presetID="10" presetClass="entr" presetSubtype="0" fill="hold" grpId="0" nodeType="withEffect">
                                  <p:stCondLst>
                                    <p:cond delay="260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1000"/>
                                        <p:tgtEl>
                                          <p:spTgt spid="35"/>
                                        </p:tgtEl>
                                      </p:cBhvr>
                                    </p:animEffect>
                                  </p:childTnLst>
                                </p:cTn>
                              </p:par>
                              <p:par>
                                <p:cTn id="57" presetID="10" presetClass="entr" presetSubtype="0" fill="hold" grpId="0" nodeType="withEffect">
                                  <p:stCondLst>
                                    <p:cond delay="270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1000"/>
                                        <p:tgtEl>
                                          <p:spTgt spid="36"/>
                                        </p:tgtEl>
                                      </p:cBhvr>
                                    </p:animEffect>
                                  </p:childTnLst>
                                </p:cTn>
                              </p:par>
                              <p:par>
                                <p:cTn id="60" presetID="10" presetClass="entr" presetSubtype="0" fill="hold" grpId="0" nodeType="withEffect">
                                  <p:stCondLst>
                                    <p:cond delay="28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1000"/>
                                        <p:tgtEl>
                                          <p:spTgt spid="37"/>
                                        </p:tgtEl>
                                      </p:cBhvr>
                                    </p:animEffect>
                                  </p:childTnLst>
                                </p:cTn>
                              </p:par>
                              <p:par>
                                <p:cTn id="63" presetID="10" presetClass="entr" presetSubtype="0" fill="hold" grpId="0" nodeType="withEffect">
                                  <p:stCondLst>
                                    <p:cond delay="29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1000"/>
                                        <p:tgtEl>
                                          <p:spTgt spid="38"/>
                                        </p:tgtEl>
                                      </p:cBhvr>
                                    </p:animEffect>
                                  </p:childTnLst>
                                </p:cTn>
                              </p:par>
                              <p:par>
                                <p:cTn id="66" presetID="10" presetClass="entr" presetSubtype="0" fill="hold" grpId="0" nodeType="withEffect">
                                  <p:stCondLst>
                                    <p:cond delay="300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1000"/>
                                        <p:tgtEl>
                                          <p:spTgt spid="39"/>
                                        </p:tgtEl>
                                      </p:cBhvr>
                                    </p:animEffect>
                                  </p:childTnLst>
                                </p:cTn>
                              </p:par>
                              <p:par>
                                <p:cTn id="69" presetID="10" presetClass="entr" presetSubtype="0" fill="hold" grpId="0" nodeType="withEffect">
                                  <p:stCondLst>
                                    <p:cond delay="310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1000"/>
                                        <p:tgtEl>
                                          <p:spTgt spid="41"/>
                                        </p:tgtEl>
                                      </p:cBhvr>
                                    </p:animEffect>
                                  </p:childTnLst>
                                </p:cTn>
                              </p:par>
                              <p:par>
                                <p:cTn id="72" presetID="10" presetClass="entr" presetSubtype="0" fill="hold" grpId="0" nodeType="withEffect">
                                  <p:stCondLst>
                                    <p:cond delay="320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1000"/>
                                        <p:tgtEl>
                                          <p:spTgt spid="42"/>
                                        </p:tgtEl>
                                      </p:cBhvr>
                                    </p:animEffect>
                                  </p:childTnLst>
                                </p:cTn>
                              </p:par>
                              <p:par>
                                <p:cTn id="75" presetID="10" presetClass="entr" presetSubtype="0" fill="hold" grpId="0" nodeType="withEffect">
                                  <p:stCondLst>
                                    <p:cond delay="330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1000"/>
                                        <p:tgtEl>
                                          <p:spTgt spid="43"/>
                                        </p:tgtEl>
                                      </p:cBhvr>
                                    </p:animEffect>
                                  </p:childTnLst>
                                </p:cTn>
                              </p:par>
                              <p:par>
                                <p:cTn id="78" presetID="10" presetClass="entr" presetSubtype="0" fill="hold" grpId="0" nodeType="withEffect">
                                  <p:stCondLst>
                                    <p:cond delay="340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1000"/>
                                        <p:tgtEl>
                                          <p:spTgt spid="45"/>
                                        </p:tgtEl>
                                      </p:cBhvr>
                                    </p:animEffect>
                                  </p:childTnLst>
                                </p:cTn>
                              </p:par>
                              <p:par>
                                <p:cTn id="81" presetID="10" presetClass="entr" presetSubtype="0" fill="hold" grpId="0" nodeType="withEffect">
                                  <p:stCondLst>
                                    <p:cond delay="350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1000"/>
                                        <p:tgtEl>
                                          <p:spTgt spid="46"/>
                                        </p:tgtEl>
                                      </p:cBhvr>
                                    </p:animEffect>
                                  </p:childTnLst>
                                </p:cTn>
                              </p:par>
                              <p:par>
                                <p:cTn id="84" presetID="10" presetClass="entr" presetSubtype="0" fill="hold" grpId="0" nodeType="withEffect">
                                  <p:stCondLst>
                                    <p:cond delay="360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1000"/>
                                        <p:tgtEl>
                                          <p:spTgt spid="47"/>
                                        </p:tgtEl>
                                      </p:cBhvr>
                                    </p:animEffect>
                                  </p:childTnLst>
                                </p:cTn>
                              </p:par>
                              <p:par>
                                <p:cTn id="87" presetID="12" presetClass="entr" presetSubtype="4" fill="hold" grpId="0" nodeType="withEffect">
                                  <p:stCondLst>
                                    <p:cond delay="360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1000"/>
                                        <p:tgtEl>
                                          <p:spTgt spid="34"/>
                                        </p:tgtEl>
                                        <p:attrNameLst>
                                          <p:attrName>ppt_y</p:attrName>
                                        </p:attrNameLst>
                                      </p:cBhvr>
                                      <p:tavLst>
                                        <p:tav tm="0">
                                          <p:val>
                                            <p:strVal val="#ppt_y+#ppt_h*1.125000"/>
                                          </p:val>
                                        </p:tav>
                                        <p:tav tm="100000">
                                          <p:val>
                                            <p:strVal val="#ppt_y"/>
                                          </p:val>
                                        </p:tav>
                                      </p:tavLst>
                                    </p:anim>
                                    <p:animEffect transition="in" filter="wipe(up)">
                                      <p:cBhvr>
                                        <p:cTn id="90" dur="1000"/>
                                        <p:tgtEl>
                                          <p:spTgt spid="34"/>
                                        </p:tgtEl>
                                      </p:cBhvr>
                                    </p:animEffect>
                                  </p:childTnLst>
                                </p:cTn>
                              </p:par>
                              <p:par>
                                <p:cTn id="91" presetID="12" presetClass="entr" presetSubtype="4" fill="hold" nodeType="withEffect">
                                  <p:stCondLst>
                                    <p:cond delay="360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1000"/>
                                        <p:tgtEl>
                                          <p:spTgt spid="52"/>
                                        </p:tgtEl>
                                        <p:attrNameLst>
                                          <p:attrName>ppt_y</p:attrName>
                                        </p:attrNameLst>
                                      </p:cBhvr>
                                      <p:tavLst>
                                        <p:tav tm="0">
                                          <p:val>
                                            <p:strVal val="#ppt_y+#ppt_h*1.125000"/>
                                          </p:val>
                                        </p:tav>
                                        <p:tav tm="100000">
                                          <p:val>
                                            <p:strVal val="#ppt_y"/>
                                          </p:val>
                                        </p:tav>
                                      </p:tavLst>
                                    </p:anim>
                                    <p:animEffect transition="in" filter="wipe(up)">
                                      <p:cBhvr>
                                        <p:cTn id="94" dur="1000"/>
                                        <p:tgtEl>
                                          <p:spTgt spid="52"/>
                                        </p:tgtEl>
                                      </p:cBhvr>
                                    </p:animEffect>
                                  </p:childTnLst>
                                </p:cTn>
                              </p:par>
                              <p:par>
                                <p:cTn id="95" presetID="12" presetClass="entr" presetSubtype="8" fill="hold" grpId="0" nodeType="withEffect">
                                  <p:stCondLst>
                                    <p:cond delay="3600"/>
                                  </p:stCondLst>
                                  <p:childTnLst>
                                    <p:set>
                                      <p:cBhvr>
                                        <p:cTn id="96" dur="1" fill="hold">
                                          <p:stCondLst>
                                            <p:cond delay="0"/>
                                          </p:stCondLst>
                                        </p:cTn>
                                        <p:tgtEl>
                                          <p:spTgt spid="56"/>
                                        </p:tgtEl>
                                        <p:attrNameLst>
                                          <p:attrName>style.visibility</p:attrName>
                                        </p:attrNameLst>
                                      </p:cBhvr>
                                      <p:to>
                                        <p:strVal val="visible"/>
                                      </p:to>
                                    </p:set>
                                    <p:anim calcmode="lin" valueType="num">
                                      <p:cBhvr additive="base">
                                        <p:cTn id="97" dur="1000"/>
                                        <p:tgtEl>
                                          <p:spTgt spid="56"/>
                                        </p:tgtEl>
                                        <p:attrNameLst>
                                          <p:attrName>ppt_x</p:attrName>
                                        </p:attrNameLst>
                                      </p:cBhvr>
                                      <p:tavLst>
                                        <p:tav tm="0">
                                          <p:val>
                                            <p:strVal val="#ppt_x-#ppt_w*1.125000"/>
                                          </p:val>
                                        </p:tav>
                                        <p:tav tm="100000">
                                          <p:val>
                                            <p:strVal val="#ppt_x"/>
                                          </p:val>
                                        </p:tav>
                                      </p:tavLst>
                                    </p:anim>
                                    <p:animEffect transition="in" filter="wipe(right)">
                                      <p:cBhvr>
                                        <p:cTn id="98" dur="1000"/>
                                        <p:tgtEl>
                                          <p:spTgt spid="56"/>
                                        </p:tgtEl>
                                      </p:cBhvr>
                                    </p:animEffect>
                                  </p:childTnLst>
                                </p:cTn>
                              </p:par>
                              <p:par>
                                <p:cTn id="99" presetID="12" presetClass="entr" presetSubtype="8" fill="hold" nodeType="withEffect">
                                  <p:stCondLst>
                                    <p:cond delay="3600"/>
                                  </p:stCondLst>
                                  <p:childTnLst>
                                    <p:set>
                                      <p:cBhvr>
                                        <p:cTn id="100" dur="1" fill="hold">
                                          <p:stCondLst>
                                            <p:cond delay="0"/>
                                          </p:stCondLst>
                                        </p:cTn>
                                        <p:tgtEl>
                                          <p:spTgt spid="57"/>
                                        </p:tgtEl>
                                        <p:attrNameLst>
                                          <p:attrName>style.visibility</p:attrName>
                                        </p:attrNameLst>
                                      </p:cBhvr>
                                      <p:to>
                                        <p:strVal val="visible"/>
                                      </p:to>
                                    </p:set>
                                    <p:anim calcmode="lin" valueType="num">
                                      <p:cBhvr additive="base">
                                        <p:cTn id="101" dur="1000"/>
                                        <p:tgtEl>
                                          <p:spTgt spid="57"/>
                                        </p:tgtEl>
                                        <p:attrNameLst>
                                          <p:attrName>ppt_x</p:attrName>
                                        </p:attrNameLst>
                                      </p:cBhvr>
                                      <p:tavLst>
                                        <p:tav tm="0">
                                          <p:val>
                                            <p:strVal val="#ppt_x-#ppt_w*1.125000"/>
                                          </p:val>
                                        </p:tav>
                                        <p:tav tm="100000">
                                          <p:val>
                                            <p:strVal val="#ppt_x"/>
                                          </p:val>
                                        </p:tav>
                                      </p:tavLst>
                                    </p:anim>
                                    <p:animEffect transition="in" filter="wipe(right)">
                                      <p:cBhvr>
                                        <p:cTn id="102" dur="1000"/>
                                        <p:tgtEl>
                                          <p:spTgt spid="57"/>
                                        </p:tgtEl>
                                      </p:cBhvr>
                                    </p:animEffect>
                                  </p:childTnLst>
                                </p:cTn>
                              </p:par>
                              <p:par>
                                <p:cTn id="103" presetID="12" presetClass="entr" presetSubtype="1" fill="hold" grpId="0" nodeType="withEffect">
                                  <p:stCondLst>
                                    <p:cond delay="3600"/>
                                  </p:stCondLst>
                                  <p:childTnLst>
                                    <p:set>
                                      <p:cBhvr>
                                        <p:cTn id="104" dur="1" fill="hold">
                                          <p:stCondLst>
                                            <p:cond delay="0"/>
                                          </p:stCondLst>
                                        </p:cTn>
                                        <p:tgtEl>
                                          <p:spTgt spid="68"/>
                                        </p:tgtEl>
                                        <p:attrNameLst>
                                          <p:attrName>style.visibility</p:attrName>
                                        </p:attrNameLst>
                                      </p:cBhvr>
                                      <p:to>
                                        <p:strVal val="visible"/>
                                      </p:to>
                                    </p:set>
                                    <p:anim calcmode="lin" valueType="num">
                                      <p:cBhvr additive="base">
                                        <p:cTn id="105" dur="1000"/>
                                        <p:tgtEl>
                                          <p:spTgt spid="68"/>
                                        </p:tgtEl>
                                        <p:attrNameLst>
                                          <p:attrName>ppt_y</p:attrName>
                                        </p:attrNameLst>
                                      </p:cBhvr>
                                      <p:tavLst>
                                        <p:tav tm="0">
                                          <p:val>
                                            <p:strVal val="#ppt_y-#ppt_h*1.125000"/>
                                          </p:val>
                                        </p:tav>
                                        <p:tav tm="100000">
                                          <p:val>
                                            <p:strVal val="#ppt_y"/>
                                          </p:val>
                                        </p:tav>
                                      </p:tavLst>
                                    </p:anim>
                                    <p:animEffect transition="in" filter="wipe(down)">
                                      <p:cBhvr>
                                        <p:cTn id="106" dur="1000"/>
                                        <p:tgtEl>
                                          <p:spTgt spid="68"/>
                                        </p:tgtEl>
                                      </p:cBhvr>
                                    </p:animEffect>
                                  </p:childTnLst>
                                </p:cTn>
                              </p:par>
                              <p:par>
                                <p:cTn id="107" presetID="12" presetClass="entr" presetSubtype="1" fill="hold" nodeType="withEffect">
                                  <p:stCondLst>
                                    <p:cond delay="3600"/>
                                  </p:stCondLst>
                                  <p:childTnLst>
                                    <p:set>
                                      <p:cBhvr>
                                        <p:cTn id="108" dur="1" fill="hold">
                                          <p:stCondLst>
                                            <p:cond delay="0"/>
                                          </p:stCondLst>
                                        </p:cTn>
                                        <p:tgtEl>
                                          <p:spTgt spid="69"/>
                                        </p:tgtEl>
                                        <p:attrNameLst>
                                          <p:attrName>style.visibility</p:attrName>
                                        </p:attrNameLst>
                                      </p:cBhvr>
                                      <p:to>
                                        <p:strVal val="visible"/>
                                      </p:to>
                                    </p:set>
                                    <p:anim calcmode="lin" valueType="num">
                                      <p:cBhvr additive="base">
                                        <p:cTn id="109" dur="1000"/>
                                        <p:tgtEl>
                                          <p:spTgt spid="69"/>
                                        </p:tgtEl>
                                        <p:attrNameLst>
                                          <p:attrName>ppt_y</p:attrName>
                                        </p:attrNameLst>
                                      </p:cBhvr>
                                      <p:tavLst>
                                        <p:tav tm="0">
                                          <p:val>
                                            <p:strVal val="#ppt_y-#ppt_h*1.125000"/>
                                          </p:val>
                                        </p:tav>
                                        <p:tav tm="100000">
                                          <p:val>
                                            <p:strVal val="#ppt_y"/>
                                          </p:val>
                                        </p:tav>
                                      </p:tavLst>
                                    </p:anim>
                                    <p:animEffect transition="in" filter="wipe(down)">
                                      <p:cBhvr>
                                        <p:cTn id="110" dur="1000"/>
                                        <p:tgtEl>
                                          <p:spTgt spid="69"/>
                                        </p:tgtEl>
                                      </p:cBhvr>
                                    </p:animEffect>
                                  </p:childTnLst>
                                </p:cTn>
                              </p:par>
                              <p:par>
                                <p:cTn id="111" presetID="12" presetClass="entr" presetSubtype="2" fill="hold" grpId="0" nodeType="withEffect">
                                  <p:stCondLst>
                                    <p:cond delay="3600"/>
                                  </p:stCondLst>
                                  <p:childTnLst>
                                    <p:set>
                                      <p:cBhvr>
                                        <p:cTn id="112" dur="1" fill="hold">
                                          <p:stCondLst>
                                            <p:cond delay="0"/>
                                          </p:stCondLst>
                                        </p:cTn>
                                        <p:tgtEl>
                                          <p:spTgt spid="60"/>
                                        </p:tgtEl>
                                        <p:attrNameLst>
                                          <p:attrName>style.visibility</p:attrName>
                                        </p:attrNameLst>
                                      </p:cBhvr>
                                      <p:to>
                                        <p:strVal val="visible"/>
                                      </p:to>
                                    </p:set>
                                    <p:anim calcmode="lin" valueType="num">
                                      <p:cBhvr additive="base">
                                        <p:cTn id="113" dur="1000"/>
                                        <p:tgtEl>
                                          <p:spTgt spid="60"/>
                                        </p:tgtEl>
                                        <p:attrNameLst>
                                          <p:attrName>ppt_x</p:attrName>
                                        </p:attrNameLst>
                                      </p:cBhvr>
                                      <p:tavLst>
                                        <p:tav tm="0">
                                          <p:val>
                                            <p:strVal val="#ppt_x+#ppt_w*1.125000"/>
                                          </p:val>
                                        </p:tav>
                                        <p:tav tm="100000">
                                          <p:val>
                                            <p:strVal val="#ppt_x"/>
                                          </p:val>
                                        </p:tav>
                                      </p:tavLst>
                                    </p:anim>
                                    <p:animEffect transition="in" filter="wipe(left)">
                                      <p:cBhvr>
                                        <p:cTn id="114" dur="1000"/>
                                        <p:tgtEl>
                                          <p:spTgt spid="60"/>
                                        </p:tgtEl>
                                      </p:cBhvr>
                                    </p:animEffect>
                                  </p:childTnLst>
                                </p:cTn>
                              </p:par>
                              <p:par>
                                <p:cTn id="115" presetID="12" presetClass="entr" presetSubtype="2" fill="hold" nodeType="withEffect">
                                  <p:stCondLst>
                                    <p:cond delay="3600"/>
                                  </p:stCondLst>
                                  <p:childTnLst>
                                    <p:set>
                                      <p:cBhvr>
                                        <p:cTn id="116" dur="1" fill="hold">
                                          <p:stCondLst>
                                            <p:cond delay="0"/>
                                          </p:stCondLst>
                                        </p:cTn>
                                        <p:tgtEl>
                                          <p:spTgt spid="70"/>
                                        </p:tgtEl>
                                        <p:attrNameLst>
                                          <p:attrName>style.visibility</p:attrName>
                                        </p:attrNameLst>
                                      </p:cBhvr>
                                      <p:to>
                                        <p:strVal val="visible"/>
                                      </p:to>
                                    </p:set>
                                    <p:anim calcmode="lin" valueType="num">
                                      <p:cBhvr additive="base">
                                        <p:cTn id="117" dur="1000"/>
                                        <p:tgtEl>
                                          <p:spTgt spid="70"/>
                                        </p:tgtEl>
                                        <p:attrNameLst>
                                          <p:attrName>ppt_x</p:attrName>
                                        </p:attrNameLst>
                                      </p:cBhvr>
                                      <p:tavLst>
                                        <p:tav tm="0">
                                          <p:val>
                                            <p:strVal val="#ppt_x+#ppt_w*1.125000"/>
                                          </p:val>
                                        </p:tav>
                                        <p:tav tm="100000">
                                          <p:val>
                                            <p:strVal val="#ppt_x"/>
                                          </p:val>
                                        </p:tav>
                                      </p:tavLst>
                                    </p:anim>
                                    <p:animEffect transition="in" filter="wipe(left)">
                                      <p:cBhvr>
                                        <p:cTn id="118" dur="1000"/>
                                        <p:tgtEl>
                                          <p:spTgt spid="70"/>
                                        </p:tgtEl>
                                      </p:cBhvr>
                                    </p:animEffect>
                                  </p:childTnLst>
                                </p:cTn>
                              </p:par>
                              <p:par>
                                <p:cTn id="119" presetID="22" presetClass="entr" presetSubtype="2" fill="hold" grpId="0" nodeType="withEffect">
                                  <p:stCondLst>
                                    <p:cond delay="4250"/>
                                  </p:stCondLst>
                                  <p:childTnLst>
                                    <p:set>
                                      <p:cBhvr>
                                        <p:cTn id="120" dur="1" fill="hold">
                                          <p:stCondLst>
                                            <p:cond delay="0"/>
                                          </p:stCondLst>
                                        </p:cTn>
                                        <p:tgtEl>
                                          <p:spTgt spid="80"/>
                                        </p:tgtEl>
                                        <p:attrNameLst>
                                          <p:attrName>style.visibility</p:attrName>
                                        </p:attrNameLst>
                                      </p:cBhvr>
                                      <p:to>
                                        <p:strVal val="visible"/>
                                      </p:to>
                                    </p:set>
                                    <p:animEffect transition="in" filter="wipe(right)">
                                      <p:cBhvr>
                                        <p:cTn id="121" dur="1000"/>
                                        <p:tgtEl>
                                          <p:spTgt spid="80"/>
                                        </p:tgtEl>
                                      </p:cBhvr>
                                    </p:animEffect>
                                  </p:childTnLst>
                                </p:cTn>
                              </p:par>
                              <p:par>
                                <p:cTn id="122" presetID="22" presetClass="entr" presetSubtype="8" fill="hold" grpId="0" nodeType="withEffect">
                                  <p:stCondLst>
                                    <p:cond delay="4250"/>
                                  </p:stCondLst>
                                  <p:childTnLst>
                                    <p:set>
                                      <p:cBhvr>
                                        <p:cTn id="123" dur="1" fill="hold">
                                          <p:stCondLst>
                                            <p:cond delay="0"/>
                                          </p:stCondLst>
                                        </p:cTn>
                                        <p:tgtEl>
                                          <p:spTgt spid="76"/>
                                        </p:tgtEl>
                                        <p:attrNameLst>
                                          <p:attrName>style.visibility</p:attrName>
                                        </p:attrNameLst>
                                      </p:cBhvr>
                                      <p:to>
                                        <p:strVal val="visible"/>
                                      </p:to>
                                    </p:set>
                                    <p:animEffect transition="in" filter="wipe(left)">
                                      <p:cBhvr>
                                        <p:cTn id="124" dur="1000"/>
                                        <p:tgtEl>
                                          <p:spTgt spid="76"/>
                                        </p:tgtEl>
                                      </p:cBhvr>
                                    </p:animEffect>
                                  </p:childTnLst>
                                </p:cTn>
                              </p:par>
                              <p:par>
                                <p:cTn id="125" presetID="22" presetClass="entr" presetSubtype="8" fill="hold" grpId="0" nodeType="withEffect">
                                  <p:stCondLst>
                                    <p:cond delay="4250"/>
                                  </p:stCondLst>
                                  <p:childTnLst>
                                    <p:set>
                                      <p:cBhvr>
                                        <p:cTn id="126" dur="1" fill="hold">
                                          <p:stCondLst>
                                            <p:cond delay="0"/>
                                          </p:stCondLst>
                                        </p:cTn>
                                        <p:tgtEl>
                                          <p:spTgt spid="12291"/>
                                        </p:tgtEl>
                                        <p:attrNameLst>
                                          <p:attrName>style.visibility</p:attrName>
                                        </p:attrNameLst>
                                      </p:cBhvr>
                                      <p:to>
                                        <p:strVal val="visible"/>
                                      </p:to>
                                    </p:set>
                                    <p:animEffect transition="in" filter="wipe(left)">
                                      <p:cBhvr>
                                        <p:cTn id="127" dur="1000"/>
                                        <p:tgtEl>
                                          <p:spTgt spid="12291"/>
                                        </p:tgtEl>
                                      </p:cBhvr>
                                    </p:animEffect>
                                  </p:childTnLst>
                                </p:cTn>
                              </p:par>
                              <p:par>
                                <p:cTn id="128" presetID="22" presetClass="entr" presetSubtype="2" fill="hold" grpId="0" nodeType="withEffect">
                                  <p:stCondLst>
                                    <p:cond delay="4250"/>
                                  </p:stCondLst>
                                  <p:childTnLst>
                                    <p:set>
                                      <p:cBhvr>
                                        <p:cTn id="129" dur="1" fill="hold">
                                          <p:stCondLst>
                                            <p:cond delay="0"/>
                                          </p:stCondLst>
                                        </p:cTn>
                                        <p:tgtEl>
                                          <p:spTgt spid="79"/>
                                        </p:tgtEl>
                                        <p:attrNameLst>
                                          <p:attrName>style.visibility</p:attrName>
                                        </p:attrNameLst>
                                      </p:cBhvr>
                                      <p:to>
                                        <p:strVal val="visible"/>
                                      </p:to>
                                    </p:set>
                                    <p:animEffect transition="in" filter="wipe(right)">
                                      <p:cBhvr>
                                        <p:cTn id="130" dur="1000"/>
                                        <p:tgtEl>
                                          <p:spTgt spid="79"/>
                                        </p:tgtEl>
                                      </p:cBhvr>
                                    </p:animEffect>
                                  </p:childTnLst>
                                </p:cTn>
                              </p:par>
                              <p:par>
                                <p:cTn id="131" presetID="12" presetClass="entr" presetSubtype="1" fill="hold" grpId="0" nodeType="withEffect">
                                  <p:stCondLst>
                                    <p:cond delay="5000"/>
                                  </p:stCondLst>
                                  <p:childTnLst>
                                    <p:set>
                                      <p:cBhvr>
                                        <p:cTn id="132" dur="1" fill="hold">
                                          <p:stCondLst>
                                            <p:cond delay="0"/>
                                          </p:stCondLst>
                                        </p:cTn>
                                        <p:tgtEl>
                                          <p:spTgt spid="84"/>
                                        </p:tgtEl>
                                        <p:attrNameLst>
                                          <p:attrName>style.visibility</p:attrName>
                                        </p:attrNameLst>
                                      </p:cBhvr>
                                      <p:to>
                                        <p:strVal val="visible"/>
                                      </p:to>
                                    </p:set>
                                    <p:anim calcmode="lin" valueType="num">
                                      <p:cBhvr additive="base">
                                        <p:cTn id="133" dur="1000"/>
                                        <p:tgtEl>
                                          <p:spTgt spid="84"/>
                                        </p:tgtEl>
                                        <p:attrNameLst>
                                          <p:attrName>ppt_y</p:attrName>
                                        </p:attrNameLst>
                                      </p:cBhvr>
                                      <p:tavLst>
                                        <p:tav tm="0">
                                          <p:val>
                                            <p:strVal val="#ppt_y-#ppt_h*1.125000"/>
                                          </p:val>
                                        </p:tav>
                                        <p:tav tm="100000">
                                          <p:val>
                                            <p:strVal val="#ppt_y"/>
                                          </p:val>
                                        </p:tav>
                                      </p:tavLst>
                                    </p:anim>
                                    <p:animEffect transition="in" filter="wipe(down)">
                                      <p:cBhvr>
                                        <p:cTn id="134" dur="1000"/>
                                        <p:tgtEl>
                                          <p:spTgt spid="84"/>
                                        </p:tgtEl>
                                      </p:cBhvr>
                                    </p:animEffect>
                                  </p:childTnLst>
                                </p:cTn>
                              </p:par>
                              <p:par>
                                <p:cTn id="135" presetID="12" presetClass="entr" presetSubtype="1" fill="hold" grpId="0" nodeType="withEffect">
                                  <p:stCondLst>
                                    <p:cond delay="5000"/>
                                  </p:stCondLst>
                                  <p:childTnLst>
                                    <p:set>
                                      <p:cBhvr>
                                        <p:cTn id="136" dur="1" fill="hold">
                                          <p:stCondLst>
                                            <p:cond delay="0"/>
                                          </p:stCondLst>
                                        </p:cTn>
                                        <p:tgtEl>
                                          <p:spTgt spid="82"/>
                                        </p:tgtEl>
                                        <p:attrNameLst>
                                          <p:attrName>style.visibility</p:attrName>
                                        </p:attrNameLst>
                                      </p:cBhvr>
                                      <p:to>
                                        <p:strVal val="visible"/>
                                      </p:to>
                                    </p:set>
                                    <p:anim calcmode="lin" valueType="num">
                                      <p:cBhvr additive="base">
                                        <p:cTn id="137" dur="1000"/>
                                        <p:tgtEl>
                                          <p:spTgt spid="82"/>
                                        </p:tgtEl>
                                        <p:attrNameLst>
                                          <p:attrName>ppt_y</p:attrName>
                                        </p:attrNameLst>
                                      </p:cBhvr>
                                      <p:tavLst>
                                        <p:tav tm="0">
                                          <p:val>
                                            <p:strVal val="#ppt_y-#ppt_h*1.125000"/>
                                          </p:val>
                                        </p:tav>
                                        <p:tav tm="100000">
                                          <p:val>
                                            <p:strVal val="#ppt_y"/>
                                          </p:val>
                                        </p:tav>
                                      </p:tavLst>
                                    </p:anim>
                                    <p:animEffect transition="in" filter="wipe(down)">
                                      <p:cBhvr>
                                        <p:cTn id="138" dur="1000"/>
                                        <p:tgtEl>
                                          <p:spTgt spid="82"/>
                                        </p:tgtEl>
                                      </p:cBhvr>
                                    </p:animEffect>
                                  </p:childTnLst>
                                </p:cTn>
                              </p:par>
                              <p:par>
                                <p:cTn id="139" presetID="12" presetClass="entr" presetSubtype="4" fill="hold" grpId="0" nodeType="withEffect">
                                  <p:stCondLst>
                                    <p:cond delay="5000"/>
                                  </p:stCondLst>
                                  <p:childTnLst>
                                    <p:set>
                                      <p:cBhvr>
                                        <p:cTn id="140" dur="1" fill="hold">
                                          <p:stCondLst>
                                            <p:cond delay="0"/>
                                          </p:stCondLst>
                                        </p:cTn>
                                        <p:tgtEl>
                                          <p:spTgt spid="85"/>
                                        </p:tgtEl>
                                        <p:attrNameLst>
                                          <p:attrName>style.visibility</p:attrName>
                                        </p:attrNameLst>
                                      </p:cBhvr>
                                      <p:to>
                                        <p:strVal val="visible"/>
                                      </p:to>
                                    </p:set>
                                    <p:anim calcmode="lin" valueType="num">
                                      <p:cBhvr additive="base">
                                        <p:cTn id="141" dur="1000"/>
                                        <p:tgtEl>
                                          <p:spTgt spid="85"/>
                                        </p:tgtEl>
                                        <p:attrNameLst>
                                          <p:attrName>ppt_y</p:attrName>
                                        </p:attrNameLst>
                                      </p:cBhvr>
                                      <p:tavLst>
                                        <p:tav tm="0">
                                          <p:val>
                                            <p:strVal val="#ppt_y+#ppt_h*1.125000"/>
                                          </p:val>
                                        </p:tav>
                                        <p:tav tm="100000">
                                          <p:val>
                                            <p:strVal val="#ppt_y"/>
                                          </p:val>
                                        </p:tav>
                                      </p:tavLst>
                                    </p:anim>
                                    <p:animEffect transition="in" filter="wipe(up)">
                                      <p:cBhvr>
                                        <p:cTn id="142" dur="1000"/>
                                        <p:tgtEl>
                                          <p:spTgt spid="85"/>
                                        </p:tgtEl>
                                      </p:cBhvr>
                                    </p:animEffect>
                                  </p:childTnLst>
                                </p:cTn>
                              </p:par>
                              <p:par>
                                <p:cTn id="143" presetID="12" presetClass="entr" presetSubtype="4" fill="hold" grpId="0" nodeType="withEffect">
                                  <p:stCondLst>
                                    <p:cond delay="5000"/>
                                  </p:stCondLst>
                                  <p:childTnLst>
                                    <p:set>
                                      <p:cBhvr>
                                        <p:cTn id="144" dur="1" fill="hold">
                                          <p:stCondLst>
                                            <p:cond delay="0"/>
                                          </p:stCondLst>
                                        </p:cTn>
                                        <p:tgtEl>
                                          <p:spTgt spid="86"/>
                                        </p:tgtEl>
                                        <p:attrNameLst>
                                          <p:attrName>style.visibility</p:attrName>
                                        </p:attrNameLst>
                                      </p:cBhvr>
                                      <p:to>
                                        <p:strVal val="visible"/>
                                      </p:to>
                                    </p:set>
                                    <p:anim calcmode="lin" valueType="num">
                                      <p:cBhvr additive="base">
                                        <p:cTn id="145" dur="1000"/>
                                        <p:tgtEl>
                                          <p:spTgt spid="86"/>
                                        </p:tgtEl>
                                        <p:attrNameLst>
                                          <p:attrName>ppt_y</p:attrName>
                                        </p:attrNameLst>
                                      </p:cBhvr>
                                      <p:tavLst>
                                        <p:tav tm="0">
                                          <p:val>
                                            <p:strVal val="#ppt_y+#ppt_h*1.125000"/>
                                          </p:val>
                                        </p:tav>
                                        <p:tav tm="100000">
                                          <p:val>
                                            <p:strVal val="#ppt_y"/>
                                          </p:val>
                                        </p:tav>
                                      </p:tavLst>
                                    </p:anim>
                                    <p:animEffect transition="in" filter="wipe(up)">
                                      <p:cBhvr>
                                        <p:cTn id="146"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17" grpId="0" animBg="1"/>
      <p:bldP spid="17" grpId="1" animBg="1"/>
      <p:bldP spid="27" grpId="0"/>
      <p:bldP spid="35" grpId="0"/>
      <p:bldP spid="36" grpId="0"/>
      <p:bldP spid="37" grpId="0"/>
      <p:bldP spid="38" grpId="0"/>
      <p:bldP spid="39" grpId="0"/>
      <p:bldP spid="41" grpId="0"/>
      <p:bldP spid="42" grpId="0"/>
      <p:bldP spid="43" grpId="0"/>
      <p:bldP spid="45" grpId="0"/>
      <p:bldP spid="46" grpId="0"/>
      <p:bldP spid="47" grpId="0"/>
      <p:bldP spid="23" grpId="0" animBg="1"/>
      <p:bldP spid="25" grpId="0" animBg="1"/>
      <p:bldP spid="32" grpId="0" animBg="1"/>
      <p:bldP spid="34" grpId="0"/>
      <p:bldP spid="56" grpId="0"/>
      <p:bldP spid="60" grpId="0"/>
      <p:bldP spid="68" grpId="0"/>
      <p:bldP spid="12291" grpId="0"/>
      <p:bldP spid="82" grpId="0" animBg="1"/>
      <p:bldP spid="79" grpId="0"/>
      <p:bldP spid="84" grpId="0" animBg="1"/>
      <p:bldP spid="76" grpId="0"/>
      <p:bldP spid="85" grpId="0" animBg="1"/>
      <p:bldP spid="80" grpId="0"/>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D28953-656F-4DCE-BC5B-E5E0A6E1E3CC}"/>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1A4EFCD-45D7-4D89-B9DF-5236A53A86D2}"/>
              </a:ext>
            </a:extLst>
          </p:cNvPr>
          <p:cNvSpPr txBox="1"/>
          <p:nvPr/>
        </p:nvSpPr>
        <p:spPr>
          <a:xfrm rot="16200000">
            <a:off x="-377486" y="3290501"/>
            <a:ext cx="131542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DIVIDER</a:t>
            </a:r>
          </a:p>
        </p:txBody>
      </p:sp>
      <p:sp>
        <p:nvSpPr>
          <p:cNvPr id="14" name="Graphic 31" descr="Line arrow Horizontal U turn">
            <a:extLst>
              <a:ext uri="{FF2B5EF4-FFF2-40B4-BE49-F238E27FC236}">
                <a16:creationId xmlns:a16="http://schemas.microsoft.com/office/drawing/2014/main" id="{91A289A0-D1EF-4591-A734-C6A8FE9F2336}"/>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Slide Number Placeholder 3">
            <a:extLst>
              <a:ext uri="{FF2B5EF4-FFF2-40B4-BE49-F238E27FC236}">
                <a16:creationId xmlns:a16="http://schemas.microsoft.com/office/drawing/2014/main" id="{3B7EEAE5-57F2-44FF-99C0-50495E43524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9" name="TextBox 8">
            <a:extLst>
              <a:ext uri="{FF2B5EF4-FFF2-40B4-BE49-F238E27FC236}">
                <a16:creationId xmlns:a16="http://schemas.microsoft.com/office/drawing/2014/main" id="{A11A79F6-9386-43D8-A716-0DE45383E8B1}"/>
              </a:ext>
            </a:extLst>
          </p:cNvPr>
          <p:cNvSpPr txBox="1"/>
          <p:nvPr/>
        </p:nvSpPr>
        <p:spPr>
          <a:xfrm>
            <a:off x="6070602" y="5311914"/>
            <a:ext cx="3539752" cy="707886"/>
          </a:xfrm>
          <a:prstGeom prst="rect">
            <a:avLst/>
          </a:prstGeom>
          <a:noFill/>
        </p:spPr>
        <p:txBody>
          <a:bodyPr wrap="none" rtlCol="0">
            <a:spAutoFit/>
          </a:bodyPr>
          <a:lstStyle>
            <a:defPPr>
              <a:defRPr lang="en-US"/>
            </a:defPPr>
            <a:lvl1pPr>
              <a:defRPr sz="2500" b="1" spc="300">
                <a:gradFill>
                  <a:gsLst>
                    <a:gs pos="0">
                      <a:schemeClr val="accent6"/>
                    </a:gs>
                    <a:gs pos="100000">
                      <a:schemeClr val="accent2"/>
                    </a:gs>
                  </a:gsLst>
                  <a:lin ang="5400000" scaled="0"/>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ABOUT US</a:t>
            </a:r>
          </a:p>
        </p:txBody>
      </p:sp>
      <p:sp>
        <p:nvSpPr>
          <p:cNvPr id="3" name="Rectangle 2">
            <a:extLst>
              <a:ext uri="{FF2B5EF4-FFF2-40B4-BE49-F238E27FC236}">
                <a16:creationId xmlns:a16="http://schemas.microsoft.com/office/drawing/2014/main" id="{5A816396-48ED-4DA9-8088-F7FDB8F87912}"/>
              </a:ext>
            </a:extLst>
          </p:cNvPr>
          <p:cNvSpPr/>
          <p:nvPr/>
        </p:nvSpPr>
        <p:spPr>
          <a:xfrm>
            <a:off x="1612900" y="0"/>
            <a:ext cx="4152900" cy="6019800"/>
          </a:xfrm>
          <a:prstGeom prst="rect">
            <a:avLst/>
          </a:prstGeom>
          <a:blipFill dpi="0"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140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19AC7F-8FE6-42CB-ACF1-9B2FC0AD3DB3}"/>
              </a:ext>
            </a:extLst>
          </p:cNvPr>
          <p:cNvGrpSpPr/>
          <p:nvPr/>
        </p:nvGrpSpPr>
        <p:grpSpPr>
          <a:xfrm>
            <a:off x="2872467" y="1624183"/>
            <a:ext cx="8840800" cy="4295852"/>
            <a:chOff x="4816287" y="1624183"/>
            <a:chExt cx="8840800" cy="4295852"/>
          </a:xfrm>
        </p:grpSpPr>
        <p:grpSp>
          <p:nvGrpSpPr>
            <p:cNvPr id="941" name="Group 940">
              <a:extLst>
                <a:ext uri="{FF2B5EF4-FFF2-40B4-BE49-F238E27FC236}">
                  <a16:creationId xmlns:a16="http://schemas.microsoft.com/office/drawing/2014/main" id="{61AE876A-A3CA-430E-995A-62CF40B8D007}"/>
                </a:ext>
              </a:extLst>
            </p:cNvPr>
            <p:cNvGrpSpPr/>
            <p:nvPr/>
          </p:nvGrpSpPr>
          <p:grpSpPr>
            <a:xfrm>
              <a:off x="4816287" y="1624183"/>
              <a:ext cx="8840800" cy="4295852"/>
              <a:chOff x="1260265" y="1556079"/>
              <a:chExt cx="10177870" cy="4945551"/>
            </a:xfrm>
            <a:solidFill>
              <a:schemeClr val="accent6">
                <a:alpha val="20000"/>
              </a:schemeClr>
            </a:solidFill>
            <a:effectLst/>
          </p:grpSpPr>
          <p:sp>
            <p:nvSpPr>
              <p:cNvPr id="942" name="Freeform 18">
                <a:extLst>
                  <a:ext uri="{FF2B5EF4-FFF2-40B4-BE49-F238E27FC236}">
                    <a16:creationId xmlns:a16="http://schemas.microsoft.com/office/drawing/2014/main" id="{42753217-2DA7-402E-968E-672EA94A2538}"/>
                  </a:ext>
                </a:extLst>
              </p:cNvPr>
              <p:cNvSpPr>
                <a:spLocks/>
              </p:cNvSpPr>
              <p:nvPr/>
            </p:nvSpPr>
            <p:spPr bwMode="auto">
              <a:xfrm>
                <a:off x="3722182" y="2156583"/>
                <a:ext cx="135526" cy="76373"/>
              </a:xfrm>
              <a:custGeom>
                <a:avLst/>
                <a:gdLst>
                  <a:gd name="T0" fmla="*/ 3 w 54"/>
                  <a:gd name="T1" fmla="*/ 7 h 31"/>
                  <a:gd name="T2" fmla="*/ 10 w 54"/>
                  <a:gd name="T3" fmla="*/ 21 h 31"/>
                  <a:gd name="T4" fmla="*/ 27 w 54"/>
                  <a:gd name="T5" fmla="*/ 26 h 31"/>
                  <a:gd name="T6" fmla="*/ 54 w 54"/>
                  <a:gd name="T7" fmla="*/ 22 h 31"/>
                  <a:gd name="T8" fmla="*/ 26 w 54"/>
                  <a:gd name="T9" fmla="*/ 8 h 31"/>
                  <a:gd name="T10" fmla="*/ 3 w 54"/>
                  <a:gd name="T11" fmla="*/ 7 h 31"/>
                </a:gdLst>
                <a:ahLst/>
                <a:cxnLst>
                  <a:cxn ang="0">
                    <a:pos x="T0" y="T1"/>
                  </a:cxn>
                  <a:cxn ang="0">
                    <a:pos x="T2" y="T3"/>
                  </a:cxn>
                  <a:cxn ang="0">
                    <a:pos x="T4" y="T5"/>
                  </a:cxn>
                  <a:cxn ang="0">
                    <a:pos x="T6" y="T7"/>
                  </a:cxn>
                  <a:cxn ang="0">
                    <a:pos x="T8" y="T9"/>
                  </a:cxn>
                  <a:cxn ang="0">
                    <a:pos x="T10" y="T11"/>
                  </a:cxn>
                </a:cxnLst>
                <a:rect l="0" t="0" r="r" b="b"/>
                <a:pathLst>
                  <a:path w="54" h="31">
                    <a:moveTo>
                      <a:pt x="3" y="7"/>
                    </a:moveTo>
                    <a:cubicBezTo>
                      <a:pt x="0" y="13"/>
                      <a:pt x="10" y="13"/>
                      <a:pt x="10" y="21"/>
                    </a:cubicBezTo>
                    <a:cubicBezTo>
                      <a:pt x="11" y="28"/>
                      <a:pt x="20" y="31"/>
                      <a:pt x="27" y="26"/>
                    </a:cubicBezTo>
                    <a:cubicBezTo>
                      <a:pt x="34" y="22"/>
                      <a:pt x="54" y="28"/>
                      <a:pt x="54" y="22"/>
                    </a:cubicBezTo>
                    <a:cubicBezTo>
                      <a:pt x="54" y="16"/>
                      <a:pt x="33" y="6"/>
                      <a:pt x="26" y="8"/>
                    </a:cubicBezTo>
                    <a:cubicBezTo>
                      <a:pt x="18" y="9"/>
                      <a:pt x="6" y="0"/>
                      <a:pt x="3" y="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43" name="Freeform 25">
                <a:extLst>
                  <a:ext uri="{FF2B5EF4-FFF2-40B4-BE49-F238E27FC236}">
                    <a16:creationId xmlns:a16="http://schemas.microsoft.com/office/drawing/2014/main" id="{F3208E27-042F-4D02-ADFF-AAC7CA95A5FA}"/>
                  </a:ext>
                </a:extLst>
              </p:cNvPr>
              <p:cNvSpPr>
                <a:spLocks/>
              </p:cNvSpPr>
              <p:nvPr/>
            </p:nvSpPr>
            <p:spPr bwMode="auto">
              <a:xfrm>
                <a:off x="3627090" y="2689700"/>
                <a:ext cx="74877" cy="52413"/>
              </a:xfrm>
              <a:custGeom>
                <a:avLst/>
                <a:gdLst>
                  <a:gd name="T0" fmla="*/ 10 w 30"/>
                  <a:gd name="T1" fmla="*/ 16 h 21"/>
                  <a:gd name="T2" fmla="*/ 29 w 30"/>
                  <a:gd name="T3" fmla="*/ 4 h 21"/>
                  <a:gd name="T4" fmla="*/ 10 w 30"/>
                  <a:gd name="T5" fmla="*/ 16 h 21"/>
                </a:gdLst>
                <a:ahLst/>
                <a:cxnLst>
                  <a:cxn ang="0">
                    <a:pos x="T0" y="T1"/>
                  </a:cxn>
                  <a:cxn ang="0">
                    <a:pos x="T2" y="T3"/>
                  </a:cxn>
                  <a:cxn ang="0">
                    <a:pos x="T4" y="T5"/>
                  </a:cxn>
                </a:cxnLst>
                <a:rect l="0" t="0" r="r" b="b"/>
                <a:pathLst>
                  <a:path w="30" h="21">
                    <a:moveTo>
                      <a:pt x="10" y="16"/>
                    </a:moveTo>
                    <a:cubicBezTo>
                      <a:pt x="18" y="21"/>
                      <a:pt x="30" y="8"/>
                      <a:pt x="29" y="4"/>
                    </a:cubicBezTo>
                    <a:cubicBezTo>
                      <a:pt x="28" y="0"/>
                      <a:pt x="0" y="10"/>
                      <a:pt x="10" y="1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44" name="Freeform 27">
                <a:extLst>
                  <a:ext uri="{FF2B5EF4-FFF2-40B4-BE49-F238E27FC236}">
                    <a16:creationId xmlns:a16="http://schemas.microsoft.com/office/drawing/2014/main" id="{0FB0772F-A64B-4F74-8259-E38D4AA18D51}"/>
                  </a:ext>
                </a:extLst>
              </p:cNvPr>
              <p:cNvSpPr>
                <a:spLocks/>
              </p:cNvSpPr>
              <p:nvPr/>
            </p:nvSpPr>
            <p:spPr bwMode="auto">
              <a:xfrm>
                <a:off x="3817275" y="2447851"/>
                <a:ext cx="85358" cy="64393"/>
              </a:xfrm>
              <a:custGeom>
                <a:avLst/>
                <a:gdLst>
                  <a:gd name="T0" fmla="*/ 28 w 34"/>
                  <a:gd name="T1" fmla="*/ 19 h 26"/>
                  <a:gd name="T2" fmla="*/ 29 w 34"/>
                  <a:gd name="T3" fmla="*/ 4 h 26"/>
                  <a:gd name="T4" fmla="*/ 15 w 34"/>
                  <a:gd name="T5" fmla="*/ 0 h 26"/>
                  <a:gd name="T6" fmla="*/ 5 w 34"/>
                  <a:gd name="T7" fmla="*/ 18 h 26"/>
                  <a:gd name="T8" fmla="*/ 28 w 34"/>
                  <a:gd name="T9" fmla="*/ 19 h 26"/>
                </a:gdLst>
                <a:ahLst/>
                <a:cxnLst>
                  <a:cxn ang="0">
                    <a:pos x="T0" y="T1"/>
                  </a:cxn>
                  <a:cxn ang="0">
                    <a:pos x="T2" y="T3"/>
                  </a:cxn>
                  <a:cxn ang="0">
                    <a:pos x="T4" y="T5"/>
                  </a:cxn>
                  <a:cxn ang="0">
                    <a:pos x="T6" y="T7"/>
                  </a:cxn>
                  <a:cxn ang="0">
                    <a:pos x="T8" y="T9"/>
                  </a:cxn>
                </a:cxnLst>
                <a:rect l="0" t="0" r="r" b="b"/>
                <a:pathLst>
                  <a:path w="34" h="26">
                    <a:moveTo>
                      <a:pt x="28" y="19"/>
                    </a:moveTo>
                    <a:cubicBezTo>
                      <a:pt x="34" y="18"/>
                      <a:pt x="33" y="9"/>
                      <a:pt x="29" y="4"/>
                    </a:cubicBezTo>
                    <a:cubicBezTo>
                      <a:pt x="27" y="0"/>
                      <a:pt x="20" y="0"/>
                      <a:pt x="15" y="0"/>
                    </a:cubicBezTo>
                    <a:cubicBezTo>
                      <a:pt x="9" y="1"/>
                      <a:pt x="0" y="9"/>
                      <a:pt x="5" y="18"/>
                    </a:cubicBezTo>
                    <a:cubicBezTo>
                      <a:pt x="10" y="26"/>
                      <a:pt x="22" y="20"/>
                      <a:pt x="28" y="1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45" name="Freeform 29">
                <a:extLst>
                  <a:ext uri="{FF2B5EF4-FFF2-40B4-BE49-F238E27FC236}">
                    <a16:creationId xmlns:a16="http://schemas.microsoft.com/office/drawing/2014/main" id="{34452BF3-92F2-474E-901C-640768EBF68C}"/>
                  </a:ext>
                </a:extLst>
              </p:cNvPr>
              <p:cNvSpPr>
                <a:spLocks/>
              </p:cNvSpPr>
              <p:nvPr/>
            </p:nvSpPr>
            <p:spPr bwMode="auto">
              <a:xfrm>
                <a:off x="3742399" y="2724143"/>
                <a:ext cx="44925" cy="35192"/>
              </a:xfrm>
              <a:custGeom>
                <a:avLst/>
                <a:gdLst>
                  <a:gd name="T0" fmla="*/ 8 w 18"/>
                  <a:gd name="T1" fmla="*/ 13 h 14"/>
                  <a:gd name="T2" fmla="*/ 9 w 18"/>
                  <a:gd name="T3" fmla="*/ 1 h 14"/>
                  <a:gd name="T4" fmla="*/ 8 w 18"/>
                  <a:gd name="T5" fmla="*/ 13 h 14"/>
                </a:gdLst>
                <a:ahLst/>
                <a:cxnLst>
                  <a:cxn ang="0">
                    <a:pos x="T0" y="T1"/>
                  </a:cxn>
                  <a:cxn ang="0">
                    <a:pos x="T2" y="T3"/>
                  </a:cxn>
                  <a:cxn ang="0">
                    <a:pos x="T4" y="T5"/>
                  </a:cxn>
                </a:cxnLst>
                <a:rect l="0" t="0" r="r" b="b"/>
                <a:pathLst>
                  <a:path w="18" h="14">
                    <a:moveTo>
                      <a:pt x="8" y="13"/>
                    </a:moveTo>
                    <a:cubicBezTo>
                      <a:pt x="11" y="13"/>
                      <a:pt x="18" y="0"/>
                      <a:pt x="9" y="1"/>
                    </a:cubicBezTo>
                    <a:cubicBezTo>
                      <a:pt x="0" y="1"/>
                      <a:pt x="2" y="14"/>
                      <a:pt x="8" y="1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46" name="Freeform 34">
                <a:extLst>
                  <a:ext uri="{FF2B5EF4-FFF2-40B4-BE49-F238E27FC236}">
                    <a16:creationId xmlns:a16="http://schemas.microsoft.com/office/drawing/2014/main" id="{468734A9-1E62-4E3D-A797-8637BDEF76D4}"/>
                  </a:ext>
                </a:extLst>
              </p:cNvPr>
              <p:cNvSpPr>
                <a:spLocks/>
              </p:cNvSpPr>
              <p:nvPr/>
            </p:nvSpPr>
            <p:spPr bwMode="auto">
              <a:xfrm>
                <a:off x="3546973" y="2558667"/>
                <a:ext cx="197672" cy="131032"/>
              </a:xfrm>
              <a:custGeom>
                <a:avLst/>
                <a:gdLst>
                  <a:gd name="T0" fmla="*/ 78 w 79"/>
                  <a:gd name="T1" fmla="*/ 42 h 53"/>
                  <a:gd name="T2" fmla="*/ 62 w 79"/>
                  <a:gd name="T3" fmla="*/ 29 h 53"/>
                  <a:gd name="T4" fmla="*/ 40 w 79"/>
                  <a:gd name="T5" fmla="*/ 16 h 53"/>
                  <a:gd name="T6" fmla="*/ 26 w 79"/>
                  <a:gd name="T7" fmla="*/ 6 h 53"/>
                  <a:gd name="T8" fmla="*/ 14 w 79"/>
                  <a:gd name="T9" fmla="*/ 13 h 53"/>
                  <a:gd name="T10" fmla="*/ 11 w 79"/>
                  <a:gd name="T11" fmla="*/ 29 h 53"/>
                  <a:gd name="T12" fmla="*/ 1 w 79"/>
                  <a:gd name="T13" fmla="*/ 44 h 53"/>
                  <a:gd name="T14" fmla="*/ 15 w 79"/>
                  <a:gd name="T15" fmla="*/ 43 h 53"/>
                  <a:gd name="T16" fmla="*/ 21 w 79"/>
                  <a:gd name="T17" fmla="*/ 52 h 53"/>
                  <a:gd name="T18" fmla="*/ 40 w 79"/>
                  <a:gd name="T19" fmla="*/ 42 h 53"/>
                  <a:gd name="T20" fmla="*/ 55 w 79"/>
                  <a:gd name="T21" fmla="*/ 41 h 53"/>
                  <a:gd name="T22" fmla="*/ 78 w 79"/>
                  <a:gd name="T23"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3">
                    <a:moveTo>
                      <a:pt x="78" y="42"/>
                    </a:moveTo>
                    <a:cubicBezTo>
                      <a:pt x="79" y="37"/>
                      <a:pt x="61" y="35"/>
                      <a:pt x="62" y="29"/>
                    </a:cubicBezTo>
                    <a:cubicBezTo>
                      <a:pt x="63" y="24"/>
                      <a:pt x="46" y="19"/>
                      <a:pt x="40" y="16"/>
                    </a:cubicBezTo>
                    <a:cubicBezTo>
                      <a:pt x="35" y="13"/>
                      <a:pt x="26" y="12"/>
                      <a:pt x="26" y="6"/>
                    </a:cubicBezTo>
                    <a:cubicBezTo>
                      <a:pt x="26" y="0"/>
                      <a:pt x="14" y="4"/>
                      <a:pt x="14" y="13"/>
                    </a:cubicBezTo>
                    <a:cubicBezTo>
                      <a:pt x="13" y="22"/>
                      <a:pt x="8" y="20"/>
                      <a:pt x="11" y="29"/>
                    </a:cubicBezTo>
                    <a:cubicBezTo>
                      <a:pt x="13" y="37"/>
                      <a:pt x="0" y="39"/>
                      <a:pt x="1" y="44"/>
                    </a:cubicBezTo>
                    <a:cubicBezTo>
                      <a:pt x="3" y="48"/>
                      <a:pt x="9" y="43"/>
                      <a:pt x="15" y="43"/>
                    </a:cubicBezTo>
                    <a:cubicBezTo>
                      <a:pt x="21" y="43"/>
                      <a:pt x="14" y="52"/>
                      <a:pt x="21" y="52"/>
                    </a:cubicBezTo>
                    <a:cubicBezTo>
                      <a:pt x="27" y="53"/>
                      <a:pt x="38" y="46"/>
                      <a:pt x="40" y="42"/>
                    </a:cubicBezTo>
                    <a:cubicBezTo>
                      <a:pt x="43" y="38"/>
                      <a:pt x="48" y="36"/>
                      <a:pt x="55" y="41"/>
                    </a:cubicBezTo>
                    <a:cubicBezTo>
                      <a:pt x="62" y="46"/>
                      <a:pt x="77" y="47"/>
                      <a:pt x="78" y="4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47" name="Freeform 36">
                <a:extLst>
                  <a:ext uri="{FF2B5EF4-FFF2-40B4-BE49-F238E27FC236}">
                    <a16:creationId xmlns:a16="http://schemas.microsoft.com/office/drawing/2014/main" id="{8027436B-5172-4CB6-8C25-09891BF4D0D0}"/>
                  </a:ext>
                </a:extLst>
              </p:cNvPr>
              <p:cNvSpPr>
                <a:spLocks/>
              </p:cNvSpPr>
              <p:nvPr/>
            </p:nvSpPr>
            <p:spPr bwMode="auto">
              <a:xfrm>
                <a:off x="4198392" y="3216077"/>
                <a:ext cx="83112" cy="47173"/>
              </a:xfrm>
              <a:custGeom>
                <a:avLst/>
                <a:gdLst>
                  <a:gd name="T0" fmla="*/ 1 w 33"/>
                  <a:gd name="T1" fmla="*/ 3 h 19"/>
                  <a:gd name="T2" fmla="*/ 32 w 33"/>
                  <a:gd name="T3" fmla="*/ 14 h 19"/>
                  <a:gd name="T4" fmla="*/ 1 w 33"/>
                  <a:gd name="T5" fmla="*/ 3 h 19"/>
                </a:gdLst>
                <a:ahLst/>
                <a:cxnLst>
                  <a:cxn ang="0">
                    <a:pos x="T0" y="T1"/>
                  </a:cxn>
                  <a:cxn ang="0">
                    <a:pos x="T2" y="T3"/>
                  </a:cxn>
                  <a:cxn ang="0">
                    <a:pos x="T4" y="T5"/>
                  </a:cxn>
                </a:cxnLst>
                <a:rect l="0" t="0" r="r" b="b"/>
                <a:pathLst>
                  <a:path w="33" h="19">
                    <a:moveTo>
                      <a:pt x="1" y="3"/>
                    </a:moveTo>
                    <a:cubicBezTo>
                      <a:pt x="2" y="7"/>
                      <a:pt x="31" y="19"/>
                      <a:pt x="32" y="14"/>
                    </a:cubicBezTo>
                    <a:cubicBezTo>
                      <a:pt x="33" y="8"/>
                      <a:pt x="0" y="0"/>
                      <a:pt x="1"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48" name="Freeform 37">
                <a:extLst>
                  <a:ext uri="{FF2B5EF4-FFF2-40B4-BE49-F238E27FC236}">
                    <a16:creationId xmlns:a16="http://schemas.microsoft.com/office/drawing/2014/main" id="{7D2C3710-4074-4DB6-B647-48364228D802}"/>
                  </a:ext>
                </a:extLst>
              </p:cNvPr>
              <p:cNvSpPr>
                <a:spLocks/>
              </p:cNvSpPr>
              <p:nvPr/>
            </p:nvSpPr>
            <p:spPr bwMode="auto">
              <a:xfrm>
                <a:off x="2444052" y="2119145"/>
                <a:ext cx="315976" cy="197672"/>
              </a:xfrm>
              <a:custGeom>
                <a:avLst/>
                <a:gdLst>
                  <a:gd name="T0" fmla="*/ 21 w 126"/>
                  <a:gd name="T1" fmla="*/ 62 h 80"/>
                  <a:gd name="T2" fmla="*/ 37 w 126"/>
                  <a:gd name="T3" fmla="*/ 80 h 80"/>
                  <a:gd name="T4" fmla="*/ 44 w 126"/>
                  <a:gd name="T5" fmla="*/ 75 h 80"/>
                  <a:gd name="T6" fmla="*/ 55 w 126"/>
                  <a:gd name="T7" fmla="*/ 72 h 80"/>
                  <a:gd name="T8" fmla="*/ 66 w 126"/>
                  <a:gd name="T9" fmla="*/ 64 h 80"/>
                  <a:gd name="T10" fmla="*/ 77 w 126"/>
                  <a:gd name="T11" fmla="*/ 53 h 80"/>
                  <a:gd name="T12" fmla="*/ 86 w 126"/>
                  <a:gd name="T13" fmla="*/ 42 h 80"/>
                  <a:gd name="T14" fmla="*/ 122 w 126"/>
                  <a:gd name="T15" fmla="*/ 27 h 80"/>
                  <a:gd name="T16" fmla="*/ 108 w 126"/>
                  <a:gd name="T17" fmla="*/ 14 h 80"/>
                  <a:gd name="T18" fmla="*/ 85 w 126"/>
                  <a:gd name="T19" fmla="*/ 12 h 80"/>
                  <a:gd name="T20" fmla="*/ 78 w 126"/>
                  <a:gd name="T21" fmla="*/ 9 h 80"/>
                  <a:gd name="T22" fmla="*/ 55 w 126"/>
                  <a:gd name="T23" fmla="*/ 3 h 80"/>
                  <a:gd name="T24" fmla="*/ 20 w 126"/>
                  <a:gd name="T25" fmla="*/ 8 h 80"/>
                  <a:gd name="T26" fmla="*/ 25 w 126"/>
                  <a:gd name="T27" fmla="*/ 19 h 80"/>
                  <a:gd name="T28" fmla="*/ 17 w 126"/>
                  <a:gd name="T29" fmla="*/ 36 h 80"/>
                  <a:gd name="T30" fmla="*/ 7 w 126"/>
                  <a:gd name="T31" fmla="*/ 53 h 80"/>
                  <a:gd name="T32" fmla="*/ 21 w 126"/>
                  <a:gd name="T33"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80">
                    <a:moveTo>
                      <a:pt x="21" y="62"/>
                    </a:moveTo>
                    <a:cubicBezTo>
                      <a:pt x="30" y="64"/>
                      <a:pt x="31" y="80"/>
                      <a:pt x="37" y="80"/>
                    </a:cubicBezTo>
                    <a:cubicBezTo>
                      <a:pt x="41" y="80"/>
                      <a:pt x="38" y="75"/>
                      <a:pt x="44" y="75"/>
                    </a:cubicBezTo>
                    <a:cubicBezTo>
                      <a:pt x="51" y="75"/>
                      <a:pt x="49" y="72"/>
                      <a:pt x="55" y="72"/>
                    </a:cubicBezTo>
                    <a:cubicBezTo>
                      <a:pt x="61" y="73"/>
                      <a:pt x="66" y="71"/>
                      <a:pt x="66" y="64"/>
                    </a:cubicBezTo>
                    <a:cubicBezTo>
                      <a:pt x="66" y="57"/>
                      <a:pt x="71" y="54"/>
                      <a:pt x="77" y="53"/>
                    </a:cubicBezTo>
                    <a:cubicBezTo>
                      <a:pt x="83" y="51"/>
                      <a:pt x="77" y="44"/>
                      <a:pt x="86" y="42"/>
                    </a:cubicBezTo>
                    <a:cubicBezTo>
                      <a:pt x="94" y="40"/>
                      <a:pt x="118" y="30"/>
                      <a:pt x="122" y="27"/>
                    </a:cubicBezTo>
                    <a:cubicBezTo>
                      <a:pt x="126" y="24"/>
                      <a:pt x="117" y="20"/>
                      <a:pt x="108" y="14"/>
                    </a:cubicBezTo>
                    <a:cubicBezTo>
                      <a:pt x="99" y="9"/>
                      <a:pt x="92" y="7"/>
                      <a:pt x="85" y="12"/>
                    </a:cubicBezTo>
                    <a:cubicBezTo>
                      <a:pt x="78" y="16"/>
                      <a:pt x="83" y="7"/>
                      <a:pt x="78" y="9"/>
                    </a:cubicBezTo>
                    <a:cubicBezTo>
                      <a:pt x="72" y="12"/>
                      <a:pt x="57" y="5"/>
                      <a:pt x="55" y="3"/>
                    </a:cubicBezTo>
                    <a:cubicBezTo>
                      <a:pt x="53" y="0"/>
                      <a:pt x="26" y="8"/>
                      <a:pt x="20" y="8"/>
                    </a:cubicBezTo>
                    <a:cubicBezTo>
                      <a:pt x="13" y="8"/>
                      <a:pt x="20" y="15"/>
                      <a:pt x="25" y="19"/>
                    </a:cubicBezTo>
                    <a:cubicBezTo>
                      <a:pt x="29" y="22"/>
                      <a:pt x="14" y="33"/>
                      <a:pt x="17" y="36"/>
                    </a:cubicBezTo>
                    <a:cubicBezTo>
                      <a:pt x="20" y="38"/>
                      <a:pt x="14" y="45"/>
                      <a:pt x="7" y="53"/>
                    </a:cubicBezTo>
                    <a:cubicBezTo>
                      <a:pt x="0" y="61"/>
                      <a:pt x="12" y="60"/>
                      <a:pt x="21" y="6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49" name="Freeform 38">
                <a:extLst>
                  <a:ext uri="{FF2B5EF4-FFF2-40B4-BE49-F238E27FC236}">
                    <a16:creationId xmlns:a16="http://schemas.microsoft.com/office/drawing/2014/main" id="{43E829D6-64FD-4A14-9C24-0BAB45B75957}"/>
                  </a:ext>
                </a:extLst>
              </p:cNvPr>
              <p:cNvSpPr>
                <a:spLocks/>
              </p:cNvSpPr>
              <p:nvPr/>
            </p:nvSpPr>
            <p:spPr bwMode="auto">
              <a:xfrm>
                <a:off x="4336164" y="3159172"/>
                <a:ext cx="203663" cy="178204"/>
              </a:xfrm>
              <a:custGeom>
                <a:avLst/>
                <a:gdLst>
                  <a:gd name="T0" fmla="*/ 44 w 81"/>
                  <a:gd name="T1" fmla="*/ 5 h 72"/>
                  <a:gd name="T2" fmla="*/ 39 w 81"/>
                  <a:gd name="T3" fmla="*/ 2 h 72"/>
                  <a:gd name="T4" fmla="*/ 21 w 81"/>
                  <a:gd name="T5" fmla="*/ 27 h 72"/>
                  <a:gd name="T6" fmla="*/ 16 w 81"/>
                  <a:gd name="T7" fmla="*/ 38 h 72"/>
                  <a:gd name="T8" fmla="*/ 9 w 81"/>
                  <a:gd name="T9" fmla="*/ 44 h 72"/>
                  <a:gd name="T10" fmla="*/ 6 w 81"/>
                  <a:gd name="T11" fmla="*/ 58 h 72"/>
                  <a:gd name="T12" fmla="*/ 23 w 81"/>
                  <a:gd name="T13" fmla="*/ 58 h 72"/>
                  <a:gd name="T14" fmla="*/ 39 w 81"/>
                  <a:gd name="T15" fmla="*/ 55 h 72"/>
                  <a:gd name="T16" fmla="*/ 50 w 81"/>
                  <a:gd name="T17" fmla="*/ 58 h 72"/>
                  <a:gd name="T18" fmla="*/ 47 w 81"/>
                  <a:gd name="T19" fmla="*/ 66 h 72"/>
                  <a:gd name="T20" fmla="*/ 57 w 81"/>
                  <a:gd name="T21" fmla="*/ 62 h 72"/>
                  <a:gd name="T22" fmla="*/ 64 w 81"/>
                  <a:gd name="T23" fmla="*/ 65 h 72"/>
                  <a:gd name="T24" fmla="*/ 78 w 81"/>
                  <a:gd name="T25" fmla="*/ 66 h 72"/>
                  <a:gd name="T26" fmla="*/ 73 w 81"/>
                  <a:gd name="T27" fmla="*/ 56 h 72"/>
                  <a:gd name="T28" fmla="*/ 72 w 81"/>
                  <a:gd name="T29" fmla="*/ 50 h 72"/>
                  <a:gd name="T30" fmla="*/ 67 w 81"/>
                  <a:gd name="T31" fmla="*/ 48 h 72"/>
                  <a:gd name="T32" fmla="*/ 68 w 81"/>
                  <a:gd name="T33" fmla="*/ 37 h 72"/>
                  <a:gd name="T34" fmla="*/ 59 w 81"/>
                  <a:gd name="T35" fmla="*/ 34 h 72"/>
                  <a:gd name="T36" fmla="*/ 49 w 81"/>
                  <a:gd name="T37" fmla="*/ 32 h 72"/>
                  <a:gd name="T38" fmla="*/ 44 w 81"/>
                  <a:gd name="T39" fmla="*/ 26 h 72"/>
                  <a:gd name="T40" fmla="*/ 35 w 81"/>
                  <a:gd name="T41" fmla="*/ 26 h 72"/>
                  <a:gd name="T42" fmla="*/ 36 w 81"/>
                  <a:gd name="T43" fmla="*/ 18 h 72"/>
                  <a:gd name="T44" fmla="*/ 44 w 81"/>
                  <a:gd name="T45"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72">
                    <a:moveTo>
                      <a:pt x="44" y="5"/>
                    </a:moveTo>
                    <a:cubicBezTo>
                      <a:pt x="49" y="3"/>
                      <a:pt x="44" y="0"/>
                      <a:pt x="39" y="2"/>
                    </a:cubicBezTo>
                    <a:cubicBezTo>
                      <a:pt x="34" y="4"/>
                      <a:pt x="21" y="22"/>
                      <a:pt x="21" y="27"/>
                    </a:cubicBezTo>
                    <a:cubicBezTo>
                      <a:pt x="21" y="32"/>
                      <a:pt x="20" y="38"/>
                      <a:pt x="16" y="38"/>
                    </a:cubicBezTo>
                    <a:cubicBezTo>
                      <a:pt x="11" y="37"/>
                      <a:pt x="6" y="42"/>
                      <a:pt x="9" y="44"/>
                    </a:cubicBezTo>
                    <a:cubicBezTo>
                      <a:pt x="13" y="47"/>
                      <a:pt x="0" y="54"/>
                      <a:pt x="6" y="58"/>
                    </a:cubicBezTo>
                    <a:cubicBezTo>
                      <a:pt x="10" y="60"/>
                      <a:pt x="17" y="57"/>
                      <a:pt x="23" y="58"/>
                    </a:cubicBezTo>
                    <a:cubicBezTo>
                      <a:pt x="29" y="58"/>
                      <a:pt x="34" y="59"/>
                      <a:pt x="39" y="55"/>
                    </a:cubicBezTo>
                    <a:cubicBezTo>
                      <a:pt x="44" y="51"/>
                      <a:pt x="44" y="58"/>
                      <a:pt x="50" y="58"/>
                    </a:cubicBezTo>
                    <a:cubicBezTo>
                      <a:pt x="55" y="57"/>
                      <a:pt x="47" y="62"/>
                      <a:pt x="47" y="66"/>
                    </a:cubicBezTo>
                    <a:cubicBezTo>
                      <a:pt x="47" y="69"/>
                      <a:pt x="53" y="64"/>
                      <a:pt x="57" y="62"/>
                    </a:cubicBezTo>
                    <a:cubicBezTo>
                      <a:pt x="61" y="60"/>
                      <a:pt x="66" y="62"/>
                      <a:pt x="64" y="65"/>
                    </a:cubicBezTo>
                    <a:cubicBezTo>
                      <a:pt x="62" y="68"/>
                      <a:pt x="75" y="72"/>
                      <a:pt x="78" y="66"/>
                    </a:cubicBezTo>
                    <a:cubicBezTo>
                      <a:pt x="81" y="61"/>
                      <a:pt x="75" y="53"/>
                      <a:pt x="73" y="56"/>
                    </a:cubicBezTo>
                    <a:cubicBezTo>
                      <a:pt x="71" y="60"/>
                      <a:pt x="68" y="54"/>
                      <a:pt x="72" y="50"/>
                    </a:cubicBezTo>
                    <a:cubicBezTo>
                      <a:pt x="76" y="47"/>
                      <a:pt x="71" y="46"/>
                      <a:pt x="67" y="48"/>
                    </a:cubicBezTo>
                    <a:cubicBezTo>
                      <a:pt x="63" y="50"/>
                      <a:pt x="64" y="39"/>
                      <a:pt x="68" y="37"/>
                    </a:cubicBezTo>
                    <a:cubicBezTo>
                      <a:pt x="72" y="35"/>
                      <a:pt x="59" y="31"/>
                      <a:pt x="59" y="34"/>
                    </a:cubicBezTo>
                    <a:cubicBezTo>
                      <a:pt x="59" y="38"/>
                      <a:pt x="50" y="36"/>
                      <a:pt x="49" y="32"/>
                    </a:cubicBezTo>
                    <a:cubicBezTo>
                      <a:pt x="48" y="29"/>
                      <a:pt x="42" y="28"/>
                      <a:pt x="44" y="26"/>
                    </a:cubicBezTo>
                    <a:cubicBezTo>
                      <a:pt x="46" y="23"/>
                      <a:pt x="36" y="22"/>
                      <a:pt x="35" y="26"/>
                    </a:cubicBezTo>
                    <a:cubicBezTo>
                      <a:pt x="34" y="30"/>
                      <a:pt x="31" y="23"/>
                      <a:pt x="36" y="18"/>
                    </a:cubicBezTo>
                    <a:cubicBezTo>
                      <a:pt x="41" y="13"/>
                      <a:pt x="40" y="8"/>
                      <a:pt x="44" y="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0" name="Freeform 39">
                <a:extLst>
                  <a:ext uri="{FF2B5EF4-FFF2-40B4-BE49-F238E27FC236}">
                    <a16:creationId xmlns:a16="http://schemas.microsoft.com/office/drawing/2014/main" id="{A7193001-715B-473E-94ED-ED762FF22081}"/>
                  </a:ext>
                </a:extLst>
              </p:cNvPr>
              <p:cNvSpPr>
                <a:spLocks/>
              </p:cNvSpPr>
              <p:nvPr/>
            </p:nvSpPr>
            <p:spPr bwMode="auto">
              <a:xfrm>
                <a:off x="2230655" y="3060335"/>
                <a:ext cx="72630" cy="79368"/>
              </a:xfrm>
              <a:custGeom>
                <a:avLst/>
                <a:gdLst>
                  <a:gd name="T0" fmla="*/ 9 w 29"/>
                  <a:gd name="T1" fmla="*/ 4 h 32"/>
                  <a:gd name="T2" fmla="*/ 26 w 29"/>
                  <a:gd name="T3" fmla="*/ 29 h 32"/>
                  <a:gd name="T4" fmla="*/ 21 w 29"/>
                  <a:gd name="T5" fmla="*/ 12 h 32"/>
                  <a:gd name="T6" fmla="*/ 9 w 29"/>
                  <a:gd name="T7" fmla="*/ 4 h 32"/>
                </a:gdLst>
                <a:ahLst/>
                <a:cxnLst>
                  <a:cxn ang="0">
                    <a:pos x="T0" y="T1"/>
                  </a:cxn>
                  <a:cxn ang="0">
                    <a:pos x="T2" y="T3"/>
                  </a:cxn>
                  <a:cxn ang="0">
                    <a:pos x="T4" y="T5"/>
                  </a:cxn>
                  <a:cxn ang="0">
                    <a:pos x="T6" y="T7"/>
                  </a:cxn>
                </a:cxnLst>
                <a:rect l="0" t="0" r="r" b="b"/>
                <a:pathLst>
                  <a:path w="29" h="32">
                    <a:moveTo>
                      <a:pt x="9" y="4"/>
                    </a:moveTo>
                    <a:cubicBezTo>
                      <a:pt x="0" y="9"/>
                      <a:pt x="21" y="32"/>
                      <a:pt x="26" y="29"/>
                    </a:cubicBezTo>
                    <a:cubicBezTo>
                      <a:pt x="29" y="27"/>
                      <a:pt x="21" y="18"/>
                      <a:pt x="21" y="12"/>
                    </a:cubicBezTo>
                    <a:cubicBezTo>
                      <a:pt x="21" y="6"/>
                      <a:pt x="18" y="0"/>
                      <a:pt x="9" y="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1" name="Freeform 47">
                <a:extLst>
                  <a:ext uri="{FF2B5EF4-FFF2-40B4-BE49-F238E27FC236}">
                    <a16:creationId xmlns:a16="http://schemas.microsoft.com/office/drawing/2014/main" id="{B25A5238-884B-442E-8EBC-946EE8564122}"/>
                  </a:ext>
                </a:extLst>
              </p:cNvPr>
              <p:cNvSpPr>
                <a:spLocks/>
              </p:cNvSpPr>
              <p:nvPr/>
            </p:nvSpPr>
            <p:spPr bwMode="auto">
              <a:xfrm>
                <a:off x="1626408" y="2885126"/>
                <a:ext cx="85358" cy="79368"/>
              </a:xfrm>
              <a:custGeom>
                <a:avLst/>
                <a:gdLst>
                  <a:gd name="T0" fmla="*/ 29 w 34"/>
                  <a:gd name="T1" fmla="*/ 3 h 32"/>
                  <a:gd name="T2" fmla="*/ 20 w 34"/>
                  <a:gd name="T3" fmla="*/ 6 h 32"/>
                  <a:gd name="T4" fmla="*/ 10 w 34"/>
                  <a:gd name="T5" fmla="*/ 18 h 32"/>
                  <a:gd name="T6" fmla="*/ 2 w 34"/>
                  <a:gd name="T7" fmla="*/ 21 h 32"/>
                  <a:gd name="T8" fmla="*/ 7 w 34"/>
                  <a:gd name="T9" fmla="*/ 30 h 32"/>
                  <a:gd name="T10" fmla="*/ 13 w 34"/>
                  <a:gd name="T11" fmla="*/ 30 h 32"/>
                  <a:gd name="T12" fmla="*/ 27 w 34"/>
                  <a:gd name="T13" fmla="*/ 19 h 32"/>
                  <a:gd name="T14" fmla="*/ 23 w 34"/>
                  <a:gd name="T15" fmla="*/ 12 h 32"/>
                  <a:gd name="T16" fmla="*/ 31 w 34"/>
                  <a:gd name="T17" fmla="*/ 9 h 32"/>
                  <a:gd name="T18" fmla="*/ 29 w 34"/>
                  <a:gd name="T19"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2">
                    <a:moveTo>
                      <a:pt x="29" y="3"/>
                    </a:moveTo>
                    <a:cubicBezTo>
                      <a:pt x="29" y="0"/>
                      <a:pt x="25" y="1"/>
                      <a:pt x="20" y="6"/>
                    </a:cubicBezTo>
                    <a:cubicBezTo>
                      <a:pt x="15" y="12"/>
                      <a:pt x="11" y="15"/>
                      <a:pt x="10" y="18"/>
                    </a:cubicBezTo>
                    <a:cubicBezTo>
                      <a:pt x="9" y="21"/>
                      <a:pt x="4" y="17"/>
                      <a:pt x="2" y="21"/>
                    </a:cubicBezTo>
                    <a:cubicBezTo>
                      <a:pt x="0" y="24"/>
                      <a:pt x="3" y="32"/>
                      <a:pt x="7" y="30"/>
                    </a:cubicBezTo>
                    <a:cubicBezTo>
                      <a:pt x="10" y="27"/>
                      <a:pt x="10" y="30"/>
                      <a:pt x="13" y="30"/>
                    </a:cubicBezTo>
                    <a:cubicBezTo>
                      <a:pt x="15" y="30"/>
                      <a:pt x="25" y="23"/>
                      <a:pt x="27" y="19"/>
                    </a:cubicBezTo>
                    <a:cubicBezTo>
                      <a:pt x="30" y="16"/>
                      <a:pt x="23" y="15"/>
                      <a:pt x="23" y="12"/>
                    </a:cubicBezTo>
                    <a:cubicBezTo>
                      <a:pt x="23" y="10"/>
                      <a:pt x="28" y="10"/>
                      <a:pt x="31" y="9"/>
                    </a:cubicBezTo>
                    <a:cubicBezTo>
                      <a:pt x="34" y="7"/>
                      <a:pt x="29" y="6"/>
                      <a:pt x="29"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2" name="Freeform 49">
                <a:extLst>
                  <a:ext uri="{FF2B5EF4-FFF2-40B4-BE49-F238E27FC236}">
                    <a16:creationId xmlns:a16="http://schemas.microsoft.com/office/drawing/2014/main" id="{460B38E7-1F9A-4F0F-AFF3-AB4BB29AE3FE}"/>
                  </a:ext>
                </a:extLst>
              </p:cNvPr>
              <p:cNvSpPr>
                <a:spLocks/>
              </p:cNvSpPr>
              <p:nvPr/>
            </p:nvSpPr>
            <p:spPr bwMode="auto">
              <a:xfrm>
                <a:off x="1270747" y="2810999"/>
                <a:ext cx="54660" cy="32197"/>
              </a:xfrm>
              <a:custGeom>
                <a:avLst/>
                <a:gdLst>
                  <a:gd name="T0" fmla="*/ 12 w 22"/>
                  <a:gd name="T1" fmla="*/ 4 h 13"/>
                  <a:gd name="T2" fmla="*/ 2 w 22"/>
                  <a:gd name="T3" fmla="*/ 7 h 13"/>
                  <a:gd name="T4" fmla="*/ 17 w 22"/>
                  <a:gd name="T5" fmla="*/ 12 h 13"/>
                  <a:gd name="T6" fmla="*/ 20 w 22"/>
                  <a:gd name="T7" fmla="*/ 4 h 13"/>
                  <a:gd name="T8" fmla="*/ 12 w 22"/>
                  <a:gd name="T9" fmla="*/ 4 h 13"/>
                </a:gdLst>
                <a:ahLst/>
                <a:cxnLst>
                  <a:cxn ang="0">
                    <a:pos x="T0" y="T1"/>
                  </a:cxn>
                  <a:cxn ang="0">
                    <a:pos x="T2" y="T3"/>
                  </a:cxn>
                  <a:cxn ang="0">
                    <a:pos x="T4" y="T5"/>
                  </a:cxn>
                  <a:cxn ang="0">
                    <a:pos x="T6" y="T7"/>
                  </a:cxn>
                  <a:cxn ang="0">
                    <a:pos x="T8" y="T9"/>
                  </a:cxn>
                </a:cxnLst>
                <a:rect l="0" t="0" r="r" b="b"/>
                <a:pathLst>
                  <a:path w="22" h="13">
                    <a:moveTo>
                      <a:pt x="12" y="4"/>
                    </a:moveTo>
                    <a:cubicBezTo>
                      <a:pt x="11" y="0"/>
                      <a:pt x="0" y="3"/>
                      <a:pt x="2" y="7"/>
                    </a:cubicBezTo>
                    <a:cubicBezTo>
                      <a:pt x="3" y="11"/>
                      <a:pt x="13" y="13"/>
                      <a:pt x="17" y="12"/>
                    </a:cubicBezTo>
                    <a:cubicBezTo>
                      <a:pt x="21" y="11"/>
                      <a:pt x="22" y="7"/>
                      <a:pt x="20" y="4"/>
                    </a:cubicBezTo>
                    <a:cubicBezTo>
                      <a:pt x="17" y="2"/>
                      <a:pt x="12" y="8"/>
                      <a:pt x="12" y="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3" name="Freeform 51">
                <a:extLst>
                  <a:ext uri="{FF2B5EF4-FFF2-40B4-BE49-F238E27FC236}">
                    <a16:creationId xmlns:a16="http://schemas.microsoft.com/office/drawing/2014/main" id="{5257E999-A937-43E0-B8C3-2A1280B5A54E}"/>
                  </a:ext>
                </a:extLst>
              </p:cNvPr>
              <p:cNvSpPr>
                <a:spLocks/>
              </p:cNvSpPr>
              <p:nvPr/>
            </p:nvSpPr>
            <p:spPr bwMode="auto">
              <a:xfrm>
                <a:off x="1263260" y="3065576"/>
                <a:ext cx="32197" cy="32197"/>
              </a:xfrm>
              <a:custGeom>
                <a:avLst/>
                <a:gdLst>
                  <a:gd name="T0" fmla="*/ 5 w 13"/>
                  <a:gd name="T1" fmla="*/ 11 h 13"/>
                  <a:gd name="T2" fmla="*/ 11 w 13"/>
                  <a:gd name="T3" fmla="*/ 3 h 13"/>
                  <a:gd name="T4" fmla="*/ 5 w 13"/>
                  <a:gd name="T5" fmla="*/ 11 h 13"/>
                </a:gdLst>
                <a:ahLst/>
                <a:cxnLst>
                  <a:cxn ang="0">
                    <a:pos x="T0" y="T1"/>
                  </a:cxn>
                  <a:cxn ang="0">
                    <a:pos x="T2" y="T3"/>
                  </a:cxn>
                  <a:cxn ang="0">
                    <a:pos x="T4" y="T5"/>
                  </a:cxn>
                </a:cxnLst>
                <a:rect l="0" t="0" r="r" b="b"/>
                <a:pathLst>
                  <a:path w="13" h="13">
                    <a:moveTo>
                      <a:pt x="5" y="11"/>
                    </a:moveTo>
                    <a:cubicBezTo>
                      <a:pt x="11" y="9"/>
                      <a:pt x="13" y="6"/>
                      <a:pt x="11" y="3"/>
                    </a:cubicBezTo>
                    <a:cubicBezTo>
                      <a:pt x="8" y="0"/>
                      <a:pt x="0" y="13"/>
                      <a:pt x="5" y="1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4" name="Freeform 52">
                <a:extLst>
                  <a:ext uri="{FF2B5EF4-FFF2-40B4-BE49-F238E27FC236}">
                    <a16:creationId xmlns:a16="http://schemas.microsoft.com/office/drawing/2014/main" id="{EB3C16EB-228D-4FA1-A172-3760EE2BA1CF}"/>
                  </a:ext>
                </a:extLst>
              </p:cNvPr>
              <p:cNvSpPr>
                <a:spLocks/>
              </p:cNvSpPr>
              <p:nvPr/>
            </p:nvSpPr>
            <p:spPr bwMode="auto">
              <a:xfrm>
                <a:off x="1330649" y="3033380"/>
                <a:ext cx="65142" cy="24709"/>
              </a:xfrm>
              <a:custGeom>
                <a:avLst/>
                <a:gdLst>
                  <a:gd name="T0" fmla="*/ 20 w 26"/>
                  <a:gd name="T1" fmla="*/ 2 h 10"/>
                  <a:gd name="T2" fmla="*/ 5 w 26"/>
                  <a:gd name="T3" fmla="*/ 9 h 10"/>
                  <a:gd name="T4" fmla="*/ 14 w 26"/>
                  <a:gd name="T5" fmla="*/ 6 h 10"/>
                  <a:gd name="T6" fmla="*/ 20 w 26"/>
                  <a:gd name="T7" fmla="*/ 2 h 10"/>
                </a:gdLst>
                <a:ahLst/>
                <a:cxnLst>
                  <a:cxn ang="0">
                    <a:pos x="T0" y="T1"/>
                  </a:cxn>
                  <a:cxn ang="0">
                    <a:pos x="T2" y="T3"/>
                  </a:cxn>
                  <a:cxn ang="0">
                    <a:pos x="T4" y="T5"/>
                  </a:cxn>
                  <a:cxn ang="0">
                    <a:pos x="T6" y="T7"/>
                  </a:cxn>
                </a:cxnLst>
                <a:rect l="0" t="0" r="r" b="b"/>
                <a:pathLst>
                  <a:path w="26" h="10">
                    <a:moveTo>
                      <a:pt x="20" y="2"/>
                    </a:moveTo>
                    <a:cubicBezTo>
                      <a:pt x="15" y="0"/>
                      <a:pt x="0" y="9"/>
                      <a:pt x="5" y="9"/>
                    </a:cubicBezTo>
                    <a:cubicBezTo>
                      <a:pt x="9" y="10"/>
                      <a:pt x="10" y="6"/>
                      <a:pt x="14" y="6"/>
                    </a:cubicBezTo>
                    <a:cubicBezTo>
                      <a:pt x="18" y="6"/>
                      <a:pt x="26" y="4"/>
                      <a:pt x="20" y="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5" name="Freeform 145">
                <a:extLst>
                  <a:ext uri="{FF2B5EF4-FFF2-40B4-BE49-F238E27FC236}">
                    <a16:creationId xmlns:a16="http://schemas.microsoft.com/office/drawing/2014/main" id="{31E6B34F-1C74-4F66-AD08-3B03550C0AD4}"/>
                  </a:ext>
                </a:extLst>
              </p:cNvPr>
              <p:cNvSpPr>
                <a:spLocks/>
              </p:cNvSpPr>
              <p:nvPr/>
            </p:nvSpPr>
            <p:spPr bwMode="auto">
              <a:xfrm>
                <a:off x="2709861" y="3803852"/>
                <a:ext cx="852087" cy="521136"/>
              </a:xfrm>
              <a:custGeom>
                <a:avLst/>
                <a:gdLst>
                  <a:gd name="T0" fmla="*/ 164 w 340"/>
                  <a:gd name="T1" fmla="*/ 176 h 211"/>
                  <a:gd name="T2" fmla="*/ 220 w 340"/>
                  <a:gd name="T3" fmla="*/ 201 h 211"/>
                  <a:gd name="T4" fmla="*/ 260 w 340"/>
                  <a:gd name="T5" fmla="*/ 201 h 211"/>
                  <a:gd name="T6" fmla="*/ 276 w 340"/>
                  <a:gd name="T7" fmla="*/ 209 h 211"/>
                  <a:gd name="T8" fmla="*/ 278 w 340"/>
                  <a:gd name="T9" fmla="*/ 206 h 211"/>
                  <a:gd name="T10" fmla="*/ 280 w 340"/>
                  <a:gd name="T11" fmla="*/ 203 h 211"/>
                  <a:gd name="T12" fmla="*/ 281 w 340"/>
                  <a:gd name="T13" fmla="*/ 202 h 211"/>
                  <a:gd name="T14" fmla="*/ 282 w 340"/>
                  <a:gd name="T15" fmla="*/ 201 h 211"/>
                  <a:gd name="T16" fmla="*/ 283 w 340"/>
                  <a:gd name="T17" fmla="*/ 200 h 211"/>
                  <a:gd name="T18" fmla="*/ 283 w 340"/>
                  <a:gd name="T19" fmla="*/ 200 h 211"/>
                  <a:gd name="T20" fmla="*/ 284 w 340"/>
                  <a:gd name="T21" fmla="*/ 199 h 211"/>
                  <a:gd name="T22" fmla="*/ 286 w 340"/>
                  <a:gd name="T23" fmla="*/ 199 h 211"/>
                  <a:gd name="T24" fmla="*/ 290 w 340"/>
                  <a:gd name="T25" fmla="*/ 188 h 211"/>
                  <a:gd name="T26" fmla="*/ 294 w 340"/>
                  <a:gd name="T27" fmla="*/ 178 h 211"/>
                  <a:gd name="T28" fmla="*/ 313 w 340"/>
                  <a:gd name="T29" fmla="*/ 179 h 211"/>
                  <a:gd name="T30" fmla="*/ 316 w 340"/>
                  <a:gd name="T31" fmla="*/ 177 h 211"/>
                  <a:gd name="T32" fmla="*/ 323 w 340"/>
                  <a:gd name="T33" fmla="*/ 172 h 211"/>
                  <a:gd name="T34" fmla="*/ 327 w 340"/>
                  <a:gd name="T35" fmla="*/ 174 h 211"/>
                  <a:gd name="T36" fmla="*/ 334 w 340"/>
                  <a:gd name="T37" fmla="*/ 147 h 211"/>
                  <a:gd name="T38" fmla="*/ 336 w 340"/>
                  <a:gd name="T39" fmla="*/ 137 h 211"/>
                  <a:gd name="T40" fmla="*/ 313 w 340"/>
                  <a:gd name="T41" fmla="*/ 138 h 211"/>
                  <a:gd name="T42" fmla="*/ 291 w 340"/>
                  <a:gd name="T43" fmla="*/ 167 h 211"/>
                  <a:gd name="T44" fmla="*/ 279 w 340"/>
                  <a:gd name="T45" fmla="*/ 170 h 211"/>
                  <a:gd name="T46" fmla="*/ 247 w 340"/>
                  <a:gd name="T47" fmla="*/ 173 h 211"/>
                  <a:gd name="T48" fmla="*/ 226 w 340"/>
                  <a:gd name="T49" fmla="*/ 148 h 211"/>
                  <a:gd name="T50" fmla="*/ 220 w 340"/>
                  <a:gd name="T51" fmla="*/ 89 h 211"/>
                  <a:gd name="T52" fmla="*/ 218 w 340"/>
                  <a:gd name="T53" fmla="*/ 83 h 211"/>
                  <a:gd name="T54" fmla="*/ 202 w 340"/>
                  <a:gd name="T55" fmla="*/ 78 h 211"/>
                  <a:gd name="T56" fmla="*/ 195 w 340"/>
                  <a:gd name="T57" fmla="*/ 62 h 211"/>
                  <a:gd name="T58" fmla="*/ 159 w 340"/>
                  <a:gd name="T59" fmla="*/ 43 h 211"/>
                  <a:gd name="T60" fmla="*/ 146 w 340"/>
                  <a:gd name="T61" fmla="*/ 41 h 211"/>
                  <a:gd name="T62" fmla="*/ 119 w 340"/>
                  <a:gd name="T63" fmla="*/ 12 h 211"/>
                  <a:gd name="T64" fmla="*/ 65 w 340"/>
                  <a:gd name="T65" fmla="*/ 17 h 211"/>
                  <a:gd name="T66" fmla="*/ 36 w 340"/>
                  <a:gd name="T67" fmla="*/ 7 h 211"/>
                  <a:gd name="T68" fmla="*/ 5 w 340"/>
                  <a:gd name="T69" fmla="*/ 11 h 211"/>
                  <a:gd name="T70" fmla="*/ 34 w 340"/>
                  <a:gd name="T71" fmla="*/ 60 h 211"/>
                  <a:gd name="T72" fmla="*/ 25 w 340"/>
                  <a:gd name="T73" fmla="*/ 61 h 211"/>
                  <a:gd name="T74" fmla="*/ 51 w 340"/>
                  <a:gd name="T75" fmla="*/ 78 h 211"/>
                  <a:gd name="T76" fmla="*/ 67 w 340"/>
                  <a:gd name="T77" fmla="*/ 104 h 211"/>
                  <a:gd name="T78" fmla="*/ 82 w 340"/>
                  <a:gd name="T79" fmla="*/ 111 h 211"/>
                  <a:gd name="T80" fmla="*/ 70 w 340"/>
                  <a:gd name="T81" fmla="*/ 98 h 211"/>
                  <a:gd name="T82" fmla="*/ 49 w 340"/>
                  <a:gd name="T83" fmla="*/ 60 h 211"/>
                  <a:gd name="T84" fmla="*/ 41 w 340"/>
                  <a:gd name="T85" fmla="*/ 42 h 211"/>
                  <a:gd name="T86" fmla="*/ 22 w 340"/>
                  <a:gd name="T87" fmla="*/ 12 h 211"/>
                  <a:gd name="T88" fmla="*/ 30 w 340"/>
                  <a:gd name="T89" fmla="*/ 12 h 211"/>
                  <a:gd name="T90" fmla="*/ 40 w 340"/>
                  <a:gd name="T91" fmla="*/ 15 h 211"/>
                  <a:gd name="T92" fmla="*/ 47 w 340"/>
                  <a:gd name="T93" fmla="*/ 30 h 211"/>
                  <a:gd name="T94" fmla="*/ 53 w 340"/>
                  <a:gd name="T95" fmla="*/ 46 h 211"/>
                  <a:gd name="T96" fmla="*/ 72 w 340"/>
                  <a:gd name="T97" fmla="*/ 60 h 211"/>
                  <a:gd name="T98" fmla="*/ 88 w 340"/>
                  <a:gd name="T99" fmla="*/ 74 h 211"/>
                  <a:gd name="T100" fmla="*/ 100 w 340"/>
                  <a:gd name="T101" fmla="*/ 92 h 211"/>
                  <a:gd name="T102" fmla="*/ 133 w 340"/>
                  <a:gd name="T103" fmla="*/ 136 h 211"/>
                  <a:gd name="T104" fmla="*/ 131 w 340"/>
                  <a:gd name="T105" fmla="*/ 14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 h="211">
                    <a:moveTo>
                      <a:pt x="137" y="162"/>
                    </a:moveTo>
                    <a:cubicBezTo>
                      <a:pt x="142" y="162"/>
                      <a:pt x="147" y="166"/>
                      <a:pt x="151" y="170"/>
                    </a:cubicBezTo>
                    <a:cubicBezTo>
                      <a:pt x="152" y="171"/>
                      <a:pt x="153" y="172"/>
                      <a:pt x="154" y="173"/>
                    </a:cubicBezTo>
                    <a:cubicBezTo>
                      <a:pt x="157" y="175"/>
                      <a:pt x="160" y="176"/>
                      <a:pt x="164" y="176"/>
                    </a:cubicBezTo>
                    <a:cubicBezTo>
                      <a:pt x="166" y="177"/>
                      <a:pt x="169" y="177"/>
                      <a:pt x="172" y="178"/>
                    </a:cubicBezTo>
                    <a:cubicBezTo>
                      <a:pt x="175" y="179"/>
                      <a:pt x="177" y="181"/>
                      <a:pt x="180" y="183"/>
                    </a:cubicBezTo>
                    <a:cubicBezTo>
                      <a:pt x="184" y="185"/>
                      <a:pt x="188" y="188"/>
                      <a:pt x="194" y="189"/>
                    </a:cubicBezTo>
                    <a:cubicBezTo>
                      <a:pt x="203" y="192"/>
                      <a:pt x="213" y="196"/>
                      <a:pt x="220" y="201"/>
                    </a:cubicBezTo>
                    <a:cubicBezTo>
                      <a:pt x="222" y="202"/>
                      <a:pt x="225" y="203"/>
                      <a:pt x="228" y="203"/>
                    </a:cubicBezTo>
                    <a:cubicBezTo>
                      <a:pt x="231" y="203"/>
                      <a:pt x="236" y="202"/>
                      <a:pt x="242" y="199"/>
                    </a:cubicBezTo>
                    <a:cubicBezTo>
                      <a:pt x="244" y="198"/>
                      <a:pt x="246" y="198"/>
                      <a:pt x="249" y="198"/>
                    </a:cubicBezTo>
                    <a:cubicBezTo>
                      <a:pt x="253" y="198"/>
                      <a:pt x="257" y="200"/>
                      <a:pt x="260" y="201"/>
                    </a:cubicBezTo>
                    <a:cubicBezTo>
                      <a:pt x="261" y="201"/>
                      <a:pt x="262" y="202"/>
                      <a:pt x="263" y="202"/>
                    </a:cubicBezTo>
                    <a:cubicBezTo>
                      <a:pt x="265" y="203"/>
                      <a:pt x="269" y="206"/>
                      <a:pt x="274" y="211"/>
                    </a:cubicBezTo>
                    <a:cubicBezTo>
                      <a:pt x="275" y="211"/>
                      <a:pt x="275" y="211"/>
                      <a:pt x="275" y="211"/>
                    </a:cubicBezTo>
                    <a:cubicBezTo>
                      <a:pt x="275" y="210"/>
                      <a:pt x="275" y="210"/>
                      <a:pt x="276" y="209"/>
                    </a:cubicBezTo>
                    <a:cubicBezTo>
                      <a:pt x="276" y="209"/>
                      <a:pt x="276" y="209"/>
                      <a:pt x="276" y="209"/>
                    </a:cubicBezTo>
                    <a:cubicBezTo>
                      <a:pt x="276" y="208"/>
                      <a:pt x="277" y="208"/>
                      <a:pt x="277" y="208"/>
                    </a:cubicBezTo>
                    <a:cubicBezTo>
                      <a:pt x="277" y="207"/>
                      <a:pt x="277" y="207"/>
                      <a:pt x="277" y="207"/>
                    </a:cubicBezTo>
                    <a:cubicBezTo>
                      <a:pt x="278" y="207"/>
                      <a:pt x="278" y="206"/>
                      <a:pt x="278" y="206"/>
                    </a:cubicBezTo>
                    <a:cubicBezTo>
                      <a:pt x="278" y="206"/>
                      <a:pt x="278" y="206"/>
                      <a:pt x="279" y="205"/>
                    </a:cubicBezTo>
                    <a:cubicBezTo>
                      <a:pt x="279" y="205"/>
                      <a:pt x="279" y="205"/>
                      <a:pt x="279" y="205"/>
                    </a:cubicBezTo>
                    <a:cubicBezTo>
                      <a:pt x="279" y="204"/>
                      <a:pt x="279" y="204"/>
                      <a:pt x="280" y="204"/>
                    </a:cubicBezTo>
                    <a:cubicBezTo>
                      <a:pt x="280" y="204"/>
                      <a:pt x="280" y="204"/>
                      <a:pt x="280" y="203"/>
                    </a:cubicBezTo>
                    <a:cubicBezTo>
                      <a:pt x="280" y="203"/>
                      <a:pt x="280" y="203"/>
                      <a:pt x="280" y="203"/>
                    </a:cubicBezTo>
                    <a:cubicBezTo>
                      <a:pt x="280" y="203"/>
                      <a:pt x="281" y="203"/>
                      <a:pt x="281" y="202"/>
                    </a:cubicBezTo>
                    <a:cubicBezTo>
                      <a:pt x="281" y="202"/>
                      <a:pt x="281" y="202"/>
                      <a:pt x="281" y="202"/>
                    </a:cubicBezTo>
                    <a:cubicBezTo>
                      <a:pt x="281" y="202"/>
                      <a:pt x="281" y="202"/>
                      <a:pt x="281" y="202"/>
                    </a:cubicBezTo>
                    <a:cubicBezTo>
                      <a:pt x="281" y="202"/>
                      <a:pt x="282" y="201"/>
                      <a:pt x="282" y="201"/>
                    </a:cubicBezTo>
                    <a:cubicBezTo>
                      <a:pt x="282" y="201"/>
                      <a:pt x="282" y="201"/>
                      <a:pt x="282" y="201"/>
                    </a:cubicBezTo>
                    <a:cubicBezTo>
                      <a:pt x="282" y="201"/>
                      <a:pt x="282" y="201"/>
                      <a:pt x="282" y="201"/>
                    </a:cubicBezTo>
                    <a:cubicBezTo>
                      <a:pt x="282" y="201"/>
                      <a:pt x="282" y="201"/>
                      <a:pt x="282" y="201"/>
                    </a:cubicBezTo>
                    <a:cubicBezTo>
                      <a:pt x="282" y="200"/>
                      <a:pt x="282" y="200"/>
                      <a:pt x="283" y="200"/>
                    </a:cubicBezTo>
                    <a:cubicBezTo>
                      <a:pt x="283" y="200"/>
                      <a:pt x="283" y="200"/>
                      <a:pt x="283" y="200"/>
                    </a:cubicBezTo>
                    <a:cubicBezTo>
                      <a:pt x="283" y="200"/>
                      <a:pt x="283" y="200"/>
                      <a:pt x="283" y="200"/>
                    </a:cubicBezTo>
                    <a:cubicBezTo>
                      <a:pt x="283" y="200"/>
                      <a:pt x="283" y="200"/>
                      <a:pt x="283" y="200"/>
                    </a:cubicBezTo>
                    <a:cubicBezTo>
                      <a:pt x="283" y="200"/>
                      <a:pt x="283" y="200"/>
                      <a:pt x="283" y="200"/>
                    </a:cubicBezTo>
                    <a:cubicBezTo>
                      <a:pt x="283" y="200"/>
                      <a:pt x="283" y="200"/>
                      <a:pt x="283" y="200"/>
                    </a:cubicBezTo>
                    <a:cubicBezTo>
                      <a:pt x="283" y="200"/>
                      <a:pt x="283" y="200"/>
                      <a:pt x="283" y="200"/>
                    </a:cubicBezTo>
                    <a:cubicBezTo>
                      <a:pt x="283" y="200"/>
                      <a:pt x="283" y="200"/>
                      <a:pt x="283" y="200"/>
                    </a:cubicBezTo>
                    <a:cubicBezTo>
                      <a:pt x="283" y="199"/>
                      <a:pt x="283" y="199"/>
                      <a:pt x="283" y="199"/>
                    </a:cubicBezTo>
                    <a:cubicBezTo>
                      <a:pt x="283" y="199"/>
                      <a:pt x="283" y="199"/>
                      <a:pt x="283" y="199"/>
                    </a:cubicBezTo>
                    <a:cubicBezTo>
                      <a:pt x="283" y="199"/>
                      <a:pt x="284" y="199"/>
                      <a:pt x="284" y="199"/>
                    </a:cubicBezTo>
                    <a:cubicBezTo>
                      <a:pt x="284" y="199"/>
                      <a:pt x="284" y="199"/>
                      <a:pt x="284" y="199"/>
                    </a:cubicBezTo>
                    <a:cubicBezTo>
                      <a:pt x="284" y="199"/>
                      <a:pt x="284" y="199"/>
                      <a:pt x="284" y="199"/>
                    </a:cubicBezTo>
                    <a:cubicBezTo>
                      <a:pt x="284" y="199"/>
                      <a:pt x="284" y="199"/>
                      <a:pt x="284" y="199"/>
                    </a:cubicBezTo>
                    <a:cubicBezTo>
                      <a:pt x="284" y="199"/>
                      <a:pt x="284" y="199"/>
                      <a:pt x="285" y="199"/>
                    </a:cubicBezTo>
                    <a:cubicBezTo>
                      <a:pt x="285" y="199"/>
                      <a:pt x="286" y="199"/>
                      <a:pt x="286" y="199"/>
                    </a:cubicBezTo>
                    <a:cubicBezTo>
                      <a:pt x="288" y="200"/>
                      <a:pt x="290" y="200"/>
                      <a:pt x="291" y="200"/>
                    </a:cubicBezTo>
                    <a:cubicBezTo>
                      <a:pt x="297" y="200"/>
                      <a:pt x="298" y="199"/>
                      <a:pt x="298" y="198"/>
                    </a:cubicBezTo>
                    <a:cubicBezTo>
                      <a:pt x="298" y="197"/>
                      <a:pt x="294" y="193"/>
                      <a:pt x="293" y="192"/>
                    </a:cubicBezTo>
                    <a:cubicBezTo>
                      <a:pt x="290" y="190"/>
                      <a:pt x="289" y="189"/>
                      <a:pt x="290" y="188"/>
                    </a:cubicBezTo>
                    <a:cubicBezTo>
                      <a:pt x="290" y="187"/>
                      <a:pt x="290" y="187"/>
                      <a:pt x="290" y="187"/>
                    </a:cubicBezTo>
                    <a:cubicBezTo>
                      <a:pt x="290" y="187"/>
                      <a:pt x="290" y="187"/>
                      <a:pt x="290" y="187"/>
                    </a:cubicBezTo>
                    <a:cubicBezTo>
                      <a:pt x="290" y="187"/>
                      <a:pt x="291" y="185"/>
                      <a:pt x="291" y="184"/>
                    </a:cubicBezTo>
                    <a:cubicBezTo>
                      <a:pt x="292" y="181"/>
                      <a:pt x="292" y="178"/>
                      <a:pt x="294" y="178"/>
                    </a:cubicBezTo>
                    <a:cubicBezTo>
                      <a:pt x="294" y="178"/>
                      <a:pt x="295" y="178"/>
                      <a:pt x="295" y="178"/>
                    </a:cubicBezTo>
                    <a:cubicBezTo>
                      <a:pt x="295" y="178"/>
                      <a:pt x="296" y="178"/>
                      <a:pt x="297" y="178"/>
                    </a:cubicBezTo>
                    <a:cubicBezTo>
                      <a:pt x="302" y="179"/>
                      <a:pt x="310" y="179"/>
                      <a:pt x="313" y="179"/>
                    </a:cubicBezTo>
                    <a:cubicBezTo>
                      <a:pt x="313" y="179"/>
                      <a:pt x="313" y="179"/>
                      <a:pt x="313" y="179"/>
                    </a:cubicBezTo>
                    <a:cubicBezTo>
                      <a:pt x="314" y="178"/>
                      <a:pt x="314" y="178"/>
                      <a:pt x="314" y="178"/>
                    </a:cubicBezTo>
                    <a:cubicBezTo>
                      <a:pt x="314" y="178"/>
                      <a:pt x="314" y="178"/>
                      <a:pt x="314" y="178"/>
                    </a:cubicBezTo>
                    <a:cubicBezTo>
                      <a:pt x="314" y="178"/>
                      <a:pt x="315" y="178"/>
                      <a:pt x="315" y="177"/>
                    </a:cubicBezTo>
                    <a:cubicBezTo>
                      <a:pt x="315" y="177"/>
                      <a:pt x="315" y="177"/>
                      <a:pt x="316" y="177"/>
                    </a:cubicBezTo>
                    <a:cubicBezTo>
                      <a:pt x="317" y="175"/>
                      <a:pt x="319" y="172"/>
                      <a:pt x="322" y="171"/>
                    </a:cubicBezTo>
                    <a:cubicBezTo>
                      <a:pt x="322" y="171"/>
                      <a:pt x="322" y="171"/>
                      <a:pt x="322" y="171"/>
                    </a:cubicBezTo>
                    <a:cubicBezTo>
                      <a:pt x="322" y="171"/>
                      <a:pt x="323" y="171"/>
                      <a:pt x="323" y="172"/>
                    </a:cubicBezTo>
                    <a:cubicBezTo>
                      <a:pt x="323" y="172"/>
                      <a:pt x="323" y="172"/>
                      <a:pt x="323" y="172"/>
                    </a:cubicBezTo>
                    <a:cubicBezTo>
                      <a:pt x="324" y="172"/>
                      <a:pt x="324" y="172"/>
                      <a:pt x="324" y="172"/>
                    </a:cubicBezTo>
                    <a:cubicBezTo>
                      <a:pt x="325" y="172"/>
                      <a:pt x="325" y="172"/>
                      <a:pt x="325" y="172"/>
                    </a:cubicBezTo>
                    <a:cubicBezTo>
                      <a:pt x="325" y="173"/>
                      <a:pt x="326" y="173"/>
                      <a:pt x="326" y="173"/>
                    </a:cubicBezTo>
                    <a:cubicBezTo>
                      <a:pt x="326" y="173"/>
                      <a:pt x="326" y="174"/>
                      <a:pt x="327" y="174"/>
                    </a:cubicBezTo>
                    <a:cubicBezTo>
                      <a:pt x="327" y="174"/>
                      <a:pt x="327" y="174"/>
                      <a:pt x="327" y="174"/>
                    </a:cubicBezTo>
                    <a:cubicBezTo>
                      <a:pt x="330" y="171"/>
                      <a:pt x="331" y="165"/>
                      <a:pt x="331" y="160"/>
                    </a:cubicBezTo>
                    <a:cubicBezTo>
                      <a:pt x="332" y="158"/>
                      <a:pt x="331" y="156"/>
                      <a:pt x="331" y="155"/>
                    </a:cubicBezTo>
                    <a:cubicBezTo>
                      <a:pt x="331" y="152"/>
                      <a:pt x="331" y="150"/>
                      <a:pt x="334" y="147"/>
                    </a:cubicBezTo>
                    <a:cubicBezTo>
                      <a:pt x="335" y="146"/>
                      <a:pt x="336" y="145"/>
                      <a:pt x="337" y="144"/>
                    </a:cubicBezTo>
                    <a:cubicBezTo>
                      <a:pt x="339" y="143"/>
                      <a:pt x="340" y="142"/>
                      <a:pt x="340" y="139"/>
                    </a:cubicBezTo>
                    <a:cubicBezTo>
                      <a:pt x="339" y="137"/>
                      <a:pt x="339" y="137"/>
                      <a:pt x="338" y="137"/>
                    </a:cubicBezTo>
                    <a:cubicBezTo>
                      <a:pt x="338" y="137"/>
                      <a:pt x="337" y="137"/>
                      <a:pt x="336" y="137"/>
                    </a:cubicBezTo>
                    <a:cubicBezTo>
                      <a:pt x="335" y="137"/>
                      <a:pt x="334" y="138"/>
                      <a:pt x="333" y="138"/>
                    </a:cubicBezTo>
                    <a:cubicBezTo>
                      <a:pt x="332" y="138"/>
                      <a:pt x="331" y="137"/>
                      <a:pt x="330" y="137"/>
                    </a:cubicBezTo>
                    <a:cubicBezTo>
                      <a:pt x="328" y="135"/>
                      <a:pt x="325" y="135"/>
                      <a:pt x="320" y="136"/>
                    </a:cubicBezTo>
                    <a:cubicBezTo>
                      <a:pt x="318" y="137"/>
                      <a:pt x="316" y="137"/>
                      <a:pt x="313" y="138"/>
                    </a:cubicBezTo>
                    <a:cubicBezTo>
                      <a:pt x="303" y="139"/>
                      <a:pt x="299" y="143"/>
                      <a:pt x="299" y="150"/>
                    </a:cubicBezTo>
                    <a:cubicBezTo>
                      <a:pt x="300" y="153"/>
                      <a:pt x="299" y="155"/>
                      <a:pt x="298" y="156"/>
                    </a:cubicBezTo>
                    <a:cubicBezTo>
                      <a:pt x="297" y="157"/>
                      <a:pt x="296" y="157"/>
                      <a:pt x="296" y="160"/>
                    </a:cubicBezTo>
                    <a:cubicBezTo>
                      <a:pt x="296" y="164"/>
                      <a:pt x="293" y="166"/>
                      <a:pt x="291" y="167"/>
                    </a:cubicBezTo>
                    <a:cubicBezTo>
                      <a:pt x="290" y="168"/>
                      <a:pt x="289" y="169"/>
                      <a:pt x="289" y="170"/>
                    </a:cubicBezTo>
                    <a:cubicBezTo>
                      <a:pt x="289" y="171"/>
                      <a:pt x="289" y="171"/>
                      <a:pt x="288" y="172"/>
                    </a:cubicBezTo>
                    <a:cubicBezTo>
                      <a:pt x="288" y="172"/>
                      <a:pt x="287" y="173"/>
                      <a:pt x="286" y="173"/>
                    </a:cubicBezTo>
                    <a:cubicBezTo>
                      <a:pt x="284" y="173"/>
                      <a:pt x="279" y="170"/>
                      <a:pt x="279" y="170"/>
                    </a:cubicBezTo>
                    <a:cubicBezTo>
                      <a:pt x="279" y="170"/>
                      <a:pt x="279" y="170"/>
                      <a:pt x="278" y="170"/>
                    </a:cubicBezTo>
                    <a:cubicBezTo>
                      <a:pt x="275" y="170"/>
                      <a:pt x="266" y="172"/>
                      <a:pt x="259" y="174"/>
                    </a:cubicBezTo>
                    <a:cubicBezTo>
                      <a:pt x="256" y="175"/>
                      <a:pt x="254" y="175"/>
                      <a:pt x="253" y="176"/>
                    </a:cubicBezTo>
                    <a:cubicBezTo>
                      <a:pt x="251" y="176"/>
                      <a:pt x="249" y="174"/>
                      <a:pt x="247" y="173"/>
                    </a:cubicBezTo>
                    <a:cubicBezTo>
                      <a:pt x="245" y="171"/>
                      <a:pt x="242" y="170"/>
                      <a:pt x="240" y="170"/>
                    </a:cubicBezTo>
                    <a:cubicBezTo>
                      <a:pt x="240" y="170"/>
                      <a:pt x="240" y="170"/>
                      <a:pt x="240" y="170"/>
                    </a:cubicBezTo>
                    <a:cubicBezTo>
                      <a:pt x="234" y="170"/>
                      <a:pt x="233" y="161"/>
                      <a:pt x="233" y="157"/>
                    </a:cubicBezTo>
                    <a:cubicBezTo>
                      <a:pt x="232" y="154"/>
                      <a:pt x="229" y="151"/>
                      <a:pt x="226" y="148"/>
                    </a:cubicBezTo>
                    <a:cubicBezTo>
                      <a:pt x="224" y="147"/>
                      <a:pt x="222" y="145"/>
                      <a:pt x="221" y="143"/>
                    </a:cubicBezTo>
                    <a:cubicBezTo>
                      <a:pt x="217" y="138"/>
                      <a:pt x="216" y="126"/>
                      <a:pt x="216" y="120"/>
                    </a:cubicBezTo>
                    <a:cubicBezTo>
                      <a:pt x="216" y="119"/>
                      <a:pt x="216" y="119"/>
                      <a:pt x="216" y="119"/>
                    </a:cubicBezTo>
                    <a:cubicBezTo>
                      <a:pt x="216" y="113"/>
                      <a:pt x="215" y="101"/>
                      <a:pt x="220" y="89"/>
                    </a:cubicBezTo>
                    <a:cubicBezTo>
                      <a:pt x="221" y="87"/>
                      <a:pt x="221" y="86"/>
                      <a:pt x="221" y="85"/>
                    </a:cubicBezTo>
                    <a:cubicBezTo>
                      <a:pt x="221" y="84"/>
                      <a:pt x="220" y="84"/>
                      <a:pt x="220" y="84"/>
                    </a:cubicBezTo>
                    <a:cubicBezTo>
                      <a:pt x="220" y="84"/>
                      <a:pt x="219" y="84"/>
                      <a:pt x="219" y="84"/>
                    </a:cubicBezTo>
                    <a:cubicBezTo>
                      <a:pt x="218" y="84"/>
                      <a:pt x="218" y="83"/>
                      <a:pt x="218" y="83"/>
                    </a:cubicBezTo>
                    <a:cubicBezTo>
                      <a:pt x="218" y="83"/>
                      <a:pt x="218" y="83"/>
                      <a:pt x="217" y="83"/>
                    </a:cubicBezTo>
                    <a:cubicBezTo>
                      <a:pt x="217" y="83"/>
                      <a:pt x="217" y="83"/>
                      <a:pt x="217" y="83"/>
                    </a:cubicBezTo>
                    <a:cubicBezTo>
                      <a:pt x="214" y="83"/>
                      <a:pt x="210" y="81"/>
                      <a:pt x="206" y="80"/>
                    </a:cubicBezTo>
                    <a:cubicBezTo>
                      <a:pt x="204" y="79"/>
                      <a:pt x="202" y="78"/>
                      <a:pt x="202" y="78"/>
                    </a:cubicBezTo>
                    <a:cubicBezTo>
                      <a:pt x="200" y="78"/>
                      <a:pt x="199" y="76"/>
                      <a:pt x="199" y="74"/>
                    </a:cubicBezTo>
                    <a:cubicBezTo>
                      <a:pt x="198" y="73"/>
                      <a:pt x="198" y="71"/>
                      <a:pt x="198" y="70"/>
                    </a:cubicBezTo>
                    <a:cubicBezTo>
                      <a:pt x="197" y="69"/>
                      <a:pt x="196" y="67"/>
                      <a:pt x="196" y="66"/>
                    </a:cubicBezTo>
                    <a:cubicBezTo>
                      <a:pt x="196" y="64"/>
                      <a:pt x="196" y="63"/>
                      <a:pt x="195" y="62"/>
                    </a:cubicBezTo>
                    <a:cubicBezTo>
                      <a:pt x="193" y="60"/>
                      <a:pt x="186" y="54"/>
                      <a:pt x="184" y="46"/>
                    </a:cubicBezTo>
                    <a:cubicBezTo>
                      <a:pt x="182" y="40"/>
                      <a:pt x="169" y="36"/>
                      <a:pt x="165" y="36"/>
                    </a:cubicBezTo>
                    <a:cubicBezTo>
                      <a:pt x="165" y="36"/>
                      <a:pt x="165" y="36"/>
                      <a:pt x="165" y="36"/>
                    </a:cubicBezTo>
                    <a:cubicBezTo>
                      <a:pt x="162" y="36"/>
                      <a:pt x="160" y="40"/>
                      <a:pt x="159" y="43"/>
                    </a:cubicBezTo>
                    <a:cubicBezTo>
                      <a:pt x="158" y="45"/>
                      <a:pt x="157" y="46"/>
                      <a:pt x="157" y="46"/>
                    </a:cubicBezTo>
                    <a:cubicBezTo>
                      <a:pt x="156" y="46"/>
                      <a:pt x="156" y="46"/>
                      <a:pt x="156" y="46"/>
                    </a:cubicBezTo>
                    <a:cubicBezTo>
                      <a:pt x="156" y="46"/>
                      <a:pt x="155" y="46"/>
                      <a:pt x="154" y="46"/>
                    </a:cubicBezTo>
                    <a:cubicBezTo>
                      <a:pt x="153" y="45"/>
                      <a:pt x="150" y="43"/>
                      <a:pt x="146" y="41"/>
                    </a:cubicBezTo>
                    <a:cubicBezTo>
                      <a:pt x="145" y="40"/>
                      <a:pt x="143" y="40"/>
                      <a:pt x="143" y="39"/>
                    </a:cubicBezTo>
                    <a:cubicBezTo>
                      <a:pt x="140" y="38"/>
                      <a:pt x="138" y="35"/>
                      <a:pt x="138" y="31"/>
                    </a:cubicBezTo>
                    <a:cubicBezTo>
                      <a:pt x="138" y="28"/>
                      <a:pt x="133" y="24"/>
                      <a:pt x="132" y="23"/>
                    </a:cubicBezTo>
                    <a:cubicBezTo>
                      <a:pt x="130" y="23"/>
                      <a:pt x="122" y="15"/>
                      <a:pt x="119" y="12"/>
                    </a:cubicBezTo>
                    <a:cubicBezTo>
                      <a:pt x="102" y="12"/>
                      <a:pt x="102" y="12"/>
                      <a:pt x="102" y="12"/>
                    </a:cubicBezTo>
                    <a:cubicBezTo>
                      <a:pt x="98" y="17"/>
                      <a:pt x="98" y="17"/>
                      <a:pt x="98" y="17"/>
                    </a:cubicBezTo>
                    <a:cubicBezTo>
                      <a:pt x="65" y="17"/>
                      <a:pt x="65" y="17"/>
                      <a:pt x="65" y="17"/>
                    </a:cubicBezTo>
                    <a:cubicBezTo>
                      <a:pt x="65" y="17"/>
                      <a:pt x="65" y="17"/>
                      <a:pt x="65" y="17"/>
                    </a:cubicBezTo>
                    <a:cubicBezTo>
                      <a:pt x="65" y="17"/>
                      <a:pt x="64" y="16"/>
                      <a:pt x="61" y="15"/>
                    </a:cubicBezTo>
                    <a:cubicBezTo>
                      <a:pt x="60" y="15"/>
                      <a:pt x="59" y="14"/>
                      <a:pt x="57" y="14"/>
                    </a:cubicBezTo>
                    <a:cubicBezTo>
                      <a:pt x="56" y="14"/>
                      <a:pt x="56" y="13"/>
                      <a:pt x="55" y="13"/>
                    </a:cubicBezTo>
                    <a:cubicBezTo>
                      <a:pt x="48" y="10"/>
                      <a:pt x="39" y="7"/>
                      <a:pt x="36" y="7"/>
                    </a:cubicBezTo>
                    <a:cubicBezTo>
                      <a:pt x="33" y="6"/>
                      <a:pt x="29" y="3"/>
                      <a:pt x="26" y="1"/>
                    </a:cubicBezTo>
                    <a:cubicBezTo>
                      <a:pt x="25" y="1"/>
                      <a:pt x="24" y="0"/>
                      <a:pt x="24" y="0"/>
                    </a:cubicBezTo>
                    <a:cubicBezTo>
                      <a:pt x="0" y="3"/>
                      <a:pt x="0" y="3"/>
                      <a:pt x="0" y="3"/>
                    </a:cubicBezTo>
                    <a:cubicBezTo>
                      <a:pt x="1" y="6"/>
                      <a:pt x="3" y="9"/>
                      <a:pt x="5" y="11"/>
                    </a:cubicBezTo>
                    <a:cubicBezTo>
                      <a:pt x="10" y="18"/>
                      <a:pt x="14" y="29"/>
                      <a:pt x="14" y="34"/>
                    </a:cubicBezTo>
                    <a:cubicBezTo>
                      <a:pt x="15" y="36"/>
                      <a:pt x="19" y="39"/>
                      <a:pt x="24" y="42"/>
                    </a:cubicBezTo>
                    <a:cubicBezTo>
                      <a:pt x="25" y="43"/>
                      <a:pt x="27" y="43"/>
                      <a:pt x="28" y="44"/>
                    </a:cubicBezTo>
                    <a:cubicBezTo>
                      <a:pt x="35" y="48"/>
                      <a:pt x="35" y="58"/>
                      <a:pt x="34" y="60"/>
                    </a:cubicBezTo>
                    <a:cubicBezTo>
                      <a:pt x="34" y="61"/>
                      <a:pt x="33" y="62"/>
                      <a:pt x="31" y="62"/>
                    </a:cubicBezTo>
                    <a:cubicBezTo>
                      <a:pt x="30" y="62"/>
                      <a:pt x="29" y="62"/>
                      <a:pt x="28" y="61"/>
                    </a:cubicBezTo>
                    <a:cubicBezTo>
                      <a:pt x="27" y="61"/>
                      <a:pt x="26" y="61"/>
                      <a:pt x="26" y="61"/>
                    </a:cubicBezTo>
                    <a:cubicBezTo>
                      <a:pt x="25" y="61"/>
                      <a:pt x="25" y="61"/>
                      <a:pt x="25" y="61"/>
                    </a:cubicBezTo>
                    <a:cubicBezTo>
                      <a:pt x="25" y="63"/>
                      <a:pt x="34" y="70"/>
                      <a:pt x="38" y="70"/>
                    </a:cubicBezTo>
                    <a:cubicBezTo>
                      <a:pt x="38" y="70"/>
                      <a:pt x="39" y="70"/>
                      <a:pt x="39" y="70"/>
                    </a:cubicBezTo>
                    <a:cubicBezTo>
                      <a:pt x="42" y="70"/>
                      <a:pt x="44" y="72"/>
                      <a:pt x="48" y="76"/>
                    </a:cubicBezTo>
                    <a:cubicBezTo>
                      <a:pt x="49" y="77"/>
                      <a:pt x="50" y="77"/>
                      <a:pt x="51" y="78"/>
                    </a:cubicBezTo>
                    <a:cubicBezTo>
                      <a:pt x="54" y="81"/>
                      <a:pt x="56" y="85"/>
                      <a:pt x="56" y="89"/>
                    </a:cubicBezTo>
                    <a:cubicBezTo>
                      <a:pt x="56" y="91"/>
                      <a:pt x="55" y="93"/>
                      <a:pt x="54" y="94"/>
                    </a:cubicBezTo>
                    <a:cubicBezTo>
                      <a:pt x="54" y="95"/>
                      <a:pt x="59" y="99"/>
                      <a:pt x="64" y="101"/>
                    </a:cubicBezTo>
                    <a:cubicBezTo>
                      <a:pt x="65" y="102"/>
                      <a:pt x="66" y="103"/>
                      <a:pt x="67" y="104"/>
                    </a:cubicBezTo>
                    <a:cubicBezTo>
                      <a:pt x="77" y="110"/>
                      <a:pt x="79" y="118"/>
                      <a:pt x="79" y="119"/>
                    </a:cubicBezTo>
                    <a:cubicBezTo>
                      <a:pt x="80" y="119"/>
                      <a:pt x="80" y="119"/>
                      <a:pt x="80" y="119"/>
                    </a:cubicBezTo>
                    <a:cubicBezTo>
                      <a:pt x="81" y="119"/>
                      <a:pt x="82" y="117"/>
                      <a:pt x="83" y="115"/>
                    </a:cubicBezTo>
                    <a:cubicBezTo>
                      <a:pt x="84" y="113"/>
                      <a:pt x="83" y="113"/>
                      <a:pt x="82" y="111"/>
                    </a:cubicBezTo>
                    <a:cubicBezTo>
                      <a:pt x="81" y="110"/>
                      <a:pt x="80" y="109"/>
                      <a:pt x="80" y="106"/>
                    </a:cubicBezTo>
                    <a:cubicBezTo>
                      <a:pt x="80" y="104"/>
                      <a:pt x="78" y="104"/>
                      <a:pt x="74" y="104"/>
                    </a:cubicBezTo>
                    <a:cubicBezTo>
                      <a:pt x="73" y="104"/>
                      <a:pt x="73" y="103"/>
                      <a:pt x="72" y="103"/>
                    </a:cubicBezTo>
                    <a:cubicBezTo>
                      <a:pt x="69" y="103"/>
                      <a:pt x="70" y="100"/>
                      <a:pt x="70" y="98"/>
                    </a:cubicBezTo>
                    <a:cubicBezTo>
                      <a:pt x="70" y="96"/>
                      <a:pt x="70" y="94"/>
                      <a:pt x="69" y="93"/>
                    </a:cubicBezTo>
                    <a:cubicBezTo>
                      <a:pt x="65" y="90"/>
                      <a:pt x="63" y="83"/>
                      <a:pt x="61" y="77"/>
                    </a:cubicBezTo>
                    <a:cubicBezTo>
                      <a:pt x="60" y="74"/>
                      <a:pt x="58" y="71"/>
                      <a:pt x="55" y="68"/>
                    </a:cubicBezTo>
                    <a:cubicBezTo>
                      <a:pt x="52" y="65"/>
                      <a:pt x="50" y="63"/>
                      <a:pt x="49" y="60"/>
                    </a:cubicBezTo>
                    <a:cubicBezTo>
                      <a:pt x="45" y="54"/>
                      <a:pt x="42" y="49"/>
                      <a:pt x="40" y="48"/>
                    </a:cubicBezTo>
                    <a:cubicBezTo>
                      <a:pt x="39" y="48"/>
                      <a:pt x="39" y="47"/>
                      <a:pt x="39" y="47"/>
                    </a:cubicBezTo>
                    <a:cubicBezTo>
                      <a:pt x="39" y="46"/>
                      <a:pt x="40" y="45"/>
                      <a:pt x="40" y="44"/>
                    </a:cubicBezTo>
                    <a:cubicBezTo>
                      <a:pt x="41" y="42"/>
                      <a:pt x="41" y="42"/>
                      <a:pt x="41" y="42"/>
                    </a:cubicBezTo>
                    <a:cubicBezTo>
                      <a:pt x="40" y="41"/>
                      <a:pt x="39" y="40"/>
                      <a:pt x="37" y="40"/>
                    </a:cubicBezTo>
                    <a:cubicBezTo>
                      <a:pt x="36" y="39"/>
                      <a:pt x="34" y="39"/>
                      <a:pt x="33" y="38"/>
                    </a:cubicBezTo>
                    <a:cubicBezTo>
                      <a:pt x="28" y="36"/>
                      <a:pt x="26" y="33"/>
                      <a:pt x="26" y="29"/>
                    </a:cubicBezTo>
                    <a:cubicBezTo>
                      <a:pt x="26" y="25"/>
                      <a:pt x="23" y="15"/>
                      <a:pt x="22" y="12"/>
                    </a:cubicBezTo>
                    <a:cubicBezTo>
                      <a:pt x="22" y="11"/>
                      <a:pt x="22" y="10"/>
                      <a:pt x="22" y="9"/>
                    </a:cubicBezTo>
                    <a:cubicBezTo>
                      <a:pt x="23" y="8"/>
                      <a:pt x="26" y="8"/>
                      <a:pt x="28" y="10"/>
                    </a:cubicBezTo>
                    <a:cubicBezTo>
                      <a:pt x="28" y="10"/>
                      <a:pt x="28" y="10"/>
                      <a:pt x="28" y="10"/>
                    </a:cubicBezTo>
                    <a:cubicBezTo>
                      <a:pt x="29" y="11"/>
                      <a:pt x="29" y="12"/>
                      <a:pt x="30" y="12"/>
                    </a:cubicBezTo>
                    <a:cubicBezTo>
                      <a:pt x="30" y="12"/>
                      <a:pt x="30" y="12"/>
                      <a:pt x="31" y="12"/>
                    </a:cubicBezTo>
                    <a:cubicBezTo>
                      <a:pt x="31" y="11"/>
                      <a:pt x="32" y="11"/>
                      <a:pt x="33" y="11"/>
                    </a:cubicBezTo>
                    <a:cubicBezTo>
                      <a:pt x="35" y="11"/>
                      <a:pt x="37" y="13"/>
                      <a:pt x="38" y="15"/>
                    </a:cubicBezTo>
                    <a:cubicBezTo>
                      <a:pt x="38" y="15"/>
                      <a:pt x="38" y="15"/>
                      <a:pt x="40" y="15"/>
                    </a:cubicBezTo>
                    <a:cubicBezTo>
                      <a:pt x="40" y="15"/>
                      <a:pt x="41" y="15"/>
                      <a:pt x="41" y="15"/>
                    </a:cubicBezTo>
                    <a:cubicBezTo>
                      <a:pt x="43" y="15"/>
                      <a:pt x="44" y="15"/>
                      <a:pt x="45" y="16"/>
                    </a:cubicBezTo>
                    <a:cubicBezTo>
                      <a:pt x="46" y="17"/>
                      <a:pt x="46" y="18"/>
                      <a:pt x="45" y="19"/>
                    </a:cubicBezTo>
                    <a:cubicBezTo>
                      <a:pt x="45" y="20"/>
                      <a:pt x="43" y="23"/>
                      <a:pt x="47" y="30"/>
                    </a:cubicBezTo>
                    <a:cubicBezTo>
                      <a:pt x="51" y="37"/>
                      <a:pt x="52" y="38"/>
                      <a:pt x="50" y="40"/>
                    </a:cubicBezTo>
                    <a:cubicBezTo>
                      <a:pt x="50" y="40"/>
                      <a:pt x="49" y="41"/>
                      <a:pt x="49" y="44"/>
                    </a:cubicBezTo>
                    <a:cubicBezTo>
                      <a:pt x="49" y="46"/>
                      <a:pt x="50" y="47"/>
                      <a:pt x="51" y="47"/>
                    </a:cubicBezTo>
                    <a:cubicBezTo>
                      <a:pt x="51" y="47"/>
                      <a:pt x="52" y="47"/>
                      <a:pt x="53" y="46"/>
                    </a:cubicBezTo>
                    <a:cubicBezTo>
                      <a:pt x="53" y="46"/>
                      <a:pt x="54" y="45"/>
                      <a:pt x="54" y="45"/>
                    </a:cubicBezTo>
                    <a:cubicBezTo>
                      <a:pt x="56" y="45"/>
                      <a:pt x="58" y="47"/>
                      <a:pt x="63" y="52"/>
                    </a:cubicBezTo>
                    <a:cubicBezTo>
                      <a:pt x="64" y="54"/>
                      <a:pt x="66" y="55"/>
                      <a:pt x="68" y="56"/>
                    </a:cubicBezTo>
                    <a:cubicBezTo>
                      <a:pt x="70" y="57"/>
                      <a:pt x="72" y="58"/>
                      <a:pt x="72" y="60"/>
                    </a:cubicBezTo>
                    <a:cubicBezTo>
                      <a:pt x="72" y="61"/>
                      <a:pt x="73" y="65"/>
                      <a:pt x="77" y="66"/>
                    </a:cubicBezTo>
                    <a:cubicBezTo>
                      <a:pt x="80" y="67"/>
                      <a:pt x="81" y="68"/>
                      <a:pt x="82" y="70"/>
                    </a:cubicBezTo>
                    <a:cubicBezTo>
                      <a:pt x="83" y="71"/>
                      <a:pt x="84" y="72"/>
                      <a:pt x="85" y="72"/>
                    </a:cubicBezTo>
                    <a:cubicBezTo>
                      <a:pt x="86" y="72"/>
                      <a:pt x="87" y="73"/>
                      <a:pt x="88" y="74"/>
                    </a:cubicBezTo>
                    <a:cubicBezTo>
                      <a:pt x="88" y="76"/>
                      <a:pt x="88" y="78"/>
                      <a:pt x="87" y="80"/>
                    </a:cubicBezTo>
                    <a:cubicBezTo>
                      <a:pt x="87" y="81"/>
                      <a:pt x="87" y="82"/>
                      <a:pt x="87" y="83"/>
                    </a:cubicBezTo>
                    <a:cubicBezTo>
                      <a:pt x="88" y="85"/>
                      <a:pt x="90" y="86"/>
                      <a:pt x="94" y="88"/>
                    </a:cubicBezTo>
                    <a:cubicBezTo>
                      <a:pt x="98" y="89"/>
                      <a:pt x="99" y="90"/>
                      <a:pt x="100" y="92"/>
                    </a:cubicBezTo>
                    <a:cubicBezTo>
                      <a:pt x="100" y="93"/>
                      <a:pt x="101" y="94"/>
                      <a:pt x="103" y="96"/>
                    </a:cubicBezTo>
                    <a:cubicBezTo>
                      <a:pt x="109" y="102"/>
                      <a:pt x="124" y="119"/>
                      <a:pt x="128" y="124"/>
                    </a:cubicBezTo>
                    <a:cubicBezTo>
                      <a:pt x="130" y="128"/>
                      <a:pt x="132" y="131"/>
                      <a:pt x="133" y="134"/>
                    </a:cubicBezTo>
                    <a:cubicBezTo>
                      <a:pt x="133" y="135"/>
                      <a:pt x="133" y="135"/>
                      <a:pt x="133" y="136"/>
                    </a:cubicBezTo>
                    <a:cubicBezTo>
                      <a:pt x="134" y="138"/>
                      <a:pt x="133" y="140"/>
                      <a:pt x="133" y="141"/>
                    </a:cubicBezTo>
                    <a:cubicBezTo>
                      <a:pt x="132" y="142"/>
                      <a:pt x="132" y="143"/>
                      <a:pt x="133" y="144"/>
                    </a:cubicBezTo>
                    <a:cubicBezTo>
                      <a:pt x="133" y="144"/>
                      <a:pt x="133" y="145"/>
                      <a:pt x="133" y="146"/>
                    </a:cubicBezTo>
                    <a:cubicBezTo>
                      <a:pt x="133" y="147"/>
                      <a:pt x="132" y="148"/>
                      <a:pt x="131" y="148"/>
                    </a:cubicBezTo>
                    <a:cubicBezTo>
                      <a:pt x="130" y="148"/>
                      <a:pt x="129" y="148"/>
                      <a:pt x="129" y="148"/>
                    </a:cubicBezTo>
                    <a:cubicBezTo>
                      <a:pt x="130" y="151"/>
                      <a:pt x="133" y="161"/>
                      <a:pt x="137" y="16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6" name="Freeform 147">
                <a:extLst>
                  <a:ext uri="{FF2B5EF4-FFF2-40B4-BE49-F238E27FC236}">
                    <a16:creationId xmlns:a16="http://schemas.microsoft.com/office/drawing/2014/main" id="{670C0CD0-0FC3-45F9-9C62-2ABE9063A342}"/>
                  </a:ext>
                </a:extLst>
              </p:cNvPr>
              <p:cNvSpPr>
                <a:spLocks/>
              </p:cNvSpPr>
              <p:nvPr/>
            </p:nvSpPr>
            <p:spPr bwMode="auto">
              <a:xfrm>
                <a:off x="3493812" y="4300280"/>
                <a:ext cx="165476" cy="84610"/>
              </a:xfrm>
              <a:custGeom>
                <a:avLst/>
                <a:gdLst>
                  <a:gd name="T0" fmla="*/ 24 w 66"/>
                  <a:gd name="T1" fmla="*/ 33 h 34"/>
                  <a:gd name="T2" fmla="*/ 27 w 66"/>
                  <a:gd name="T3" fmla="*/ 31 h 34"/>
                  <a:gd name="T4" fmla="*/ 26 w 66"/>
                  <a:gd name="T5" fmla="*/ 30 h 34"/>
                  <a:gd name="T6" fmla="*/ 27 w 66"/>
                  <a:gd name="T7" fmla="*/ 25 h 34"/>
                  <a:gd name="T8" fmla="*/ 31 w 66"/>
                  <a:gd name="T9" fmla="*/ 23 h 34"/>
                  <a:gd name="T10" fmla="*/ 43 w 66"/>
                  <a:gd name="T11" fmla="*/ 19 h 34"/>
                  <a:gd name="T12" fmla="*/ 49 w 66"/>
                  <a:gd name="T13" fmla="*/ 15 h 34"/>
                  <a:gd name="T14" fmla="*/ 52 w 66"/>
                  <a:gd name="T15" fmla="*/ 15 h 34"/>
                  <a:gd name="T16" fmla="*/ 54 w 66"/>
                  <a:gd name="T17" fmla="*/ 16 h 34"/>
                  <a:gd name="T18" fmla="*/ 57 w 66"/>
                  <a:gd name="T19" fmla="*/ 14 h 34"/>
                  <a:gd name="T20" fmla="*/ 59 w 66"/>
                  <a:gd name="T21" fmla="*/ 13 h 34"/>
                  <a:gd name="T22" fmla="*/ 60 w 66"/>
                  <a:gd name="T23" fmla="*/ 13 h 34"/>
                  <a:gd name="T24" fmla="*/ 61 w 66"/>
                  <a:gd name="T25" fmla="*/ 12 h 34"/>
                  <a:gd name="T26" fmla="*/ 62 w 66"/>
                  <a:gd name="T27" fmla="*/ 11 h 34"/>
                  <a:gd name="T28" fmla="*/ 64 w 66"/>
                  <a:gd name="T29" fmla="*/ 11 h 34"/>
                  <a:gd name="T30" fmla="*/ 65 w 66"/>
                  <a:gd name="T31" fmla="*/ 10 h 34"/>
                  <a:gd name="T32" fmla="*/ 66 w 66"/>
                  <a:gd name="T33" fmla="*/ 10 h 34"/>
                  <a:gd name="T34" fmla="*/ 62 w 66"/>
                  <a:gd name="T35" fmla="*/ 7 h 34"/>
                  <a:gd name="T36" fmla="*/ 54 w 66"/>
                  <a:gd name="T37" fmla="*/ 3 h 34"/>
                  <a:gd name="T38" fmla="*/ 45 w 66"/>
                  <a:gd name="T39" fmla="*/ 0 h 34"/>
                  <a:gd name="T40" fmla="*/ 31 w 66"/>
                  <a:gd name="T41" fmla="*/ 3 h 34"/>
                  <a:gd name="T42" fmla="*/ 22 w 66"/>
                  <a:gd name="T43" fmla="*/ 3 h 34"/>
                  <a:gd name="T44" fmla="*/ 16 w 66"/>
                  <a:gd name="T45" fmla="*/ 3 h 34"/>
                  <a:gd name="T46" fmla="*/ 10 w 66"/>
                  <a:gd name="T47" fmla="*/ 4 h 34"/>
                  <a:gd name="T48" fmla="*/ 10 w 66"/>
                  <a:gd name="T49" fmla="*/ 4 h 34"/>
                  <a:gd name="T50" fmla="*/ 8 w 66"/>
                  <a:gd name="T51" fmla="*/ 7 h 34"/>
                  <a:gd name="T52" fmla="*/ 7 w 66"/>
                  <a:gd name="T53" fmla="*/ 7 h 34"/>
                  <a:gd name="T54" fmla="*/ 4 w 66"/>
                  <a:gd name="T55" fmla="*/ 10 h 34"/>
                  <a:gd name="T56" fmla="*/ 1 w 66"/>
                  <a:gd name="T57" fmla="*/ 16 h 34"/>
                  <a:gd name="T58" fmla="*/ 0 w 66"/>
                  <a:gd name="T59" fmla="*/ 18 h 34"/>
                  <a:gd name="T60" fmla="*/ 1 w 66"/>
                  <a:gd name="T61" fmla="*/ 18 h 34"/>
                  <a:gd name="T62" fmla="*/ 2 w 66"/>
                  <a:gd name="T63" fmla="*/ 19 h 34"/>
                  <a:gd name="T64" fmla="*/ 4 w 66"/>
                  <a:gd name="T65" fmla="*/ 20 h 34"/>
                  <a:gd name="T66" fmla="*/ 11 w 66"/>
                  <a:gd name="T67" fmla="*/ 22 h 34"/>
                  <a:gd name="T68" fmla="*/ 12 w 66"/>
                  <a:gd name="T69" fmla="*/ 22 h 34"/>
                  <a:gd name="T70" fmla="*/ 17 w 66"/>
                  <a:gd name="T71" fmla="*/ 23 h 34"/>
                  <a:gd name="T72" fmla="*/ 17 w 66"/>
                  <a:gd name="T73" fmla="*/ 23 h 34"/>
                  <a:gd name="T74" fmla="*/ 17 w 66"/>
                  <a:gd name="T75" fmla="*/ 24 h 34"/>
                  <a:gd name="T76" fmla="*/ 17 w 66"/>
                  <a:gd name="T77" fmla="*/ 24 h 34"/>
                  <a:gd name="T78" fmla="*/ 17 w 66"/>
                  <a:gd name="T79" fmla="*/ 24 h 34"/>
                  <a:gd name="T80" fmla="*/ 17 w 66"/>
                  <a:gd name="T81" fmla="*/ 24 h 34"/>
                  <a:gd name="T82" fmla="*/ 17 w 66"/>
                  <a:gd name="T83" fmla="*/ 25 h 34"/>
                  <a:gd name="T84" fmla="*/ 17 w 66"/>
                  <a:gd name="T85" fmla="*/ 25 h 34"/>
                  <a:gd name="T86" fmla="*/ 17 w 66"/>
                  <a:gd name="T87" fmla="*/ 25 h 34"/>
                  <a:gd name="T88" fmla="*/ 17 w 66"/>
                  <a:gd name="T89" fmla="*/ 26 h 34"/>
                  <a:gd name="T90" fmla="*/ 17 w 66"/>
                  <a:gd name="T91" fmla="*/ 26 h 34"/>
                  <a:gd name="T92" fmla="*/ 17 w 66"/>
                  <a:gd name="T93" fmla="*/ 27 h 34"/>
                  <a:gd name="T94" fmla="*/ 17 w 66"/>
                  <a:gd name="T95" fmla="*/ 28 h 34"/>
                  <a:gd name="T96" fmla="*/ 17 w 66"/>
                  <a:gd name="T97" fmla="*/ 29 h 34"/>
                  <a:gd name="T98" fmla="*/ 17 w 66"/>
                  <a:gd name="T99" fmla="*/ 29 h 34"/>
                  <a:gd name="T100" fmla="*/ 17 w 66"/>
                  <a:gd name="T101" fmla="*/ 29 h 34"/>
                  <a:gd name="T102" fmla="*/ 17 w 66"/>
                  <a:gd name="T103" fmla="*/ 29 h 34"/>
                  <a:gd name="T104" fmla="*/ 20 w 66"/>
                  <a:gd name="T105" fmla="*/ 30 h 34"/>
                  <a:gd name="T106" fmla="*/ 21 w 66"/>
                  <a:gd name="T107" fmla="*/ 34 h 34"/>
                  <a:gd name="T108" fmla="*/ 24 w 66"/>
                  <a:gd name="T109"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 h="34">
                    <a:moveTo>
                      <a:pt x="24" y="33"/>
                    </a:moveTo>
                    <a:cubicBezTo>
                      <a:pt x="25" y="32"/>
                      <a:pt x="26" y="31"/>
                      <a:pt x="27" y="31"/>
                    </a:cubicBezTo>
                    <a:cubicBezTo>
                      <a:pt x="27" y="31"/>
                      <a:pt x="27" y="30"/>
                      <a:pt x="26" y="30"/>
                    </a:cubicBezTo>
                    <a:cubicBezTo>
                      <a:pt x="26" y="29"/>
                      <a:pt x="26" y="27"/>
                      <a:pt x="27" y="25"/>
                    </a:cubicBezTo>
                    <a:cubicBezTo>
                      <a:pt x="28" y="24"/>
                      <a:pt x="29" y="23"/>
                      <a:pt x="31" y="23"/>
                    </a:cubicBezTo>
                    <a:cubicBezTo>
                      <a:pt x="38" y="23"/>
                      <a:pt x="42" y="22"/>
                      <a:pt x="43" y="19"/>
                    </a:cubicBezTo>
                    <a:cubicBezTo>
                      <a:pt x="43" y="15"/>
                      <a:pt x="48" y="15"/>
                      <a:pt x="49" y="15"/>
                    </a:cubicBezTo>
                    <a:cubicBezTo>
                      <a:pt x="50" y="15"/>
                      <a:pt x="51" y="15"/>
                      <a:pt x="52" y="15"/>
                    </a:cubicBezTo>
                    <a:cubicBezTo>
                      <a:pt x="53" y="15"/>
                      <a:pt x="54" y="16"/>
                      <a:pt x="54" y="16"/>
                    </a:cubicBezTo>
                    <a:cubicBezTo>
                      <a:pt x="55" y="15"/>
                      <a:pt x="56" y="15"/>
                      <a:pt x="57" y="14"/>
                    </a:cubicBezTo>
                    <a:cubicBezTo>
                      <a:pt x="57" y="14"/>
                      <a:pt x="58" y="13"/>
                      <a:pt x="59" y="13"/>
                    </a:cubicBezTo>
                    <a:cubicBezTo>
                      <a:pt x="59" y="13"/>
                      <a:pt x="59" y="13"/>
                      <a:pt x="60" y="13"/>
                    </a:cubicBezTo>
                    <a:cubicBezTo>
                      <a:pt x="60" y="12"/>
                      <a:pt x="61" y="12"/>
                      <a:pt x="61" y="12"/>
                    </a:cubicBezTo>
                    <a:cubicBezTo>
                      <a:pt x="62" y="12"/>
                      <a:pt x="62" y="11"/>
                      <a:pt x="62" y="11"/>
                    </a:cubicBezTo>
                    <a:cubicBezTo>
                      <a:pt x="63" y="11"/>
                      <a:pt x="63" y="11"/>
                      <a:pt x="64" y="11"/>
                    </a:cubicBezTo>
                    <a:cubicBezTo>
                      <a:pt x="64" y="11"/>
                      <a:pt x="65" y="11"/>
                      <a:pt x="65" y="10"/>
                    </a:cubicBezTo>
                    <a:cubicBezTo>
                      <a:pt x="66" y="10"/>
                      <a:pt x="66" y="10"/>
                      <a:pt x="66" y="10"/>
                    </a:cubicBezTo>
                    <a:cubicBezTo>
                      <a:pt x="66" y="9"/>
                      <a:pt x="65" y="8"/>
                      <a:pt x="62" y="7"/>
                    </a:cubicBezTo>
                    <a:cubicBezTo>
                      <a:pt x="60" y="6"/>
                      <a:pt x="57" y="5"/>
                      <a:pt x="54" y="3"/>
                    </a:cubicBezTo>
                    <a:cubicBezTo>
                      <a:pt x="52" y="1"/>
                      <a:pt x="49" y="0"/>
                      <a:pt x="45" y="0"/>
                    </a:cubicBezTo>
                    <a:cubicBezTo>
                      <a:pt x="39" y="0"/>
                      <a:pt x="33" y="2"/>
                      <a:pt x="31" y="3"/>
                    </a:cubicBezTo>
                    <a:cubicBezTo>
                      <a:pt x="29" y="4"/>
                      <a:pt x="25" y="4"/>
                      <a:pt x="22" y="3"/>
                    </a:cubicBezTo>
                    <a:cubicBezTo>
                      <a:pt x="20" y="3"/>
                      <a:pt x="18" y="3"/>
                      <a:pt x="16" y="3"/>
                    </a:cubicBezTo>
                    <a:cubicBezTo>
                      <a:pt x="14" y="3"/>
                      <a:pt x="12" y="3"/>
                      <a:pt x="10" y="4"/>
                    </a:cubicBezTo>
                    <a:cubicBezTo>
                      <a:pt x="10" y="4"/>
                      <a:pt x="10" y="4"/>
                      <a:pt x="10" y="4"/>
                    </a:cubicBezTo>
                    <a:cubicBezTo>
                      <a:pt x="10" y="5"/>
                      <a:pt x="9" y="6"/>
                      <a:pt x="8" y="7"/>
                    </a:cubicBezTo>
                    <a:cubicBezTo>
                      <a:pt x="8" y="7"/>
                      <a:pt x="8" y="7"/>
                      <a:pt x="7" y="7"/>
                    </a:cubicBezTo>
                    <a:cubicBezTo>
                      <a:pt x="6" y="8"/>
                      <a:pt x="5" y="9"/>
                      <a:pt x="4" y="10"/>
                    </a:cubicBezTo>
                    <a:cubicBezTo>
                      <a:pt x="2" y="12"/>
                      <a:pt x="1" y="15"/>
                      <a:pt x="1" y="16"/>
                    </a:cubicBezTo>
                    <a:cubicBezTo>
                      <a:pt x="1" y="17"/>
                      <a:pt x="0" y="17"/>
                      <a:pt x="0" y="18"/>
                    </a:cubicBezTo>
                    <a:cubicBezTo>
                      <a:pt x="1" y="18"/>
                      <a:pt x="1" y="18"/>
                      <a:pt x="1" y="18"/>
                    </a:cubicBezTo>
                    <a:cubicBezTo>
                      <a:pt x="1" y="18"/>
                      <a:pt x="2" y="18"/>
                      <a:pt x="2" y="19"/>
                    </a:cubicBezTo>
                    <a:cubicBezTo>
                      <a:pt x="3" y="19"/>
                      <a:pt x="3" y="19"/>
                      <a:pt x="4" y="20"/>
                    </a:cubicBezTo>
                    <a:cubicBezTo>
                      <a:pt x="6" y="21"/>
                      <a:pt x="9" y="22"/>
                      <a:pt x="11" y="22"/>
                    </a:cubicBezTo>
                    <a:cubicBezTo>
                      <a:pt x="12" y="22"/>
                      <a:pt x="12" y="22"/>
                      <a:pt x="12" y="22"/>
                    </a:cubicBezTo>
                    <a:cubicBezTo>
                      <a:pt x="13" y="22"/>
                      <a:pt x="15" y="22"/>
                      <a:pt x="17" y="23"/>
                    </a:cubicBezTo>
                    <a:cubicBezTo>
                      <a:pt x="17" y="23"/>
                      <a:pt x="17" y="23"/>
                      <a:pt x="17" y="23"/>
                    </a:cubicBezTo>
                    <a:cubicBezTo>
                      <a:pt x="17" y="23"/>
                      <a:pt x="17" y="24"/>
                      <a:pt x="17" y="24"/>
                    </a:cubicBezTo>
                    <a:cubicBezTo>
                      <a:pt x="17" y="24"/>
                      <a:pt x="17" y="24"/>
                      <a:pt x="17" y="24"/>
                    </a:cubicBezTo>
                    <a:cubicBezTo>
                      <a:pt x="17" y="24"/>
                      <a:pt x="17" y="24"/>
                      <a:pt x="17" y="24"/>
                    </a:cubicBezTo>
                    <a:cubicBezTo>
                      <a:pt x="17" y="24"/>
                      <a:pt x="17" y="24"/>
                      <a:pt x="17" y="24"/>
                    </a:cubicBezTo>
                    <a:cubicBezTo>
                      <a:pt x="17" y="24"/>
                      <a:pt x="17" y="25"/>
                      <a:pt x="17" y="25"/>
                    </a:cubicBezTo>
                    <a:cubicBezTo>
                      <a:pt x="17" y="25"/>
                      <a:pt x="17" y="25"/>
                      <a:pt x="17" y="25"/>
                    </a:cubicBezTo>
                    <a:cubicBezTo>
                      <a:pt x="17" y="25"/>
                      <a:pt x="17" y="25"/>
                      <a:pt x="17" y="25"/>
                    </a:cubicBezTo>
                    <a:cubicBezTo>
                      <a:pt x="17" y="26"/>
                      <a:pt x="17" y="26"/>
                      <a:pt x="17" y="26"/>
                    </a:cubicBezTo>
                    <a:cubicBezTo>
                      <a:pt x="17" y="26"/>
                      <a:pt x="17" y="26"/>
                      <a:pt x="17" y="26"/>
                    </a:cubicBezTo>
                    <a:cubicBezTo>
                      <a:pt x="17" y="27"/>
                      <a:pt x="17" y="27"/>
                      <a:pt x="17" y="27"/>
                    </a:cubicBezTo>
                    <a:cubicBezTo>
                      <a:pt x="17" y="27"/>
                      <a:pt x="17" y="28"/>
                      <a:pt x="17" y="28"/>
                    </a:cubicBezTo>
                    <a:cubicBezTo>
                      <a:pt x="17" y="28"/>
                      <a:pt x="17" y="29"/>
                      <a:pt x="17" y="29"/>
                    </a:cubicBezTo>
                    <a:cubicBezTo>
                      <a:pt x="17" y="29"/>
                      <a:pt x="17" y="29"/>
                      <a:pt x="17" y="29"/>
                    </a:cubicBezTo>
                    <a:cubicBezTo>
                      <a:pt x="17" y="29"/>
                      <a:pt x="17" y="29"/>
                      <a:pt x="17" y="29"/>
                    </a:cubicBezTo>
                    <a:cubicBezTo>
                      <a:pt x="17" y="29"/>
                      <a:pt x="17" y="29"/>
                      <a:pt x="17" y="29"/>
                    </a:cubicBezTo>
                    <a:cubicBezTo>
                      <a:pt x="18" y="29"/>
                      <a:pt x="19" y="30"/>
                      <a:pt x="20" y="30"/>
                    </a:cubicBezTo>
                    <a:cubicBezTo>
                      <a:pt x="21" y="31"/>
                      <a:pt x="21" y="33"/>
                      <a:pt x="21" y="34"/>
                    </a:cubicBezTo>
                    <a:lnTo>
                      <a:pt x="24" y="33"/>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7" name="Freeform 148">
                <a:extLst>
                  <a:ext uri="{FF2B5EF4-FFF2-40B4-BE49-F238E27FC236}">
                    <a16:creationId xmlns:a16="http://schemas.microsoft.com/office/drawing/2014/main" id="{7C266268-D12A-4EE2-A34A-8B4A4D6FF6B1}"/>
                  </a:ext>
                </a:extLst>
              </p:cNvPr>
              <p:cNvSpPr>
                <a:spLocks/>
              </p:cNvSpPr>
              <p:nvPr/>
            </p:nvSpPr>
            <p:spPr bwMode="auto">
              <a:xfrm>
                <a:off x="3474344" y="4347451"/>
                <a:ext cx="57655" cy="32197"/>
              </a:xfrm>
              <a:custGeom>
                <a:avLst/>
                <a:gdLst>
                  <a:gd name="T0" fmla="*/ 23 w 23"/>
                  <a:gd name="T1" fmla="*/ 6 h 13"/>
                  <a:gd name="T2" fmla="*/ 23 w 23"/>
                  <a:gd name="T3" fmla="*/ 6 h 13"/>
                  <a:gd name="T4" fmla="*/ 23 w 23"/>
                  <a:gd name="T5" fmla="*/ 6 h 13"/>
                  <a:gd name="T6" fmla="*/ 23 w 23"/>
                  <a:gd name="T7" fmla="*/ 6 h 13"/>
                  <a:gd name="T8" fmla="*/ 23 w 23"/>
                  <a:gd name="T9" fmla="*/ 5 h 13"/>
                  <a:gd name="T10" fmla="*/ 23 w 23"/>
                  <a:gd name="T11" fmla="*/ 5 h 13"/>
                  <a:gd name="T12" fmla="*/ 23 w 23"/>
                  <a:gd name="T13" fmla="*/ 5 h 13"/>
                  <a:gd name="T14" fmla="*/ 20 w 23"/>
                  <a:gd name="T15" fmla="*/ 5 h 13"/>
                  <a:gd name="T16" fmla="*/ 19 w 23"/>
                  <a:gd name="T17" fmla="*/ 5 h 13"/>
                  <a:gd name="T18" fmla="*/ 11 w 23"/>
                  <a:gd name="T19" fmla="*/ 2 h 13"/>
                  <a:gd name="T20" fmla="*/ 9 w 23"/>
                  <a:gd name="T21" fmla="*/ 1 h 13"/>
                  <a:gd name="T22" fmla="*/ 8 w 23"/>
                  <a:gd name="T23" fmla="*/ 1 h 13"/>
                  <a:gd name="T24" fmla="*/ 7 w 23"/>
                  <a:gd name="T25" fmla="*/ 0 h 13"/>
                  <a:gd name="T26" fmla="*/ 6 w 23"/>
                  <a:gd name="T27" fmla="*/ 0 h 13"/>
                  <a:gd name="T28" fmla="*/ 6 w 23"/>
                  <a:gd name="T29" fmla="*/ 0 h 13"/>
                  <a:gd name="T30" fmla="*/ 6 w 23"/>
                  <a:gd name="T31" fmla="*/ 1 h 13"/>
                  <a:gd name="T32" fmla="*/ 6 w 23"/>
                  <a:gd name="T33" fmla="*/ 1 h 13"/>
                  <a:gd name="T34" fmla="*/ 5 w 23"/>
                  <a:gd name="T35" fmla="*/ 1 h 13"/>
                  <a:gd name="T36" fmla="*/ 5 w 23"/>
                  <a:gd name="T37" fmla="*/ 1 h 13"/>
                  <a:gd name="T38" fmla="*/ 5 w 23"/>
                  <a:gd name="T39" fmla="*/ 1 h 13"/>
                  <a:gd name="T40" fmla="*/ 4 w 23"/>
                  <a:gd name="T41" fmla="*/ 2 h 13"/>
                  <a:gd name="T42" fmla="*/ 4 w 23"/>
                  <a:gd name="T43" fmla="*/ 2 h 13"/>
                  <a:gd name="T44" fmla="*/ 3 w 23"/>
                  <a:gd name="T45" fmla="*/ 3 h 13"/>
                  <a:gd name="T46" fmla="*/ 3 w 23"/>
                  <a:gd name="T47" fmla="*/ 3 h 13"/>
                  <a:gd name="T48" fmla="*/ 2 w 23"/>
                  <a:gd name="T49" fmla="*/ 4 h 13"/>
                  <a:gd name="T50" fmla="*/ 1 w 23"/>
                  <a:gd name="T51" fmla="*/ 5 h 13"/>
                  <a:gd name="T52" fmla="*/ 0 w 23"/>
                  <a:gd name="T53" fmla="*/ 6 h 13"/>
                  <a:gd name="T54" fmla="*/ 0 w 23"/>
                  <a:gd name="T55" fmla="*/ 6 h 13"/>
                  <a:gd name="T56" fmla="*/ 20 w 23"/>
                  <a:gd name="T57" fmla="*/ 13 h 13"/>
                  <a:gd name="T58" fmla="*/ 23 w 23"/>
                  <a:gd name="T59" fmla="*/ 12 h 13"/>
                  <a:gd name="T60" fmla="*/ 23 w 23"/>
                  <a:gd name="T61" fmla="*/ 11 h 13"/>
                  <a:gd name="T62" fmla="*/ 23 w 23"/>
                  <a:gd name="T63" fmla="*/ 10 h 13"/>
                  <a:gd name="T64" fmla="*/ 23 w 23"/>
                  <a:gd name="T65" fmla="*/ 9 h 13"/>
                  <a:gd name="T66" fmla="*/ 23 w 23"/>
                  <a:gd name="T67" fmla="*/ 8 h 13"/>
                  <a:gd name="T68" fmla="*/ 23 w 23"/>
                  <a:gd name="T69" fmla="*/ 8 h 13"/>
                  <a:gd name="T70" fmla="*/ 23 w 23"/>
                  <a:gd name="T71" fmla="*/ 7 h 13"/>
                  <a:gd name="T72" fmla="*/ 23 w 23"/>
                  <a:gd name="T73" fmla="*/ 7 h 13"/>
                  <a:gd name="T74" fmla="*/ 23 w 23"/>
                  <a:gd name="T75" fmla="*/ 7 h 13"/>
                  <a:gd name="T76" fmla="*/ 23 w 23"/>
                  <a:gd name="T7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13">
                    <a:moveTo>
                      <a:pt x="23" y="6"/>
                    </a:moveTo>
                    <a:cubicBezTo>
                      <a:pt x="23" y="6"/>
                      <a:pt x="23" y="6"/>
                      <a:pt x="23" y="6"/>
                    </a:cubicBezTo>
                    <a:cubicBezTo>
                      <a:pt x="23" y="6"/>
                      <a:pt x="23" y="6"/>
                      <a:pt x="23" y="6"/>
                    </a:cubicBezTo>
                    <a:cubicBezTo>
                      <a:pt x="23" y="6"/>
                      <a:pt x="23" y="6"/>
                      <a:pt x="23" y="6"/>
                    </a:cubicBezTo>
                    <a:cubicBezTo>
                      <a:pt x="23" y="6"/>
                      <a:pt x="23" y="6"/>
                      <a:pt x="23" y="5"/>
                    </a:cubicBezTo>
                    <a:cubicBezTo>
                      <a:pt x="23" y="5"/>
                      <a:pt x="23" y="5"/>
                      <a:pt x="23" y="5"/>
                    </a:cubicBezTo>
                    <a:cubicBezTo>
                      <a:pt x="23" y="5"/>
                      <a:pt x="23" y="5"/>
                      <a:pt x="23" y="5"/>
                    </a:cubicBezTo>
                    <a:cubicBezTo>
                      <a:pt x="22" y="5"/>
                      <a:pt x="22" y="5"/>
                      <a:pt x="20" y="5"/>
                    </a:cubicBezTo>
                    <a:cubicBezTo>
                      <a:pt x="19" y="5"/>
                      <a:pt x="19" y="5"/>
                      <a:pt x="19" y="5"/>
                    </a:cubicBezTo>
                    <a:cubicBezTo>
                      <a:pt x="16" y="5"/>
                      <a:pt x="14" y="4"/>
                      <a:pt x="11" y="2"/>
                    </a:cubicBezTo>
                    <a:cubicBezTo>
                      <a:pt x="10" y="2"/>
                      <a:pt x="10" y="2"/>
                      <a:pt x="9" y="1"/>
                    </a:cubicBezTo>
                    <a:cubicBezTo>
                      <a:pt x="9" y="1"/>
                      <a:pt x="8" y="1"/>
                      <a:pt x="8" y="1"/>
                    </a:cubicBezTo>
                    <a:cubicBezTo>
                      <a:pt x="8" y="1"/>
                      <a:pt x="7" y="1"/>
                      <a:pt x="7" y="0"/>
                    </a:cubicBezTo>
                    <a:cubicBezTo>
                      <a:pt x="7" y="0"/>
                      <a:pt x="6" y="0"/>
                      <a:pt x="6" y="0"/>
                    </a:cubicBezTo>
                    <a:cubicBezTo>
                      <a:pt x="6" y="0"/>
                      <a:pt x="6" y="0"/>
                      <a:pt x="6" y="0"/>
                    </a:cubicBezTo>
                    <a:cubicBezTo>
                      <a:pt x="6" y="1"/>
                      <a:pt x="6" y="1"/>
                      <a:pt x="6" y="1"/>
                    </a:cubicBezTo>
                    <a:cubicBezTo>
                      <a:pt x="6" y="1"/>
                      <a:pt x="6" y="1"/>
                      <a:pt x="6" y="1"/>
                    </a:cubicBezTo>
                    <a:cubicBezTo>
                      <a:pt x="6" y="1"/>
                      <a:pt x="6" y="1"/>
                      <a:pt x="5" y="1"/>
                    </a:cubicBezTo>
                    <a:cubicBezTo>
                      <a:pt x="5" y="1"/>
                      <a:pt x="5" y="1"/>
                      <a:pt x="5" y="1"/>
                    </a:cubicBezTo>
                    <a:cubicBezTo>
                      <a:pt x="5" y="1"/>
                      <a:pt x="5" y="1"/>
                      <a:pt x="5" y="1"/>
                    </a:cubicBezTo>
                    <a:cubicBezTo>
                      <a:pt x="5" y="2"/>
                      <a:pt x="5" y="2"/>
                      <a:pt x="4" y="2"/>
                    </a:cubicBezTo>
                    <a:cubicBezTo>
                      <a:pt x="4" y="2"/>
                      <a:pt x="4" y="2"/>
                      <a:pt x="4" y="2"/>
                    </a:cubicBezTo>
                    <a:cubicBezTo>
                      <a:pt x="4" y="2"/>
                      <a:pt x="3" y="3"/>
                      <a:pt x="3" y="3"/>
                    </a:cubicBezTo>
                    <a:cubicBezTo>
                      <a:pt x="3" y="3"/>
                      <a:pt x="3" y="3"/>
                      <a:pt x="3" y="3"/>
                    </a:cubicBezTo>
                    <a:cubicBezTo>
                      <a:pt x="2" y="3"/>
                      <a:pt x="2" y="4"/>
                      <a:pt x="2" y="4"/>
                    </a:cubicBezTo>
                    <a:cubicBezTo>
                      <a:pt x="2" y="4"/>
                      <a:pt x="1" y="4"/>
                      <a:pt x="1" y="5"/>
                    </a:cubicBezTo>
                    <a:cubicBezTo>
                      <a:pt x="1" y="5"/>
                      <a:pt x="1" y="5"/>
                      <a:pt x="0" y="6"/>
                    </a:cubicBezTo>
                    <a:cubicBezTo>
                      <a:pt x="0" y="6"/>
                      <a:pt x="0" y="6"/>
                      <a:pt x="0" y="6"/>
                    </a:cubicBezTo>
                    <a:cubicBezTo>
                      <a:pt x="4" y="9"/>
                      <a:pt x="17" y="13"/>
                      <a:pt x="20" y="13"/>
                    </a:cubicBezTo>
                    <a:cubicBezTo>
                      <a:pt x="21" y="13"/>
                      <a:pt x="22" y="12"/>
                      <a:pt x="23" y="12"/>
                    </a:cubicBezTo>
                    <a:cubicBezTo>
                      <a:pt x="23" y="11"/>
                      <a:pt x="23" y="11"/>
                      <a:pt x="23" y="11"/>
                    </a:cubicBezTo>
                    <a:cubicBezTo>
                      <a:pt x="23" y="10"/>
                      <a:pt x="23" y="10"/>
                      <a:pt x="23" y="10"/>
                    </a:cubicBezTo>
                    <a:cubicBezTo>
                      <a:pt x="23" y="10"/>
                      <a:pt x="23" y="9"/>
                      <a:pt x="23" y="9"/>
                    </a:cubicBezTo>
                    <a:cubicBezTo>
                      <a:pt x="23" y="9"/>
                      <a:pt x="23" y="9"/>
                      <a:pt x="23" y="8"/>
                    </a:cubicBezTo>
                    <a:cubicBezTo>
                      <a:pt x="23" y="8"/>
                      <a:pt x="23" y="8"/>
                      <a:pt x="23" y="8"/>
                    </a:cubicBezTo>
                    <a:cubicBezTo>
                      <a:pt x="23" y="8"/>
                      <a:pt x="23" y="8"/>
                      <a:pt x="23" y="7"/>
                    </a:cubicBezTo>
                    <a:cubicBezTo>
                      <a:pt x="23" y="7"/>
                      <a:pt x="23" y="7"/>
                      <a:pt x="23" y="7"/>
                    </a:cubicBezTo>
                    <a:cubicBezTo>
                      <a:pt x="23" y="7"/>
                      <a:pt x="23" y="7"/>
                      <a:pt x="23" y="7"/>
                    </a:cubicBezTo>
                    <a:cubicBezTo>
                      <a:pt x="23" y="6"/>
                      <a:pt x="23" y="6"/>
                      <a:pt x="23"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8" name="Freeform 150">
                <a:extLst>
                  <a:ext uri="{FF2B5EF4-FFF2-40B4-BE49-F238E27FC236}">
                    <a16:creationId xmlns:a16="http://schemas.microsoft.com/office/drawing/2014/main" id="{52FAFA7C-AF0E-4B0E-9DD4-6ADF0FFBD118}"/>
                  </a:ext>
                </a:extLst>
              </p:cNvPr>
              <p:cNvSpPr>
                <a:spLocks/>
              </p:cNvSpPr>
              <p:nvPr/>
            </p:nvSpPr>
            <p:spPr bwMode="auto">
              <a:xfrm>
                <a:off x="2386397" y="3189122"/>
                <a:ext cx="147506" cy="89103"/>
              </a:xfrm>
              <a:custGeom>
                <a:avLst/>
                <a:gdLst>
                  <a:gd name="T0" fmla="*/ 4 w 59"/>
                  <a:gd name="T1" fmla="*/ 6 h 36"/>
                  <a:gd name="T2" fmla="*/ 5 w 59"/>
                  <a:gd name="T3" fmla="*/ 8 h 36"/>
                  <a:gd name="T4" fmla="*/ 7 w 59"/>
                  <a:gd name="T5" fmla="*/ 9 h 36"/>
                  <a:gd name="T6" fmla="*/ 8 w 59"/>
                  <a:gd name="T7" fmla="*/ 9 h 36"/>
                  <a:gd name="T8" fmla="*/ 9 w 59"/>
                  <a:gd name="T9" fmla="*/ 9 h 36"/>
                  <a:gd name="T10" fmla="*/ 11 w 59"/>
                  <a:gd name="T11" fmla="*/ 9 h 36"/>
                  <a:gd name="T12" fmla="*/ 12 w 59"/>
                  <a:gd name="T13" fmla="*/ 11 h 36"/>
                  <a:gd name="T14" fmla="*/ 15 w 59"/>
                  <a:gd name="T15" fmla="*/ 14 h 36"/>
                  <a:gd name="T16" fmla="*/ 16 w 59"/>
                  <a:gd name="T17" fmla="*/ 15 h 36"/>
                  <a:gd name="T18" fmla="*/ 20 w 59"/>
                  <a:gd name="T19" fmla="*/ 17 h 36"/>
                  <a:gd name="T20" fmla="*/ 22 w 59"/>
                  <a:gd name="T21" fmla="*/ 19 h 36"/>
                  <a:gd name="T22" fmla="*/ 23 w 59"/>
                  <a:gd name="T23" fmla="*/ 20 h 36"/>
                  <a:gd name="T24" fmla="*/ 28 w 59"/>
                  <a:gd name="T25" fmla="*/ 22 h 36"/>
                  <a:gd name="T26" fmla="*/ 30 w 59"/>
                  <a:gd name="T27" fmla="*/ 26 h 36"/>
                  <a:gd name="T28" fmla="*/ 32 w 59"/>
                  <a:gd name="T29" fmla="*/ 27 h 36"/>
                  <a:gd name="T30" fmla="*/ 34 w 59"/>
                  <a:gd name="T31" fmla="*/ 27 h 36"/>
                  <a:gd name="T32" fmla="*/ 36 w 59"/>
                  <a:gd name="T33" fmla="*/ 28 h 36"/>
                  <a:gd name="T34" fmla="*/ 36 w 59"/>
                  <a:gd name="T35" fmla="*/ 29 h 36"/>
                  <a:gd name="T36" fmla="*/ 37 w 59"/>
                  <a:gd name="T37" fmla="*/ 30 h 36"/>
                  <a:gd name="T38" fmla="*/ 38 w 59"/>
                  <a:gd name="T39" fmla="*/ 32 h 36"/>
                  <a:gd name="T40" fmla="*/ 41 w 59"/>
                  <a:gd name="T41" fmla="*/ 35 h 36"/>
                  <a:gd name="T42" fmla="*/ 51 w 59"/>
                  <a:gd name="T43" fmla="*/ 36 h 36"/>
                  <a:gd name="T44" fmla="*/ 51 w 59"/>
                  <a:gd name="T45" fmla="*/ 36 h 36"/>
                  <a:gd name="T46" fmla="*/ 55 w 59"/>
                  <a:gd name="T47" fmla="*/ 35 h 36"/>
                  <a:gd name="T48" fmla="*/ 57 w 59"/>
                  <a:gd name="T49" fmla="*/ 35 h 36"/>
                  <a:gd name="T50" fmla="*/ 58 w 59"/>
                  <a:gd name="T51" fmla="*/ 31 h 36"/>
                  <a:gd name="T52" fmla="*/ 58 w 59"/>
                  <a:gd name="T53" fmla="*/ 31 h 36"/>
                  <a:gd name="T54" fmla="*/ 59 w 59"/>
                  <a:gd name="T55" fmla="*/ 30 h 36"/>
                  <a:gd name="T56" fmla="*/ 58 w 59"/>
                  <a:gd name="T57" fmla="*/ 30 h 36"/>
                  <a:gd name="T58" fmla="*/ 57 w 59"/>
                  <a:gd name="T59" fmla="*/ 30 h 36"/>
                  <a:gd name="T60" fmla="*/ 52 w 59"/>
                  <a:gd name="T61" fmla="*/ 27 h 36"/>
                  <a:gd name="T62" fmla="*/ 47 w 59"/>
                  <a:gd name="T63" fmla="*/ 25 h 36"/>
                  <a:gd name="T64" fmla="*/ 41 w 59"/>
                  <a:gd name="T65" fmla="*/ 23 h 36"/>
                  <a:gd name="T66" fmla="*/ 38 w 59"/>
                  <a:gd name="T67" fmla="*/ 21 h 36"/>
                  <a:gd name="T68" fmla="*/ 29 w 59"/>
                  <a:gd name="T69" fmla="*/ 8 h 36"/>
                  <a:gd name="T70" fmla="*/ 26 w 59"/>
                  <a:gd name="T71" fmla="*/ 7 h 36"/>
                  <a:gd name="T72" fmla="*/ 26 w 59"/>
                  <a:gd name="T73" fmla="*/ 7 h 36"/>
                  <a:gd name="T74" fmla="*/ 26 w 59"/>
                  <a:gd name="T75" fmla="*/ 7 h 36"/>
                  <a:gd name="T76" fmla="*/ 23 w 59"/>
                  <a:gd name="T77" fmla="*/ 7 h 36"/>
                  <a:gd name="T78" fmla="*/ 11 w 59"/>
                  <a:gd name="T79" fmla="*/ 3 h 36"/>
                  <a:gd name="T80" fmla="*/ 4 w 59"/>
                  <a:gd name="T81" fmla="*/ 0 h 36"/>
                  <a:gd name="T82" fmla="*/ 0 w 59"/>
                  <a:gd name="T83" fmla="*/ 2 h 36"/>
                  <a:gd name="T84" fmla="*/ 0 w 59"/>
                  <a:gd name="T85" fmla="*/ 2 h 36"/>
                  <a:gd name="T86" fmla="*/ 0 w 59"/>
                  <a:gd name="T87" fmla="*/ 2 h 36"/>
                  <a:gd name="T88" fmla="*/ 3 w 59"/>
                  <a:gd name="T89" fmla="*/ 4 h 36"/>
                  <a:gd name="T90" fmla="*/ 4 w 59"/>
                  <a:gd name="T91" fmla="*/ 6 h 36"/>
                  <a:gd name="T92" fmla="*/ 4 w 59"/>
                  <a:gd name="T9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 h="36">
                    <a:moveTo>
                      <a:pt x="4" y="6"/>
                    </a:moveTo>
                    <a:cubicBezTo>
                      <a:pt x="4" y="7"/>
                      <a:pt x="4" y="8"/>
                      <a:pt x="5" y="8"/>
                    </a:cubicBezTo>
                    <a:cubicBezTo>
                      <a:pt x="5" y="8"/>
                      <a:pt x="6" y="9"/>
                      <a:pt x="7" y="9"/>
                    </a:cubicBezTo>
                    <a:cubicBezTo>
                      <a:pt x="8" y="9"/>
                      <a:pt x="8" y="9"/>
                      <a:pt x="8" y="9"/>
                    </a:cubicBezTo>
                    <a:cubicBezTo>
                      <a:pt x="9" y="9"/>
                      <a:pt x="9" y="9"/>
                      <a:pt x="9" y="9"/>
                    </a:cubicBezTo>
                    <a:cubicBezTo>
                      <a:pt x="9" y="9"/>
                      <a:pt x="10" y="9"/>
                      <a:pt x="11" y="9"/>
                    </a:cubicBezTo>
                    <a:cubicBezTo>
                      <a:pt x="11" y="10"/>
                      <a:pt x="12" y="10"/>
                      <a:pt x="12" y="11"/>
                    </a:cubicBezTo>
                    <a:cubicBezTo>
                      <a:pt x="13" y="12"/>
                      <a:pt x="14" y="13"/>
                      <a:pt x="15" y="14"/>
                    </a:cubicBezTo>
                    <a:cubicBezTo>
                      <a:pt x="15" y="14"/>
                      <a:pt x="16" y="15"/>
                      <a:pt x="16" y="15"/>
                    </a:cubicBezTo>
                    <a:cubicBezTo>
                      <a:pt x="18" y="15"/>
                      <a:pt x="19" y="16"/>
                      <a:pt x="20" y="17"/>
                    </a:cubicBezTo>
                    <a:cubicBezTo>
                      <a:pt x="20" y="18"/>
                      <a:pt x="21" y="18"/>
                      <a:pt x="22" y="19"/>
                    </a:cubicBezTo>
                    <a:cubicBezTo>
                      <a:pt x="22" y="19"/>
                      <a:pt x="23" y="20"/>
                      <a:pt x="23" y="20"/>
                    </a:cubicBezTo>
                    <a:cubicBezTo>
                      <a:pt x="26" y="20"/>
                      <a:pt x="27" y="21"/>
                      <a:pt x="28" y="22"/>
                    </a:cubicBezTo>
                    <a:cubicBezTo>
                      <a:pt x="29" y="24"/>
                      <a:pt x="30" y="25"/>
                      <a:pt x="30" y="26"/>
                    </a:cubicBezTo>
                    <a:cubicBezTo>
                      <a:pt x="31" y="27"/>
                      <a:pt x="31" y="27"/>
                      <a:pt x="32" y="27"/>
                    </a:cubicBezTo>
                    <a:cubicBezTo>
                      <a:pt x="33" y="27"/>
                      <a:pt x="33" y="27"/>
                      <a:pt x="34" y="27"/>
                    </a:cubicBezTo>
                    <a:cubicBezTo>
                      <a:pt x="35" y="27"/>
                      <a:pt x="35" y="27"/>
                      <a:pt x="36" y="28"/>
                    </a:cubicBezTo>
                    <a:cubicBezTo>
                      <a:pt x="36" y="28"/>
                      <a:pt x="36" y="29"/>
                      <a:pt x="36" y="29"/>
                    </a:cubicBezTo>
                    <a:cubicBezTo>
                      <a:pt x="36" y="30"/>
                      <a:pt x="36" y="30"/>
                      <a:pt x="37" y="30"/>
                    </a:cubicBezTo>
                    <a:cubicBezTo>
                      <a:pt x="37" y="31"/>
                      <a:pt x="37" y="31"/>
                      <a:pt x="38" y="32"/>
                    </a:cubicBezTo>
                    <a:cubicBezTo>
                      <a:pt x="39" y="32"/>
                      <a:pt x="40" y="33"/>
                      <a:pt x="41" y="35"/>
                    </a:cubicBezTo>
                    <a:cubicBezTo>
                      <a:pt x="45" y="35"/>
                      <a:pt x="48" y="36"/>
                      <a:pt x="51" y="36"/>
                    </a:cubicBezTo>
                    <a:cubicBezTo>
                      <a:pt x="51" y="36"/>
                      <a:pt x="51" y="36"/>
                      <a:pt x="51" y="36"/>
                    </a:cubicBezTo>
                    <a:cubicBezTo>
                      <a:pt x="53" y="36"/>
                      <a:pt x="54" y="36"/>
                      <a:pt x="55" y="35"/>
                    </a:cubicBezTo>
                    <a:cubicBezTo>
                      <a:pt x="56" y="35"/>
                      <a:pt x="56" y="35"/>
                      <a:pt x="57" y="35"/>
                    </a:cubicBezTo>
                    <a:cubicBezTo>
                      <a:pt x="57" y="33"/>
                      <a:pt x="58" y="32"/>
                      <a:pt x="58" y="31"/>
                    </a:cubicBezTo>
                    <a:cubicBezTo>
                      <a:pt x="58" y="31"/>
                      <a:pt x="58" y="31"/>
                      <a:pt x="58" y="31"/>
                    </a:cubicBezTo>
                    <a:cubicBezTo>
                      <a:pt x="59" y="30"/>
                      <a:pt x="59" y="30"/>
                      <a:pt x="59" y="30"/>
                    </a:cubicBezTo>
                    <a:cubicBezTo>
                      <a:pt x="58" y="30"/>
                      <a:pt x="58" y="30"/>
                      <a:pt x="58" y="30"/>
                    </a:cubicBezTo>
                    <a:cubicBezTo>
                      <a:pt x="58" y="30"/>
                      <a:pt x="58" y="30"/>
                      <a:pt x="57" y="30"/>
                    </a:cubicBezTo>
                    <a:cubicBezTo>
                      <a:pt x="55" y="30"/>
                      <a:pt x="53" y="29"/>
                      <a:pt x="52" y="27"/>
                    </a:cubicBezTo>
                    <a:cubicBezTo>
                      <a:pt x="51" y="26"/>
                      <a:pt x="49" y="26"/>
                      <a:pt x="47" y="25"/>
                    </a:cubicBezTo>
                    <a:cubicBezTo>
                      <a:pt x="45" y="24"/>
                      <a:pt x="43" y="24"/>
                      <a:pt x="41" y="23"/>
                    </a:cubicBezTo>
                    <a:cubicBezTo>
                      <a:pt x="40" y="23"/>
                      <a:pt x="39" y="22"/>
                      <a:pt x="38" y="21"/>
                    </a:cubicBezTo>
                    <a:cubicBezTo>
                      <a:pt x="38" y="19"/>
                      <a:pt x="33" y="12"/>
                      <a:pt x="29" y="8"/>
                    </a:cubicBezTo>
                    <a:cubicBezTo>
                      <a:pt x="28" y="7"/>
                      <a:pt x="27" y="7"/>
                      <a:pt x="26" y="7"/>
                    </a:cubicBezTo>
                    <a:cubicBezTo>
                      <a:pt x="26" y="7"/>
                      <a:pt x="26" y="7"/>
                      <a:pt x="26" y="7"/>
                    </a:cubicBezTo>
                    <a:cubicBezTo>
                      <a:pt x="26" y="7"/>
                      <a:pt x="26" y="7"/>
                      <a:pt x="26" y="7"/>
                    </a:cubicBezTo>
                    <a:cubicBezTo>
                      <a:pt x="25" y="7"/>
                      <a:pt x="24" y="7"/>
                      <a:pt x="23" y="7"/>
                    </a:cubicBezTo>
                    <a:cubicBezTo>
                      <a:pt x="19" y="7"/>
                      <a:pt x="15" y="6"/>
                      <a:pt x="11" y="3"/>
                    </a:cubicBezTo>
                    <a:cubicBezTo>
                      <a:pt x="8" y="1"/>
                      <a:pt x="6" y="0"/>
                      <a:pt x="4" y="0"/>
                    </a:cubicBezTo>
                    <a:cubicBezTo>
                      <a:pt x="3" y="0"/>
                      <a:pt x="1" y="1"/>
                      <a:pt x="0" y="2"/>
                    </a:cubicBezTo>
                    <a:cubicBezTo>
                      <a:pt x="0" y="2"/>
                      <a:pt x="0" y="2"/>
                      <a:pt x="0" y="2"/>
                    </a:cubicBezTo>
                    <a:cubicBezTo>
                      <a:pt x="0" y="2"/>
                      <a:pt x="0" y="2"/>
                      <a:pt x="0" y="2"/>
                    </a:cubicBezTo>
                    <a:cubicBezTo>
                      <a:pt x="1" y="3"/>
                      <a:pt x="2" y="3"/>
                      <a:pt x="3" y="4"/>
                    </a:cubicBezTo>
                    <a:cubicBezTo>
                      <a:pt x="3" y="4"/>
                      <a:pt x="4" y="5"/>
                      <a:pt x="4" y="6"/>
                    </a:cubicBezTo>
                    <a:cubicBezTo>
                      <a:pt x="4" y="6"/>
                      <a:pt x="4" y="6"/>
                      <a:pt x="4"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59" name="Freeform 151">
                <a:extLst>
                  <a:ext uri="{FF2B5EF4-FFF2-40B4-BE49-F238E27FC236}">
                    <a16:creationId xmlns:a16="http://schemas.microsoft.com/office/drawing/2014/main" id="{0285C047-C037-475B-80AA-928D8A35A2FB}"/>
                  </a:ext>
                </a:extLst>
              </p:cNvPr>
              <p:cNvSpPr>
                <a:spLocks/>
              </p:cNvSpPr>
              <p:nvPr/>
            </p:nvSpPr>
            <p:spPr bwMode="auto">
              <a:xfrm>
                <a:off x="2491224" y="3243033"/>
                <a:ext cx="1632294" cy="790688"/>
              </a:xfrm>
              <a:custGeom>
                <a:avLst/>
                <a:gdLst>
                  <a:gd name="T0" fmla="*/ 72 w 651"/>
                  <a:gd name="T1" fmla="*/ 209 h 320"/>
                  <a:gd name="T2" fmla="*/ 184 w 651"/>
                  <a:gd name="T3" fmla="*/ 242 h 320"/>
                  <a:gd name="T4" fmla="*/ 243 w 651"/>
                  <a:gd name="T5" fmla="*/ 271 h 320"/>
                  <a:gd name="T6" fmla="*/ 289 w 651"/>
                  <a:gd name="T7" fmla="*/ 303 h 320"/>
                  <a:gd name="T8" fmla="*/ 306 w 651"/>
                  <a:gd name="T9" fmla="*/ 309 h 320"/>
                  <a:gd name="T10" fmla="*/ 308 w 651"/>
                  <a:gd name="T11" fmla="*/ 285 h 320"/>
                  <a:gd name="T12" fmla="*/ 340 w 651"/>
                  <a:gd name="T13" fmla="*/ 264 h 320"/>
                  <a:gd name="T14" fmla="*/ 359 w 651"/>
                  <a:gd name="T15" fmla="*/ 261 h 320"/>
                  <a:gd name="T16" fmla="*/ 386 w 651"/>
                  <a:gd name="T17" fmla="*/ 268 h 320"/>
                  <a:gd name="T18" fmla="*/ 394 w 651"/>
                  <a:gd name="T19" fmla="*/ 260 h 320"/>
                  <a:gd name="T20" fmla="*/ 418 w 651"/>
                  <a:gd name="T21" fmla="*/ 256 h 320"/>
                  <a:gd name="T22" fmla="*/ 467 w 651"/>
                  <a:gd name="T23" fmla="*/ 264 h 320"/>
                  <a:gd name="T24" fmla="*/ 490 w 651"/>
                  <a:gd name="T25" fmla="*/ 317 h 320"/>
                  <a:gd name="T26" fmla="*/ 486 w 651"/>
                  <a:gd name="T27" fmla="*/ 250 h 320"/>
                  <a:gd name="T28" fmla="*/ 538 w 651"/>
                  <a:gd name="T29" fmla="*/ 200 h 320"/>
                  <a:gd name="T30" fmla="*/ 554 w 651"/>
                  <a:gd name="T31" fmla="*/ 185 h 320"/>
                  <a:gd name="T32" fmla="*/ 544 w 651"/>
                  <a:gd name="T33" fmla="*/ 165 h 320"/>
                  <a:gd name="T34" fmla="*/ 549 w 651"/>
                  <a:gd name="T35" fmla="*/ 136 h 320"/>
                  <a:gd name="T36" fmla="*/ 554 w 651"/>
                  <a:gd name="T37" fmla="*/ 140 h 320"/>
                  <a:gd name="T38" fmla="*/ 576 w 651"/>
                  <a:gd name="T39" fmla="*/ 121 h 320"/>
                  <a:gd name="T40" fmla="*/ 594 w 651"/>
                  <a:gd name="T41" fmla="*/ 110 h 320"/>
                  <a:gd name="T42" fmla="*/ 606 w 651"/>
                  <a:gd name="T43" fmla="*/ 95 h 320"/>
                  <a:gd name="T44" fmla="*/ 632 w 651"/>
                  <a:gd name="T45" fmla="*/ 67 h 320"/>
                  <a:gd name="T46" fmla="*/ 645 w 651"/>
                  <a:gd name="T47" fmla="*/ 52 h 320"/>
                  <a:gd name="T48" fmla="*/ 642 w 651"/>
                  <a:gd name="T49" fmla="*/ 32 h 320"/>
                  <a:gd name="T50" fmla="*/ 639 w 651"/>
                  <a:gd name="T51" fmla="*/ 30 h 320"/>
                  <a:gd name="T52" fmla="*/ 626 w 651"/>
                  <a:gd name="T53" fmla="*/ 27 h 320"/>
                  <a:gd name="T54" fmla="*/ 622 w 651"/>
                  <a:gd name="T55" fmla="*/ 31 h 320"/>
                  <a:gd name="T56" fmla="*/ 614 w 651"/>
                  <a:gd name="T57" fmla="*/ 49 h 320"/>
                  <a:gd name="T58" fmla="*/ 610 w 651"/>
                  <a:gd name="T59" fmla="*/ 54 h 320"/>
                  <a:gd name="T60" fmla="*/ 600 w 651"/>
                  <a:gd name="T61" fmla="*/ 63 h 320"/>
                  <a:gd name="T62" fmla="*/ 557 w 651"/>
                  <a:gd name="T63" fmla="*/ 65 h 320"/>
                  <a:gd name="T64" fmla="*/ 547 w 651"/>
                  <a:gd name="T65" fmla="*/ 73 h 320"/>
                  <a:gd name="T66" fmla="*/ 517 w 651"/>
                  <a:gd name="T67" fmla="*/ 90 h 320"/>
                  <a:gd name="T68" fmla="*/ 514 w 651"/>
                  <a:gd name="T69" fmla="*/ 94 h 320"/>
                  <a:gd name="T70" fmla="*/ 476 w 651"/>
                  <a:gd name="T71" fmla="*/ 100 h 320"/>
                  <a:gd name="T72" fmla="*/ 474 w 651"/>
                  <a:gd name="T73" fmla="*/ 92 h 320"/>
                  <a:gd name="T74" fmla="*/ 463 w 651"/>
                  <a:gd name="T75" fmla="*/ 59 h 320"/>
                  <a:gd name="T76" fmla="*/ 414 w 651"/>
                  <a:gd name="T77" fmla="*/ 84 h 320"/>
                  <a:gd name="T78" fmla="*/ 458 w 651"/>
                  <a:gd name="T79" fmla="*/ 44 h 320"/>
                  <a:gd name="T80" fmla="*/ 432 w 651"/>
                  <a:gd name="T81" fmla="*/ 40 h 320"/>
                  <a:gd name="T82" fmla="*/ 408 w 651"/>
                  <a:gd name="T83" fmla="*/ 29 h 320"/>
                  <a:gd name="T84" fmla="*/ 367 w 651"/>
                  <a:gd name="T85" fmla="*/ 33 h 320"/>
                  <a:gd name="T86" fmla="*/ 383 w 651"/>
                  <a:gd name="T87" fmla="*/ 17 h 320"/>
                  <a:gd name="T88" fmla="*/ 379 w 651"/>
                  <a:gd name="T89" fmla="*/ 19 h 320"/>
                  <a:gd name="T90" fmla="*/ 372 w 651"/>
                  <a:gd name="T91" fmla="*/ 18 h 320"/>
                  <a:gd name="T92" fmla="*/ 368 w 651"/>
                  <a:gd name="T93" fmla="*/ 15 h 320"/>
                  <a:gd name="T94" fmla="*/ 365 w 651"/>
                  <a:gd name="T95" fmla="*/ 15 h 320"/>
                  <a:gd name="T96" fmla="*/ 359 w 651"/>
                  <a:gd name="T97" fmla="*/ 11 h 320"/>
                  <a:gd name="T98" fmla="*/ 355 w 651"/>
                  <a:gd name="T99" fmla="*/ 10 h 320"/>
                  <a:gd name="T100" fmla="*/ 349 w 651"/>
                  <a:gd name="T101" fmla="*/ 12 h 320"/>
                  <a:gd name="T102" fmla="*/ 339 w 651"/>
                  <a:gd name="T103" fmla="*/ 8 h 320"/>
                  <a:gd name="T104" fmla="*/ 337 w 651"/>
                  <a:gd name="T105" fmla="*/ 4 h 320"/>
                  <a:gd name="T106" fmla="*/ 336 w 651"/>
                  <a:gd name="T107" fmla="*/ 0 h 320"/>
                  <a:gd name="T108" fmla="*/ 334 w 651"/>
                  <a:gd name="T109" fmla="*/ 1 h 320"/>
                  <a:gd name="T110" fmla="*/ 333 w 651"/>
                  <a:gd name="T111" fmla="*/ 5 h 320"/>
                  <a:gd name="T112" fmla="*/ 21 w 651"/>
                  <a:gd name="T113" fmla="*/ 32 h 320"/>
                  <a:gd name="T114" fmla="*/ 12 w 651"/>
                  <a:gd name="T115" fmla="*/ 15 h 320"/>
                  <a:gd name="T116" fmla="*/ 8 w 651"/>
                  <a:gd name="T117" fmla="*/ 36 h 320"/>
                  <a:gd name="T118" fmla="*/ 6 w 651"/>
                  <a:gd name="T119" fmla="*/ 82 h 320"/>
                  <a:gd name="T120" fmla="*/ 23 w 651"/>
                  <a:gd name="T121" fmla="*/ 15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320">
                    <a:moveTo>
                      <a:pt x="32" y="179"/>
                    </a:moveTo>
                    <a:cubicBezTo>
                      <a:pt x="32" y="181"/>
                      <a:pt x="37" y="185"/>
                      <a:pt x="42" y="190"/>
                    </a:cubicBezTo>
                    <a:cubicBezTo>
                      <a:pt x="43" y="191"/>
                      <a:pt x="43" y="191"/>
                      <a:pt x="43" y="191"/>
                    </a:cubicBezTo>
                    <a:cubicBezTo>
                      <a:pt x="47" y="194"/>
                      <a:pt x="47" y="197"/>
                      <a:pt x="47" y="199"/>
                    </a:cubicBezTo>
                    <a:cubicBezTo>
                      <a:pt x="47" y="201"/>
                      <a:pt x="47" y="201"/>
                      <a:pt x="48" y="201"/>
                    </a:cubicBezTo>
                    <a:cubicBezTo>
                      <a:pt x="54" y="201"/>
                      <a:pt x="59" y="204"/>
                      <a:pt x="63" y="207"/>
                    </a:cubicBezTo>
                    <a:cubicBezTo>
                      <a:pt x="66" y="209"/>
                      <a:pt x="68" y="209"/>
                      <a:pt x="69" y="209"/>
                    </a:cubicBezTo>
                    <a:cubicBezTo>
                      <a:pt x="70" y="209"/>
                      <a:pt x="71" y="209"/>
                      <a:pt x="72" y="209"/>
                    </a:cubicBezTo>
                    <a:cubicBezTo>
                      <a:pt x="76" y="210"/>
                      <a:pt x="82" y="217"/>
                      <a:pt x="83" y="222"/>
                    </a:cubicBezTo>
                    <a:cubicBezTo>
                      <a:pt x="84" y="224"/>
                      <a:pt x="85" y="226"/>
                      <a:pt x="86" y="228"/>
                    </a:cubicBezTo>
                    <a:cubicBezTo>
                      <a:pt x="111" y="225"/>
                      <a:pt x="111" y="225"/>
                      <a:pt x="111" y="225"/>
                    </a:cubicBezTo>
                    <a:cubicBezTo>
                      <a:pt x="112" y="225"/>
                      <a:pt x="112" y="225"/>
                      <a:pt x="112" y="225"/>
                    </a:cubicBezTo>
                    <a:cubicBezTo>
                      <a:pt x="112" y="225"/>
                      <a:pt x="118" y="229"/>
                      <a:pt x="122" y="231"/>
                    </a:cubicBezTo>
                    <a:cubicBezTo>
                      <a:pt x="123" y="231"/>
                      <a:pt x="123" y="232"/>
                      <a:pt x="124" y="232"/>
                    </a:cubicBezTo>
                    <a:cubicBezTo>
                      <a:pt x="128" y="233"/>
                      <a:pt x="150" y="241"/>
                      <a:pt x="153" y="242"/>
                    </a:cubicBezTo>
                    <a:cubicBezTo>
                      <a:pt x="184" y="242"/>
                      <a:pt x="184" y="242"/>
                      <a:pt x="184" y="242"/>
                    </a:cubicBezTo>
                    <a:cubicBezTo>
                      <a:pt x="188" y="237"/>
                      <a:pt x="188" y="237"/>
                      <a:pt x="188" y="237"/>
                    </a:cubicBezTo>
                    <a:cubicBezTo>
                      <a:pt x="206" y="237"/>
                      <a:pt x="206" y="237"/>
                      <a:pt x="206" y="237"/>
                    </a:cubicBezTo>
                    <a:cubicBezTo>
                      <a:pt x="207" y="237"/>
                      <a:pt x="207" y="237"/>
                      <a:pt x="207" y="237"/>
                    </a:cubicBezTo>
                    <a:cubicBezTo>
                      <a:pt x="212" y="242"/>
                      <a:pt x="218" y="248"/>
                      <a:pt x="219" y="248"/>
                    </a:cubicBezTo>
                    <a:cubicBezTo>
                      <a:pt x="221" y="249"/>
                      <a:pt x="227" y="254"/>
                      <a:pt x="227" y="258"/>
                    </a:cubicBezTo>
                    <a:cubicBezTo>
                      <a:pt x="227" y="261"/>
                      <a:pt x="228" y="263"/>
                      <a:pt x="231" y="264"/>
                    </a:cubicBezTo>
                    <a:cubicBezTo>
                      <a:pt x="231" y="265"/>
                      <a:pt x="233" y="266"/>
                      <a:pt x="234" y="267"/>
                    </a:cubicBezTo>
                    <a:cubicBezTo>
                      <a:pt x="237" y="268"/>
                      <a:pt x="241" y="271"/>
                      <a:pt x="243" y="271"/>
                    </a:cubicBezTo>
                    <a:cubicBezTo>
                      <a:pt x="243" y="271"/>
                      <a:pt x="244" y="270"/>
                      <a:pt x="244" y="269"/>
                    </a:cubicBezTo>
                    <a:cubicBezTo>
                      <a:pt x="246" y="266"/>
                      <a:pt x="248" y="261"/>
                      <a:pt x="252" y="261"/>
                    </a:cubicBezTo>
                    <a:cubicBezTo>
                      <a:pt x="257" y="261"/>
                      <a:pt x="271" y="265"/>
                      <a:pt x="273" y="273"/>
                    </a:cubicBezTo>
                    <a:cubicBezTo>
                      <a:pt x="275" y="280"/>
                      <a:pt x="281" y="286"/>
                      <a:pt x="283" y="287"/>
                    </a:cubicBezTo>
                    <a:cubicBezTo>
                      <a:pt x="285" y="289"/>
                      <a:pt x="285" y="291"/>
                      <a:pt x="285" y="293"/>
                    </a:cubicBezTo>
                    <a:cubicBezTo>
                      <a:pt x="285" y="294"/>
                      <a:pt x="286" y="295"/>
                      <a:pt x="286" y="296"/>
                    </a:cubicBezTo>
                    <a:cubicBezTo>
                      <a:pt x="287" y="297"/>
                      <a:pt x="287" y="299"/>
                      <a:pt x="288" y="300"/>
                    </a:cubicBezTo>
                    <a:cubicBezTo>
                      <a:pt x="288" y="301"/>
                      <a:pt x="288" y="303"/>
                      <a:pt x="289" y="303"/>
                    </a:cubicBezTo>
                    <a:cubicBezTo>
                      <a:pt x="289" y="303"/>
                      <a:pt x="289" y="303"/>
                      <a:pt x="289" y="303"/>
                    </a:cubicBezTo>
                    <a:cubicBezTo>
                      <a:pt x="289" y="303"/>
                      <a:pt x="291" y="303"/>
                      <a:pt x="294" y="305"/>
                    </a:cubicBezTo>
                    <a:cubicBezTo>
                      <a:pt x="297" y="306"/>
                      <a:pt x="302" y="308"/>
                      <a:pt x="304" y="308"/>
                    </a:cubicBezTo>
                    <a:cubicBezTo>
                      <a:pt x="304" y="308"/>
                      <a:pt x="304" y="308"/>
                      <a:pt x="304" y="308"/>
                    </a:cubicBezTo>
                    <a:cubicBezTo>
                      <a:pt x="304" y="308"/>
                      <a:pt x="304" y="308"/>
                      <a:pt x="304" y="308"/>
                    </a:cubicBezTo>
                    <a:cubicBezTo>
                      <a:pt x="304" y="308"/>
                      <a:pt x="304" y="308"/>
                      <a:pt x="304" y="308"/>
                    </a:cubicBezTo>
                    <a:cubicBezTo>
                      <a:pt x="305" y="308"/>
                      <a:pt x="305" y="308"/>
                      <a:pt x="305" y="308"/>
                    </a:cubicBezTo>
                    <a:cubicBezTo>
                      <a:pt x="305" y="308"/>
                      <a:pt x="305" y="308"/>
                      <a:pt x="306" y="309"/>
                    </a:cubicBezTo>
                    <a:cubicBezTo>
                      <a:pt x="306" y="309"/>
                      <a:pt x="306" y="309"/>
                      <a:pt x="306" y="309"/>
                    </a:cubicBezTo>
                    <a:cubicBezTo>
                      <a:pt x="307" y="309"/>
                      <a:pt x="307" y="309"/>
                      <a:pt x="308" y="309"/>
                    </a:cubicBezTo>
                    <a:cubicBezTo>
                      <a:pt x="308" y="309"/>
                      <a:pt x="308" y="309"/>
                      <a:pt x="308" y="309"/>
                    </a:cubicBezTo>
                    <a:cubicBezTo>
                      <a:pt x="308" y="306"/>
                      <a:pt x="306" y="305"/>
                      <a:pt x="305" y="303"/>
                    </a:cubicBezTo>
                    <a:cubicBezTo>
                      <a:pt x="304" y="301"/>
                      <a:pt x="303" y="300"/>
                      <a:pt x="303" y="299"/>
                    </a:cubicBezTo>
                    <a:cubicBezTo>
                      <a:pt x="303" y="298"/>
                      <a:pt x="304" y="297"/>
                      <a:pt x="305" y="296"/>
                    </a:cubicBezTo>
                    <a:cubicBezTo>
                      <a:pt x="308" y="293"/>
                      <a:pt x="308" y="292"/>
                      <a:pt x="307" y="289"/>
                    </a:cubicBezTo>
                    <a:cubicBezTo>
                      <a:pt x="307" y="288"/>
                      <a:pt x="306" y="286"/>
                      <a:pt x="308" y="285"/>
                    </a:cubicBezTo>
                    <a:cubicBezTo>
                      <a:pt x="309" y="285"/>
                      <a:pt x="310" y="284"/>
                      <a:pt x="310" y="284"/>
                    </a:cubicBezTo>
                    <a:cubicBezTo>
                      <a:pt x="313" y="282"/>
                      <a:pt x="316" y="281"/>
                      <a:pt x="316" y="279"/>
                    </a:cubicBezTo>
                    <a:cubicBezTo>
                      <a:pt x="316" y="276"/>
                      <a:pt x="317" y="275"/>
                      <a:pt x="320" y="275"/>
                    </a:cubicBezTo>
                    <a:cubicBezTo>
                      <a:pt x="321" y="275"/>
                      <a:pt x="323" y="275"/>
                      <a:pt x="324" y="275"/>
                    </a:cubicBezTo>
                    <a:cubicBezTo>
                      <a:pt x="326" y="276"/>
                      <a:pt x="330" y="273"/>
                      <a:pt x="332" y="270"/>
                    </a:cubicBezTo>
                    <a:cubicBezTo>
                      <a:pt x="333" y="269"/>
                      <a:pt x="334" y="268"/>
                      <a:pt x="334" y="267"/>
                    </a:cubicBezTo>
                    <a:cubicBezTo>
                      <a:pt x="333" y="266"/>
                      <a:pt x="333" y="265"/>
                      <a:pt x="334" y="264"/>
                    </a:cubicBezTo>
                    <a:cubicBezTo>
                      <a:pt x="335" y="263"/>
                      <a:pt x="336" y="263"/>
                      <a:pt x="340" y="264"/>
                    </a:cubicBezTo>
                    <a:cubicBezTo>
                      <a:pt x="342" y="264"/>
                      <a:pt x="343" y="263"/>
                      <a:pt x="344" y="262"/>
                    </a:cubicBezTo>
                    <a:cubicBezTo>
                      <a:pt x="344" y="261"/>
                      <a:pt x="345" y="259"/>
                      <a:pt x="346" y="259"/>
                    </a:cubicBezTo>
                    <a:cubicBezTo>
                      <a:pt x="347" y="259"/>
                      <a:pt x="347" y="259"/>
                      <a:pt x="347" y="259"/>
                    </a:cubicBezTo>
                    <a:cubicBezTo>
                      <a:pt x="348" y="260"/>
                      <a:pt x="349" y="260"/>
                      <a:pt x="349" y="260"/>
                    </a:cubicBezTo>
                    <a:cubicBezTo>
                      <a:pt x="350" y="261"/>
                      <a:pt x="351" y="261"/>
                      <a:pt x="352" y="261"/>
                    </a:cubicBezTo>
                    <a:cubicBezTo>
                      <a:pt x="352" y="261"/>
                      <a:pt x="352" y="261"/>
                      <a:pt x="352" y="261"/>
                    </a:cubicBezTo>
                    <a:cubicBezTo>
                      <a:pt x="352" y="259"/>
                      <a:pt x="353" y="258"/>
                      <a:pt x="354" y="258"/>
                    </a:cubicBezTo>
                    <a:cubicBezTo>
                      <a:pt x="356" y="258"/>
                      <a:pt x="358" y="260"/>
                      <a:pt x="359" y="261"/>
                    </a:cubicBezTo>
                    <a:cubicBezTo>
                      <a:pt x="360" y="263"/>
                      <a:pt x="362" y="264"/>
                      <a:pt x="364" y="264"/>
                    </a:cubicBezTo>
                    <a:cubicBezTo>
                      <a:pt x="365" y="264"/>
                      <a:pt x="366" y="264"/>
                      <a:pt x="367" y="262"/>
                    </a:cubicBezTo>
                    <a:cubicBezTo>
                      <a:pt x="367" y="260"/>
                      <a:pt x="368" y="260"/>
                      <a:pt x="369" y="260"/>
                    </a:cubicBezTo>
                    <a:cubicBezTo>
                      <a:pt x="370" y="260"/>
                      <a:pt x="372" y="261"/>
                      <a:pt x="376" y="265"/>
                    </a:cubicBezTo>
                    <a:cubicBezTo>
                      <a:pt x="378" y="267"/>
                      <a:pt x="379" y="268"/>
                      <a:pt x="381" y="268"/>
                    </a:cubicBezTo>
                    <a:cubicBezTo>
                      <a:pt x="382" y="268"/>
                      <a:pt x="382" y="268"/>
                      <a:pt x="382" y="268"/>
                    </a:cubicBezTo>
                    <a:cubicBezTo>
                      <a:pt x="383" y="268"/>
                      <a:pt x="384" y="268"/>
                      <a:pt x="385" y="268"/>
                    </a:cubicBezTo>
                    <a:cubicBezTo>
                      <a:pt x="385" y="268"/>
                      <a:pt x="385" y="268"/>
                      <a:pt x="386" y="268"/>
                    </a:cubicBezTo>
                    <a:cubicBezTo>
                      <a:pt x="388" y="268"/>
                      <a:pt x="388" y="267"/>
                      <a:pt x="388" y="265"/>
                    </a:cubicBezTo>
                    <a:cubicBezTo>
                      <a:pt x="389" y="263"/>
                      <a:pt x="390" y="263"/>
                      <a:pt x="390" y="263"/>
                    </a:cubicBezTo>
                    <a:cubicBezTo>
                      <a:pt x="391" y="263"/>
                      <a:pt x="392" y="264"/>
                      <a:pt x="393" y="266"/>
                    </a:cubicBezTo>
                    <a:cubicBezTo>
                      <a:pt x="395" y="267"/>
                      <a:pt x="397" y="270"/>
                      <a:pt x="400" y="271"/>
                    </a:cubicBezTo>
                    <a:cubicBezTo>
                      <a:pt x="400" y="271"/>
                      <a:pt x="400" y="271"/>
                      <a:pt x="401" y="271"/>
                    </a:cubicBezTo>
                    <a:cubicBezTo>
                      <a:pt x="400" y="270"/>
                      <a:pt x="399" y="269"/>
                      <a:pt x="396" y="267"/>
                    </a:cubicBezTo>
                    <a:cubicBezTo>
                      <a:pt x="394" y="265"/>
                      <a:pt x="394" y="263"/>
                      <a:pt x="395" y="262"/>
                    </a:cubicBezTo>
                    <a:cubicBezTo>
                      <a:pt x="395" y="261"/>
                      <a:pt x="395" y="261"/>
                      <a:pt x="394" y="260"/>
                    </a:cubicBezTo>
                    <a:cubicBezTo>
                      <a:pt x="393" y="259"/>
                      <a:pt x="393" y="258"/>
                      <a:pt x="393" y="258"/>
                    </a:cubicBezTo>
                    <a:cubicBezTo>
                      <a:pt x="394" y="255"/>
                      <a:pt x="400" y="253"/>
                      <a:pt x="405" y="254"/>
                    </a:cubicBezTo>
                    <a:cubicBezTo>
                      <a:pt x="406" y="254"/>
                      <a:pt x="408" y="254"/>
                      <a:pt x="408" y="254"/>
                    </a:cubicBezTo>
                    <a:cubicBezTo>
                      <a:pt x="409" y="254"/>
                      <a:pt x="409" y="254"/>
                      <a:pt x="410" y="254"/>
                    </a:cubicBezTo>
                    <a:cubicBezTo>
                      <a:pt x="410" y="254"/>
                      <a:pt x="410" y="254"/>
                      <a:pt x="412" y="252"/>
                    </a:cubicBezTo>
                    <a:cubicBezTo>
                      <a:pt x="412" y="251"/>
                      <a:pt x="413" y="250"/>
                      <a:pt x="414" y="250"/>
                    </a:cubicBezTo>
                    <a:cubicBezTo>
                      <a:pt x="417" y="250"/>
                      <a:pt x="418" y="253"/>
                      <a:pt x="418" y="256"/>
                    </a:cubicBezTo>
                    <a:cubicBezTo>
                      <a:pt x="418" y="256"/>
                      <a:pt x="418" y="256"/>
                      <a:pt x="418" y="256"/>
                    </a:cubicBezTo>
                    <a:cubicBezTo>
                      <a:pt x="420" y="256"/>
                      <a:pt x="422" y="255"/>
                      <a:pt x="424" y="255"/>
                    </a:cubicBezTo>
                    <a:cubicBezTo>
                      <a:pt x="427" y="254"/>
                      <a:pt x="430" y="253"/>
                      <a:pt x="432" y="253"/>
                    </a:cubicBezTo>
                    <a:cubicBezTo>
                      <a:pt x="438" y="253"/>
                      <a:pt x="443" y="258"/>
                      <a:pt x="443" y="261"/>
                    </a:cubicBezTo>
                    <a:cubicBezTo>
                      <a:pt x="444" y="264"/>
                      <a:pt x="447" y="264"/>
                      <a:pt x="450" y="262"/>
                    </a:cubicBezTo>
                    <a:cubicBezTo>
                      <a:pt x="450" y="262"/>
                      <a:pt x="450" y="261"/>
                      <a:pt x="451" y="261"/>
                    </a:cubicBezTo>
                    <a:cubicBezTo>
                      <a:pt x="453" y="259"/>
                      <a:pt x="455" y="257"/>
                      <a:pt x="458" y="257"/>
                    </a:cubicBezTo>
                    <a:cubicBezTo>
                      <a:pt x="459" y="257"/>
                      <a:pt x="460" y="258"/>
                      <a:pt x="461" y="259"/>
                    </a:cubicBezTo>
                    <a:cubicBezTo>
                      <a:pt x="463" y="260"/>
                      <a:pt x="465" y="262"/>
                      <a:pt x="467" y="264"/>
                    </a:cubicBezTo>
                    <a:cubicBezTo>
                      <a:pt x="469" y="267"/>
                      <a:pt x="471" y="269"/>
                      <a:pt x="473" y="271"/>
                    </a:cubicBezTo>
                    <a:cubicBezTo>
                      <a:pt x="476" y="274"/>
                      <a:pt x="474" y="277"/>
                      <a:pt x="474" y="280"/>
                    </a:cubicBezTo>
                    <a:cubicBezTo>
                      <a:pt x="473" y="282"/>
                      <a:pt x="472" y="283"/>
                      <a:pt x="473" y="284"/>
                    </a:cubicBezTo>
                    <a:cubicBezTo>
                      <a:pt x="474" y="286"/>
                      <a:pt x="474" y="287"/>
                      <a:pt x="474" y="289"/>
                    </a:cubicBezTo>
                    <a:cubicBezTo>
                      <a:pt x="475" y="291"/>
                      <a:pt x="475" y="293"/>
                      <a:pt x="478" y="295"/>
                    </a:cubicBezTo>
                    <a:cubicBezTo>
                      <a:pt x="481" y="297"/>
                      <a:pt x="481" y="301"/>
                      <a:pt x="481" y="303"/>
                    </a:cubicBezTo>
                    <a:cubicBezTo>
                      <a:pt x="481" y="306"/>
                      <a:pt x="481" y="306"/>
                      <a:pt x="482" y="307"/>
                    </a:cubicBezTo>
                    <a:cubicBezTo>
                      <a:pt x="486" y="308"/>
                      <a:pt x="490" y="315"/>
                      <a:pt x="490" y="317"/>
                    </a:cubicBezTo>
                    <a:cubicBezTo>
                      <a:pt x="490" y="318"/>
                      <a:pt x="493" y="320"/>
                      <a:pt x="495" y="320"/>
                    </a:cubicBezTo>
                    <a:cubicBezTo>
                      <a:pt x="496" y="320"/>
                      <a:pt x="497" y="319"/>
                      <a:pt x="497" y="319"/>
                    </a:cubicBezTo>
                    <a:cubicBezTo>
                      <a:pt x="497" y="316"/>
                      <a:pt x="498" y="314"/>
                      <a:pt x="499" y="312"/>
                    </a:cubicBezTo>
                    <a:cubicBezTo>
                      <a:pt x="501" y="309"/>
                      <a:pt x="502" y="307"/>
                      <a:pt x="502" y="305"/>
                    </a:cubicBezTo>
                    <a:cubicBezTo>
                      <a:pt x="502" y="302"/>
                      <a:pt x="499" y="288"/>
                      <a:pt x="496" y="283"/>
                    </a:cubicBezTo>
                    <a:cubicBezTo>
                      <a:pt x="494" y="281"/>
                      <a:pt x="494" y="279"/>
                      <a:pt x="494" y="278"/>
                    </a:cubicBezTo>
                    <a:cubicBezTo>
                      <a:pt x="494" y="276"/>
                      <a:pt x="494" y="275"/>
                      <a:pt x="492" y="273"/>
                    </a:cubicBezTo>
                    <a:cubicBezTo>
                      <a:pt x="488" y="267"/>
                      <a:pt x="486" y="258"/>
                      <a:pt x="486" y="250"/>
                    </a:cubicBezTo>
                    <a:cubicBezTo>
                      <a:pt x="486" y="242"/>
                      <a:pt x="495" y="230"/>
                      <a:pt x="500" y="226"/>
                    </a:cubicBezTo>
                    <a:cubicBezTo>
                      <a:pt x="502" y="224"/>
                      <a:pt x="504" y="223"/>
                      <a:pt x="506" y="223"/>
                    </a:cubicBezTo>
                    <a:cubicBezTo>
                      <a:pt x="508" y="222"/>
                      <a:pt x="509" y="222"/>
                      <a:pt x="509" y="221"/>
                    </a:cubicBezTo>
                    <a:cubicBezTo>
                      <a:pt x="510" y="216"/>
                      <a:pt x="516" y="211"/>
                      <a:pt x="519" y="211"/>
                    </a:cubicBezTo>
                    <a:cubicBezTo>
                      <a:pt x="520" y="211"/>
                      <a:pt x="520" y="211"/>
                      <a:pt x="521" y="211"/>
                    </a:cubicBezTo>
                    <a:cubicBezTo>
                      <a:pt x="521" y="211"/>
                      <a:pt x="522" y="211"/>
                      <a:pt x="522" y="211"/>
                    </a:cubicBezTo>
                    <a:cubicBezTo>
                      <a:pt x="524" y="211"/>
                      <a:pt x="525" y="211"/>
                      <a:pt x="525" y="209"/>
                    </a:cubicBezTo>
                    <a:cubicBezTo>
                      <a:pt x="526" y="205"/>
                      <a:pt x="532" y="201"/>
                      <a:pt x="538" y="200"/>
                    </a:cubicBezTo>
                    <a:cubicBezTo>
                      <a:pt x="540" y="200"/>
                      <a:pt x="541" y="199"/>
                      <a:pt x="541" y="199"/>
                    </a:cubicBezTo>
                    <a:cubicBezTo>
                      <a:pt x="541" y="198"/>
                      <a:pt x="540" y="197"/>
                      <a:pt x="539" y="196"/>
                    </a:cubicBezTo>
                    <a:cubicBezTo>
                      <a:pt x="539" y="195"/>
                      <a:pt x="539" y="195"/>
                      <a:pt x="538" y="194"/>
                    </a:cubicBezTo>
                    <a:cubicBezTo>
                      <a:pt x="538" y="193"/>
                      <a:pt x="538" y="191"/>
                      <a:pt x="538" y="190"/>
                    </a:cubicBezTo>
                    <a:cubicBezTo>
                      <a:pt x="539" y="188"/>
                      <a:pt x="542" y="187"/>
                      <a:pt x="543" y="189"/>
                    </a:cubicBezTo>
                    <a:cubicBezTo>
                      <a:pt x="544" y="190"/>
                      <a:pt x="547" y="191"/>
                      <a:pt x="549" y="189"/>
                    </a:cubicBezTo>
                    <a:cubicBezTo>
                      <a:pt x="552" y="187"/>
                      <a:pt x="554" y="185"/>
                      <a:pt x="554" y="185"/>
                    </a:cubicBezTo>
                    <a:cubicBezTo>
                      <a:pt x="554" y="185"/>
                      <a:pt x="554" y="185"/>
                      <a:pt x="554" y="185"/>
                    </a:cubicBezTo>
                    <a:cubicBezTo>
                      <a:pt x="554" y="185"/>
                      <a:pt x="553" y="184"/>
                      <a:pt x="552" y="184"/>
                    </a:cubicBezTo>
                    <a:cubicBezTo>
                      <a:pt x="549" y="184"/>
                      <a:pt x="547" y="183"/>
                      <a:pt x="546" y="182"/>
                    </a:cubicBezTo>
                    <a:cubicBezTo>
                      <a:pt x="546" y="181"/>
                      <a:pt x="546" y="180"/>
                      <a:pt x="549" y="179"/>
                    </a:cubicBezTo>
                    <a:cubicBezTo>
                      <a:pt x="549" y="179"/>
                      <a:pt x="550" y="178"/>
                      <a:pt x="549" y="177"/>
                    </a:cubicBezTo>
                    <a:cubicBezTo>
                      <a:pt x="549" y="175"/>
                      <a:pt x="547" y="173"/>
                      <a:pt x="545" y="173"/>
                    </a:cubicBezTo>
                    <a:cubicBezTo>
                      <a:pt x="544" y="173"/>
                      <a:pt x="542" y="172"/>
                      <a:pt x="541" y="171"/>
                    </a:cubicBezTo>
                    <a:cubicBezTo>
                      <a:pt x="541" y="169"/>
                      <a:pt x="542" y="168"/>
                      <a:pt x="544" y="166"/>
                    </a:cubicBezTo>
                    <a:cubicBezTo>
                      <a:pt x="544" y="165"/>
                      <a:pt x="544" y="165"/>
                      <a:pt x="544" y="165"/>
                    </a:cubicBezTo>
                    <a:cubicBezTo>
                      <a:pt x="544" y="163"/>
                      <a:pt x="540" y="159"/>
                      <a:pt x="537" y="158"/>
                    </a:cubicBezTo>
                    <a:cubicBezTo>
                      <a:pt x="537" y="158"/>
                      <a:pt x="537" y="158"/>
                      <a:pt x="537" y="158"/>
                    </a:cubicBezTo>
                    <a:cubicBezTo>
                      <a:pt x="536" y="157"/>
                      <a:pt x="535" y="156"/>
                      <a:pt x="536" y="155"/>
                    </a:cubicBezTo>
                    <a:cubicBezTo>
                      <a:pt x="536" y="154"/>
                      <a:pt x="538" y="153"/>
                      <a:pt x="542" y="152"/>
                    </a:cubicBezTo>
                    <a:cubicBezTo>
                      <a:pt x="542" y="151"/>
                      <a:pt x="542" y="147"/>
                      <a:pt x="542" y="145"/>
                    </a:cubicBezTo>
                    <a:cubicBezTo>
                      <a:pt x="542" y="142"/>
                      <a:pt x="542" y="139"/>
                      <a:pt x="543" y="138"/>
                    </a:cubicBezTo>
                    <a:cubicBezTo>
                      <a:pt x="544" y="136"/>
                      <a:pt x="545" y="135"/>
                      <a:pt x="547" y="135"/>
                    </a:cubicBezTo>
                    <a:cubicBezTo>
                      <a:pt x="548" y="135"/>
                      <a:pt x="548" y="135"/>
                      <a:pt x="549" y="136"/>
                    </a:cubicBezTo>
                    <a:cubicBezTo>
                      <a:pt x="549" y="137"/>
                      <a:pt x="549" y="137"/>
                      <a:pt x="548" y="139"/>
                    </a:cubicBezTo>
                    <a:cubicBezTo>
                      <a:pt x="546" y="142"/>
                      <a:pt x="545" y="145"/>
                      <a:pt x="547" y="148"/>
                    </a:cubicBezTo>
                    <a:cubicBezTo>
                      <a:pt x="551" y="153"/>
                      <a:pt x="552" y="157"/>
                      <a:pt x="550" y="163"/>
                    </a:cubicBezTo>
                    <a:cubicBezTo>
                      <a:pt x="550" y="164"/>
                      <a:pt x="550" y="164"/>
                      <a:pt x="550" y="165"/>
                    </a:cubicBezTo>
                    <a:cubicBezTo>
                      <a:pt x="551" y="164"/>
                      <a:pt x="552" y="162"/>
                      <a:pt x="554" y="159"/>
                    </a:cubicBezTo>
                    <a:cubicBezTo>
                      <a:pt x="557" y="153"/>
                      <a:pt x="557" y="148"/>
                      <a:pt x="556" y="146"/>
                    </a:cubicBezTo>
                    <a:cubicBezTo>
                      <a:pt x="556" y="146"/>
                      <a:pt x="556" y="146"/>
                      <a:pt x="556" y="146"/>
                    </a:cubicBezTo>
                    <a:cubicBezTo>
                      <a:pt x="554" y="145"/>
                      <a:pt x="553" y="142"/>
                      <a:pt x="554" y="140"/>
                    </a:cubicBezTo>
                    <a:cubicBezTo>
                      <a:pt x="554" y="138"/>
                      <a:pt x="555" y="138"/>
                      <a:pt x="555" y="138"/>
                    </a:cubicBezTo>
                    <a:cubicBezTo>
                      <a:pt x="556" y="138"/>
                      <a:pt x="557" y="138"/>
                      <a:pt x="558" y="139"/>
                    </a:cubicBezTo>
                    <a:cubicBezTo>
                      <a:pt x="559" y="141"/>
                      <a:pt x="560" y="142"/>
                      <a:pt x="560" y="142"/>
                    </a:cubicBezTo>
                    <a:cubicBezTo>
                      <a:pt x="561" y="142"/>
                      <a:pt x="563" y="140"/>
                      <a:pt x="564" y="139"/>
                    </a:cubicBezTo>
                    <a:cubicBezTo>
                      <a:pt x="568" y="135"/>
                      <a:pt x="571" y="129"/>
                      <a:pt x="571" y="127"/>
                    </a:cubicBezTo>
                    <a:cubicBezTo>
                      <a:pt x="571" y="126"/>
                      <a:pt x="570" y="126"/>
                      <a:pt x="570" y="126"/>
                    </a:cubicBezTo>
                    <a:cubicBezTo>
                      <a:pt x="569" y="125"/>
                      <a:pt x="569" y="124"/>
                      <a:pt x="569" y="124"/>
                    </a:cubicBezTo>
                    <a:cubicBezTo>
                      <a:pt x="569" y="122"/>
                      <a:pt x="573" y="121"/>
                      <a:pt x="576" y="121"/>
                    </a:cubicBezTo>
                    <a:cubicBezTo>
                      <a:pt x="576" y="121"/>
                      <a:pt x="577" y="121"/>
                      <a:pt x="577" y="121"/>
                    </a:cubicBezTo>
                    <a:cubicBezTo>
                      <a:pt x="582" y="121"/>
                      <a:pt x="592" y="118"/>
                      <a:pt x="593" y="117"/>
                    </a:cubicBezTo>
                    <a:cubicBezTo>
                      <a:pt x="593" y="117"/>
                      <a:pt x="593" y="117"/>
                      <a:pt x="593" y="117"/>
                    </a:cubicBezTo>
                    <a:cubicBezTo>
                      <a:pt x="593" y="117"/>
                      <a:pt x="592" y="117"/>
                      <a:pt x="591" y="117"/>
                    </a:cubicBezTo>
                    <a:cubicBezTo>
                      <a:pt x="590" y="117"/>
                      <a:pt x="587" y="117"/>
                      <a:pt x="584" y="118"/>
                    </a:cubicBezTo>
                    <a:cubicBezTo>
                      <a:pt x="581" y="118"/>
                      <a:pt x="578" y="119"/>
                      <a:pt x="576" y="119"/>
                    </a:cubicBezTo>
                    <a:cubicBezTo>
                      <a:pt x="576" y="118"/>
                      <a:pt x="575" y="118"/>
                      <a:pt x="575" y="117"/>
                    </a:cubicBezTo>
                    <a:cubicBezTo>
                      <a:pt x="575" y="113"/>
                      <a:pt x="591" y="110"/>
                      <a:pt x="594" y="110"/>
                    </a:cubicBezTo>
                    <a:cubicBezTo>
                      <a:pt x="597" y="110"/>
                      <a:pt x="597" y="109"/>
                      <a:pt x="598" y="107"/>
                    </a:cubicBezTo>
                    <a:cubicBezTo>
                      <a:pt x="598" y="106"/>
                      <a:pt x="598" y="105"/>
                      <a:pt x="599" y="105"/>
                    </a:cubicBezTo>
                    <a:cubicBezTo>
                      <a:pt x="600" y="105"/>
                      <a:pt x="600" y="105"/>
                      <a:pt x="601" y="106"/>
                    </a:cubicBezTo>
                    <a:cubicBezTo>
                      <a:pt x="603" y="108"/>
                      <a:pt x="606" y="109"/>
                      <a:pt x="609" y="106"/>
                    </a:cubicBezTo>
                    <a:cubicBezTo>
                      <a:pt x="610" y="106"/>
                      <a:pt x="610" y="105"/>
                      <a:pt x="610" y="104"/>
                    </a:cubicBezTo>
                    <a:cubicBezTo>
                      <a:pt x="610" y="102"/>
                      <a:pt x="608" y="100"/>
                      <a:pt x="606" y="100"/>
                    </a:cubicBezTo>
                    <a:cubicBezTo>
                      <a:pt x="606" y="99"/>
                      <a:pt x="605" y="99"/>
                      <a:pt x="604" y="98"/>
                    </a:cubicBezTo>
                    <a:cubicBezTo>
                      <a:pt x="604" y="97"/>
                      <a:pt x="605" y="96"/>
                      <a:pt x="606" y="95"/>
                    </a:cubicBezTo>
                    <a:cubicBezTo>
                      <a:pt x="606" y="95"/>
                      <a:pt x="607" y="94"/>
                      <a:pt x="607" y="93"/>
                    </a:cubicBezTo>
                    <a:cubicBezTo>
                      <a:pt x="606" y="92"/>
                      <a:pt x="607" y="89"/>
                      <a:pt x="608" y="87"/>
                    </a:cubicBezTo>
                    <a:cubicBezTo>
                      <a:pt x="609" y="85"/>
                      <a:pt x="611" y="80"/>
                      <a:pt x="615" y="80"/>
                    </a:cubicBezTo>
                    <a:cubicBezTo>
                      <a:pt x="617" y="79"/>
                      <a:pt x="617" y="78"/>
                      <a:pt x="618" y="78"/>
                    </a:cubicBezTo>
                    <a:cubicBezTo>
                      <a:pt x="619" y="77"/>
                      <a:pt x="619" y="76"/>
                      <a:pt x="622" y="76"/>
                    </a:cubicBezTo>
                    <a:cubicBezTo>
                      <a:pt x="624" y="76"/>
                      <a:pt x="625" y="74"/>
                      <a:pt x="626" y="72"/>
                    </a:cubicBezTo>
                    <a:cubicBezTo>
                      <a:pt x="627" y="70"/>
                      <a:pt x="628" y="69"/>
                      <a:pt x="629" y="68"/>
                    </a:cubicBezTo>
                    <a:cubicBezTo>
                      <a:pt x="630" y="67"/>
                      <a:pt x="631" y="67"/>
                      <a:pt x="632" y="67"/>
                    </a:cubicBezTo>
                    <a:cubicBezTo>
                      <a:pt x="633" y="67"/>
                      <a:pt x="635" y="67"/>
                      <a:pt x="636" y="68"/>
                    </a:cubicBezTo>
                    <a:cubicBezTo>
                      <a:pt x="638" y="69"/>
                      <a:pt x="641" y="70"/>
                      <a:pt x="643" y="68"/>
                    </a:cubicBezTo>
                    <a:cubicBezTo>
                      <a:pt x="645" y="66"/>
                      <a:pt x="648" y="64"/>
                      <a:pt x="651" y="62"/>
                    </a:cubicBezTo>
                    <a:cubicBezTo>
                      <a:pt x="650" y="61"/>
                      <a:pt x="650" y="60"/>
                      <a:pt x="649" y="59"/>
                    </a:cubicBezTo>
                    <a:cubicBezTo>
                      <a:pt x="649" y="59"/>
                      <a:pt x="649" y="59"/>
                      <a:pt x="648" y="59"/>
                    </a:cubicBezTo>
                    <a:cubicBezTo>
                      <a:pt x="648" y="57"/>
                      <a:pt x="647" y="56"/>
                      <a:pt x="647" y="55"/>
                    </a:cubicBezTo>
                    <a:cubicBezTo>
                      <a:pt x="646" y="55"/>
                      <a:pt x="646" y="55"/>
                      <a:pt x="646" y="55"/>
                    </a:cubicBezTo>
                    <a:cubicBezTo>
                      <a:pt x="646" y="54"/>
                      <a:pt x="645" y="53"/>
                      <a:pt x="645" y="52"/>
                    </a:cubicBezTo>
                    <a:cubicBezTo>
                      <a:pt x="645" y="51"/>
                      <a:pt x="645" y="51"/>
                      <a:pt x="645" y="51"/>
                    </a:cubicBezTo>
                    <a:cubicBezTo>
                      <a:pt x="642" y="45"/>
                      <a:pt x="642" y="41"/>
                      <a:pt x="642" y="37"/>
                    </a:cubicBezTo>
                    <a:cubicBezTo>
                      <a:pt x="642" y="37"/>
                      <a:pt x="642" y="37"/>
                      <a:pt x="642" y="37"/>
                    </a:cubicBezTo>
                    <a:cubicBezTo>
                      <a:pt x="642" y="37"/>
                      <a:pt x="642" y="37"/>
                      <a:pt x="642" y="37"/>
                    </a:cubicBezTo>
                    <a:cubicBezTo>
                      <a:pt x="642" y="36"/>
                      <a:pt x="642" y="35"/>
                      <a:pt x="642" y="34"/>
                    </a:cubicBezTo>
                    <a:cubicBezTo>
                      <a:pt x="642" y="34"/>
                      <a:pt x="642" y="34"/>
                      <a:pt x="642" y="33"/>
                    </a:cubicBezTo>
                    <a:cubicBezTo>
                      <a:pt x="642" y="33"/>
                      <a:pt x="642" y="33"/>
                      <a:pt x="642" y="33"/>
                    </a:cubicBezTo>
                    <a:cubicBezTo>
                      <a:pt x="642" y="33"/>
                      <a:pt x="642" y="33"/>
                      <a:pt x="642" y="32"/>
                    </a:cubicBezTo>
                    <a:cubicBezTo>
                      <a:pt x="642" y="32"/>
                      <a:pt x="642" y="32"/>
                      <a:pt x="642" y="32"/>
                    </a:cubicBezTo>
                    <a:cubicBezTo>
                      <a:pt x="642" y="32"/>
                      <a:pt x="642" y="31"/>
                      <a:pt x="642" y="31"/>
                    </a:cubicBezTo>
                    <a:cubicBezTo>
                      <a:pt x="642" y="31"/>
                      <a:pt x="642" y="31"/>
                      <a:pt x="642" y="31"/>
                    </a:cubicBezTo>
                    <a:cubicBezTo>
                      <a:pt x="642" y="31"/>
                      <a:pt x="642" y="31"/>
                      <a:pt x="642" y="31"/>
                    </a:cubicBezTo>
                    <a:cubicBezTo>
                      <a:pt x="642" y="31"/>
                      <a:pt x="642" y="31"/>
                      <a:pt x="642" y="31"/>
                    </a:cubicBezTo>
                    <a:cubicBezTo>
                      <a:pt x="641" y="31"/>
                      <a:pt x="641" y="31"/>
                      <a:pt x="641" y="31"/>
                    </a:cubicBezTo>
                    <a:cubicBezTo>
                      <a:pt x="641" y="31"/>
                      <a:pt x="641" y="31"/>
                      <a:pt x="641" y="31"/>
                    </a:cubicBezTo>
                    <a:cubicBezTo>
                      <a:pt x="640" y="30"/>
                      <a:pt x="640" y="30"/>
                      <a:pt x="639" y="30"/>
                    </a:cubicBezTo>
                    <a:cubicBezTo>
                      <a:pt x="639" y="30"/>
                      <a:pt x="639" y="30"/>
                      <a:pt x="639" y="30"/>
                    </a:cubicBezTo>
                    <a:cubicBezTo>
                      <a:pt x="638" y="30"/>
                      <a:pt x="638" y="30"/>
                      <a:pt x="637" y="30"/>
                    </a:cubicBezTo>
                    <a:cubicBezTo>
                      <a:pt x="636" y="30"/>
                      <a:pt x="636" y="30"/>
                      <a:pt x="635" y="30"/>
                    </a:cubicBezTo>
                    <a:cubicBezTo>
                      <a:pt x="635" y="30"/>
                      <a:pt x="635" y="30"/>
                      <a:pt x="634" y="30"/>
                    </a:cubicBezTo>
                    <a:cubicBezTo>
                      <a:pt x="633" y="30"/>
                      <a:pt x="631" y="29"/>
                      <a:pt x="629" y="29"/>
                    </a:cubicBezTo>
                    <a:cubicBezTo>
                      <a:pt x="629" y="29"/>
                      <a:pt x="628" y="28"/>
                      <a:pt x="627" y="28"/>
                    </a:cubicBezTo>
                    <a:cubicBezTo>
                      <a:pt x="627" y="27"/>
                      <a:pt x="627" y="27"/>
                      <a:pt x="627" y="27"/>
                    </a:cubicBezTo>
                    <a:cubicBezTo>
                      <a:pt x="626" y="27"/>
                      <a:pt x="626" y="27"/>
                      <a:pt x="626" y="27"/>
                    </a:cubicBezTo>
                    <a:cubicBezTo>
                      <a:pt x="626" y="27"/>
                      <a:pt x="626" y="27"/>
                      <a:pt x="626" y="27"/>
                    </a:cubicBezTo>
                    <a:cubicBezTo>
                      <a:pt x="626" y="28"/>
                      <a:pt x="625" y="28"/>
                      <a:pt x="625" y="28"/>
                    </a:cubicBezTo>
                    <a:cubicBezTo>
                      <a:pt x="625" y="28"/>
                      <a:pt x="625" y="28"/>
                      <a:pt x="625" y="28"/>
                    </a:cubicBezTo>
                    <a:cubicBezTo>
                      <a:pt x="625" y="28"/>
                      <a:pt x="625" y="28"/>
                      <a:pt x="624" y="28"/>
                    </a:cubicBezTo>
                    <a:cubicBezTo>
                      <a:pt x="624" y="28"/>
                      <a:pt x="624" y="28"/>
                      <a:pt x="624" y="28"/>
                    </a:cubicBezTo>
                    <a:cubicBezTo>
                      <a:pt x="624" y="29"/>
                      <a:pt x="624" y="29"/>
                      <a:pt x="624" y="29"/>
                    </a:cubicBezTo>
                    <a:cubicBezTo>
                      <a:pt x="624" y="29"/>
                      <a:pt x="624" y="29"/>
                      <a:pt x="623" y="29"/>
                    </a:cubicBezTo>
                    <a:cubicBezTo>
                      <a:pt x="623" y="30"/>
                      <a:pt x="622" y="31"/>
                      <a:pt x="622" y="31"/>
                    </a:cubicBezTo>
                    <a:cubicBezTo>
                      <a:pt x="622" y="32"/>
                      <a:pt x="621" y="32"/>
                      <a:pt x="621" y="32"/>
                    </a:cubicBezTo>
                    <a:cubicBezTo>
                      <a:pt x="621" y="33"/>
                      <a:pt x="620" y="33"/>
                      <a:pt x="620" y="34"/>
                    </a:cubicBezTo>
                    <a:cubicBezTo>
                      <a:pt x="620" y="34"/>
                      <a:pt x="620" y="35"/>
                      <a:pt x="619" y="35"/>
                    </a:cubicBezTo>
                    <a:cubicBezTo>
                      <a:pt x="619" y="36"/>
                      <a:pt x="618" y="37"/>
                      <a:pt x="618" y="38"/>
                    </a:cubicBezTo>
                    <a:cubicBezTo>
                      <a:pt x="618" y="38"/>
                      <a:pt x="618" y="38"/>
                      <a:pt x="618" y="38"/>
                    </a:cubicBezTo>
                    <a:cubicBezTo>
                      <a:pt x="616" y="42"/>
                      <a:pt x="615" y="45"/>
                      <a:pt x="615" y="47"/>
                    </a:cubicBezTo>
                    <a:cubicBezTo>
                      <a:pt x="615" y="47"/>
                      <a:pt x="615" y="47"/>
                      <a:pt x="615" y="47"/>
                    </a:cubicBezTo>
                    <a:cubicBezTo>
                      <a:pt x="614" y="48"/>
                      <a:pt x="614" y="48"/>
                      <a:pt x="614" y="49"/>
                    </a:cubicBezTo>
                    <a:cubicBezTo>
                      <a:pt x="614" y="49"/>
                      <a:pt x="614" y="49"/>
                      <a:pt x="614" y="49"/>
                    </a:cubicBezTo>
                    <a:cubicBezTo>
                      <a:pt x="614" y="49"/>
                      <a:pt x="614" y="50"/>
                      <a:pt x="613" y="50"/>
                    </a:cubicBezTo>
                    <a:cubicBezTo>
                      <a:pt x="613" y="50"/>
                      <a:pt x="613" y="51"/>
                      <a:pt x="613" y="51"/>
                    </a:cubicBezTo>
                    <a:cubicBezTo>
                      <a:pt x="613" y="51"/>
                      <a:pt x="613" y="51"/>
                      <a:pt x="613" y="51"/>
                    </a:cubicBezTo>
                    <a:cubicBezTo>
                      <a:pt x="612" y="52"/>
                      <a:pt x="612" y="52"/>
                      <a:pt x="612" y="52"/>
                    </a:cubicBezTo>
                    <a:cubicBezTo>
                      <a:pt x="612" y="52"/>
                      <a:pt x="612" y="52"/>
                      <a:pt x="612" y="53"/>
                    </a:cubicBezTo>
                    <a:cubicBezTo>
                      <a:pt x="611" y="53"/>
                      <a:pt x="611" y="53"/>
                      <a:pt x="611" y="54"/>
                    </a:cubicBezTo>
                    <a:cubicBezTo>
                      <a:pt x="611" y="54"/>
                      <a:pt x="611" y="54"/>
                      <a:pt x="610" y="54"/>
                    </a:cubicBezTo>
                    <a:cubicBezTo>
                      <a:pt x="610" y="54"/>
                      <a:pt x="610" y="54"/>
                      <a:pt x="610" y="55"/>
                    </a:cubicBezTo>
                    <a:cubicBezTo>
                      <a:pt x="610" y="55"/>
                      <a:pt x="609" y="55"/>
                      <a:pt x="609" y="55"/>
                    </a:cubicBezTo>
                    <a:cubicBezTo>
                      <a:pt x="609" y="55"/>
                      <a:pt x="609" y="55"/>
                      <a:pt x="609" y="55"/>
                    </a:cubicBezTo>
                    <a:cubicBezTo>
                      <a:pt x="605" y="59"/>
                      <a:pt x="601" y="62"/>
                      <a:pt x="600" y="62"/>
                    </a:cubicBezTo>
                    <a:cubicBezTo>
                      <a:pt x="600" y="62"/>
                      <a:pt x="600" y="62"/>
                      <a:pt x="600" y="62"/>
                    </a:cubicBezTo>
                    <a:cubicBezTo>
                      <a:pt x="600" y="62"/>
                      <a:pt x="600" y="62"/>
                      <a:pt x="600" y="62"/>
                    </a:cubicBezTo>
                    <a:cubicBezTo>
                      <a:pt x="600" y="63"/>
                      <a:pt x="600" y="63"/>
                      <a:pt x="600" y="63"/>
                    </a:cubicBezTo>
                    <a:cubicBezTo>
                      <a:pt x="600" y="63"/>
                      <a:pt x="600" y="63"/>
                      <a:pt x="600" y="63"/>
                    </a:cubicBezTo>
                    <a:cubicBezTo>
                      <a:pt x="599" y="63"/>
                      <a:pt x="595" y="63"/>
                      <a:pt x="589" y="63"/>
                    </a:cubicBezTo>
                    <a:cubicBezTo>
                      <a:pt x="588" y="63"/>
                      <a:pt x="586" y="63"/>
                      <a:pt x="585" y="63"/>
                    </a:cubicBezTo>
                    <a:cubicBezTo>
                      <a:pt x="583" y="63"/>
                      <a:pt x="582" y="63"/>
                      <a:pt x="580" y="63"/>
                    </a:cubicBezTo>
                    <a:cubicBezTo>
                      <a:pt x="571" y="63"/>
                      <a:pt x="562" y="63"/>
                      <a:pt x="561" y="63"/>
                    </a:cubicBezTo>
                    <a:cubicBezTo>
                      <a:pt x="561" y="63"/>
                      <a:pt x="561" y="63"/>
                      <a:pt x="561" y="63"/>
                    </a:cubicBezTo>
                    <a:cubicBezTo>
                      <a:pt x="560" y="63"/>
                      <a:pt x="560" y="63"/>
                      <a:pt x="560" y="63"/>
                    </a:cubicBezTo>
                    <a:cubicBezTo>
                      <a:pt x="560" y="63"/>
                      <a:pt x="559" y="64"/>
                      <a:pt x="559" y="64"/>
                    </a:cubicBezTo>
                    <a:cubicBezTo>
                      <a:pt x="558" y="64"/>
                      <a:pt x="558" y="65"/>
                      <a:pt x="557" y="65"/>
                    </a:cubicBezTo>
                    <a:cubicBezTo>
                      <a:pt x="557" y="65"/>
                      <a:pt x="557" y="65"/>
                      <a:pt x="557" y="65"/>
                    </a:cubicBezTo>
                    <a:cubicBezTo>
                      <a:pt x="556" y="66"/>
                      <a:pt x="556" y="66"/>
                      <a:pt x="555" y="67"/>
                    </a:cubicBezTo>
                    <a:cubicBezTo>
                      <a:pt x="555" y="67"/>
                      <a:pt x="555" y="67"/>
                      <a:pt x="555" y="67"/>
                    </a:cubicBezTo>
                    <a:cubicBezTo>
                      <a:pt x="554" y="68"/>
                      <a:pt x="552" y="69"/>
                      <a:pt x="551" y="70"/>
                    </a:cubicBezTo>
                    <a:cubicBezTo>
                      <a:pt x="551" y="70"/>
                      <a:pt x="551" y="70"/>
                      <a:pt x="551" y="70"/>
                    </a:cubicBezTo>
                    <a:cubicBezTo>
                      <a:pt x="550" y="71"/>
                      <a:pt x="549" y="72"/>
                      <a:pt x="549" y="72"/>
                    </a:cubicBezTo>
                    <a:cubicBezTo>
                      <a:pt x="548" y="72"/>
                      <a:pt x="548" y="73"/>
                      <a:pt x="548" y="73"/>
                    </a:cubicBezTo>
                    <a:cubicBezTo>
                      <a:pt x="547" y="73"/>
                      <a:pt x="547" y="73"/>
                      <a:pt x="547" y="73"/>
                    </a:cubicBezTo>
                    <a:cubicBezTo>
                      <a:pt x="548" y="75"/>
                      <a:pt x="548" y="77"/>
                      <a:pt x="547" y="78"/>
                    </a:cubicBezTo>
                    <a:cubicBezTo>
                      <a:pt x="545" y="83"/>
                      <a:pt x="534" y="85"/>
                      <a:pt x="524" y="86"/>
                    </a:cubicBezTo>
                    <a:cubicBezTo>
                      <a:pt x="521" y="86"/>
                      <a:pt x="519" y="86"/>
                      <a:pt x="517" y="87"/>
                    </a:cubicBezTo>
                    <a:cubicBezTo>
                      <a:pt x="517" y="87"/>
                      <a:pt x="517" y="87"/>
                      <a:pt x="517" y="87"/>
                    </a:cubicBezTo>
                    <a:cubicBezTo>
                      <a:pt x="517" y="87"/>
                      <a:pt x="517" y="88"/>
                      <a:pt x="517" y="88"/>
                    </a:cubicBezTo>
                    <a:cubicBezTo>
                      <a:pt x="517" y="88"/>
                      <a:pt x="517" y="89"/>
                      <a:pt x="517" y="89"/>
                    </a:cubicBezTo>
                    <a:cubicBezTo>
                      <a:pt x="517" y="89"/>
                      <a:pt x="517" y="89"/>
                      <a:pt x="517" y="90"/>
                    </a:cubicBezTo>
                    <a:cubicBezTo>
                      <a:pt x="517" y="90"/>
                      <a:pt x="517" y="90"/>
                      <a:pt x="517" y="90"/>
                    </a:cubicBezTo>
                    <a:cubicBezTo>
                      <a:pt x="517" y="90"/>
                      <a:pt x="517" y="90"/>
                      <a:pt x="517" y="90"/>
                    </a:cubicBezTo>
                    <a:cubicBezTo>
                      <a:pt x="517" y="91"/>
                      <a:pt x="517" y="91"/>
                      <a:pt x="516" y="91"/>
                    </a:cubicBezTo>
                    <a:cubicBezTo>
                      <a:pt x="516" y="91"/>
                      <a:pt x="516" y="92"/>
                      <a:pt x="516" y="92"/>
                    </a:cubicBezTo>
                    <a:cubicBezTo>
                      <a:pt x="516" y="92"/>
                      <a:pt x="516" y="92"/>
                      <a:pt x="516" y="92"/>
                    </a:cubicBezTo>
                    <a:cubicBezTo>
                      <a:pt x="516" y="92"/>
                      <a:pt x="516" y="92"/>
                      <a:pt x="516" y="92"/>
                    </a:cubicBezTo>
                    <a:cubicBezTo>
                      <a:pt x="515" y="92"/>
                      <a:pt x="515" y="92"/>
                      <a:pt x="515" y="93"/>
                    </a:cubicBezTo>
                    <a:cubicBezTo>
                      <a:pt x="515" y="93"/>
                      <a:pt x="515" y="93"/>
                      <a:pt x="515" y="93"/>
                    </a:cubicBezTo>
                    <a:cubicBezTo>
                      <a:pt x="514" y="93"/>
                      <a:pt x="514" y="93"/>
                      <a:pt x="514" y="94"/>
                    </a:cubicBezTo>
                    <a:cubicBezTo>
                      <a:pt x="514" y="94"/>
                      <a:pt x="513" y="94"/>
                      <a:pt x="513" y="94"/>
                    </a:cubicBezTo>
                    <a:cubicBezTo>
                      <a:pt x="511" y="97"/>
                      <a:pt x="502" y="102"/>
                      <a:pt x="491" y="108"/>
                    </a:cubicBezTo>
                    <a:cubicBezTo>
                      <a:pt x="490" y="108"/>
                      <a:pt x="488" y="109"/>
                      <a:pt x="487" y="110"/>
                    </a:cubicBezTo>
                    <a:cubicBezTo>
                      <a:pt x="481" y="113"/>
                      <a:pt x="472" y="113"/>
                      <a:pt x="467" y="110"/>
                    </a:cubicBezTo>
                    <a:cubicBezTo>
                      <a:pt x="465" y="109"/>
                      <a:pt x="463" y="106"/>
                      <a:pt x="463" y="104"/>
                    </a:cubicBezTo>
                    <a:cubicBezTo>
                      <a:pt x="463" y="99"/>
                      <a:pt x="466" y="97"/>
                      <a:pt x="468" y="97"/>
                    </a:cubicBezTo>
                    <a:cubicBezTo>
                      <a:pt x="471" y="97"/>
                      <a:pt x="473" y="99"/>
                      <a:pt x="474" y="101"/>
                    </a:cubicBezTo>
                    <a:cubicBezTo>
                      <a:pt x="474" y="101"/>
                      <a:pt x="475" y="101"/>
                      <a:pt x="476" y="100"/>
                    </a:cubicBezTo>
                    <a:cubicBezTo>
                      <a:pt x="476" y="100"/>
                      <a:pt x="476" y="100"/>
                      <a:pt x="476" y="100"/>
                    </a:cubicBezTo>
                    <a:cubicBezTo>
                      <a:pt x="475" y="99"/>
                      <a:pt x="475" y="99"/>
                      <a:pt x="475" y="99"/>
                    </a:cubicBezTo>
                    <a:cubicBezTo>
                      <a:pt x="475" y="98"/>
                      <a:pt x="475" y="98"/>
                      <a:pt x="475" y="98"/>
                    </a:cubicBezTo>
                    <a:cubicBezTo>
                      <a:pt x="475" y="98"/>
                      <a:pt x="475" y="97"/>
                      <a:pt x="474" y="97"/>
                    </a:cubicBezTo>
                    <a:cubicBezTo>
                      <a:pt x="474" y="97"/>
                      <a:pt x="474" y="96"/>
                      <a:pt x="474" y="96"/>
                    </a:cubicBezTo>
                    <a:cubicBezTo>
                      <a:pt x="474" y="95"/>
                      <a:pt x="474" y="95"/>
                      <a:pt x="474" y="94"/>
                    </a:cubicBezTo>
                    <a:cubicBezTo>
                      <a:pt x="474" y="94"/>
                      <a:pt x="474" y="94"/>
                      <a:pt x="474" y="94"/>
                    </a:cubicBezTo>
                    <a:cubicBezTo>
                      <a:pt x="474" y="93"/>
                      <a:pt x="474" y="93"/>
                      <a:pt x="474" y="92"/>
                    </a:cubicBezTo>
                    <a:cubicBezTo>
                      <a:pt x="473" y="91"/>
                      <a:pt x="473" y="88"/>
                      <a:pt x="473" y="86"/>
                    </a:cubicBezTo>
                    <a:cubicBezTo>
                      <a:pt x="474" y="82"/>
                      <a:pt x="473" y="79"/>
                      <a:pt x="471" y="78"/>
                    </a:cubicBezTo>
                    <a:cubicBezTo>
                      <a:pt x="469" y="77"/>
                      <a:pt x="465" y="79"/>
                      <a:pt x="463" y="80"/>
                    </a:cubicBezTo>
                    <a:cubicBezTo>
                      <a:pt x="462" y="81"/>
                      <a:pt x="461" y="82"/>
                      <a:pt x="460" y="82"/>
                    </a:cubicBezTo>
                    <a:cubicBezTo>
                      <a:pt x="459" y="82"/>
                      <a:pt x="459" y="82"/>
                      <a:pt x="459" y="81"/>
                    </a:cubicBezTo>
                    <a:cubicBezTo>
                      <a:pt x="458" y="81"/>
                      <a:pt x="458" y="80"/>
                      <a:pt x="458" y="79"/>
                    </a:cubicBezTo>
                    <a:cubicBezTo>
                      <a:pt x="459" y="76"/>
                      <a:pt x="460" y="74"/>
                      <a:pt x="461" y="72"/>
                    </a:cubicBezTo>
                    <a:cubicBezTo>
                      <a:pt x="464" y="68"/>
                      <a:pt x="466" y="64"/>
                      <a:pt x="463" y="59"/>
                    </a:cubicBezTo>
                    <a:cubicBezTo>
                      <a:pt x="460" y="54"/>
                      <a:pt x="456" y="53"/>
                      <a:pt x="453" y="53"/>
                    </a:cubicBezTo>
                    <a:cubicBezTo>
                      <a:pt x="450" y="53"/>
                      <a:pt x="448" y="54"/>
                      <a:pt x="447" y="57"/>
                    </a:cubicBezTo>
                    <a:cubicBezTo>
                      <a:pt x="446" y="61"/>
                      <a:pt x="443" y="62"/>
                      <a:pt x="440" y="62"/>
                    </a:cubicBezTo>
                    <a:cubicBezTo>
                      <a:pt x="438" y="63"/>
                      <a:pt x="437" y="63"/>
                      <a:pt x="436" y="65"/>
                    </a:cubicBezTo>
                    <a:cubicBezTo>
                      <a:pt x="433" y="70"/>
                      <a:pt x="431" y="81"/>
                      <a:pt x="433" y="89"/>
                    </a:cubicBezTo>
                    <a:cubicBezTo>
                      <a:pt x="435" y="98"/>
                      <a:pt x="431" y="102"/>
                      <a:pt x="424" y="106"/>
                    </a:cubicBezTo>
                    <a:cubicBezTo>
                      <a:pt x="421" y="108"/>
                      <a:pt x="418" y="108"/>
                      <a:pt x="416" y="105"/>
                    </a:cubicBezTo>
                    <a:cubicBezTo>
                      <a:pt x="413" y="101"/>
                      <a:pt x="412" y="93"/>
                      <a:pt x="414" y="84"/>
                    </a:cubicBezTo>
                    <a:cubicBezTo>
                      <a:pt x="415" y="80"/>
                      <a:pt x="416" y="77"/>
                      <a:pt x="417" y="74"/>
                    </a:cubicBezTo>
                    <a:cubicBezTo>
                      <a:pt x="418" y="70"/>
                      <a:pt x="419" y="67"/>
                      <a:pt x="419" y="66"/>
                    </a:cubicBezTo>
                    <a:cubicBezTo>
                      <a:pt x="419" y="66"/>
                      <a:pt x="418" y="65"/>
                      <a:pt x="418" y="65"/>
                    </a:cubicBezTo>
                    <a:cubicBezTo>
                      <a:pt x="416" y="65"/>
                      <a:pt x="416" y="64"/>
                      <a:pt x="416" y="64"/>
                    </a:cubicBezTo>
                    <a:cubicBezTo>
                      <a:pt x="415" y="60"/>
                      <a:pt x="426" y="51"/>
                      <a:pt x="435" y="49"/>
                    </a:cubicBezTo>
                    <a:cubicBezTo>
                      <a:pt x="439" y="48"/>
                      <a:pt x="444" y="47"/>
                      <a:pt x="448" y="47"/>
                    </a:cubicBezTo>
                    <a:cubicBezTo>
                      <a:pt x="452" y="47"/>
                      <a:pt x="457" y="46"/>
                      <a:pt x="457" y="45"/>
                    </a:cubicBezTo>
                    <a:cubicBezTo>
                      <a:pt x="457" y="45"/>
                      <a:pt x="457" y="44"/>
                      <a:pt x="458" y="44"/>
                    </a:cubicBezTo>
                    <a:cubicBezTo>
                      <a:pt x="457" y="43"/>
                      <a:pt x="456" y="43"/>
                      <a:pt x="456" y="42"/>
                    </a:cubicBezTo>
                    <a:cubicBezTo>
                      <a:pt x="456" y="42"/>
                      <a:pt x="456" y="42"/>
                      <a:pt x="455" y="42"/>
                    </a:cubicBezTo>
                    <a:cubicBezTo>
                      <a:pt x="455" y="42"/>
                      <a:pt x="454" y="41"/>
                      <a:pt x="453" y="41"/>
                    </a:cubicBezTo>
                    <a:cubicBezTo>
                      <a:pt x="453" y="41"/>
                      <a:pt x="453" y="42"/>
                      <a:pt x="452" y="42"/>
                    </a:cubicBezTo>
                    <a:cubicBezTo>
                      <a:pt x="452" y="43"/>
                      <a:pt x="451" y="43"/>
                      <a:pt x="450" y="43"/>
                    </a:cubicBezTo>
                    <a:cubicBezTo>
                      <a:pt x="449" y="43"/>
                      <a:pt x="448" y="42"/>
                      <a:pt x="447" y="41"/>
                    </a:cubicBezTo>
                    <a:cubicBezTo>
                      <a:pt x="446" y="40"/>
                      <a:pt x="445" y="38"/>
                      <a:pt x="441" y="38"/>
                    </a:cubicBezTo>
                    <a:cubicBezTo>
                      <a:pt x="438" y="38"/>
                      <a:pt x="435" y="39"/>
                      <a:pt x="432" y="40"/>
                    </a:cubicBezTo>
                    <a:cubicBezTo>
                      <a:pt x="429" y="41"/>
                      <a:pt x="426" y="43"/>
                      <a:pt x="424" y="43"/>
                    </a:cubicBezTo>
                    <a:cubicBezTo>
                      <a:pt x="422" y="43"/>
                      <a:pt x="421" y="42"/>
                      <a:pt x="420" y="42"/>
                    </a:cubicBezTo>
                    <a:cubicBezTo>
                      <a:pt x="417" y="40"/>
                      <a:pt x="416" y="38"/>
                      <a:pt x="415" y="37"/>
                    </a:cubicBezTo>
                    <a:cubicBezTo>
                      <a:pt x="414" y="35"/>
                      <a:pt x="414" y="35"/>
                      <a:pt x="412" y="35"/>
                    </a:cubicBezTo>
                    <a:cubicBezTo>
                      <a:pt x="411" y="35"/>
                      <a:pt x="410" y="35"/>
                      <a:pt x="409" y="34"/>
                    </a:cubicBezTo>
                    <a:cubicBezTo>
                      <a:pt x="408" y="33"/>
                      <a:pt x="409" y="31"/>
                      <a:pt x="410" y="29"/>
                    </a:cubicBezTo>
                    <a:cubicBezTo>
                      <a:pt x="410" y="29"/>
                      <a:pt x="410" y="28"/>
                      <a:pt x="410" y="28"/>
                    </a:cubicBezTo>
                    <a:cubicBezTo>
                      <a:pt x="410" y="28"/>
                      <a:pt x="409" y="28"/>
                      <a:pt x="408" y="29"/>
                    </a:cubicBezTo>
                    <a:cubicBezTo>
                      <a:pt x="406" y="30"/>
                      <a:pt x="404" y="31"/>
                      <a:pt x="402" y="33"/>
                    </a:cubicBezTo>
                    <a:cubicBezTo>
                      <a:pt x="396" y="37"/>
                      <a:pt x="390" y="41"/>
                      <a:pt x="386" y="41"/>
                    </a:cubicBezTo>
                    <a:cubicBezTo>
                      <a:pt x="384" y="41"/>
                      <a:pt x="383" y="40"/>
                      <a:pt x="382" y="39"/>
                    </a:cubicBezTo>
                    <a:cubicBezTo>
                      <a:pt x="380" y="38"/>
                      <a:pt x="379" y="37"/>
                      <a:pt x="377" y="37"/>
                    </a:cubicBezTo>
                    <a:cubicBezTo>
                      <a:pt x="376" y="37"/>
                      <a:pt x="375" y="38"/>
                      <a:pt x="374" y="38"/>
                    </a:cubicBezTo>
                    <a:cubicBezTo>
                      <a:pt x="373" y="38"/>
                      <a:pt x="372" y="38"/>
                      <a:pt x="371" y="38"/>
                    </a:cubicBezTo>
                    <a:cubicBezTo>
                      <a:pt x="369" y="38"/>
                      <a:pt x="368" y="38"/>
                      <a:pt x="367" y="37"/>
                    </a:cubicBezTo>
                    <a:cubicBezTo>
                      <a:pt x="366" y="36"/>
                      <a:pt x="366" y="34"/>
                      <a:pt x="367" y="33"/>
                    </a:cubicBezTo>
                    <a:cubicBezTo>
                      <a:pt x="369" y="28"/>
                      <a:pt x="383" y="20"/>
                      <a:pt x="390" y="20"/>
                    </a:cubicBezTo>
                    <a:cubicBezTo>
                      <a:pt x="391" y="20"/>
                      <a:pt x="391" y="20"/>
                      <a:pt x="391" y="20"/>
                    </a:cubicBezTo>
                    <a:cubicBezTo>
                      <a:pt x="392" y="20"/>
                      <a:pt x="393" y="20"/>
                      <a:pt x="394" y="19"/>
                    </a:cubicBezTo>
                    <a:cubicBezTo>
                      <a:pt x="392" y="19"/>
                      <a:pt x="391" y="18"/>
                      <a:pt x="389" y="18"/>
                    </a:cubicBezTo>
                    <a:cubicBezTo>
                      <a:pt x="389" y="18"/>
                      <a:pt x="388" y="18"/>
                      <a:pt x="388" y="18"/>
                    </a:cubicBezTo>
                    <a:cubicBezTo>
                      <a:pt x="387" y="17"/>
                      <a:pt x="387" y="17"/>
                      <a:pt x="386" y="17"/>
                    </a:cubicBezTo>
                    <a:cubicBezTo>
                      <a:pt x="386" y="17"/>
                      <a:pt x="386" y="17"/>
                      <a:pt x="386" y="17"/>
                    </a:cubicBezTo>
                    <a:cubicBezTo>
                      <a:pt x="385" y="17"/>
                      <a:pt x="384" y="17"/>
                      <a:pt x="383" y="17"/>
                    </a:cubicBezTo>
                    <a:cubicBezTo>
                      <a:pt x="383" y="17"/>
                      <a:pt x="383" y="17"/>
                      <a:pt x="383" y="17"/>
                    </a:cubicBezTo>
                    <a:cubicBezTo>
                      <a:pt x="383" y="17"/>
                      <a:pt x="382" y="17"/>
                      <a:pt x="382" y="17"/>
                    </a:cubicBezTo>
                    <a:cubicBezTo>
                      <a:pt x="381" y="17"/>
                      <a:pt x="381" y="17"/>
                      <a:pt x="381" y="17"/>
                    </a:cubicBezTo>
                    <a:cubicBezTo>
                      <a:pt x="381" y="17"/>
                      <a:pt x="381" y="17"/>
                      <a:pt x="381" y="17"/>
                    </a:cubicBezTo>
                    <a:cubicBezTo>
                      <a:pt x="381" y="17"/>
                      <a:pt x="381" y="17"/>
                      <a:pt x="381" y="17"/>
                    </a:cubicBezTo>
                    <a:cubicBezTo>
                      <a:pt x="381" y="18"/>
                      <a:pt x="380" y="18"/>
                      <a:pt x="380" y="18"/>
                    </a:cubicBezTo>
                    <a:cubicBezTo>
                      <a:pt x="380" y="18"/>
                      <a:pt x="380" y="18"/>
                      <a:pt x="380" y="18"/>
                    </a:cubicBezTo>
                    <a:cubicBezTo>
                      <a:pt x="380" y="19"/>
                      <a:pt x="379" y="19"/>
                      <a:pt x="379" y="19"/>
                    </a:cubicBezTo>
                    <a:cubicBezTo>
                      <a:pt x="379" y="19"/>
                      <a:pt x="379" y="19"/>
                      <a:pt x="379" y="19"/>
                    </a:cubicBezTo>
                    <a:cubicBezTo>
                      <a:pt x="378" y="19"/>
                      <a:pt x="378" y="19"/>
                      <a:pt x="378" y="19"/>
                    </a:cubicBezTo>
                    <a:cubicBezTo>
                      <a:pt x="378" y="19"/>
                      <a:pt x="378" y="20"/>
                      <a:pt x="377" y="20"/>
                    </a:cubicBezTo>
                    <a:cubicBezTo>
                      <a:pt x="377" y="20"/>
                      <a:pt x="377" y="20"/>
                      <a:pt x="376" y="20"/>
                    </a:cubicBezTo>
                    <a:cubicBezTo>
                      <a:pt x="376" y="20"/>
                      <a:pt x="375" y="20"/>
                      <a:pt x="374" y="19"/>
                    </a:cubicBezTo>
                    <a:cubicBezTo>
                      <a:pt x="374" y="19"/>
                      <a:pt x="374" y="19"/>
                      <a:pt x="374" y="19"/>
                    </a:cubicBezTo>
                    <a:cubicBezTo>
                      <a:pt x="373" y="19"/>
                      <a:pt x="373" y="19"/>
                      <a:pt x="372" y="18"/>
                    </a:cubicBezTo>
                    <a:cubicBezTo>
                      <a:pt x="372" y="18"/>
                      <a:pt x="372" y="18"/>
                      <a:pt x="372" y="18"/>
                    </a:cubicBezTo>
                    <a:cubicBezTo>
                      <a:pt x="372" y="18"/>
                      <a:pt x="371" y="18"/>
                      <a:pt x="371" y="17"/>
                    </a:cubicBezTo>
                    <a:cubicBezTo>
                      <a:pt x="370" y="17"/>
                      <a:pt x="370" y="16"/>
                      <a:pt x="370" y="16"/>
                    </a:cubicBezTo>
                    <a:cubicBezTo>
                      <a:pt x="370" y="16"/>
                      <a:pt x="369" y="16"/>
                      <a:pt x="369" y="16"/>
                    </a:cubicBezTo>
                    <a:cubicBezTo>
                      <a:pt x="369" y="16"/>
                      <a:pt x="369" y="16"/>
                      <a:pt x="369" y="16"/>
                    </a:cubicBezTo>
                    <a:cubicBezTo>
                      <a:pt x="369" y="16"/>
                      <a:pt x="369" y="16"/>
                      <a:pt x="369" y="16"/>
                    </a:cubicBezTo>
                    <a:cubicBezTo>
                      <a:pt x="369" y="16"/>
                      <a:pt x="369" y="15"/>
                      <a:pt x="369" y="15"/>
                    </a:cubicBezTo>
                    <a:cubicBezTo>
                      <a:pt x="369" y="15"/>
                      <a:pt x="369" y="15"/>
                      <a:pt x="369" y="15"/>
                    </a:cubicBezTo>
                    <a:cubicBezTo>
                      <a:pt x="369" y="15"/>
                      <a:pt x="368" y="15"/>
                      <a:pt x="368" y="15"/>
                    </a:cubicBezTo>
                    <a:cubicBezTo>
                      <a:pt x="368" y="15"/>
                      <a:pt x="368" y="15"/>
                      <a:pt x="368" y="15"/>
                    </a:cubicBezTo>
                    <a:cubicBezTo>
                      <a:pt x="368" y="15"/>
                      <a:pt x="368" y="15"/>
                      <a:pt x="368" y="15"/>
                    </a:cubicBezTo>
                    <a:cubicBezTo>
                      <a:pt x="368" y="15"/>
                      <a:pt x="368" y="15"/>
                      <a:pt x="368" y="15"/>
                    </a:cubicBezTo>
                    <a:cubicBezTo>
                      <a:pt x="367" y="15"/>
                      <a:pt x="367" y="15"/>
                      <a:pt x="367" y="15"/>
                    </a:cubicBezTo>
                    <a:cubicBezTo>
                      <a:pt x="367" y="15"/>
                      <a:pt x="366" y="15"/>
                      <a:pt x="366" y="15"/>
                    </a:cubicBezTo>
                    <a:cubicBezTo>
                      <a:pt x="366" y="15"/>
                      <a:pt x="366" y="15"/>
                      <a:pt x="366" y="15"/>
                    </a:cubicBezTo>
                    <a:cubicBezTo>
                      <a:pt x="366" y="15"/>
                      <a:pt x="366" y="15"/>
                      <a:pt x="366" y="15"/>
                    </a:cubicBezTo>
                    <a:cubicBezTo>
                      <a:pt x="365" y="15"/>
                      <a:pt x="365" y="15"/>
                      <a:pt x="365" y="15"/>
                    </a:cubicBezTo>
                    <a:cubicBezTo>
                      <a:pt x="365" y="15"/>
                      <a:pt x="365" y="15"/>
                      <a:pt x="365" y="15"/>
                    </a:cubicBezTo>
                    <a:cubicBezTo>
                      <a:pt x="364" y="15"/>
                      <a:pt x="364" y="15"/>
                      <a:pt x="363" y="14"/>
                    </a:cubicBezTo>
                    <a:cubicBezTo>
                      <a:pt x="363" y="14"/>
                      <a:pt x="363" y="14"/>
                      <a:pt x="363" y="14"/>
                    </a:cubicBezTo>
                    <a:cubicBezTo>
                      <a:pt x="363" y="14"/>
                      <a:pt x="362" y="14"/>
                      <a:pt x="362" y="14"/>
                    </a:cubicBezTo>
                    <a:cubicBezTo>
                      <a:pt x="362" y="14"/>
                      <a:pt x="362" y="14"/>
                      <a:pt x="362" y="13"/>
                    </a:cubicBezTo>
                    <a:cubicBezTo>
                      <a:pt x="361" y="13"/>
                      <a:pt x="361" y="13"/>
                      <a:pt x="360" y="12"/>
                    </a:cubicBezTo>
                    <a:cubicBezTo>
                      <a:pt x="360" y="12"/>
                      <a:pt x="360" y="12"/>
                      <a:pt x="360" y="12"/>
                    </a:cubicBezTo>
                    <a:cubicBezTo>
                      <a:pt x="360" y="12"/>
                      <a:pt x="359" y="11"/>
                      <a:pt x="359" y="11"/>
                    </a:cubicBezTo>
                    <a:cubicBezTo>
                      <a:pt x="359" y="11"/>
                      <a:pt x="359" y="11"/>
                      <a:pt x="359" y="11"/>
                    </a:cubicBezTo>
                    <a:cubicBezTo>
                      <a:pt x="359" y="11"/>
                      <a:pt x="358" y="11"/>
                      <a:pt x="358" y="11"/>
                    </a:cubicBezTo>
                    <a:cubicBezTo>
                      <a:pt x="358" y="10"/>
                      <a:pt x="358" y="10"/>
                      <a:pt x="358" y="10"/>
                    </a:cubicBezTo>
                    <a:cubicBezTo>
                      <a:pt x="358" y="10"/>
                      <a:pt x="357" y="10"/>
                      <a:pt x="357" y="10"/>
                    </a:cubicBezTo>
                    <a:cubicBezTo>
                      <a:pt x="357" y="10"/>
                      <a:pt x="357" y="10"/>
                      <a:pt x="356" y="10"/>
                    </a:cubicBezTo>
                    <a:cubicBezTo>
                      <a:pt x="356" y="10"/>
                      <a:pt x="356" y="10"/>
                      <a:pt x="356" y="10"/>
                    </a:cubicBezTo>
                    <a:cubicBezTo>
                      <a:pt x="356" y="10"/>
                      <a:pt x="355" y="10"/>
                      <a:pt x="355" y="10"/>
                    </a:cubicBezTo>
                    <a:cubicBezTo>
                      <a:pt x="355" y="10"/>
                      <a:pt x="355" y="10"/>
                      <a:pt x="355" y="10"/>
                    </a:cubicBezTo>
                    <a:cubicBezTo>
                      <a:pt x="354" y="11"/>
                      <a:pt x="354" y="11"/>
                      <a:pt x="354" y="11"/>
                    </a:cubicBezTo>
                    <a:cubicBezTo>
                      <a:pt x="354" y="11"/>
                      <a:pt x="354" y="11"/>
                      <a:pt x="353" y="11"/>
                    </a:cubicBezTo>
                    <a:cubicBezTo>
                      <a:pt x="353" y="11"/>
                      <a:pt x="353" y="11"/>
                      <a:pt x="352" y="11"/>
                    </a:cubicBezTo>
                    <a:cubicBezTo>
                      <a:pt x="352" y="11"/>
                      <a:pt x="352" y="11"/>
                      <a:pt x="352" y="11"/>
                    </a:cubicBezTo>
                    <a:cubicBezTo>
                      <a:pt x="352" y="12"/>
                      <a:pt x="352" y="12"/>
                      <a:pt x="351" y="12"/>
                    </a:cubicBezTo>
                    <a:cubicBezTo>
                      <a:pt x="351" y="12"/>
                      <a:pt x="351" y="12"/>
                      <a:pt x="351" y="12"/>
                    </a:cubicBezTo>
                    <a:cubicBezTo>
                      <a:pt x="351" y="12"/>
                      <a:pt x="351" y="12"/>
                      <a:pt x="351" y="12"/>
                    </a:cubicBezTo>
                    <a:cubicBezTo>
                      <a:pt x="350" y="12"/>
                      <a:pt x="350" y="12"/>
                      <a:pt x="349" y="12"/>
                    </a:cubicBezTo>
                    <a:cubicBezTo>
                      <a:pt x="348" y="12"/>
                      <a:pt x="347" y="12"/>
                      <a:pt x="345" y="11"/>
                    </a:cubicBezTo>
                    <a:cubicBezTo>
                      <a:pt x="345" y="11"/>
                      <a:pt x="345" y="11"/>
                      <a:pt x="344" y="10"/>
                    </a:cubicBezTo>
                    <a:cubicBezTo>
                      <a:pt x="344" y="10"/>
                      <a:pt x="343" y="10"/>
                      <a:pt x="343" y="10"/>
                    </a:cubicBezTo>
                    <a:cubicBezTo>
                      <a:pt x="342" y="9"/>
                      <a:pt x="341" y="9"/>
                      <a:pt x="341" y="9"/>
                    </a:cubicBezTo>
                    <a:cubicBezTo>
                      <a:pt x="341" y="9"/>
                      <a:pt x="341" y="9"/>
                      <a:pt x="341" y="9"/>
                    </a:cubicBezTo>
                    <a:cubicBezTo>
                      <a:pt x="341" y="9"/>
                      <a:pt x="341" y="9"/>
                      <a:pt x="341" y="9"/>
                    </a:cubicBezTo>
                    <a:cubicBezTo>
                      <a:pt x="340" y="9"/>
                      <a:pt x="340" y="8"/>
                      <a:pt x="339" y="8"/>
                    </a:cubicBezTo>
                    <a:cubicBezTo>
                      <a:pt x="339" y="8"/>
                      <a:pt x="339" y="8"/>
                      <a:pt x="339" y="8"/>
                    </a:cubicBezTo>
                    <a:cubicBezTo>
                      <a:pt x="339" y="8"/>
                      <a:pt x="339" y="8"/>
                      <a:pt x="338" y="7"/>
                    </a:cubicBezTo>
                    <a:cubicBezTo>
                      <a:pt x="338" y="7"/>
                      <a:pt x="338" y="7"/>
                      <a:pt x="338" y="7"/>
                    </a:cubicBezTo>
                    <a:cubicBezTo>
                      <a:pt x="338" y="7"/>
                      <a:pt x="338" y="7"/>
                      <a:pt x="338" y="6"/>
                    </a:cubicBezTo>
                    <a:cubicBezTo>
                      <a:pt x="338" y="6"/>
                      <a:pt x="338" y="6"/>
                      <a:pt x="338" y="6"/>
                    </a:cubicBezTo>
                    <a:cubicBezTo>
                      <a:pt x="338" y="6"/>
                      <a:pt x="338" y="6"/>
                      <a:pt x="338" y="5"/>
                    </a:cubicBezTo>
                    <a:cubicBezTo>
                      <a:pt x="338" y="5"/>
                      <a:pt x="338" y="5"/>
                      <a:pt x="338" y="5"/>
                    </a:cubicBezTo>
                    <a:cubicBezTo>
                      <a:pt x="338" y="5"/>
                      <a:pt x="338" y="5"/>
                      <a:pt x="338" y="5"/>
                    </a:cubicBezTo>
                    <a:cubicBezTo>
                      <a:pt x="337" y="5"/>
                      <a:pt x="337" y="4"/>
                      <a:pt x="337" y="4"/>
                    </a:cubicBezTo>
                    <a:cubicBezTo>
                      <a:pt x="337" y="4"/>
                      <a:pt x="337" y="3"/>
                      <a:pt x="337" y="3"/>
                    </a:cubicBezTo>
                    <a:cubicBezTo>
                      <a:pt x="337" y="3"/>
                      <a:pt x="337" y="2"/>
                      <a:pt x="337" y="2"/>
                    </a:cubicBezTo>
                    <a:cubicBezTo>
                      <a:pt x="337" y="2"/>
                      <a:pt x="337" y="2"/>
                      <a:pt x="337" y="2"/>
                    </a:cubicBezTo>
                    <a:cubicBezTo>
                      <a:pt x="337" y="2"/>
                      <a:pt x="337" y="1"/>
                      <a:pt x="337" y="1"/>
                    </a:cubicBezTo>
                    <a:cubicBezTo>
                      <a:pt x="337" y="1"/>
                      <a:pt x="337" y="1"/>
                      <a:pt x="336" y="1"/>
                    </a:cubicBezTo>
                    <a:cubicBezTo>
                      <a:pt x="336" y="1"/>
                      <a:pt x="336" y="0"/>
                      <a:pt x="336" y="0"/>
                    </a:cubicBezTo>
                    <a:cubicBezTo>
                      <a:pt x="336" y="0"/>
                      <a:pt x="336" y="0"/>
                      <a:pt x="336" y="0"/>
                    </a:cubicBezTo>
                    <a:cubicBezTo>
                      <a:pt x="336" y="0"/>
                      <a:pt x="336" y="0"/>
                      <a:pt x="336" y="0"/>
                    </a:cubicBezTo>
                    <a:cubicBezTo>
                      <a:pt x="335" y="0"/>
                      <a:pt x="335" y="0"/>
                      <a:pt x="335" y="0"/>
                    </a:cubicBezTo>
                    <a:cubicBezTo>
                      <a:pt x="335" y="0"/>
                      <a:pt x="335" y="0"/>
                      <a:pt x="335" y="0"/>
                    </a:cubicBezTo>
                    <a:cubicBezTo>
                      <a:pt x="335" y="0"/>
                      <a:pt x="335" y="0"/>
                      <a:pt x="335" y="0"/>
                    </a:cubicBezTo>
                    <a:cubicBezTo>
                      <a:pt x="334" y="0"/>
                      <a:pt x="334" y="0"/>
                      <a:pt x="334" y="0"/>
                    </a:cubicBezTo>
                    <a:cubicBezTo>
                      <a:pt x="334" y="0"/>
                      <a:pt x="334" y="0"/>
                      <a:pt x="334" y="0"/>
                    </a:cubicBezTo>
                    <a:cubicBezTo>
                      <a:pt x="334" y="0"/>
                      <a:pt x="334" y="0"/>
                      <a:pt x="334" y="0"/>
                    </a:cubicBezTo>
                    <a:cubicBezTo>
                      <a:pt x="334" y="0"/>
                      <a:pt x="334" y="0"/>
                      <a:pt x="334" y="0"/>
                    </a:cubicBezTo>
                    <a:cubicBezTo>
                      <a:pt x="334" y="0"/>
                      <a:pt x="334" y="1"/>
                      <a:pt x="334" y="1"/>
                    </a:cubicBezTo>
                    <a:cubicBezTo>
                      <a:pt x="334" y="1"/>
                      <a:pt x="334" y="1"/>
                      <a:pt x="334" y="1"/>
                    </a:cubicBezTo>
                    <a:cubicBezTo>
                      <a:pt x="334" y="1"/>
                      <a:pt x="334" y="2"/>
                      <a:pt x="334" y="2"/>
                    </a:cubicBezTo>
                    <a:cubicBezTo>
                      <a:pt x="334" y="2"/>
                      <a:pt x="334" y="2"/>
                      <a:pt x="334" y="2"/>
                    </a:cubicBezTo>
                    <a:cubicBezTo>
                      <a:pt x="334" y="3"/>
                      <a:pt x="333" y="3"/>
                      <a:pt x="333" y="3"/>
                    </a:cubicBezTo>
                    <a:cubicBezTo>
                      <a:pt x="333" y="4"/>
                      <a:pt x="333" y="4"/>
                      <a:pt x="333" y="4"/>
                    </a:cubicBezTo>
                    <a:cubicBezTo>
                      <a:pt x="333" y="4"/>
                      <a:pt x="333" y="4"/>
                      <a:pt x="333" y="4"/>
                    </a:cubicBezTo>
                    <a:cubicBezTo>
                      <a:pt x="333" y="4"/>
                      <a:pt x="333" y="4"/>
                      <a:pt x="333" y="4"/>
                    </a:cubicBezTo>
                    <a:cubicBezTo>
                      <a:pt x="333" y="5"/>
                      <a:pt x="333" y="5"/>
                      <a:pt x="333" y="5"/>
                    </a:cubicBezTo>
                    <a:cubicBezTo>
                      <a:pt x="333" y="5"/>
                      <a:pt x="333" y="5"/>
                      <a:pt x="333" y="5"/>
                    </a:cubicBezTo>
                    <a:cubicBezTo>
                      <a:pt x="332" y="5"/>
                      <a:pt x="332" y="5"/>
                      <a:pt x="332" y="5"/>
                    </a:cubicBezTo>
                    <a:cubicBezTo>
                      <a:pt x="280" y="6"/>
                      <a:pt x="280" y="6"/>
                      <a:pt x="280" y="6"/>
                    </a:cubicBezTo>
                    <a:cubicBezTo>
                      <a:pt x="24" y="7"/>
                      <a:pt x="24" y="7"/>
                      <a:pt x="24" y="7"/>
                    </a:cubicBezTo>
                    <a:cubicBezTo>
                      <a:pt x="26" y="10"/>
                      <a:pt x="26" y="12"/>
                      <a:pt x="26" y="14"/>
                    </a:cubicBezTo>
                    <a:cubicBezTo>
                      <a:pt x="25" y="16"/>
                      <a:pt x="25" y="17"/>
                      <a:pt x="26" y="19"/>
                    </a:cubicBezTo>
                    <a:cubicBezTo>
                      <a:pt x="27" y="22"/>
                      <a:pt x="26" y="27"/>
                      <a:pt x="24" y="30"/>
                    </a:cubicBezTo>
                    <a:cubicBezTo>
                      <a:pt x="24" y="31"/>
                      <a:pt x="23" y="32"/>
                      <a:pt x="21" y="32"/>
                    </a:cubicBezTo>
                    <a:cubicBezTo>
                      <a:pt x="19" y="32"/>
                      <a:pt x="17" y="30"/>
                      <a:pt x="17" y="29"/>
                    </a:cubicBezTo>
                    <a:cubicBezTo>
                      <a:pt x="17" y="27"/>
                      <a:pt x="18" y="25"/>
                      <a:pt x="19" y="24"/>
                    </a:cubicBezTo>
                    <a:cubicBezTo>
                      <a:pt x="20" y="23"/>
                      <a:pt x="20" y="22"/>
                      <a:pt x="20" y="21"/>
                    </a:cubicBezTo>
                    <a:cubicBezTo>
                      <a:pt x="20" y="20"/>
                      <a:pt x="19" y="19"/>
                      <a:pt x="18" y="19"/>
                    </a:cubicBezTo>
                    <a:cubicBezTo>
                      <a:pt x="17" y="19"/>
                      <a:pt x="17" y="19"/>
                      <a:pt x="16" y="18"/>
                    </a:cubicBezTo>
                    <a:cubicBezTo>
                      <a:pt x="16" y="17"/>
                      <a:pt x="15" y="16"/>
                      <a:pt x="15" y="15"/>
                    </a:cubicBezTo>
                    <a:cubicBezTo>
                      <a:pt x="15" y="15"/>
                      <a:pt x="14" y="15"/>
                      <a:pt x="14" y="15"/>
                    </a:cubicBezTo>
                    <a:cubicBezTo>
                      <a:pt x="13" y="15"/>
                      <a:pt x="13" y="15"/>
                      <a:pt x="12" y="15"/>
                    </a:cubicBezTo>
                    <a:cubicBezTo>
                      <a:pt x="12" y="15"/>
                      <a:pt x="11" y="15"/>
                      <a:pt x="11" y="15"/>
                    </a:cubicBezTo>
                    <a:cubicBezTo>
                      <a:pt x="10" y="16"/>
                      <a:pt x="10" y="16"/>
                      <a:pt x="9" y="16"/>
                    </a:cubicBezTo>
                    <a:cubicBezTo>
                      <a:pt x="9" y="16"/>
                      <a:pt x="8" y="16"/>
                      <a:pt x="8" y="16"/>
                    </a:cubicBezTo>
                    <a:cubicBezTo>
                      <a:pt x="8" y="16"/>
                      <a:pt x="7" y="15"/>
                      <a:pt x="6" y="15"/>
                    </a:cubicBezTo>
                    <a:cubicBezTo>
                      <a:pt x="5" y="15"/>
                      <a:pt x="3" y="15"/>
                      <a:pt x="1" y="15"/>
                    </a:cubicBezTo>
                    <a:cubicBezTo>
                      <a:pt x="1" y="15"/>
                      <a:pt x="0" y="15"/>
                      <a:pt x="0" y="15"/>
                    </a:cubicBezTo>
                    <a:cubicBezTo>
                      <a:pt x="0" y="18"/>
                      <a:pt x="1" y="24"/>
                      <a:pt x="5" y="29"/>
                    </a:cubicBezTo>
                    <a:cubicBezTo>
                      <a:pt x="7" y="32"/>
                      <a:pt x="8" y="34"/>
                      <a:pt x="8" y="36"/>
                    </a:cubicBezTo>
                    <a:cubicBezTo>
                      <a:pt x="8" y="37"/>
                      <a:pt x="8" y="38"/>
                      <a:pt x="10" y="39"/>
                    </a:cubicBezTo>
                    <a:cubicBezTo>
                      <a:pt x="12" y="40"/>
                      <a:pt x="13" y="42"/>
                      <a:pt x="13" y="43"/>
                    </a:cubicBezTo>
                    <a:cubicBezTo>
                      <a:pt x="13" y="44"/>
                      <a:pt x="12" y="45"/>
                      <a:pt x="9" y="45"/>
                    </a:cubicBezTo>
                    <a:cubicBezTo>
                      <a:pt x="9" y="45"/>
                      <a:pt x="8" y="45"/>
                      <a:pt x="8" y="45"/>
                    </a:cubicBezTo>
                    <a:cubicBezTo>
                      <a:pt x="8" y="45"/>
                      <a:pt x="8" y="46"/>
                      <a:pt x="8" y="47"/>
                    </a:cubicBezTo>
                    <a:cubicBezTo>
                      <a:pt x="8" y="49"/>
                      <a:pt x="9" y="51"/>
                      <a:pt x="8" y="54"/>
                    </a:cubicBezTo>
                    <a:cubicBezTo>
                      <a:pt x="7" y="58"/>
                      <a:pt x="7" y="65"/>
                      <a:pt x="7" y="71"/>
                    </a:cubicBezTo>
                    <a:cubicBezTo>
                      <a:pt x="7" y="76"/>
                      <a:pt x="7" y="80"/>
                      <a:pt x="6" y="82"/>
                    </a:cubicBezTo>
                    <a:cubicBezTo>
                      <a:pt x="6" y="84"/>
                      <a:pt x="5" y="85"/>
                      <a:pt x="4" y="87"/>
                    </a:cubicBezTo>
                    <a:cubicBezTo>
                      <a:pt x="3" y="91"/>
                      <a:pt x="1" y="96"/>
                      <a:pt x="3" y="99"/>
                    </a:cubicBezTo>
                    <a:cubicBezTo>
                      <a:pt x="7" y="105"/>
                      <a:pt x="9" y="112"/>
                      <a:pt x="7" y="118"/>
                    </a:cubicBezTo>
                    <a:cubicBezTo>
                      <a:pt x="5" y="124"/>
                      <a:pt x="6" y="127"/>
                      <a:pt x="8" y="132"/>
                    </a:cubicBezTo>
                    <a:cubicBezTo>
                      <a:pt x="10" y="134"/>
                      <a:pt x="10" y="138"/>
                      <a:pt x="10" y="140"/>
                    </a:cubicBezTo>
                    <a:cubicBezTo>
                      <a:pt x="10" y="143"/>
                      <a:pt x="10" y="146"/>
                      <a:pt x="11" y="146"/>
                    </a:cubicBezTo>
                    <a:cubicBezTo>
                      <a:pt x="14" y="148"/>
                      <a:pt x="17" y="151"/>
                      <a:pt x="20" y="156"/>
                    </a:cubicBezTo>
                    <a:cubicBezTo>
                      <a:pt x="21" y="158"/>
                      <a:pt x="22" y="159"/>
                      <a:pt x="23" y="159"/>
                    </a:cubicBezTo>
                    <a:cubicBezTo>
                      <a:pt x="25" y="160"/>
                      <a:pt x="26" y="160"/>
                      <a:pt x="26" y="163"/>
                    </a:cubicBezTo>
                    <a:cubicBezTo>
                      <a:pt x="26" y="163"/>
                      <a:pt x="26" y="163"/>
                      <a:pt x="26" y="163"/>
                    </a:cubicBezTo>
                    <a:cubicBezTo>
                      <a:pt x="26" y="167"/>
                      <a:pt x="27" y="168"/>
                      <a:pt x="30" y="169"/>
                    </a:cubicBezTo>
                    <a:cubicBezTo>
                      <a:pt x="34" y="171"/>
                      <a:pt x="33" y="174"/>
                      <a:pt x="32" y="177"/>
                    </a:cubicBezTo>
                    <a:cubicBezTo>
                      <a:pt x="32" y="178"/>
                      <a:pt x="32" y="178"/>
                      <a:pt x="32" y="17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0" name="Freeform 154">
                <a:extLst>
                  <a:ext uri="{FF2B5EF4-FFF2-40B4-BE49-F238E27FC236}">
                    <a16:creationId xmlns:a16="http://schemas.microsoft.com/office/drawing/2014/main" id="{E37684E9-CE5B-4CD2-A059-CA3B2C9E73AE}"/>
                  </a:ext>
                </a:extLst>
              </p:cNvPr>
              <p:cNvSpPr>
                <a:spLocks/>
              </p:cNvSpPr>
              <p:nvPr/>
            </p:nvSpPr>
            <p:spPr bwMode="auto">
              <a:xfrm>
                <a:off x="1260265" y="2304838"/>
                <a:ext cx="1080459" cy="736029"/>
              </a:xfrm>
              <a:custGeom>
                <a:avLst/>
                <a:gdLst>
                  <a:gd name="T0" fmla="*/ 429 w 431"/>
                  <a:gd name="T1" fmla="*/ 293 h 298"/>
                  <a:gd name="T2" fmla="*/ 430 w 431"/>
                  <a:gd name="T3" fmla="*/ 290 h 298"/>
                  <a:gd name="T4" fmla="*/ 427 w 431"/>
                  <a:gd name="T5" fmla="*/ 286 h 298"/>
                  <a:gd name="T6" fmla="*/ 427 w 431"/>
                  <a:gd name="T7" fmla="*/ 280 h 298"/>
                  <a:gd name="T8" fmla="*/ 413 w 431"/>
                  <a:gd name="T9" fmla="*/ 271 h 298"/>
                  <a:gd name="T10" fmla="*/ 405 w 431"/>
                  <a:gd name="T11" fmla="*/ 265 h 298"/>
                  <a:gd name="T12" fmla="*/ 399 w 431"/>
                  <a:gd name="T13" fmla="*/ 253 h 298"/>
                  <a:gd name="T14" fmla="*/ 385 w 431"/>
                  <a:gd name="T15" fmla="*/ 235 h 298"/>
                  <a:gd name="T16" fmla="*/ 372 w 431"/>
                  <a:gd name="T17" fmla="*/ 223 h 298"/>
                  <a:gd name="T18" fmla="*/ 370 w 431"/>
                  <a:gd name="T19" fmla="*/ 218 h 298"/>
                  <a:gd name="T20" fmla="*/ 359 w 431"/>
                  <a:gd name="T21" fmla="*/ 219 h 298"/>
                  <a:gd name="T22" fmla="*/ 356 w 431"/>
                  <a:gd name="T23" fmla="*/ 224 h 298"/>
                  <a:gd name="T24" fmla="*/ 347 w 431"/>
                  <a:gd name="T25" fmla="*/ 229 h 298"/>
                  <a:gd name="T26" fmla="*/ 341 w 431"/>
                  <a:gd name="T27" fmla="*/ 227 h 298"/>
                  <a:gd name="T28" fmla="*/ 333 w 431"/>
                  <a:gd name="T29" fmla="*/ 218 h 298"/>
                  <a:gd name="T30" fmla="*/ 326 w 431"/>
                  <a:gd name="T31" fmla="*/ 212 h 298"/>
                  <a:gd name="T32" fmla="*/ 324 w 431"/>
                  <a:gd name="T33" fmla="*/ 206 h 298"/>
                  <a:gd name="T34" fmla="*/ 316 w 431"/>
                  <a:gd name="T35" fmla="*/ 207 h 298"/>
                  <a:gd name="T36" fmla="*/ 309 w 431"/>
                  <a:gd name="T37" fmla="*/ 209 h 298"/>
                  <a:gd name="T38" fmla="*/ 302 w 431"/>
                  <a:gd name="T39" fmla="*/ 207 h 298"/>
                  <a:gd name="T40" fmla="*/ 274 w 431"/>
                  <a:gd name="T41" fmla="*/ 27 h 298"/>
                  <a:gd name="T42" fmla="*/ 183 w 431"/>
                  <a:gd name="T43" fmla="*/ 20 h 298"/>
                  <a:gd name="T44" fmla="*/ 152 w 431"/>
                  <a:gd name="T45" fmla="*/ 11 h 298"/>
                  <a:gd name="T46" fmla="*/ 136 w 431"/>
                  <a:gd name="T47" fmla="*/ 3 h 298"/>
                  <a:gd name="T48" fmla="*/ 90 w 431"/>
                  <a:gd name="T49" fmla="*/ 15 h 298"/>
                  <a:gd name="T50" fmla="*/ 54 w 431"/>
                  <a:gd name="T51" fmla="*/ 32 h 298"/>
                  <a:gd name="T52" fmla="*/ 16 w 431"/>
                  <a:gd name="T53" fmla="*/ 59 h 298"/>
                  <a:gd name="T54" fmla="*/ 76 w 431"/>
                  <a:gd name="T55" fmla="*/ 95 h 298"/>
                  <a:gd name="T56" fmla="*/ 46 w 431"/>
                  <a:gd name="T57" fmla="*/ 104 h 298"/>
                  <a:gd name="T58" fmla="*/ 25 w 431"/>
                  <a:gd name="T59" fmla="*/ 101 h 298"/>
                  <a:gd name="T60" fmla="*/ 17 w 431"/>
                  <a:gd name="T61" fmla="*/ 120 h 298"/>
                  <a:gd name="T62" fmla="*/ 55 w 431"/>
                  <a:gd name="T63" fmla="*/ 134 h 298"/>
                  <a:gd name="T64" fmla="*/ 67 w 431"/>
                  <a:gd name="T65" fmla="*/ 153 h 298"/>
                  <a:gd name="T66" fmla="*/ 37 w 431"/>
                  <a:gd name="T67" fmla="*/ 158 h 298"/>
                  <a:gd name="T68" fmla="*/ 29 w 431"/>
                  <a:gd name="T69" fmla="*/ 192 h 298"/>
                  <a:gd name="T70" fmla="*/ 58 w 431"/>
                  <a:gd name="T71" fmla="*/ 211 h 298"/>
                  <a:gd name="T72" fmla="*/ 83 w 431"/>
                  <a:gd name="T73" fmla="*/ 229 h 298"/>
                  <a:gd name="T74" fmla="*/ 122 w 431"/>
                  <a:gd name="T75" fmla="*/ 230 h 298"/>
                  <a:gd name="T76" fmla="*/ 74 w 431"/>
                  <a:gd name="T77" fmla="*/ 283 h 298"/>
                  <a:gd name="T78" fmla="*/ 74 w 431"/>
                  <a:gd name="T79" fmla="*/ 288 h 298"/>
                  <a:gd name="T80" fmla="*/ 126 w 431"/>
                  <a:gd name="T81" fmla="*/ 261 h 298"/>
                  <a:gd name="T82" fmla="*/ 156 w 431"/>
                  <a:gd name="T83" fmla="*/ 229 h 298"/>
                  <a:gd name="T84" fmla="*/ 179 w 431"/>
                  <a:gd name="T85" fmla="*/ 199 h 298"/>
                  <a:gd name="T86" fmla="*/ 194 w 431"/>
                  <a:gd name="T87" fmla="*/ 196 h 298"/>
                  <a:gd name="T88" fmla="*/ 184 w 431"/>
                  <a:gd name="T89" fmla="*/ 225 h 298"/>
                  <a:gd name="T90" fmla="*/ 222 w 431"/>
                  <a:gd name="T91" fmla="*/ 206 h 298"/>
                  <a:gd name="T92" fmla="*/ 237 w 431"/>
                  <a:gd name="T93" fmla="*/ 197 h 298"/>
                  <a:gd name="T94" fmla="*/ 241 w 431"/>
                  <a:gd name="T95" fmla="*/ 207 h 298"/>
                  <a:gd name="T96" fmla="*/ 273 w 431"/>
                  <a:gd name="T97" fmla="*/ 210 h 298"/>
                  <a:gd name="T98" fmla="*/ 321 w 431"/>
                  <a:gd name="T99" fmla="*/ 212 h 298"/>
                  <a:gd name="T100" fmla="*/ 340 w 431"/>
                  <a:gd name="T101" fmla="*/ 232 h 298"/>
                  <a:gd name="T102" fmla="*/ 366 w 431"/>
                  <a:gd name="T103" fmla="*/ 231 h 298"/>
                  <a:gd name="T104" fmla="*/ 357 w 431"/>
                  <a:gd name="T105" fmla="*/ 247 h 298"/>
                  <a:gd name="T106" fmla="*/ 375 w 431"/>
                  <a:gd name="T107" fmla="*/ 251 h 298"/>
                  <a:gd name="T108" fmla="*/ 388 w 431"/>
                  <a:gd name="T109" fmla="*/ 260 h 298"/>
                  <a:gd name="T110" fmla="*/ 387 w 431"/>
                  <a:gd name="T111" fmla="*/ 272 h 298"/>
                  <a:gd name="T112" fmla="*/ 398 w 431"/>
                  <a:gd name="T113" fmla="*/ 265 h 298"/>
                  <a:gd name="T114" fmla="*/ 393 w 431"/>
                  <a:gd name="T115" fmla="*/ 284 h 298"/>
                  <a:gd name="T116" fmla="*/ 404 w 431"/>
                  <a:gd name="T117" fmla="*/ 29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1" h="298">
                    <a:moveTo>
                      <a:pt x="419" y="297"/>
                    </a:moveTo>
                    <a:cubicBezTo>
                      <a:pt x="419" y="297"/>
                      <a:pt x="419" y="297"/>
                      <a:pt x="420" y="297"/>
                    </a:cubicBezTo>
                    <a:cubicBezTo>
                      <a:pt x="420" y="297"/>
                      <a:pt x="421" y="296"/>
                      <a:pt x="422" y="296"/>
                    </a:cubicBezTo>
                    <a:cubicBezTo>
                      <a:pt x="422" y="296"/>
                      <a:pt x="423" y="297"/>
                      <a:pt x="423" y="297"/>
                    </a:cubicBezTo>
                    <a:cubicBezTo>
                      <a:pt x="423" y="297"/>
                      <a:pt x="423" y="297"/>
                      <a:pt x="423" y="298"/>
                    </a:cubicBezTo>
                    <a:cubicBezTo>
                      <a:pt x="423" y="298"/>
                      <a:pt x="423" y="298"/>
                      <a:pt x="423" y="298"/>
                    </a:cubicBezTo>
                    <a:cubicBezTo>
                      <a:pt x="424" y="297"/>
                      <a:pt x="425" y="296"/>
                      <a:pt x="426" y="296"/>
                    </a:cubicBezTo>
                    <a:cubicBezTo>
                      <a:pt x="426" y="295"/>
                      <a:pt x="427" y="295"/>
                      <a:pt x="427" y="295"/>
                    </a:cubicBezTo>
                    <a:cubicBezTo>
                      <a:pt x="428" y="295"/>
                      <a:pt x="429" y="294"/>
                      <a:pt x="429" y="293"/>
                    </a:cubicBezTo>
                    <a:cubicBezTo>
                      <a:pt x="429" y="293"/>
                      <a:pt x="429" y="293"/>
                      <a:pt x="429" y="293"/>
                    </a:cubicBezTo>
                    <a:cubicBezTo>
                      <a:pt x="430" y="293"/>
                      <a:pt x="430" y="293"/>
                      <a:pt x="430" y="293"/>
                    </a:cubicBezTo>
                    <a:cubicBezTo>
                      <a:pt x="430" y="293"/>
                      <a:pt x="430" y="293"/>
                      <a:pt x="430" y="293"/>
                    </a:cubicBezTo>
                    <a:cubicBezTo>
                      <a:pt x="430" y="292"/>
                      <a:pt x="431" y="292"/>
                      <a:pt x="431" y="292"/>
                    </a:cubicBezTo>
                    <a:cubicBezTo>
                      <a:pt x="431" y="292"/>
                      <a:pt x="431" y="292"/>
                      <a:pt x="431" y="292"/>
                    </a:cubicBezTo>
                    <a:cubicBezTo>
                      <a:pt x="431" y="292"/>
                      <a:pt x="431" y="292"/>
                      <a:pt x="430" y="291"/>
                    </a:cubicBezTo>
                    <a:cubicBezTo>
                      <a:pt x="430" y="291"/>
                      <a:pt x="430" y="291"/>
                      <a:pt x="430" y="291"/>
                    </a:cubicBezTo>
                    <a:cubicBezTo>
                      <a:pt x="430" y="291"/>
                      <a:pt x="430" y="291"/>
                      <a:pt x="430" y="291"/>
                    </a:cubicBezTo>
                    <a:cubicBezTo>
                      <a:pt x="430" y="291"/>
                      <a:pt x="430" y="290"/>
                      <a:pt x="430" y="290"/>
                    </a:cubicBezTo>
                    <a:cubicBezTo>
                      <a:pt x="429" y="290"/>
                      <a:pt x="429" y="290"/>
                      <a:pt x="429" y="290"/>
                    </a:cubicBezTo>
                    <a:cubicBezTo>
                      <a:pt x="429" y="290"/>
                      <a:pt x="429" y="289"/>
                      <a:pt x="429" y="289"/>
                    </a:cubicBezTo>
                    <a:cubicBezTo>
                      <a:pt x="429" y="289"/>
                      <a:pt x="429" y="289"/>
                      <a:pt x="429" y="289"/>
                    </a:cubicBezTo>
                    <a:cubicBezTo>
                      <a:pt x="428" y="289"/>
                      <a:pt x="428" y="289"/>
                      <a:pt x="428" y="289"/>
                    </a:cubicBezTo>
                    <a:cubicBezTo>
                      <a:pt x="428" y="288"/>
                      <a:pt x="428" y="288"/>
                      <a:pt x="428" y="288"/>
                    </a:cubicBezTo>
                    <a:cubicBezTo>
                      <a:pt x="428" y="288"/>
                      <a:pt x="427" y="288"/>
                      <a:pt x="427" y="287"/>
                    </a:cubicBezTo>
                    <a:cubicBezTo>
                      <a:pt x="427" y="287"/>
                      <a:pt x="427" y="287"/>
                      <a:pt x="427" y="287"/>
                    </a:cubicBezTo>
                    <a:cubicBezTo>
                      <a:pt x="427" y="287"/>
                      <a:pt x="427" y="287"/>
                      <a:pt x="427" y="286"/>
                    </a:cubicBezTo>
                    <a:cubicBezTo>
                      <a:pt x="427" y="286"/>
                      <a:pt x="427" y="286"/>
                      <a:pt x="427" y="286"/>
                    </a:cubicBezTo>
                    <a:cubicBezTo>
                      <a:pt x="426" y="286"/>
                      <a:pt x="426" y="285"/>
                      <a:pt x="426" y="285"/>
                    </a:cubicBezTo>
                    <a:cubicBezTo>
                      <a:pt x="426" y="285"/>
                      <a:pt x="426" y="285"/>
                      <a:pt x="426" y="285"/>
                    </a:cubicBezTo>
                    <a:cubicBezTo>
                      <a:pt x="426" y="285"/>
                      <a:pt x="426" y="285"/>
                      <a:pt x="426" y="285"/>
                    </a:cubicBezTo>
                    <a:cubicBezTo>
                      <a:pt x="426" y="284"/>
                      <a:pt x="426" y="284"/>
                      <a:pt x="427" y="283"/>
                    </a:cubicBezTo>
                    <a:cubicBezTo>
                      <a:pt x="427" y="283"/>
                      <a:pt x="427" y="283"/>
                      <a:pt x="427" y="283"/>
                    </a:cubicBezTo>
                    <a:cubicBezTo>
                      <a:pt x="427" y="282"/>
                      <a:pt x="427" y="281"/>
                      <a:pt x="427" y="281"/>
                    </a:cubicBezTo>
                    <a:cubicBezTo>
                      <a:pt x="427" y="281"/>
                      <a:pt x="427" y="280"/>
                      <a:pt x="427" y="280"/>
                    </a:cubicBezTo>
                    <a:cubicBezTo>
                      <a:pt x="427" y="280"/>
                      <a:pt x="427" y="280"/>
                      <a:pt x="427" y="280"/>
                    </a:cubicBezTo>
                    <a:cubicBezTo>
                      <a:pt x="427" y="280"/>
                      <a:pt x="427" y="280"/>
                      <a:pt x="427" y="280"/>
                    </a:cubicBezTo>
                    <a:cubicBezTo>
                      <a:pt x="427" y="279"/>
                      <a:pt x="427" y="279"/>
                      <a:pt x="427" y="279"/>
                    </a:cubicBezTo>
                    <a:cubicBezTo>
                      <a:pt x="427" y="279"/>
                      <a:pt x="427" y="279"/>
                      <a:pt x="427" y="279"/>
                    </a:cubicBezTo>
                    <a:cubicBezTo>
                      <a:pt x="427" y="279"/>
                      <a:pt x="427" y="278"/>
                      <a:pt x="426" y="278"/>
                    </a:cubicBezTo>
                    <a:cubicBezTo>
                      <a:pt x="426" y="278"/>
                      <a:pt x="426" y="278"/>
                      <a:pt x="426" y="278"/>
                    </a:cubicBezTo>
                    <a:cubicBezTo>
                      <a:pt x="426" y="278"/>
                      <a:pt x="426" y="278"/>
                      <a:pt x="425" y="277"/>
                    </a:cubicBezTo>
                    <a:cubicBezTo>
                      <a:pt x="424" y="276"/>
                      <a:pt x="422" y="275"/>
                      <a:pt x="420" y="274"/>
                    </a:cubicBezTo>
                    <a:cubicBezTo>
                      <a:pt x="420" y="274"/>
                      <a:pt x="420" y="274"/>
                      <a:pt x="419" y="274"/>
                    </a:cubicBezTo>
                    <a:cubicBezTo>
                      <a:pt x="419" y="274"/>
                      <a:pt x="418" y="273"/>
                      <a:pt x="417" y="273"/>
                    </a:cubicBezTo>
                    <a:cubicBezTo>
                      <a:pt x="415" y="272"/>
                      <a:pt x="414" y="272"/>
                      <a:pt x="413" y="271"/>
                    </a:cubicBezTo>
                    <a:cubicBezTo>
                      <a:pt x="413" y="271"/>
                      <a:pt x="413" y="271"/>
                      <a:pt x="413" y="271"/>
                    </a:cubicBezTo>
                    <a:cubicBezTo>
                      <a:pt x="412" y="271"/>
                      <a:pt x="411" y="270"/>
                      <a:pt x="410" y="270"/>
                    </a:cubicBezTo>
                    <a:cubicBezTo>
                      <a:pt x="410" y="270"/>
                      <a:pt x="410" y="270"/>
                      <a:pt x="410" y="270"/>
                    </a:cubicBezTo>
                    <a:cubicBezTo>
                      <a:pt x="410" y="269"/>
                      <a:pt x="409" y="269"/>
                      <a:pt x="409" y="269"/>
                    </a:cubicBezTo>
                    <a:cubicBezTo>
                      <a:pt x="408" y="268"/>
                      <a:pt x="408" y="268"/>
                      <a:pt x="408" y="268"/>
                    </a:cubicBezTo>
                    <a:cubicBezTo>
                      <a:pt x="407" y="268"/>
                      <a:pt x="407" y="267"/>
                      <a:pt x="407" y="267"/>
                    </a:cubicBezTo>
                    <a:cubicBezTo>
                      <a:pt x="406" y="267"/>
                      <a:pt x="406" y="267"/>
                      <a:pt x="406" y="266"/>
                    </a:cubicBezTo>
                    <a:cubicBezTo>
                      <a:pt x="406" y="266"/>
                      <a:pt x="405" y="266"/>
                      <a:pt x="405" y="265"/>
                    </a:cubicBezTo>
                    <a:cubicBezTo>
                      <a:pt x="405" y="265"/>
                      <a:pt x="405" y="265"/>
                      <a:pt x="405" y="265"/>
                    </a:cubicBezTo>
                    <a:cubicBezTo>
                      <a:pt x="405" y="265"/>
                      <a:pt x="405" y="265"/>
                      <a:pt x="405" y="264"/>
                    </a:cubicBezTo>
                    <a:cubicBezTo>
                      <a:pt x="404" y="264"/>
                      <a:pt x="404" y="263"/>
                      <a:pt x="404" y="263"/>
                    </a:cubicBezTo>
                    <a:cubicBezTo>
                      <a:pt x="403" y="263"/>
                      <a:pt x="403" y="263"/>
                      <a:pt x="403" y="262"/>
                    </a:cubicBezTo>
                    <a:cubicBezTo>
                      <a:pt x="403" y="262"/>
                      <a:pt x="403" y="261"/>
                      <a:pt x="402" y="261"/>
                    </a:cubicBezTo>
                    <a:cubicBezTo>
                      <a:pt x="402" y="260"/>
                      <a:pt x="402" y="260"/>
                      <a:pt x="402" y="260"/>
                    </a:cubicBezTo>
                    <a:cubicBezTo>
                      <a:pt x="402" y="259"/>
                      <a:pt x="401" y="258"/>
                      <a:pt x="401" y="257"/>
                    </a:cubicBezTo>
                    <a:cubicBezTo>
                      <a:pt x="401" y="257"/>
                      <a:pt x="401" y="257"/>
                      <a:pt x="401" y="257"/>
                    </a:cubicBezTo>
                    <a:cubicBezTo>
                      <a:pt x="400" y="256"/>
                      <a:pt x="399" y="255"/>
                      <a:pt x="399" y="254"/>
                    </a:cubicBezTo>
                    <a:cubicBezTo>
                      <a:pt x="399" y="254"/>
                      <a:pt x="399" y="253"/>
                      <a:pt x="399" y="253"/>
                    </a:cubicBezTo>
                    <a:cubicBezTo>
                      <a:pt x="398" y="252"/>
                      <a:pt x="397" y="250"/>
                      <a:pt x="396" y="249"/>
                    </a:cubicBezTo>
                    <a:cubicBezTo>
                      <a:pt x="396" y="249"/>
                      <a:pt x="396" y="249"/>
                      <a:pt x="396" y="249"/>
                    </a:cubicBezTo>
                    <a:cubicBezTo>
                      <a:pt x="395" y="247"/>
                      <a:pt x="395" y="246"/>
                      <a:pt x="394" y="245"/>
                    </a:cubicBezTo>
                    <a:cubicBezTo>
                      <a:pt x="394" y="245"/>
                      <a:pt x="393" y="244"/>
                      <a:pt x="393" y="244"/>
                    </a:cubicBezTo>
                    <a:cubicBezTo>
                      <a:pt x="392" y="243"/>
                      <a:pt x="392" y="242"/>
                      <a:pt x="391" y="241"/>
                    </a:cubicBezTo>
                    <a:cubicBezTo>
                      <a:pt x="391" y="241"/>
                      <a:pt x="391" y="241"/>
                      <a:pt x="391" y="241"/>
                    </a:cubicBezTo>
                    <a:cubicBezTo>
                      <a:pt x="390" y="240"/>
                      <a:pt x="389" y="239"/>
                      <a:pt x="388" y="238"/>
                    </a:cubicBezTo>
                    <a:cubicBezTo>
                      <a:pt x="388" y="238"/>
                      <a:pt x="388" y="238"/>
                      <a:pt x="388" y="238"/>
                    </a:cubicBezTo>
                    <a:cubicBezTo>
                      <a:pt x="387" y="237"/>
                      <a:pt x="386" y="236"/>
                      <a:pt x="385" y="235"/>
                    </a:cubicBezTo>
                    <a:cubicBezTo>
                      <a:pt x="385" y="235"/>
                      <a:pt x="385" y="235"/>
                      <a:pt x="384" y="235"/>
                    </a:cubicBezTo>
                    <a:cubicBezTo>
                      <a:pt x="383" y="233"/>
                      <a:pt x="381" y="231"/>
                      <a:pt x="379" y="230"/>
                    </a:cubicBezTo>
                    <a:cubicBezTo>
                      <a:pt x="377" y="228"/>
                      <a:pt x="376" y="227"/>
                      <a:pt x="375" y="226"/>
                    </a:cubicBezTo>
                    <a:cubicBezTo>
                      <a:pt x="375" y="226"/>
                      <a:pt x="375" y="226"/>
                      <a:pt x="374" y="226"/>
                    </a:cubicBezTo>
                    <a:cubicBezTo>
                      <a:pt x="374" y="226"/>
                      <a:pt x="374" y="226"/>
                      <a:pt x="374" y="225"/>
                    </a:cubicBezTo>
                    <a:cubicBezTo>
                      <a:pt x="374" y="225"/>
                      <a:pt x="374" y="225"/>
                      <a:pt x="374" y="225"/>
                    </a:cubicBezTo>
                    <a:cubicBezTo>
                      <a:pt x="373" y="225"/>
                      <a:pt x="373" y="224"/>
                      <a:pt x="373" y="224"/>
                    </a:cubicBezTo>
                    <a:cubicBezTo>
                      <a:pt x="373" y="224"/>
                      <a:pt x="373" y="224"/>
                      <a:pt x="373" y="224"/>
                    </a:cubicBezTo>
                    <a:cubicBezTo>
                      <a:pt x="373" y="223"/>
                      <a:pt x="372" y="223"/>
                      <a:pt x="372" y="223"/>
                    </a:cubicBezTo>
                    <a:cubicBezTo>
                      <a:pt x="372" y="223"/>
                      <a:pt x="372" y="222"/>
                      <a:pt x="372" y="222"/>
                    </a:cubicBezTo>
                    <a:cubicBezTo>
                      <a:pt x="372" y="222"/>
                      <a:pt x="372" y="222"/>
                      <a:pt x="372" y="222"/>
                    </a:cubicBezTo>
                    <a:cubicBezTo>
                      <a:pt x="372" y="221"/>
                      <a:pt x="372" y="221"/>
                      <a:pt x="372" y="221"/>
                    </a:cubicBezTo>
                    <a:cubicBezTo>
                      <a:pt x="372" y="220"/>
                      <a:pt x="372" y="220"/>
                      <a:pt x="371" y="220"/>
                    </a:cubicBezTo>
                    <a:cubicBezTo>
                      <a:pt x="371" y="220"/>
                      <a:pt x="371" y="220"/>
                      <a:pt x="371" y="220"/>
                    </a:cubicBezTo>
                    <a:cubicBezTo>
                      <a:pt x="371" y="220"/>
                      <a:pt x="371" y="219"/>
                      <a:pt x="371" y="219"/>
                    </a:cubicBezTo>
                    <a:cubicBezTo>
                      <a:pt x="371" y="219"/>
                      <a:pt x="371" y="219"/>
                      <a:pt x="371" y="219"/>
                    </a:cubicBezTo>
                    <a:cubicBezTo>
                      <a:pt x="371" y="219"/>
                      <a:pt x="371" y="219"/>
                      <a:pt x="370" y="219"/>
                    </a:cubicBezTo>
                    <a:cubicBezTo>
                      <a:pt x="370" y="219"/>
                      <a:pt x="370" y="219"/>
                      <a:pt x="370" y="218"/>
                    </a:cubicBezTo>
                    <a:cubicBezTo>
                      <a:pt x="370" y="218"/>
                      <a:pt x="370" y="218"/>
                      <a:pt x="370" y="218"/>
                    </a:cubicBezTo>
                    <a:cubicBezTo>
                      <a:pt x="369" y="218"/>
                      <a:pt x="368" y="218"/>
                      <a:pt x="368" y="218"/>
                    </a:cubicBezTo>
                    <a:cubicBezTo>
                      <a:pt x="368" y="218"/>
                      <a:pt x="368" y="218"/>
                      <a:pt x="367" y="218"/>
                    </a:cubicBezTo>
                    <a:cubicBezTo>
                      <a:pt x="367" y="218"/>
                      <a:pt x="366" y="217"/>
                      <a:pt x="365" y="217"/>
                    </a:cubicBezTo>
                    <a:cubicBezTo>
                      <a:pt x="364" y="217"/>
                      <a:pt x="364" y="217"/>
                      <a:pt x="363" y="218"/>
                    </a:cubicBezTo>
                    <a:cubicBezTo>
                      <a:pt x="363" y="218"/>
                      <a:pt x="363" y="218"/>
                      <a:pt x="363" y="218"/>
                    </a:cubicBezTo>
                    <a:cubicBezTo>
                      <a:pt x="362" y="218"/>
                      <a:pt x="360" y="218"/>
                      <a:pt x="360" y="218"/>
                    </a:cubicBezTo>
                    <a:cubicBezTo>
                      <a:pt x="360" y="218"/>
                      <a:pt x="360" y="218"/>
                      <a:pt x="360" y="218"/>
                    </a:cubicBezTo>
                    <a:cubicBezTo>
                      <a:pt x="359" y="219"/>
                      <a:pt x="359" y="219"/>
                      <a:pt x="359" y="219"/>
                    </a:cubicBezTo>
                    <a:cubicBezTo>
                      <a:pt x="359" y="219"/>
                      <a:pt x="359" y="219"/>
                      <a:pt x="359" y="219"/>
                    </a:cubicBezTo>
                    <a:cubicBezTo>
                      <a:pt x="358" y="220"/>
                      <a:pt x="358" y="220"/>
                      <a:pt x="358" y="220"/>
                    </a:cubicBezTo>
                    <a:cubicBezTo>
                      <a:pt x="358" y="220"/>
                      <a:pt x="358" y="220"/>
                      <a:pt x="358" y="220"/>
                    </a:cubicBezTo>
                    <a:cubicBezTo>
                      <a:pt x="358" y="220"/>
                      <a:pt x="358" y="221"/>
                      <a:pt x="358" y="222"/>
                    </a:cubicBezTo>
                    <a:cubicBezTo>
                      <a:pt x="358" y="222"/>
                      <a:pt x="358" y="222"/>
                      <a:pt x="358" y="222"/>
                    </a:cubicBezTo>
                    <a:cubicBezTo>
                      <a:pt x="358" y="222"/>
                      <a:pt x="357" y="223"/>
                      <a:pt x="357" y="223"/>
                    </a:cubicBezTo>
                    <a:cubicBezTo>
                      <a:pt x="357" y="223"/>
                      <a:pt x="357" y="223"/>
                      <a:pt x="357" y="223"/>
                    </a:cubicBezTo>
                    <a:cubicBezTo>
                      <a:pt x="357" y="223"/>
                      <a:pt x="357" y="223"/>
                      <a:pt x="357" y="223"/>
                    </a:cubicBezTo>
                    <a:cubicBezTo>
                      <a:pt x="357" y="224"/>
                      <a:pt x="356" y="224"/>
                      <a:pt x="356" y="224"/>
                    </a:cubicBezTo>
                    <a:cubicBezTo>
                      <a:pt x="356" y="224"/>
                      <a:pt x="355" y="225"/>
                      <a:pt x="355" y="225"/>
                    </a:cubicBezTo>
                    <a:cubicBezTo>
                      <a:pt x="355" y="225"/>
                      <a:pt x="355" y="225"/>
                      <a:pt x="354" y="225"/>
                    </a:cubicBezTo>
                    <a:cubicBezTo>
                      <a:pt x="354" y="225"/>
                      <a:pt x="354" y="225"/>
                      <a:pt x="354" y="225"/>
                    </a:cubicBezTo>
                    <a:cubicBezTo>
                      <a:pt x="354" y="226"/>
                      <a:pt x="354" y="226"/>
                      <a:pt x="354" y="226"/>
                    </a:cubicBezTo>
                    <a:cubicBezTo>
                      <a:pt x="353" y="226"/>
                      <a:pt x="352" y="227"/>
                      <a:pt x="351" y="227"/>
                    </a:cubicBezTo>
                    <a:cubicBezTo>
                      <a:pt x="351" y="227"/>
                      <a:pt x="350" y="227"/>
                      <a:pt x="350" y="227"/>
                    </a:cubicBezTo>
                    <a:cubicBezTo>
                      <a:pt x="350" y="228"/>
                      <a:pt x="349" y="228"/>
                      <a:pt x="349" y="228"/>
                    </a:cubicBezTo>
                    <a:cubicBezTo>
                      <a:pt x="348" y="228"/>
                      <a:pt x="348" y="228"/>
                      <a:pt x="348" y="229"/>
                    </a:cubicBezTo>
                    <a:cubicBezTo>
                      <a:pt x="348" y="229"/>
                      <a:pt x="347" y="229"/>
                      <a:pt x="347" y="229"/>
                    </a:cubicBezTo>
                    <a:cubicBezTo>
                      <a:pt x="347" y="229"/>
                      <a:pt x="347" y="229"/>
                      <a:pt x="346" y="229"/>
                    </a:cubicBezTo>
                    <a:cubicBezTo>
                      <a:pt x="346" y="229"/>
                      <a:pt x="345" y="230"/>
                      <a:pt x="345" y="230"/>
                    </a:cubicBezTo>
                    <a:cubicBezTo>
                      <a:pt x="345" y="230"/>
                      <a:pt x="345" y="230"/>
                      <a:pt x="345" y="230"/>
                    </a:cubicBezTo>
                    <a:cubicBezTo>
                      <a:pt x="344" y="230"/>
                      <a:pt x="344" y="229"/>
                      <a:pt x="343" y="229"/>
                    </a:cubicBezTo>
                    <a:cubicBezTo>
                      <a:pt x="343" y="229"/>
                      <a:pt x="343" y="229"/>
                      <a:pt x="343" y="229"/>
                    </a:cubicBezTo>
                    <a:cubicBezTo>
                      <a:pt x="342" y="229"/>
                      <a:pt x="342" y="229"/>
                      <a:pt x="342" y="228"/>
                    </a:cubicBezTo>
                    <a:cubicBezTo>
                      <a:pt x="342" y="228"/>
                      <a:pt x="342" y="228"/>
                      <a:pt x="342" y="228"/>
                    </a:cubicBezTo>
                    <a:cubicBezTo>
                      <a:pt x="341" y="228"/>
                      <a:pt x="341" y="228"/>
                      <a:pt x="341" y="227"/>
                    </a:cubicBezTo>
                    <a:cubicBezTo>
                      <a:pt x="341" y="227"/>
                      <a:pt x="341" y="227"/>
                      <a:pt x="341" y="227"/>
                    </a:cubicBezTo>
                    <a:cubicBezTo>
                      <a:pt x="340" y="226"/>
                      <a:pt x="340" y="226"/>
                      <a:pt x="339" y="225"/>
                    </a:cubicBezTo>
                    <a:cubicBezTo>
                      <a:pt x="339" y="225"/>
                      <a:pt x="338" y="224"/>
                      <a:pt x="338" y="223"/>
                    </a:cubicBezTo>
                    <a:cubicBezTo>
                      <a:pt x="338" y="223"/>
                      <a:pt x="337" y="223"/>
                      <a:pt x="337" y="223"/>
                    </a:cubicBezTo>
                    <a:cubicBezTo>
                      <a:pt x="337" y="222"/>
                      <a:pt x="337" y="222"/>
                      <a:pt x="336" y="222"/>
                    </a:cubicBezTo>
                    <a:cubicBezTo>
                      <a:pt x="336" y="221"/>
                      <a:pt x="336" y="221"/>
                      <a:pt x="336" y="221"/>
                    </a:cubicBezTo>
                    <a:cubicBezTo>
                      <a:pt x="336" y="221"/>
                      <a:pt x="335" y="221"/>
                      <a:pt x="335" y="220"/>
                    </a:cubicBezTo>
                    <a:cubicBezTo>
                      <a:pt x="335" y="220"/>
                      <a:pt x="335" y="220"/>
                      <a:pt x="334" y="220"/>
                    </a:cubicBezTo>
                    <a:cubicBezTo>
                      <a:pt x="334" y="219"/>
                      <a:pt x="334" y="219"/>
                      <a:pt x="334" y="219"/>
                    </a:cubicBezTo>
                    <a:cubicBezTo>
                      <a:pt x="333" y="219"/>
                      <a:pt x="333" y="219"/>
                      <a:pt x="333" y="218"/>
                    </a:cubicBezTo>
                    <a:cubicBezTo>
                      <a:pt x="332" y="218"/>
                      <a:pt x="332" y="218"/>
                      <a:pt x="332" y="217"/>
                    </a:cubicBezTo>
                    <a:cubicBezTo>
                      <a:pt x="331" y="217"/>
                      <a:pt x="331" y="217"/>
                      <a:pt x="330" y="216"/>
                    </a:cubicBezTo>
                    <a:cubicBezTo>
                      <a:pt x="330" y="216"/>
                      <a:pt x="330" y="216"/>
                      <a:pt x="330" y="216"/>
                    </a:cubicBezTo>
                    <a:cubicBezTo>
                      <a:pt x="329" y="215"/>
                      <a:pt x="328" y="214"/>
                      <a:pt x="328" y="214"/>
                    </a:cubicBezTo>
                    <a:cubicBezTo>
                      <a:pt x="328" y="214"/>
                      <a:pt x="327" y="214"/>
                      <a:pt x="327" y="214"/>
                    </a:cubicBezTo>
                    <a:cubicBezTo>
                      <a:pt x="327" y="214"/>
                      <a:pt x="327" y="213"/>
                      <a:pt x="327" y="213"/>
                    </a:cubicBezTo>
                    <a:cubicBezTo>
                      <a:pt x="327" y="213"/>
                      <a:pt x="327" y="213"/>
                      <a:pt x="327" y="213"/>
                    </a:cubicBezTo>
                    <a:cubicBezTo>
                      <a:pt x="327" y="213"/>
                      <a:pt x="326" y="213"/>
                      <a:pt x="326" y="212"/>
                    </a:cubicBezTo>
                    <a:cubicBezTo>
                      <a:pt x="326" y="212"/>
                      <a:pt x="326" y="212"/>
                      <a:pt x="326" y="212"/>
                    </a:cubicBezTo>
                    <a:cubicBezTo>
                      <a:pt x="326" y="212"/>
                      <a:pt x="326" y="212"/>
                      <a:pt x="326" y="212"/>
                    </a:cubicBezTo>
                    <a:cubicBezTo>
                      <a:pt x="326" y="211"/>
                      <a:pt x="326" y="211"/>
                      <a:pt x="326" y="211"/>
                    </a:cubicBezTo>
                    <a:cubicBezTo>
                      <a:pt x="326" y="211"/>
                      <a:pt x="326" y="211"/>
                      <a:pt x="326" y="211"/>
                    </a:cubicBezTo>
                    <a:cubicBezTo>
                      <a:pt x="326" y="210"/>
                      <a:pt x="326" y="210"/>
                      <a:pt x="326" y="209"/>
                    </a:cubicBezTo>
                    <a:cubicBezTo>
                      <a:pt x="326" y="209"/>
                      <a:pt x="326" y="209"/>
                      <a:pt x="326" y="209"/>
                    </a:cubicBezTo>
                    <a:cubicBezTo>
                      <a:pt x="325" y="208"/>
                      <a:pt x="325" y="208"/>
                      <a:pt x="325" y="208"/>
                    </a:cubicBezTo>
                    <a:cubicBezTo>
                      <a:pt x="325" y="207"/>
                      <a:pt x="325" y="207"/>
                      <a:pt x="325" y="207"/>
                    </a:cubicBezTo>
                    <a:cubicBezTo>
                      <a:pt x="325" y="207"/>
                      <a:pt x="325" y="207"/>
                      <a:pt x="324" y="207"/>
                    </a:cubicBezTo>
                    <a:cubicBezTo>
                      <a:pt x="324" y="207"/>
                      <a:pt x="324" y="206"/>
                      <a:pt x="324" y="206"/>
                    </a:cubicBezTo>
                    <a:cubicBezTo>
                      <a:pt x="324" y="206"/>
                      <a:pt x="324" y="206"/>
                      <a:pt x="324" y="206"/>
                    </a:cubicBezTo>
                    <a:cubicBezTo>
                      <a:pt x="324" y="206"/>
                      <a:pt x="323" y="206"/>
                      <a:pt x="323" y="206"/>
                    </a:cubicBezTo>
                    <a:cubicBezTo>
                      <a:pt x="323" y="206"/>
                      <a:pt x="323" y="206"/>
                      <a:pt x="323" y="206"/>
                    </a:cubicBezTo>
                    <a:cubicBezTo>
                      <a:pt x="323" y="206"/>
                      <a:pt x="322" y="205"/>
                      <a:pt x="322" y="205"/>
                    </a:cubicBezTo>
                    <a:cubicBezTo>
                      <a:pt x="322" y="205"/>
                      <a:pt x="321" y="206"/>
                      <a:pt x="321" y="206"/>
                    </a:cubicBezTo>
                    <a:cubicBezTo>
                      <a:pt x="321" y="206"/>
                      <a:pt x="320" y="206"/>
                      <a:pt x="320" y="206"/>
                    </a:cubicBezTo>
                    <a:cubicBezTo>
                      <a:pt x="319" y="206"/>
                      <a:pt x="318" y="207"/>
                      <a:pt x="318" y="207"/>
                    </a:cubicBezTo>
                    <a:cubicBezTo>
                      <a:pt x="318" y="207"/>
                      <a:pt x="317" y="207"/>
                      <a:pt x="317" y="207"/>
                    </a:cubicBezTo>
                    <a:cubicBezTo>
                      <a:pt x="317" y="207"/>
                      <a:pt x="317" y="207"/>
                      <a:pt x="316" y="207"/>
                    </a:cubicBezTo>
                    <a:cubicBezTo>
                      <a:pt x="316" y="207"/>
                      <a:pt x="316" y="207"/>
                      <a:pt x="315" y="207"/>
                    </a:cubicBezTo>
                    <a:cubicBezTo>
                      <a:pt x="315" y="207"/>
                      <a:pt x="315" y="207"/>
                      <a:pt x="315" y="207"/>
                    </a:cubicBezTo>
                    <a:cubicBezTo>
                      <a:pt x="314" y="207"/>
                      <a:pt x="314" y="207"/>
                      <a:pt x="314" y="207"/>
                    </a:cubicBezTo>
                    <a:cubicBezTo>
                      <a:pt x="313" y="207"/>
                      <a:pt x="313" y="207"/>
                      <a:pt x="313" y="207"/>
                    </a:cubicBezTo>
                    <a:cubicBezTo>
                      <a:pt x="312" y="207"/>
                      <a:pt x="312" y="207"/>
                      <a:pt x="311" y="207"/>
                    </a:cubicBezTo>
                    <a:cubicBezTo>
                      <a:pt x="311" y="207"/>
                      <a:pt x="311" y="207"/>
                      <a:pt x="311" y="207"/>
                    </a:cubicBezTo>
                    <a:cubicBezTo>
                      <a:pt x="311" y="207"/>
                      <a:pt x="310" y="207"/>
                      <a:pt x="310" y="207"/>
                    </a:cubicBezTo>
                    <a:cubicBezTo>
                      <a:pt x="310" y="208"/>
                      <a:pt x="310" y="208"/>
                      <a:pt x="310" y="208"/>
                    </a:cubicBezTo>
                    <a:cubicBezTo>
                      <a:pt x="309" y="208"/>
                      <a:pt x="309" y="208"/>
                      <a:pt x="309" y="209"/>
                    </a:cubicBezTo>
                    <a:cubicBezTo>
                      <a:pt x="308" y="209"/>
                      <a:pt x="308" y="209"/>
                      <a:pt x="307" y="209"/>
                    </a:cubicBezTo>
                    <a:cubicBezTo>
                      <a:pt x="307" y="209"/>
                      <a:pt x="307" y="209"/>
                      <a:pt x="307" y="209"/>
                    </a:cubicBezTo>
                    <a:cubicBezTo>
                      <a:pt x="307" y="209"/>
                      <a:pt x="306" y="209"/>
                      <a:pt x="306" y="209"/>
                    </a:cubicBezTo>
                    <a:cubicBezTo>
                      <a:pt x="305" y="208"/>
                      <a:pt x="305" y="208"/>
                      <a:pt x="305" y="208"/>
                    </a:cubicBezTo>
                    <a:cubicBezTo>
                      <a:pt x="305" y="208"/>
                      <a:pt x="304" y="208"/>
                      <a:pt x="304" y="208"/>
                    </a:cubicBezTo>
                    <a:cubicBezTo>
                      <a:pt x="304" y="208"/>
                      <a:pt x="304" y="208"/>
                      <a:pt x="304" y="208"/>
                    </a:cubicBezTo>
                    <a:cubicBezTo>
                      <a:pt x="304" y="208"/>
                      <a:pt x="303" y="207"/>
                      <a:pt x="303" y="207"/>
                    </a:cubicBezTo>
                    <a:cubicBezTo>
                      <a:pt x="303" y="207"/>
                      <a:pt x="303" y="207"/>
                      <a:pt x="303" y="207"/>
                    </a:cubicBezTo>
                    <a:cubicBezTo>
                      <a:pt x="303" y="207"/>
                      <a:pt x="302" y="207"/>
                      <a:pt x="302"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34"/>
                      <a:pt x="302" y="34"/>
                      <a:pt x="302" y="34"/>
                    </a:cubicBezTo>
                    <a:cubicBezTo>
                      <a:pt x="300" y="34"/>
                      <a:pt x="299" y="33"/>
                      <a:pt x="297" y="33"/>
                    </a:cubicBezTo>
                    <a:cubicBezTo>
                      <a:pt x="296" y="33"/>
                      <a:pt x="295" y="32"/>
                      <a:pt x="293" y="32"/>
                    </a:cubicBezTo>
                    <a:cubicBezTo>
                      <a:pt x="288" y="29"/>
                      <a:pt x="281" y="26"/>
                      <a:pt x="276" y="26"/>
                    </a:cubicBezTo>
                    <a:cubicBezTo>
                      <a:pt x="275" y="26"/>
                      <a:pt x="275" y="26"/>
                      <a:pt x="274" y="27"/>
                    </a:cubicBezTo>
                    <a:cubicBezTo>
                      <a:pt x="270" y="27"/>
                      <a:pt x="264" y="28"/>
                      <a:pt x="259" y="28"/>
                    </a:cubicBezTo>
                    <a:cubicBezTo>
                      <a:pt x="256" y="28"/>
                      <a:pt x="254" y="28"/>
                      <a:pt x="252" y="27"/>
                    </a:cubicBezTo>
                    <a:cubicBezTo>
                      <a:pt x="250" y="26"/>
                      <a:pt x="246" y="24"/>
                      <a:pt x="240" y="24"/>
                    </a:cubicBezTo>
                    <a:cubicBezTo>
                      <a:pt x="239" y="24"/>
                      <a:pt x="237" y="25"/>
                      <a:pt x="235" y="25"/>
                    </a:cubicBezTo>
                    <a:cubicBezTo>
                      <a:pt x="234" y="25"/>
                      <a:pt x="234" y="25"/>
                      <a:pt x="233" y="25"/>
                    </a:cubicBezTo>
                    <a:cubicBezTo>
                      <a:pt x="229" y="25"/>
                      <a:pt x="225" y="23"/>
                      <a:pt x="221" y="22"/>
                    </a:cubicBezTo>
                    <a:cubicBezTo>
                      <a:pt x="218" y="20"/>
                      <a:pt x="215" y="19"/>
                      <a:pt x="211" y="18"/>
                    </a:cubicBezTo>
                    <a:cubicBezTo>
                      <a:pt x="208" y="17"/>
                      <a:pt x="205" y="17"/>
                      <a:pt x="202" y="17"/>
                    </a:cubicBezTo>
                    <a:cubicBezTo>
                      <a:pt x="194" y="17"/>
                      <a:pt x="185" y="19"/>
                      <a:pt x="183" y="20"/>
                    </a:cubicBezTo>
                    <a:cubicBezTo>
                      <a:pt x="180" y="21"/>
                      <a:pt x="179" y="19"/>
                      <a:pt x="178" y="18"/>
                    </a:cubicBezTo>
                    <a:cubicBezTo>
                      <a:pt x="177" y="17"/>
                      <a:pt x="177" y="16"/>
                      <a:pt x="175" y="17"/>
                    </a:cubicBezTo>
                    <a:cubicBezTo>
                      <a:pt x="175" y="17"/>
                      <a:pt x="174" y="17"/>
                      <a:pt x="174" y="17"/>
                    </a:cubicBezTo>
                    <a:cubicBezTo>
                      <a:pt x="173" y="17"/>
                      <a:pt x="173" y="17"/>
                      <a:pt x="172" y="16"/>
                    </a:cubicBezTo>
                    <a:cubicBezTo>
                      <a:pt x="171" y="15"/>
                      <a:pt x="171" y="15"/>
                      <a:pt x="172" y="14"/>
                    </a:cubicBezTo>
                    <a:cubicBezTo>
                      <a:pt x="172" y="13"/>
                      <a:pt x="172" y="12"/>
                      <a:pt x="171" y="10"/>
                    </a:cubicBezTo>
                    <a:cubicBezTo>
                      <a:pt x="170" y="10"/>
                      <a:pt x="169" y="9"/>
                      <a:pt x="166" y="9"/>
                    </a:cubicBezTo>
                    <a:cubicBezTo>
                      <a:pt x="163" y="9"/>
                      <a:pt x="159" y="10"/>
                      <a:pt x="156" y="10"/>
                    </a:cubicBezTo>
                    <a:cubicBezTo>
                      <a:pt x="155" y="11"/>
                      <a:pt x="153" y="11"/>
                      <a:pt x="152" y="11"/>
                    </a:cubicBezTo>
                    <a:cubicBezTo>
                      <a:pt x="149" y="11"/>
                      <a:pt x="147" y="10"/>
                      <a:pt x="147" y="9"/>
                    </a:cubicBezTo>
                    <a:cubicBezTo>
                      <a:pt x="146" y="8"/>
                      <a:pt x="145" y="7"/>
                      <a:pt x="146" y="5"/>
                    </a:cubicBezTo>
                    <a:cubicBezTo>
                      <a:pt x="145" y="5"/>
                      <a:pt x="145" y="5"/>
                      <a:pt x="145" y="5"/>
                    </a:cubicBezTo>
                    <a:cubicBezTo>
                      <a:pt x="144" y="5"/>
                      <a:pt x="143" y="6"/>
                      <a:pt x="142" y="8"/>
                    </a:cubicBezTo>
                    <a:cubicBezTo>
                      <a:pt x="140" y="10"/>
                      <a:pt x="138" y="11"/>
                      <a:pt x="135" y="11"/>
                    </a:cubicBezTo>
                    <a:cubicBezTo>
                      <a:pt x="134" y="11"/>
                      <a:pt x="132" y="10"/>
                      <a:pt x="131" y="9"/>
                    </a:cubicBezTo>
                    <a:cubicBezTo>
                      <a:pt x="131" y="9"/>
                      <a:pt x="131" y="8"/>
                      <a:pt x="131" y="8"/>
                    </a:cubicBezTo>
                    <a:cubicBezTo>
                      <a:pt x="131" y="6"/>
                      <a:pt x="132" y="6"/>
                      <a:pt x="133" y="5"/>
                    </a:cubicBezTo>
                    <a:cubicBezTo>
                      <a:pt x="134" y="5"/>
                      <a:pt x="135" y="4"/>
                      <a:pt x="136" y="3"/>
                    </a:cubicBezTo>
                    <a:cubicBezTo>
                      <a:pt x="136" y="3"/>
                      <a:pt x="135" y="2"/>
                      <a:pt x="129" y="1"/>
                    </a:cubicBezTo>
                    <a:cubicBezTo>
                      <a:pt x="128" y="1"/>
                      <a:pt x="128" y="0"/>
                      <a:pt x="127" y="0"/>
                    </a:cubicBezTo>
                    <a:cubicBezTo>
                      <a:pt x="125" y="0"/>
                      <a:pt x="121" y="3"/>
                      <a:pt x="116" y="7"/>
                    </a:cubicBezTo>
                    <a:cubicBezTo>
                      <a:pt x="113" y="10"/>
                      <a:pt x="109" y="12"/>
                      <a:pt x="103" y="12"/>
                    </a:cubicBezTo>
                    <a:cubicBezTo>
                      <a:pt x="101" y="12"/>
                      <a:pt x="99" y="11"/>
                      <a:pt x="98" y="11"/>
                    </a:cubicBezTo>
                    <a:cubicBezTo>
                      <a:pt x="97" y="11"/>
                      <a:pt x="96" y="11"/>
                      <a:pt x="96" y="11"/>
                    </a:cubicBezTo>
                    <a:cubicBezTo>
                      <a:pt x="92" y="11"/>
                      <a:pt x="90" y="12"/>
                      <a:pt x="89" y="13"/>
                    </a:cubicBezTo>
                    <a:cubicBezTo>
                      <a:pt x="88" y="13"/>
                      <a:pt x="88" y="13"/>
                      <a:pt x="88" y="14"/>
                    </a:cubicBezTo>
                    <a:cubicBezTo>
                      <a:pt x="89" y="14"/>
                      <a:pt x="89" y="14"/>
                      <a:pt x="90" y="15"/>
                    </a:cubicBezTo>
                    <a:cubicBezTo>
                      <a:pt x="91" y="16"/>
                      <a:pt x="92" y="16"/>
                      <a:pt x="92" y="17"/>
                    </a:cubicBezTo>
                    <a:cubicBezTo>
                      <a:pt x="92" y="19"/>
                      <a:pt x="91" y="20"/>
                      <a:pt x="91" y="20"/>
                    </a:cubicBezTo>
                    <a:cubicBezTo>
                      <a:pt x="90" y="21"/>
                      <a:pt x="89" y="21"/>
                      <a:pt x="88" y="21"/>
                    </a:cubicBezTo>
                    <a:cubicBezTo>
                      <a:pt x="87" y="21"/>
                      <a:pt x="86" y="21"/>
                      <a:pt x="85" y="20"/>
                    </a:cubicBezTo>
                    <a:cubicBezTo>
                      <a:pt x="85" y="19"/>
                      <a:pt x="84" y="19"/>
                      <a:pt x="84" y="19"/>
                    </a:cubicBezTo>
                    <a:cubicBezTo>
                      <a:pt x="83" y="19"/>
                      <a:pt x="83" y="19"/>
                      <a:pt x="82" y="19"/>
                    </a:cubicBezTo>
                    <a:cubicBezTo>
                      <a:pt x="79" y="23"/>
                      <a:pt x="72" y="23"/>
                      <a:pt x="69" y="23"/>
                    </a:cubicBezTo>
                    <a:cubicBezTo>
                      <a:pt x="68" y="23"/>
                      <a:pt x="66" y="23"/>
                      <a:pt x="65" y="23"/>
                    </a:cubicBezTo>
                    <a:cubicBezTo>
                      <a:pt x="63" y="23"/>
                      <a:pt x="56" y="30"/>
                      <a:pt x="54" y="32"/>
                    </a:cubicBezTo>
                    <a:cubicBezTo>
                      <a:pt x="54" y="32"/>
                      <a:pt x="53" y="33"/>
                      <a:pt x="53" y="33"/>
                    </a:cubicBezTo>
                    <a:cubicBezTo>
                      <a:pt x="52" y="34"/>
                      <a:pt x="52" y="34"/>
                      <a:pt x="52" y="36"/>
                    </a:cubicBezTo>
                    <a:cubicBezTo>
                      <a:pt x="52" y="38"/>
                      <a:pt x="52" y="40"/>
                      <a:pt x="48" y="45"/>
                    </a:cubicBezTo>
                    <a:cubicBezTo>
                      <a:pt x="44" y="49"/>
                      <a:pt x="36" y="51"/>
                      <a:pt x="25" y="51"/>
                    </a:cubicBezTo>
                    <a:cubicBezTo>
                      <a:pt x="23" y="51"/>
                      <a:pt x="22" y="51"/>
                      <a:pt x="20" y="51"/>
                    </a:cubicBezTo>
                    <a:cubicBezTo>
                      <a:pt x="19" y="51"/>
                      <a:pt x="18" y="51"/>
                      <a:pt x="18" y="52"/>
                    </a:cubicBezTo>
                    <a:cubicBezTo>
                      <a:pt x="18" y="52"/>
                      <a:pt x="18" y="53"/>
                      <a:pt x="18" y="53"/>
                    </a:cubicBezTo>
                    <a:cubicBezTo>
                      <a:pt x="18" y="55"/>
                      <a:pt x="18" y="57"/>
                      <a:pt x="17" y="58"/>
                    </a:cubicBezTo>
                    <a:cubicBezTo>
                      <a:pt x="16" y="58"/>
                      <a:pt x="16" y="59"/>
                      <a:pt x="16" y="59"/>
                    </a:cubicBezTo>
                    <a:cubicBezTo>
                      <a:pt x="17" y="60"/>
                      <a:pt x="19" y="62"/>
                      <a:pt x="29" y="64"/>
                    </a:cubicBezTo>
                    <a:cubicBezTo>
                      <a:pt x="39" y="67"/>
                      <a:pt x="46" y="81"/>
                      <a:pt x="48" y="84"/>
                    </a:cubicBezTo>
                    <a:cubicBezTo>
                      <a:pt x="48" y="85"/>
                      <a:pt x="48" y="85"/>
                      <a:pt x="51" y="85"/>
                    </a:cubicBezTo>
                    <a:cubicBezTo>
                      <a:pt x="53" y="85"/>
                      <a:pt x="55" y="85"/>
                      <a:pt x="58" y="85"/>
                    </a:cubicBezTo>
                    <a:cubicBezTo>
                      <a:pt x="61" y="84"/>
                      <a:pt x="64" y="84"/>
                      <a:pt x="66" y="84"/>
                    </a:cubicBezTo>
                    <a:cubicBezTo>
                      <a:pt x="69" y="85"/>
                      <a:pt x="69" y="88"/>
                      <a:pt x="69" y="90"/>
                    </a:cubicBezTo>
                    <a:cubicBezTo>
                      <a:pt x="69" y="92"/>
                      <a:pt x="69" y="94"/>
                      <a:pt x="70" y="94"/>
                    </a:cubicBezTo>
                    <a:cubicBezTo>
                      <a:pt x="71" y="95"/>
                      <a:pt x="73" y="95"/>
                      <a:pt x="74" y="95"/>
                    </a:cubicBezTo>
                    <a:cubicBezTo>
                      <a:pt x="75" y="95"/>
                      <a:pt x="75" y="95"/>
                      <a:pt x="76" y="95"/>
                    </a:cubicBezTo>
                    <a:cubicBezTo>
                      <a:pt x="76" y="95"/>
                      <a:pt x="77" y="95"/>
                      <a:pt x="77" y="95"/>
                    </a:cubicBezTo>
                    <a:cubicBezTo>
                      <a:pt x="79" y="95"/>
                      <a:pt x="82" y="95"/>
                      <a:pt x="82" y="97"/>
                    </a:cubicBezTo>
                    <a:cubicBezTo>
                      <a:pt x="83" y="98"/>
                      <a:pt x="83" y="99"/>
                      <a:pt x="82" y="99"/>
                    </a:cubicBezTo>
                    <a:cubicBezTo>
                      <a:pt x="82" y="100"/>
                      <a:pt x="80" y="100"/>
                      <a:pt x="77" y="100"/>
                    </a:cubicBezTo>
                    <a:cubicBezTo>
                      <a:pt x="74" y="100"/>
                      <a:pt x="71" y="100"/>
                      <a:pt x="69" y="102"/>
                    </a:cubicBezTo>
                    <a:cubicBezTo>
                      <a:pt x="65" y="105"/>
                      <a:pt x="63" y="106"/>
                      <a:pt x="61" y="106"/>
                    </a:cubicBezTo>
                    <a:cubicBezTo>
                      <a:pt x="60" y="106"/>
                      <a:pt x="59" y="106"/>
                      <a:pt x="58" y="105"/>
                    </a:cubicBezTo>
                    <a:cubicBezTo>
                      <a:pt x="57" y="104"/>
                      <a:pt x="56" y="104"/>
                      <a:pt x="53" y="104"/>
                    </a:cubicBezTo>
                    <a:cubicBezTo>
                      <a:pt x="51" y="104"/>
                      <a:pt x="49" y="104"/>
                      <a:pt x="46" y="104"/>
                    </a:cubicBezTo>
                    <a:cubicBezTo>
                      <a:pt x="46" y="104"/>
                      <a:pt x="45" y="105"/>
                      <a:pt x="44" y="105"/>
                    </a:cubicBezTo>
                    <a:cubicBezTo>
                      <a:pt x="42" y="105"/>
                      <a:pt x="42" y="104"/>
                      <a:pt x="41" y="104"/>
                    </a:cubicBezTo>
                    <a:cubicBezTo>
                      <a:pt x="41" y="102"/>
                      <a:pt x="41" y="100"/>
                      <a:pt x="42" y="98"/>
                    </a:cubicBezTo>
                    <a:cubicBezTo>
                      <a:pt x="43" y="97"/>
                      <a:pt x="43" y="96"/>
                      <a:pt x="43" y="96"/>
                    </a:cubicBezTo>
                    <a:cubicBezTo>
                      <a:pt x="43" y="96"/>
                      <a:pt x="43" y="95"/>
                      <a:pt x="43" y="95"/>
                    </a:cubicBezTo>
                    <a:cubicBezTo>
                      <a:pt x="42" y="95"/>
                      <a:pt x="41" y="94"/>
                      <a:pt x="40" y="94"/>
                    </a:cubicBezTo>
                    <a:cubicBezTo>
                      <a:pt x="37" y="94"/>
                      <a:pt x="34" y="95"/>
                      <a:pt x="30" y="97"/>
                    </a:cubicBezTo>
                    <a:cubicBezTo>
                      <a:pt x="27" y="99"/>
                      <a:pt x="25" y="100"/>
                      <a:pt x="25" y="101"/>
                    </a:cubicBezTo>
                    <a:cubicBezTo>
                      <a:pt x="25" y="101"/>
                      <a:pt x="25" y="101"/>
                      <a:pt x="25" y="101"/>
                    </a:cubicBezTo>
                    <a:cubicBezTo>
                      <a:pt x="25" y="101"/>
                      <a:pt x="25" y="102"/>
                      <a:pt x="25" y="103"/>
                    </a:cubicBezTo>
                    <a:cubicBezTo>
                      <a:pt x="24" y="105"/>
                      <a:pt x="23" y="105"/>
                      <a:pt x="22" y="105"/>
                    </a:cubicBezTo>
                    <a:cubicBezTo>
                      <a:pt x="22" y="105"/>
                      <a:pt x="21" y="105"/>
                      <a:pt x="20" y="105"/>
                    </a:cubicBezTo>
                    <a:cubicBezTo>
                      <a:pt x="19" y="104"/>
                      <a:pt x="17" y="104"/>
                      <a:pt x="15" y="105"/>
                    </a:cubicBezTo>
                    <a:cubicBezTo>
                      <a:pt x="13" y="106"/>
                      <a:pt x="10" y="107"/>
                      <a:pt x="8" y="108"/>
                    </a:cubicBezTo>
                    <a:cubicBezTo>
                      <a:pt x="4" y="110"/>
                      <a:pt x="0" y="112"/>
                      <a:pt x="0" y="113"/>
                    </a:cubicBezTo>
                    <a:cubicBezTo>
                      <a:pt x="1" y="116"/>
                      <a:pt x="10" y="117"/>
                      <a:pt x="14" y="118"/>
                    </a:cubicBezTo>
                    <a:cubicBezTo>
                      <a:pt x="15" y="118"/>
                      <a:pt x="15" y="118"/>
                      <a:pt x="15" y="118"/>
                    </a:cubicBezTo>
                    <a:cubicBezTo>
                      <a:pt x="16" y="118"/>
                      <a:pt x="17" y="119"/>
                      <a:pt x="17" y="120"/>
                    </a:cubicBezTo>
                    <a:cubicBezTo>
                      <a:pt x="18" y="121"/>
                      <a:pt x="16" y="122"/>
                      <a:pt x="15" y="123"/>
                    </a:cubicBezTo>
                    <a:cubicBezTo>
                      <a:pt x="14" y="123"/>
                      <a:pt x="14" y="124"/>
                      <a:pt x="13" y="124"/>
                    </a:cubicBezTo>
                    <a:cubicBezTo>
                      <a:pt x="16" y="125"/>
                      <a:pt x="16" y="126"/>
                      <a:pt x="17" y="127"/>
                    </a:cubicBezTo>
                    <a:cubicBezTo>
                      <a:pt x="18" y="129"/>
                      <a:pt x="19" y="131"/>
                      <a:pt x="22" y="132"/>
                    </a:cubicBezTo>
                    <a:cubicBezTo>
                      <a:pt x="24" y="133"/>
                      <a:pt x="26" y="134"/>
                      <a:pt x="30" y="134"/>
                    </a:cubicBezTo>
                    <a:cubicBezTo>
                      <a:pt x="33" y="134"/>
                      <a:pt x="37" y="133"/>
                      <a:pt x="41" y="133"/>
                    </a:cubicBezTo>
                    <a:cubicBezTo>
                      <a:pt x="43" y="132"/>
                      <a:pt x="44" y="132"/>
                      <a:pt x="45" y="132"/>
                    </a:cubicBezTo>
                    <a:cubicBezTo>
                      <a:pt x="47" y="132"/>
                      <a:pt x="49" y="133"/>
                      <a:pt x="50" y="133"/>
                    </a:cubicBezTo>
                    <a:cubicBezTo>
                      <a:pt x="52" y="134"/>
                      <a:pt x="54" y="135"/>
                      <a:pt x="55" y="134"/>
                    </a:cubicBezTo>
                    <a:cubicBezTo>
                      <a:pt x="58" y="131"/>
                      <a:pt x="65" y="125"/>
                      <a:pt x="71" y="125"/>
                    </a:cubicBezTo>
                    <a:cubicBezTo>
                      <a:pt x="73" y="125"/>
                      <a:pt x="75" y="125"/>
                      <a:pt x="76" y="127"/>
                    </a:cubicBezTo>
                    <a:cubicBezTo>
                      <a:pt x="78" y="128"/>
                      <a:pt x="78" y="129"/>
                      <a:pt x="78" y="130"/>
                    </a:cubicBezTo>
                    <a:cubicBezTo>
                      <a:pt x="78" y="132"/>
                      <a:pt x="76" y="133"/>
                      <a:pt x="75" y="133"/>
                    </a:cubicBezTo>
                    <a:cubicBezTo>
                      <a:pt x="74" y="133"/>
                      <a:pt x="73" y="134"/>
                      <a:pt x="73" y="134"/>
                    </a:cubicBezTo>
                    <a:cubicBezTo>
                      <a:pt x="73" y="134"/>
                      <a:pt x="73" y="134"/>
                      <a:pt x="73" y="134"/>
                    </a:cubicBezTo>
                    <a:cubicBezTo>
                      <a:pt x="76" y="137"/>
                      <a:pt x="78" y="141"/>
                      <a:pt x="78" y="145"/>
                    </a:cubicBezTo>
                    <a:cubicBezTo>
                      <a:pt x="77" y="148"/>
                      <a:pt x="76" y="150"/>
                      <a:pt x="74" y="151"/>
                    </a:cubicBezTo>
                    <a:cubicBezTo>
                      <a:pt x="72" y="152"/>
                      <a:pt x="70" y="153"/>
                      <a:pt x="67" y="153"/>
                    </a:cubicBezTo>
                    <a:cubicBezTo>
                      <a:pt x="65" y="153"/>
                      <a:pt x="64" y="153"/>
                      <a:pt x="62" y="153"/>
                    </a:cubicBezTo>
                    <a:cubicBezTo>
                      <a:pt x="61" y="152"/>
                      <a:pt x="61" y="152"/>
                      <a:pt x="60" y="152"/>
                    </a:cubicBezTo>
                    <a:cubicBezTo>
                      <a:pt x="60" y="152"/>
                      <a:pt x="60" y="152"/>
                      <a:pt x="60" y="152"/>
                    </a:cubicBezTo>
                    <a:cubicBezTo>
                      <a:pt x="59" y="152"/>
                      <a:pt x="59" y="152"/>
                      <a:pt x="59" y="154"/>
                    </a:cubicBezTo>
                    <a:cubicBezTo>
                      <a:pt x="58" y="156"/>
                      <a:pt x="57" y="159"/>
                      <a:pt x="55" y="161"/>
                    </a:cubicBezTo>
                    <a:cubicBezTo>
                      <a:pt x="54" y="162"/>
                      <a:pt x="52" y="162"/>
                      <a:pt x="51" y="162"/>
                    </a:cubicBezTo>
                    <a:cubicBezTo>
                      <a:pt x="49" y="162"/>
                      <a:pt x="48" y="161"/>
                      <a:pt x="46" y="160"/>
                    </a:cubicBezTo>
                    <a:cubicBezTo>
                      <a:pt x="44" y="159"/>
                      <a:pt x="42" y="157"/>
                      <a:pt x="40" y="157"/>
                    </a:cubicBezTo>
                    <a:cubicBezTo>
                      <a:pt x="39" y="157"/>
                      <a:pt x="38" y="158"/>
                      <a:pt x="37" y="158"/>
                    </a:cubicBezTo>
                    <a:cubicBezTo>
                      <a:pt x="36" y="160"/>
                      <a:pt x="36" y="164"/>
                      <a:pt x="36" y="167"/>
                    </a:cubicBezTo>
                    <a:cubicBezTo>
                      <a:pt x="36" y="168"/>
                      <a:pt x="36" y="168"/>
                      <a:pt x="36" y="168"/>
                    </a:cubicBezTo>
                    <a:cubicBezTo>
                      <a:pt x="36" y="170"/>
                      <a:pt x="34" y="171"/>
                      <a:pt x="32" y="171"/>
                    </a:cubicBezTo>
                    <a:cubicBezTo>
                      <a:pt x="29" y="171"/>
                      <a:pt x="26" y="172"/>
                      <a:pt x="25" y="176"/>
                    </a:cubicBezTo>
                    <a:cubicBezTo>
                      <a:pt x="24" y="181"/>
                      <a:pt x="20" y="182"/>
                      <a:pt x="18" y="182"/>
                    </a:cubicBezTo>
                    <a:cubicBezTo>
                      <a:pt x="18" y="182"/>
                      <a:pt x="17" y="182"/>
                      <a:pt x="17" y="182"/>
                    </a:cubicBezTo>
                    <a:cubicBezTo>
                      <a:pt x="17" y="182"/>
                      <a:pt x="17" y="183"/>
                      <a:pt x="19" y="186"/>
                    </a:cubicBezTo>
                    <a:cubicBezTo>
                      <a:pt x="23" y="190"/>
                      <a:pt x="24" y="190"/>
                      <a:pt x="25" y="190"/>
                    </a:cubicBezTo>
                    <a:cubicBezTo>
                      <a:pt x="26" y="190"/>
                      <a:pt x="27" y="190"/>
                      <a:pt x="29" y="192"/>
                    </a:cubicBezTo>
                    <a:cubicBezTo>
                      <a:pt x="33" y="194"/>
                      <a:pt x="30" y="198"/>
                      <a:pt x="29" y="200"/>
                    </a:cubicBezTo>
                    <a:cubicBezTo>
                      <a:pt x="29" y="201"/>
                      <a:pt x="28" y="202"/>
                      <a:pt x="28" y="202"/>
                    </a:cubicBezTo>
                    <a:cubicBezTo>
                      <a:pt x="28" y="202"/>
                      <a:pt x="28" y="202"/>
                      <a:pt x="28" y="202"/>
                    </a:cubicBezTo>
                    <a:cubicBezTo>
                      <a:pt x="28" y="202"/>
                      <a:pt x="28" y="203"/>
                      <a:pt x="28" y="203"/>
                    </a:cubicBezTo>
                    <a:cubicBezTo>
                      <a:pt x="32" y="203"/>
                      <a:pt x="36" y="208"/>
                      <a:pt x="39" y="212"/>
                    </a:cubicBezTo>
                    <a:cubicBezTo>
                      <a:pt x="41" y="214"/>
                      <a:pt x="42" y="215"/>
                      <a:pt x="43" y="216"/>
                    </a:cubicBezTo>
                    <a:cubicBezTo>
                      <a:pt x="44" y="218"/>
                      <a:pt x="47" y="217"/>
                      <a:pt x="49" y="216"/>
                    </a:cubicBezTo>
                    <a:cubicBezTo>
                      <a:pt x="51" y="215"/>
                      <a:pt x="53" y="214"/>
                      <a:pt x="55" y="214"/>
                    </a:cubicBezTo>
                    <a:cubicBezTo>
                      <a:pt x="57" y="214"/>
                      <a:pt x="58" y="212"/>
                      <a:pt x="58" y="211"/>
                    </a:cubicBezTo>
                    <a:cubicBezTo>
                      <a:pt x="59" y="210"/>
                      <a:pt x="59" y="208"/>
                      <a:pt x="60" y="208"/>
                    </a:cubicBezTo>
                    <a:cubicBezTo>
                      <a:pt x="61" y="208"/>
                      <a:pt x="61" y="209"/>
                      <a:pt x="62" y="209"/>
                    </a:cubicBezTo>
                    <a:cubicBezTo>
                      <a:pt x="64" y="212"/>
                      <a:pt x="68" y="217"/>
                      <a:pt x="68" y="221"/>
                    </a:cubicBezTo>
                    <a:cubicBezTo>
                      <a:pt x="68" y="222"/>
                      <a:pt x="67" y="223"/>
                      <a:pt x="66" y="224"/>
                    </a:cubicBezTo>
                    <a:cubicBezTo>
                      <a:pt x="65" y="225"/>
                      <a:pt x="65" y="227"/>
                      <a:pt x="66" y="230"/>
                    </a:cubicBezTo>
                    <a:cubicBezTo>
                      <a:pt x="66" y="232"/>
                      <a:pt x="66" y="233"/>
                      <a:pt x="66" y="234"/>
                    </a:cubicBezTo>
                    <a:cubicBezTo>
                      <a:pt x="66" y="234"/>
                      <a:pt x="67" y="235"/>
                      <a:pt x="69" y="235"/>
                    </a:cubicBezTo>
                    <a:cubicBezTo>
                      <a:pt x="72" y="235"/>
                      <a:pt x="76" y="234"/>
                      <a:pt x="76" y="232"/>
                    </a:cubicBezTo>
                    <a:cubicBezTo>
                      <a:pt x="76" y="230"/>
                      <a:pt x="79" y="229"/>
                      <a:pt x="83" y="229"/>
                    </a:cubicBezTo>
                    <a:cubicBezTo>
                      <a:pt x="87" y="229"/>
                      <a:pt x="91" y="230"/>
                      <a:pt x="93" y="233"/>
                    </a:cubicBezTo>
                    <a:cubicBezTo>
                      <a:pt x="96" y="236"/>
                      <a:pt x="98" y="238"/>
                      <a:pt x="98" y="238"/>
                    </a:cubicBezTo>
                    <a:cubicBezTo>
                      <a:pt x="98" y="238"/>
                      <a:pt x="98" y="237"/>
                      <a:pt x="98" y="236"/>
                    </a:cubicBezTo>
                    <a:cubicBezTo>
                      <a:pt x="98" y="232"/>
                      <a:pt x="101" y="228"/>
                      <a:pt x="103" y="228"/>
                    </a:cubicBezTo>
                    <a:cubicBezTo>
                      <a:pt x="104" y="228"/>
                      <a:pt x="105" y="228"/>
                      <a:pt x="105" y="230"/>
                    </a:cubicBezTo>
                    <a:cubicBezTo>
                      <a:pt x="105" y="231"/>
                      <a:pt x="105" y="233"/>
                      <a:pt x="109" y="233"/>
                    </a:cubicBezTo>
                    <a:cubicBezTo>
                      <a:pt x="110" y="233"/>
                      <a:pt x="113" y="232"/>
                      <a:pt x="116" y="231"/>
                    </a:cubicBezTo>
                    <a:cubicBezTo>
                      <a:pt x="119" y="229"/>
                      <a:pt x="120" y="229"/>
                      <a:pt x="121" y="229"/>
                    </a:cubicBezTo>
                    <a:cubicBezTo>
                      <a:pt x="121" y="229"/>
                      <a:pt x="122" y="230"/>
                      <a:pt x="122" y="230"/>
                    </a:cubicBezTo>
                    <a:cubicBezTo>
                      <a:pt x="123" y="231"/>
                      <a:pt x="121" y="233"/>
                      <a:pt x="119" y="236"/>
                    </a:cubicBezTo>
                    <a:cubicBezTo>
                      <a:pt x="118" y="237"/>
                      <a:pt x="118" y="237"/>
                      <a:pt x="118" y="237"/>
                    </a:cubicBezTo>
                    <a:cubicBezTo>
                      <a:pt x="115" y="241"/>
                      <a:pt x="115" y="245"/>
                      <a:pt x="115" y="249"/>
                    </a:cubicBezTo>
                    <a:cubicBezTo>
                      <a:pt x="115" y="252"/>
                      <a:pt x="116" y="255"/>
                      <a:pt x="113" y="256"/>
                    </a:cubicBezTo>
                    <a:cubicBezTo>
                      <a:pt x="112" y="256"/>
                      <a:pt x="110" y="258"/>
                      <a:pt x="109" y="260"/>
                    </a:cubicBezTo>
                    <a:cubicBezTo>
                      <a:pt x="106" y="264"/>
                      <a:pt x="103" y="267"/>
                      <a:pt x="99" y="268"/>
                    </a:cubicBezTo>
                    <a:cubicBezTo>
                      <a:pt x="93" y="269"/>
                      <a:pt x="83" y="280"/>
                      <a:pt x="81" y="282"/>
                    </a:cubicBezTo>
                    <a:cubicBezTo>
                      <a:pt x="80" y="283"/>
                      <a:pt x="79" y="283"/>
                      <a:pt x="78" y="283"/>
                    </a:cubicBezTo>
                    <a:cubicBezTo>
                      <a:pt x="77" y="283"/>
                      <a:pt x="76" y="283"/>
                      <a:pt x="74" y="283"/>
                    </a:cubicBezTo>
                    <a:cubicBezTo>
                      <a:pt x="72" y="282"/>
                      <a:pt x="70" y="282"/>
                      <a:pt x="68" y="282"/>
                    </a:cubicBezTo>
                    <a:cubicBezTo>
                      <a:pt x="64" y="282"/>
                      <a:pt x="64" y="283"/>
                      <a:pt x="63" y="284"/>
                    </a:cubicBezTo>
                    <a:cubicBezTo>
                      <a:pt x="62" y="287"/>
                      <a:pt x="60" y="289"/>
                      <a:pt x="58" y="292"/>
                    </a:cubicBezTo>
                    <a:cubicBezTo>
                      <a:pt x="56" y="293"/>
                      <a:pt x="55" y="294"/>
                      <a:pt x="55" y="295"/>
                    </a:cubicBezTo>
                    <a:cubicBezTo>
                      <a:pt x="55" y="295"/>
                      <a:pt x="55" y="295"/>
                      <a:pt x="55" y="295"/>
                    </a:cubicBezTo>
                    <a:cubicBezTo>
                      <a:pt x="58" y="295"/>
                      <a:pt x="66" y="290"/>
                      <a:pt x="67" y="288"/>
                    </a:cubicBezTo>
                    <a:cubicBezTo>
                      <a:pt x="67" y="286"/>
                      <a:pt x="68" y="286"/>
                      <a:pt x="69" y="286"/>
                    </a:cubicBezTo>
                    <a:cubicBezTo>
                      <a:pt x="70" y="286"/>
                      <a:pt x="71" y="286"/>
                      <a:pt x="72" y="288"/>
                    </a:cubicBezTo>
                    <a:cubicBezTo>
                      <a:pt x="73" y="288"/>
                      <a:pt x="73" y="288"/>
                      <a:pt x="74" y="288"/>
                    </a:cubicBezTo>
                    <a:cubicBezTo>
                      <a:pt x="75" y="288"/>
                      <a:pt x="78" y="286"/>
                      <a:pt x="80" y="285"/>
                    </a:cubicBezTo>
                    <a:cubicBezTo>
                      <a:pt x="82" y="284"/>
                      <a:pt x="83" y="283"/>
                      <a:pt x="85" y="283"/>
                    </a:cubicBezTo>
                    <a:cubicBezTo>
                      <a:pt x="87" y="283"/>
                      <a:pt x="88" y="283"/>
                      <a:pt x="89" y="283"/>
                    </a:cubicBezTo>
                    <a:cubicBezTo>
                      <a:pt x="89" y="283"/>
                      <a:pt x="89" y="283"/>
                      <a:pt x="89" y="283"/>
                    </a:cubicBezTo>
                    <a:cubicBezTo>
                      <a:pt x="90" y="283"/>
                      <a:pt x="91" y="283"/>
                      <a:pt x="91" y="282"/>
                    </a:cubicBezTo>
                    <a:cubicBezTo>
                      <a:pt x="93" y="282"/>
                      <a:pt x="95" y="280"/>
                      <a:pt x="99" y="279"/>
                    </a:cubicBezTo>
                    <a:cubicBezTo>
                      <a:pt x="104" y="279"/>
                      <a:pt x="104" y="278"/>
                      <a:pt x="104" y="276"/>
                    </a:cubicBezTo>
                    <a:cubicBezTo>
                      <a:pt x="104" y="275"/>
                      <a:pt x="105" y="274"/>
                      <a:pt x="105" y="273"/>
                    </a:cubicBezTo>
                    <a:cubicBezTo>
                      <a:pt x="107" y="269"/>
                      <a:pt x="124" y="262"/>
                      <a:pt x="126" y="261"/>
                    </a:cubicBezTo>
                    <a:cubicBezTo>
                      <a:pt x="127" y="261"/>
                      <a:pt x="127" y="260"/>
                      <a:pt x="128" y="259"/>
                    </a:cubicBezTo>
                    <a:cubicBezTo>
                      <a:pt x="128" y="257"/>
                      <a:pt x="129" y="255"/>
                      <a:pt x="131" y="255"/>
                    </a:cubicBezTo>
                    <a:cubicBezTo>
                      <a:pt x="134" y="255"/>
                      <a:pt x="140" y="250"/>
                      <a:pt x="143" y="247"/>
                    </a:cubicBezTo>
                    <a:cubicBezTo>
                      <a:pt x="146" y="245"/>
                      <a:pt x="147" y="245"/>
                      <a:pt x="149" y="244"/>
                    </a:cubicBezTo>
                    <a:cubicBezTo>
                      <a:pt x="150" y="244"/>
                      <a:pt x="151" y="244"/>
                      <a:pt x="152" y="244"/>
                    </a:cubicBezTo>
                    <a:cubicBezTo>
                      <a:pt x="153" y="244"/>
                      <a:pt x="153" y="242"/>
                      <a:pt x="153" y="240"/>
                    </a:cubicBezTo>
                    <a:cubicBezTo>
                      <a:pt x="153" y="238"/>
                      <a:pt x="153" y="236"/>
                      <a:pt x="156" y="236"/>
                    </a:cubicBezTo>
                    <a:cubicBezTo>
                      <a:pt x="159" y="235"/>
                      <a:pt x="161" y="233"/>
                      <a:pt x="161" y="231"/>
                    </a:cubicBezTo>
                    <a:cubicBezTo>
                      <a:pt x="161" y="230"/>
                      <a:pt x="158" y="229"/>
                      <a:pt x="156" y="229"/>
                    </a:cubicBezTo>
                    <a:cubicBezTo>
                      <a:pt x="154" y="228"/>
                      <a:pt x="152" y="228"/>
                      <a:pt x="152" y="227"/>
                    </a:cubicBezTo>
                    <a:cubicBezTo>
                      <a:pt x="152" y="226"/>
                      <a:pt x="152" y="225"/>
                      <a:pt x="152" y="224"/>
                    </a:cubicBezTo>
                    <a:cubicBezTo>
                      <a:pt x="154" y="221"/>
                      <a:pt x="159" y="217"/>
                      <a:pt x="162" y="217"/>
                    </a:cubicBezTo>
                    <a:cubicBezTo>
                      <a:pt x="162" y="217"/>
                      <a:pt x="162" y="217"/>
                      <a:pt x="162" y="217"/>
                    </a:cubicBezTo>
                    <a:cubicBezTo>
                      <a:pt x="162" y="217"/>
                      <a:pt x="162" y="217"/>
                      <a:pt x="162" y="217"/>
                    </a:cubicBezTo>
                    <a:cubicBezTo>
                      <a:pt x="165" y="217"/>
                      <a:pt x="168" y="215"/>
                      <a:pt x="168" y="212"/>
                    </a:cubicBezTo>
                    <a:cubicBezTo>
                      <a:pt x="169" y="208"/>
                      <a:pt x="171" y="207"/>
                      <a:pt x="173" y="206"/>
                    </a:cubicBezTo>
                    <a:cubicBezTo>
                      <a:pt x="174" y="205"/>
                      <a:pt x="175" y="204"/>
                      <a:pt x="176" y="203"/>
                    </a:cubicBezTo>
                    <a:cubicBezTo>
                      <a:pt x="178" y="201"/>
                      <a:pt x="178" y="200"/>
                      <a:pt x="179" y="199"/>
                    </a:cubicBezTo>
                    <a:cubicBezTo>
                      <a:pt x="179" y="197"/>
                      <a:pt x="180" y="196"/>
                      <a:pt x="183" y="196"/>
                    </a:cubicBezTo>
                    <a:cubicBezTo>
                      <a:pt x="184" y="195"/>
                      <a:pt x="186" y="194"/>
                      <a:pt x="188" y="192"/>
                    </a:cubicBezTo>
                    <a:cubicBezTo>
                      <a:pt x="189" y="191"/>
                      <a:pt x="191" y="190"/>
                      <a:pt x="192" y="189"/>
                    </a:cubicBezTo>
                    <a:cubicBezTo>
                      <a:pt x="195" y="188"/>
                      <a:pt x="195" y="189"/>
                      <a:pt x="195" y="190"/>
                    </a:cubicBezTo>
                    <a:cubicBezTo>
                      <a:pt x="196" y="191"/>
                      <a:pt x="196" y="191"/>
                      <a:pt x="199" y="192"/>
                    </a:cubicBezTo>
                    <a:cubicBezTo>
                      <a:pt x="203" y="192"/>
                      <a:pt x="205" y="194"/>
                      <a:pt x="205" y="196"/>
                    </a:cubicBezTo>
                    <a:cubicBezTo>
                      <a:pt x="205" y="197"/>
                      <a:pt x="204" y="198"/>
                      <a:pt x="202" y="198"/>
                    </a:cubicBezTo>
                    <a:cubicBezTo>
                      <a:pt x="201" y="198"/>
                      <a:pt x="200" y="198"/>
                      <a:pt x="199" y="198"/>
                    </a:cubicBezTo>
                    <a:cubicBezTo>
                      <a:pt x="197" y="197"/>
                      <a:pt x="196" y="196"/>
                      <a:pt x="194" y="196"/>
                    </a:cubicBezTo>
                    <a:cubicBezTo>
                      <a:pt x="193" y="196"/>
                      <a:pt x="191" y="197"/>
                      <a:pt x="188" y="200"/>
                    </a:cubicBezTo>
                    <a:cubicBezTo>
                      <a:pt x="186" y="202"/>
                      <a:pt x="186" y="203"/>
                      <a:pt x="186" y="204"/>
                    </a:cubicBezTo>
                    <a:cubicBezTo>
                      <a:pt x="186" y="206"/>
                      <a:pt x="186" y="208"/>
                      <a:pt x="184" y="210"/>
                    </a:cubicBezTo>
                    <a:cubicBezTo>
                      <a:pt x="181" y="213"/>
                      <a:pt x="181" y="215"/>
                      <a:pt x="182" y="216"/>
                    </a:cubicBezTo>
                    <a:cubicBezTo>
                      <a:pt x="182" y="216"/>
                      <a:pt x="183" y="217"/>
                      <a:pt x="184" y="217"/>
                    </a:cubicBezTo>
                    <a:cubicBezTo>
                      <a:pt x="186" y="217"/>
                      <a:pt x="187" y="218"/>
                      <a:pt x="187" y="219"/>
                    </a:cubicBezTo>
                    <a:cubicBezTo>
                      <a:pt x="187" y="221"/>
                      <a:pt x="183" y="223"/>
                      <a:pt x="180" y="224"/>
                    </a:cubicBezTo>
                    <a:cubicBezTo>
                      <a:pt x="179" y="224"/>
                      <a:pt x="179" y="224"/>
                      <a:pt x="179" y="224"/>
                    </a:cubicBezTo>
                    <a:cubicBezTo>
                      <a:pt x="179" y="224"/>
                      <a:pt x="181" y="225"/>
                      <a:pt x="184" y="225"/>
                    </a:cubicBezTo>
                    <a:cubicBezTo>
                      <a:pt x="188" y="225"/>
                      <a:pt x="192" y="222"/>
                      <a:pt x="197" y="219"/>
                    </a:cubicBezTo>
                    <a:cubicBezTo>
                      <a:pt x="200" y="217"/>
                      <a:pt x="203" y="215"/>
                      <a:pt x="206" y="213"/>
                    </a:cubicBezTo>
                    <a:cubicBezTo>
                      <a:pt x="209" y="212"/>
                      <a:pt x="211" y="211"/>
                      <a:pt x="214" y="211"/>
                    </a:cubicBezTo>
                    <a:cubicBezTo>
                      <a:pt x="217" y="211"/>
                      <a:pt x="218" y="212"/>
                      <a:pt x="220" y="212"/>
                    </a:cubicBezTo>
                    <a:cubicBezTo>
                      <a:pt x="221" y="212"/>
                      <a:pt x="222" y="212"/>
                      <a:pt x="223" y="212"/>
                    </a:cubicBezTo>
                    <a:cubicBezTo>
                      <a:pt x="223" y="212"/>
                      <a:pt x="222" y="212"/>
                      <a:pt x="222" y="211"/>
                    </a:cubicBezTo>
                    <a:cubicBezTo>
                      <a:pt x="222" y="210"/>
                      <a:pt x="221" y="209"/>
                      <a:pt x="221" y="208"/>
                    </a:cubicBezTo>
                    <a:cubicBezTo>
                      <a:pt x="222" y="208"/>
                      <a:pt x="222" y="207"/>
                      <a:pt x="223" y="207"/>
                    </a:cubicBezTo>
                    <a:cubicBezTo>
                      <a:pt x="222" y="207"/>
                      <a:pt x="222" y="207"/>
                      <a:pt x="222" y="206"/>
                    </a:cubicBezTo>
                    <a:cubicBezTo>
                      <a:pt x="221" y="205"/>
                      <a:pt x="218" y="204"/>
                      <a:pt x="217" y="201"/>
                    </a:cubicBezTo>
                    <a:cubicBezTo>
                      <a:pt x="217" y="200"/>
                      <a:pt x="217" y="199"/>
                      <a:pt x="217" y="198"/>
                    </a:cubicBezTo>
                    <a:cubicBezTo>
                      <a:pt x="218" y="197"/>
                      <a:pt x="218" y="197"/>
                      <a:pt x="219" y="197"/>
                    </a:cubicBezTo>
                    <a:cubicBezTo>
                      <a:pt x="220" y="196"/>
                      <a:pt x="221" y="196"/>
                      <a:pt x="221" y="195"/>
                    </a:cubicBezTo>
                    <a:cubicBezTo>
                      <a:pt x="222" y="193"/>
                      <a:pt x="223" y="192"/>
                      <a:pt x="224" y="192"/>
                    </a:cubicBezTo>
                    <a:cubicBezTo>
                      <a:pt x="226" y="192"/>
                      <a:pt x="227" y="193"/>
                      <a:pt x="229" y="194"/>
                    </a:cubicBezTo>
                    <a:cubicBezTo>
                      <a:pt x="229" y="194"/>
                      <a:pt x="230" y="194"/>
                      <a:pt x="231" y="194"/>
                    </a:cubicBezTo>
                    <a:cubicBezTo>
                      <a:pt x="232" y="194"/>
                      <a:pt x="232" y="194"/>
                      <a:pt x="233" y="194"/>
                    </a:cubicBezTo>
                    <a:cubicBezTo>
                      <a:pt x="234" y="194"/>
                      <a:pt x="236" y="195"/>
                      <a:pt x="237" y="197"/>
                    </a:cubicBezTo>
                    <a:cubicBezTo>
                      <a:pt x="238" y="199"/>
                      <a:pt x="239" y="199"/>
                      <a:pt x="239" y="199"/>
                    </a:cubicBezTo>
                    <a:cubicBezTo>
                      <a:pt x="239" y="199"/>
                      <a:pt x="240" y="199"/>
                      <a:pt x="240" y="198"/>
                    </a:cubicBezTo>
                    <a:cubicBezTo>
                      <a:pt x="241" y="198"/>
                      <a:pt x="242" y="198"/>
                      <a:pt x="243" y="198"/>
                    </a:cubicBezTo>
                    <a:cubicBezTo>
                      <a:pt x="244" y="198"/>
                      <a:pt x="245" y="198"/>
                      <a:pt x="246" y="199"/>
                    </a:cubicBezTo>
                    <a:cubicBezTo>
                      <a:pt x="247" y="200"/>
                      <a:pt x="248" y="201"/>
                      <a:pt x="248" y="202"/>
                    </a:cubicBezTo>
                    <a:cubicBezTo>
                      <a:pt x="247" y="203"/>
                      <a:pt x="246" y="204"/>
                      <a:pt x="243" y="204"/>
                    </a:cubicBezTo>
                    <a:cubicBezTo>
                      <a:pt x="242" y="204"/>
                      <a:pt x="241" y="204"/>
                      <a:pt x="240" y="205"/>
                    </a:cubicBezTo>
                    <a:cubicBezTo>
                      <a:pt x="239" y="205"/>
                      <a:pt x="239" y="206"/>
                      <a:pt x="239" y="206"/>
                    </a:cubicBezTo>
                    <a:cubicBezTo>
                      <a:pt x="239" y="207"/>
                      <a:pt x="240" y="208"/>
                      <a:pt x="241" y="207"/>
                    </a:cubicBezTo>
                    <a:cubicBezTo>
                      <a:pt x="243" y="205"/>
                      <a:pt x="245" y="203"/>
                      <a:pt x="247" y="203"/>
                    </a:cubicBezTo>
                    <a:cubicBezTo>
                      <a:pt x="249" y="203"/>
                      <a:pt x="250" y="204"/>
                      <a:pt x="251" y="205"/>
                    </a:cubicBezTo>
                    <a:cubicBezTo>
                      <a:pt x="252" y="206"/>
                      <a:pt x="253" y="206"/>
                      <a:pt x="253" y="206"/>
                    </a:cubicBezTo>
                    <a:cubicBezTo>
                      <a:pt x="254" y="206"/>
                      <a:pt x="255" y="205"/>
                      <a:pt x="257" y="204"/>
                    </a:cubicBezTo>
                    <a:cubicBezTo>
                      <a:pt x="257" y="203"/>
                      <a:pt x="258" y="203"/>
                      <a:pt x="259" y="203"/>
                    </a:cubicBezTo>
                    <a:cubicBezTo>
                      <a:pt x="259" y="203"/>
                      <a:pt x="260" y="203"/>
                      <a:pt x="261" y="205"/>
                    </a:cubicBezTo>
                    <a:cubicBezTo>
                      <a:pt x="261" y="205"/>
                      <a:pt x="261" y="206"/>
                      <a:pt x="261" y="207"/>
                    </a:cubicBezTo>
                    <a:cubicBezTo>
                      <a:pt x="261" y="208"/>
                      <a:pt x="267" y="209"/>
                      <a:pt x="271" y="210"/>
                    </a:cubicBezTo>
                    <a:cubicBezTo>
                      <a:pt x="273" y="210"/>
                      <a:pt x="273" y="210"/>
                      <a:pt x="273" y="210"/>
                    </a:cubicBezTo>
                    <a:cubicBezTo>
                      <a:pt x="274" y="210"/>
                      <a:pt x="277" y="211"/>
                      <a:pt x="279" y="211"/>
                    </a:cubicBezTo>
                    <a:cubicBezTo>
                      <a:pt x="285" y="211"/>
                      <a:pt x="291" y="210"/>
                      <a:pt x="294" y="210"/>
                    </a:cubicBezTo>
                    <a:cubicBezTo>
                      <a:pt x="295" y="209"/>
                      <a:pt x="296" y="209"/>
                      <a:pt x="297" y="209"/>
                    </a:cubicBezTo>
                    <a:cubicBezTo>
                      <a:pt x="297" y="209"/>
                      <a:pt x="297" y="209"/>
                      <a:pt x="297" y="209"/>
                    </a:cubicBezTo>
                    <a:cubicBezTo>
                      <a:pt x="299" y="209"/>
                      <a:pt x="300" y="211"/>
                      <a:pt x="301" y="212"/>
                    </a:cubicBezTo>
                    <a:cubicBezTo>
                      <a:pt x="302" y="213"/>
                      <a:pt x="303" y="215"/>
                      <a:pt x="307" y="216"/>
                    </a:cubicBezTo>
                    <a:cubicBezTo>
                      <a:pt x="311" y="217"/>
                      <a:pt x="313" y="215"/>
                      <a:pt x="315" y="213"/>
                    </a:cubicBezTo>
                    <a:cubicBezTo>
                      <a:pt x="316" y="212"/>
                      <a:pt x="318" y="211"/>
                      <a:pt x="319" y="211"/>
                    </a:cubicBezTo>
                    <a:cubicBezTo>
                      <a:pt x="320" y="211"/>
                      <a:pt x="321" y="211"/>
                      <a:pt x="321" y="212"/>
                    </a:cubicBezTo>
                    <a:cubicBezTo>
                      <a:pt x="323" y="213"/>
                      <a:pt x="323" y="214"/>
                      <a:pt x="323" y="215"/>
                    </a:cubicBezTo>
                    <a:cubicBezTo>
                      <a:pt x="323" y="217"/>
                      <a:pt x="322" y="218"/>
                      <a:pt x="321" y="219"/>
                    </a:cubicBezTo>
                    <a:cubicBezTo>
                      <a:pt x="320" y="219"/>
                      <a:pt x="320" y="220"/>
                      <a:pt x="319" y="220"/>
                    </a:cubicBezTo>
                    <a:cubicBezTo>
                      <a:pt x="319" y="221"/>
                      <a:pt x="319" y="221"/>
                      <a:pt x="319" y="221"/>
                    </a:cubicBezTo>
                    <a:cubicBezTo>
                      <a:pt x="319" y="221"/>
                      <a:pt x="321" y="222"/>
                      <a:pt x="322" y="222"/>
                    </a:cubicBezTo>
                    <a:cubicBezTo>
                      <a:pt x="323" y="222"/>
                      <a:pt x="324" y="222"/>
                      <a:pt x="324" y="223"/>
                    </a:cubicBezTo>
                    <a:cubicBezTo>
                      <a:pt x="325" y="223"/>
                      <a:pt x="326" y="223"/>
                      <a:pt x="327" y="224"/>
                    </a:cubicBezTo>
                    <a:cubicBezTo>
                      <a:pt x="330" y="225"/>
                      <a:pt x="335" y="227"/>
                      <a:pt x="338" y="229"/>
                    </a:cubicBezTo>
                    <a:cubicBezTo>
                      <a:pt x="339" y="230"/>
                      <a:pt x="339" y="231"/>
                      <a:pt x="340" y="232"/>
                    </a:cubicBezTo>
                    <a:cubicBezTo>
                      <a:pt x="342" y="234"/>
                      <a:pt x="345" y="237"/>
                      <a:pt x="351" y="240"/>
                    </a:cubicBezTo>
                    <a:cubicBezTo>
                      <a:pt x="353" y="241"/>
                      <a:pt x="353" y="241"/>
                      <a:pt x="353" y="240"/>
                    </a:cubicBezTo>
                    <a:cubicBezTo>
                      <a:pt x="354" y="240"/>
                      <a:pt x="353" y="239"/>
                      <a:pt x="353" y="238"/>
                    </a:cubicBezTo>
                    <a:cubicBezTo>
                      <a:pt x="353" y="236"/>
                      <a:pt x="353" y="235"/>
                      <a:pt x="354" y="234"/>
                    </a:cubicBezTo>
                    <a:cubicBezTo>
                      <a:pt x="355" y="233"/>
                      <a:pt x="356" y="233"/>
                      <a:pt x="358" y="235"/>
                    </a:cubicBezTo>
                    <a:cubicBezTo>
                      <a:pt x="360" y="237"/>
                      <a:pt x="361" y="237"/>
                      <a:pt x="362" y="237"/>
                    </a:cubicBezTo>
                    <a:cubicBezTo>
                      <a:pt x="363" y="237"/>
                      <a:pt x="364" y="237"/>
                      <a:pt x="367" y="239"/>
                    </a:cubicBezTo>
                    <a:cubicBezTo>
                      <a:pt x="367" y="240"/>
                      <a:pt x="368" y="240"/>
                      <a:pt x="368" y="241"/>
                    </a:cubicBezTo>
                    <a:cubicBezTo>
                      <a:pt x="368" y="239"/>
                      <a:pt x="367" y="233"/>
                      <a:pt x="366" y="231"/>
                    </a:cubicBezTo>
                    <a:cubicBezTo>
                      <a:pt x="365" y="228"/>
                      <a:pt x="365" y="227"/>
                      <a:pt x="366" y="226"/>
                    </a:cubicBezTo>
                    <a:cubicBezTo>
                      <a:pt x="366" y="226"/>
                      <a:pt x="366" y="226"/>
                      <a:pt x="367" y="226"/>
                    </a:cubicBezTo>
                    <a:cubicBezTo>
                      <a:pt x="369" y="226"/>
                      <a:pt x="372" y="230"/>
                      <a:pt x="372" y="231"/>
                    </a:cubicBezTo>
                    <a:cubicBezTo>
                      <a:pt x="375" y="235"/>
                      <a:pt x="375" y="242"/>
                      <a:pt x="373" y="247"/>
                    </a:cubicBezTo>
                    <a:cubicBezTo>
                      <a:pt x="373" y="248"/>
                      <a:pt x="371" y="249"/>
                      <a:pt x="369" y="249"/>
                    </a:cubicBezTo>
                    <a:cubicBezTo>
                      <a:pt x="367" y="249"/>
                      <a:pt x="365" y="248"/>
                      <a:pt x="364" y="247"/>
                    </a:cubicBezTo>
                    <a:cubicBezTo>
                      <a:pt x="363" y="246"/>
                      <a:pt x="363" y="245"/>
                      <a:pt x="363" y="244"/>
                    </a:cubicBezTo>
                    <a:cubicBezTo>
                      <a:pt x="363" y="244"/>
                      <a:pt x="363" y="244"/>
                      <a:pt x="362" y="244"/>
                    </a:cubicBezTo>
                    <a:cubicBezTo>
                      <a:pt x="360" y="244"/>
                      <a:pt x="357" y="245"/>
                      <a:pt x="357" y="247"/>
                    </a:cubicBezTo>
                    <a:cubicBezTo>
                      <a:pt x="357" y="250"/>
                      <a:pt x="362" y="256"/>
                      <a:pt x="366" y="257"/>
                    </a:cubicBezTo>
                    <a:cubicBezTo>
                      <a:pt x="369" y="257"/>
                      <a:pt x="369" y="260"/>
                      <a:pt x="369" y="262"/>
                    </a:cubicBezTo>
                    <a:cubicBezTo>
                      <a:pt x="369" y="263"/>
                      <a:pt x="369" y="264"/>
                      <a:pt x="369" y="264"/>
                    </a:cubicBezTo>
                    <a:cubicBezTo>
                      <a:pt x="372" y="265"/>
                      <a:pt x="373" y="268"/>
                      <a:pt x="373" y="269"/>
                    </a:cubicBezTo>
                    <a:cubicBezTo>
                      <a:pt x="373" y="270"/>
                      <a:pt x="374" y="271"/>
                      <a:pt x="374" y="271"/>
                    </a:cubicBezTo>
                    <a:cubicBezTo>
                      <a:pt x="374" y="271"/>
                      <a:pt x="374" y="271"/>
                      <a:pt x="374" y="270"/>
                    </a:cubicBezTo>
                    <a:cubicBezTo>
                      <a:pt x="375" y="268"/>
                      <a:pt x="374" y="263"/>
                      <a:pt x="372" y="260"/>
                    </a:cubicBezTo>
                    <a:cubicBezTo>
                      <a:pt x="371" y="258"/>
                      <a:pt x="371" y="255"/>
                      <a:pt x="372" y="253"/>
                    </a:cubicBezTo>
                    <a:cubicBezTo>
                      <a:pt x="372" y="251"/>
                      <a:pt x="374" y="251"/>
                      <a:pt x="375" y="251"/>
                    </a:cubicBezTo>
                    <a:cubicBezTo>
                      <a:pt x="378" y="252"/>
                      <a:pt x="377" y="255"/>
                      <a:pt x="377" y="257"/>
                    </a:cubicBezTo>
                    <a:cubicBezTo>
                      <a:pt x="377" y="258"/>
                      <a:pt x="377" y="259"/>
                      <a:pt x="377" y="259"/>
                    </a:cubicBezTo>
                    <a:cubicBezTo>
                      <a:pt x="378" y="260"/>
                      <a:pt x="379" y="259"/>
                      <a:pt x="379" y="258"/>
                    </a:cubicBezTo>
                    <a:cubicBezTo>
                      <a:pt x="380" y="257"/>
                      <a:pt x="381" y="256"/>
                      <a:pt x="383" y="255"/>
                    </a:cubicBezTo>
                    <a:cubicBezTo>
                      <a:pt x="384" y="255"/>
                      <a:pt x="384" y="253"/>
                      <a:pt x="383" y="251"/>
                    </a:cubicBezTo>
                    <a:cubicBezTo>
                      <a:pt x="382" y="249"/>
                      <a:pt x="381" y="247"/>
                      <a:pt x="382" y="245"/>
                    </a:cubicBezTo>
                    <a:cubicBezTo>
                      <a:pt x="383" y="244"/>
                      <a:pt x="384" y="244"/>
                      <a:pt x="384" y="244"/>
                    </a:cubicBezTo>
                    <a:cubicBezTo>
                      <a:pt x="387" y="244"/>
                      <a:pt x="390" y="249"/>
                      <a:pt x="391" y="253"/>
                    </a:cubicBezTo>
                    <a:cubicBezTo>
                      <a:pt x="392" y="257"/>
                      <a:pt x="390" y="258"/>
                      <a:pt x="388" y="260"/>
                    </a:cubicBezTo>
                    <a:cubicBezTo>
                      <a:pt x="387" y="260"/>
                      <a:pt x="387" y="261"/>
                      <a:pt x="387" y="261"/>
                    </a:cubicBezTo>
                    <a:cubicBezTo>
                      <a:pt x="387" y="264"/>
                      <a:pt x="384" y="264"/>
                      <a:pt x="383" y="264"/>
                    </a:cubicBezTo>
                    <a:cubicBezTo>
                      <a:pt x="382" y="264"/>
                      <a:pt x="381" y="264"/>
                      <a:pt x="380" y="265"/>
                    </a:cubicBezTo>
                    <a:cubicBezTo>
                      <a:pt x="380" y="265"/>
                      <a:pt x="380" y="267"/>
                      <a:pt x="380" y="271"/>
                    </a:cubicBezTo>
                    <a:cubicBezTo>
                      <a:pt x="380" y="273"/>
                      <a:pt x="381" y="274"/>
                      <a:pt x="381" y="275"/>
                    </a:cubicBezTo>
                    <a:cubicBezTo>
                      <a:pt x="382" y="274"/>
                      <a:pt x="382" y="273"/>
                      <a:pt x="382" y="272"/>
                    </a:cubicBezTo>
                    <a:cubicBezTo>
                      <a:pt x="383" y="271"/>
                      <a:pt x="384" y="270"/>
                      <a:pt x="385" y="270"/>
                    </a:cubicBezTo>
                    <a:cubicBezTo>
                      <a:pt x="386" y="270"/>
                      <a:pt x="386" y="271"/>
                      <a:pt x="386" y="272"/>
                    </a:cubicBezTo>
                    <a:cubicBezTo>
                      <a:pt x="387" y="272"/>
                      <a:pt x="387" y="272"/>
                      <a:pt x="387" y="272"/>
                    </a:cubicBezTo>
                    <a:cubicBezTo>
                      <a:pt x="387" y="272"/>
                      <a:pt x="388" y="271"/>
                      <a:pt x="388" y="270"/>
                    </a:cubicBezTo>
                    <a:cubicBezTo>
                      <a:pt x="390" y="269"/>
                      <a:pt x="391" y="268"/>
                      <a:pt x="392" y="268"/>
                    </a:cubicBezTo>
                    <a:cubicBezTo>
                      <a:pt x="392" y="268"/>
                      <a:pt x="393" y="269"/>
                      <a:pt x="394" y="270"/>
                    </a:cubicBezTo>
                    <a:cubicBezTo>
                      <a:pt x="395" y="273"/>
                      <a:pt x="399" y="277"/>
                      <a:pt x="402" y="277"/>
                    </a:cubicBezTo>
                    <a:cubicBezTo>
                      <a:pt x="402" y="277"/>
                      <a:pt x="402" y="277"/>
                      <a:pt x="402" y="277"/>
                    </a:cubicBezTo>
                    <a:cubicBezTo>
                      <a:pt x="402" y="277"/>
                      <a:pt x="402" y="277"/>
                      <a:pt x="402" y="277"/>
                    </a:cubicBezTo>
                    <a:cubicBezTo>
                      <a:pt x="402" y="275"/>
                      <a:pt x="400" y="273"/>
                      <a:pt x="398" y="273"/>
                    </a:cubicBezTo>
                    <a:cubicBezTo>
                      <a:pt x="396" y="273"/>
                      <a:pt x="394" y="272"/>
                      <a:pt x="394" y="269"/>
                    </a:cubicBezTo>
                    <a:cubicBezTo>
                      <a:pt x="394" y="267"/>
                      <a:pt x="396" y="265"/>
                      <a:pt x="398" y="265"/>
                    </a:cubicBezTo>
                    <a:cubicBezTo>
                      <a:pt x="399" y="265"/>
                      <a:pt x="401" y="266"/>
                      <a:pt x="403" y="268"/>
                    </a:cubicBezTo>
                    <a:cubicBezTo>
                      <a:pt x="405" y="271"/>
                      <a:pt x="408" y="275"/>
                      <a:pt x="408" y="277"/>
                    </a:cubicBezTo>
                    <a:cubicBezTo>
                      <a:pt x="408" y="280"/>
                      <a:pt x="406" y="281"/>
                      <a:pt x="405" y="281"/>
                    </a:cubicBezTo>
                    <a:cubicBezTo>
                      <a:pt x="404" y="282"/>
                      <a:pt x="403" y="283"/>
                      <a:pt x="402" y="284"/>
                    </a:cubicBezTo>
                    <a:cubicBezTo>
                      <a:pt x="401" y="284"/>
                      <a:pt x="400" y="285"/>
                      <a:pt x="400" y="285"/>
                    </a:cubicBezTo>
                    <a:cubicBezTo>
                      <a:pt x="398" y="285"/>
                      <a:pt x="397" y="283"/>
                      <a:pt x="395" y="282"/>
                    </a:cubicBezTo>
                    <a:cubicBezTo>
                      <a:pt x="394" y="281"/>
                      <a:pt x="392" y="279"/>
                      <a:pt x="391" y="279"/>
                    </a:cubicBezTo>
                    <a:cubicBezTo>
                      <a:pt x="391" y="279"/>
                      <a:pt x="391" y="279"/>
                      <a:pt x="391" y="279"/>
                    </a:cubicBezTo>
                    <a:cubicBezTo>
                      <a:pt x="391" y="280"/>
                      <a:pt x="392" y="283"/>
                      <a:pt x="393" y="284"/>
                    </a:cubicBezTo>
                    <a:cubicBezTo>
                      <a:pt x="393" y="285"/>
                      <a:pt x="393" y="286"/>
                      <a:pt x="394" y="287"/>
                    </a:cubicBezTo>
                    <a:cubicBezTo>
                      <a:pt x="394" y="289"/>
                      <a:pt x="394" y="291"/>
                      <a:pt x="393" y="292"/>
                    </a:cubicBezTo>
                    <a:cubicBezTo>
                      <a:pt x="392" y="295"/>
                      <a:pt x="392" y="296"/>
                      <a:pt x="394" y="297"/>
                    </a:cubicBezTo>
                    <a:cubicBezTo>
                      <a:pt x="395" y="298"/>
                      <a:pt x="395" y="298"/>
                      <a:pt x="395" y="298"/>
                    </a:cubicBezTo>
                    <a:cubicBezTo>
                      <a:pt x="395" y="298"/>
                      <a:pt x="395" y="297"/>
                      <a:pt x="395" y="296"/>
                    </a:cubicBezTo>
                    <a:cubicBezTo>
                      <a:pt x="395" y="295"/>
                      <a:pt x="396" y="295"/>
                      <a:pt x="396" y="294"/>
                    </a:cubicBezTo>
                    <a:cubicBezTo>
                      <a:pt x="396" y="293"/>
                      <a:pt x="397" y="293"/>
                      <a:pt x="398" y="293"/>
                    </a:cubicBezTo>
                    <a:cubicBezTo>
                      <a:pt x="399" y="293"/>
                      <a:pt x="401" y="294"/>
                      <a:pt x="404" y="296"/>
                    </a:cubicBezTo>
                    <a:cubicBezTo>
                      <a:pt x="404" y="296"/>
                      <a:pt x="404" y="293"/>
                      <a:pt x="404" y="290"/>
                    </a:cubicBezTo>
                    <a:cubicBezTo>
                      <a:pt x="404" y="289"/>
                      <a:pt x="405" y="288"/>
                      <a:pt x="407" y="288"/>
                    </a:cubicBezTo>
                    <a:cubicBezTo>
                      <a:pt x="408" y="288"/>
                      <a:pt x="411" y="290"/>
                      <a:pt x="412" y="292"/>
                    </a:cubicBezTo>
                    <a:cubicBezTo>
                      <a:pt x="412" y="292"/>
                      <a:pt x="412" y="292"/>
                      <a:pt x="412" y="292"/>
                    </a:cubicBezTo>
                    <a:cubicBezTo>
                      <a:pt x="412" y="292"/>
                      <a:pt x="413" y="291"/>
                      <a:pt x="413" y="291"/>
                    </a:cubicBezTo>
                    <a:cubicBezTo>
                      <a:pt x="413" y="290"/>
                      <a:pt x="415" y="288"/>
                      <a:pt x="417" y="289"/>
                    </a:cubicBezTo>
                    <a:cubicBezTo>
                      <a:pt x="417" y="289"/>
                      <a:pt x="418" y="289"/>
                      <a:pt x="419" y="290"/>
                    </a:cubicBezTo>
                    <a:cubicBezTo>
                      <a:pt x="419" y="291"/>
                      <a:pt x="419" y="293"/>
                      <a:pt x="419" y="295"/>
                    </a:cubicBezTo>
                    <a:cubicBezTo>
                      <a:pt x="419" y="296"/>
                      <a:pt x="419" y="297"/>
                      <a:pt x="419" y="29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1" name="Freeform 160">
                <a:extLst>
                  <a:ext uri="{FF2B5EF4-FFF2-40B4-BE49-F238E27FC236}">
                    <a16:creationId xmlns:a16="http://schemas.microsoft.com/office/drawing/2014/main" id="{620AA58B-01A1-4ED2-88EA-5BBCC7CC27B0}"/>
                  </a:ext>
                </a:extLst>
              </p:cNvPr>
              <p:cNvSpPr>
                <a:spLocks/>
              </p:cNvSpPr>
              <p:nvPr/>
            </p:nvSpPr>
            <p:spPr bwMode="auto">
              <a:xfrm>
                <a:off x="3546972" y="4330230"/>
                <a:ext cx="112313" cy="116058"/>
              </a:xfrm>
              <a:custGeom>
                <a:avLst/>
                <a:gdLst>
                  <a:gd name="T0" fmla="*/ 1 w 45"/>
                  <a:gd name="T1" fmla="*/ 27 h 47"/>
                  <a:gd name="T2" fmla="*/ 8 w 45"/>
                  <a:gd name="T3" fmla="*/ 33 h 47"/>
                  <a:gd name="T4" fmla="*/ 15 w 45"/>
                  <a:gd name="T5" fmla="*/ 40 h 47"/>
                  <a:gd name="T6" fmla="*/ 19 w 45"/>
                  <a:gd name="T7" fmla="*/ 44 h 47"/>
                  <a:gd name="T8" fmla="*/ 21 w 45"/>
                  <a:gd name="T9" fmla="*/ 44 h 47"/>
                  <a:gd name="T10" fmla="*/ 25 w 45"/>
                  <a:gd name="T11" fmla="*/ 45 h 47"/>
                  <a:gd name="T12" fmla="*/ 29 w 45"/>
                  <a:gd name="T13" fmla="*/ 45 h 47"/>
                  <a:gd name="T14" fmla="*/ 36 w 45"/>
                  <a:gd name="T15" fmla="*/ 47 h 47"/>
                  <a:gd name="T16" fmla="*/ 37 w 45"/>
                  <a:gd name="T17" fmla="*/ 47 h 47"/>
                  <a:gd name="T18" fmla="*/ 38 w 45"/>
                  <a:gd name="T19" fmla="*/ 47 h 47"/>
                  <a:gd name="T20" fmla="*/ 39 w 45"/>
                  <a:gd name="T21" fmla="*/ 47 h 47"/>
                  <a:gd name="T22" fmla="*/ 40 w 45"/>
                  <a:gd name="T23" fmla="*/ 47 h 47"/>
                  <a:gd name="T24" fmla="*/ 39 w 45"/>
                  <a:gd name="T25" fmla="*/ 46 h 47"/>
                  <a:gd name="T26" fmla="*/ 41 w 45"/>
                  <a:gd name="T27" fmla="*/ 34 h 47"/>
                  <a:gd name="T28" fmla="*/ 42 w 45"/>
                  <a:gd name="T29" fmla="*/ 31 h 47"/>
                  <a:gd name="T30" fmla="*/ 42 w 45"/>
                  <a:gd name="T31" fmla="*/ 23 h 47"/>
                  <a:gd name="T32" fmla="*/ 43 w 45"/>
                  <a:gd name="T33" fmla="*/ 11 h 47"/>
                  <a:gd name="T34" fmla="*/ 45 w 45"/>
                  <a:gd name="T35" fmla="*/ 6 h 47"/>
                  <a:gd name="T36" fmla="*/ 45 w 45"/>
                  <a:gd name="T37" fmla="*/ 0 h 47"/>
                  <a:gd name="T38" fmla="*/ 44 w 45"/>
                  <a:gd name="T39" fmla="*/ 0 h 47"/>
                  <a:gd name="T40" fmla="*/ 43 w 45"/>
                  <a:gd name="T41" fmla="*/ 1 h 47"/>
                  <a:gd name="T42" fmla="*/ 42 w 45"/>
                  <a:gd name="T43" fmla="*/ 1 h 47"/>
                  <a:gd name="T44" fmla="*/ 41 w 45"/>
                  <a:gd name="T45" fmla="*/ 2 h 47"/>
                  <a:gd name="T46" fmla="*/ 39 w 45"/>
                  <a:gd name="T47" fmla="*/ 2 h 47"/>
                  <a:gd name="T48" fmla="*/ 39 w 45"/>
                  <a:gd name="T49" fmla="*/ 3 h 47"/>
                  <a:gd name="T50" fmla="*/ 37 w 45"/>
                  <a:gd name="T51" fmla="*/ 4 h 47"/>
                  <a:gd name="T52" fmla="*/ 33 w 45"/>
                  <a:gd name="T53" fmla="*/ 6 h 47"/>
                  <a:gd name="T54" fmla="*/ 31 w 45"/>
                  <a:gd name="T55" fmla="*/ 5 h 47"/>
                  <a:gd name="T56" fmla="*/ 28 w 45"/>
                  <a:gd name="T57" fmla="*/ 5 h 47"/>
                  <a:gd name="T58" fmla="*/ 23 w 45"/>
                  <a:gd name="T59" fmla="*/ 7 h 47"/>
                  <a:gd name="T60" fmla="*/ 10 w 45"/>
                  <a:gd name="T61" fmla="*/ 13 h 47"/>
                  <a:gd name="T62" fmla="*/ 7 w 45"/>
                  <a:gd name="T63" fmla="*/ 14 h 47"/>
                  <a:gd name="T64" fmla="*/ 7 w 45"/>
                  <a:gd name="T65" fmla="*/ 18 h 47"/>
                  <a:gd name="T66" fmla="*/ 7 w 45"/>
                  <a:gd name="T67" fmla="*/ 20 h 47"/>
                  <a:gd name="T68" fmla="*/ 4 w 45"/>
                  <a:gd name="T69" fmla="*/ 23 h 47"/>
                  <a:gd name="T70" fmla="*/ 3 w 45"/>
                  <a:gd name="T71" fmla="*/ 23 h 47"/>
                  <a:gd name="T72" fmla="*/ 0 w 45"/>
                  <a:gd name="T73" fmla="*/ 24 h 47"/>
                  <a:gd name="T74" fmla="*/ 1 w 45"/>
                  <a:gd name="T75"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7">
                    <a:moveTo>
                      <a:pt x="1" y="27"/>
                    </a:moveTo>
                    <a:cubicBezTo>
                      <a:pt x="3" y="28"/>
                      <a:pt x="6" y="31"/>
                      <a:pt x="8" y="33"/>
                    </a:cubicBezTo>
                    <a:cubicBezTo>
                      <a:pt x="10" y="36"/>
                      <a:pt x="13" y="39"/>
                      <a:pt x="15" y="40"/>
                    </a:cubicBezTo>
                    <a:cubicBezTo>
                      <a:pt x="17" y="41"/>
                      <a:pt x="18" y="43"/>
                      <a:pt x="19" y="44"/>
                    </a:cubicBezTo>
                    <a:cubicBezTo>
                      <a:pt x="20" y="44"/>
                      <a:pt x="21" y="44"/>
                      <a:pt x="21" y="44"/>
                    </a:cubicBezTo>
                    <a:cubicBezTo>
                      <a:pt x="23" y="44"/>
                      <a:pt x="24" y="44"/>
                      <a:pt x="25" y="45"/>
                    </a:cubicBezTo>
                    <a:cubicBezTo>
                      <a:pt x="26" y="45"/>
                      <a:pt x="28" y="45"/>
                      <a:pt x="29" y="45"/>
                    </a:cubicBezTo>
                    <a:cubicBezTo>
                      <a:pt x="32" y="46"/>
                      <a:pt x="35" y="46"/>
                      <a:pt x="36" y="47"/>
                    </a:cubicBezTo>
                    <a:cubicBezTo>
                      <a:pt x="37" y="47"/>
                      <a:pt x="37" y="47"/>
                      <a:pt x="37" y="47"/>
                    </a:cubicBezTo>
                    <a:cubicBezTo>
                      <a:pt x="38" y="47"/>
                      <a:pt x="38" y="47"/>
                      <a:pt x="38" y="47"/>
                    </a:cubicBezTo>
                    <a:cubicBezTo>
                      <a:pt x="38" y="47"/>
                      <a:pt x="39" y="47"/>
                      <a:pt x="39" y="47"/>
                    </a:cubicBezTo>
                    <a:cubicBezTo>
                      <a:pt x="39" y="47"/>
                      <a:pt x="39" y="47"/>
                      <a:pt x="40" y="47"/>
                    </a:cubicBezTo>
                    <a:cubicBezTo>
                      <a:pt x="39" y="47"/>
                      <a:pt x="39" y="47"/>
                      <a:pt x="39" y="46"/>
                    </a:cubicBezTo>
                    <a:cubicBezTo>
                      <a:pt x="37" y="43"/>
                      <a:pt x="39" y="39"/>
                      <a:pt x="41" y="34"/>
                    </a:cubicBezTo>
                    <a:cubicBezTo>
                      <a:pt x="41" y="33"/>
                      <a:pt x="41" y="32"/>
                      <a:pt x="42" y="31"/>
                    </a:cubicBezTo>
                    <a:cubicBezTo>
                      <a:pt x="42" y="29"/>
                      <a:pt x="42" y="26"/>
                      <a:pt x="42" y="23"/>
                    </a:cubicBezTo>
                    <a:cubicBezTo>
                      <a:pt x="42" y="18"/>
                      <a:pt x="41" y="13"/>
                      <a:pt x="43" y="11"/>
                    </a:cubicBezTo>
                    <a:cubicBezTo>
                      <a:pt x="45" y="10"/>
                      <a:pt x="45" y="9"/>
                      <a:pt x="45" y="6"/>
                    </a:cubicBezTo>
                    <a:cubicBezTo>
                      <a:pt x="45" y="5"/>
                      <a:pt x="45" y="3"/>
                      <a:pt x="45" y="0"/>
                    </a:cubicBezTo>
                    <a:cubicBezTo>
                      <a:pt x="45" y="0"/>
                      <a:pt x="45" y="0"/>
                      <a:pt x="44" y="0"/>
                    </a:cubicBezTo>
                    <a:cubicBezTo>
                      <a:pt x="44" y="1"/>
                      <a:pt x="44" y="1"/>
                      <a:pt x="43" y="1"/>
                    </a:cubicBezTo>
                    <a:cubicBezTo>
                      <a:pt x="43" y="1"/>
                      <a:pt x="42" y="1"/>
                      <a:pt x="42" y="1"/>
                    </a:cubicBezTo>
                    <a:cubicBezTo>
                      <a:pt x="42" y="1"/>
                      <a:pt x="41" y="1"/>
                      <a:pt x="41" y="2"/>
                    </a:cubicBezTo>
                    <a:cubicBezTo>
                      <a:pt x="40" y="2"/>
                      <a:pt x="40" y="2"/>
                      <a:pt x="39" y="2"/>
                    </a:cubicBezTo>
                    <a:cubicBezTo>
                      <a:pt x="39" y="2"/>
                      <a:pt x="39" y="3"/>
                      <a:pt x="39" y="3"/>
                    </a:cubicBezTo>
                    <a:cubicBezTo>
                      <a:pt x="38" y="3"/>
                      <a:pt x="37" y="3"/>
                      <a:pt x="37" y="4"/>
                    </a:cubicBezTo>
                    <a:cubicBezTo>
                      <a:pt x="35" y="5"/>
                      <a:pt x="34" y="5"/>
                      <a:pt x="33" y="6"/>
                    </a:cubicBezTo>
                    <a:cubicBezTo>
                      <a:pt x="33" y="6"/>
                      <a:pt x="32" y="6"/>
                      <a:pt x="31" y="5"/>
                    </a:cubicBezTo>
                    <a:cubicBezTo>
                      <a:pt x="30" y="5"/>
                      <a:pt x="29" y="5"/>
                      <a:pt x="28" y="5"/>
                    </a:cubicBezTo>
                    <a:cubicBezTo>
                      <a:pt x="24" y="5"/>
                      <a:pt x="24" y="6"/>
                      <a:pt x="23" y="7"/>
                    </a:cubicBezTo>
                    <a:cubicBezTo>
                      <a:pt x="22" y="12"/>
                      <a:pt x="17" y="13"/>
                      <a:pt x="10" y="13"/>
                    </a:cubicBezTo>
                    <a:cubicBezTo>
                      <a:pt x="9" y="13"/>
                      <a:pt x="8" y="14"/>
                      <a:pt x="7" y="14"/>
                    </a:cubicBezTo>
                    <a:cubicBezTo>
                      <a:pt x="7" y="15"/>
                      <a:pt x="7" y="17"/>
                      <a:pt x="7" y="18"/>
                    </a:cubicBezTo>
                    <a:cubicBezTo>
                      <a:pt x="8" y="18"/>
                      <a:pt x="8" y="19"/>
                      <a:pt x="7" y="20"/>
                    </a:cubicBezTo>
                    <a:cubicBezTo>
                      <a:pt x="7" y="21"/>
                      <a:pt x="5" y="23"/>
                      <a:pt x="4" y="23"/>
                    </a:cubicBezTo>
                    <a:cubicBezTo>
                      <a:pt x="3" y="23"/>
                      <a:pt x="3" y="23"/>
                      <a:pt x="3" y="23"/>
                    </a:cubicBezTo>
                    <a:cubicBezTo>
                      <a:pt x="0" y="24"/>
                      <a:pt x="0" y="24"/>
                      <a:pt x="0" y="24"/>
                    </a:cubicBezTo>
                    <a:cubicBezTo>
                      <a:pt x="0" y="25"/>
                      <a:pt x="0" y="26"/>
                      <a:pt x="1" y="2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2" name="Freeform 161">
                <a:extLst>
                  <a:ext uri="{FF2B5EF4-FFF2-40B4-BE49-F238E27FC236}">
                    <a16:creationId xmlns:a16="http://schemas.microsoft.com/office/drawing/2014/main" id="{D7210145-CD05-4E74-94C7-5D6A7419AAE1}"/>
                  </a:ext>
                </a:extLst>
              </p:cNvPr>
              <p:cNvSpPr>
                <a:spLocks/>
              </p:cNvSpPr>
              <p:nvPr/>
            </p:nvSpPr>
            <p:spPr bwMode="auto">
              <a:xfrm>
                <a:off x="3401713" y="4248615"/>
                <a:ext cx="110068" cy="111565"/>
              </a:xfrm>
              <a:custGeom>
                <a:avLst/>
                <a:gdLst>
                  <a:gd name="T0" fmla="*/ 12 w 44"/>
                  <a:gd name="T1" fmla="*/ 42 h 45"/>
                  <a:gd name="T2" fmla="*/ 19 w 44"/>
                  <a:gd name="T3" fmla="*/ 43 h 45"/>
                  <a:gd name="T4" fmla="*/ 21 w 44"/>
                  <a:gd name="T5" fmla="*/ 43 h 45"/>
                  <a:gd name="T6" fmla="*/ 27 w 44"/>
                  <a:gd name="T7" fmla="*/ 45 h 45"/>
                  <a:gd name="T8" fmla="*/ 28 w 44"/>
                  <a:gd name="T9" fmla="*/ 44 h 45"/>
                  <a:gd name="T10" fmla="*/ 29 w 44"/>
                  <a:gd name="T11" fmla="*/ 43 h 45"/>
                  <a:gd name="T12" fmla="*/ 30 w 44"/>
                  <a:gd name="T13" fmla="*/ 42 h 45"/>
                  <a:gd name="T14" fmla="*/ 31 w 44"/>
                  <a:gd name="T15" fmla="*/ 42 h 45"/>
                  <a:gd name="T16" fmla="*/ 32 w 44"/>
                  <a:gd name="T17" fmla="*/ 41 h 45"/>
                  <a:gd name="T18" fmla="*/ 32 w 44"/>
                  <a:gd name="T19" fmla="*/ 40 h 45"/>
                  <a:gd name="T20" fmla="*/ 33 w 44"/>
                  <a:gd name="T21" fmla="*/ 40 h 45"/>
                  <a:gd name="T22" fmla="*/ 33 w 44"/>
                  <a:gd name="T23" fmla="*/ 40 h 45"/>
                  <a:gd name="T24" fmla="*/ 33 w 44"/>
                  <a:gd name="T25" fmla="*/ 39 h 45"/>
                  <a:gd name="T26" fmla="*/ 34 w 44"/>
                  <a:gd name="T27" fmla="*/ 39 h 45"/>
                  <a:gd name="T28" fmla="*/ 34 w 44"/>
                  <a:gd name="T29" fmla="*/ 39 h 45"/>
                  <a:gd name="T30" fmla="*/ 34 w 44"/>
                  <a:gd name="T31" fmla="*/ 39 h 45"/>
                  <a:gd name="T32" fmla="*/ 35 w 44"/>
                  <a:gd name="T33" fmla="*/ 39 h 45"/>
                  <a:gd name="T34" fmla="*/ 35 w 44"/>
                  <a:gd name="T35" fmla="*/ 39 h 45"/>
                  <a:gd name="T36" fmla="*/ 35 w 44"/>
                  <a:gd name="T37" fmla="*/ 38 h 45"/>
                  <a:gd name="T38" fmla="*/ 35 w 44"/>
                  <a:gd name="T39" fmla="*/ 38 h 45"/>
                  <a:gd name="T40" fmla="*/ 36 w 44"/>
                  <a:gd name="T41" fmla="*/ 37 h 45"/>
                  <a:gd name="T42" fmla="*/ 40 w 44"/>
                  <a:gd name="T43" fmla="*/ 30 h 45"/>
                  <a:gd name="T44" fmla="*/ 43 w 44"/>
                  <a:gd name="T45" fmla="*/ 27 h 45"/>
                  <a:gd name="T46" fmla="*/ 43 w 44"/>
                  <a:gd name="T47" fmla="*/ 27 h 45"/>
                  <a:gd name="T48" fmla="*/ 44 w 44"/>
                  <a:gd name="T49" fmla="*/ 26 h 45"/>
                  <a:gd name="T50" fmla="*/ 42 w 44"/>
                  <a:gd name="T51" fmla="*/ 25 h 45"/>
                  <a:gd name="T52" fmla="*/ 41 w 44"/>
                  <a:gd name="T53" fmla="*/ 23 h 45"/>
                  <a:gd name="T54" fmla="*/ 36 w 44"/>
                  <a:gd name="T55" fmla="*/ 23 h 45"/>
                  <a:gd name="T56" fmla="*/ 36 w 44"/>
                  <a:gd name="T57" fmla="*/ 1 h 45"/>
                  <a:gd name="T58" fmla="*/ 33 w 44"/>
                  <a:gd name="T59" fmla="*/ 1 h 45"/>
                  <a:gd name="T60" fmla="*/ 21 w 44"/>
                  <a:gd name="T61" fmla="*/ 0 h 45"/>
                  <a:gd name="T62" fmla="*/ 19 w 44"/>
                  <a:gd name="T63" fmla="*/ 0 h 45"/>
                  <a:gd name="T64" fmla="*/ 18 w 44"/>
                  <a:gd name="T65" fmla="*/ 0 h 45"/>
                  <a:gd name="T66" fmla="*/ 17 w 44"/>
                  <a:gd name="T67" fmla="*/ 5 h 45"/>
                  <a:gd name="T68" fmla="*/ 16 w 44"/>
                  <a:gd name="T69" fmla="*/ 8 h 45"/>
                  <a:gd name="T70" fmla="*/ 18 w 44"/>
                  <a:gd name="T71" fmla="*/ 10 h 45"/>
                  <a:gd name="T72" fmla="*/ 24 w 44"/>
                  <a:gd name="T73" fmla="*/ 19 h 45"/>
                  <a:gd name="T74" fmla="*/ 15 w 44"/>
                  <a:gd name="T75" fmla="*/ 22 h 45"/>
                  <a:gd name="T76" fmla="*/ 10 w 44"/>
                  <a:gd name="T77" fmla="*/ 21 h 45"/>
                  <a:gd name="T78" fmla="*/ 9 w 44"/>
                  <a:gd name="T79" fmla="*/ 21 h 45"/>
                  <a:gd name="T80" fmla="*/ 8 w 44"/>
                  <a:gd name="T81" fmla="*/ 21 h 45"/>
                  <a:gd name="T82" fmla="*/ 7 w 44"/>
                  <a:gd name="T83" fmla="*/ 22 h 45"/>
                  <a:gd name="T84" fmla="*/ 7 w 44"/>
                  <a:gd name="T85" fmla="*/ 22 h 45"/>
                  <a:gd name="T86" fmla="*/ 7 w 44"/>
                  <a:gd name="T87" fmla="*/ 23 h 45"/>
                  <a:gd name="T88" fmla="*/ 6 w 44"/>
                  <a:gd name="T89" fmla="*/ 24 h 45"/>
                  <a:gd name="T90" fmla="*/ 6 w 44"/>
                  <a:gd name="T91" fmla="*/ 25 h 45"/>
                  <a:gd name="T92" fmla="*/ 5 w 44"/>
                  <a:gd name="T93" fmla="*/ 25 h 45"/>
                  <a:gd name="T94" fmla="*/ 4 w 44"/>
                  <a:gd name="T95" fmla="*/ 26 h 45"/>
                  <a:gd name="T96" fmla="*/ 4 w 44"/>
                  <a:gd name="T97" fmla="*/ 27 h 45"/>
                  <a:gd name="T98" fmla="*/ 3 w 44"/>
                  <a:gd name="T99" fmla="*/ 28 h 45"/>
                  <a:gd name="T100" fmla="*/ 2 w 44"/>
                  <a:gd name="T101" fmla="*/ 29 h 45"/>
                  <a:gd name="T102" fmla="*/ 1 w 44"/>
                  <a:gd name="T103" fmla="*/ 30 h 45"/>
                  <a:gd name="T104" fmla="*/ 0 w 44"/>
                  <a:gd name="T105" fmla="*/ 32 h 45"/>
                  <a:gd name="T106" fmla="*/ 0 w 44"/>
                  <a:gd name="T107" fmla="*/ 32 h 45"/>
                  <a:gd name="T108" fmla="*/ 2 w 44"/>
                  <a:gd name="T109" fmla="*/ 34 h 45"/>
                  <a:gd name="T110" fmla="*/ 12 w 44"/>
                  <a:gd name="T11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45">
                    <a:moveTo>
                      <a:pt x="12" y="42"/>
                    </a:moveTo>
                    <a:cubicBezTo>
                      <a:pt x="14" y="44"/>
                      <a:pt x="17" y="44"/>
                      <a:pt x="19" y="43"/>
                    </a:cubicBezTo>
                    <a:cubicBezTo>
                      <a:pt x="20" y="43"/>
                      <a:pt x="21" y="43"/>
                      <a:pt x="21" y="43"/>
                    </a:cubicBezTo>
                    <a:cubicBezTo>
                      <a:pt x="23" y="43"/>
                      <a:pt x="25" y="44"/>
                      <a:pt x="27" y="45"/>
                    </a:cubicBezTo>
                    <a:cubicBezTo>
                      <a:pt x="28" y="44"/>
                      <a:pt x="28" y="44"/>
                      <a:pt x="28" y="44"/>
                    </a:cubicBezTo>
                    <a:cubicBezTo>
                      <a:pt x="29" y="43"/>
                      <a:pt x="29" y="43"/>
                      <a:pt x="29" y="43"/>
                    </a:cubicBezTo>
                    <a:cubicBezTo>
                      <a:pt x="29" y="43"/>
                      <a:pt x="30" y="42"/>
                      <a:pt x="30" y="42"/>
                    </a:cubicBezTo>
                    <a:cubicBezTo>
                      <a:pt x="30" y="42"/>
                      <a:pt x="30" y="42"/>
                      <a:pt x="31" y="42"/>
                    </a:cubicBezTo>
                    <a:cubicBezTo>
                      <a:pt x="31" y="41"/>
                      <a:pt x="31" y="41"/>
                      <a:pt x="32" y="41"/>
                    </a:cubicBezTo>
                    <a:cubicBezTo>
                      <a:pt x="32" y="41"/>
                      <a:pt x="32" y="40"/>
                      <a:pt x="32" y="40"/>
                    </a:cubicBezTo>
                    <a:cubicBezTo>
                      <a:pt x="32" y="40"/>
                      <a:pt x="32" y="40"/>
                      <a:pt x="33" y="40"/>
                    </a:cubicBezTo>
                    <a:cubicBezTo>
                      <a:pt x="33" y="40"/>
                      <a:pt x="33" y="40"/>
                      <a:pt x="33" y="40"/>
                    </a:cubicBezTo>
                    <a:cubicBezTo>
                      <a:pt x="33" y="39"/>
                      <a:pt x="33" y="39"/>
                      <a:pt x="33" y="39"/>
                    </a:cubicBezTo>
                    <a:cubicBezTo>
                      <a:pt x="34" y="39"/>
                      <a:pt x="34" y="39"/>
                      <a:pt x="34" y="39"/>
                    </a:cubicBezTo>
                    <a:cubicBezTo>
                      <a:pt x="34" y="39"/>
                      <a:pt x="34" y="39"/>
                      <a:pt x="34" y="39"/>
                    </a:cubicBezTo>
                    <a:cubicBezTo>
                      <a:pt x="34" y="39"/>
                      <a:pt x="34" y="39"/>
                      <a:pt x="34" y="39"/>
                    </a:cubicBezTo>
                    <a:cubicBezTo>
                      <a:pt x="34" y="39"/>
                      <a:pt x="34" y="39"/>
                      <a:pt x="35" y="39"/>
                    </a:cubicBezTo>
                    <a:cubicBezTo>
                      <a:pt x="35" y="39"/>
                      <a:pt x="35" y="39"/>
                      <a:pt x="35" y="39"/>
                    </a:cubicBezTo>
                    <a:cubicBezTo>
                      <a:pt x="35" y="39"/>
                      <a:pt x="35" y="39"/>
                      <a:pt x="35" y="38"/>
                    </a:cubicBezTo>
                    <a:cubicBezTo>
                      <a:pt x="35" y="38"/>
                      <a:pt x="35" y="38"/>
                      <a:pt x="35" y="38"/>
                    </a:cubicBezTo>
                    <a:cubicBezTo>
                      <a:pt x="35" y="38"/>
                      <a:pt x="36" y="37"/>
                      <a:pt x="36" y="37"/>
                    </a:cubicBezTo>
                    <a:cubicBezTo>
                      <a:pt x="36" y="35"/>
                      <a:pt x="37" y="32"/>
                      <a:pt x="40" y="30"/>
                    </a:cubicBezTo>
                    <a:cubicBezTo>
                      <a:pt x="41" y="29"/>
                      <a:pt x="42" y="28"/>
                      <a:pt x="43" y="27"/>
                    </a:cubicBezTo>
                    <a:cubicBezTo>
                      <a:pt x="43" y="27"/>
                      <a:pt x="43" y="27"/>
                      <a:pt x="43" y="27"/>
                    </a:cubicBezTo>
                    <a:cubicBezTo>
                      <a:pt x="43" y="26"/>
                      <a:pt x="44" y="26"/>
                      <a:pt x="44" y="26"/>
                    </a:cubicBezTo>
                    <a:cubicBezTo>
                      <a:pt x="43" y="26"/>
                      <a:pt x="42" y="26"/>
                      <a:pt x="42" y="25"/>
                    </a:cubicBezTo>
                    <a:cubicBezTo>
                      <a:pt x="41" y="25"/>
                      <a:pt x="41" y="24"/>
                      <a:pt x="41" y="23"/>
                    </a:cubicBezTo>
                    <a:cubicBezTo>
                      <a:pt x="36" y="23"/>
                      <a:pt x="36" y="23"/>
                      <a:pt x="36" y="23"/>
                    </a:cubicBezTo>
                    <a:cubicBezTo>
                      <a:pt x="36" y="1"/>
                      <a:pt x="36" y="1"/>
                      <a:pt x="36" y="1"/>
                    </a:cubicBezTo>
                    <a:cubicBezTo>
                      <a:pt x="35" y="1"/>
                      <a:pt x="35" y="1"/>
                      <a:pt x="33" y="1"/>
                    </a:cubicBezTo>
                    <a:cubicBezTo>
                      <a:pt x="30" y="1"/>
                      <a:pt x="25" y="0"/>
                      <a:pt x="21" y="0"/>
                    </a:cubicBezTo>
                    <a:cubicBezTo>
                      <a:pt x="20" y="0"/>
                      <a:pt x="19" y="0"/>
                      <a:pt x="19" y="0"/>
                    </a:cubicBezTo>
                    <a:cubicBezTo>
                      <a:pt x="19" y="0"/>
                      <a:pt x="18" y="0"/>
                      <a:pt x="18" y="0"/>
                    </a:cubicBezTo>
                    <a:cubicBezTo>
                      <a:pt x="18" y="1"/>
                      <a:pt x="17" y="3"/>
                      <a:pt x="17" y="5"/>
                    </a:cubicBezTo>
                    <a:cubicBezTo>
                      <a:pt x="16" y="6"/>
                      <a:pt x="16" y="7"/>
                      <a:pt x="16" y="8"/>
                    </a:cubicBezTo>
                    <a:cubicBezTo>
                      <a:pt x="16" y="9"/>
                      <a:pt x="17" y="10"/>
                      <a:pt x="18" y="10"/>
                    </a:cubicBezTo>
                    <a:cubicBezTo>
                      <a:pt x="21" y="13"/>
                      <a:pt x="25" y="17"/>
                      <a:pt x="24" y="19"/>
                    </a:cubicBezTo>
                    <a:cubicBezTo>
                      <a:pt x="23" y="21"/>
                      <a:pt x="20" y="22"/>
                      <a:pt x="15" y="22"/>
                    </a:cubicBezTo>
                    <a:cubicBezTo>
                      <a:pt x="13" y="22"/>
                      <a:pt x="12" y="22"/>
                      <a:pt x="10" y="21"/>
                    </a:cubicBezTo>
                    <a:cubicBezTo>
                      <a:pt x="10" y="21"/>
                      <a:pt x="9" y="21"/>
                      <a:pt x="9" y="21"/>
                    </a:cubicBezTo>
                    <a:cubicBezTo>
                      <a:pt x="9" y="21"/>
                      <a:pt x="8" y="21"/>
                      <a:pt x="8" y="21"/>
                    </a:cubicBezTo>
                    <a:cubicBezTo>
                      <a:pt x="8" y="21"/>
                      <a:pt x="8" y="22"/>
                      <a:pt x="7" y="22"/>
                    </a:cubicBezTo>
                    <a:cubicBezTo>
                      <a:pt x="7" y="22"/>
                      <a:pt x="7" y="22"/>
                      <a:pt x="7" y="22"/>
                    </a:cubicBezTo>
                    <a:cubicBezTo>
                      <a:pt x="7" y="23"/>
                      <a:pt x="7" y="23"/>
                      <a:pt x="7" y="23"/>
                    </a:cubicBezTo>
                    <a:cubicBezTo>
                      <a:pt x="6" y="23"/>
                      <a:pt x="6" y="24"/>
                      <a:pt x="6" y="24"/>
                    </a:cubicBezTo>
                    <a:cubicBezTo>
                      <a:pt x="6" y="24"/>
                      <a:pt x="6" y="24"/>
                      <a:pt x="6" y="25"/>
                    </a:cubicBezTo>
                    <a:cubicBezTo>
                      <a:pt x="5" y="25"/>
                      <a:pt x="5" y="25"/>
                      <a:pt x="5" y="25"/>
                    </a:cubicBezTo>
                    <a:cubicBezTo>
                      <a:pt x="5" y="25"/>
                      <a:pt x="5" y="26"/>
                      <a:pt x="4" y="26"/>
                    </a:cubicBezTo>
                    <a:cubicBezTo>
                      <a:pt x="4" y="26"/>
                      <a:pt x="4" y="27"/>
                      <a:pt x="4" y="27"/>
                    </a:cubicBezTo>
                    <a:cubicBezTo>
                      <a:pt x="4" y="27"/>
                      <a:pt x="3" y="28"/>
                      <a:pt x="3" y="28"/>
                    </a:cubicBezTo>
                    <a:cubicBezTo>
                      <a:pt x="3" y="28"/>
                      <a:pt x="2" y="29"/>
                      <a:pt x="2" y="29"/>
                    </a:cubicBezTo>
                    <a:cubicBezTo>
                      <a:pt x="2" y="30"/>
                      <a:pt x="2" y="30"/>
                      <a:pt x="1" y="30"/>
                    </a:cubicBezTo>
                    <a:cubicBezTo>
                      <a:pt x="1" y="31"/>
                      <a:pt x="1" y="31"/>
                      <a:pt x="0" y="32"/>
                    </a:cubicBezTo>
                    <a:cubicBezTo>
                      <a:pt x="0" y="32"/>
                      <a:pt x="0" y="32"/>
                      <a:pt x="0" y="32"/>
                    </a:cubicBezTo>
                    <a:cubicBezTo>
                      <a:pt x="2" y="34"/>
                      <a:pt x="2" y="34"/>
                      <a:pt x="2" y="34"/>
                    </a:cubicBezTo>
                    <a:cubicBezTo>
                      <a:pt x="6" y="38"/>
                      <a:pt x="10" y="41"/>
                      <a:pt x="12" y="4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3" name="Freeform 165">
                <a:extLst>
                  <a:ext uri="{FF2B5EF4-FFF2-40B4-BE49-F238E27FC236}">
                    <a16:creationId xmlns:a16="http://schemas.microsoft.com/office/drawing/2014/main" id="{D8A0B067-6423-471E-819F-3B855EC29BE7}"/>
                  </a:ext>
                </a:extLst>
              </p:cNvPr>
              <p:cNvSpPr>
                <a:spLocks/>
              </p:cNvSpPr>
              <p:nvPr/>
            </p:nvSpPr>
            <p:spPr bwMode="auto">
              <a:xfrm>
                <a:off x="3496807" y="4231394"/>
                <a:ext cx="29950" cy="68886"/>
              </a:xfrm>
              <a:custGeom>
                <a:avLst/>
                <a:gdLst>
                  <a:gd name="T0" fmla="*/ 0 w 12"/>
                  <a:gd name="T1" fmla="*/ 28 h 28"/>
                  <a:gd name="T2" fmla="*/ 3 w 12"/>
                  <a:gd name="T3" fmla="*/ 28 h 28"/>
                  <a:gd name="T4" fmla="*/ 7 w 12"/>
                  <a:gd name="T5" fmla="*/ 22 h 28"/>
                  <a:gd name="T6" fmla="*/ 8 w 12"/>
                  <a:gd name="T7" fmla="*/ 13 h 28"/>
                  <a:gd name="T8" fmla="*/ 11 w 12"/>
                  <a:gd name="T9" fmla="*/ 3 h 28"/>
                  <a:gd name="T10" fmla="*/ 12 w 12"/>
                  <a:gd name="T11" fmla="*/ 3 h 28"/>
                  <a:gd name="T12" fmla="*/ 12 w 12"/>
                  <a:gd name="T13" fmla="*/ 2 h 28"/>
                  <a:gd name="T14" fmla="*/ 10 w 12"/>
                  <a:gd name="T15" fmla="*/ 2 h 28"/>
                  <a:gd name="T16" fmla="*/ 10 w 12"/>
                  <a:gd name="T17" fmla="*/ 1 h 28"/>
                  <a:gd name="T18" fmla="*/ 9 w 12"/>
                  <a:gd name="T19" fmla="*/ 1 h 28"/>
                  <a:gd name="T20" fmla="*/ 9 w 12"/>
                  <a:gd name="T21" fmla="*/ 1 h 28"/>
                  <a:gd name="T22" fmla="*/ 8 w 12"/>
                  <a:gd name="T23" fmla="*/ 0 h 28"/>
                  <a:gd name="T24" fmla="*/ 8 w 12"/>
                  <a:gd name="T25" fmla="*/ 0 h 28"/>
                  <a:gd name="T26" fmla="*/ 8 w 12"/>
                  <a:gd name="T27" fmla="*/ 0 h 28"/>
                  <a:gd name="T28" fmla="*/ 3 w 12"/>
                  <a:gd name="T29" fmla="*/ 5 h 28"/>
                  <a:gd name="T30" fmla="*/ 1 w 12"/>
                  <a:gd name="T31" fmla="*/ 7 h 28"/>
                  <a:gd name="T32" fmla="*/ 1 w 12"/>
                  <a:gd name="T33" fmla="*/ 7 h 28"/>
                  <a:gd name="T34" fmla="*/ 1 w 12"/>
                  <a:gd name="T35" fmla="*/ 7 h 28"/>
                  <a:gd name="T36" fmla="*/ 0 w 12"/>
                  <a:gd name="T37" fmla="*/ 7 h 28"/>
                  <a:gd name="T38" fmla="*/ 0 w 12"/>
                  <a:gd name="T3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28">
                    <a:moveTo>
                      <a:pt x="0" y="28"/>
                    </a:moveTo>
                    <a:cubicBezTo>
                      <a:pt x="3" y="28"/>
                      <a:pt x="3" y="28"/>
                      <a:pt x="3" y="28"/>
                    </a:cubicBezTo>
                    <a:cubicBezTo>
                      <a:pt x="4" y="26"/>
                      <a:pt x="5" y="23"/>
                      <a:pt x="7" y="22"/>
                    </a:cubicBezTo>
                    <a:cubicBezTo>
                      <a:pt x="9" y="21"/>
                      <a:pt x="8" y="17"/>
                      <a:pt x="8" y="13"/>
                    </a:cubicBezTo>
                    <a:cubicBezTo>
                      <a:pt x="7" y="9"/>
                      <a:pt x="7" y="4"/>
                      <a:pt x="11" y="3"/>
                    </a:cubicBezTo>
                    <a:cubicBezTo>
                      <a:pt x="11" y="3"/>
                      <a:pt x="11" y="3"/>
                      <a:pt x="12" y="3"/>
                    </a:cubicBezTo>
                    <a:cubicBezTo>
                      <a:pt x="12" y="3"/>
                      <a:pt x="12" y="2"/>
                      <a:pt x="12" y="2"/>
                    </a:cubicBezTo>
                    <a:cubicBezTo>
                      <a:pt x="11" y="2"/>
                      <a:pt x="11" y="2"/>
                      <a:pt x="10" y="2"/>
                    </a:cubicBezTo>
                    <a:cubicBezTo>
                      <a:pt x="10" y="1"/>
                      <a:pt x="10" y="1"/>
                      <a:pt x="10" y="1"/>
                    </a:cubicBezTo>
                    <a:cubicBezTo>
                      <a:pt x="10" y="1"/>
                      <a:pt x="9" y="1"/>
                      <a:pt x="9" y="1"/>
                    </a:cubicBezTo>
                    <a:cubicBezTo>
                      <a:pt x="9" y="1"/>
                      <a:pt x="9" y="1"/>
                      <a:pt x="9" y="1"/>
                    </a:cubicBezTo>
                    <a:cubicBezTo>
                      <a:pt x="9" y="1"/>
                      <a:pt x="9" y="0"/>
                      <a:pt x="8" y="0"/>
                    </a:cubicBezTo>
                    <a:cubicBezTo>
                      <a:pt x="8" y="0"/>
                      <a:pt x="8" y="0"/>
                      <a:pt x="8" y="0"/>
                    </a:cubicBezTo>
                    <a:cubicBezTo>
                      <a:pt x="8" y="0"/>
                      <a:pt x="8" y="0"/>
                      <a:pt x="8" y="0"/>
                    </a:cubicBezTo>
                    <a:cubicBezTo>
                      <a:pt x="7" y="0"/>
                      <a:pt x="4" y="3"/>
                      <a:pt x="3" y="5"/>
                    </a:cubicBezTo>
                    <a:cubicBezTo>
                      <a:pt x="2" y="6"/>
                      <a:pt x="2" y="7"/>
                      <a:pt x="1" y="7"/>
                    </a:cubicBezTo>
                    <a:cubicBezTo>
                      <a:pt x="1" y="7"/>
                      <a:pt x="1" y="7"/>
                      <a:pt x="1" y="7"/>
                    </a:cubicBezTo>
                    <a:cubicBezTo>
                      <a:pt x="1" y="7"/>
                      <a:pt x="1" y="7"/>
                      <a:pt x="1" y="7"/>
                    </a:cubicBezTo>
                    <a:cubicBezTo>
                      <a:pt x="1" y="7"/>
                      <a:pt x="0" y="7"/>
                      <a:pt x="0" y="7"/>
                    </a:cubicBezTo>
                    <a:lnTo>
                      <a:pt x="0" y="28"/>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4" name="Freeform 5">
                <a:extLst>
                  <a:ext uri="{FF2B5EF4-FFF2-40B4-BE49-F238E27FC236}">
                    <a16:creationId xmlns:a16="http://schemas.microsoft.com/office/drawing/2014/main" id="{35B58C8A-2D29-4047-A326-6D041F6271B4}"/>
                  </a:ext>
                </a:extLst>
              </p:cNvPr>
              <p:cNvSpPr>
                <a:spLocks/>
              </p:cNvSpPr>
              <p:nvPr/>
            </p:nvSpPr>
            <p:spPr bwMode="auto">
              <a:xfrm>
                <a:off x="6273949" y="3463167"/>
                <a:ext cx="38187" cy="54660"/>
              </a:xfrm>
              <a:custGeom>
                <a:avLst/>
                <a:gdLst>
                  <a:gd name="T0" fmla="*/ 10 w 15"/>
                  <a:gd name="T1" fmla="*/ 21 h 22"/>
                  <a:gd name="T2" fmla="*/ 12 w 15"/>
                  <a:gd name="T3" fmla="*/ 0 h 22"/>
                  <a:gd name="T4" fmla="*/ 5 w 15"/>
                  <a:gd name="T5" fmla="*/ 6 h 22"/>
                  <a:gd name="T6" fmla="*/ 10 w 15"/>
                  <a:gd name="T7" fmla="*/ 21 h 22"/>
                </a:gdLst>
                <a:ahLst/>
                <a:cxnLst>
                  <a:cxn ang="0">
                    <a:pos x="T0" y="T1"/>
                  </a:cxn>
                  <a:cxn ang="0">
                    <a:pos x="T2" y="T3"/>
                  </a:cxn>
                  <a:cxn ang="0">
                    <a:pos x="T4" y="T5"/>
                  </a:cxn>
                  <a:cxn ang="0">
                    <a:pos x="T6" y="T7"/>
                  </a:cxn>
                </a:cxnLst>
                <a:rect l="0" t="0" r="r" b="b"/>
                <a:pathLst>
                  <a:path w="15" h="22">
                    <a:moveTo>
                      <a:pt x="10" y="21"/>
                    </a:moveTo>
                    <a:cubicBezTo>
                      <a:pt x="15" y="21"/>
                      <a:pt x="14" y="0"/>
                      <a:pt x="12" y="0"/>
                    </a:cubicBezTo>
                    <a:cubicBezTo>
                      <a:pt x="10" y="0"/>
                      <a:pt x="10" y="3"/>
                      <a:pt x="5" y="6"/>
                    </a:cubicBezTo>
                    <a:cubicBezTo>
                      <a:pt x="0" y="9"/>
                      <a:pt x="5" y="22"/>
                      <a:pt x="10" y="2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5" name="Freeform 14">
                <a:extLst>
                  <a:ext uri="{FF2B5EF4-FFF2-40B4-BE49-F238E27FC236}">
                    <a16:creationId xmlns:a16="http://schemas.microsoft.com/office/drawing/2014/main" id="{C0BFFA11-E389-4DE9-811A-1164717461E7}"/>
                  </a:ext>
                </a:extLst>
              </p:cNvPr>
              <p:cNvSpPr>
                <a:spLocks/>
              </p:cNvSpPr>
              <p:nvPr/>
            </p:nvSpPr>
            <p:spPr bwMode="auto">
              <a:xfrm>
                <a:off x="3963282" y="1556079"/>
                <a:ext cx="1731878" cy="1274388"/>
              </a:xfrm>
              <a:custGeom>
                <a:avLst/>
                <a:gdLst>
                  <a:gd name="T0" fmla="*/ 531 w 691"/>
                  <a:gd name="T1" fmla="*/ 324 h 516"/>
                  <a:gd name="T2" fmla="*/ 553 w 691"/>
                  <a:gd name="T3" fmla="*/ 311 h 516"/>
                  <a:gd name="T4" fmla="*/ 552 w 691"/>
                  <a:gd name="T5" fmla="*/ 278 h 516"/>
                  <a:gd name="T6" fmla="*/ 552 w 691"/>
                  <a:gd name="T7" fmla="*/ 268 h 516"/>
                  <a:gd name="T8" fmla="*/ 577 w 691"/>
                  <a:gd name="T9" fmla="*/ 259 h 516"/>
                  <a:gd name="T10" fmla="*/ 606 w 691"/>
                  <a:gd name="T11" fmla="*/ 238 h 516"/>
                  <a:gd name="T12" fmla="*/ 608 w 691"/>
                  <a:gd name="T13" fmla="*/ 214 h 516"/>
                  <a:gd name="T14" fmla="*/ 574 w 691"/>
                  <a:gd name="T15" fmla="*/ 180 h 516"/>
                  <a:gd name="T16" fmla="*/ 613 w 691"/>
                  <a:gd name="T17" fmla="*/ 166 h 516"/>
                  <a:gd name="T18" fmla="*/ 587 w 691"/>
                  <a:gd name="T19" fmla="*/ 154 h 516"/>
                  <a:gd name="T20" fmla="*/ 605 w 691"/>
                  <a:gd name="T21" fmla="*/ 118 h 516"/>
                  <a:gd name="T22" fmla="*/ 598 w 691"/>
                  <a:gd name="T23" fmla="*/ 104 h 516"/>
                  <a:gd name="T24" fmla="*/ 621 w 691"/>
                  <a:gd name="T25" fmla="*/ 85 h 516"/>
                  <a:gd name="T26" fmla="*/ 665 w 691"/>
                  <a:gd name="T27" fmla="*/ 70 h 516"/>
                  <a:gd name="T28" fmla="*/ 629 w 691"/>
                  <a:gd name="T29" fmla="*/ 58 h 516"/>
                  <a:gd name="T30" fmla="*/ 574 w 691"/>
                  <a:gd name="T31" fmla="*/ 71 h 516"/>
                  <a:gd name="T32" fmla="*/ 567 w 691"/>
                  <a:gd name="T33" fmla="*/ 43 h 516"/>
                  <a:gd name="T34" fmla="*/ 540 w 691"/>
                  <a:gd name="T35" fmla="*/ 49 h 516"/>
                  <a:gd name="T36" fmla="*/ 498 w 691"/>
                  <a:gd name="T37" fmla="*/ 42 h 516"/>
                  <a:gd name="T38" fmla="*/ 562 w 691"/>
                  <a:gd name="T39" fmla="*/ 22 h 516"/>
                  <a:gd name="T40" fmla="*/ 501 w 691"/>
                  <a:gd name="T41" fmla="*/ 5 h 516"/>
                  <a:gd name="T42" fmla="*/ 404 w 691"/>
                  <a:gd name="T43" fmla="*/ 5 h 516"/>
                  <a:gd name="T44" fmla="*/ 367 w 691"/>
                  <a:gd name="T45" fmla="*/ 11 h 516"/>
                  <a:gd name="T46" fmla="*/ 311 w 691"/>
                  <a:gd name="T47" fmla="*/ 26 h 516"/>
                  <a:gd name="T48" fmla="*/ 305 w 691"/>
                  <a:gd name="T49" fmla="*/ 47 h 516"/>
                  <a:gd name="T50" fmla="*/ 263 w 691"/>
                  <a:gd name="T51" fmla="*/ 47 h 516"/>
                  <a:gd name="T52" fmla="*/ 226 w 691"/>
                  <a:gd name="T53" fmla="*/ 50 h 516"/>
                  <a:gd name="T54" fmla="*/ 176 w 691"/>
                  <a:gd name="T55" fmla="*/ 40 h 516"/>
                  <a:gd name="T56" fmla="*/ 130 w 691"/>
                  <a:gd name="T57" fmla="*/ 53 h 516"/>
                  <a:gd name="T58" fmla="*/ 60 w 691"/>
                  <a:gd name="T59" fmla="*/ 95 h 516"/>
                  <a:gd name="T60" fmla="*/ 43 w 691"/>
                  <a:gd name="T61" fmla="*/ 126 h 516"/>
                  <a:gd name="T62" fmla="*/ 26 w 691"/>
                  <a:gd name="T63" fmla="*/ 156 h 516"/>
                  <a:gd name="T64" fmla="*/ 44 w 691"/>
                  <a:gd name="T65" fmla="*/ 167 h 516"/>
                  <a:gd name="T66" fmla="*/ 37 w 691"/>
                  <a:gd name="T67" fmla="*/ 187 h 516"/>
                  <a:gd name="T68" fmla="*/ 80 w 691"/>
                  <a:gd name="T69" fmla="*/ 195 h 516"/>
                  <a:gd name="T70" fmla="*/ 145 w 691"/>
                  <a:gd name="T71" fmla="*/ 199 h 516"/>
                  <a:gd name="T72" fmla="*/ 189 w 691"/>
                  <a:gd name="T73" fmla="*/ 244 h 516"/>
                  <a:gd name="T74" fmla="*/ 197 w 691"/>
                  <a:gd name="T75" fmla="*/ 282 h 516"/>
                  <a:gd name="T76" fmla="*/ 223 w 691"/>
                  <a:gd name="T77" fmla="*/ 302 h 516"/>
                  <a:gd name="T78" fmla="*/ 210 w 691"/>
                  <a:gd name="T79" fmla="*/ 314 h 516"/>
                  <a:gd name="T80" fmla="*/ 248 w 691"/>
                  <a:gd name="T81" fmla="*/ 356 h 516"/>
                  <a:gd name="T82" fmla="*/ 215 w 691"/>
                  <a:gd name="T83" fmla="*/ 381 h 516"/>
                  <a:gd name="T84" fmla="*/ 233 w 691"/>
                  <a:gd name="T85" fmla="*/ 417 h 516"/>
                  <a:gd name="T86" fmla="*/ 248 w 691"/>
                  <a:gd name="T87" fmla="*/ 454 h 516"/>
                  <a:gd name="T88" fmla="*/ 274 w 691"/>
                  <a:gd name="T89" fmla="*/ 490 h 516"/>
                  <a:gd name="T90" fmla="*/ 311 w 691"/>
                  <a:gd name="T91" fmla="*/ 508 h 516"/>
                  <a:gd name="T92" fmla="*/ 345 w 691"/>
                  <a:gd name="T93" fmla="*/ 489 h 516"/>
                  <a:gd name="T94" fmla="*/ 358 w 691"/>
                  <a:gd name="T95" fmla="*/ 458 h 516"/>
                  <a:gd name="T96" fmla="*/ 368 w 691"/>
                  <a:gd name="T97" fmla="*/ 436 h 516"/>
                  <a:gd name="T98" fmla="*/ 373 w 691"/>
                  <a:gd name="T99" fmla="*/ 420 h 516"/>
                  <a:gd name="T100" fmla="*/ 399 w 691"/>
                  <a:gd name="T101" fmla="*/ 404 h 516"/>
                  <a:gd name="T102" fmla="*/ 447 w 691"/>
                  <a:gd name="T103" fmla="*/ 384 h 516"/>
                  <a:gd name="T104" fmla="*/ 483 w 691"/>
                  <a:gd name="T105" fmla="*/ 363 h 516"/>
                  <a:gd name="T106" fmla="*/ 572 w 691"/>
                  <a:gd name="T107" fmla="*/ 331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1" h="516">
                    <a:moveTo>
                      <a:pt x="576" y="326"/>
                    </a:moveTo>
                    <a:cubicBezTo>
                      <a:pt x="572" y="328"/>
                      <a:pt x="563" y="328"/>
                      <a:pt x="556" y="327"/>
                    </a:cubicBezTo>
                    <a:cubicBezTo>
                      <a:pt x="550" y="325"/>
                      <a:pt x="539" y="319"/>
                      <a:pt x="531" y="324"/>
                    </a:cubicBezTo>
                    <a:cubicBezTo>
                      <a:pt x="524" y="328"/>
                      <a:pt x="528" y="317"/>
                      <a:pt x="535" y="316"/>
                    </a:cubicBezTo>
                    <a:cubicBezTo>
                      <a:pt x="541" y="315"/>
                      <a:pt x="538" y="312"/>
                      <a:pt x="537" y="306"/>
                    </a:cubicBezTo>
                    <a:cubicBezTo>
                      <a:pt x="535" y="299"/>
                      <a:pt x="547" y="303"/>
                      <a:pt x="553" y="311"/>
                    </a:cubicBezTo>
                    <a:cubicBezTo>
                      <a:pt x="558" y="319"/>
                      <a:pt x="568" y="322"/>
                      <a:pt x="577" y="319"/>
                    </a:cubicBezTo>
                    <a:cubicBezTo>
                      <a:pt x="586" y="317"/>
                      <a:pt x="578" y="309"/>
                      <a:pt x="581" y="304"/>
                    </a:cubicBezTo>
                    <a:cubicBezTo>
                      <a:pt x="585" y="299"/>
                      <a:pt x="554" y="284"/>
                      <a:pt x="552" y="278"/>
                    </a:cubicBezTo>
                    <a:cubicBezTo>
                      <a:pt x="550" y="273"/>
                      <a:pt x="560" y="277"/>
                      <a:pt x="569" y="280"/>
                    </a:cubicBezTo>
                    <a:cubicBezTo>
                      <a:pt x="577" y="284"/>
                      <a:pt x="579" y="273"/>
                      <a:pt x="579" y="269"/>
                    </a:cubicBezTo>
                    <a:cubicBezTo>
                      <a:pt x="579" y="264"/>
                      <a:pt x="561" y="264"/>
                      <a:pt x="552" y="268"/>
                    </a:cubicBezTo>
                    <a:cubicBezTo>
                      <a:pt x="544" y="273"/>
                      <a:pt x="536" y="262"/>
                      <a:pt x="547" y="261"/>
                    </a:cubicBezTo>
                    <a:cubicBezTo>
                      <a:pt x="559" y="260"/>
                      <a:pt x="548" y="255"/>
                      <a:pt x="552" y="252"/>
                    </a:cubicBezTo>
                    <a:cubicBezTo>
                      <a:pt x="555" y="248"/>
                      <a:pt x="569" y="261"/>
                      <a:pt x="577" y="259"/>
                    </a:cubicBezTo>
                    <a:cubicBezTo>
                      <a:pt x="584" y="257"/>
                      <a:pt x="589" y="259"/>
                      <a:pt x="596" y="254"/>
                    </a:cubicBezTo>
                    <a:cubicBezTo>
                      <a:pt x="602" y="249"/>
                      <a:pt x="584" y="245"/>
                      <a:pt x="581" y="240"/>
                    </a:cubicBezTo>
                    <a:cubicBezTo>
                      <a:pt x="577" y="236"/>
                      <a:pt x="599" y="238"/>
                      <a:pt x="606" y="238"/>
                    </a:cubicBezTo>
                    <a:cubicBezTo>
                      <a:pt x="612" y="238"/>
                      <a:pt x="614" y="228"/>
                      <a:pt x="609" y="230"/>
                    </a:cubicBezTo>
                    <a:cubicBezTo>
                      <a:pt x="603" y="232"/>
                      <a:pt x="584" y="224"/>
                      <a:pt x="588" y="218"/>
                    </a:cubicBezTo>
                    <a:cubicBezTo>
                      <a:pt x="592" y="212"/>
                      <a:pt x="600" y="219"/>
                      <a:pt x="608" y="214"/>
                    </a:cubicBezTo>
                    <a:cubicBezTo>
                      <a:pt x="616" y="210"/>
                      <a:pt x="609" y="194"/>
                      <a:pt x="603" y="194"/>
                    </a:cubicBezTo>
                    <a:cubicBezTo>
                      <a:pt x="597" y="194"/>
                      <a:pt x="583" y="192"/>
                      <a:pt x="583" y="189"/>
                    </a:cubicBezTo>
                    <a:cubicBezTo>
                      <a:pt x="583" y="186"/>
                      <a:pt x="571" y="183"/>
                      <a:pt x="574" y="180"/>
                    </a:cubicBezTo>
                    <a:cubicBezTo>
                      <a:pt x="578" y="177"/>
                      <a:pt x="582" y="184"/>
                      <a:pt x="590" y="178"/>
                    </a:cubicBezTo>
                    <a:cubicBezTo>
                      <a:pt x="597" y="172"/>
                      <a:pt x="613" y="179"/>
                      <a:pt x="620" y="178"/>
                    </a:cubicBezTo>
                    <a:cubicBezTo>
                      <a:pt x="627" y="177"/>
                      <a:pt x="617" y="164"/>
                      <a:pt x="613" y="166"/>
                    </a:cubicBezTo>
                    <a:cubicBezTo>
                      <a:pt x="609" y="168"/>
                      <a:pt x="596" y="169"/>
                      <a:pt x="595" y="162"/>
                    </a:cubicBezTo>
                    <a:cubicBezTo>
                      <a:pt x="594" y="155"/>
                      <a:pt x="608" y="162"/>
                      <a:pt x="610" y="159"/>
                    </a:cubicBezTo>
                    <a:cubicBezTo>
                      <a:pt x="612" y="155"/>
                      <a:pt x="591" y="147"/>
                      <a:pt x="587" y="154"/>
                    </a:cubicBezTo>
                    <a:cubicBezTo>
                      <a:pt x="584" y="161"/>
                      <a:pt x="572" y="158"/>
                      <a:pt x="578" y="154"/>
                    </a:cubicBezTo>
                    <a:cubicBezTo>
                      <a:pt x="585" y="150"/>
                      <a:pt x="586" y="139"/>
                      <a:pt x="585" y="133"/>
                    </a:cubicBezTo>
                    <a:cubicBezTo>
                      <a:pt x="585" y="128"/>
                      <a:pt x="608" y="127"/>
                      <a:pt x="605" y="118"/>
                    </a:cubicBezTo>
                    <a:cubicBezTo>
                      <a:pt x="603" y="109"/>
                      <a:pt x="616" y="107"/>
                      <a:pt x="624" y="107"/>
                    </a:cubicBezTo>
                    <a:cubicBezTo>
                      <a:pt x="632" y="107"/>
                      <a:pt x="624" y="97"/>
                      <a:pt x="616" y="98"/>
                    </a:cubicBezTo>
                    <a:cubicBezTo>
                      <a:pt x="609" y="99"/>
                      <a:pt x="601" y="107"/>
                      <a:pt x="598" y="104"/>
                    </a:cubicBezTo>
                    <a:cubicBezTo>
                      <a:pt x="594" y="100"/>
                      <a:pt x="606" y="94"/>
                      <a:pt x="613" y="94"/>
                    </a:cubicBezTo>
                    <a:cubicBezTo>
                      <a:pt x="620" y="94"/>
                      <a:pt x="636" y="94"/>
                      <a:pt x="641" y="90"/>
                    </a:cubicBezTo>
                    <a:cubicBezTo>
                      <a:pt x="647" y="87"/>
                      <a:pt x="631" y="84"/>
                      <a:pt x="621" y="85"/>
                    </a:cubicBezTo>
                    <a:cubicBezTo>
                      <a:pt x="610" y="87"/>
                      <a:pt x="610" y="82"/>
                      <a:pt x="626" y="82"/>
                    </a:cubicBezTo>
                    <a:cubicBezTo>
                      <a:pt x="642" y="81"/>
                      <a:pt x="639" y="78"/>
                      <a:pt x="651" y="77"/>
                    </a:cubicBezTo>
                    <a:cubicBezTo>
                      <a:pt x="662" y="75"/>
                      <a:pt x="658" y="71"/>
                      <a:pt x="665" y="70"/>
                    </a:cubicBezTo>
                    <a:cubicBezTo>
                      <a:pt x="672" y="70"/>
                      <a:pt x="691" y="62"/>
                      <a:pt x="691" y="59"/>
                    </a:cubicBezTo>
                    <a:cubicBezTo>
                      <a:pt x="691" y="55"/>
                      <a:pt x="664" y="48"/>
                      <a:pt x="652" y="48"/>
                    </a:cubicBezTo>
                    <a:cubicBezTo>
                      <a:pt x="640" y="48"/>
                      <a:pt x="630" y="50"/>
                      <a:pt x="629" y="58"/>
                    </a:cubicBezTo>
                    <a:cubicBezTo>
                      <a:pt x="628" y="67"/>
                      <a:pt x="613" y="57"/>
                      <a:pt x="606" y="60"/>
                    </a:cubicBezTo>
                    <a:cubicBezTo>
                      <a:pt x="599" y="63"/>
                      <a:pt x="603" y="53"/>
                      <a:pt x="596" y="56"/>
                    </a:cubicBezTo>
                    <a:cubicBezTo>
                      <a:pt x="589" y="59"/>
                      <a:pt x="582" y="67"/>
                      <a:pt x="574" y="71"/>
                    </a:cubicBezTo>
                    <a:cubicBezTo>
                      <a:pt x="566" y="74"/>
                      <a:pt x="560" y="82"/>
                      <a:pt x="555" y="83"/>
                    </a:cubicBezTo>
                    <a:cubicBezTo>
                      <a:pt x="550" y="84"/>
                      <a:pt x="566" y="68"/>
                      <a:pt x="574" y="60"/>
                    </a:cubicBezTo>
                    <a:cubicBezTo>
                      <a:pt x="582" y="52"/>
                      <a:pt x="577" y="42"/>
                      <a:pt x="567" y="43"/>
                    </a:cubicBezTo>
                    <a:cubicBezTo>
                      <a:pt x="556" y="44"/>
                      <a:pt x="558" y="51"/>
                      <a:pt x="552" y="52"/>
                    </a:cubicBezTo>
                    <a:cubicBezTo>
                      <a:pt x="546" y="54"/>
                      <a:pt x="518" y="68"/>
                      <a:pt x="516" y="64"/>
                    </a:cubicBezTo>
                    <a:cubicBezTo>
                      <a:pt x="515" y="59"/>
                      <a:pt x="540" y="52"/>
                      <a:pt x="540" y="49"/>
                    </a:cubicBezTo>
                    <a:cubicBezTo>
                      <a:pt x="539" y="46"/>
                      <a:pt x="508" y="46"/>
                      <a:pt x="494" y="48"/>
                    </a:cubicBezTo>
                    <a:cubicBezTo>
                      <a:pt x="480" y="50"/>
                      <a:pt x="455" y="58"/>
                      <a:pt x="455" y="54"/>
                    </a:cubicBezTo>
                    <a:cubicBezTo>
                      <a:pt x="455" y="50"/>
                      <a:pt x="484" y="44"/>
                      <a:pt x="498" y="42"/>
                    </a:cubicBezTo>
                    <a:cubicBezTo>
                      <a:pt x="513" y="40"/>
                      <a:pt x="540" y="43"/>
                      <a:pt x="551" y="39"/>
                    </a:cubicBezTo>
                    <a:cubicBezTo>
                      <a:pt x="563" y="34"/>
                      <a:pt x="580" y="34"/>
                      <a:pt x="583" y="30"/>
                    </a:cubicBezTo>
                    <a:cubicBezTo>
                      <a:pt x="586" y="26"/>
                      <a:pt x="570" y="21"/>
                      <a:pt x="562" y="22"/>
                    </a:cubicBezTo>
                    <a:cubicBezTo>
                      <a:pt x="554" y="22"/>
                      <a:pt x="546" y="21"/>
                      <a:pt x="546" y="17"/>
                    </a:cubicBezTo>
                    <a:cubicBezTo>
                      <a:pt x="547" y="13"/>
                      <a:pt x="534" y="12"/>
                      <a:pt x="533" y="9"/>
                    </a:cubicBezTo>
                    <a:cubicBezTo>
                      <a:pt x="531" y="6"/>
                      <a:pt x="506" y="8"/>
                      <a:pt x="501" y="5"/>
                    </a:cubicBezTo>
                    <a:cubicBezTo>
                      <a:pt x="496" y="2"/>
                      <a:pt x="480" y="0"/>
                      <a:pt x="467" y="1"/>
                    </a:cubicBezTo>
                    <a:cubicBezTo>
                      <a:pt x="453" y="2"/>
                      <a:pt x="426" y="2"/>
                      <a:pt x="420" y="2"/>
                    </a:cubicBezTo>
                    <a:cubicBezTo>
                      <a:pt x="413" y="3"/>
                      <a:pt x="409" y="5"/>
                      <a:pt x="404" y="5"/>
                    </a:cubicBezTo>
                    <a:cubicBezTo>
                      <a:pt x="398" y="5"/>
                      <a:pt x="389" y="7"/>
                      <a:pt x="393" y="10"/>
                    </a:cubicBezTo>
                    <a:cubicBezTo>
                      <a:pt x="399" y="17"/>
                      <a:pt x="384" y="20"/>
                      <a:pt x="385" y="15"/>
                    </a:cubicBezTo>
                    <a:cubicBezTo>
                      <a:pt x="386" y="10"/>
                      <a:pt x="372" y="7"/>
                      <a:pt x="367" y="11"/>
                    </a:cubicBezTo>
                    <a:cubicBezTo>
                      <a:pt x="362" y="15"/>
                      <a:pt x="340" y="7"/>
                      <a:pt x="337" y="11"/>
                    </a:cubicBezTo>
                    <a:cubicBezTo>
                      <a:pt x="333" y="15"/>
                      <a:pt x="307" y="14"/>
                      <a:pt x="299" y="15"/>
                    </a:cubicBezTo>
                    <a:cubicBezTo>
                      <a:pt x="292" y="17"/>
                      <a:pt x="311" y="22"/>
                      <a:pt x="311" y="26"/>
                    </a:cubicBezTo>
                    <a:cubicBezTo>
                      <a:pt x="310" y="29"/>
                      <a:pt x="286" y="26"/>
                      <a:pt x="291" y="32"/>
                    </a:cubicBezTo>
                    <a:cubicBezTo>
                      <a:pt x="296" y="38"/>
                      <a:pt x="312" y="42"/>
                      <a:pt x="319" y="50"/>
                    </a:cubicBezTo>
                    <a:cubicBezTo>
                      <a:pt x="327" y="57"/>
                      <a:pt x="313" y="53"/>
                      <a:pt x="305" y="47"/>
                    </a:cubicBezTo>
                    <a:cubicBezTo>
                      <a:pt x="296" y="41"/>
                      <a:pt x="285" y="43"/>
                      <a:pt x="280" y="38"/>
                    </a:cubicBezTo>
                    <a:cubicBezTo>
                      <a:pt x="274" y="32"/>
                      <a:pt x="254" y="28"/>
                      <a:pt x="249" y="31"/>
                    </a:cubicBezTo>
                    <a:cubicBezTo>
                      <a:pt x="243" y="35"/>
                      <a:pt x="263" y="42"/>
                      <a:pt x="263" y="47"/>
                    </a:cubicBezTo>
                    <a:cubicBezTo>
                      <a:pt x="263" y="51"/>
                      <a:pt x="250" y="46"/>
                      <a:pt x="247" y="47"/>
                    </a:cubicBezTo>
                    <a:cubicBezTo>
                      <a:pt x="245" y="49"/>
                      <a:pt x="233" y="36"/>
                      <a:pt x="227" y="36"/>
                    </a:cubicBezTo>
                    <a:cubicBezTo>
                      <a:pt x="220" y="36"/>
                      <a:pt x="226" y="42"/>
                      <a:pt x="226" y="50"/>
                    </a:cubicBezTo>
                    <a:cubicBezTo>
                      <a:pt x="226" y="59"/>
                      <a:pt x="213" y="64"/>
                      <a:pt x="216" y="58"/>
                    </a:cubicBezTo>
                    <a:cubicBezTo>
                      <a:pt x="220" y="52"/>
                      <a:pt x="217" y="38"/>
                      <a:pt x="210" y="35"/>
                    </a:cubicBezTo>
                    <a:cubicBezTo>
                      <a:pt x="203" y="32"/>
                      <a:pt x="185" y="41"/>
                      <a:pt x="176" y="40"/>
                    </a:cubicBezTo>
                    <a:cubicBezTo>
                      <a:pt x="167" y="40"/>
                      <a:pt x="154" y="43"/>
                      <a:pt x="162" y="48"/>
                    </a:cubicBezTo>
                    <a:cubicBezTo>
                      <a:pt x="170" y="52"/>
                      <a:pt x="162" y="55"/>
                      <a:pt x="155" y="50"/>
                    </a:cubicBezTo>
                    <a:cubicBezTo>
                      <a:pt x="148" y="45"/>
                      <a:pt x="125" y="50"/>
                      <a:pt x="130" y="53"/>
                    </a:cubicBezTo>
                    <a:cubicBezTo>
                      <a:pt x="134" y="57"/>
                      <a:pt x="136" y="66"/>
                      <a:pt x="133" y="70"/>
                    </a:cubicBezTo>
                    <a:cubicBezTo>
                      <a:pt x="130" y="74"/>
                      <a:pt x="120" y="66"/>
                      <a:pt x="111" y="67"/>
                    </a:cubicBezTo>
                    <a:cubicBezTo>
                      <a:pt x="102" y="68"/>
                      <a:pt x="58" y="89"/>
                      <a:pt x="60" y="95"/>
                    </a:cubicBezTo>
                    <a:cubicBezTo>
                      <a:pt x="63" y="100"/>
                      <a:pt x="82" y="96"/>
                      <a:pt x="88" y="99"/>
                    </a:cubicBezTo>
                    <a:cubicBezTo>
                      <a:pt x="94" y="102"/>
                      <a:pt x="86" y="115"/>
                      <a:pt x="79" y="120"/>
                    </a:cubicBezTo>
                    <a:cubicBezTo>
                      <a:pt x="71" y="125"/>
                      <a:pt x="44" y="120"/>
                      <a:pt x="43" y="126"/>
                    </a:cubicBezTo>
                    <a:cubicBezTo>
                      <a:pt x="43" y="132"/>
                      <a:pt x="0" y="133"/>
                      <a:pt x="0" y="143"/>
                    </a:cubicBezTo>
                    <a:cubicBezTo>
                      <a:pt x="0" y="146"/>
                      <a:pt x="2" y="150"/>
                      <a:pt x="7" y="151"/>
                    </a:cubicBezTo>
                    <a:cubicBezTo>
                      <a:pt x="13" y="152"/>
                      <a:pt x="20" y="150"/>
                      <a:pt x="26" y="156"/>
                    </a:cubicBezTo>
                    <a:cubicBezTo>
                      <a:pt x="31" y="162"/>
                      <a:pt x="46" y="163"/>
                      <a:pt x="56" y="159"/>
                    </a:cubicBezTo>
                    <a:cubicBezTo>
                      <a:pt x="67" y="155"/>
                      <a:pt x="74" y="159"/>
                      <a:pt x="74" y="165"/>
                    </a:cubicBezTo>
                    <a:cubicBezTo>
                      <a:pt x="74" y="171"/>
                      <a:pt x="51" y="163"/>
                      <a:pt x="44" y="167"/>
                    </a:cubicBezTo>
                    <a:cubicBezTo>
                      <a:pt x="37" y="172"/>
                      <a:pt x="15" y="168"/>
                      <a:pt x="16" y="173"/>
                    </a:cubicBezTo>
                    <a:cubicBezTo>
                      <a:pt x="17" y="177"/>
                      <a:pt x="28" y="176"/>
                      <a:pt x="36" y="178"/>
                    </a:cubicBezTo>
                    <a:cubicBezTo>
                      <a:pt x="45" y="180"/>
                      <a:pt x="37" y="183"/>
                      <a:pt x="37" y="187"/>
                    </a:cubicBezTo>
                    <a:cubicBezTo>
                      <a:pt x="36" y="191"/>
                      <a:pt x="41" y="190"/>
                      <a:pt x="50" y="194"/>
                    </a:cubicBezTo>
                    <a:cubicBezTo>
                      <a:pt x="59" y="199"/>
                      <a:pt x="73" y="201"/>
                      <a:pt x="68" y="196"/>
                    </a:cubicBezTo>
                    <a:cubicBezTo>
                      <a:pt x="64" y="191"/>
                      <a:pt x="77" y="192"/>
                      <a:pt x="80" y="195"/>
                    </a:cubicBezTo>
                    <a:cubicBezTo>
                      <a:pt x="82" y="198"/>
                      <a:pt x="88" y="191"/>
                      <a:pt x="95" y="192"/>
                    </a:cubicBezTo>
                    <a:cubicBezTo>
                      <a:pt x="101" y="194"/>
                      <a:pt x="103" y="186"/>
                      <a:pt x="108" y="190"/>
                    </a:cubicBezTo>
                    <a:cubicBezTo>
                      <a:pt x="113" y="193"/>
                      <a:pt x="137" y="195"/>
                      <a:pt x="145" y="199"/>
                    </a:cubicBezTo>
                    <a:cubicBezTo>
                      <a:pt x="153" y="204"/>
                      <a:pt x="164" y="205"/>
                      <a:pt x="163" y="211"/>
                    </a:cubicBezTo>
                    <a:cubicBezTo>
                      <a:pt x="162" y="217"/>
                      <a:pt x="169" y="222"/>
                      <a:pt x="178" y="226"/>
                    </a:cubicBezTo>
                    <a:cubicBezTo>
                      <a:pt x="187" y="230"/>
                      <a:pt x="189" y="239"/>
                      <a:pt x="189" y="244"/>
                    </a:cubicBezTo>
                    <a:cubicBezTo>
                      <a:pt x="188" y="250"/>
                      <a:pt x="198" y="254"/>
                      <a:pt x="197" y="257"/>
                    </a:cubicBezTo>
                    <a:cubicBezTo>
                      <a:pt x="195" y="259"/>
                      <a:pt x="196" y="263"/>
                      <a:pt x="202" y="268"/>
                    </a:cubicBezTo>
                    <a:cubicBezTo>
                      <a:pt x="208" y="274"/>
                      <a:pt x="193" y="278"/>
                      <a:pt x="197" y="282"/>
                    </a:cubicBezTo>
                    <a:cubicBezTo>
                      <a:pt x="200" y="287"/>
                      <a:pt x="191" y="296"/>
                      <a:pt x="202" y="298"/>
                    </a:cubicBezTo>
                    <a:cubicBezTo>
                      <a:pt x="213" y="299"/>
                      <a:pt x="211" y="290"/>
                      <a:pt x="219" y="290"/>
                    </a:cubicBezTo>
                    <a:cubicBezTo>
                      <a:pt x="227" y="290"/>
                      <a:pt x="219" y="297"/>
                      <a:pt x="223" y="302"/>
                    </a:cubicBezTo>
                    <a:cubicBezTo>
                      <a:pt x="227" y="306"/>
                      <a:pt x="236" y="305"/>
                      <a:pt x="245" y="312"/>
                    </a:cubicBezTo>
                    <a:cubicBezTo>
                      <a:pt x="253" y="319"/>
                      <a:pt x="248" y="322"/>
                      <a:pt x="240" y="317"/>
                    </a:cubicBezTo>
                    <a:cubicBezTo>
                      <a:pt x="232" y="311"/>
                      <a:pt x="210" y="312"/>
                      <a:pt x="210" y="314"/>
                    </a:cubicBezTo>
                    <a:cubicBezTo>
                      <a:pt x="210" y="316"/>
                      <a:pt x="235" y="330"/>
                      <a:pt x="240" y="328"/>
                    </a:cubicBezTo>
                    <a:cubicBezTo>
                      <a:pt x="246" y="326"/>
                      <a:pt x="254" y="337"/>
                      <a:pt x="250" y="340"/>
                    </a:cubicBezTo>
                    <a:cubicBezTo>
                      <a:pt x="247" y="343"/>
                      <a:pt x="249" y="352"/>
                      <a:pt x="248" y="356"/>
                    </a:cubicBezTo>
                    <a:cubicBezTo>
                      <a:pt x="247" y="360"/>
                      <a:pt x="239" y="356"/>
                      <a:pt x="234" y="356"/>
                    </a:cubicBezTo>
                    <a:cubicBezTo>
                      <a:pt x="228" y="357"/>
                      <a:pt x="225" y="359"/>
                      <a:pt x="225" y="364"/>
                    </a:cubicBezTo>
                    <a:cubicBezTo>
                      <a:pt x="225" y="370"/>
                      <a:pt x="216" y="374"/>
                      <a:pt x="215" y="381"/>
                    </a:cubicBezTo>
                    <a:cubicBezTo>
                      <a:pt x="214" y="388"/>
                      <a:pt x="222" y="388"/>
                      <a:pt x="226" y="391"/>
                    </a:cubicBezTo>
                    <a:cubicBezTo>
                      <a:pt x="231" y="394"/>
                      <a:pt x="218" y="396"/>
                      <a:pt x="218" y="401"/>
                    </a:cubicBezTo>
                    <a:cubicBezTo>
                      <a:pt x="217" y="406"/>
                      <a:pt x="229" y="415"/>
                      <a:pt x="233" y="417"/>
                    </a:cubicBezTo>
                    <a:cubicBezTo>
                      <a:pt x="238" y="419"/>
                      <a:pt x="234" y="431"/>
                      <a:pt x="235" y="436"/>
                    </a:cubicBezTo>
                    <a:cubicBezTo>
                      <a:pt x="237" y="442"/>
                      <a:pt x="243" y="435"/>
                      <a:pt x="242" y="442"/>
                    </a:cubicBezTo>
                    <a:cubicBezTo>
                      <a:pt x="241" y="450"/>
                      <a:pt x="247" y="449"/>
                      <a:pt x="248" y="454"/>
                    </a:cubicBezTo>
                    <a:cubicBezTo>
                      <a:pt x="248" y="458"/>
                      <a:pt x="258" y="457"/>
                      <a:pt x="256" y="463"/>
                    </a:cubicBezTo>
                    <a:cubicBezTo>
                      <a:pt x="254" y="469"/>
                      <a:pt x="259" y="474"/>
                      <a:pt x="262" y="477"/>
                    </a:cubicBezTo>
                    <a:cubicBezTo>
                      <a:pt x="264" y="480"/>
                      <a:pt x="273" y="486"/>
                      <a:pt x="274" y="490"/>
                    </a:cubicBezTo>
                    <a:cubicBezTo>
                      <a:pt x="276" y="495"/>
                      <a:pt x="281" y="500"/>
                      <a:pt x="287" y="499"/>
                    </a:cubicBezTo>
                    <a:cubicBezTo>
                      <a:pt x="293" y="497"/>
                      <a:pt x="293" y="503"/>
                      <a:pt x="298" y="502"/>
                    </a:cubicBezTo>
                    <a:cubicBezTo>
                      <a:pt x="303" y="501"/>
                      <a:pt x="310" y="504"/>
                      <a:pt x="311" y="508"/>
                    </a:cubicBezTo>
                    <a:cubicBezTo>
                      <a:pt x="313" y="511"/>
                      <a:pt x="327" y="515"/>
                      <a:pt x="331" y="515"/>
                    </a:cubicBezTo>
                    <a:cubicBezTo>
                      <a:pt x="335" y="516"/>
                      <a:pt x="336" y="509"/>
                      <a:pt x="339" y="507"/>
                    </a:cubicBezTo>
                    <a:cubicBezTo>
                      <a:pt x="343" y="505"/>
                      <a:pt x="342" y="490"/>
                      <a:pt x="345" y="489"/>
                    </a:cubicBezTo>
                    <a:cubicBezTo>
                      <a:pt x="348" y="488"/>
                      <a:pt x="347" y="473"/>
                      <a:pt x="344" y="471"/>
                    </a:cubicBezTo>
                    <a:cubicBezTo>
                      <a:pt x="341" y="470"/>
                      <a:pt x="342" y="465"/>
                      <a:pt x="350" y="466"/>
                    </a:cubicBezTo>
                    <a:cubicBezTo>
                      <a:pt x="357" y="467"/>
                      <a:pt x="355" y="459"/>
                      <a:pt x="358" y="458"/>
                    </a:cubicBezTo>
                    <a:cubicBezTo>
                      <a:pt x="362" y="457"/>
                      <a:pt x="360" y="450"/>
                      <a:pt x="363" y="449"/>
                    </a:cubicBezTo>
                    <a:cubicBezTo>
                      <a:pt x="366" y="449"/>
                      <a:pt x="365" y="444"/>
                      <a:pt x="363" y="441"/>
                    </a:cubicBezTo>
                    <a:cubicBezTo>
                      <a:pt x="361" y="439"/>
                      <a:pt x="364" y="437"/>
                      <a:pt x="368" y="436"/>
                    </a:cubicBezTo>
                    <a:cubicBezTo>
                      <a:pt x="372" y="435"/>
                      <a:pt x="371" y="430"/>
                      <a:pt x="365" y="428"/>
                    </a:cubicBezTo>
                    <a:cubicBezTo>
                      <a:pt x="360" y="426"/>
                      <a:pt x="362" y="420"/>
                      <a:pt x="367" y="423"/>
                    </a:cubicBezTo>
                    <a:cubicBezTo>
                      <a:pt x="372" y="427"/>
                      <a:pt x="376" y="424"/>
                      <a:pt x="373" y="420"/>
                    </a:cubicBezTo>
                    <a:cubicBezTo>
                      <a:pt x="370" y="416"/>
                      <a:pt x="377" y="414"/>
                      <a:pt x="384" y="414"/>
                    </a:cubicBezTo>
                    <a:cubicBezTo>
                      <a:pt x="391" y="413"/>
                      <a:pt x="395" y="409"/>
                      <a:pt x="393" y="404"/>
                    </a:cubicBezTo>
                    <a:cubicBezTo>
                      <a:pt x="392" y="399"/>
                      <a:pt x="401" y="399"/>
                      <a:pt x="399" y="404"/>
                    </a:cubicBezTo>
                    <a:cubicBezTo>
                      <a:pt x="397" y="408"/>
                      <a:pt x="398" y="413"/>
                      <a:pt x="401" y="410"/>
                    </a:cubicBezTo>
                    <a:cubicBezTo>
                      <a:pt x="405" y="406"/>
                      <a:pt x="411" y="409"/>
                      <a:pt x="422" y="405"/>
                    </a:cubicBezTo>
                    <a:cubicBezTo>
                      <a:pt x="434" y="402"/>
                      <a:pt x="445" y="393"/>
                      <a:pt x="447" y="384"/>
                    </a:cubicBezTo>
                    <a:cubicBezTo>
                      <a:pt x="450" y="375"/>
                      <a:pt x="463" y="376"/>
                      <a:pt x="461" y="370"/>
                    </a:cubicBezTo>
                    <a:cubicBezTo>
                      <a:pt x="460" y="364"/>
                      <a:pt x="464" y="361"/>
                      <a:pt x="472" y="365"/>
                    </a:cubicBezTo>
                    <a:cubicBezTo>
                      <a:pt x="480" y="369"/>
                      <a:pt x="474" y="363"/>
                      <a:pt x="483" y="363"/>
                    </a:cubicBezTo>
                    <a:cubicBezTo>
                      <a:pt x="492" y="363"/>
                      <a:pt x="491" y="359"/>
                      <a:pt x="500" y="359"/>
                    </a:cubicBezTo>
                    <a:cubicBezTo>
                      <a:pt x="509" y="359"/>
                      <a:pt x="532" y="355"/>
                      <a:pt x="540" y="348"/>
                    </a:cubicBezTo>
                    <a:cubicBezTo>
                      <a:pt x="548" y="341"/>
                      <a:pt x="565" y="336"/>
                      <a:pt x="572" y="331"/>
                    </a:cubicBezTo>
                    <a:cubicBezTo>
                      <a:pt x="579" y="327"/>
                      <a:pt x="581" y="323"/>
                      <a:pt x="576" y="32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6" name="Freeform 17">
                <a:extLst>
                  <a:ext uri="{FF2B5EF4-FFF2-40B4-BE49-F238E27FC236}">
                    <a16:creationId xmlns:a16="http://schemas.microsoft.com/office/drawing/2014/main" id="{08E6E823-9BBB-436F-B4E4-A12CEED3D679}"/>
                  </a:ext>
                </a:extLst>
              </p:cNvPr>
              <p:cNvSpPr>
                <a:spLocks/>
              </p:cNvSpPr>
              <p:nvPr/>
            </p:nvSpPr>
            <p:spPr bwMode="auto">
              <a:xfrm>
                <a:off x="3424177" y="1941690"/>
                <a:ext cx="72630" cy="38936"/>
              </a:xfrm>
              <a:custGeom>
                <a:avLst/>
                <a:gdLst>
                  <a:gd name="T0" fmla="*/ 20 w 29"/>
                  <a:gd name="T1" fmla="*/ 4 h 16"/>
                  <a:gd name="T2" fmla="*/ 9 w 29"/>
                  <a:gd name="T3" fmla="*/ 13 h 16"/>
                  <a:gd name="T4" fmla="*/ 20 w 29"/>
                  <a:gd name="T5" fmla="*/ 4 h 16"/>
                </a:gdLst>
                <a:ahLst/>
                <a:cxnLst>
                  <a:cxn ang="0">
                    <a:pos x="T0" y="T1"/>
                  </a:cxn>
                  <a:cxn ang="0">
                    <a:pos x="T2" y="T3"/>
                  </a:cxn>
                  <a:cxn ang="0">
                    <a:pos x="T4" y="T5"/>
                  </a:cxn>
                </a:cxnLst>
                <a:rect l="0" t="0" r="r" b="b"/>
                <a:pathLst>
                  <a:path w="29" h="16">
                    <a:moveTo>
                      <a:pt x="20" y="4"/>
                    </a:moveTo>
                    <a:cubicBezTo>
                      <a:pt x="11" y="0"/>
                      <a:pt x="0" y="9"/>
                      <a:pt x="9" y="13"/>
                    </a:cubicBezTo>
                    <a:cubicBezTo>
                      <a:pt x="17" y="16"/>
                      <a:pt x="29" y="9"/>
                      <a:pt x="20" y="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7" name="Freeform 20">
                <a:extLst>
                  <a:ext uri="{FF2B5EF4-FFF2-40B4-BE49-F238E27FC236}">
                    <a16:creationId xmlns:a16="http://schemas.microsoft.com/office/drawing/2014/main" id="{478A6BA9-FABD-4A99-BC0B-99AEC24FAC12}"/>
                  </a:ext>
                </a:extLst>
              </p:cNvPr>
              <p:cNvSpPr>
                <a:spLocks/>
              </p:cNvSpPr>
              <p:nvPr/>
            </p:nvSpPr>
            <p:spPr bwMode="auto">
              <a:xfrm>
                <a:off x="3283410" y="1934202"/>
                <a:ext cx="100333" cy="41930"/>
              </a:xfrm>
              <a:custGeom>
                <a:avLst/>
                <a:gdLst>
                  <a:gd name="T0" fmla="*/ 39 w 40"/>
                  <a:gd name="T1" fmla="*/ 3 h 17"/>
                  <a:gd name="T2" fmla="*/ 6 w 40"/>
                  <a:gd name="T3" fmla="*/ 9 h 17"/>
                  <a:gd name="T4" fmla="*/ 39 w 40"/>
                  <a:gd name="T5" fmla="*/ 3 h 17"/>
                </a:gdLst>
                <a:ahLst/>
                <a:cxnLst>
                  <a:cxn ang="0">
                    <a:pos x="T0" y="T1"/>
                  </a:cxn>
                  <a:cxn ang="0">
                    <a:pos x="T2" y="T3"/>
                  </a:cxn>
                  <a:cxn ang="0">
                    <a:pos x="T4" y="T5"/>
                  </a:cxn>
                </a:cxnLst>
                <a:rect l="0" t="0" r="r" b="b"/>
                <a:pathLst>
                  <a:path w="40" h="17">
                    <a:moveTo>
                      <a:pt x="39" y="3"/>
                    </a:moveTo>
                    <a:cubicBezTo>
                      <a:pt x="38" y="0"/>
                      <a:pt x="0" y="5"/>
                      <a:pt x="6" y="9"/>
                    </a:cubicBezTo>
                    <a:cubicBezTo>
                      <a:pt x="16" y="17"/>
                      <a:pt x="40" y="6"/>
                      <a:pt x="39"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8" name="Freeform 22">
                <a:extLst>
                  <a:ext uri="{FF2B5EF4-FFF2-40B4-BE49-F238E27FC236}">
                    <a16:creationId xmlns:a16="http://schemas.microsoft.com/office/drawing/2014/main" id="{6266268C-8EB5-46DE-996F-19B3E518DC93}"/>
                  </a:ext>
                </a:extLst>
              </p:cNvPr>
              <p:cNvSpPr>
                <a:spLocks/>
              </p:cNvSpPr>
              <p:nvPr/>
            </p:nvSpPr>
            <p:spPr bwMode="auto">
              <a:xfrm>
                <a:off x="3173343" y="1788195"/>
                <a:ext cx="62896" cy="41930"/>
              </a:xfrm>
              <a:custGeom>
                <a:avLst/>
                <a:gdLst>
                  <a:gd name="T0" fmla="*/ 21 w 25"/>
                  <a:gd name="T1" fmla="*/ 11 h 17"/>
                  <a:gd name="T2" fmla="*/ 6 w 25"/>
                  <a:gd name="T3" fmla="*/ 5 h 17"/>
                  <a:gd name="T4" fmla="*/ 21 w 25"/>
                  <a:gd name="T5" fmla="*/ 11 h 17"/>
                </a:gdLst>
                <a:ahLst/>
                <a:cxnLst>
                  <a:cxn ang="0">
                    <a:pos x="T0" y="T1"/>
                  </a:cxn>
                  <a:cxn ang="0">
                    <a:pos x="T2" y="T3"/>
                  </a:cxn>
                  <a:cxn ang="0">
                    <a:pos x="T4" y="T5"/>
                  </a:cxn>
                </a:cxnLst>
                <a:rect l="0" t="0" r="r" b="b"/>
                <a:pathLst>
                  <a:path w="25" h="17">
                    <a:moveTo>
                      <a:pt x="21" y="11"/>
                    </a:moveTo>
                    <a:cubicBezTo>
                      <a:pt x="25" y="5"/>
                      <a:pt x="0" y="0"/>
                      <a:pt x="6" y="5"/>
                    </a:cubicBezTo>
                    <a:cubicBezTo>
                      <a:pt x="10" y="8"/>
                      <a:pt x="18" y="17"/>
                      <a:pt x="21" y="1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69" name="Freeform 23">
                <a:extLst>
                  <a:ext uri="{FF2B5EF4-FFF2-40B4-BE49-F238E27FC236}">
                    <a16:creationId xmlns:a16="http://schemas.microsoft.com/office/drawing/2014/main" id="{F69476CC-E703-463E-BA24-6385C5A65E4F}"/>
                  </a:ext>
                </a:extLst>
              </p:cNvPr>
              <p:cNvSpPr>
                <a:spLocks/>
              </p:cNvSpPr>
              <p:nvPr/>
            </p:nvSpPr>
            <p:spPr bwMode="auto">
              <a:xfrm>
                <a:off x="3236238" y="1864568"/>
                <a:ext cx="110068" cy="71881"/>
              </a:xfrm>
              <a:custGeom>
                <a:avLst/>
                <a:gdLst>
                  <a:gd name="T0" fmla="*/ 17 w 44"/>
                  <a:gd name="T1" fmla="*/ 29 h 29"/>
                  <a:gd name="T2" fmla="*/ 37 w 44"/>
                  <a:gd name="T3" fmla="*/ 25 h 29"/>
                  <a:gd name="T4" fmla="*/ 38 w 44"/>
                  <a:gd name="T5" fmla="*/ 17 h 29"/>
                  <a:gd name="T6" fmla="*/ 26 w 44"/>
                  <a:gd name="T7" fmla="*/ 12 h 29"/>
                  <a:gd name="T8" fmla="*/ 3 w 44"/>
                  <a:gd name="T9" fmla="*/ 5 h 29"/>
                  <a:gd name="T10" fmla="*/ 17 w 44"/>
                  <a:gd name="T11" fmla="*/ 29 h 29"/>
                </a:gdLst>
                <a:ahLst/>
                <a:cxnLst>
                  <a:cxn ang="0">
                    <a:pos x="T0" y="T1"/>
                  </a:cxn>
                  <a:cxn ang="0">
                    <a:pos x="T2" y="T3"/>
                  </a:cxn>
                  <a:cxn ang="0">
                    <a:pos x="T4" y="T5"/>
                  </a:cxn>
                  <a:cxn ang="0">
                    <a:pos x="T6" y="T7"/>
                  </a:cxn>
                  <a:cxn ang="0">
                    <a:pos x="T8" y="T9"/>
                  </a:cxn>
                  <a:cxn ang="0">
                    <a:pos x="T10" y="T11"/>
                  </a:cxn>
                </a:cxnLst>
                <a:rect l="0" t="0" r="r" b="b"/>
                <a:pathLst>
                  <a:path w="44" h="29">
                    <a:moveTo>
                      <a:pt x="17" y="29"/>
                    </a:moveTo>
                    <a:cubicBezTo>
                      <a:pt x="25" y="29"/>
                      <a:pt x="31" y="28"/>
                      <a:pt x="37" y="25"/>
                    </a:cubicBezTo>
                    <a:cubicBezTo>
                      <a:pt x="44" y="23"/>
                      <a:pt x="34" y="23"/>
                      <a:pt x="38" y="17"/>
                    </a:cubicBezTo>
                    <a:cubicBezTo>
                      <a:pt x="43" y="11"/>
                      <a:pt x="27" y="10"/>
                      <a:pt x="26" y="12"/>
                    </a:cubicBezTo>
                    <a:cubicBezTo>
                      <a:pt x="25" y="14"/>
                      <a:pt x="6" y="0"/>
                      <a:pt x="3" y="5"/>
                    </a:cubicBezTo>
                    <a:cubicBezTo>
                      <a:pt x="0" y="9"/>
                      <a:pt x="10" y="29"/>
                      <a:pt x="17" y="2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0" name="Freeform 24">
                <a:extLst>
                  <a:ext uri="{FF2B5EF4-FFF2-40B4-BE49-F238E27FC236}">
                    <a16:creationId xmlns:a16="http://schemas.microsoft.com/office/drawing/2014/main" id="{1E0B132F-878A-4E47-AB19-FC6BBFA5D07F}"/>
                  </a:ext>
                </a:extLst>
              </p:cNvPr>
              <p:cNvSpPr>
                <a:spLocks/>
              </p:cNvSpPr>
              <p:nvPr/>
            </p:nvSpPr>
            <p:spPr bwMode="auto">
              <a:xfrm>
                <a:off x="3273676" y="1694600"/>
                <a:ext cx="333198" cy="232116"/>
              </a:xfrm>
              <a:custGeom>
                <a:avLst/>
                <a:gdLst>
                  <a:gd name="T0" fmla="*/ 8 w 133"/>
                  <a:gd name="T1" fmla="*/ 48 h 94"/>
                  <a:gd name="T2" fmla="*/ 19 w 133"/>
                  <a:gd name="T3" fmla="*/ 60 h 94"/>
                  <a:gd name="T4" fmla="*/ 52 w 133"/>
                  <a:gd name="T5" fmla="*/ 61 h 94"/>
                  <a:gd name="T6" fmla="*/ 32 w 133"/>
                  <a:gd name="T7" fmla="*/ 71 h 94"/>
                  <a:gd name="T8" fmla="*/ 48 w 133"/>
                  <a:gd name="T9" fmla="*/ 83 h 94"/>
                  <a:gd name="T10" fmla="*/ 75 w 133"/>
                  <a:gd name="T11" fmla="*/ 90 h 94"/>
                  <a:gd name="T12" fmla="*/ 91 w 133"/>
                  <a:gd name="T13" fmla="*/ 90 h 94"/>
                  <a:gd name="T14" fmla="*/ 102 w 133"/>
                  <a:gd name="T15" fmla="*/ 77 h 94"/>
                  <a:gd name="T16" fmla="*/ 114 w 133"/>
                  <a:gd name="T17" fmla="*/ 68 h 94"/>
                  <a:gd name="T18" fmla="*/ 133 w 133"/>
                  <a:gd name="T19" fmla="*/ 61 h 94"/>
                  <a:gd name="T20" fmla="*/ 122 w 133"/>
                  <a:gd name="T21" fmla="*/ 56 h 94"/>
                  <a:gd name="T22" fmla="*/ 111 w 133"/>
                  <a:gd name="T23" fmla="*/ 49 h 94"/>
                  <a:gd name="T24" fmla="*/ 106 w 133"/>
                  <a:gd name="T25" fmla="*/ 38 h 94"/>
                  <a:gd name="T26" fmla="*/ 98 w 133"/>
                  <a:gd name="T27" fmla="*/ 36 h 94"/>
                  <a:gd name="T28" fmla="*/ 87 w 133"/>
                  <a:gd name="T29" fmla="*/ 31 h 94"/>
                  <a:gd name="T30" fmla="*/ 52 w 133"/>
                  <a:gd name="T31" fmla="*/ 12 h 94"/>
                  <a:gd name="T32" fmla="*/ 32 w 133"/>
                  <a:gd name="T33" fmla="*/ 9 h 94"/>
                  <a:gd name="T34" fmla="*/ 33 w 133"/>
                  <a:gd name="T35" fmla="*/ 14 h 94"/>
                  <a:gd name="T36" fmla="*/ 26 w 133"/>
                  <a:gd name="T37" fmla="*/ 19 h 94"/>
                  <a:gd name="T38" fmla="*/ 16 w 133"/>
                  <a:gd name="T39" fmla="*/ 24 h 94"/>
                  <a:gd name="T40" fmla="*/ 18 w 133"/>
                  <a:gd name="T41" fmla="*/ 37 h 94"/>
                  <a:gd name="T42" fmla="*/ 12 w 133"/>
                  <a:gd name="T43" fmla="*/ 42 h 94"/>
                  <a:gd name="T44" fmla="*/ 8 w 133"/>
                  <a:gd name="T4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94">
                    <a:moveTo>
                      <a:pt x="8" y="48"/>
                    </a:moveTo>
                    <a:cubicBezTo>
                      <a:pt x="16" y="52"/>
                      <a:pt x="11" y="57"/>
                      <a:pt x="19" y="60"/>
                    </a:cubicBezTo>
                    <a:cubicBezTo>
                      <a:pt x="27" y="64"/>
                      <a:pt x="50" y="56"/>
                      <a:pt x="52" y="61"/>
                    </a:cubicBezTo>
                    <a:cubicBezTo>
                      <a:pt x="54" y="67"/>
                      <a:pt x="29" y="67"/>
                      <a:pt x="32" y="71"/>
                    </a:cubicBezTo>
                    <a:cubicBezTo>
                      <a:pt x="36" y="74"/>
                      <a:pt x="50" y="80"/>
                      <a:pt x="48" y="83"/>
                    </a:cubicBezTo>
                    <a:cubicBezTo>
                      <a:pt x="46" y="86"/>
                      <a:pt x="72" y="94"/>
                      <a:pt x="75" y="90"/>
                    </a:cubicBezTo>
                    <a:cubicBezTo>
                      <a:pt x="77" y="86"/>
                      <a:pt x="84" y="87"/>
                      <a:pt x="91" y="90"/>
                    </a:cubicBezTo>
                    <a:cubicBezTo>
                      <a:pt x="97" y="92"/>
                      <a:pt x="98" y="74"/>
                      <a:pt x="102" y="77"/>
                    </a:cubicBezTo>
                    <a:cubicBezTo>
                      <a:pt x="107" y="80"/>
                      <a:pt x="106" y="71"/>
                      <a:pt x="114" y="68"/>
                    </a:cubicBezTo>
                    <a:cubicBezTo>
                      <a:pt x="121" y="65"/>
                      <a:pt x="132" y="65"/>
                      <a:pt x="133" y="61"/>
                    </a:cubicBezTo>
                    <a:cubicBezTo>
                      <a:pt x="133" y="59"/>
                      <a:pt x="131" y="55"/>
                      <a:pt x="122" y="56"/>
                    </a:cubicBezTo>
                    <a:cubicBezTo>
                      <a:pt x="113" y="57"/>
                      <a:pt x="107" y="54"/>
                      <a:pt x="111" y="49"/>
                    </a:cubicBezTo>
                    <a:cubicBezTo>
                      <a:pt x="115" y="44"/>
                      <a:pt x="101" y="42"/>
                      <a:pt x="106" y="38"/>
                    </a:cubicBezTo>
                    <a:cubicBezTo>
                      <a:pt x="111" y="34"/>
                      <a:pt x="96" y="30"/>
                      <a:pt x="98" y="36"/>
                    </a:cubicBezTo>
                    <a:cubicBezTo>
                      <a:pt x="99" y="42"/>
                      <a:pt x="89" y="37"/>
                      <a:pt x="87" y="31"/>
                    </a:cubicBezTo>
                    <a:cubicBezTo>
                      <a:pt x="86" y="26"/>
                      <a:pt x="65" y="24"/>
                      <a:pt x="52" y="12"/>
                    </a:cubicBezTo>
                    <a:cubicBezTo>
                      <a:pt x="38" y="0"/>
                      <a:pt x="24" y="8"/>
                      <a:pt x="32" y="9"/>
                    </a:cubicBezTo>
                    <a:cubicBezTo>
                      <a:pt x="40" y="11"/>
                      <a:pt x="40" y="15"/>
                      <a:pt x="33" y="14"/>
                    </a:cubicBezTo>
                    <a:cubicBezTo>
                      <a:pt x="27" y="14"/>
                      <a:pt x="15" y="15"/>
                      <a:pt x="26" y="19"/>
                    </a:cubicBezTo>
                    <a:cubicBezTo>
                      <a:pt x="36" y="23"/>
                      <a:pt x="25" y="24"/>
                      <a:pt x="16" y="24"/>
                    </a:cubicBezTo>
                    <a:cubicBezTo>
                      <a:pt x="8" y="24"/>
                      <a:pt x="7" y="35"/>
                      <a:pt x="18" y="37"/>
                    </a:cubicBezTo>
                    <a:cubicBezTo>
                      <a:pt x="29" y="38"/>
                      <a:pt x="21" y="45"/>
                      <a:pt x="12" y="42"/>
                    </a:cubicBezTo>
                    <a:cubicBezTo>
                      <a:pt x="3" y="40"/>
                      <a:pt x="0" y="44"/>
                      <a:pt x="8" y="4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1" name="Freeform 28">
                <a:extLst>
                  <a:ext uri="{FF2B5EF4-FFF2-40B4-BE49-F238E27FC236}">
                    <a16:creationId xmlns:a16="http://schemas.microsoft.com/office/drawing/2014/main" id="{57284418-0C9D-46F7-B51F-E07E582F9673}"/>
                  </a:ext>
                </a:extLst>
              </p:cNvPr>
              <p:cNvSpPr>
                <a:spLocks/>
              </p:cNvSpPr>
              <p:nvPr/>
            </p:nvSpPr>
            <p:spPr bwMode="auto">
              <a:xfrm>
                <a:off x="3398719" y="1578542"/>
                <a:ext cx="917978" cy="458989"/>
              </a:xfrm>
              <a:custGeom>
                <a:avLst/>
                <a:gdLst>
                  <a:gd name="T0" fmla="*/ 25 w 366"/>
                  <a:gd name="T1" fmla="*/ 47 h 186"/>
                  <a:gd name="T2" fmla="*/ 26 w 366"/>
                  <a:gd name="T3" fmla="*/ 59 h 186"/>
                  <a:gd name="T4" fmla="*/ 65 w 366"/>
                  <a:gd name="T5" fmla="*/ 67 h 186"/>
                  <a:gd name="T6" fmla="*/ 101 w 366"/>
                  <a:gd name="T7" fmla="*/ 75 h 186"/>
                  <a:gd name="T8" fmla="*/ 149 w 366"/>
                  <a:gd name="T9" fmla="*/ 62 h 186"/>
                  <a:gd name="T10" fmla="*/ 112 w 366"/>
                  <a:gd name="T11" fmla="*/ 80 h 186"/>
                  <a:gd name="T12" fmla="*/ 107 w 366"/>
                  <a:gd name="T13" fmla="*/ 89 h 186"/>
                  <a:gd name="T14" fmla="*/ 72 w 366"/>
                  <a:gd name="T15" fmla="*/ 99 h 186"/>
                  <a:gd name="T16" fmla="*/ 115 w 366"/>
                  <a:gd name="T17" fmla="*/ 126 h 186"/>
                  <a:gd name="T18" fmla="*/ 55 w 366"/>
                  <a:gd name="T19" fmla="*/ 133 h 186"/>
                  <a:gd name="T20" fmla="*/ 80 w 366"/>
                  <a:gd name="T21" fmla="*/ 141 h 186"/>
                  <a:gd name="T22" fmla="*/ 78 w 366"/>
                  <a:gd name="T23" fmla="*/ 154 h 186"/>
                  <a:gd name="T24" fmla="*/ 57 w 366"/>
                  <a:gd name="T25" fmla="*/ 155 h 186"/>
                  <a:gd name="T26" fmla="*/ 33 w 366"/>
                  <a:gd name="T27" fmla="*/ 174 h 186"/>
                  <a:gd name="T28" fmla="*/ 90 w 366"/>
                  <a:gd name="T29" fmla="*/ 179 h 186"/>
                  <a:gd name="T30" fmla="*/ 130 w 366"/>
                  <a:gd name="T31" fmla="*/ 182 h 186"/>
                  <a:gd name="T32" fmla="*/ 161 w 366"/>
                  <a:gd name="T33" fmla="*/ 176 h 186"/>
                  <a:gd name="T34" fmla="*/ 152 w 366"/>
                  <a:gd name="T35" fmla="*/ 166 h 186"/>
                  <a:gd name="T36" fmla="*/ 129 w 366"/>
                  <a:gd name="T37" fmla="*/ 155 h 186"/>
                  <a:gd name="T38" fmla="*/ 161 w 366"/>
                  <a:gd name="T39" fmla="*/ 143 h 186"/>
                  <a:gd name="T40" fmla="*/ 204 w 366"/>
                  <a:gd name="T41" fmla="*/ 119 h 186"/>
                  <a:gd name="T42" fmla="*/ 200 w 366"/>
                  <a:gd name="T43" fmla="*/ 106 h 186"/>
                  <a:gd name="T44" fmla="*/ 236 w 366"/>
                  <a:gd name="T45" fmla="*/ 97 h 186"/>
                  <a:gd name="T46" fmla="*/ 281 w 366"/>
                  <a:gd name="T47" fmla="*/ 68 h 186"/>
                  <a:gd name="T48" fmla="*/ 285 w 366"/>
                  <a:gd name="T49" fmla="*/ 50 h 186"/>
                  <a:gd name="T50" fmla="*/ 346 w 366"/>
                  <a:gd name="T51" fmla="*/ 34 h 186"/>
                  <a:gd name="T52" fmla="*/ 331 w 366"/>
                  <a:gd name="T53" fmla="*/ 16 h 186"/>
                  <a:gd name="T54" fmla="*/ 293 w 366"/>
                  <a:gd name="T55" fmla="*/ 16 h 186"/>
                  <a:gd name="T56" fmla="*/ 258 w 366"/>
                  <a:gd name="T57" fmla="*/ 5 h 186"/>
                  <a:gd name="T58" fmla="*/ 218 w 366"/>
                  <a:gd name="T59" fmla="*/ 10 h 186"/>
                  <a:gd name="T60" fmla="*/ 182 w 366"/>
                  <a:gd name="T61" fmla="*/ 8 h 186"/>
                  <a:gd name="T62" fmla="*/ 144 w 366"/>
                  <a:gd name="T63" fmla="*/ 11 h 186"/>
                  <a:gd name="T64" fmla="*/ 131 w 366"/>
                  <a:gd name="T65" fmla="*/ 19 h 186"/>
                  <a:gd name="T66" fmla="*/ 99 w 366"/>
                  <a:gd name="T67" fmla="*/ 27 h 186"/>
                  <a:gd name="T68" fmla="*/ 68 w 366"/>
                  <a:gd name="T69" fmla="*/ 31 h 186"/>
                  <a:gd name="T70" fmla="*/ 43 w 366"/>
                  <a:gd name="T71" fmla="*/ 34 h 186"/>
                  <a:gd name="T72" fmla="*/ 10 w 366"/>
                  <a:gd name="T73" fmla="*/ 4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6" h="186">
                    <a:moveTo>
                      <a:pt x="19" y="46"/>
                    </a:moveTo>
                    <a:cubicBezTo>
                      <a:pt x="26" y="41"/>
                      <a:pt x="31" y="44"/>
                      <a:pt x="25" y="47"/>
                    </a:cubicBezTo>
                    <a:cubicBezTo>
                      <a:pt x="19" y="50"/>
                      <a:pt x="21" y="52"/>
                      <a:pt x="30" y="52"/>
                    </a:cubicBezTo>
                    <a:cubicBezTo>
                      <a:pt x="38" y="51"/>
                      <a:pt x="26" y="54"/>
                      <a:pt x="26" y="59"/>
                    </a:cubicBezTo>
                    <a:cubicBezTo>
                      <a:pt x="26" y="64"/>
                      <a:pt x="36" y="61"/>
                      <a:pt x="37" y="66"/>
                    </a:cubicBezTo>
                    <a:cubicBezTo>
                      <a:pt x="37" y="71"/>
                      <a:pt x="59" y="73"/>
                      <a:pt x="65" y="67"/>
                    </a:cubicBezTo>
                    <a:cubicBezTo>
                      <a:pt x="72" y="61"/>
                      <a:pt x="69" y="69"/>
                      <a:pt x="69" y="73"/>
                    </a:cubicBezTo>
                    <a:cubicBezTo>
                      <a:pt x="68" y="77"/>
                      <a:pt x="99" y="80"/>
                      <a:pt x="101" y="75"/>
                    </a:cubicBezTo>
                    <a:cubicBezTo>
                      <a:pt x="102" y="70"/>
                      <a:pt x="107" y="72"/>
                      <a:pt x="113" y="74"/>
                    </a:cubicBezTo>
                    <a:cubicBezTo>
                      <a:pt x="119" y="75"/>
                      <a:pt x="148" y="68"/>
                      <a:pt x="149" y="62"/>
                    </a:cubicBezTo>
                    <a:cubicBezTo>
                      <a:pt x="149" y="56"/>
                      <a:pt x="158" y="65"/>
                      <a:pt x="149" y="72"/>
                    </a:cubicBezTo>
                    <a:cubicBezTo>
                      <a:pt x="139" y="78"/>
                      <a:pt x="120" y="77"/>
                      <a:pt x="112" y="80"/>
                    </a:cubicBezTo>
                    <a:cubicBezTo>
                      <a:pt x="103" y="82"/>
                      <a:pt x="117" y="88"/>
                      <a:pt x="126" y="95"/>
                    </a:cubicBezTo>
                    <a:cubicBezTo>
                      <a:pt x="134" y="101"/>
                      <a:pt x="115" y="98"/>
                      <a:pt x="107" y="89"/>
                    </a:cubicBezTo>
                    <a:cubicBezTo>
                      <a:pt x="99" y="81"/>
                      <a:pt x="81" y="81"/>
                      <a:pt x="71" y="81"/>
                    </a:cubicBezTo>
                    <a:cubicBezTo>
                      <a:pt x="62" y="82"/>
                      <a:pt x="65" y="99"/>
                      <a:pt x="72" y="99"/>
                    </a:cubicBezTo>
                    <a:cubicBezTo>
                      <a:pt x="79" y="99"/>
                      <a:pt x="86" y="102"/>
                      <a:pt x="93" y="113"/>
                    </a:cubicBezTo>
                    <a:cubicBezTo>
                      <a:pt x="100" y="124"/>
                      <a:pt x="115" y="121"/>
                      <a:pt x="115" y="126"/>
                    </a:cubicBezTo>
                    <a:cubicBezTo>
                      <a:pt x="115" y="131"/>
                      <a:pt x="95" y="122"/>
                      <a:pt x="84" y="120"/>
                    </a:cubicBezTo>
                    <a:cubicBezTo>
                      <a:pt x="73" y="118"/>
                      <a:pt x="56" y="125"/>
                      <a:pt x="55" y="133"/>
                    </a:cubicBezTo>
                    <a:cubicBezTo>
                      <a:pt x="55" y="141"/>
                      <a:pt x="71" y="140"/>
                      <a:pt x="82" y="134"/>
                    </a:cubicBezTo>
                    <a:cubicBezTo>
                      <a:pt x="93" y="127"/>
                      <a:pt x="85" y="136"/>
                      <a:pt x="80" y="141"/>
                    </a:cubicBezTo>
                    <a:cubicBezTo>
                      <a:pt x="74" y="146"/>
                      <a:pt x="93" y="150"/>
                      <a:pt x="93" y="156"/>
                    </a:cubicBezTo>
                    <a:cubicBezTo>
                      <a:pt x="93" y="162"/>
                      <a:pt x="79" y="160"/>
                      <a:pt x="78" y="154"/>
                    </a:cubicBezTo>
                    <a:cubicBezTo>
                      <a:pt x="76" y="149"/>
                      <a:pt x="71" y="143"/>
                      <a:pt x="58" y="144"/>
                    </a:cubicBezTo>
                    <a:cubicBezTo>
                      <a:pt x="45" y="145"/>
                      <a:pt x="49" y="154"/>
                      <a:pt x="57" y="155"/>
                    </a:cubicBezTo>
                    <a:cubicBezTo>
                      <a:pt x="65" y="156"/>
                      <a:pt x="65" y="162"/>
                      <a:pt x="56" y="162"/>
                    </a:cubicBezTo>
                    <a:cubicBezTo>
                      <a:pt x="47" y="162"/>
                      <a:pt x="27" y="168"/>
                      <a:pt x="33" y="174"/>
                    </a:cubicBezTo>
                    <a:cubicBezTo>
                      <a:pt x="40" y="180"/>
                      <a:pt x="66" y="174"/>
                      <a:pt x="70" y="178"/>
                    </a:cubicBezTo>
                    <a:cubicBezTo>
                      <a:pt x="75" y="182"/>
                      <a:pt x="87" y="183"/>
                      <a:pt x="90" y="179"/>
                    </a:cubicBezTo>
                    <a:cubicBezTo>
                      <a:pt x="93" y="174"/>
                      <a:pt x="103" y="176"/>
                      <a:pt x="113" y="176"/>
                    </a:cubicBezTo>
                    <a:cubicBezTo>
                      <a:pt x="123" y="176"/>
                      <a:pt x="126" y="178"/>
                      <a:pt x="130" y="182"/>
                    </a:cubicBezTo>
                    <a:cubicBezTo>
                      <a:pt x="135" y="186"/>
                      <a:pt x="143" y="184"/>
                      <a:pt x="148" y="180"/>
                    </a:cubicBezTo>
                    <a:cubicBezTo>
                      <a:pt x="154" y="176"/>
                      <a:pt x="154" y="176"/>
                      <a:pt x="161" y="176"/>
                    </a:cubicBezTo>
                    <a:cubicBezTo>
                      <a:pt x="168" y="176"/>
                      <a:pt x="169" y="172"/>
                      <a:pt x="166" y="166"/>
                    </a:cubicBezTo>
                    <a:cubicBezTo>
                      <a:pt x="162" y="161"/>
                      <a:pt x="153" y="170"/>
                      <a:pt x="152" y="166"/>
                    </a:cubicBezTo>
                    <a:cubicBezTo>
                      <a:pt x="151" y="161"/>
                      <a:pt x="143" y="160"/>
                      <a:pt x="129" y="162"/>
                    </a:cubicBezTo>
                    <a:cubicBezTo>
                      <a:pt x="115" y="164"/>
                      <a:pt x="121" y="153"/>
                      <a:pt x="129" y="155"/>
                    </a:cubicBezTo>
                    <a:cubicBezTo>
                      <a:pt x="138" y="158"/>
                      <a:pt x="149" y="157"/>
                      <a:pt x="159" y="154"/>
                    </a:cubicBezTo>
                    <a:cubicBezTo>
                      <a:pt x="168" y="152"/>
                      <a:pt x="161" y="147"/>
                      <a:pt x="161" y="143"/>
                    </a:cubicBezTo>
                    <a:cubicBezTo>
                      <a:pt x="161" y="139"/>
                      <a:pt x="173" y="142"/>
                      <a:pt x="182" y="142"/>
                    </a:cubicBezTo>
                    <a:cubicBezTo>
                      <a:pt x="191" y="142"/>
                      <a:pt x="204" y="127"/>
                      <a:pt x="204" y="119"/>
                    </a:cubicBezTo>
                    <a:cubicBezTo>
                      <a:pt x="205" y="110"/>
                      <a:pt x="184" y="112"/>
                      <a:pt x="174" y="112"/>
                    </a:cubicBezTo>
                    <a:cubicBezTo>
                      <a:pt x="164" y="112"/>
                      <a:pt x="181" y="105"/>
                      <a:pt x="200" y="106"/>
                    </a:cubicBezTo>
                    <a:cubicBezTo>
                      <a:pt x="219" y="107"/>
                      <a:pt x="210" y="98"/>
                      <a:pt x="214" y="95"/>
                    </a:cubicBezTo>
                    <a:cubicBezTo>
                      <a:pt x="217" y="92"/>
                      <a:pt x="226" y="99"/>
                      <a:pt x="236" y="97"/>
                    </a:cubicBezTo>
                    <a:cubicBezTo>
                      <a:pt x="245" y="95"/>
                      <a:pt x="239" y="87"/>
                      <a:pt x="245" y="87"/>
                    </a:cubicBezTo>
                    <a:cubicBezTo>
                      <a:pt x="250" y="87"/>
                      <a:pt x="260" y="80"/>
                      <a:pt x="281" y="68"/>
                    </a:cubicBezTo>
                    <a:cubicBezTo>
                      <a:pt x="301" y="57"/>
                      <a:pt x="317" y="59"/>
                      <a:pt x="318" y="52"/>
                    </a:cubicBezTo>
                    <a:cubicBezTo>
                      <a:pt x="319" y="46"/>
                      <a:pt x="290" y="52"/>
                      <a:pt x="285" y="50"/>
                    </a:cubicBezTo>
                    <a:cubicBezTo>
                      <a:pt x="280" y="48"/>
                      <a:pt x="305" y="43"/>
                      <a:pt x="311" y="44"/>
                    </a:cubicBezTo>
                    <a:cubicBezTo>
                      <a:pt x="317" y="46"/>
                      <a:pt x="325" y="44"/>
                      <a:pt x="346" y="34"/>
                    </a:cubicBezTo>
                    <a:cubicBezTo>
                      <a:pt x="366" y="24"/>
                      <a:pt x="357" y="22"/>
                      <a:pt x="349" y="23"/>
                    </a:cubicBezTo>
                    <a:cubicBezTo>
                      <a:pt x="340" y="25"/>
                      <a:pt x="331" y="22"/>
                      <a:pt x="331" y="16"/>
                    </a:cubicBezTo>
                    <a:cubicBezTo>
                      <a:pt x="332" y="11"/>
                      <a:pt x="319" y="16"/>
                      <a:pt x="318" y="13"/>
                    </a:cubicBezTo>
                    <a:cubicBezTo>
                      <a:pt x="318" y="10"/>
                      <a:pt x="306" y="11"/>
                      <a:pt x="293" y="16"/>
                    </a:cubicBezTo>
                    <a:cubicBezTo>
                      <a:pt x="280" y="21"/>
                      <a:pt x="292" y="11"/>
                      <a:pt x="297" y="9"/>
                    </a:cubicBezTo>
                    <a:cubicBezTo>
                      <a:pt x="303" y="7"/>
                      <a:pt x="264" y="9"/>
                      <a:pt x="258" y="5"/>
                    </a:cubicBezTo>
                    <a:cubicBezTo>
                      <a:pt x="251" y="0"/>
                      <a:pt x="244" y="12"/>
                      <a:pt x="238" y="6"/>
                    </a:cubicBezTo>
                    <a:cubicBezTo>
                      <a:pt x="232" y="0"/>
                      <a:pt x="216" y="5"/>
                      <a:pt x="218" y="10"/>
                    </a:cubicBezTo>
                    <a:cubicBezTo>
                      <a:pt x="220" y="14"/>
                      <a:pt x="216" y="14"/>
                      <a:pt x="210" y="9"/>
                    </a:cubicBezTo>
                    <a:cubicBezTo>
                      <a:pt x="204" y="4"/>
                      <a:pt x="192" y="10"/>
                      <a:pt x="182" y="8"/>
                    </a:cubicBezTo>
                    <a:cubicBezTo>
                      <a:pt x="171" y="7"/>
                      <a:pt x="176" y="17"/>
                      <a:pt x="164" y="12"/>
                    </a:cubicBezTo>
                    <a:cubicBezTo>
                      <a:pt x="153" y="7"/>
                      <a:pt x="140" y="9"/>
                      <a:pt x="144" y="11"/>
                    </a:cubicBezTo>
                    <a:cubicBezTo>
                      <a:pt x="147" y="12"/>
                      <a:pt x="143" y="15"/>
                      <a:pt x="138" y="14"/>
                    </a:cubicBezTo>
                    <a:cubicBezTo>
                      <a:pt x="133" y="12"/>
                      <a:pt x="128" y="14"/>
                      <a:pt x="131" y="19"/>
                    </a:cubicBezTo>
                    <a:cubicBezTo>
                      <a:pt x="133" y="24"/>
                      <a:pt x="112" y="18"/>
                      <a:pt x="112" y="23"/>
                    </a:cubicBezTo>
                    <a:cubicBezTo>
                      <a:pt x="112" y="29"/>
                      <a:pt x="105" y="32"/>
                      <a:pt x="99" y="27"/>
                    </a:cubicBezTo>
                    <a:cubicBezTo>
                      <a:pt x="93" y="22"/>
                      <a:pt x="74" y="20"/>
                      <a:pt x="79" y="25"/>
                    </a:cubicBezTo>
                    <a:cubicBezTo>
                      <a:pt x="85" y="29"/>
                      <a:pt x="62" y="27"/>
                      <a:pt x="68" y="31"/>
                    </a:cubicBezTo>
                    <a:cubicBezTo>
                      <a:pt x="74" y="36"/>
                      <a:pt x="61" y="39"/>
                      <a:pt x="61" y="37"/>
                    </a:cubicBezTo>
                    <a:cubicBezTo>
                      <a:pt x="61" y="34"/>
                      <a:pt x="48" y="30"/>
                      <a:pt x="43" y="34"/>
                    </a:cubicBezTo>
                    <a:cubicBezTo>
                      <a:pt x="38" y="39"/>
                      <a:pt x="37" y="44"/>
                      <a:pt x="34" y="41"/>
                    </a:cubicBezTo>
                    <a:cubicBezTo>
                      <a:pt x="32" y="38"/>
                      <a:pt x="21" y="39"/>
                      <a:pt x="10" y="43"/>
                    </a:cubicBezTo>
                    <a:cubicBezTo>
                      <a:pt x="0" y="47"/>
                      <a:pt x="12" y="50"/>
                      <a:pt x="19" y="4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2" name="Freeform 30">
                <a:extLst>
                  <a:ext uri="{FF2B5EF4-FFF2-40B4-BE49-F238E27FC236}">
                    <a16:creationId xmlns:a16="http://schemas.microsoft.com/office/drawing/2014/main" id="{A950958F-0EF5-4F42-88D2-026470277912}"/>
                  </a:ext>
                </a:extLst>
              </p:cNvPr>
              <p:cNvSpPr>
                <a:spLocks/>
              </p:cNvSpPr>
              <p:nvPr/>
            </p:nvSpPr>
            <p:spPr bwMode="auto">
              <a:xfrm>
                <a:off x="3020596" y="1837613"/>
                <a:ext cx="205160" cy="106323"/>
              </a:xfrm>
              <a:custGeom>
                <a:avLst/>
                <a:gdLst>
                  <a:gd name="T0" fmla="*/ 14 w 82"/>
                  <a:gd name="T1" fmla="*/ 14 h 43"/>
                  <a:gd name="T2" fmla="*/ 29 w 82"/>
                  <a:gd name="T3" fmla="*/ 21 h 43"/>
                  <a:gd name="T4" fmla="*/ 11 w 82"/>
                  <a:gd name="T5" fmla="*/ 24 h 43"/>
                  <a:gd name="T6" fmla="*/ 25 w 82"/>
                  <a:gd name="T7" fmla="*/ 28 h 43"/>
                  <a:gd name="T8" fmla="*/ 55 w 82"/>
                  <a:gd name="T9" fmla="*/ 34 h 43"/>
                  <a:gd name="T10" fmla="*/ 76 w 82"/>
                  <a:gd name="T11" fmla="*/ 36 h 43"/>
                  <a:gd name="T12" fmla="*/ 72 w 82"/>
                  <a:gd name="T13" fmla="*/ 24 h 43"/>
                  <a:gd name="T14" fmla="*/ 58 w 82"/>
                  <a:gd name="T15" fmla="*/ 16 h 43"/>
                  <a:gd name="T16" fmla="*/ 46 w 82"/>
                  <a:gd name="T17" fmla="*/ 8 h 43"/>
                  <a:gd name="T18" fmla="*/ 39 w 82"/>
                  <a:gd name="T19" fmla="*/ 7 h 43"/>
                  <a:gd name="T20" fmla="*/ 6 w 82"/>
                  <a:gd name="T21" fmla="*/ 2 h 43"/>
                  <a:gd name="T22" fmla="*/ 14 w 82"/>
                  <a:gd name="T23"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43">
                    <a:moveTo>
                      <a:pt x="14" y="14"/>
                    </a:moveTo>
                    <a:cubicBezTo>
                      <a:pt x="20" y="10"/>
                      <a:pt x="31" y="17"/>
                      <a:pt x="29" y="21"/>
                    </a:cubicBezTo>
                    <a:cubicBezTo>
                      <a:pt x="27" y="26"/>
                      <a:pt x="9" y="20"/>
                      <a:pt x="11" y="24"/>
                    </a:cubicBezTo>
                    <a:cubicBezTo>
                      <a:pt x="11" y="26"/>
                      <a:pt x="13" y="32"/>
                      <a:pt x="25" y="28"/>
                    </a:cubicBezTo>
                    <a:cubicBezTo>
                      <a:pt x="37" y="25"/>
                      <a:pt x="47" y="27"/>
                      <a:pt x="55" y="34"/>
                    </a:cubicBezTo>
                    <a:cubicBezTo>
                      <a:pt x="63" y="40"/>
                      <a:pt x="71" y="43"/>
                      <a:pt x="76" y="36"/>
                    </a:cubicBezTo>
                    <a:cubicBezTo>
                      <a:pt x="82" y="30"/>
                      <a:pt x="69" y="29"/>
                      <a:pt x="72" y="24"/>
                    </a:cubicBezTo>
                    <a:cubicBezTo>
                      <a:pt x="74" y="19"/>
                      <a:pt x="64" y="16"/>
                      <a:pt x="58" y="16"/>
                    </a:cubicBezTo>
                    <a:cubicBezTo>
                      <a:pt x="53" y="16"/>
                      <a:pt x="51" y="6"/>
                      <a:pt x="46" y="8"/>
                    </a:cubicBezTo>
                    <a:cubicBezTo>
                      <a:pt x="42" y="10"/>
                      <a:pt x="39" y="13"/>
                      <a:pt x="39" y="7"/>
                    </a:cubicBezTo>
                    <a:cubicBezTo>
                      <a:pt x="39" y="0"/>
                      <a:pt x="13" y="0"/>
                      <a:pt x="6" y="2"/>
                    </a:cubicBezTo>
                    <a:cubicBezTo>
                      <a:pt x="0" y="5"/>
                      <a:pt x="8" y="18"/>
                      <a:pt x="14" y="1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3" name="Freeform 32">
                <a:extLst>
                  <a:ext uri="{FF2B5EF4-FFF2-40B4-BE49-F238E27FC236}">
                    <a16:creationId xmlns:a16="http://schemas.microsoft.com/office/drawing/2014/main" id="{9C53AB7B-A1D1-4D26-85CF-2893FFFEAA3A}"/>
                  </a:ext>
                </a:extLst>
              </p:cNvPr>
              <p:cNvSpPr>
                <a:spLocks/>
              </p:cNvSpPr>
              <p:nvPr/>
            </p:nvSpPr>
            <p:spPr bwMode="auto">
              <a:xfrm>
                <a:off x="3271430" y="1980625"/>
                <a:ext cx="495677" cy="151249"/>
              </a:xfrm>
              <a:custGeom>
                <a:avLst/>
                <a:gdLst>
                  <a:gd name="T0" fmla="*/ 56 w 198"/>
                  <a:gd name="T1" fmla="*/ 47 h 61"/>
                  <a:gd name="T2" fmla="*/ 69 w 198"/>
                  <a:gd name="T3" fmla="*/ 54 h 61"/>
                  <a:gd name="T4" fmla="*/ 87 w 198"/>
                  <a:gd name="T5" fmla="*/ 57 h 61"/>
                  <a:gd name="T6" fmla="*/ 95 w 198"/>
                  <a:gd name="T7" fmla="*/ 53 h 61"/>
                  <a:gd name="T8" fmla="*/ 133 w 198"/>
                  <a:gd name="T9" fmla="*/ 60 h 61"/>
                  <a:gd name="T10" fmla="*/ 158 w 198"/>
                  <a:gd name="T11" fmla="*/ 54 h 61"/>
                  <a:gd name="T12" fmla="*/ 188 w 198"/>
                  <a:gd name="T13" fmla="*/ 57 h 61"/>
                  <a:gd name="T14" fmla="*/ 198 w 198"/>
                  <a:gd name="T15" fmla="*/ 39 h 61"/>
                  <a:gd name="T16" fmla="*/ 134 w 198"/>
                  <a:gd name="T17" fmla="*/ 34 h 61"/>
                  <a:gd name="T18" fmla="*/ 102 w 198"/>
                  <a:gd name="T19" fmla="*/ 36 h 61"/>
                  <a:gd name="T20" fmla="*/ 84 w 198"/>
                  <a:gd name="T21" fmla="*/ 30 h 61"/>
                  <a:gd name="T22" fmla="*/ 87 w 198"/>
                  <a:gd name="T23" fmla="*/ 20 h 61"/>
                  <a:gd name="T24" fmla="*/ 57 w 198"/>
                  <a:gd name="T25" fmla="*/ 11 h 61"/>
                  <a:gd name="T26" fmla="*/ 33 w 198"/>
                  <a:gd name="T27" fmla="*/ 4 h 61"/>
                  <a:gd name="T28" fmla="*/ 5 w 198"/>
                  <a:gd name="T29" fmla="*/ 8 h 61"/>
                  <a:gd name="T30" fmla="*/ 40 w 198"/>
                  <a:gd name="T31" fmla="*/ 18 h 61"/>
                  <a:gd name="T32" fmla="*/ 55 w 198"/>
                  <a:gd name="T33" fmla="*/ 30 h 61"/>
                  <a:gd name="T34" fmla="*/ 56 w 198"/>
                  <a:gd name="T35"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61">
                    <a:moveTo>
                      <a:pt x="56" y="47"/>
                    </a:moveTo>
                    <a:cubicBezTo>
                      <a:pt x="59" y="57"/>
                      <a:pt x="63" y="50"/>
                      <a:pt x="69" y="54"/>
                    </a:cubicBezTo>
                    <a:cubicBezTo>
                      <a:pt x="74" y="58"/>
                      <a:pt x="83" y="61"/>
                      <a:pt x="87" y="57"/>
                    </a:cubicBezTo>
                    <a:cubicBezTo>
                      <a:pt x="92" y="53"/>
                      <a:pt x="94" y="50"/>
                      <a:pt x="95" y="53"/>
                    </a:cubicBezTo>
                    <a:cubicBezTo>
                      <a:pt x="98" y="59"/>
                      <a:pt x="109" y="60"/>
                      <a:pt x="133" y="60"/>
                    </a:cubicBezTo>
                    <a:cubicBezTo>
                      <a:pt x="157" y="61"/>
                      <a:pt x="151" y="50"/>
                      <a:pt x="158" y="54"/>
                    </a:cubicBezTo>
                    <a:cubicBezTo>
                      <a:pt x="165" y="58"/>
                      <a:pt x="181" y="58"/>
                      <a:pt x="188" y="57"/>
                    </a:cubicBezTo>
                    <a:cubicBezTo>
                      <a:pt x="195" y="55"/>
                      <a:pt x="198" y="44"/>
                      <a:pt x="198" y="39"/>
                    </a:cubicBezTo>
                    <a:cubicBezTo>
                      <a:pt x="197" y="33"/>
                      <a:pt x="144" y="29"/>
                      <a:pt x="134" y="34"/>
                    </a:cubicBezTo>
                    <a:cubicBezTo>
                      <a:pt x="125" y="40"/>
                      <a:pt x="110" y="32"/>
                      <a:pt x="102" y="36"/>
                    </a:cubicBezTo>
                    <a:cubicBezTo>
                      <a:pt x="95" y="40"/>
                      <a:pt x="97" y="31"/>
                      <a:pt x="84" y="30"/>
                    </a:cubicBezTo>
                    <a:cubicBezTo>
                      <a:pt x="70" y="30"/>
                      <a:pt x="85" y="23"/>
                      <a:pt x="87" y="20"/>
                    </a:cubicBezTo>
                    <a:cubicBezTo>
                      <a:pt x="90" y="17"/>
                      <a:pt x="67" y="9"/>
                      <a:pt x="57" y="11"/>
                    </a:cubicBezTo>
                    <a:cubicBezTo>
                      <a:pt x="48" y="13"/>
                      <a:pt x="42" y="8"/>
                      <a:pt x="33" y="4"/>
                    </a:cubicBezTo>
                    <a:cubicBezTo>
                      <a:pt x="24" y="0"/>
                      <a:pt x="0" y="1"/>
                      <a:pt x="5" y="8"/>
                    </a:cubicBezTo>
                    <a:cubicBezTo>
                      <a:pt x="8" y="13"/>
                      <a:pt x="37" y="23"/>
                      <a:pt x="40" y="18"/>
                    </a:cubicBezTo>
                    <a:cubicBezTo>
                      <a:pt x="43" y="13"/>
                      <a:pt x="51" y="24"/>
                      <a:pt x="55" y="30"/>
                    </a:cubicBezTo>
                    <a:cubicBezTo>
                      <a:pt x="60" y="35"/>
                      <a:pt x="52" y="37"/>
                      <a:pt x="56" y="4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4" name="Freeform 40">
                <a:extLst>
                  <a:ext uri="{FF2B5EF4-FFF2-40B4-BE49-F238E27FC236}">
                    <a16:creationId xmlns:a16="http://schemas.microsoft.com/office/drawing/2014/main" id="{29B6D66C-D8F2-4A77-8886-6A1C3A8646AF}"/>
                  </a:ext>
                </a:extLst>
              </p:cNvPr>
              <p:cNvSpPr>
                <a:spLocks/>
              </p:cNvSpPr>
              <p:nvPr/>
            </p:nvSpPr>
            <p:spPr bwMode="auto">
              <a:xfrm>
                <a:off x="3017601" y="1923721"/>
                <a:ext cx="55409" cy="67389"/>
              </a:xfrm>
              <a:custGeom>
                <a:avLst/>
                <a:gdLst>
                  <a:gd name="T0" fmla="*/ 18 w 22"/>
                  <a:gd name="T1" fmla="*/ 21 h 27"/>
                  <a:gd name="T2" fmla="*/ 1 w 22"/>
                  <a:gd name="T3" fmla="*/ 8 h 27"/>
                  <a:gd name="T4" fmla="*/ 18 w 22"/>
                  <a:gd name="T5" fmla="*/ 21 h 27"/>
                </a:gdLst>
                <a:ahLst/>
                <a:cxnLst>
                  <a:cxn ang="0">
                    <a:pos x="T0" y="T1"/>
                  </a:cxn>
                  <a:cxn ang="0">
                    <a:pos x="T2" y="T3"/>
                  </a:cxn>
                  <a:cxn ang="0">
                    <a:pos x="T4" y="T5"/>
                  </a:cxn>
                </a:cxnLst>
                <a:rect l="0" t="0" r="r" b="b"/>
                <a:pathLst>
                  <a:path w="22" h="27">
                    <a:moveTo>
                      <a:pt x="18" y="21"/>
                    </a:moveTo>
                    <a:cubicBezTo>
                      <a:pt x="22" y="16"/>
                      <a:pt x="2" y="0"/>
                      <a:pt x="1" y="8"/>
                    </a:cubicBezTo>
                    <a:cubicBezTo>
                      <a:pt x="0" y="15"/>
                      <a:pt x="14" y="27"/>
                      <a:pt x="18" y="2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5" name="Freeform 41">
                <a:extLst>
                  <a:ext uri="{FF2B5EF4-FFF2-40B4-BE49-F238E27FC236}">
                    <a16:creationId xmlns:a16="http://schemas.microsoft.com/office/drawing/2014/main" id="{495C1860-BA19-464D-992A-E8C8919F6DDF}"/>
                  </a:ext>
                </a:extLst>
              </p:cNvPr>
              <p:cNvSpPr>
                <a:spLocks/>
              </p:cNvSpPr>
              <p:nvPr/>
            </p:nvSpPr>
            <p:spPr bwMode="auto">
              <a:xfrm>
                <a:off x="2762275" y="1926715"/>
                <a:ext cx="47921" cy="29202"/>
              </a:xfrm>
              <a:custGeom>
                <a:avLst/>
                <a:gdLst>
                  <a:gd name="T0" fmla="*/ 16 w 19"/>
                  <a:gd name="T1" fmla="*/ 6 h 12"/>
                  <a:gd name="T2" fmla="*/ 1 w 19"/>
                  <a:gd name="T3" fmla="*/ 3 h 12"/>
                  <a:gd name="T4" fmla="*/ 16 w 19"/>
                  <a:gd name="T5" fmla="*/ 6 h 12"/>
                </a:gdLst>
                <a:ahLst/>
                <a:cxnLst>
                  <a:cxn ang="0">
                    <a:pos x="T0" y="T1"/>
                  </a:cxn>
                  <a:cxn ang="0">
                    <a:pos x="T2" y="T3"/>
                  </a:cxn>
                  <a:cxn ang="0">
                    <a:pos x="T4" y="T5"/>
                  </a:cxn>
                </a:cxnLst>
                <a:rect l="0" t="0" r="r" b="b"/>
                <a:pathLst>
                  <a:path w="19" h="12">
                    <a:moveTo>
                      <a:pt x="16" y="6"/>
                    </a:moveTo>
                    <a:cubicBezTo>
                      <a:pt x="19" y="0"/>
                      <a:pt x="0" y="1"/>
                      <a:pt x="1" y="3"/>
                    </a:cubicBezTo>
                    <a:cubicBezTo>
                      <a:pt x="5" y="7"/>
                      <a:pt x="14" y="12"/>
                      <a:pt x="16"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6" name="Freeform 43">
                <a:extLst>
                  <a:ext uri="{FF2B5EF4-FFF2-40B4-BE49-F238E27FC236}">
                    <a16:creationId xmlns:a16="http://schemas.microsoft.com/office/drawing/2014/main" id="{73718CE2-7FC8-494C-9E3A-CA6C06F0BBF0}"/>
                  </a:ext>
                </a:extLst>
              </p:cNvPr>
              <p:cNvSpPr>
                <a:spLocks/>
              </p:cNvSpPr>
              <p:nvPr/>
            </p:nvSpPr>
            <p:spPr bwMode="auto">
              <a:xfrm>
                <a:off x="2817682" y="1919228"/>
                <a:ext cx="104826" cy="53911"/>
              </a:xfrm>
              <a:custGeom>
                <a:avLst/>
                <a:gdLst>
                  <a:gd name="T0" fmla="*/ 36 w 42"/>
                  <a:gd name="T1" fmla="*/ 6 h 22"/>
                  <a:gd name="T2" fmla="*/ 29 w 42"/>
                  <a:gd name="T3" fmla="*/ 2 h 22"/>
                  <a:gd name="T4" fmla="*/ 0 w 42"/>
                  <a:gd name="T5" fmla="*/ 11 h 22"/>
                  <a:gd name="T6" fmla="*/ 15 w 42"/>
                  <a:gd name="T7" fmla="*/ 21 h 22"/>
                  <a:gd name="T8" fmla="*/ 31 w 42"/>
                  <a:gd name="T9" fmla="*/ 11 h 22"/>
                  <a:gd name="T10" fmla="*/ 36 w 42"/>
                  <a:gd name="T11" fmla="*/ 6 h 22"/>
                </a:gdLst>
                <a:ahLst/>
                <a:cxnLst>
                  <a:cxn ang="0">
                    <a:pos x="T0" y="T1"/>
                  </a:cxn>
                  <a:cxn ang="0">
                    <a:pos x="T2" y="T3"/>
                  </a:cxn>
                  <a:cxn ang="0">
                    <a:pos x="T4" y="T5"/>
                  </a:cxn>
                  <a:cxn ang="0">
                    <a:pos x="T6" y="T7"/>
                  </a:cxn>
                  <a:cxn ang="0">
                    <a:pos x="T8" y="T9"/>
                  </a:cxn>
                  <a:cxn ang="0">
                    <a:pos x="T10" y="T11"/>
                  </a:cxn>
                </a:cxnLst>
                <a:rect l="0" t="0" r="r" b="b"/>
                <a:pathLst>
                  <a:path w="42" h="22">
                    <a:moveTo>
                      <a:pt x="36" y="6"/>
                    </a:moveTo>
                    <a:cubicBezTo>
                      <a:pt x="42" y="5"/>
                      <a:pt x="39" y="0"/>
                      <a:pt x="29" y="2"/>
                    </a:cubicBezTo>
                    <a:cubicBezTo>
                      <a:pt x="18" y="3"/>
                      <a:pt x="0" y="3"/>
                      <a:pt x="0" y="11"/>
                    </a:cubicBezTo>
                    <a:cubicBezTo>
                      <a:pt x="0" y="17"/>
                      <a:pt x="4" y="20"/>
                      <a:pt x="15" y="21"/>
                    </a:cubicBezTo>
                    <a:cubicBezTo>
                      <a:pt x="27" y="22"/>
                      <a:pt x="37" y="11"/>
                      <a:pt x="31" y="11"/>
                    </a:cubicBezTo>
                    <a:cubicBezTo>
                      <a:pt x="26" y="11"/>
                      <a:pt x="29" y="7"/>
                      <a:pt x="36"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7" name="Freeform 44">
                <a:extLst>
                  <a:ext uri="{FF2B5EF4-FFF2-40B4-BE49-F238E27FC236}">
                    <a16:creationId xmlns:a16="http://schemas.microsoft.com/office/drawing/2014/main" id="{848EEF65-771A-4097-B03D-9F3C449D1789}"/>
                  </a:ext>
                </a:extLst>
              </p:cNvPr>
              <p:cNvSpPr>
                <a:spLocks/>
              </p:cNvSpPr>
              <p:nvPr/>
            </p:nvSpPr>
            <p:spPr bwMode="auto">
              <a:xfrm>
                <a:off x="2689645" y="1995600"/>
                <a:ext cx="348173" cy="148255"/>
              </a:xfrm>
              <a:custGeom>
                <a:avLst/>
                <a:gdLst>
                  <a:gd name="T0" fmla="*/ 19 w 139"/>
                  <a:gd name="T1" fmla="*/ 14 h 60"/>
                  <a:gd name="T2" fmla="*/ 21 w 139"/>
                  <a:gd name="T3" fmla="*/ 21 h 60"/>
                  <a:gd name="T4" fmla="*/ 20 w 139"/>
                  <a:gd name="T5" fmla="*/ 23 h 60"/>
                  <a:gd name="T6" fmla="*/ 11 w 139"/>
                  <a:gd name="T7" fmla="*/ 31 h 60"/>
                  <a:gd name="T8" fmla="*/ 23 w 139"/>
                  <a:gd name="T9" fmla="*/ 31 h 60"/>
                  <a:gd name="T10" fmla="*/ 3 w 139"/>
                  <a:gd name="T11" fmla="*/ 37 h 60"/>
                  <a:gd name="T12" fmla="*/ 17 w 139"/>
                  <a:gd name="T13" fmla="*/ 41 h 60"/>
                  <a:gd name="T14" fmla="*/ 33 w 139"/>
                  <a:gd name="T15" fmla="*/ 40 h 60"/>
                  <a:gd name="T16" fmla="*/ 42 w 139"/>
                  <a:gd name="T17" fmla="*/ 36 h 60"/>
                  <a:gd name="T18" fmla="*/ 63 w 139"/>
                  <a:gd name="T19" fmla="*/ 38 h 60"/>
                  <a:gd name="T20" fmla="*/ 47 w 139"/>
                  <a:gd name="T21" fmla="*/ 47 h 60"/>
                  <a:gd name="T22" fmla="*/ 46 w 139"/>
                  <a:gd name="T23" fmla="*/ 57 h 60"/>
                  <a:gd name="T24" fmla="*/ 86 w 139"/>
                  <a:gd name="T25" fmla="*/ 45 h 60"/>
                  <a:gd name="T26" fmla="*/ 102 w 139"/>
                  <a:gd name="T27" fmla="*/ 44 h 60"/>
                  <a:gd name="T28" fmla="*/ 128 w 139"/>
                  <a:gd name="T29" fmla="*/ 42 h 60"/>
                  <a:gd name="T30" fmla="*/ 132 w 139"/>
                  <a:gd name="T31" fmla="*/ 19 h 60"/>
                  <a:gd name="T32" fmla="*/ 119 w 139"/>
                  <a:gd name="T33" fmla="*/ 24 h 60"/>
                  <a:gd name="T34" fmla="*/ 106 w 139"/>
                  <a:gd name="T35" fmla="*/ 13 h 60"/>
                  <a:gd name="T36" fmla="*/ 98 w 139"/>
                  <a:gd name="T37" fmla="*/ 1 h 60"/>
                  <a:gd name="T38" fmla="*/ 86 w 139"/>
                  <a:gd name="T39" fmla="*/ 14 h 60"/>
                  <a:gd name="T40" fmla="*/ 87 w 139"/>
                  <a:gd name="T41" fmla="*/ 21 h 60"/>
                  <a:gd name="T42" fmla="*/ 96 w 139"/>
                  <a:gd name="T43" fmla="*/ 30 h 60"/>
                  <a:gd name="T44" fmla="*/ 70 w 139"/>
                  <a:gd name="T45" fmla="*/ 25 h 60"/>
                  <a:gd name="T46" fmla="*/ 43 w 139"/>
                  <a:gd name="T47" fmla="*/ 13 h 60"/>
                  <a:gd name="T48" fmla="*/ 31 w 139"/>
                  <a:gd name="T49" fmla="*/ 7 h 60"/>
                  <a:gd name="T50" fmla="*/ 19 w 139"/>
                  <a:gd name="T51"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9" h="60">
                    <a:moveTo>
                      <a:pt x="19" y="14"/>
                    </a:moveTo>
                    <a:cubicBezTo>
                      <a:pt x="12" y="14"/>
                      <a:pt x="13" y="21"/>
                      <a:pt x="21" y="21"/>
                    </a:cubicBezTo>
                    <a:cubicBezTo>
                      <a:pt x="29" y="21"/>
                      <a:pt x="31" y="24"/>
                      <a:pt x="20" y="23"/>
                    </a:cubicBezTo>
                    <a:cubicBezTo>
                      <a:pt x="8" y="23"/>
                      <a:pt x="3" y="33"/>
                      <a:pt x="11" y="31"/>
                    </a:cubicBezTo>
                    <a:cubicBezTo>
                      <a:pt x="19" y="29"/>
                      <a:pt x="29" y="29"/>
                      <a:pt x="23" y="31"/>
                    </a:cubicBezTo>
                    <a:cubicBezTo>
                      <a:pt x="17" y="33"/>
                      <a:pt x="0" y="34"/>
                      <a:pt x="3" y="37"/>
                    </a:cubicBezTo>
                    <a:cubicBezTo>
                      <a:pt x="4" y="39"/>
                      <a:pt x="11" y="39"/>
                      <a:pt x="17" y="41"/>
                    </a:cubicBezTo>
                    <a:cubicBezTo>
                      <a:pt x="24" y="44"/>
                      <a:pt x="28" y="45"/>
                      <a:pt x="33" y="40"/>
                    </a:cubicBezTo>
                    <a:cubicBezTo>
                      <a:pt x="38" y="34"/>
                      <a:pt x="44" y="29"/>
                      <a:pt x="42" y="36"/>
                    </a:cubicBezTo>
                    <a:cubicBezTo>
                      <a:pt x="39" y="44"/>
                      <a:pt x="50" y="38"/>
                      <a:pt x="63" y="38"/>
                    </a:cubicBezTo>
                    <a:cubicBezTo>
                      <a:pt x="77" y="37"/>
                      <a:pt x="61" y="46"/>
                      <a:pt x="47" y="47"/>
                    </a:cubicBezTo>
                    <a:cubicBezTo>
                      <a:pt x="33" y="48"/>
                      <a:pt x="35" y="55"/>
                      <a:pt x="46" y="57"/>
                    </a:cubicBezTo>
                    <a:cubicBezTo>
                      <a:pt x="57" y="60"/>
                      <a:pt x="81" y="50"/>
                      <a:pt x="86" y="45"/>
                    </a:cubicBezTo>
                    <a:cubicBezTo>
                      <a:pt x="92" y="39"/>
                      <a:pt x="97" y="48"/>
                      <a:pt x="102" y="44"/>
                    </a:cubicBezTo>
                    <a:cubicBezTo>
                      <a:pt x="108" y="40"/>
                      <a:pt x="118" y="44"/>
                      <a:pt x="128" y="42"/>
                    </a:cubicBezTo>
                    <a:cubicBezTo>
                      <a:pt x="137" y="40"/>
                      <a:pt x="139" y="22"/>
                      <a:pt x="132" y="19"/>
                    </a:cubicBezTo>
                    <a:cubicBezTo>
                      <a:pt x="125" y="16"/>
                      <a:pt x="125" y="23"/>
                      <a:pt x="119" y="24"/>
                    </a:cubicBezTo>
                    <a:cubicBezTo>
                      <a:pt x="114" y="25"/>
                      <a:pt x="111" y="18"/>
                      <a:pt x="106" y="13"/>
                    </a:cubicBezTo>
                    <a:cubicBezTo>
                      <a:pt x="102" y="9"/>
                      <a:pt x="105" y="0"/>
                      <a:pt x="98" y="1"/>
                    </a:cubicBezTo>
                    <a:cubicBezTo>
                      <a:pt x="92" y="2"/>
                      <a:pt x="78" y="13"/>
                      <a:pt x="86" y="14"/>
                    </a:cubicBezTo>
                    <a:cubicBezTo>
                      <a:pt x="95" y="15"/>
                      <a:pt x="92" y="19"/>
                      <a:pt x="87" y="21"/>
                    </a:cubicBezTo>
                    <a:cubicBezTo>
                      <a:pt x="83" y="23"/>
                      <a:pt x="98" y="27"/>
                      <a:pt x="96" y="30"/>
                    </a:cubicBezTo>
                    <a:cubicBezTo>
                      <a:pt x="94" y="33"/>
                      <a:pt x="71" y="30"/>
                      <a:pt x="70" y="25"/>
                    </a:cubicBezTo>
                    <a:cubicBezTo>
                      <a:pt x="69" y="20"/>
                      <a:pt x="51" y="11"/>
                      <a:pt x="43" y="13"/>
                    </a:cubicBezTo>
                    <a:cubicBezTo>
                      <a:pt x="36" y="15"/>
                      <a:pt x="39" y="7"/>
                      <a:pt x="31" y="7"/>
                    </a:cubicBezTo>
                    <a:cubicBezTo>
                      <a:pt x="24" y="6"/>
                      <a:pt x="26" y="13"/>
                      <a:pt x="19" y="1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8" name="Freeform 45">
                <a:extLst>
                  <a:ext uri="{FF2B5EF4-FFF2-40B4-BE49-F238E27FC236}">
                    <a16:creationId xmlns:a16="http://schemas.microsoft.com/office/drawing/2014/main" id="{3A20513E-9D8B-4969-81A0-800CAE525615}"/>
                  </a:ext>
                </a:extLst>
              </p:cNvPr>
              <p:cNvSpPr>
                <a:spLocks/>
              </p:cNvSpPr>
              <p:nvPr/>
            </p:nvSpPr>
            <p:spPr bwMode="auto">
              <a:xfrm>
                <a:off x="2794471" y="1879543"/>
                <a:ext cx="133279" cy="41930"/>
              </a:xfrm>
              <a:custGeom>
                <a:avLst/>
                <a:gdLst>
                  <a:gd name="T0" fmla="*/ 20 w 53"/>
                  <a:gd name="T1" fmla="*/ 13 h 17"/>
                  <a:gd name="T2" fmla="*/ 34 w 53"/>
                  <a:gd name="T3" fmla="*/ 11 h 17"/>
                  <a:gd name="T4" fmla="*/ 53 w 53"/>
                  <a:gd name="T5" fmla="*/ 9 h 17"/>
                  <a:gd name="T6" fmla="*/ 28 w 53"/>
                  <a:gd name="T7" fmla="*/ 3 h 17"/>
                  <a:gd name="T8" fmla="*/ 7 w 53"/>
                  <a:gd name="T9" fmla="*/ 12 h 17"/>
                  <a:gd name="T10" fmla="*/ 20 w 53"/>
                  <a:gd name="T11" fmla="*/ 13 h 17"/>
                </a:gdLst>
                <a:ahLst/>
                <a:cxnLst>
                  <a:cxn ang="0">
                    <a:pos x="T0" y="T1"/>
                  </a:cxn>
                  <a:cxn ang="0">
                    <a:pos x="T2" y="T3"/>
                  </a:cxn>
                  <a:cxn ang="0">
                    <a:pos x="T4" y="T5"/>
                  </a:cxn>
                  <a:cxn ang="0">
                    <a:pos x="T6" y="T7"/>
                  </a:cxn>
                  <a:cxn ang="0">
                    <a:pos x="T8" y="T9"/>
                  </a:cxn>
                  <a:cxn ang="0">
                    <a:pos x="T10" y="T11"/>
                  </a:cxn>
                </a:cxnLst>
                <a:rect l="0" t="0" r="r" b="b"/>
                <a:pathLst>
                  <a:path w="53" h="17">
                    <a:moveTo>
                      <a:pt x="20" y="13"/>
                    </a:moveTo>
                    <a:cubicBezTo>
                      <a:pt x="25" y="15"/>
                      <a:pt x="30" y="8"/>
                      <a:pt x="34" y="11"/>
                    </a:cubicBezTo>
                    <a:cubicBezTo>
                      <a:pt x="37" y="14"/>
                      <a:pt x="53" y="17"/>
                      <a:pt x="53" y="9"/>
                    </a:cubicBezTo>
                    <a:cubicBezTo>
                      <a:pt x="53" y="1"/>
                      <a:pt x="33" y="0"/>
                      <a:pt x="28" y="3"/>
                    </a:cubicBezTo>
                    <a:cubicBezTo>
                      <a:pt x="23" y="6"/>
                      <a:pt x="0" y="7"/>
                      <a:pt x="7" y="12"/>
                    </a:cubicBezTo>
                    <a:cubicBezTo>
                      <a:pt x="11" y="15"/>
                      <a:pt x="15" y="11"/>
                      <a:pt x="20" y="1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79" name="Freeform 54">
                <a:extLst>
                  <a:ext uri="{FF2B5EF4-FFF2-40B4-BE49-F238E27FC236}">
                    <a16:creationId xmlns:a16="http://schemas.microsoft.com/office/drawing/2014/main" id="{E978BE43-FB87-418B-855B-D379FC46FB31}"/>
                  </a:ext>
                </a:extLst>
              </p:cNvPr>
              <p:cNvSpPr>
                <a:spLocks/>
              </p:cNvSpPr>
              <p:nvPr/>
            </p:nvSpPr>
            <p:spPr bwMode="auto">
              <a:xfrm>
                <a:off x="6100988" y="3559757"/>
                <a:ext cx="32945" cy="32197"/>
              </a:xfrm>
              <a:custGeom>
                <a:avLst/>
                <a:gdLst>
                  <a:gd name="T0" fmla="*/ 12 w 13"/>
                  <a:gd name="T1" fmla="*/ 6 h 13"/>
                  <a:gd name="T2" fmla="*/ 2 w 13"/>
                  <a:gd name="T3" fmla="*/ 9 h 13"/>
                  <a:gd name="T4" fmla="*/ 12 w 13"/>
                  <a:gd name="T5" fmla="*/ 6 h 13"/>
                </a:gdLst>
                <a:ahLst/>
                <a:cxnLst>
                  <a:cxn ang="0">
                    <a:pos x="T0" y="T1"/>
                  </a:cxn>
                  <a:cxn ang="0">
                    <a:pos x="T2" y="T3"/>
                  </a:cxn>
                  <a:cxn ang="0">
                    <a:pos x="T4" y="T5"/>
                  </a:cxn>
                </a:cxnLst>
                <a:rect l="0" t="0" r="r" b="b"/>
                <a:pathLst>
                  <a:path w="13" h="13">
                    <a:moveTo>
                      <a:pt x="12" y="6"/>
                    </a:moveTo>
                    <a:cubicBezTo>
                      <a:pt x="11" y="0"/>
                      <a:pt x="0" y="8"/>
                      <a:pt x="2" y="9"/>
                    </a:cubicBezTo>
                    <a:cubicBezTo>
                      <a:pt x="7" y="13"/>
                      <a:pt x="13" y="12"/>
                      <a:pt x="12"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80" name="Freeform 55">
                <a:extLst>
                  <a:ext uri="{FF2B5EF4-FFF2-40B4-BE49-F238E27FC236}">
                    <a16:creationId xmlns:a16="http://schemas.microsoft.com/office/drawing/2014/main" id="{684A99ED-BCD8-476C-93AA-9B62F846B064}"/>
                  </a:ext>
                </a:extLst>
              </p:cNvPr>
              <p:cNvSpPr>
                <a:spLocks/>
              </p:cNvSpPr>
              <p:nvPr/>
            </p:nvSpPr>
            <p:spPr bwMode="auto">
              <a:xfrm>
                <a:off x="6680525" y="3700525"/>
                <a:ext cx="87605" cy="24709"/>
              </a:xfrm>
              <a:custGeom>
                <a:avLst/>
                <a:gdLst>
                  <a:gd name="T0" fmla="*/ 35 w 35"/>
                  <a:gd name="T1" fmla="*/ 6 h 10"/>
                  <a:gd name="T2" fmla="*/ 28 w 35"/>
                  <a:gd name="T3" fmla="*/ 5 h 10"/>
                  <a:gd name="T4" fmla="*/ 10 w 35"/>
                  <a:gd name="T5" fmla="*/ 3 h 10"/>
                  <a:gd name="T6" fmla="*/ 3 w 35"/>
                  <a:gd name="T7" fmla="*/ 6 h 10"/>
                  <a:gd name="T8" fmla="*/ 20 w 35"/>
                  <a:gd name="T9" fmla="*/ 10 h 10"/>
                  <a:gd name="T10" fmla="*/ 35 w 35"/>
                  <a:gd name="T11" fmla="*/ 6 h 10"/>
                </a:gdLst>
                <a:ahLst/>
                <a:cxnLst>
                  <a:cxn ang="0">
                    <a:pos x="T0" y="T1"/>
                  </a:cxn>
                  <a:cxn ang="0">
                    <a:pos x="T2" y="T3"/>
                  </a:cxn>
                  <a:cxn ang="0">
                    <a:pos x="T4" y="T5"/>
                  </a:cxn>
                  <a:cxn ang="0">
                    <a:pos x="T6" y="T7"/>
                  </a:cxn>
                  <a:cxn ang="0">
                    <a:pos x="T8" y="T9"/>
                  </a:cxn>
                  <a:cxn ang="0">
                    <a:pos x="T10" y="T11"/>
                  </a:cxn>
                </a:cxnLst>
                <a:rect l="0" t="0" r="r" b="b"/>
                <a:pathLst>
                  <a:path w="35" h="10">
                    <a:moveTo>
                      <a:pt x="35" y="6"/>
                    </a:moveTo>
                    <a:cubicBezTo>
                      <a:pt x="35" y="4"/>
                      <a:pt x="31" y="7"/>
                      <a:pt x="28" y="5"/>
                    </a:cubicBezTo>
                    <a:cubicBezTo>
                      <a:pt x="25" y="4"/>
                      <a:pt x="13" y="6"/>
                      <a:pt x="10" y="3"/>
                    </a:cubicBezTo>
                    <a:cubicBezTo>
                      <a:pt x="7" y="0"/>
                      <a:pt x="0" y="5"/>
                      <a:pt x="3" y="6"/>
                    </a:cubicBezTo>
                    <a:cubicBezTo>
                      <a:pt x="7" y="7"/>
                      <a:pt x="13" y="10"/>
                      <a:pt x="20" y="10"/>
                    </a:cubicBezTo>
                    <a:cubicBezTo>
                      <a:pt x="26" y="10"/>
                      <a:pt x="35" y="7"/>
                      <a:pt x="35"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81" name="Freeform 56">
                <a:extLst>
                  <a:ext uri="{FF2B5EF4-FFF2-40B4-BE49-F238E27FC236}">
                    <a16:creationId xmlns:a16="http://schemas.microsoft.com/office/drawing/2014/main" id="{D794BC6E-4CCF-4659-A62F-1FFE163D2A4A}"/>
                  </a:ext>
                </a:extLst>
              </p:cNvPr>
              <p:cNvSpPr>
                <a:spLocks/>
              </p:cNvSpPr>
              <p:nvPr/>
            </p:nvSpPr>
            <p:spPr bwMode="auto">
              <a:xfrm>
                <a:off x="6928365" y="3695283"/>
                <a:ext cx="75625" cy="47173"/>
              </a:xfrm>
              <a:custGeom>
                <a:avLst/>
                <a:gdLst>
                  <a:gd name="T0" fmla="*/ 20 w 30"/>
                  <a:gd name="T1" fmla="*/ 12 h 19"/>
                  <a:gd name="T2" fmla="*/ 26 w 30"/>
                  <a:gd name="T3" fmla="*/ 5 h 19"/>
                  <a:gd name="T4" fmla="*/ 26 w 30"/>
                  <a:gd name="T5" fmla="*/ 2 h 19"/>
                  <a:gd name="T6" fmla="*/ 10 w 30"/>
                  <a:gd name="T7" fmla="*/ 7 h 19"/>
                  <a:gd name="T8" fmla="*/ 5 w 30"/>
                  <a:gd name="T9" fmla="*/ 15 h 19"/>
                  <a:gd name="T10" fmla="*/ 20 w 30"/>
                  <a:gd name="T11" fmla="*/ 12 h 19"/>
                </a:gdLst>
                <a:ahLst/>
                <a:cxnLst>
                  <a:cxn ang="0">
                    <a:pos x="T0" y="T1"/>
                  </a:cxn>
                  <a:cxn ang="0">
                    <a:pos x="T2" y="T3"/>
                  </a:cxn>
                  <a:cxn ang="0">
                    <a:pos x="T4" y="T5"/>
                  </a:cxn>
                  <a:cxn ang="0">
                    <a:pos x="T6" y="T7"/>
                  </a:cxn>
                  <a:cxn ang="0">
                    <a:pos x="T8" y="T9"/>
                  </a:cxn>
                  <a:cxn ang="0">
                    <a:pos x="T10" y="T11"/>
                  </a:cxn>
                </a:cxnLst>
                <a:rect l="0" t="0" r="r" b="b"/>
                <a:pathLst>
                  <a:path w="30" h="19">
                    <a:moveTo>
                      <a:pt x="20" y="12"/>
                    </a:moveTo>
                    <a:cubicBezTo>
                      <a:pt x="20" y="10"/>
                      <a:pt x="23" y="6"/>
                      <a:pt x="26" y="5"/>
                    </a:cubicBezTo>
                    <a:cubicBezTo>
                      <a:pt x="30" y="3"/>
                      <a:pt x="29" y="0"/>
                      <a:pt x="26" y="2"/>
                    </a:cubicBezTo>
                    <a:cubicBezTo>
                      <a:pt x="24" y="5"/>
                      <a:pt x="18" y="7"/>
                      <a:pt x="10" y="7"/>
                    </a:cubicBezTo>
                    <a:cubicBezTo>
                      <a:pt x="3" y="8"/>
                      <a:pt x="0" y="12"/>
                      <a:pt x="5" y="15"/>
                    </a:cubicBezTo>
                    <a:cubicBezTo>
                      <a:pt x="11" y="19"/>
                      <a:pt x="21" y="14"/>
                      <a:pt x="20" y="1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82" name="Freeform 58">
                <a:extLst>
                  <a:ext uri="{FF2B5EF4-FFF2-40B4-BE49-F238E27FC236}">
                    <a16:creationId xmlns:a16="http://schemas.microsoft.com/office/drawing/2014/main" id="{CACC1A14-A1B7-4FB3-A292-9059D75F744B}"/>
                  </a:ext>
                </a:extLst>
              </p:cNvPr>
              <p:cNvSpPr>
                <a:spLocks/>
              </p:cNvSpPr>
              <p:nvPr/>
            </p:nvSpPr>
            <p:spPr bwMode="auto">
              <a:xfrm>
                <a:off x="5740085" y="3010916"/>
                <a:ext cx="143013" cy="150499"/>
              </a:xfrm>
              <a:custGeom>
                <a:avLst/>
                <a:gdLst>
                  <a:gd name="T0" fmla="*/ 12 w 57"/>
                  <a:gd name="T1" fmla="*/ 61 h 61"/>
                  <a:gd name="T2" fmla="*/ 32 w 57"/>
                  <a:gd name="T3" fmla="*/ 53 h 61"/>
                  <a:gd name="T4" fmla="*/ 45 w 57"/>
                  <a:gd name="T5" fmla="*/ 50 h 61"/>
                  <a:gd name="T6" fmla="*/ 45 w 57"/>
                  <a:gd name="T7" fmla="*/ 24 h 61"/>
                  <a:gd name="T8" fmla="*/ 45 w 57"/>
                  <a:gd name="T9" fmla="*/ 22 h 61"/>
                  <a:gd name="T10" fmla="*/ 54 w 57"/>
                  <a:gd name="T11" fmla="*/ 16 h 61"/>
                  <a:gd name="T12" fmla="*/ 48 w 57"/>
                  <a:gd name="T13" fmla="*/ 4 h 61"/>
                  <a:gd name="T14" fmla="*/ 33 w 57"/>
                  <a:gd name="T15" fmla="*/ 6 h 61"/>
                  <a:gd name="T16" fmla="*/ 32 w 57"/>
                  <a:gd name="T17" fmla="*/ 6 h 61"/>
                  <a:gd name="T18" fmla="*/ 21 w 57"/>
                  <a:gd name="T19" fmla="*/ 8 h 61"/>
                  <a:gd name="T20" fmla="*/ 26 w 57"/>
                  <a:gd name="T21" fmla="*/ 13 h 61"/>
                  <a:gd name="T22" fmla="*/ 17 w 57"/>
                  <a:gd name="T23" fmla="*/ 18 h 61"/>
                  <a:gd name="T24" fmla="*/ 5 w 57"/>
                  <a:gd name="T25" fmla="*/ 18 h 61"/>
                  <a:gd name="T26" fmla="*/ 6 w 57"/>
                  <a:gd name="T27" fmla="*/ 27 h 61"/>
                  <a:gd name="T28" fmla="*/ 11 w 57"/>
                  <a:gd name="T29" fmla="*/ 35 h 61"/>
                  <a:gd name="T30" fmla="*/ 8 w 57"/>
                  <a:gd name="T31" fmla="*/ 44 h 61"/>
                  <a:gd name="T32" fmla="*/ 1 w 57"/>
                  <a:gd name="T33" fmla="*/ 52 h 61"/>
                  <a:gd name="T34" fmla="*/ 12 w 57"/>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1">
                    <a:moveTo>
                      <a:pt x="12" y="61"/>
                    </a:moveTo>
                    <a:cubicBezTo>
                      <a:pt x="16" y="61"/>
                      <a:pt x="26" y="58"/>
                      <a:pt x="32" y="53"/>
                    </a:cubicBezTo>
                    <a:cubicBezTo>
                      <a:pt x="37" y="47"/>
                      <a:pt x="40" y="52"/>
                      <a:pt x="45" y="50"/>
                    </a:cubicBezTo>
                    <a:cubicBezTo>
                      <a:pt x="51" y="47"/>
                      <a:pt x="47" y="28"/>
                      <a:pt x="45" y="24"/>
                    </a:cubicBezTo>
                    <a:cubicBezTo>
                      <a:pt x="45" y="23"/>
                      <a:pt x="45" y="22"/>
                      <a:pt x="45" y="22"/>
                    </a:cubicBezTo>
                    <a:cubicBezTo>
                      <a:pt x="46" y="19"/>
                      <a:pt x="51" y="19"/>
                      <a:pt x="54" y="16"/>
                    </a:cubicBezTo>
                    <a:cubicBezTo>
                      <a:pt x="57" y="13"/>
                      <a:pt x="52" y="8"/>
                      <a:pt x="48" y="4"/>
                    </a:cubicBezTo>
                    <a:cubicBezTo>
                      <a:pt x="43" y="0"/>
                      <a:pt x="38" y="6"/>
                      <a:pt x="33" y="6"/>
                    </a:cubicBezTo>
                    <a:cubicBezTo>
                      <a:pt x="33" y="6"/>
                      <a:pt x="33" y="6"/>
                      <a:pt x="32" y="6"/>
                    </a:cubicBezTo>
                    <a:cubicBezTo>
                      <a:pt x="27" y="4"/>
                      <a:pt x="21" y="4"/>
                      <a:pt x="21" y="8"/>
                    </a:cubicBezTo>
                    <a:cubicBezTo>
                      <a:pt x="21" y="12"/>
                      <a:pt x="26" y="11"/>
                      <a:pt x="26" y="13"/>
                    </a:cubicBezTo>
                    <a:cubicBezTo>
                      <a:pt x="26" y="16"/>
                      <a:pt x="21" y="15"/>
                      <a:pt x="17" y="18"/>
                    </a:cubicBezTo>
                    <a:cubicBezTo>
                      <a:pt x="13" y="21"/>
                      <a:pt x="9" y="16"/>
                      <a:pt x="5" y="18"/>
                    </a:cubicBezTo>
                    <a:cubicBezTo>
                      <a:pt x="1" y="20"/>
                      <a:pt x="9" y="23"/>
                      <a:pt x="6" y="27"/>
                    </a:cubicBezTo>
                    <a:cubicBezTo>
                      <a:pt x="3" y="31"/>
                      <a:pt x="6" y="31"/>
                      <a:pt x="11" y="35"/>
                    </a:cubicBezTo>
                    <a:cubicBezTo>
                      <a:pt x="16" y="39"/>
                      <a:pt x="8" y="40"/>
                      <a:pt x="8" y="44"/>
                    </a:cubicBezTo>
                    <a:cubicBezTo>
                      <a:pt x="8" y="49"/>
                      <a:pt x="2" y="49"/>
                      <a:pt x="1" y="52"/>
                    </a:cubicBezTo>
                    <a:cubicBezTo>
                      <a:pt x="0" y="55"/>
                      <a:pt x="6" y="61"/>
                      <a:pt x="12" y="6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83" name="Freeform 59">
                <a:extLst>
                  <a:ext uri="{FF2B5EF4-FFF2-40B4-BE49-F238E27FC236}">
                    <a16:creationId xmlns:a16="http://schemas.microsoft.com/office/drawing/2014/main" id="{8C34381B-0484-4E22-8C0A-356134103E3D}"/>
                  </a:ext>
                </a:extLst>
              </p:cNvPr>
              <p:cNvSpPr>
                <a:spLocks/>
              </p:cNvSpPr>
              <p:nvPr/>
            </p:nvSpPr>
            <p:spPr bwMode="auto">
              <a:xfrm>
                <a:off x="5840418" y="2867904"/>
                <a:ext cx="248588" cy="353413"/>
              </a:xfrm>
              <a:custGeom>
                <a:avLst/>
                <a:gdLst>
                  <a:gd name="T0" fmla="*/ 3 w 99"/>
                  <a:gd name="T1" fmla="*/ 24 h 143"/>
                  <a:gd name="T2" fmla="*/ 11 w 99"/>
                  <a:gd name="T3" fmla="*/ 31 h 143"/>
                  <a:gd name="T4" fmla="*/ 7 w 99"/>
                  <a:gd name="T5" fmla="*/ 39 h 143"/>
                  <a:gd name="T6" fmla="*/ 13 w 99"/>
                  <a:gd name="T7" fmla="*/ 45 h 143"/>
                  <a:gd name="T8" fmla="*/ 4 w 99"/>
                  <a:gd name="T9" fmla="*/ 52 h 143"/>
                  <a:gd name="T10" fmla="*/ 12 w 99"/>
                  <a:gd name="T11" fmla="*/ 50 h 143"/>
                  <a:gd name="T12" fmla="*/ 17 w 99"/>
                  <a:gd name="T13" fmla="*/ 56 h 143"/>
                  <a:gd name="T14" fmla="*/ 23 w 99"/>
                  <a:gd name="T15" fmla="*/ 48 h 143"/>
                  <a:gd name="T16" fmla="*/ 24 w 99"/>
                  <a:gd name="T17" fmla="*/ 55 h 143"/>
                  <a:gd name="T18" fmla="*/ 20 w 99"/>
                  <a:gd name="T19" fmla="*/ 67 h 143"/>
                  <a:gd name="T20" fmla="*/ 36 w 99"/>
                  <a:gd name="T21" fmla="*/ 65 h 143"/>
                  <a:gd name="T22" fmla="*/ 39 w 99"/>
                  <a:gd name="T23" fmla="*/ 69 h 143"/>
                  <a:gd name="T24" fmla="*/ 41 w 99"/>
                  <a:gd name="T25" fmla="*/ 76 h 143"/>
                  <a:gd name="T26" fmla="*/ 44 w 99"/>
                  <a:gd name="T27" fmla="*/ 80 h 143"/>
                  <a:gd name="T28" fmla="*/ 43 w 99"/>
                  <a:gd name="T29" fmla="*/ 90 h 143"/>
                  <a:gd name="T30" fmla="*/ 31 w 99"/>
                  <a:gd name="T31" fmla="*/ 90 h 143"/>
                  <a:gd name="T32" fmla="*/ 28 w 99"/>
                  <a:gd name="T33" fmla="*/ 92 h 143"/>
                  <a:gd name="T34" fmla="*/ 25 w 99"/>
                  <a:gd name="T35" fmla="*/ 99 h 143"/>
                  <a:gd name="T36" fmla="*/ 31 w 99"/>
                  <a:gd name="T37" fmla="*/ 104 h 143"/>
                  <a:gd name="T38" fmla="*/ 20 w 99"/>
                  <a:gd name="T39" fmla="*/ 111 h 143"/>
                  <a:gd name="T40" fmla="*/ 25 w 99"/>
                  <a:gd name="T41" fmla="*/ 116 h 143"/>
                  <a:gd name="T42" fmla="*/ 31 w 99"/>
                  <a:gd name="T43" fmla="*/ 117 h 143"/>
                  <a:gd name="T44" fmla="*/ 43 w 99"/>
                  <a:gd name="T45" fmla="*/ 119 h 143"/>
                  <a:gd name="T46" fmla="*/ 44 w 99"/>
                  <a:gd name="T47" fmla="*/ 122 h 143"/>
                  <a:gd name="T48" fmla="*/ 32 w 99"/>
                  <a:gd name="T49" fmla="*/ 124 h 143"/>
                  <a:gd name="T50" fmla="*/ 17 w 99"/>
                  <a:gd name="T51" fmla="*/ 141 h 143"/>
                  <a:gd name="T52" fmla="*/ 26 w 99"/>
                  <a:gd name="T53" fmla="*/ 137 h 143"/>
                  <a:gd name="T54" fmla="*/ 34 w 99"/>
                  <a:gd name="T55" fmla="*/ 138 h 143"/>
                  <a:gd name="T56" fmla="*/ 39 w 99"/>
                  <a:gd name="T57" fmla="*/ 133 h 143"/>
                  <a:gd name="T58" fmla="*/ 47 w 99"/>
                  <a:gd name="T59" fmla="*/ 132 h 143"/>
                  <a:gd name="T60" fmla="*/ 56 w 99"/>
                  <a:gd name="T61" fmla="*/ 130 h 143"/>
                  <a:gd name="T62" fmla="*/ 65 w 99"/>
                  <a:gd name="T63" fmla="*/ 132 h 143"/>
                  <a:gd name="T64" fmla="*/ 78 w 99"/>
                  <a:gd name="T65" fmla="*/ 129 h 143"/>
                  <a:gd name="T66" fmla="*/ 93 w 99"/>
                  <a:gd name="T67" fmla="*/ 123 h 143"/>
                  <a:gd name="T68" fmla="*/ 89 w 99"/>
                  <a:gd name="T69" fmla="*/ 121 h 143"/>
                  <a:gd name="T70" fmla="*/ 89 w 99"/>
                  <a:gd name="T71" fmla="*/ 114 h 143"/>
                  <a:gd name="T72" fmla="*/ 99 w 99"/>
                  <a:gd name="T73" fmla="*/ 103 h 143"/>
                  <a:gd name="T74" fmla="*/ 87 w 99"/>
                  <a:gd name="T75" fmla="*/ 97 h 143"/>
                  <a:gd name="T76" fmla="*/ 81 w 99"/>
                  <a:gd name="T77" fmla="*/ 97 h 143"/>
                  <a:gd name="T78" fmla="*/ 81 w 99"/>
                  <a:gd name="T79" fmla="*/ 90 h 143"/>
                  <a:gd name="T80" fmla="*/ 78 w 99"/>
                  <a:gd name="T81" fmla="*/ 84 h 143"/>
                  <a:gd name="T82" fmla="*/ 69 w 99"/>
                  <a:gd name="T83" fmla="*/ 71 h 143"/>
                  <a:gd name="T84" fmla="*/ 62 w 99"/>
                  <a:gd name="T85" fmla="*/ 57 h 143"/>
                  <a:gd name="T86" fmla="*/ 54 w 99"/>
                  <a:gd name="T87" fmla="*/ 51 h 143"/>
                  <a:gd name="T88" fmla="*/ 44 w 99"/>
                  <a:gd name="T89" fmla="*/ 50 h 143"/>
                  <a:gd name="T90" fmla="*/ 48 w 99"/>
                  <a:gd name="T91" fmla="*/ 42 h 143"/>
                  <a:gd name="T92" fmla="*/ 57 w 99"/>
                  <a:gd name="T93" fmla="*/ 23 h 143"/>
                  <a:gd name="T94" fmla="*/ 36 w 99"/>
                  <a:gd name="T95" fmla="*/ 22 h 143"/>
                  <a:gd name="T96" fmla="*/ 32 w 99"/>
                  <a:gd name="T97" fmla="*/ 18 h 143"/>
                  <a:gd name="T98" fmla="*/ 40 w 99"/>
                  <a:gd name="T99" fmla="*/ 9 h 143"/>
                  <a:gd name="T100" fmla="*/ 42 w 99"/>
                  <a:gd name="T101" fmla="*/ 2 h 143"/>
                  <a:gd name="T102" fmla="*/ 37 w 99"/>
                  <a:gd name="T103" fmla="*/ 6 h 143"/>
                  <a:gd name="T104" fmla="*/ 25 w 99"/>
                  <a:gd name="T105" fmla="*/ 7 h 143"/>
                  <a:gd name="T106" fmla="*/ 18 w 99"/>
                  <a:gd name="T107" fmla="*/ 16 h 143"/>
                  <a:gd name="T108" fmla="*/ 13 w 99"/>
                  <a:gd name="T109" fmla="*/ 24 h 143"/>
                  <a:gd name="T110" fmla="*/ 10 w 99"/>
                  <a:gd name="T111" fmla="*/ 27 h 143"/>
                  <a:gd name="T112" fmla="*/ 3 w 99"/>
                  <a:gd name="T113"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143">
                    <a:moveTo>
                      <a:pt x="3" y="24"/>
                    </a:moveTo>
                    <a:cubicBezTo>
                      <a:pt x="0" y="27"/>
                      <a:pt x="7" y="31"/>
                      <a:pt x="11" y="31"/>
                    </a:cubicBezTo>
                    <a:cubicBezTo>
                      <a:pt x="16" y="32"/>
                      <a:pt x="8" y="35"/>
                      <a:pt x="7" y="39"/>
                    </a:cubicBezTo>
                    <a:cubicBezTo>
                      <a:pt x="6" y="44"/>
                      <a:pt x="13" y="42"/>
                      <a:pt x="13" y="45"/>
                    </a:cubicBezTo>
                    <a:cubicBezTo>
                      <a:pt x="14" y="49"/>
                      <a:pt x="4" y="49"/>
                      <a:pt x="4" y="52"/>
                    </a:cubicBezTo>
                    <a:cubicBezTo>
                      <a:pt x="4" y="56"/>
                      <a:pt x="9" y="51"/>
                      <a:pt x="12" y="50"/>
                    </a:cubicBezTo>
                    <a:cubicBezTo>
                      <a:pt x="14" y="48"/>
                      <a:pt x="11" y="57"/>
                      <a:pt x="17" y="56"/>
                    </a:cubicBezTo>
                    <a:cubicBezTo>
                      <a:pt x="23" y="55"/>
                      <a:pt x="21" y="47"/>
                      <a:pt x="23" y="48"/>
                    </a:cubicBezTo>
                    <a:cubicBezTo>
                      <a:pt x="25" y="48"/>
                      <a:pt x="22" y="52"/>
                      <a:pt x="24" y="55"/>
                    </a:cubicBezTo>
                    <a:cubicBezTo>
                      <a:pt x="26" y="59"/>
                      <a:pt x="20" y="64"/>
                      <a:pt x="20" y="67"/>
                    </a:cubicBezTo>
                    <a:cubicBezTo>
                      <a:pt x="20" y="69"/>
                      <a:pt x="32" y="69"/>
                      <a:pt x="36" y="65"/>
                    </a:cubicBezTo>
                    <a:cubicBezTo>
                      <a:pt x="40" y="61"/>
                      <a:pt x="42" y="66"/>
                      <a:pt x="39" y="69"/>
                    </a:cubicBezTo>
                    <a:cubicBezTo>
                      <a:pt x="36" y="72"/>
                      <a:pt x="38" y="74"/>
                      <a:pt x="41" y="76"/>
                    </a:cubicBezTo>
                    <a:cubicBezTo>
                      <a:pt x="44" y="77"/>
                      <a:pt x="45" y="77"/>
                      <a:pt x="44" y="80"/>
                    </a:cubicBezTo>
                    <a:cubicBezTo>
                      <a:pt x="42" y="82"/>
                      <a:pt x="44" y="87"/>
                      <a:pt x="43" y="90"/>
                    </a:cubicBezTo>
                    <a:cubicBezTo>
                      <a:pt x="42" y="92"/>
                      <a:pt x="32" y="92"/>
                      <a:pt x="31" y="90"/>
                    </a:cubicBezTo>
                    <a:cubicBezTo>
                      <a:pt x="31" y="89"/>
                      <a:pt x="27" y="90"/>
                      <a:pt x="28" y="92"/>
                    </a:cubicBezTo>
                    <a:cubicBezTo>
                      <a:pt x="29" y="95"/>
                      <a:pt x="24" y="97"/>
                      <a:pt x="25" y="99"/>
                    </a:cubicBezTo>
                    <a:cubicBezTo>
                      <a:pt x="25" y="101"/>
                      <a:pt x="31" y="101"/>
                      <a:pt x="31" y="104"/>
                    </a:cubicBezTo>
                    <a:cubicBezTo>
                      <a:pt x="31" y="106"/>
                      <a:pt x="27" y="109"/>
                      <a:pt x="20" y="111"/>
                    </a:cubicBezTo>
                    <a:cubicBezTo>
                      <a:pt x="14" y="113"/>
                      <a:pt x="22" y="118"/>
                      <a:pt x="25" y="116"/>
                    </a:cubicBezTo>
                    <a:cubicBezTo>
                      <a:pt x="28" y="114"/>
                      <a:pt x="27" y="117"/>
                      <a:pt x="31" y="117"/>
                    </a:cubicBezTo>
                    <a:cubicBezTo>
                      <a:pt x="36" y="117"/>
                      <a:pt x="38" y="121"/>
                      <a:pt x="43" y="119"/>
                    </a:cubicBezTo>
                    <a:cubicBezTo>
                      <a:pt x="48" y="117"/>
                      <a:pt x="48" y="119"/>
                      <a:pt x="44" y="122"/>
                    </a:cubicBezTo>
                    <a:cubicBezTo>
                      <a:pt x="41" y="125"/>
                      <a:pt x="35" y="122"/>
                      <a:pt x="32" y="124"/>
                    </a:cubicBezTo>
                    <a:cubicBezTo>
                      <a:pt x="28" y="125"/>
                      <a:pt x="15" y="138"/>
                      <a:pt x="17" y="141"/>
                    </a:cubicBezTo>
                    <a:cubicBezTo>
                      <a:pt x="19" y="143"/>
                      <a:pt x="21" y="139"/>
                      <a:pt x="26" y="137"/>
                    </a:cubicBezTo>
                    <a:cubicBezTo>
                      <a:pt x="31" y="135"/>
                      <a:pt x="31" y="138"/>
                      <a:pt x="34" y="138"/>
                    </a:cubicBezTo>
                    <a:cubicBezTo>
                      <a:pt x="37" y="139"/>
                      <a:pt x="37" y="133"/>
                      <a:pt x="39" y="133"/>
                    </a:cubicBezTo>
                    <a:cubicBezTo>
                      <a:pt x="41" y="134"/>
                      <a:pt x="43" y="131"/>
                      <a:pt x="47" y="132"/>
                    </a:cubicBezTo>
                    <a:cubicBezTo>
                      <a:pt x="51" y="133"/>
                      <a:pt x="54" y="131"/>
                      <a:pt x="56" y="130"/>
                    </a:cubicBezTo>
                    <a:cubicBezTo>
                      <a:pt x="58" y="128"/>
                      <a:pt x="63" y="133"/>
                      <a:pt x="65" y="132"/>
                    </a:cubicBezTo>
                    <a:cubicBezTo>
                      <a:pt x="67" y="131"/>
                      <a:pt x="74" y="129"/>
                      <a:pt x="78" y="129"/>
                    </a:cubicBezTo>
                    <a:cubicBezTo>
                      <a:pt x="81" y="130"/>
                      <a:pt x="91" y="125"/>
                      <a:pt x="93" y="123"/>
                    </a:cubicBezTo>
                    <a:cubicBezTo>
                      <a:pt x="96" y="121"/>
                      <a:pt x="92" y="120"/>
                      <a:pt x="89" y="121"/>
                    </a:cubicBezTo>
                    <a:cubicBezTo>
                      <a:pt x="85" y="121"/>
                      <a:pt x="86" y="117"/>
                      <a:pt x="89" y="114"/>
                    </a:cubicBezTo>
                    <a:cubicBezTo>
                      <a:pt x="93" y="111"/>
                      <a:pt x="98" y="108"/>
                      <a:pt x="99" y="103"/>
                    </a:cubicBezTo>
                    <a:cubicBezTo>
                      <a:pt x="99" y="98"/>
                      <a:pt x="88" y="95"/>
                      <a:pt x="87" y="97"/>
                    </a:cubicBezTo>
                    <a:cubicBezTo>
                      <a:pt x="86" y="100"/>
                      <a:pt x="83" y="100"/>
                      <a:pt x="81" y="97"/>
                    </a:cubicBezTo>
                    <a:cubicBezTo>
                      <a:pt x="80" y="94"/>
                      <a:pt x="83" y="91"/>
                      <a:pt x="81" y="90"/>
                    </a:cubicBezTo>
                    <a:cubicBezTo>
                      <a:pt x="79" y="90"/>
                      <a:pt x="77" y="86"/>
                      <a:pt x="78" y="84"/>
                    </a:cubicBezTo>
                    <a:cubicBezTo>
                      <a:pt x="78" y="83"/>
                      <a:pt x="75" y="72"/>
                      <a:pt x="69" y="71"/>
                    </a:cubicBezTo>
                    <a:cubicBezTo>
                      <a:pt x="63" y="69"/>
                      <a:pt x="63" y="61"/>
                      <a:pt x="62" y="57"/>
                    </a:cubicBezTo>
                    <a:cubicBezTo>
                      <a:pt x="61" y="53"/>
                      <a:pt x="57" y="55"/>
                      <a:pt x="54" y="51"/>
                    </a:cubicBezTo>
                    <a:cubicBezTo>
                      <a:pt x="51" y="48"/>
                      <a:pt x="46" y="49"/>
                      <a:pt x="44" y="50"/>
                    </a:cubicBezTo>
                    <a:cubicBezTo>
                      <a:pt x="41" y="50"/>
                      <a:pt x="44" y="45"/>
                      <a:pt x="48" y="42"/>
                    </a:cubicBezTo>
                    <a:cubicBezTo>
                      <a:pt x="52" y="40"/>
                      <a:pt x="57" y="25"/>
                      <a:pt x="57" y="23"/>
                    </a:cubicBezTo>
                    <a:cubicBezTo>
                      <a:pt x="57" y="20"/>
                      <a:pt x="39" y="20"/>
                      <a:pt x="36" y="22"/>
                    </a:cubicBezTo>
                    <a:cubicBezTo>
                      <a:pt x="32" y="23"/>
                      <a:pt x="29" y="19"/>
                      <a:pt x="32" y="18"/>
                    </a:cubicBezTo>
                    <a:cubicBezTo>
                      <a:pt x="35" y="17"/>
                      <a:pt x="41" y="11"/>
                      <a:pt x="40" y="9"/>
                    </a:cubicBezTo>
                    <a:cubicBezTo>
                      <a:pt x="40" y="6"/>
                      <a:pt x="45" y="4"/>
                      <a:pt x="42" y="2"/>
                    </a:cubicBezTo>
                    <a:cubicBezTo>
                      <a:pt x="40" y="0"/>
                      <a:pt x="39" y="5"/>
                      <a:pt x="37" y="6"/>
                    </a:cubicBezTo>
                    <a:cubicBezTo>
                      <a:pt x="35" y="8"/>
                      <a:pt x="30" y="8"/>
                      <a:pt x="25" y="7"/>
                    </a:cubicBezTo>
                    <a:cubicBezTo>
                      <a:pt x="20" y="6"/>
                      <a:pt x="18" y="13"/>
                      <a:pt x="18" y="16"/>
                    </a:cubicBezTo>
                    <a:cubicBezTo>
                      <a:pt x="18" y="19"/>
                      <a:pt x="12" y="21"/>
                      <a:pt x="13" y="24"/>
                    </a:cubicBezTo>
                    <a:cubicBezTo>
                      <a:pt x="14" y="26"/>
                      <a:pt x="12" y="28"/>
                      <a:pt x="10" y="27"/>
                    </a:cubicBezTo>
                    <a:cubicBezTo>
                      <a:pt x="8" y="25"/>
                      <a:pt x="7" y="22"/>
                      <a:pt x="3" y="2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Fira Sans Light"/>
                  <a:ea typeface="+mn-ea"/>
                  <a:cs typeface="+mn-cs"/>
                </a:endParaRPr>
              </a:p>
            </p:txBody>
          </p:sp>
          <p:sp>
            <p:nvSpPr>
              <p:cNvPr id="984" name="Freeform 60">
                <a:extLst>
                  <a:ext uri="{FF2B5EF4-FFF2-40B4-BE49-F238E27FC236}">
                    <a16:creationId xmlns:a16="http://schemas.microsoft.com/office/drawing/2014/main" id="{3407F55B-6116-4564-A0BA-A299B2ACCB43}"/>
                  </a:ext>
                </a:extLst>
              </p:cNvPr>
              <p:cNvSpPr>
                <a:spLocks/>
              </p:cNvSpPr>
              <p:nvPr/>
            </p:nvSpPr>
            <p:spPr bwMode="auto">
              <a:xfrm>
                <a:off x="5828439" y="2885126"/>
                <a:ext cx="32197" cy="29950"/>
              </a:xfrm>
              <a:custGeom>
                <a:avLst/>
                <a:gdLst>
                  <a:gd name="T0" fmla="*/ 4 w 13"/>
                  <a:gd name="T1" fmla="*/ 12 h 12"/>
                  <a:gd name="T2" fmla="*/ 11 w 13"/>
                  <a:gd name="T3" fmla="*/ 2 h 12"/>
                  <a:gd name="T4" fmla="*/ 4 w 13"/>
                  <a:gd name="T5" fmla="*/ 12 h 12"/>
                </a:gdLst>
                <a:ahLst/>
                <a:cxnLst>
                  <a:cxn ang="0">
                    <a:pos x="T0" y="T1"/>
                  </a:cxn>
                  <a:cxn ang="0">
                    <a:pos x="T2" y="T3"/>
                  </a:cxn>
                  <a:cxn ang="0">
                    <a:pos x="T4" y="T5"/>
                  </a:cxn>
                </a:cxnLst>
                <a:rect l="0" t="0" r="r" b="b"/>
                <a:pathLst>
                  <a:path w="13" h="12">
                    <a:moveTo>
                      <a:pt x="4" y="12"/>
                    </a:moveTo>
                    <a:cubicBezTo>
                      <a:pt x="8" y="12"/>
                      <a:pt x="13" y="5"/>
                      <a:pt x="11" y="2"/>
                    </a:cubicBezTo>
                    <a:cubicBezTo>
                      <a:pt x="9" y="0"/>
                      <a:pt x="0" y="12"/>
                      <a:pt x="4" y="1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85" name="Freeform 61">
                <a:extLst>
                  <a:ext uri="{FF2B5EF4-FFF2-40B4-BE49-F238E27FC236}">
                    <a16:creationId xmlns:a16="http://schemas.microsoft.com/office/drawing/2014/main" id="{054545EC-E526-44B6-A599-7CE73399AC5F}"/>
                  </a:ext>
                </a:extLst>
              </p:cNvPr>
              <p:cNvSpPr>
                <a:spLocks/>
              </p:cNvSpPr>
              <p:nvPr/>
            </p:nvSpPr>
            <p:spPr bwMode="auto">
              <a:xfrm>
                <a:off x="5993166" y="2793778"/>
                <a:ext cx="20217" cy="34443"/>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86" name="Freeform 62">
                <a:extLst>
                  <a:ext uri="{FF2B5EF4-FFF2-40B4-BE49-F238E27FC236}">
                    <a16:creationId xmlns:a16="http://schemas.microsoft.com/office/drawing/2014/main" id="{DBF7E331-0E98-4170-820D-1F15D1845255}"/>
                  </a:ext>
                </a:extLst>
              </p:cNvPr>
              <p:cNvSpPr>
                <a:spLocks/>
              </p:cNvSpPr>
              <p:nvPr/>
            </p:nvSpPr>
            <p:spPr bwMode="auto">
              <a:xfrm>
                <a:off x="6349574" y="2978721"/>
                <a:ext cx="50167" cy="64393"/>
              </a:xfrm>
              <a:custGeom>
                <a:avLst/>
                <a:gdLst>
                  <a:gd name="T0" fmla="*/ 5 w 20"/>
                  <a:gd name="T1" fmla="*/ 21 h 26"/>
                  <a:gd name="T2" fmla="*/ 8 w 20"/>
                  <a:gd name="T3" fmla="*/ 26 h 26"/>
                  <a:gd name="T4" fmla="*/ 16 w 20"/>
                  <a:gd name="T5" fmla="*/ 16 h 26"/>
                  <a:gd name="T6" fmla="*/ 18 w 20"/>
                  <a:gd name="T7" fmla="*/ 4 h 26"/>
                  <a:gd name="T8" fmla="*/ 15 w 20"/>
                  <a:gd name="T9" fmla="*/ 7 h 26"/>
                  <a:gd name="T10" fmla="*/ 11 w 20"/>
                  <a:gd name="T11" fmla="*/ 4 h 26"/>
                  <a:gd name="T12" fmla="*/ 3 w 20"/>
                  <a:gd name="T13" fmla="*/ 7 h 26"/>
                  <a:gd name="T14" fmla="*/ 8 w 20"/>
                  <a:gd name="T15" fmla="*/ 18 h 26"/>
                  <a:gd name="T16" fmla="*/ 5 w 20"/>
                  <a:gd name="T17"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6">
                    <a:moveTo>
                      <a:pt x="5" y="21"/>
                    </a:moveTo>
                    <a:cubicBezTo>
                      <a:pt x="2" y="20"/>
                      <a:pt x="3" y="25"/>
                      <a:pt x="8" y="26"/>
                    </a:cubicBezTo>
                    <a:cubicBezTo>
                      <a:pt x="12" y="26"/>
                      <a:pt x="16" y="18"/>
                      <a:pt x="16" y="16"/>
                    </a:cubicBezTo>
                    <a:cubicBezTo>
                      <a:pt x="15" y="14"/>
                      <a:pt x="20" y="5"/>
                      <a:pt x="18" y="4"/>
                    </a:cubicBezTo>
                    <a:cubicBezTo>
                      <a:pt x="17" y="3"/>
                      <a:pt x="16" y="6"/>
                      <a:pt x="15" y="7"/>
                    </a:cubicBezTo>
                    <a:cubicBezTo>
                      <a:pt x="13" y="7"/>
                      <a:pt x="11" y="0"/>
                      <a:pt x="11" y="4"/>
                    </a:cubicBezTo>
                    <a:cubicBezTo>
                      <a:pt x="10" y="8"/>
                      <a:pt x="7" y="3"/>
                      <a:pt x="3" y="7"/>
                    </a:cubicBezTo>
                    <a:cubicBezTo>
                      <a:pt x="0" y="12"/>
                      <a:pt x="5" y="16"/>
                      <a:pt x="8" y="18"/>
                    </a:cubicBezTo>
                    <a:cubicBezTo>
                      <a:pt x="10" y="19"/>
                      <a:pt x="8" y="21"/>
                      <a:pt x="5" y="2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87" name="Freeform 63">
                <a:extLst>
                  <a:ext uri="{FF2B5EF4-FFF2-40B4-BE49-F238E27FC236}">
                    <a16:creationId xmlns:a16="http://schemas.microsoft.com/office/drawing/2014/main" id="{D394C685-C421-49B2-A989-B753649CBAD5}"/>
                  </a:ext>
                </a:extLst>
              </p:cNvPr>
              <p:cNvSpPr>
                <a:spLocks/>
              </p:cNvSpPr>
              <p:nvPr/>
            </p:nvSpPr>
            <p:spPr bwMode="auto">
              <a:xfrm>
                <a:off x="6539759" y="2912082"/>
                <a:ext cx="40434" cy="41930"/>
              </a:xfrm>
              <a:custGeom>
                <a:avLst/>
                <a:gdLst>
                  <a:gd name="T0" fmla="*/ 9 w 16"/>
                  <a:gd name="T1" fmla="*/ 0 h 17"/>
                  <a:gd name="T2" fmla="*/ 2 w 16"/>
                  <a:gd name="T3" fmla="*/ 15 h 17"/>
                  <a:gd name="T4" fmla="*/ 9 w 16"/>
                  <a:gd name="T5" fmla="*/ 0 h 17"/>
                </a:gdLst>
                <a:ahLst/>
                <a:cxnLst>
                  <a:cxn ang="0">
                    <a:pos x="T0" y="T1"/>
                  </a:cxn>
                  <a:cxn ang="0">
                    <a:pos x="T2" y="T3"/>
                  </a:cxn>
                  <a:cxn ang="0">
                    <a:pos x="T4" y="T5"/>
                  </a:cxn>
                </a:cxnLst>
                <a:rect l="0" t="0" r="r" b="b"/>
                <a:pathLst>
                  <a:path w="16" h="17">
                    <a:moveTo>
                      <a:pt x="9" y="0"/>
                    </a:moveTo>
                    <a:cubicBezTo>
                      <a:pt x="3" y="1"/>
                      <a:pt x="0" y="13"/>
                      <a:pt x="2" y="15"/>
                    </a:cubicBezTo>
                    <a:cubicBezTo>
                      <a:pt x="3" y="17"/>
                      <a:pt x="16" y="0"/>
                      <a:pt x="9" y="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88" name="Freeform 64">
                <a:extLst>
                  <a:ext uri="{FF2B5EF4-FFF2-40B4-BE49-F238E27FC236}">
                    <a16:creationId xmlns:a16="http://schemas.microsoft.com/office/drawing/2014/main" id="{FBC893DD-05E3-452E-A083-199D213DC435}"/>
                  </a:ext>
                </a:extLst>
              </p:cNvPr>
              <p:cNvSpPr>
                <a:spLocks/>
              </p:cNvSpPr>
              <p:nvPr/>
            </p:nvSpPr>
            <p:spPr bwMode="auto">
              <a:xfrm>
                <a:off x="6645334" y="2877638"/>
                <a:ext cx="40434" cy="26955"/>
              </a:xfrm>
              <a:custGeom>
                <a:avLst/>
                <a:gdLst>
                  <a:gd name="T0" fmla="*/ 3 w 16"/>
                  <a:gd name="T1" fmla="*/ 11 h 11"/>
                  <a:gd name="T2" fmla="*/ 14 w 16"/>
                  <a:gd name="T3" fmla="*/ 3 h 11"/>
                  <a:gd name="T4" fmla="*/ 7 w 16"/>
                  <a:gd name="T5" fmla="*/ 1 h 11"/>
                  <a:gd name="T6" fmla="*/ 3 w 16"/>
                  <a:gd name="T7" fmla="*/ 11 h 11"/>
                </a:gdLst>
                <a:ahLst/>
                <a:cxnLst>
                  <a:cxn ang="0">
                    <a:pos x="T0" y="T1"/>
                  </a:cxn>
                  <a:cxn ang="0">
                    <a:pos x="T2" y="T3"/>
                  </a:cxn>
                  <a:cxn ang="0">
                    <a:pos x="T4" y="T5"/>
                  </a:cxn>
                  <a:cxn ang="0">
                    <a:pos x="T6" y="T7"/>
                  </a:cxn>
                </a:cxnLst>
                <a:rect l="0" t="0" r="r" b="b"/>
                <a:pathLst>
                  <a:path w="16" h="11">
                    <a:moveTo>
                      <a:pt x="3" y="11"/>
                    </a:moveTo>
                    <a:cubicBezTo>
                      <a:pt x="6" y="11"/>
                      <a:pt x="13" y="5"/>
                      <a:pt x="14" y="3"/>
                    </a:cubicBezTo>
                    <a:cubicBezTo>
                      <a:pt x="16" y="2"/>
                      <a:pt x="13" y="0"/>
                      <a:pt x="7" y="1"/>
                    </a:cubicBezTo>
                    <a:cubicBezTo>
                      <a:pt x="1" y="3"/>
                      <a:pt x="0" y="11"/>
                      <a:pt x="3" y="1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89" name="Freeform 65">
                <a:extLst>
                  <a:ext uri="{FF2B5EF4-FFF2-40B4-BE49-F238E27FC236}">
                    <a16:creationId xmlns:a16="http://schemas.microsoft.com/office/drawing/2014/main" id="{9AD52F96-0F6E-4275-AAE2-F2F1FB5ECA45}"/>
                  </a:ext>
                </a:extLst>
              </p:cNvPr>
              <p:cNvSpPr>
                <a:spLocks/>
              </p:cNvSpPr>
              <p:nvPr/>
            </p:nvSpPr>
            <p:spPr bwMode="auto">
              <a:xfrm>
                <a:off x="6652821" y="2862662"/>
                <a:ext cx="27705" cy="12729"/>
              </a:xfrm>
              <a:custGeom>
                <a:avLst/>
                <a:gdLst>
                  <a:gd name="T0" fmla="*/ 9 w 11"/>
                  <a:gd name="T1" fmla="*/ 2 h 5"/>
                  <a:gd name="T2" fmla="*/ 2 w 11"/>
                  <a:gd name="T3" fmla="*/ 3 h 5"/>
                  <a:gd name="T4" fmla="*/ 9 w 11"/>
                  <a:gd name="T5" fmla="*/ 2 h 5"/>
                </a:gdLst>
                <a:ahLst/>
                <a:cxnLst>
                  <a:cxn ang="0">
                    <a:pos x="T0" y="T1"/>
                  </a:cxn>
                  <a:cxn ang="0">
                    <a:pos x="T2" y="T3"/>
                  </a:cxn>
                  <a:cxn ang="0">
                    <a:pos x="T4" y="T5"/>
                  </a:cxn>
                </a:cxnLst>
                <a:rect l="0" t="0" r="r" b="b"/>
                <a:pathLst>
                  <a:path w="11" h="5">
                    <a:moveTo>
                      <a:pt x="9" y="2"/>
                    </a:moveTo>
                    <a:cubicBezTo>
                      <a:pt x="11" y="0"/>
                      <a:pt x="0" y="1"/>
                      <a:pt x="2" y="3"/>
                    </a:cubicBezTo>
                    <a:cubicBezTo>
                      <a:pt x="4" y="5"/>
                      <a:pt x="8" y="5"/>
                      <a:pt x="9" y="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0" name="Freeform 66">
                <a:extLst>
                  <a:ext uri="{FF2B5EF4-FFF2-40B4-BE49-F238E27FC236}">
                    <a16:creationId xmlns:a16="http://schemas.microsoft.com/office/drawing/2014/main" id="{0D2D02C9-B4E2-4777-8608-E27BE93D47FA}"/>
                  </a:ext>
                </a:extLst>
              </p:cNvPr>
              <p:cNvSpPr>
                <a:spLocks/>
              </p:cNvSpPr>
              <p:nvPr/>
            </p:nvSpPr>
            <p:spPr bwMode="auto">
              <a:xfrm>
                <a:off x="6324116" y="1869810"/>
                <a:ext cx="53162" cy="41930"/>
              </a:xfrm>
              <a:custGeom>
                <a:avLst/>
                <a:gdLst>
                  <a:gd name="T0" fmla="*/ 12 w 21"/>
                  <a:gd name="T1" fmla="*/ 11 h 17"/>
                  <a:gd name="T2" fmla="*/ 20 w 21"/>
                  <a:gd name="T3" fmla="*/ 17 h 17"/>
                  <a:gd name="T4" fmla="*/ 12 w 21"/>
                  <a:gd name="T5" fmla="*/ 7 h 17"/>
                  <a:gd name="T6" fmla="*/ 5 w 21"/>
                  <a:gd name="T7" fmla="*/ 1 h 17"/>
                  <a:gd name="T8" fmla="*/ 12 w 21"/>
                  <a:gd name="T9" fmla="*/ 11 h 17"/>
                </a:gdLst>
                <a:ahLst/>
                <a:cxnLst>
                  <a:cxn ang="0">
                    <a:pos x="T0" y="T1"/>
                  </a:cxn>
                  <a:cxn ang="0">
                    <a:pos x="T2" y="T3"/>
                  </a:cxn>
                  <a:cxn ang="0">
                    <a:pos x="T4" y="T5"/>
                  </a:cxn>
                  <a:cxn ang="0">
                    <a:pos x="T6" y="T7"/>
                  </a:cxn>
                  <a:cxn ang="0">
                    <a:pos x="T8" y="T9"/>
                  </a:cxn>
                </a:cxnLst>
                <a:rect l="0" t="0" r="r" b="b"/>
                <a:pathLst>
                  <a:path w="21" h="17">
                    <a:moveTo>
                      <a:pt x="12" y="11"/>
                    </a:moveTo>
                    <a:cubicBezTo>
                      <a:pt x="15" y="12"/>
                      <a:pt x="17" y="17"/>
                      <a:pt x="20" y="17"/>
                    </a:cubicBezTo>
                    <a:cubicBezTo>
                      <a:pt x="21" y="16"/>
                      <a:pt x="15" y="10"/>
                      <a:pt x="12" y="7"/>
                    </a:cubicBezTo>
                    <a:cubicBezTo>
                      <a:pt x="9" y="3"/>
                      <a:pt x="9" y="0"/>
                      <a:pt x="5" y="1"/>
                    </a:cubicBezTo>
                    <a:cubicBezTo>
                      <a:pt x="0" y="2"/>
                      <a:pt x="9" y="10"/>
                      <a:pt x="12" y="1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1" name="Freeform 67">
                <a:extLst>
                  <a:ext uri="{FF2B5EF4-FFF2-40B4-BE49-F238E27FC236}">
                    <a16:creationId xmlns:a16="http://schemas.microsoft.com/office/drawing/2014/main" id="{159855A8-7982-4FD6-AADF-01F14A9948CB}"/>
                  </a:ext>
                </a:extLst>
              </p:cNvPr>
              <p:cNvSpPr>
                <a:spLocks/>
              </p:cNvSpPr>
              <p:nvPr/>
            </p:nvSpPr>
            <p:spPr bwMode="auto">
              <a:xfrm>
                <a:off x="6532272" y="1765732"/>
                <a:ext cx="273297" cy="86857"/>
              </a:xfrm>
              <a:custGeom>
                <a:avLst/>
                <a:gdLst>
                  <a:gd name="T0" fmla="*/ 8 w 109"/>
                  <a:gd name="T1" fmla="*/ 13 h 35"/>
                  <a:gd name="T2" fmla="*/ 7 w 109"/>
                  <a:gd name="T3" fmla="*/ 17 h 35"/>
                  <a:gd name="T4" fmla="*/ 48 w 109"/>
                  <a:gd name="T5" fmla="*/ 18 h 35"/>
                  <a:gd name="T6" fmla="*/ 25 w 109"/>
                  <a:gd name="T7" fmla="*/ 26 h 35"/>
                  <a:gd name="T8" fmla="*/ 51 w 109"/>
                  <a:gd name="T9" fmla="*/ 30 h 35"/>
                  <a:gd name="T10" fmla="*/ 65 w 109"/>
                  <a:gd name="T11" fmla="*/ 34 h 35"/>
                  <a:gd name="T12" fmla="*/ 77 w 109"/>
                  <a:gd name="T13" fmla="*/ 31 h 35"/>
                  <a:gd name="T14" fmla="*/ 92 w 109"/>
                  <a:gd name="T15" fmla="*/ 25 h 35"/>
                  <a:gd name="T16" fmla="*/ 107 w 109"/>
                  <a:gd name="T17" fmla="*/ 12 h 35"/>
                  <a:gd name="T18" fmla="*/ 85 w 109"/>
                  <a:gd name="T19" fmla="*/ 8 h 35"/>
                  <a:gd name="T20" fmla="*/ 68 w 109"/>
                  <a:gd name="T21" fmla="*/ 6 h 35"/>
                  <a:gd name="T22" fmla="*/ 62 w 109"/>
                  <a:gd name="T23" fmla="*/ 9 h 35"/>
                  <a:gd name="T24" fmla="*/ 56 w 109"/>
                  <a:gd name="T25" fmla="*/ 2 h 35"/>
                  <a:gd name="T26" fmla="*/ 54 w 109"/>
                  <a:gd name="T27" fmla="*/ 13 h 35"/>
                  <a:gd name="T28" fmla="*/ 45 w 109"/>
                  <a:gd name="T29" fmla="*/ 8 h 35"/>
                  <a:gd name="T30" fmla="*/ 35 w 109"/>
                  <a:gd name="T31" fmla="*/ 7 h 35"/>
                  <a:gd name="T32" fmla="*/ 23 w 109"/>
                  <a:gd name="T33" fmla="*/ 0 h 35"/>
                  <a:gd name="T34" fmla="*/ 24 w 109"/>
                  <a:gd name="T35" fmla="*/ 5 h 35"/>
                  <a:gd name="T36" fmla="*/ 16 w 109"/>
                  <a:gd name="T37" fmla="*/ 3 h 35"/>
                  <a:gd name="T38" fmla="*/ 16 w 109"/>
                  <a:gd name="T39" fmla="*/ 9 h 35"/>
                  <a:gd name="T40" fmla="*/ 7 w 109"/>
                  <a:gd name="T41" fmla="*/ 3 h 35"/>
                  <a:gd name="T42" fmla="*/ 3 w 109"/>
                  <a:gd name="T43" fmla="*/ 8 h 35"/>
                  <a:gd name="T44" fmla="*/ 8 w 109"/>
                  <a:gd name="T45"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35">
                    <a:moveTo>
                      <a:pt x="8" y="13"/>
                    </a:moveTo>
                    <a:cubicBezTo>
                      <a:pt x="11" y="14"/>
                      <a:pt x="5" y="14"/>
                      <a:pt x="7" y="17"/>
                    </a:cubicBezTo>
                    <a:cubicBezTo>
                      <a:pt x="15" y="24"/>
                      <a:pt x="44" y="16"/>
                      <a:pt x="48" y="18"/>
                    </a:cubicBezTo>
                    <a:cubicBezTo>
                      <a:pt x="52" y="20"/>
                      <a:pt x="23" y="23"/>
                      <a:pt x="25" y="26"/>
                    </a:cubicBezTo>
                    <a:cubicBezTo>
                      <a:pt x="26" y="29"/>
                      <a:pt x="49" y="32"/>
                      <a:pt x="51" y="30"/>
                    </a:cubicBezTo>
                    <a:cubicBezTo>
                      <a:pt x="53" y="28"/>
                      <a:pt x="57" y="34"/>
                      <a:pt x="65" y="34"/>
                    </a:cubicBezTo>
                    <a:cubicBezTo>
                      <a:pt x="72" y="35"/>
                      <a:pt x="72" y="31"/>
                      <a:pt x="77" y="31"/>
                    </a:cubicBezTo>
                    <a:cubicBezTo>
                      <a:pt x="83" y="31"/>
                      <a:pt x="92" y="28"/>
                      <a:pt x="92" y="25"/>
                    </a:cubicBezTo>
                    <a:cubicBezTo>
                      <a:pt x="92" y="21"/>
                      <a:pt x="109" y="17"/>
                      <a:pt x="107" y="12"/>
                    </a:cubicBezTo>
                    <a:cubicBezTo>
                      <a:pt x="106" y="6"/>
                      <a:pt x="90" y="10"/>
                      <a:pt x="85" y="8"/>
                    </a:cubicBezTo>
                    <a:cubicBezTo>
                      <a:pt x="81" y="6"/>
                      <a:pt x="70" y="3"/>
                      <a:pt x="68" y="6"/>
                    </a:cubicBezTo>
                    <a:cubicBezTo>
                      <a:pt x="67" y="10"/>
                      <a:pt x="64" y="11"/>
                      <a:pt x="62" y="9"/>
                    </a:cubicBezTo>
                    <a:cubicBezTo>
                      <a:pt x="61" y="8"/>
                      <a:pt x="63" y="0"/>
                      <a:pt x="56" y="2"/>
                    </a:cubicBezTo>
                    <a:cubicBezTo>
                      <a:pt x="48" y="4"/>
                      <a:pt x="55" y="12"/>
                      <a:pt x="54" y="13"/>
                    </a:cubicBezTo>
                    <a:cubicBezTo>
                      <a:pt x="52" y="14"/>
                      <a:pt x="45" y="11"/>
                      <a:pt x="45" y="8"/>
                    </a:cubicBezTo>
                    <a:cubicBezTo>
                      <a:pt x="44" y="4"/>
                      <a:pt x="36" y="12"/>
                      <a:pt x="35" y="7"/>
                    </a:cubicBezTo>
                    <a:cubicBezTo>
                      <a:pt x="34" y="3"/>
                      <a:pt x="25" y="0"/>
                      <a:pt x="23" y="0"/>
                    </a:cubicBezTo>
                    <a:cubicBezTo>
                      <a:pt x="21" y="1"/>
                      <a:pt x="25" y="3"/>
                      <a:pt x="24" y="5"/>
                    </a:cubicBezTo>
                    <a:cubicBezTo>
                      <a:pt x="23" y="7"/>
                      <a:pt x="18" y="3"/>
                      <a:pt x="16" y="3"/>
                    </a:cubicBezTo>
                    <a:cubicBezTo>
                      <a:pt x="14" y="3"/>
                      <a:pt x="17" y="7"/>
                      <a:pt x="16" y="9"/>
                    </a:cubicBezTo>
                    <a:cubicBezTo>
                      <a:pt x="15" y="11"/>
                      <a:pt x="11" y="3"/>
                      <a:pt x="7" y="3"/>
                    </a:cubicBezTo>
                    <a:cubicBezTo>
                      <a:pt x="4" y="3"/>
                      <a:pt x="5" y="7"/>
                      <a:pt x="3" y="8"/>
                    </a:cubicBezTo>
                    <a:cubicBezTo>
                      <a:pt x="0" y="8"/>
                      <a:pt x="6" y="11"/>
                      <a:pt x="8" y="1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2" name="Freeform 68">
                <a:extLst>
                  <a:ext uri="{FF2B5EF4-FFF2-40B4-BE49-F238E27FC236}">
                    <a16:creationId xmlns:a16="http://schemas.microsoft.com/office/drawing/2014/main" id="{FBEFC950-F295-44CC-A7E6-1923A9151F0A}"/>
                  </a:ext>
                </a:extLst>
              </p:cNvPr>
              <p:cNvSpPr>
                <a:spLocks/>
              </p:cNvSpPr>
              <p:nvPr/>
            </p:nvSpPr>
            <p:spPr bwMode="auto">
              <a:xfrm>
                <a:off x="6339840" y="1793436"/>
                <a:ext cx="387856" cy="219387"/>
              </a:xfrm>
              <a:custGeom>
                <a:avLst/>
                <a:gdLst>
                  <a:gd name="T0" fmla="*/ 9 w 155"/>
                  <a:gd name="T1" fmla="*/ 33 h 89"/>
                  <a:gd name="T2" fmla="*/ 37 w 155"/>
                  <a:gd name="T3" fmla="*/ 46 h 89"/>
                  <a:gd name="T4" fmla="*/ 49 w 155"/>
                  <a:gd name="T5" fmla="*/ 33 h 89"/>
                  <a:gd name="T6" fmla="*/ 60 w 155"/>
                  <a:gd name="T7" fmla="*/ 38 h 89"/>
                  <a:gd name="T8" fmla="*/ 51 w 155"/>
                  <a:gd name="T9" fmla="*/ 48 h 89"/>
                  <a:gd name="T10" fmla="*/ 43 w 155"/>
                  <a:gd name="T11" fmla="*/ 58 h 89"/>
                  <a:gd name="T12" fmla="*/ 55 w 155"/>
                  <a:gd name="T13" fmla="*/ 60 h 89"/>
                  <a:gd name="T14" fmla="*/ 34 w 155"/>
                  <a:gd name="T15" fmla="*/ 66 h 89"/>
                  <a:gd name="T16" fmla="*/ 57 w 155"/>
                  <a:gd name="T17" fmla="*/ 77 h 89"/>
                  <a:gd name="T18" fmla="*/ 61 w 155"/>
                  <a:gd name="T19" fmla="*/ 86 h 89"/>
                  <a:gd name="T20" fmla="*/ 81 w 155"/>
                  <a:gd name="T21" fmla="*/ 64 h 89"/>
                  <a:gd name="T22" fmla="*/ 91 w 155"/>
                  <a:gd name="T23" fmla="*/ 50 h 89"/>
                  <a:gd name="T24" fmla="*/ 108 w 155"/>
                  <a:gd name="T25" fmla="*/ 37 h 89"/>
                  <a:gd name="T26" fmla="*/ 112 w 155"/>
                  <a:gd name="T27" fmla="*/ 48 h 89"/>
                  <a:gd name="T28" fmla="*/ 114 w 155"/>
                  <a:gd name="T29" fmla="*/ 62 h 89"/>
                  <a:gd name="T30" fmla="*/ 131 w 155"/>
                  <a:gd name="T31" fmla="*/ 70 h 89"/>
                  <a:gd name="T32" fmla="*/ 155 w 155"/>
                  <a:gd name="T33" fmla="*/ 57 h 89"/>
                  <a:gd name="T34" fmla="*/ 138 w 155"/>
                  <a:gd name="T35" fmla="*/ 53 h 89"/>
                  <a:gd name="T36" fmla="*/ 127 w 155"/>
                  <a:gd name="T37" fmla="*/ 45 h 89"/>
                  <a:gd name="T38" fmla="*/ 119 w 155"/>
                  <a:gd name="T39" fmla="*/ 32 h 89"/>
                  <a:gd name="T40" fmla="*/ 105 w 155"/>
                  <a:gd name="T41" fmla="*/ 26 h 89"/>
                  <a:gd name="T42" fmla="*/ 90 w 155"/>
                  <a:gd name="T43" fmla="*/ 23 h 89"/>
                  <a:gd name="T44" fmla="*/ 76 w 155"/>
                  <a:gd name="T45" fmla="*/ 18 h 89"/>
                  <a:gd name="T46" fmla="*/ 67 w 155"/>
                  <a:gd name="T47" fmla="*/ 6 h 89"/>
                  <a:gd name="T48" fmla="*/ 59 w 155"/>
                  <a:gd name="T49" fmla="*/ 6 h 89"/>
                  <a:gd name="T50" fmla="*/ 64 w 155"/>
                  <a:gd name="T51" fmla="*/ 28 h 89"/>
                  <a:gd name="T52" fmla="*/ 44 w 155"/>
                  <a:gd name="T53" fmla="*/ 8 h 89"/>
                  <a:gd name="T54" fmla="*/ 36 w 155"/>
                  <a:gd name="T55" fmla="*/ 19 h 89"/>
                  <a:gd name="T56" fmla="*/ 37 w 155"/>
                  <a:gd name="T57" fmla="*/ 9 h 89"/>
                  <a:gd name="T58" fmla="*/ 21 w 155"/>
                  <a:gd name="T59" fmla="*/ 8 h 89"/>
                  <a:gd name="T60" fmla="*/ 4 w 155"/>
                  <a:gd name="T61" fmla="*/ 12 h 89"/>
                  <a:gd name="T62" fmla="*/ 16 w 155"/>
                  <a:gd name="T63"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5" h="89">
                    <a:moveTo>
                      <a:pt x="16" y="22"/>
                    </a:moveTo>
                    <a:cubicBezTo>
                      <a:pt x="21" y="23"/>
                      <a:pt x="11" y="28"/>
                      <a:pt x="9" y="33"/>
                    </a:cubicBezTo>
                    <a:cubicBezTo>
                      <a:pt x="8" y="38"/>
                      <a:pt x="17" y="42"/>
                      <a:pt x="21" y="45"/>
                    </a:cubicBezTo>
                    <a:cubicBezTo>
                      <a:pt x="24" y="49"/>
                      <a:pt x="33" y="48"/>
                      <a:pt x="37" y="46"/>
                    </a:cubicBezTo>
                    <a:cubicBezTo>
                      <a:pt x="40" y="44"/>
                      <a:pt x="39" y="37"/>
                      <a:pt x="43" y="38"/>
                    </a:cubicBezTo>
                    <a:cubicBezTo>
                      <a:pt x="47" y="38"/>
                      <a:pt x="45" y="34"/>
                      <a:pt x="49" y="33"/>
                    </a:cubicBezTo>
                    <a:cubicBezTo>
                      <a:pt x="52" y="31"/>
                      <a:pt x="53" y="36"/>
                      <a:pt x="50" y="39"/>
                    </a:cubicBezTo>
                    <a:cubicBezTo>
                      <a:pt x="47" y="43"/>
                      <a:pt x="55" y="43"/>
                      <a:pt x="60" y="38"/>
                    </a:cubicBezTo>
                    <a:cubicBezTo>
                      <a:pt x="64" y="34"/>
                      <a:pt x="65" y="38"/>
                      <a:pt x="64" y="42"/>
                    </a:cubicBezTo>
                    <a:cubicBezTo>
                      <a:pt x="63" y="46"/>
                      <a:pt x="54" y="44"/>
                      <a:pt x="51" y="48"/>
                    </a:cubicBezTo>
                    <a:cubicBezTo>
                      <a:pt x="47" y="53"/>
                      <a:pt x="37" y="49"/>
                      <a:pt x="33" y="54"/>
                    </a:cubicBezTo>
                    <a:cubicBezTo>
                      <a:pt x="28" y="59"/>
                      <a:pt x="37" y="60"/>
                      <a:pt x="43" y="58"/>
                    </a:cubicBezTo>
                    <a:cubicBezTo>
                      <a:pt x="49" y="57"/>
                      <a:pt x="61" y="56"/>
                      <a:pt x="66" y="57"/>
                    </a:cubicBezTo>
                    <a:cubicBezTo>
                      <a:pt x="70" y="58"/>
                      <a:pt x="63" y="60"/>
                      <a:pt x="55" y="60"/>
                    </a:cubicBezTo>
                    <a:cubicBezTo>
                      <a:pt x="48" y="60"/>
                      <a:pt x="45" y="62"/>
                      <a:pt x="45" y="64"/>
                    </a:cubicBezTo>
                    <a:cubicBezTo>
                      <a:pt x="46" y="66"/>
                      <a:pt x="35" y="62"/>
                      <a:pt x="34" y="66"/>
                    </a:cubicBezTo>
                    <a:cubicBezTo>
                      <a:pt x="34" y="71"/>
                      <a:pt x="44" y="73"/>
                      <a:pt x="46" y="75"/>
                    </a:cubicBezTo>
                    <a:cubicBezTo>
                      <a:pt x="47" y="78"/>
                      <a:pt x="54" y="76"/>
                      <a:pt x="57" y="77"/>
                    </a:cubicBezTo>
                    <a:cubicBezTo>
                      <a:pt x="60" y="78"/>
                      <a:pt x="52" y="80"/>
                      <a:pt x="51" y="81"/>
                    </a:cubicBezTo>
                    <a:cubicBezTo>
                      <a:pt x="50" y="82"/>
                      <a:pt x="59" y="84"/>
                      <a:pt x="61" y="86"/>
                    </a:cubicBezTo>
                    <a:cubicBezTo>
                      <a:pt x="62" y="89"/>
                      <a:pt x="68" y="88"/>
                      <a:pt x="68" y="84"/>
                    </a:cubicBezTo>
                    <a:cubicBezTo>
                      <a:pt x="68" y="80"/>
                      <a:pt x="74" y="67"/>
                      <a:pt x="81" y="64"/>
                    </a:cubicBezTo>
                    <a:cubicBezTo>
                      <a:pt x="89" y="61"/>
                      <a:pt x="84" y="59"/>
                      <a:pt x="85" y="54"/>
                    </a:cubicBezTo>
                    <a:cubicBezTo>
                      <a:pt x="86" y="50"/>
                      <a:pt x="92" y="54"/>
                      <a:pt x="91" y="50"/>
                    </a:cubicBezTo>
                    <a:cubicBezTo>
                      <a:pt x="89" y="47"/>
                      <a:pt x="90" y="45"/>
                      <a:pt x="95" y="41"/>
                    </a:cubicBezTo>
                    <a:cubicBezTo>
                      <a:pt x="99" y="36"/>
                      <a:pt x="102" y="39"/>
                      <a:pt x="108" y="37"/>
                    </a:cubicBezTo>
                    <a:cubicBezTo>
                      <a:pt x="114" y="34"/>
                      <a:pt x="117" y="39"/>
                      <a:pt x="110" y="39"/>
                    </a:cubicBezTo>
                    <a:cubicBezTo>
                      <a:pt x="105" y="40"/>
                      <a:pt x="108" y="46"/>
                      <a:pt x="112" y="48"/>
                    </a:cubicBezTo>
                    <a:cubicBezTo>
                      <a:pt x="117" y="49"/>
                      <a:pt x="113" y="51"/>
                      <a:pt x="116" y="52"/>
                    </a:cubicBezTo>
                    <a:cubicBezTo>
                      <a:pt x="120" y="52"/>
                      <a:pt x="119" y="58"/>
                      <a:pt x="114" y="62"/>
                    </a:cubicBezTo>
                    <a:cubicBezTo>
                      <a:pt x="110" y="67"/>
                      <a:pt x="115" y="68"/>
                      <a:pt x="125" y="65"/>
                    </a:cubicBezTo>
                    <a:cubicBezTo>
                      <a:pt x="134" y="61"/>
                      <a:pt x="128" y="68"/>
                      <a:pt x="131" y="70"/>
                    </a:cubicBezTo>
                    <a:cubicBezTo>
                      <a:pt x="134" y="73"/>
                      <a:pt x="141" y="68"/>
                      <a:pt x="145" y="64"/>
                    </a:cubicBezTo>
                    <a:cubicBezTo>
                      <a:pt x="149" y="59"/>
                      <a:pt x="155" y="60"/>
                      <a:pt x="155" y="57"/>
                    </a:cubicBezTo>
                    <a:cubicBezTo>
                      <a:pt x="155" y="54"/>
                      <a:pt x="151" y="54"/>
                      <a:pt x="147" y="55"/>
                    </a:cubicBezTo>
                    <a:cubicBezTo>
                      <a:pt x="144" y="57"/>
                      <a:pt x="135" y="56"/>
                      <a:pt x="138" y="53"/>
                    </a:cubicBezTo>
                    <a:cubicBezTo>
                      <a:pt x="141" y="50"/>
                      <a:pt x="140" y="48"/>
                      <a:pt x="136" y="48"/>
                    </a:cubicBezTo>
                    <a:cubicBezTo>
                      <a:pt x="131" y="49"/>
                      <a:pt x="123" y="47"/>
                      <a:pt x="127" y="45"/>
                    </a:cubicBezTo>
                    <a:cubicBezTo>
                      <a:pt x="131" y="44"/>
                      <a:pt x="124" y="39"/>
                      <a:pt x="121" y="39"/>
                    </a:cubicBezTo>
                    <a:cubicBezTo>
                      <a:pt x="117" y="39"/>
                      <a:pt x="118" y="35"/>
                      <a:pt x="119" y="32"/>
                    </a:cubicBezTo>
                    <a:cubicBezTo>
                      <a:pt x="119" y="30"/>
                      <a:pt x="109" y="28"/>
                      <a:pt x="111" y="27"/>
                    </a:cubicBezTo>
                    <a:cubicBezTo>
                      <a:pt x="113" y="26"/>
                      <a:pt x="106" y="24"/>
                      <a:pt x="105" y="26"/>
                    </a:cubicBezTo>
                    <a:cubicBezTo>
                      <a:pt x="103" y="28"/>
                      <a:pt x="100" y="28"/>
                      <a:pt x="100" y="25"/>
                    </a:cubicBezTo>
                    <a:cubicBezTo>
                      <a:pt x="100" y="22"/>
                      <a:pt x="93" y="22"/>
                      <a:pt x="90" y="23"/>
                    </a:cubicBezTo>
                    <a:cubicBezTo>
                      <a:pt x="87" y="23"/>
                      <a:pt x="88" y="16"/>
                      <a:pt x="85" y="14"/>
                    </a:cubicBezTo>
                    <a:cubicBezTo>
                      <a:pt x="82" y="12"/>
                      <a:pt x="78" y="18"/>
                      <a:pt x="76" y="18"/>
                    </a:cubicBezTo>
                    <a:cubicBezTo>
                      <a:pt x="74" y="17"/>
                      <a:pt x="78" y="13"/>
                      <a:pt x="79" y="10"/>
                    </a:cubicBezTo>
                    <a:cubicBezTo>
                      <a:pt x="80" y="7"/>
                      <a:pt x="69" y="3"/>
                      <a:pt x="67" y="6"/>
                    </a:cubicBezTo>
                    <a:cubicBezTo>
                      <a:pt x="66" y="9"/>
                      <a:pt x="64" y="1"/>
                      <a:pt x="61" y="1"/>
                    </a:cubicBezTo>
                    <a:cubicBezTo>
                      <a:pt x="59" y="0"/>
                      <a:pt x="61" y="6"/>
                      <a:pt x="59" y="6"/>
                    </a:cubicBezTo>
                    <a:cubicBezTo>
                      <a:pt x="56" y="7"/>
                      <a:pt x="53" y="9"/>
                      <a:pt x="57" y="11"/>
                    </a:cubicBezTo>
                    <a:cubicBezTo>
                      <a:pt x="61" y="14"/>
                      <a:pt x="65" y="26"/>
                      <a:pt x="64" y="28"/>
                    </a:cubicBezTo>
                    <a:cubicBezTo>
                      <a:pt x="64" y="30"/>
                      <a:pt x="52" y="19"/>
                      <a:pt x="52" y="14"/>
                    </a:cubicBezTo>
                    <a:cubicBezTo>
                      <a:pt x="51" y="9"/>
                      <a:pt x="45" y="5"/>
                      <a:pt x="44" y="8"/>
                    </a:cubicBezTo>
                    <a:cubicBezTo>
                      <a:pt x="42" y="12"/>
                      <a:pt x="38" y="14"/>
                      <a:pt x="39" y="17"/>
                    </a:cubicBezTo>
                    <a:cubicBezTo>
                      <a:pt x="40" y="21"/>
                      <a:pt x="36" y="22"/>
                      <a:pt x="36" y="19"/>
                    </a:cubicBezTo>
                    <a:cubicBezTo>
                      <a:pt x="36" y="16"/>
                      <a:pt x="30" y="13"/>
                      <a:pt x="28" y="13"/>
                    </a:cubicBezTo>
                    <a:cubicBezTo>
                      <a:pt x="25" y="12"/>
                      <a:pt x="33" y="11"/>
                      <a:pt x="37" y="9"/>
                    </a:cubicBezTo>
                    <a:cubicBezTo>
                      <a:pt x="41" y="7"/>
                      <a:pt x="34" y="5"/>
                      <a:pt x="31" y="7"/>
                    </a:cubicBezTo>
                    <a:cubicBezTo>
                      <a:pt x="27" y="9"/>
                      <a:pt x="23" y="6"/>
                      <a:pt x="21" y="8"/>
                    </a:cubicBezTo>
                    <a:cubicBezTo>
                      <a:pt x="19" y="11"/>
                      <a:pt x="17" y="8"/>
                      <a:pt x="13" y="8"/>
                    </a:cubicBezTo>
                    <a:cubicBezTo>
                      <a:pt x="10" y="7"/>
                      <a:pt x="7" y="13"/>
                      <a:pt x="4" y="12"/>
                    </a:cubicBezTo>
                    <a:cubicBezTo>
                      <a:pt x="2" y="11"/>
                      <a:pt x="0" y="17"/>
                      <a:pt x="4" y="23"/>
                    </a:cubicBezTo>
                    <a:cubicBezTo>
                      <a:pt x="8" y="29"/>
                      <a:pt x="11" y="21"/>
                      <a:pt x="16" y="2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3" name="Freeform 69">
                <a:extLst>
                  <a:ext uri="{FF2B5EF4-FFF2-40B4-BE49-F238E27FC236}">
                    <a16:creationId xmlns:a16="http://schemas.microsoft.com/office/drawing/2014/main" id="{F85F940A-CF40-43CF-A87C-EE9F86A2A5DC}"/>
                  </a:ext>
                </a:extLst>
              </p:cNvPr>
              <p:cNvSpPr>
                <a:spLocks/>
              </p:cNvSpPr>
              <p:nvPr/>
            </p:nvSpPr>
            <p:spPr bwMode="auto">
              <a:xfrm>
                <a:off x="11343042" y="2674724"/>
                <a:ext cx="95093" cy="35192"/>
              </a:xfrm>
              <a:custGeom>
                <a:avLst/>
                <a:gdLst>
                  <a:gd name="T0" fmla="*/ 17 w 38"/>
                  <a:gd name="T1" fmla="*/ 2 h 14"/>
                  <a:gd name="T2" fmla="*/ 3 w 38"/>
                  <a:gd name="T3" fmla="*/ 6 h 14"/>
                  <a:gd name="T4" fmla="*/ 24 w 38"/>
                  <a:gd name="T5" fmla="*/ 11 h 14"/>
                  <a:gd name="T6" fmla="*/ 38 w 38"/>
                  <a:gd name="T7" fmla="*/ 9 h 14"/>
                  <a:gd name="T8" fmla="*/ 17 w 38"/>
                  <a:gd name="T9" fmla="*/ 2 h 14"/>
                </a:gdLst>
                <a:ahLst/>
                <a:cxnLst>
                  <a:cxn ang="0">
                    <a:pos x="T0" y="T1"/>
                  </a:cxn>
                  <a:cxn ang="0">
                    <a:pos x="T2" y="T3"/>
                  </a:cxn>
                  <a:cxn ang="0">
                    <a:pos x="T4" y="T5"/>
                  </a:cxn>
                  <a:cxn ang="0">
                    <a:pos x="T6" y="T7"/>
                  </a:cxn>
                  <a:cxn ang="0">
                    <a:pos x="T8" y="T9"/>
                  </a:cxn>
                </a:cxnLst>
                <a:rect l="0" t="0" r="r" b="b"/>
                <a:pathLst>
                  <a:path w="38" h="14">
                    <a:moveTo>
                      <a:pt x="17" y="2"/>
                    </a:moveTo>
                    <a:cubicBezTo>
                      <a:pt x="15" y="4"/>
                      <a:pt x="0" y="3"/>
                      <a:pt x="3" y="6"/>
                    </a:cubicBezTo>
                    <a:cubicBezTo>
                      <a:pt x="6" y="9"/>
                      <a:pt x="18" y="8"/>
                      <a:pt x="24" y="11"/>
                    </a:cubicBezTo>
                    <a:cubicBezTo>
                      <a:pt x="30" y="14"/>
                      <a:pt x="38" y="12"/>
                      <a:pt x="38" y="9"/>
                    </a:cubicBezTo>
                    <a:cubicBezTo>
                      <a:pt x="38" y="6"/>
                      <a:pt x="19" y="0"/>
                      <a:pt x="17" y="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4" name="Freeform 70">
                <a:extLst>
                  <a:ext uri="{FF2B5EF4-FFF2-40B4-BE49-F238E27FC236}">
                    <a16:creationId xmlns:a16="http://schemas.microsoft.com/office/drawing/2014/main" id="{04E54790-72FA-43FA-A862-B0BBA85CDC8F}"/>
                  </a:ext>
                </a:extLst>
              </p:cNvPr>
              <p:cNvSpPr>
                <a:spLocks/>
              </p:cNvSpPr>
              <p:nvPr/>
            </p:nvSpPr>
            <p:spPr bwMode="auto">
              <a:xfrm>
                <a:off x="9701016" y="3520073"/>
                <a:ext cx="330951" cy="262066"/>
              </a:xfrm>
              <a:custGeom>
                <a:avLst/>
                <a:gdLst>
                  <a:gd name="T0" fmla="*/ 53 w 132"/>
                  <a:gd name="T1" fmla="*/ 78 h 106"/>
                  <a:gd name="T2" fmla="*/ 40 w 132"/>
                  <a:gd name="T3" fmla="*/ 80 h 106"/>
                  <a:gd name="T4" fmla="*/ 23 w 132"/>
                  <a:gd name="T5" fmla="*/ 81 h 106"/>
                  <a:gd name="T6" fmla="*/ 6 w 132"/>
                  <a:gd name="T7" fmla="*/ 94 h 106"/>
                  <a:gd name="T8" fmla="*/ 6 w 132"/>
                  <a:gd name="T9" fmla="*/ 100 h 106"/>
                  <a:gd name="T10" fmla="*/ 18 w 132"/>
                  <a:gd name="T11" fmla="*/ 97 h 106"/>
                  <a:gd name="T12" fmla="*/ 46 w 132"/>
                  <a:gd name="T13" fmla="*/ 90 h 106"/>
                  <a:gd name="T14" fmla="*/ 51 w 132"/>
                  <a:gd name="T15" fmla="*/ 100 h 106"/>
                  <a:gd name="T16" fmla="*/ 64 w 132"/>
                  <a:gd name="T17" fmla="*/ 100 h 106"/>
                  <a:gd name="T18" fmla="*/ 68 w 132"/>
                  <a:gd name="T19" fmla="*/ 92 h 106"/>
                  <a:gd name="T20" fmla="*/ 72 w 132"/>
                  <a:gd name="T21" fmla="*/ 90 h 106"/>
                  <a:gd name="T22" fmla="*/ 86 w 132"/>
                  <a:gd name="T23" fmla="*/ 89 h 106"/>
                  <a:gd name="T24" fmla="*/ 94 w 132"/>
                  <a:gd name="T25" fmla="*/ 90 h 106"/>
                  <a:gd name="T26" fmla="*/ 101 w 132"/>
                  <a:gd name="T27" fmla="*/ 83 h 106"/>
                  <a:gd name="T28" fmla="*/ 112 w 132"/>
                  <a:gd name="T29" fmla="*/ 82 h 106"/>
                  <a:gd name="T30" fmla="*/ 115 w 132"/>
                  <a:gd name="T31" fmla="*/ 66 h 106"/>
                  <a:gd name="T32" fmla="*/ 117 w 132"/>
                  <a:gd name="T33" fmla="*/ 48 h 106"/>
                  <a:gd name="T34" fmla="*/ 128 w 132"/>
                  <a:gd name="T35" fmla="*/ 36 h 106"/>
                  <a:gd name="T36" fmla="*/ 122 w 132"/>
                  <a:gd name="T37" fmla="*/ 6 h 106"/>
                  <a:gd name="T38" fmla="*/ 108 w 132"/>
                  <a:gd name="T39" fmla="*/ 10 h 106"/>
                  <a:gd name="T40" fmla="*/ 106 w 132"/>
                  <a:gd name="T41" fmla="*/ 25 h 106"/>
                  <a:gd name="T42" fmla="*/ 100 w 132"/>
                  <a:gd name="T43" fmla="*/ 40 h 106"/>
                  <a:gd name="T44" fmla="*/ 93 w 132"/>
                  <a:gd name="T45" fmla="*/ 51 h 106"/>
                  <a:gd name="T46" fmla="*/ 83 w 132"/>
                  <a:gd name="T47" fmla="*/ 59 h 106"/>
                  <a:gd name="T48" fmla="*/ 76 w 132"/>
                  <a:gd name="T49" fmla="*/ 55 h 106"/>
                  <a:gd name="T50" fmla="*/ 67 w 132"/>
                  <a:gd name="T51" fmla="*/ 64 h 106"/>
                  <a:gd name="T52" fmla="*/ 60 w 132"/>
                  <a:gd name="T53" fmla="*/ 76 h 106"/>
                  <a:gd name="T54" fmla="*/ 53 w 132"/>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2" h="106">
                    <a:moveTo>
                      <a:pt x="53" y="78"/>
                    </a:moveTo>
                    <a:cubicBezTo>
                      <a:pt x="54" y="75"/>
                      <a:pt x="47" y="77"/>
                      <a:pt x="40" y="80"/>
                    </a:cubicBezTo>
                    <a:cubicBezTo>
                      <a:pt x="32" y="83"/>
                      <a:pt x="27" y="76"/>
                      <a:pt x="23" y="81"/>
                    </a:cubicBezTo>
                    <a:cubicBezTo>
                      <a:pt x="19" y="85"/>
                      <a:pt x="11" y="93"/>
                      <a:pt x="6" y="94"/>
                    </a:cubicBezTo>
                    <a:cubicBezTo>
                      <a:pt x="0" y="95"/>
                      <a:pt x="3" y="101"/>
                      <a:pt x="6" y="100"/>
                    </a:cubicBezTo>
                    <a:cubicBezTo>
                      <a:pt x="10" y="98"/>
                      <a:pt x="16" y="100"/>
                      <a:pt x="18" y="97"/>
                    </a:cubicBezTo>
                    <a:cubicBezTo>
                      <a:pt x="20" y="94"/>
                      <a:pt x="36" y="91"/>
                      <a:pt x="46" y="90"/>
                    </a:cubicBezTo>
                    <a:cubicBezTo>
                      <a:pt x="56" y="90"/>
                      <a:pt x="50" y="95"/>
                      <a:pt x="51" y="100"/>
                    </a:cubicBezTo>
                    <a:cubicBezTo>
                      <a:pt x="52" y="106"/>
                      <a:pt x="60" y="105"/>
                      <a:pt x="64" y="100"/>
                    </a:cubicBezTo>
                    <a:cubicBezTo>
                      <a:pt x="69" y="95"/>
                      <a:pt x="72" y="95"/>
                      <a:pt x="68" y="92"/>
                    </a:cubicBezTo>
                    <a:cubicBezTo>
                      <a:pt x="65" y="89"/>
                      <a:pt x="69" y="86"/>
                      <a:pt x="72" y="90"/>
                    </a:cubicBezTo>
                    <a:cubicBezTo>
                      <a:pt x="74" y="94"/>
                      <a:pt x="83" y="95"/>
                      <a:pt x="86" y="89"/>
                    </a:cubicBezTo>
                    <a:cubicBezTo>
                      <a:pt x="89" y="84"/>
                      <a:pt x="90" y="90"/>
                      <a:pt x="94" y="90"/>
                    </a:cubicBezTo>
                    <a:cubicBezTo>
                      <a:pt x="98" y="90"/>
                      <a:pt x="101" y="80"/>
                      <a:pt x="101" y="83"/>
                    </a:cubicBezTo>
                    <a:cubicBezTo>
                      <a:pt x="101" y="87"/>
                      <a:pt x="108" y="86"/>
                      <a:pt x="112" y="82"/>
                    </a:cubicBezTo>
                    <a:cubicBezTo>
                      <a:pt x="116" y="77"/>
                      <a:pt x="112" y="70"/>
                      <a:pt x="115" y="66"/>
                    </a:cubicBezTo>
                    <a:cubicBezTo>
                      <a:pt x="117" y="62"/>
                      <a:pt x="120" y="53"/>
                      <a:pt x="117" y="48"/>
                    </a:cubicBezTo>
                    <a:cubicBezTo>
                      <a:pt x="115" y="43"/>
                      <a:pt x="123" y="40"/>
                      <a:pt x="128" y="36"/>
                    </a:cubicBezTo>
                    <a:cubicBezTo>
                      <a:pt x="132" y="32"/>
                      <a:pt x="123" y="12"/>
                      <a:pt x="122" y="6"/>
                    </a:cubicBezTo>
                    <a:cubicBezTo>
                      <a:pt x="122" y="0"/>
                      <a:pt x="111" y="8"/>
                      <a:pt x="108" y="10"/>
                    </a:cubicBezTo>
                    <a:cubicBezTo>
                      <a:pt x="105" y="12"/>
                      <a:pt x="102" y="22"/>
                      <a:pt x="106" y="25"/>
                    </a:cubicBezTo>
                    <a:cubicBezTo>
                      <a:pt x="110" y="28"/>
                      <a:pt x="100" y="34"/>
                      <a:pt x="100" y="40"/>
                    </a:cubicBezTo>
                    <a:cubicBezTo>
                      <a:pt x="101" y="46"/>
                      <a:pt x="94" y="46"/>
                      <a:pt x="93" y="51"/>
                    </a:cubicBezTo>
                    <a:cubicBezTo>
                      <a:pt x="92" y="56"/>
                      <a:pt x="89" y="55"/>
                      <a:pt x="83" y="59"/>
                    </a:cubicBezTo>
                    <a:cubicBezTo>
                      <a:pt x="77" y="63"/>
                      <a:pt x="74" y="58"/>
                      <a:pt x="76" y="55"/>
                    </a:cubicBezTo>
                    <a:cubicBezTo>
                      <a:pt x="77" y="52"/>
                      <a:pt x="67" y="57"/>
                      <a:pt x="67" y="64"/>
                    </a:cubicBezTo>
                    <a:cubicBezTo>
                      <a:pt x="68" y="72"/>
                      <a:pt x="58" y="72"/>
                      <a:pt x="60" y="76"/>
                    </a:cubicBezTo>
                    <a:cubicBezTo>
                      <a:pt x="63" y="79"/>
                      <a:pt x="53" y="81"/>
                      <a:pt x="53" y="7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5" name="Freeform 71">
                <a:extLst>
                  <a:ext uri="{FF2B5EF4-FFF2-40B4-BE49-F238E27FC236}">
                    <a16:creationId xmlns:a16="http://schemas.microsoft.com/office/drawing/2014/main" id="{2D0C517C-36DD-4365-B6D2-087A513F8E18}"/>
                  </a:ext>
                </a:extLst>
              </p:cNvPr>
              <p:cNvSpPr>
                <a:spLocks/>
              </p:cNvSpPr>
              <p:nvPr/>
            </p:nvSpPr>
            <p:spPr bwMode="auto">
              <a:xfrm>
                <a:off x="9668819" y="3769410"/>
                <a:ext cx="80117" cy="89103"/>
              </a:xfrm>
              <a:custGeom>
                <a:avLst/>
                <a:gdLst>
                  <a:gd name="T0" fmla="*/ 7 w 32"/>
                  <a:gd name="T1" fmla="*/ 5 h 36"/>
                  <a:gd name="T2" fmla="*/ 2 w 32"/>
                  <a:gd name="T3" fmla="*/ 13 h 36"/>
                  <a:gd name="T4" fmla="*/ 8 w 32"/>
                  <a:gd name="T5" fmla="*/ 10 h 36"/>
                  <a:gd name="T6" fmla="*/ 10 w 32"/>
                  <a:gd name="T7" fmla="*/ 21 h 36"/>
                  <a:gd name="T8" fmla="*/ 14 w 32"/>
                  <a:gd name="T9" fmla="*/ 35 h 36"/>
                  <a:gd name="T10" fmla="*/ 27 w 32"/>
                  <a:gd name="T11" fmla="*/ 16 h 36"/>
                  <a:gd name="T12" fmla="*/ 25 w 32"/>
                  <a:gd name="T13" fmla="*/ 9 h 36"/>
                  <a:gd name="T14" fmla="*/ 17 w 32"/>
                  <a:gd name="T15" fmla="*/ 3 h 36"/>
                  <a:gd name="T16" fmla="*/ 7 w 32"/>
                  <a:gd name="T1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6">
                    <a:moveTo>
                      <a:pt x="7" y="5"/>
                    </a:moveTo>
                    <a:cubicBezTo>
                      <a:pt x="2" y="9"/>
                      <a:pt x="0" y="10"/>
                      <a:pt x="2" y="13"/>
                    </a:cubicBezTo>
                    <a:cubicBezTo>
                      <a:pt x="4" y="17"/>
                      <a:pt x="7" y="14"/>
                      <a:pt x="8" y="10"/>
                    </a:cubicBezTo>
                    <a:cubicBezTo>
                      <a:pt x="10" y="6"/>
                      <a:pt x="13" y="15"/>
                      <a:pt x="10" y="21"/>
                    </a:cubicBezTo>
                    <a:cubicBezTo>
                      <a:pt x="7" y="27"/>
                      <a:pt x="10" y="36"/>
                      <a:pt x="14" y="35"/>
                    </a:cubicBezTo>
                    <a:cubicBezTo>
                      <a:pt x="18" y="34"/>
                      <a:pt x="22" y="22"/>
                      <a:pt x="27" y="16"/>
                    </a:cubicBezTo>
                    <a:cubicBezTo>
                      <a:pt x="32" y="10"/>
                      <a:pt x="25" y="12"/>
                      <a:pt x="25" y="9"/>
                    </a:cubicBezTo>
                    <a:cubicBezTo>
                      <a:pt x="25" y="5"/>
                      <a:pt x="17" y="6"/>
                      <a:pt x="17" y="3"/>
                    </a:cubicBezTo>
                    <a:cubicBezTo>
                      <a:pt x="17" y="0"/>
                      <a:pt x="12" y="2"/>
                      <a:pt x="7" y="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6" name="Freeform 72">
                <a:extLst>
                  <a:ext uri="{FF2B5EF4-FFF2-40B4-BE49-F238E27FC236}">
                    <a16:creationId xmlns:a16="http://schemas.microsoft.com/office/drawing/2014/main" id="{0966AEC5-F6F7-49F9-82C2-A4925DB9483F}"/>
                  </a:ext>
                </a:extLst>
              </p:cNvPr>
              <p:cNvSpPr>
                <a:spLocks/>
              </p:cNvSpPr>
              <p:nvPr/>
            </p:nvSpPr>
            <p:spPr bwMode="auto">
              <a:xfrm>
                <a:off x="9961584" y="3379307"/>
                <a:ext cx="190934" cy="148255"/>
              </a:xfrm>
              <a:custGeom>
                <a:avLst/>
                <a:gdLst>
                  <a:gd name="T0" fmla="*/ 9 w 76"/>
                  <a:gd name="T1" fmla="*/ 35 h 60"/>
                  <a:gd name="T2" fmla="*/ 4 w 76"/>
                  <a:gd name="T3" fmla="*/ 42 h 60"/>
                  <a:gd name="T4" fmla="*/ 2 w 76"/>
                  <a:gd name="T5" fmla="*/ 48 h 60"/>
                  <a:gd name="T6" fmla="*/ 2 w 76"/>
                  <a:gd name="T7" fmla="*/ 57 h 60"/>
                  <a:gd name="T8" fmla="*/ 8 w 76"/>
                  <a:gd name="T9" fmla="*/ 55 h 60"/>
                  <a:gd name="T10" fmla="*/ 14 w 76"/>
                  <a:gd name="T11" fmla="*/ 53 h 60"/>
                  <a:gd name="T12" fmla="*/ 7 w 76"/>
                  <a:gd name="T13" fmla="*/ 45 h 60"/>
                  <a:gd name="T14" fmla="*/ 17 w 76"/>
                  <a:gd name="T15" fmla="*/ 44 h 60"/>
                  <a:gd name="T16" fmla="*/ 34 w 76"/>
                  <a:gd name="T17" fmla="*/ 48 h 60"/>
                  <a:gd name="T18" fmla="*/ 41 w 76"/>
                  <a:gd name="T19" fmla="*/ 45 h 60"/>
                  <a:gd name="T20" fmla="*/ 57 w 76"/>
                  <a:gd name="T21" fmla="*/ 38 h 60"/>
                  <a:gd name="T22" fmla="*/ 63 w 76"/>
                  <a:gd name="T23" fmla="*/ 32 h 60"/>
                  <a:gd name="T24" fmla="*/ 76 w 76"/>
                  <a:gd name="T25" fmla="*/ 18 h 60"/>
                  <a:gd name="T26" fmla="*/ 65 w 76"/>
                  <a:gd name="T27" fmla="*/ 21 h 60"/>
                  <a:gd name="T28" fmla="*/ 54 w 76"/>
                  <a:gd name="T29" fmla="*/ 24 h 60"/>
                  <a:gd name="T30" fmla="*/ 29 w 76"/>
                  <a:gd name="T31" fmla="*/ 6 h 60"/>
                  <a:gd name="T32" fmla="*/ 22 w 76"/>
                  <a:gd name="T33" fmla="*/ 9 h 60"/>
                  <a:gd name="T34" fmla="*/ 21 w 76"/>
                  <a:gd name="T35" fmla="*/ 21 h 60"/>
                  <a:gd name="T36" fmla="*/ 18 w 76"/>
                  <a:gd name="T37" fmla="*/ 31 h 60"/>
                  <a:gd name="T38" fmla="*/ 9 w 76"/>
                  <a:gd name="T39" fmla="*/ 3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 h="60">
                    <a:moveTo>
                      <a:pt x="9" y="35"/>
                    </a:moveTo>
                    <a:cubicBezTo>
                      <a:pt x="5" y="36"/>
                      <a:pt x="9" y="40"/>
                      <a:pt x="4" y="42"/>
                    </a:cubicBezTo>
                    <a:cubicBezTo>
                      <a:pt x="0" y="44"/>
                      <a:pt x="0" y="47"/>
                      <a:pt x="2" y="48"/>
                    </a:cubicBezTo>
                    <a:cubicBezTo>
                      <a:pt x="5" y="50"/>
                      <a:pt x="3" y="54"/>
                      <a:pt x="2" y="57"/>
                    </a:cubicBezTo>
                    <a:cubicBezTo>
                      <a:pt x="2" y="60"/>
                      <a:pt x="5" y="58"/>
                      <a:pt x="8" y="55"/>
                    </a:cubicBezTo>
                    <a:cubicBezTo>
                      <a:pt x="11" y="52"/>
                      <a:pt x="13" y="56"/>
                      <a:pt x="14" y="53"/>
                    </a:cubicBezTo>
                    <a:cubicBezTo>
                      <a:pt x="15" y="50"/>
                      <a:pt x="7" y="48"/>
                      <a:pt x="7" y="45"/>
                    </a:cubicBezTo>
                    <a:cubicBezTo>
                      <a:pt x="8" y="42"/>
                      <a:pt x="13" y="46"/>
                      <a:pt x="17" y="44"/>
                    </a:cubicBezTo>
                    <a:cubicBezTo>
                      <a:pt x="21" y="42"/>
                      <a:pt x="29" y="44"/>
                      <a:pt x="34" y="48"/>
                    </a:cubicBezTo>
                    <a:cubicBezTo>
                      <a:pt x="39" y="52"/>
                      <a:pt x="40" y="51"/>
                      <a:pt x="41" y="45"/>
                    </a:cubicBezTo>
                    <a:cubicBezTo>
                      <a:pt x="42" y="40"/>
                      <a:pt x="50" y="38"/>
                      <a:pt x="57" y="38"/>
                    </a:cubicBezTo>
                    <a:cubicBezTo>
                      <a:pt x="65" y="38"/>
                      <a:pt x="66" y="34"/>
                      <a:pt x="63" y="32"/>
                    </a:cubicBezTo>
                    <a:cubicBezTo>
                      <a:pt x="61" y="31"/>
                      <a:pt x="76" y="21"/>
                      <a:pt x="76" y="18"/>
                    </a:cubicBezTo>
                    <a:cubicBezTo>
                      <a:pt x="75" y="16"/>
                      <a:pt x="68" y="24"/>
                      <a:pt x="65" y="21"/>
                    </a:cubicBezTo>
                    <a:cubicBezTo>
                      <a:pt x="63" y="18"/>
                      <a:pt x="59" y="23"/>
                      <a:pt x="54" y="24"/>
                    </a:cubicBezTo>
                    <a:cubicBezTo>
                      <a:pt x="49" y="25"/>
                      <a:pt x="33" y="12"/>
                      <a:pt x="29" y="6"/>
                    </a:cubicBezTo>
                    <a:cubicBezTo>
                      <a:pt x="25" y="0"/>
                      <a:pt x="19" y="5"/>
                      <a:pt x="22" y="9"/>
                    </a:cubicBezTo>
                    <a:cubicBezTo>
                      <a:pt x="25" y="14"/>
                      <a:pt x="21" y="15"/>
                      <a:pt x="21" y="21"/>
                    </a:cubicBezTo>
                    <a:cubicBezTo>
                      <a:pt x="21" y="27"/>
                      <a:pt x="17" y="27"/>
                      <a:pt x="18" y="31"/>
                    </a:cubicBezTo>
                    <a:cubicBezTo>
                      <a:pt x="19" y="35"/>
                      <a:pt x="13" y="34"/>
                      <a:pt x="9" y="3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7" name="Freeform 73">
                <a:extLst>
                  <a:ext uri="{FF2B5EF4-FFF2-40B4-BE49-F238E27FC236}">
                    <a16:creationId xmlns:a16="http://schemas.microsoft.com/office/drawing/2014/main" id="{62B57D09-9A79-4C4E-AEA9-75DA19370100}"/>
                  </a:ext>
                </a:extLst>
              </p:cNvPr>
              <p:cNvSpPr>
                <a:spLocks/>
              </p:cNvSpPr>
              <p:nvPr/>
            </p:nvSpPr>
            <p:spPr bwMode="auto">
              <a:xfrm>
                <a:off x="9746690" y="3749942"/>
                <a:ext cx="69635" cy="56905"/>
              </a:xfrm>
              <a:custGeom>
                <a:avLst/>
                <a:gdLst>
                  <a:gd name="T0" fmla="*/ 11 w 28"/>
                  <a:gd name="T1" fmla="*/ 19 h 23"/>
                  <a:gd name="T2" fmla="*/ 20 w 28"/>
                  <a:gd name="T3" fmla="*/ 15 h 23"/>
                  <a:gd name="T4" fmla="*/ 28 w 28"/>
                  <a:gd name="T5" fmla="*/ 5 h 23"/>
                  <a:gd name="T6" fmla="*/ 17 w 28"/>
                  <a:gd name="T7" fmla="*/ 4 h 23"/>
                  <a:gd name="T8" fmla="*/ 6 w 28"/>
                  <a:gd name="T9" fmla="*/ 7 h 23"/>
                  <a:gd name="T10" fmla="*/ 4 w 28"/>
                  <a:gd name="T11" fmla="*/ 22 h 23"/>
                  <a:gd name="T12" fmla="*/ 11 w 28"/>
                  <a:gd name="T13" fmla="*/ 19 h 23"/>
                </a:gdLst>
                <a:ahLst/>
                <a:cxnLst>
                  <a:cxn ang="0">
                    <a:pos x="T0" y="T1"/>
                  </a:cxn>
                  <a:cxn ang="0">
                    <a:pos x="T2" y="T3"/>
                  </a:cxn>
                  <a:cxn ang="0">
                    <a:pos x="T4" y="T5"/>
                  </a:cxn>
                  <a:cxn ang="0">
                    <a:pos x="T6" y="T7"/>
                  </a:cxn>
                  <a:cxn ang="0">
                    <a:pos x="T8" y="T9"/>
                  </a:cxn>
                  <a:cxn ang="0">
                    <a:pos x="T10" y="T11"/>
                  </a:cxn>
                  <a:cxn ang="0">
                    <a:pos x="T12" y="T13"/>
                  </a:cxn>
                </a:cxnLst>
                <a:rect l="0" t="0" r="r" b="b"/>
                <a:pathLst>
                  <a:path w="28" h="23">
                    <a:moveTo>
                      <a:pt x="11" y="19"/>
                    </a:moveTo>
                    <a:cubicBezTo>
                      <a:pt x="12" y="15"/>
                      <a:pt x="17" y="13"/>
                      <a:pt x="20" y="15"/>
                    </a:cubicBezTo>
                    <a:cubicBezTo>
                      <a:pt x="24" y="17"/>
                      <a:pt x="28" y="10"/>
                      <a:pt x="28" y="5"/>
                    </a:cubicBezTo>
                    <a:cubicBezTo>
                      <a:pt x="28" y="0"/>
                      <a:pt x="18" y="0"/>
                      <a:pt x="17" y="4"/>
                    </a:cubicBezTo>
                    <a:cubicBezTo>
                      <a:pt x="15" y="7"/>
                      <a:pt x="11" y="6"/>
                      <a:pt x="6" y="7"/>
                    </a:cubicBezTo>
                    <a:cubicBezTo>
                      <a:pt x="1" y="8"/>
                      <a:pt x="0" y="20"/>
                      <a:pt x="4" y="22"/>
                    </a:cubicBezTo>
                    <a:cubicBezTo>
                      <a:pt x="7" y="23"/>
                      <a:pt x="10" y="23"/>
                      <a:pt x="11" y="1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8" name="Freeform 74">
                <a:extLst>
                  <a:ext uri="{FF2B5EF4-FFF2-40B4-BE49-F238E27FC236}">
                    <a16:creationId xmlns:a16="http://schemas.microsoft.com/office/drawing/2014/main" id="{AA89213B-23C5-4E56-8AC8-D847526EC938}"/>
                  </a:ext>
                </a:extLst>
              </p:cNvPr>
              <p:cNvSpPr>
                <a:spLocks/>
              </p:cNvSpPr>
              <p:nvPr/>
            </p:nvSpPr>
            <p:spPr bwMode="auto">
              <a:xfrm>
                <a:off x="9064571" y="4184222"/>
                <a:ext cx="74877" cy="64393"/>
              </a:xfrm>
              <a:custGeom>
                <a:avLst/>
                <a:gdLst>
                  <a:gd name="T0" fmla="*/ 24 w 30"/>
                  <a:gd name="T1" fmla="*/ 16 h 26"/>
                  <a:gd name="T2" fmla="*/ 30 w 30"/>
                  <a:gd name="T3" fmla="*/ 3 h 26"/>
                  <a:gd name="T4" fmla="*/ 16 w 30"/>
                  <a:gd name="T5" fmla="*/ 2 h 26"/>
                  <a:gd name="T6" fmla="*/ 5 w 30"/>
                  <a:gd name="T7" fmla="*/ 17 h 26"/>
                  <a:gd name="T8" fmla="*/ 24 w 30"/>
                  <a:gd name="T9" fmla="*/ 16 h 26"/>
                </a:gdLst>
                <a:ahLst/>
                <a:cxnLst>
                  <a:cxn ang="0">
                    <a:pos x="T0" y="T1"/>
                  </a:cxn>
                  <a:cxn ang="0">
                    <a:pos x="T2" y="T3"/>
                  </a:cxn>
                  <a:cxn ang="0">
                    <a:pos x="T4" y="T5"/>
                  </a:cxn>
                  <a:cxn ang="0">
                    <a:pos x="T6" y="T7"/>
                  </a:cxn>
                  <a:cxn ang="0">
                    <a:pos x="T8" y="T9"/>
                  </a:cxn>
                </a:cxnLst>
                <a:rect l="0" t="0" r="r" b="b"/>
                <a:pathLst>
                  <a:path w="30" h="26">
                    <a:moveTo>
                      <a:pt x="24" y="16"/>
                    </a:moveTo>
                    <a:cubicBezTo>
                      <a:pt x="24" y="12"/>
                      <a:pt x="30" y="6"/>
                      <a:pt x="30" y="3"/>
                    </a:cubicBezTo>
                    <a:cubicBezTo>
                      <a:pt x="29" y="0"/>
                      <a:pt x="20" y="2"/>
                      <a:pt x="16" y="2"/>
                    </a:cubicBezTo>
                    <a:cubicBezTo>
                      <a:pt x="11" y="2"/>
                      <a:pt x="0" y="8"/>
                      <a:pt x="5" y="17"/>
                    </a:cubicBezTo>
                    <a:cubicBezTo>
                      <a:pt x="9" y="26"/>
                      <a:pt x="23" y="20"/>
                      <a:pt x="24" y="1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999" name="Freeform 75">
                <a:extLst>
                  <a:ext uri="{FF2B5EF4-FFF2-40B4-BE49-F238E27FC236}">
                    <a16:creationId xmlns:a16="http://schemas.microsoft.com/office/drawing/2014/main" id="{9D3D4AF6-339C-47A3-853D-528B4D43210A}"/>
                  </a:ext>
                </a:extLst>
              </p:cNvPr>
              <p:cNvSpPr>
                <a:spLocks/>
              </p:cNvSpPr>
              <p:nvPr/>
            </p:nvSpPr>
            <p:spPr bwMode="auto">
              <a:xfrm>
                <a:off x="9392527" y="4029229"/>
                <a:ext cx="68138" cy="95841"/>
              </a:xfrm>
              <a:custGeom>
                <a:avLst/>
                <a:gdLst>
                  <a:gd name="T0" fmla="*/ 10 w 27"/>
                  <a:gd name="T1" fmla="*/ 39 h 39"/>
                  <a:gd name="T2" fmla="*/ 24 w 27"/>
                  <a:gd name="T3" fmla="*/ 4 h 39"/>
                  <a:gd name="T4" fmla="*/ 4 w 27"/>
                  <a:gd name="T5" fmla="*/ 19 h 39"/>
                  <a:gd name="T6" fmla="*/ 10 w 27"/>
                  <a:gd name="T7" fmla="*/ 39 h 39"/>
                </a:gdLst>
                <a:ahLst/>
                <a:cxnLst>
                  <a:cxn ang="0">
                    <a:pos x="T0" y="T1"/>
                  </a:cxn>
                  <a:cxn ang="0">
                    <a:pos x="T2" y="T3"/>
                  </a:cxn>
                  <a:cxn ang="0">
                    <a:pos x="T4" y="T5"/>
                  </a:cxn>
                  <a:cxn ang="0">
                    <a:pos x="T6" y="T7"/>
                  </a:cxn>
                </a:cxnLst>
                <a:rect l="0" t="0" r="r" b="b"/>
                <a:pathLst>
                  <a:path w="27" h="39">
                    <a:moveTo>
                      <a:pt x="10" y="39"/>
                    </a:moveTo>
                    <a:cubicBezTo>
                      <a:pt x="13" y="36"/>
                      <a:pt x="27" y="8"/>
                      <a:pt x="24" y="4"/>
                    </a:cubicBezTo>
                    <a:cubicBezTo>
                      <a:pt x="21" y="0"/>
                      <a:pt x="7" y="6"/>
                      <a:pt x="4" y="19"/>
                    </a:cubicBezTo>
                    <a:cubicBezTo>
                      <a:pt x="0" y="33"/>
                      <a:pt x="8" y="39"/>
                      <a:pt x="10" y="3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0" name="Freeform 76">
                <a:extLst>
                  <a:ext uri="{FF2B5EF4-FFF2-40B4-BE49-F238E27FC236}">
                    <a16:creationId xmlns:a16="http://schemas.microsoft.com/office/drawing/2014/main" id="{EF2777EA-103E-44A1-8CA6-0D26104DC6E1}"/>
                  </a:ext>
                </a:extLst>
              </p:cNvPr>
              <p:cNvSpPr>
                <a:spLocks/>
              </p:cNvSpPr>
              <p:nvPr/>
            </p:nvSpPr>
            <p:spPr bwMode="auto">
              <a:xfrm>
                <a:off x="9500349" y="4470997"/>
                <a:ext cx="30699" cy="29950"/>
              </a:xfrm>
              <a:custGeom>
                <a:avLst/>
                <a:gdLst>
                  <a:gd name="T0" fmla="*/ 10 w 12"/>
                  <a:gd name="T1" fmla="*/ 3 h 12"/>
                  <a:gd name="T2" fmla="*/ 1 w 12"/>
                  <a:gd name="T3" fmla="*/ 9 h 12"/>
                  <a:gd name="T4" fmla="*/ 10 w 12"/>
                  <a:gd name="T5" fmla="*/ 3 h 12"/>
                </a:gdLst>
                <a:ahLst/>
                <a:cxnLst>
                  <a:cxn ang="0">
                    <a:pos x="T0" y="T1"/>
                  </a:cxn>
                  <a:cxn ang="0">
                    <a:pos x="T2" y="T3"/>
                  </a:cxn>
                  <a:cxn ang="0">
                    <a:pos x="T4" y="T5"/>
                  </a:cxn>
                </a:cxnLst>
                <a:rect l="0" t="0" r="r" b="b"/>
                <a:pathLst>
                  <a:path w="12" h="12">
                    <a:moveTo>
                      <a:pt x="10" y="3"/>
                    </a:moveTo>
                    <a:cubicBezTo>
                      <a:pt x="7" y="0"/>
                      <a:pt x="0" y="6"/>
                      <a:pt x="1" y="9"/>
                    </a:cubicBezTo>
                    <a:cubicBezTo>
                      <a:pt x="3" y="12"/>
                      <a:pt x="12" y="7"/>
                      <a:pt x="10"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1" name="Freeform 77">
                <a:extLst>
                  <a:ext uri="{FF2B5EF4-FFF2-40B4-BE49-F238E27FC236}">
                    <a16:creationId xmlns:a16="http://schemas.microsoft.com/office/drawing/2014/main" id="{BB9605E8-3999-402A-B3D6-904B88290431}"/>
                  </a:ext>
                </a:extLst>
              </p:cNvPr>
              <p:cNvSpPr>
                <a:spLocks/>
              </p:cNvSpPr>
              <p:nvPr/>
            </p:nvSpPr>
            <p:spPr bwMode="auto">
              <a:xfrm>
                <a:off x="9405256" y="4372160"/>
                <a:ext cx="47921" cy="44177"/>
              </a:xfrm>
              <a:custGeom>
                <a:avLst/>
                <a:gdLst>
                  <a:gd name="T0" fmla="*/ 1 w 19"/>
                  <a:gd name="T1" fmla="*/ 3 h 18"/>
                  <a:gd name="T2" fmla="*/ 11 w 19"/>
                  <a:gd name="T3" fmla="*/ 15 h 18"/>
                  <a:gd name="T4" fmla="*/ 1 w 19"/>
                  <a:gd name="T5" fmla="*/ 3 h 18"/>
                </a:gdLst>
                <a:ahLst/>
                <a:cxnLst>
                  <a:cxn ang="0">
                    <a:pos x="T0" y="T1"/>
                  </a:cxn>
                  <a:cxn ang="0">
                    <a:pos x="T2" y="T3"/>
                  </a:cxn>
                  <a:cxn ang="0">
                    <a:pos x="T4" y="T5"/>
                  </a:cxn>
                </a:cxnLst>
                <a:rect l="0" t="0" r="r" b="b"/>
                <a:pathLst>
                  <a:path w="19" h="18">
                    <a:moveTo>
                      <a:pt x="1" y="3"/>
                    </a:moveTo>
                    <a:cubicBezTo>
                      <a:pt x="2" y="8"/>
                      <a:pt x="4" y="18"/>
                      <a:pt x="11" y="15"/>
                    </a:cubicBezTo>
                    <a:cubicBezTo>
                      <a:pt x="19" y="13"/>
                      <a:pt x="0" y="0"/>
                      <a:pt x="1"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2" name="Freeform 78">
                <a:extLst>
                  <a:ext uri="{FF2B5EF4-FFF2-40B4-BE49-F238E27FC236}">
                    <a16:creationId xmlns:a16="http://schemas.microsoft.com/office/drawing/2014/main" id="{6F064B4F-3BD5-41C1-85CA-7D2EBC5D1F28}"/>
                  </a:ext>
                </a:extLst>
              </p:cNvPr>
              <p:cNvSpPr>
                <a:spLocks/>
              </p:cNvSpPr>
              <p:nvPr/>
            </p:nvSpPr>
            <p:spPr bwMode="auto">
              <a:xfrm>
                <a:off x="9315406" y="4436554"/>
                <a:ext cx="69635" cy="93596"/>
              </a:xfrm>
              <a:custGeom>
                <a:avLst/>
                <a:gdLst>
                  <a:gd name="T0" fmla="*/ 16 w 28"/>
                  <a:gd name="T1" fmla="*/ 16 h 38"/>
                  <a:gd name="T2" fmla="*/ 2 w 28"/>
                  <a:gd name="T3" fmla="*/ 35 h 38"/>
                  <a:gd name="T4" fmla="*/ 22 w 28"/>
                  <a:gd name="T5" fmla="*/ 16 h 38"/>
                  <a:gd name="T6" fmla="*/ 25 w 28"/>
                  <a:gd name="T7" fmla="*/ 4 h 38"/>
                  <a:gd name="T8" fmla="*/ 16 w 28"/>
                  <a:gd name="T9" fmla="*/ 16 h 38"/>
                </a:gdLst>
                <a:ahLst/>
                <a:cxnLst>
                  <a:cxn ang="0">
                    <a:pos x="T0" y="T1"/>
                  </a:cxn>
                  <a:cxn ang="0">
                    <a:pos x="T2" y="T3"/>
                  </a:cxn>
                  <a:cxn ang="0">
                    <a:pos x="T4" y="T5"/>
                  </a:cxn>
                  <a:cxn ang="0">
                    <a:pos x="T6" y="T7"/>
                  </a:cxn>
                  <a:cxn ang="0">
                    <a:pos x="T8" y="T9"/>
                  </a:cxn>
                </a:cxnLst>
                <a:rect l="0" t="0" r="r" b="b"/>
                <a:pathLst>
                  <a:path w="28" h="38">
                    <a:moveTo>
                      <a:pt x="16" y="16"/>
                    </a:moveTo>
                    <a:cubicBezTo>
                      <a:pt x="11" y="22"/>
                      <a:pt x="0" y="32"/>
                      <a:pt x="2" y="35"/>
                    </a:cubicBezTo>
                    <a:cubicBezTo>
                      <a:pt x="4" y="38"/>
                      <a:pt x="16" y="20"/>
                      <a:pt x="22" y="16"/>
                    </a:cubicBezTo>
                    <a:cubicBezTo>
                      <a:pt x="28" y="11"/>
                      <a:pt x="27" y="8"/>
                      <a:pt x="25" y="4"/>
                    </a:cubicBezTo>
                    <a:cubicBezTo>
                      <a:pt x="23" y="0"/>
                      <a:pt x="21" y="10"/>
                      <a:pt x="16" y="1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3" name="Freeform 79">
                <a:extLst>
                  <a:ext uri="{FF2B5EF4-FFF2-40B4-BE49-F238E27FC236}">
                    <a16:creationId xmlns:a16="http://schemas.microsoft.com/office/drawing/2014/main" id="{AF2584A4-CCE6-4DFA-8825-730F73E53981}"/>
                  </a:ext>
                </a:extLst>
              </p:cNvPr>
              <p:cNvSpPr>
                <a:spLocks/>
              </p:cNvSpPr>
              <p:nvPr/>
            </p:nvSpPr>
            <p:spPr bwMode="auto">
              <a:xfrm>
                <a:off x="9440449" y="4419332"/>
                <a:ext cx="67389" cy="89103"/>
              </a:xfrm>
              <a:custGeom>
                <a:avLst/>
                <a:gdLst>
                  <a:gd name="T0" fmla="*/ 5 w 27"/>
                  <a:gd name="T1" fmla="*/ 1 h 36"/>
                  <a:gd name="T2" fmla="*/ 5 w 27"/>
                  <a:gd name="T3" fmla="*/ 17 h 36"/>
                  <a:gd name="T4" fmla="*/ 11 w 27"/>
                  <a:gd name="T5" fmla="*/ 13 h 36"/>
                  <a:gd name="T6" fmla="*/ 12 w 27"/>
                  <a:gd name="T7" fmla="*/ 22 h 36"/>
                  <a:gd name="T8" fmla="*/ 14 w 27"/>
                  <a:gd name="T9" fmla="*/ 35 h 36"/>
                  <a:gd name="T10" fmla="*/ 26 w 27"/>
                  <a:gd name="T11" fmla="*/ 17 h 36"/>
                  <a:gd name="T12" fmla="*/ 22 w 27"/>
                  <a:gd name="T13" fmla="*/ 15 h 36"/>
                  <a:gd name="T14" fmla="*/ 5 w 27"/>
                  <a:gd name="T15" fmla="*/ 1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6">
                    <a:moveTo>
                      <a:pt x="5" y="1"/>
                    </a:moveTo>
                    <a:cubicBezTo>
                      <a:pt x="0" y="2"/>
                      <a:pt x="1" y="17"/>
                      <a:pt x="5" y="17"/>
                    </a:cubicBezTo>
                    <a:cubicBezTo>
                      <a:pt x="7" y="16"/>
                      <a:pt x="11" y="17"/>
                      <a:pt x="11" y="13"/>
                    </a:cubicBezTo>
                    <a:cubicBezTo>
                      <a:pt x="12" y="10"/>
                      <a:pt x="15" y="19"/>
                      <a:pt x="12" y="22"/>
                    </a:cubicBezTo>
                    <a:cubicBezTo>
                      <a:pt x="9" y="25"/>
                      <a:pt x="9" y="34"/>
                      <a:pt x="14" y="35"/>
                    </a:cubicBezTo>
                    <a:cubicBezTo>
                      <a:pt x="19" y="36"/>
                      <a:pt x="27" y="20"/>
                      <a:pt x="26" y="17"/>
                    </a:cubicBezTo>
                    <a:cubicBezTo>
                      <a:pt x="25" y="14"/>
                      <a:pt x="21" y="19"/>
                      <a:pt x="22" y="15"/>
                    </a:cubicBezTo>
                    <a:cubicBezTo>
                      <a:pt x="23" y="11"/>
                      <a:pt x="10" y="0"/>
                      <a:pt x="5" y="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4" name="Freeform 80">
                <a:extLst>
                  <a:ext uri="{FF2B5EF4-FFF2-40B4-BE49-F238E27FC236}">
                    <a16:creationId xmlns:a16="http://schemas.microsoft.com/office/drawing/2014/main" id="{007E97DF-83C8-4EC2-AD5E-CC4ABF0766DB}"/>
                  </a:ext>
                </a:extLst>
              </p:cNvPr>
              <p:cNvSpPr>
                <a:spLocks/>
              </p:cNvSpPr>
              <p:nvPr/>
            </p:nvSpPr>
            <p:spPr bwMode="auto">
              <a:xfrm>
                <a:off x="9442694" y="4476238"/>
                <a:ext cx="146008" cy="128038"/>
              </a:xfrm>
              <a:custGeom>
                <a:avLst/>
                <a:gdLst>
                  <a:gd name="T0" fmla="*/ 44 w 58"/>
                  <a:gd name="T1" fmla="*/ 7 h 52"/>
                  <a:gd name="T2" fmla="*/ 37 w 58"/>
                  <a:gd name="T3" fmla="*/ 13 h 52"/>
                  <a:gd name="T4" fmla="*/ 31 w 58"/>
                  <a:gd name="T5" fmla="*/ 18 h 52"/>
                  <a:gd name="T6" fmla="*/ 21 w 58"/>
                  <a:gd name="T7" fmla="*/ 16 h 52"/>
                  <a:gd name="T8" fmla="*/ 8 w 58"/>
                  <a:gd name="T9" fmla="*/ 23 h 52"/>
                  <a:gd name="T10" fmla="*/ 3 w 58"/>
                  <a:gd name="T11" fmla="*/ 35 h 52"/>
                  <a:gd name="T12" fmla="*/ 13 w 58"/>
                  <a:gd name="T13" fmla="*/ 30 h 52"/>
                  <a:gd name="T14" fmla="*/ 22 w 58"/>
                  <a:gd name="T15" fmla="*/ 27 h 52"/>
                  <a:gd name="T16" fmla="*/ 31 w 58"/>
                  <a:gd name="T17" fmla="*/ 46 h 52"/>
                  <a:gd name="T18" fmla="*/ 43 w 58"/>
                  <a:gd name="T19" fmla="*/ 52 h 52"/>
                  <a:gd name="T20" fmla="*/ 42 w 58"/>
                  <a:gd name="T21" fmla="*/ 38 h 52"/>
                  <a:gd name="T22" fmla="*/ 54 w 58"/>
                  <a:gd name="T23" fmla="*/ 33 h 52"/>
                  <a:gd name="T24" fmla="*/ 52 w 58"/>
                  <a:gd name="T25" fmla="*/ 8 h 52"/>
                  <a:gd name="T26" fmla="*/ 44 w 58"/>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2">
                    <a:moveTo>
                      <a:pt x="44" y="7"/>
                    </a:moveTo>
                    <a:cubicBezTo>
                      <a:pt x="47" y="12"/>
                      <a:pt x="38" y="8"/>
                      <a:pt x="37" y="13"/>
                    </a:cubicBezTo>
                    <a:cubicBezTo>
                      <a:pt x="37" y="18"/>
                      <a:pt x="30" y="14"/>
                      <a:pt x="31" y="18"/>
                    </a:cubicBezTo>
                    <a:cubicBezTo>
                      <a:pt x="31" y="22"/>
                      <a:pt x="24" y="18"/>
                      <a:pt x="21" y="16"/>
                    </a:cubicBezTo>
                    <a:cubicBezTo>
                      <a:pt x="17" y="13"/>
                      <a:pt x="13" y="22"/>
                      <a:pt x="8" y="23"/>
                    </a:cubicBezTo>
                    <a:cubicBezTo>
                      <a:pt x="3" y="25"/>
                      <a:pt x="0" y="35"/>
                      <a:pt x="3" y="35"/>
                    </a:cubicBezTo>
                    <a:cubicBezTo>
                      <a:pt x="7" y="35"/>
                      <a:pt x="9" y="29"/>
                      <a:pt x="13" y="30"/>
                    </a:cubicBezTo>
                    <a:cubicBezTo>
                      <a:pt x="17" y="30"/>
                      <a:pt x="16" y="26"/>
                      <a:pt x="22" y="27"/>
                    </a:cubicBezTo>
                    <a:cubicBezTo>
                      <a:pt x="27" y="28"/>
                      <a:pt x="23" y="45"/>
                      <a:pt x="31" y="46"/>
                    </a:cubicBezTo>
                    <a:cubicBezTo>
                      <a:pt x="39" y="47"/>
                      <a:pt x="39" y="52"/>
                      <a:pt x="43" y="52"/>
                    </a:cubicBezTo>
                    <a:cubicBezTo>
                      <a:pt x="46" y="52"/>
                      <a:pt x="42" y="41"/>
                      <a:pt x="42" y="38"/>
                    </a:cubicBezTo>
                    <a:cubicBezTo>
                      <a:pt x="43" y="34"/>
                      <a:pt x="50" y="37"/>
                      <a:pt x="54" y="33"/>
                    </a:cubicBezTo>
                    <a:cubicBezTo>
                      <a:pt x="58" y="28"/>
                      <a:pt x="52" y="16"/>
                      <a:pt x="52" y="8"/>
                    </a:cubicBezTo>
                    <a:cubicBezTo>
                      <a:pt x="52" y="0"/>
                      <a:pt x="41" y="2"/>
                      <a:pt x="44" y="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5" name="Freeform 81">
                <a:extLst>
                  <a:ext uri="{FF2B5EF4-FFF2-40B4-BE49-F238E27FC236}">
                    <a16:creationId xmlns:a16="http://schemas.microsoft.com/office/drawing/2014/main" id="{12727E21-0E6E-45D3-9008-89F6E363864E}"/>
                  </a:ext>
                </a:extLst>
              </p:cNvPr>
              <p:cNvSpPr>
                <a:spLocks/>
              </p:cNvSpPr>
              <p:nvPr/>
            </p:nvSpPr>
            <p:spPr bwMode="auto">
              <a:xfrm>
                <a:off x="9388036" y="4229147"/>
                <a:ext cx="172964" cy="254578"/>
              </a:xfrm>
              <a:custGeom>
                <a:avLst/>
                <a:gdLst>
                  <a:gd name="T0" fmla="*/ 1 w 69"/>
                  <a:gd name="T1" fmla="*/ 27 h 103"/>
                  <a:gd name="T2" fmla="*/ 4 w 69"/>
                  <a:gd name="T3" fmla="*/ 43 h 103"/>
                  <a:gd name="T4" fmla="*/ 7 w 69"/>
                  <a:gd name="T5" fmla="*/ 51 h 103"/>
                  <a:gd name="T6" fmla="*/ 19 w 69"/>
                  <a:gd name="T7" fmla="*/ 55 h 103"/>
                  <a:gd name="T8" fmla="*/ 29 w 69"/>
                  <a:gd name="T9" fmla="*/ 58 h 103"/>
                  <a:gd name="T10" fmla="*/ 43 w 69"/>
                  <a:gd name="T11" fmla="*/ 68 h 103"/>
                  <a:gd name="T12" fmla="*/ 46 w 69"/>
                  <a:gd name="T13" fmla="*/ 78 h 103"/>
                  <a:gd name="T14" fmla="*/ 51 w 69"/>
                  <a:gd name="T15" fmla="*/ 83 h 103"/>
                  <a:gd name="T16" fmla="*/ 56 w 69"/>
                  <a:gd name="T17" fmla="*/ 97 h 103"/>
                  <a:gd name="T18" fmla="*/ 60 w 69"/>
                  <a:gd name="T19" fmla="*/ 94 h 103"/>
                  <a:gd name="T20" fmla="*/ 65 w 69"/>
                  <a:gd name="T21" fmla="*/ 88 h 103"/>
                  <a:gd name="T22" fmla="*/ 62 w 69"/>
                  <a:gd name="T23" fmla="*/ 74 h 103"/>
                  <a:gd name="T24" fmla="*/ 49 w 69"/>
                  <a:gd name="T25" fmla="*/ 65 h 103"/>
                  <a:gd name="T26" fmla="*/ 42 w 69"/>
                  <a:gd name="T27" fmla="*/ 55 h 103"/>
                  <a:gd name="T28" fmla="*/ 26 w 69"/>
                  <a:gd name="T29" fmla="*/ 52 h 103"/>
                  <a:gd name="T30" fmla="*/ 20 w 69"/>
                  <a:gd name="T31" fmla="*/ 42 h 103"/>
                  <a:gd name="T32" fmla="*/ 28 w 69"/>
                  <a:gd name="T33" fmla="*/ 26 h 103"/>
                  <a:gd name="T34" fmla="*/ 27 w 69"/>
                  <a:gd name="T35" fmla="*/ 8 h 103"/>
                  <a:gd name="T36" fmla="*/ 25 w 69"/>
                  <a:gd name="T37" fmla="*/ 4 h 103"/>
                  <a:gd name="T38" fmla="*/ 9 w 69"/>
                  <a:gd name="T39" fmla="*/ 2 h 103"/>
                  <a:gd name="T40" fmla="*/ 7 w 69"/>
                  <a:gd name="T41" fmla="*/ 29 h 103"/>
                  <a:gd name="T42" fmla="*/ 1 w 69"/>
                  <a:gd name="T43" fmla="*/ 2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03">
                    <a:moveTo>
                      <a:pt x="1" y="27"/>
                    </a:moveTo>
                    <a:cubicBezTo>
                      <a:pt x="0" y="30"/>
                      <a:pt x="2" y="43"/>
                      <a:pt x="4" y="43"/>
                    </a:cubicBezTo>
                    <a:cubicBezTo>
                      <a:pt x="7" y="43"/>
                      <a:pt x="9" y="46"/>
                      <a:pt x="7" y="51"/>
                    </a:cubicBezTo>
                    <a:cubicBezTo>
                      <a:pt x="6" y="57"/>
                      <a:pt x="12" y="57"/>
                      <a:pt x="19" y="55"/>
                    </a:cubicBezTo>
                    <a:cubicBezTo>
                      <a:pt x="25" y="53"/>
                      <a:pt x="23" y="59"/>
                      <a:pt x="29" y="58"/>
                    </a:cubicBezTo>
                    <a:cubicBezTo>
                      <a:pt x="35" y="57"/>
                      <a:pt x="44" y="65"/>
                      <a:pt x="43" y="68"/>
                    </a:cubicBezTo>
                    <a:cubicBezTo>
                      <a:pt x="41" y="71"/>
                      <a:pt x="43" y="81"/>
                      <a:pt x="46" y="78"/>
                    </a:cubicBezTo>
                    <a:cubicBezTo>
                      <a:pt x="49" y="76"/>
                      <a:pt x="54" y="79"/>
                      <a:pt x="51" y="83"/>
                    </a:cubicBezTo>
                    <a:cubicBezTo>
                      <a:pt x="48" y="88"/>
                      <a:pt x="55" y="92"/>
                      <a:pt x="56" y="97"/>
                    </a:cubicBezTo>
                    <a:cubicBezTo>
                      <a:pt x="57" y="103"/>
                      <a:pt x="61" y="98"/>
                      <a:pt x="60" y="94"/>
                    </a:cubicBezTo>
                    <a:cubicBezTo>
                      <a:pt x="59" y="90"/>
                      <a:pt x="61" y="91"/>
                      <a:pt x="65" y="88"/>
                    </a:cubicBezTo>
                    <a:cubicBezTo>
                      <a:pt x="69" y="85"/>
                      <a:pt x="65" y="80"/>
                      <a:pt x="62" y="74"/>
                    </a:cubicBezTo>
                    <a:cubicBezTo>
                      <a:pt x="59" y="68"/>
                      <a:pt x="49" y="70"/>
                      <a:pt x="49" y="65"/>
                    </a:cubicBezTo>
                    <a:cubicBezTo>
                      <a:pt x="49" y="60"/>
                      <a:pt x="42" y="58"/>
                      <a:pt x="42" y="55"/>
                    </a:cubicBezTo>
                    <a:cubicBezTo>
                      <a:pt x="41" y="52"/>
                      <a:pt x="32" y="49"/>
                      <a:pt x="26" y="52"/>
                    </a:cubicBezTo>
                    <a:cubicBezTo>
                      <a:pt x="20" y="56"/>
                      <a:pt x="24" y="46"/>
                      <a:pt x="20" y="42"/>
                    </a:cubicBezTo>
                    <a:cubicBezTo>
                      <a:pt x="16" y="38"/>
                      <a:pt x="23" y="31"/>
                      <a:pt x="28" y="26"/>
                    </a:cubicBezTo>
                    <a:cubicBezTo>
                      <a:pt x="33" y="21"/>
                      <a:pt x="27" y="12"/>
                      <a:pt x="27" y="8"/>
                    </a:cubicBezTo>
                    <a:cubicBezTo>
                      <a:pt x="28" y="4"/>
                      <a:pt x="28" y="2"/>
                      <a:pt x="25" y="4"/>
                    </a:cubicBezTo>
                    <a:cubicBezTo>
                      <a:pt x="23" y="5"/>
                      <a:pt x="13" y="0"/>
                      <a:pt x="9" y="2"/>
                    </a:cubicBezTo>
                    <a:cubicBezTo>
                      <a:pt x="5" y="5"/>
                      <a:pt x="9" y="27"/>
                      <a:pt x="7" y="29"/>
                    </a:cubicBezTo>
                    <a:cubicBezTo>
                      <a:pt x="5" y="30"/>
                      <a:pt x="2" y="25"/>
                      <a:pt x="1" y="2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6" name="Freeform 82">
                <a:extLst>
                  <a:ext uri="{FF2B5EF4-FFF2-40B4-BE49-F238E27FC236}">
                    <a16:creationId xmlns:a16="http://schemas.microsoft.com/office/drawing/2014/main" id="{D8F7D037-73E8-4779-B090-413271EDA86F}"/>
                  </a:ext>
                </a:extLst>
              </p:cNvPr>
              <p:cNvSpPr>
                <a:spLocks/>
              </p:cNvSpPr>
              <p:nvPr/>
            </p:nvSpPr>
            <p:spPr bwMode="auto">
              <a:xfrm>
                <a:off x="10200437" y="4878321"/>
                <a:ext cx="119801" cy="59901"/>
              </a:xfrm>
              <a:custGeom>
                <a:avLst/>
                <a:gdLst>
                  <a:gd name="T0" fmla="*/ 38 w 48"/>
                  <a:gd name="T1" fmla="*/ 7 h 24"/>
                  <a:gd name="T2" fmla="*/ 25 w 48"/>
                  <a:gd name="T3" fmla="*/ 15 h 24"/>
                  <a:gd name="T4" fmla="*/ 1 w 48"/>
                  <a:gd name="T5" fmla="*/ 16 h 24"/>
                  <a:gd name="T6" fmla="*/ 19 w 48"/>
                  <a:gd name="T7" fmla="*/ 24 h 24"/>
                  <a:gd name="T8" fmla="*/ 42 w 48"/>
                  <a:gd name="T9" fmla="*/ 13 h 24"/>
                  <a:gd name="T10" fmla="*/ 46 w 48"/>
                  <a:gd name="T11" fmla="*/ 3 h 24"/>
                  <a:gd name="T12" fmla="*/ 38 w 48"/>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48" h="24">
                    <a:moveTo>
                      <a:pt x="38" y="7"/>
                    </a:moveTo>
                    <a:cubicBezTo>
                      <a:pt x="38" y="10"/>
                      <a:pt x="33" y="12"/>
                      <a:pt x="25" y="15"/>
                    </a:cubicBezTo>
                    <a:cubicBezTo>
                      <a:pt x="16" y="18"/>
                      <a:pt x="1" y="11"/>
                      <a:pt x="1" y="16"/>
                    </a:cubicBezTo>
                    <a:cubicBezTo>
                      <a:pt x="0" y="19"/>
                      <a:pt x="10" y="24"/>
                      <a:pt x="19" y="24"/>
                    </a:cubicBezTo>
                    <a:cubicBezTo>
                      <a:pt x="28" y="24"/>
                      <a:pt x="42" y="15"/>
                      <a:pt x="42" y="13"/>
                    </a:cubicBezTo>
                    <a:cubicBezTo>
                      <a:pt x="42" y="10"/>
                      <a:pt x="48" y="5"/>
                      <a:pt x="46" y="3"/>
                    </a:cubicBezTo>
                    <a:cubicBezTo>
                      <a:pt x="43" y="0"/>
                      <a:pt x="38" y="4"/>
                      <a:pt x="38" y="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7" name="Freeform 83">
                <a:extLst>
                  <a:ext uri="{FF2B5EF4-FFF2-40B4-BE49-F238E27FC236}">
                    <a16:creationId xmlns:a16="http://schemas.microsoft.com/office/drawing/2014/main" id="{4FF03918-C161-42E7-805A-1FDA9EA171F5}"/>
                  </a:ext>
                </a:extLst>
              </p:cNvPr>
              <p:cNvSpPr>
                <a:spLocks/>
              </p:cNvSpPr>
              <p:nvPr/>
            </p:nvSpPr>
            <p:spPr bwMode="auto">
              <a:xfrm>
                <a:off x="10300023" y="4851366"/>
                <a:ext cx="50167" cy="44925"/>
              </a:xfrm>
              <a:custGeom>
                <a:avLst/>
                <a:gdLst>
                  <a:gd name="T0" fmla="*/ 6 w 20"/>
                  <a:gd name="T1" fmla="*/ 6 h 18"/>
                  <a:gd name="T2" fmla="*/ 13 w 20"/>
                  <a:gd name="T3" fmla="*/ 17 h 18"/>
                  <a:gd name="T4" fmla="*/ 10 w 20"/>
                  <a:gd name="T5" fmla="*/ 5 h 18"/>
                  <a:gd name="T6" fmla="*/ 6 w 20"/>
                  <a:gd name="T7" fmla="*/ 6 h 18"/>
                </a:gdLst>
                <a:ahLst/>
                <a:cxnLst>
                  <a:cxn ang="0">
                    <a:pos x="T0" y="T1"/>
                  </a:cxn>
                  <a:cxn ang="0">
                    <a:pos x="T2" y="T3"/>
                  </a:cxn>
                  <a:cxn ang="0">
                    <a:pos x="T4" y="T5"/>
                  </a:cxn>
                  <a:cxn ang="0">
                    <a:pos x="T6" y="T7"/>
                  </a:cxn>
                </a:cxnLst>
                <a:rect l="0" t="0" r="r" b="b"/>
                <a:pathLst>
                  <a:path w="20" h="18">
                    <a:moveTo>
                      <a:pt x="6" y="6"/>
                    </a:moveTo>
                    <a:cubicBezTo>
                      <a:pt x="13" y="12"/>
                      <a:pt x="9" y="18"/>
                      <a:pt x="13" y="17"/>
                    </a:cubicBezTo>
                    <a:cubicBezTo>
                      <a:pt x="20" y="15"/>
                      <a:pt x="15" y="9"/>
                      <a:pt x="10" y="5"/>
                    </a:cubicBezTo>
                    <a:cubicBezTo>
                      <a:pt x="4" y="2"/>
                      <a:pt x="0" y="0"/>
                      <a:pt x="6"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8" name="Freeform 84">
                <a:extLst>
                  <a:ext uri="{FF2B5EF4-FFF2-40B4-BE49-F238E27FC236}">
                    <a16:creationId xmlns:a16="http://schemas.microsoft.com/office/drawing/2014/main" id="{9EB25CE9-FDBC-4A81-B5EF-D7EB7B4B3D69}"/>
                  </a:ext>
                </a:extLst>
              </p:cNvPr>
              <p:cNvSpPr>
                <a:spLocks/>
              </p:cNvSpPr>
              <p:nvPr/>
            </p:nvSpPr>
            <p:spPr bwMode="auto">
              <a:xfrm>
                <a:off x="8285115" y="4483725"/>
                <a:ext cx="59900" cy="116058"/>
              </a:xfrm>
              <a:custGeom>
                <a:avLst/>
                <a:gdLst>
                  <a:gd name="T0" fmla="*/ 5 w 24"/>
                  <a:gd name="T1" fmla="*/ 1 h 47"/>
                  <a:gd name="T2" fmla="*/ 1 w 24"/>
                  <a:gd name="T3" fmla="*/ 11 h 47"/>
                  <a:gd name="T4" fmla="*/ 1 w 24"/>
                  <a:gd name="T5" fmla="*/ 26 h 47"/>
                  <a:gd name="T6" fmla="*/ 6 w 24"/>
                  <a:gd name="T7" fmla="*/ 43 h 47"/>
                  <a:gd name="T8" fmla="*/ 24 w 24"/>
                  <a:gd name="T9" fmla="*/ 27 h 47"/>
                  <a:gd name="T10" fmla="*/ 5 w 24"/>
                  <a:gd name="T11" fmla="*/ 1 h 47"/>
                </a:gdLst>
                <a:ahLst/>
                <a:cxnLst>
                  <a:cxn ang="0">
                    <a:pos x="T0" y="T1"/>
                  </a:cxn>
                  <a:cxn ang="0">
                    <a:pos x="T2" y="T3"/>
                  </a:cxn>
                  <a:cxn ang="0">
                    <a:pos x="T4" y="T5"/>
                  </a:cxn>
                  <a:cxn ang="0">
                    <a:pos x="T6" y="T7"/>
                  </a:cxn>
                  <a:cxn ang="0">
                    <a:pos x="T8" y="T9"/>
                  </a:cxn>
                  <a:cxn ang="0">
                    <a:pos x="T10" y="T11"/>
                  </a:cxn>
                </a:cxnLst>
                <a:rect l="0" t="0" r="r" b="b"/>
                <a:pathLst>
                  <a:path w="24" h="47">
                    <a:moveTo>
                      <a:pt x="5" y="1"/>
                    </a:moveTo>
                    <a:cubicBezTo>
                      <a:pt x="2" y="1"/>
                      <a:pt x="3" y="7"/>
                      <a:pt x="1" y="11"/>
                    </a:cubicBezTo>
                    <a:cubicBezTo>
                      <a:pt x="0" y="16"/>
                      <a:pt x="0" y="20"/>
                      <a:pt x="1" y="26"/>
                    </a:cubicBezTo>
                    <a:cubicBezTo>
                      <a:pt x="1" y="33"/>
                      <a:pt x="1" y="39"/>
                      <a:pt x="6" y="43"/>
                    </a:cubicBezTo>
                    <a:cubicBezTo>
                      <a:pt x="13" y="47"/>
                      <a:pt x="23" y="36"/>
                      <a:pt x="24" y="27"/>
                    </a:cubicBezTo>
                    <a:cubicBezTo>
                      <a:pt x="24" y="18"/>
                      <a:pt x="8" y="0"/>
                      <a:pt x="5" y="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09" name="Freeform 85">
                <a:extLst>
                  <a:ext uri="{FF2B5EF4-FFF2-40B4-BE49-F238E27FC236}">
                    <a16:creationId xmlns:a16="http://schemas.microsoft.com/office/drawing/2014/main" id="{0D9B6076-9F75-4345-BFE7-40D7A48A3E6A}"/>
                  </a:ext>
                </a:extLst>
              </p:cNvPr>
              <p:cNvSpPr>
                <a:spLocks/>
              </p:cNvSpPr>
              <p:nvPr/>
            </p:nvSpPr>
            <p:spPr bwMode="auto">
              <a:xfrm>
                <a:off x="7231613" y="5078988"/>
                <a:ext cx="211150" cy="409571"/>
              </a:xfrm>
              <a:custGeom>
                <a:avLst/>
                <a:gdLst>
                  <a:gd name="T0" fmla="*/ 71 w 84"/>
                  <a:gd name="T1" fmla="*/ 6 h 166"/>
                  <a:gd name="T2" fmla="*/ 67 w 84"/>
                  <a:gd name="T3" fmla="*/ 9 h 166"/>
                  <a:gd name="T4" fmla="*/ 65 w 84"/>
                  <a:gd name="T5" fmla="*/ 17 h 166"/>
                  <a:gd name="T6" fmla="*/ 59 w 84"/>
                  <a:gd name="T7" fmla="*/ 22 h 166"/>
                  <a:gd name="T8" fmla="*/ 53 w 84"/>
                  <a:gd name="T9" fmla="*/ 27 h 166"/>
                  <a:gd name="T10" fmla="*/ 53 w 84"/>
                  <a:gd name="T11" fmla="*/ 33 h 166"/>
                  <a:gd name="T12" fmla="*/ 44 w 84"/>
                  <a:gd name="T13" fmla="*/ 40 h 166"/>
                  <a:gd name="T14" fmla="*/ 29 w 84"/>
                  <a:gd name="T15" fmla="*/ 48 h 166"/>
                  <a:gd name="T16" fmla="*/ 14 w 84"/>
                  <a:gd name="T17" fmla="*/ 51 h 166"/>
                  <a:gd name="T18" fmla="*/ 10 w 84"/>
                  <a:gd name="T19" fmla="*/ 66 h 166"/>
                  <a:gd name="T20" fmla="*/ 11 w 84"/>
                  <a:gd name="T21" fmla="*/ 86 h 166"/>
                  <a:gd name="T22" fmla="*/ 8 w 84"/>
                  <a:gd name="T23" fmla="*/ 109 h 166"/>
                  <a:gd name="T24" fmla="*/ 4 w 84"/>
                  <a:gd name="T25" fmla="*/ 136 h 166"/>
                  <a:gd name="T26" fmla="*/ 11 w 84"/>
                  <a:gd name="T27" fmla="*/ 157 h 166"/>
                  <a:gd name="T28" fmla="*/ 31 w 84"/>
                  <a:gd name="T29" fmla="*/ 162 h 166"/>
                  <a:gd name="T30" fmla="*/ 43 w 84"/>
                  <a:gd name="T31" fmla="*/ 158 h 166"/>
                  <a:gd name="T32" fmla="*/ 59 w 84"/>
                  <a:gd name="T33" fmla="*/ 111 h 166"/>
                  <a:gd name="T34" fmla="*/ 72 w 84"/>
                  <a:gd name="T35" fmla="*/ 67 h 166"/>
                  <a:gd name="T36" fmla="*/ 74 w 84"/>
                  <a:gd name="T37" fmla="*/ 54 h 166"/>
                  <a:gd name="T38" fmla="*/ 77 w 84"/>
                  <a:gd name="T39" fmla="*/ 47 h 166"/>
                  <a:gd name="T40" fmla="*/ 83 w 84"/>
                  <a:gd name="T41" fmla="*/ 46 h 166"/>
                  <a:gd name="T42" fmla="*/ 79 w 84"/>
                  <a:gd name="T43" fmla="*/ 24 h 166"/>
                  <a:gd name="T44" fmla="*/ 71 w 84"/>
                  <a:gd name="T45" fmla="*/ 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66">
                    <a:moveTo>
                      <a:pt x="71" y="6"/>
                    </a:moveTo>
                    <a:cubicBezTo>
                      <a:pt x="69" y="0"/>
                      <a:pt x="68" y="8"/>
                      <a:pt x="67" y="9"/>
                    </a:cubicBezTo>
                    <a:cubicBezTo>
                      <a:pt x="66" y="10"/>
                      <a:pt x="65" y="14"/>
                      <a:pt x="65" y="17"/>
                    </a:cubicBezTo>
                    <a:cubicBezTo>
                      <a:pt x="66" y="20"/>
                      <a:pt x="61" y="22"/>
                      <a:pt x="59" y="22"/>
                    </a:cubicBezTo>
                    <a:cubicBezTo>
                      <a:pt x="56" y="22"/>
                      <a:pt x="52" y="23"/>
                      <a:pt x="53" y="27"/>
                    </a:cubicBezTo>
                    <a:cubicBezTo>
                      <a:pt x="54" y="31"/>
                      <a:pt x="51" y="30"/>
                      <a:pt x="53" y="33"/>
                    </a:cubicBezTo>
                    <a:cubicBezTo>
                      <a:pt x="54" y="36"/>
                      <a:pt x="49" y="40"/>
                      <a:pt x="44" y="40"/>
                    </a:cubicBezTo>
                    <a:cubicBezTo>
                      <a:pt x="40" y="40"/>
                      <a:pt x="34" y="49"/>
                      <a:pt x="29" y="48"/>
                    </a:cubicBezTo>
                    <a:cubicBezTo>
                      <a:pt x="24" y="47"/>
                      <a:pt x="19" y="51"/>
                      <a:pt x="14" y="51"/>
                    </a:cubicBezTo>
                    <a:cubicBezTo>
                      <a:pt x="10" y="50"/>
                      <a:pt x="13" y="60"/>
                      <a:pt x="10" y="66"/>
                    </a:cubicBezTo>
                    <a:cubicBezTo>
                      <a:pt x="6" y="72"/>
                      <a:pt x="8" y="79"/>
                      <a:pt x="11" y="86"/>
                    </a:cubicBezTo>
                    <a:cubicBezTo>
                      <a:pt x="14" y="93"/>
                      <a:pt x="16" y="99"/>
                      <a:pt x="8" y="109"/>
                    </a:cubicBezTo>
                    <a:cubicBezTo>
                      <a:pt x="0" y="119"/>
                      <a:pt x="1" y="129"/>
                      <a:pt x="4" y="136"/>
                    </a:cubicBezTo>
                    <a:cubicBezTo>
                      <a:pt x="7" y="143"/>
                      <a:pt x="7" y="153"/>
                      <a:pt x="11" y="157"/>
                    </a:cubicBezTo>
                    <a:cubicBezTo>
                      <a:pt x="16" y="162"/>
                      <a:pt x="28" y="166"/>
                      <a:pt x="31" y="162"/>
                    </a:cubicBezTo>
                    <a:cubicBezTo>
                      <a:pt x="35" y="159"/>
                      <a:pt x="39" y="163"/>
                      <a:pt x="43" y="158"/>
                    </a:cubicBezTo>
                    <a:cubicBezTo>
                      <a:pt x="47" y="153"/>
                      <a:pt x="54" y="128"/>
                      <a:pt x="59" y="111"/>
                    </a:cubicBezTo>
                    <a:cubicBezTo>
                      <a:pt x="65" y="94"/>
                      <a:pt x="72" y="71"/>
                      <a:pt x="72" y="67"/>
                    </a:cubicBezTo>
                    <a:cubicBezTo>
                      <a:pt x="71" y="62"/>
                      <a:pt x="76" y="59"/>
                      <a:pt x="74" y="54"/>
                    </a:cubicBezTo>
                    <a:cubicBezTo>
                      <a:pt x="72" y="49"/>
                      <a:pt x="74" y="43"/>
                      <a:pt x="77" y="47"/>
                    </a:cubicBezTo>
                    <a:cubicBezTo>
                      <a:pt x="79" y="51"/>
                      <a:pt x="82" y="51"/>
                      <a:pt x="83" y="46"/>
                    </a:cubicBezTo>
                    <a:cubicBezTo>
                      <a:pt x="84" y="40"/>
                      <a:pt x="79" y="32"/>
                      <a:pt x="79" y="24"/>
                    </a:cubicBezTo>
                    <a:cubicBezTo>
                      <a:pt x="79" y="17"/>
                      <a:pt x="72" y="9"/>
                      <a:pt x="71"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0" name="Freeform 86">
                <a:extLst>
                  <a:ext uri="{FF2B5EF4-FFF2-40B4-BE49-F238E27FC236}">
                    <a16:creationId xmlns:a16="http://schemas.microsoft.com/office/drawing/2014/main" id="{1CB04D41-F1AE-46C9-8763-FDDC4BE73554}"/>
                  </a:ext>
                </a:extLst>
              </p:cNvPr>
              <p:cNvSpPr>
                <a:spLocks/>
              </p:cNvSpPr>
              <p:nvPr/>
            </p:nvSpPr>
            <p:spPr bwMode="auto">
              <a:xfrm>
                <a:off x="7522878" y="4394624"/>
                <a:ext cx="39684" cy="19468"/>
              </a:xfrm>
              <a:custGeom>
                <a:avLst/>
                <a:gdLst>
                  <a:gd name="T0" fmla="*/ 4 w 16"/>
                  <a:gd name="T1" fmla="*/ 4 h 8"/>
                  <a:gd name="T2" fmla="*/ 15 w 16"/>
                  <a:gd name="T3" fmla="*/ 2 h 8"/>
                  <a:gd name="T4" fmla="*/ 4 w 16"/>
                  <a:gd name="T5" fmla="*/ 4 h 8"/>
                </a:gdLst>
                <a:ahLst/>
                <a:cxnLst>
                  <a:cxn ang="0">
                    <a:pos x="T0" y="T1"/>
                  </a:cxn>
                  <a:cxn ang="0">
                    <a:pos x="T2" y="T3"/>
                  </a:cxn>
                  <a:cxn ang="0">
                    <a:pos x="T4" y="T5"/>
                  </a:cxn>
                </a:cxnLst>
                <a:rect l="0" t="0" r="r" b="b"/>
                <a:pathLst>
                  <a:path w="16" h="8">
                    <a:moveTo>
                      <a:pt x="4" y="4"/>
                    </a:moveTo>
                    <a:cubicBezTo>
                      <a:pt x="8" y="8"/>
                      <a:pt x="15" y="3"/>
                      <a:pt x="15" y="2"/>
                    </a:cubicBezTo>
                    <a:cubicBezTo>
                      <a:pt x="16" y="0"/>
                      <a:pt x="0" y="0"/>
                      <a:pt x="4" y="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1" name="Freeform 88">
                <a:extLst>
                  <a:ext uri="{FF2B5EF4-FFF2-40B4-BE49-F238E27FC236}">
                    <a16:creationId xmlns:a16="http://schemas.microsoft.com/office/drawing/2014/main" id="{554FA6CF-68AD-42DC-939A-735ACCB25012}"/>
                  </a:ext>
                </a:extLst>
              </p:cNvPr>
              <p:cNvSpPr>
                <a:spLocks/>
              </p:cNvSpPr>
              <p:nvPr/>
            </p:nvSpPr>
            <p:spPr bwMode="auto">
              <a:xfrm>
                <a:off x="10380888" y="4908272"/>
                <a:ext cx="54660" cy="54660"/>
              </a:xfrm>
              <a:custGeom>
                <a:avLst/>
                <a:gdLst>
                  <a:gd name="T0" fmla="*/ 1 w 22"/>
                  <a:gd name="T1" fmla="*/ 3 h 22"/>
                  <a:gd name="T2" fmla="*/ 15 w 22"/>
                  <a:gd name="T3" fmla="*/ 19 h 22"/>
                  <a:gd name="T4" fmla="*/ 1 w 22"/>
                  <a:gd name="T5" fmla="*/ 3 h 22"/>
                </a:gdLst>
                <a:ahLst/>
                <a:cxnLst>
                  <a:cxn ang="0">
                    <a:pos x="T0" y="T1"/>
                  </a:cxn>
                  <a:cxn ang="0">
                    <a:pos x="T2" y="T3"/>
                  </a:cxn>
                  <a:cxn ang="0">
                    <a:pos x="T4" y="T5"/>
                  </a:cxn>
                </a:cxnLst>
                <a:rect l="0" t="0" r="r" b="b"/>
                <a:pathLst>
                  <a:path w="22" h="22">
                    <a:moveTo>
                      <a:pt x="1" y="3"/>
                    </a:moveTo>
                    <a:cubicBezTo>
                      <a:pt x="0" y="6"/>
                      <a:pt x="11" y="22"/>
                      <a:pt x="15" y="19"/>
                    </a:cubicBezTo>
                    <a:cubicBezTo>
                      <a:pt x="22" y="15"/>
                      <a:pt x="2" y="0"/>
                      <a:pt x="1"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2" name="Freeform 89">
                <a:extLst>
                  <a:ext uri="{FF2B5EF4-FFF2-40B4-BE49-F238E27FC236}">
                    <a16:creationId xmlns:a16="http://schemas.microsoft.com/office/drawing/2014/main" id="{433121CB-8F79-430D-B071-E5875E502A88}"/>
                  </a:ext>
                </a:extLst>
              </p:cNvPr>
              <p:cNvSpPr>
                <a:spLocks/>
              </p:cNvSpPr>
              <p:nvPr/>
            </p:nvSpPr>
            <p:spPr bwMode="auto">
              <a:xfrm>
                <a:off x="10523152" y="5012349"/>
                <a:ext cx="38187" cy="34443"/>
              </a:xfrm>
              <a:custGeom>
                <a:avLst/>
                <a:gdLst>
                  <a:gd name="T0" fmla="*/ 1 w 15"/>
                  <a:gd name="T1" fmla="*/ 6 h 14"/>
                  <a:gd name="T2" fmla="*/ 12 w 15"/>
                  <a:gd name="T3" fmla="*/ 12 h 14"/>
                  <a:gd name="T4" fmla="*/ 1 w 15"/>
                  <a:gd name="T5" fmla="*/ 6 h 14"/>
                </a:gdLst>
                <a:ahLst/>
                <a:cxnLst>
                  <a:cxn ang="0">
                    <a:pos x="T0" y="T1"/>
                  </a:cxn>
                  <a:cxn ang="0">
                    <a:pos x="T2" y="T3"/>
                  </a:cxn>
                  <a:cxn ang="0">
                    <a:pos x="T4" y="T5"/>
                  </a:cxn>
                </a:cxnLst>
                <a:rect l="0" t="0" r="r" b="b"/>
                <a:pathLst>
                  <a:path w="15" h="14">
                    <a:moveTo>
                      <a:pt x="1" y="6"/>
                    </a:moveTo>
                    <a:cubicBezTo>
                      <a:pt x="2" y="11"/>
                      <a:pt x="9" y="14"/>
                      <a:pt x="12" y="12"/>
                    </a:cubicBezTo>
                    <a:cubicBezTo>
                      <a:pt x="15" y="10"/>
                      <a:pt x="0" y="0"/>
                      <a:pt x="1"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3" name="Freeform 90">
                <a:extLst>
                  <a:ext uri="{FF2B5EF4-FFF2-40B4-BE49-F238E27FC236}">
                    <a16:creationId xmlns:a16="http://schemas.microsoft.com/office/drawing/2014/main" id="{704F5ACC-2629-49D8-AD76-03E99B66BFDC}"/>
                  </a:ext>
                </a:extLst>
              </p:cNvPr>
              <p:cNvSpPr>
                <a:spLocks/>
              </p:cNvSpPr>
              <p:nvPr/>
            </p:nvSpPr>
            <p:spPr bwMode="auto">
              <a:xfrm>
                <a:off x="10573319" y="5046792"/>
                <a:ext cx="38187" cy="24709"/>
              </a:xfrm>
              <a:custGeom>
                <a:avLst/>
                <a:gdLst>
                  <a:gd name="T0" fmla="*/ 1 w 15"/>
                  <a:gd name="T1" fmla="*/ 3 h 10"/>
                  <a:gd name="T2" fmla="*/ 12 w 15"/>
                  <a:gd name="T3" fmla="*/ 8 h 10"/>
                  <a:gd name="T4" fmla="*/ 1 w 15"/>
                  <a:gd name="T5" fmla="*/ 3 h 10"/>
                </a:gdLst>
                <a:ahLst/>
                <a:cxnLst>
                  <a:cxn ang="0">
                    <a:pos x="T0" y="T1"/>
                  </a:cxn>
                  <a:cxn ang="0">
                    <a:pos x="T2" y="T3"/>
                  </a:cxn>
                  <a:cxn ang="0">
                    <a:pos x="T4" y="T5"/>
                  </a:cxn>
                </a:cxnLst>
                <a:rect l="0" t="0" r="r" b="b"/>
                <a:pathLst>
                  <a:path w="15" h="10">
                    <a:moveTo>
                      <a:pt x="1" y="3"/>
                    </a:moveTo>
                    <a:cubicBezTo>
                      <a:pt x="2" y="4"/>
                      <a:pt x="8" y="10"/>
                      <a:pt x="12" y="8"/>
                    </a:cubicBezTo>
                    <a:cubicBezTo>
                      <a:pt x="15" y="5"/>
                      <a:pt x="0" y="0"/>
                      <a:pt x="1"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4" name="Freeform 91">
                <a:extLst>
                  <a:ext uri="{FF2B5EF4-FFF2-40B4-BE49-F238E27FC236}">
                    <a16:creationId xmlns:a16="http://schemas.microsoft.com/office/drawing/2014/main" id="{FCA42A12-A7FD-4A66-AC68-B1BE52D24656}"/>
                  </a:ext>
                </a:extLst>
              </p:cNvPr>
              <p:cNvSpPr>
                <a:spLocks/>
              </p:cNvSpPr>
              <p:nvPr/>
            </p:nvSpPr>
            <p:spPr bwMode="auto">
              <a:xfrm>
                <a:off x="10435548" y="4945710"/>
                <a:ext cx="29950" cy="26955"/>
              </a:xfrm>
              <a:custGeom>
                <a:avLst/>
                <a:gdLst>
                  <a:gd name="T0" fmla="*/ 0 w 12"/>
                  <a:gd name="T1" fmla="*/ 2 h 11"/>
                  <a:gd name="T2" fmla="*/ 10 w 12"/>
                  <a:gd name="T3" fmla="*/ 10 h 11"/>
                  <a:gd name="T4" fmla="*/ 0 w 12"/>
                  <a:gd name="T5" fmla="*/ 2 h 11"/>
                </a:gdLst>
                <a:ahLst/>
                <a:cxnLst>
                  <a:cxn ang="0">
                    <a:pos x="T0" y="T1"/>
                  </a:cxn>
                  <a:cxn ang="0">
                    <a:pos x="T2" y="T3"/>
                  </a:cxn>
                  <a:cxn ang="0">
                    <a:pos x="T4" y="T5"/>
                  </a:cxn>
                </a:cxnLst>
                <a:rect l="0" t="0" r="r" b="b"/>
                <a:pathLst>
                  <a:path w="12" h="11">
                    <a:moveTo>
                      <a:pt x="0" y="2"/>
                    </a:moveTo>
                    <a:cubicBezTo>
                      <a:pt x="0" y="3"/>
                      <a:pt x="8" y="11"/>
                      <a:pt x="10" y="10"/>
                    </a:cubicBezTo>
                    <a:cubicBezTo>
                      <a:pt x="12" y="8"/>
                      <a:pt x="1" y="0"/>
                      <a:pt x="0" y="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5" name="Freeform 92">
                <a:extLst>
                  <a:ext uri="{FF2B5EF4-FFF2-40B4-BE49-F238E27FC236}">
                    <a16:creationId xmlns:a16="http://schemas.microsoft.com/office/drawing/2014/main" id="{D5277E6F-EB01-4AA1-A44A-DB42832F6497}"/>
                  </a:ext>
                </a:extLst>
              </p:cNvPr>
              <p:cNvSpPr>
                <a:spLocks/>
              </p:cNvSpPr>
              <p:nvPr/>
            </p:nvSpPr>
            <p:spPr bwMode="auto">
              <a:xfrm>
                <a:off x="10548611" y="4987640"/>
                <a:ext cx="32197" cy="49418"/>
              </a:xfrm>
              <a:custGeom>
                <a:avLst/>
                <a:gdLst>
                  <a:gd name="T0" fmla="*/ 3 w 13"/>
                  <a:gd name="T1" fmla="*/ 4 h 20"/>
                  <a:gd name="T2" fmla="*/ 12 w 13"/>
                  <a:gd name="T3" fmla="*/ 20 h 20"/>
                  <a:gd name="T4" fmla="*/ 3 w 13"/>
                  <a:gd name="T5" fmla="*/ 4 h 20"/>
                </a:gdLst>
                <a:ahLst/>
                <a:cxnLst>
                  <a:cxn ang="0">
                    <a:pos x="T0" y="T1"/>
                  </a:cxn>
                  <a:cxn ang="0">
                    <a:pos x="T2" y="T3"/>
                  </a:cxn>
                  <a:cxn ang="0">
                    <a:pos x="T4" y="T5"/>
                  </a:cxn>
                </a:cxnLst>
                <a:rect l="0" t="0" r="r" b="b"/>
                <a:pathLst>
                  <a:path w="13" h="20">
                    <a:moveTo>
                      <a:pt x="3" y="4"/>
                    </a:moveTo>
                    <a:cubicBezTo>
                      <a:pt x="0" y="10"/>
                      <a:pt x="10" y="19"/>
                      <a:pt x="12" y="20"/>
                    </a:cubicBezTo>
                    <a:cubicBezTo>
                      <a:pt x="13" y="20"/>
                      <a:pt x="4" y="0"/>
                      <a:pt x="3" y="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6" name="Freeform 93">
                <a:extLst>
                  <a:ext uri="{FF2B5EF4-FFF2-40B4-BE49-F238E27FC236}">
                    <a16:creationId xmlns:a16="http://schemas.microsoft.com/office/drawing/2014/main" id="{5CFCE0A1-E2FB-45BA-917A-6B2524548549}"/>
                  </a:ext>
                </a:extLst>
              </p:cNvPr>
              <p:cNvSpPr>
                <a:spLocks/>
              </p:cNvSpPr>
              <p:nvPr/>
            </p:nvSpPr>
            <p:spPr bwMode="auto">
              <a:xfrm>
                <a:off x="10490957" y="4970419"/>
                <a:ext cx="47921" cy="34443"/>
              </a:xfrm>
              <a:custGeom>
                <a:avLst/>
                <a:gdLst>
                  <a:gd name="T0" fmla="*/ 16 w 19"/>
                  <a:gd name="T1" fmla="*/ 12 h 14"/>
                  <a:gd name="T2" fmla="*/ 0 w 19"/>
                  <a:gd name="T3" fmla="*/ 3 h 14"/>
                  <a:gd name="T4" fmla="*/ 16 w 19"/>
                  <a:gd name="T5" fmla="*/ 12 h 14"/>
                </a:gdLst>
                <a:ahLst/>
                <a:cxnLst>
                  <a:cxn ang="0">
                    <a:pos x="T0" y="T1"/>
                  </a:cxn>
                  <a:cxn ang="0">
                    <a:pos x="T2" y="T3"/>
                  </a:cxn>
                  <a:cxn ang="0">
                    <a:pos x="T4" y="T5"/>
                  </a:cxn>
                </a:cxnLst>
                <a:rect l="0" t="0" r="r" b="b"/>
                <a:pathLst>
                  <a:path w="19" h="14">
                    <a:moveTo>
                      <a:pt x="16" y="12"/>
                    </a:moveTo>
                    <a:cubicBezTo>
                      <a:pt x="19" y="10"/>
                      <a:pt x="0" y="0"/>
                      <a:pt x="0" y="3"/>
                    </a:cubicBezTo>
                    <a:cubicBezTo>
                      <a:pt x="0" y="6"/>
                      <a:pt x="13" y="14"/>
                      <a:pt x="16" y="1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7" name="Freeform 94">
                <a:extLst>
                  <a:ext uri="{FF2B5EF4-FFF2-40B4-BE49-F238E27FC236}">
                    <a16:creationId xmlns:a16="http://schemas.microsoft.com/office/drawing/2014/main" id="{6684B4F0-8484-453E-BF37-9820F0676874}"/>
                  </a:ext>
                </a:extLst>
              </p:cNvPr>
              <p:cNvSpPr>
                <a:spLocks/>
              </p:cNvSpPr>
              <p:nvPr/>
            </p:nvSpPr>
            <p:spPr bwMode="auto">
              <a:xfrm>
                <a:off x="9671066" y="5075993"/>
                <a:ext cx="47921" cy="22463"/>
              </a:xfrm>
              <a:custGeom>
                <a:avLst/>
                <a:gdLst>
                  <a:gd name="T0" fmla="*/ 4 w 19"/>
                  <a:gd name="T1" fmla="*/ 7 h 9"/>
                  <a:gd name="T2" fmla="*/ 19 w 19"/>
                  <a:gd name="T3" fmla="*/ 3 h 9"/>
                  <a:gd name="T4" fmla="*/ 4 w 19"/>
                  <a:gd name="T5" fmla="*/ 7 h 9"/>
                </a:gdLst>
                <a:ahLst/>
                <a:cxnLst>
                  <a:cxn ang="0">
                    <a:pos x="T0" y="T1"/>
                  </a:cxn>
                  <a:cxn ang="0">
                    <a:pos x="T2" y="T3"/>
                  </a:cxn>
                  <a:cxn ang="0">
                    <a:pos x="T4" y="T5"/>
                  </a:cxn>
                </a:cxnLst>
                <a:rect l="0" t="0" r="r" b="b"/>
                <a:pathLst>
                  <a:path w="19" h="9">
                    <a:moveTo>
                      <a:pt x="4" y="7"/>
                    </a:moveTo>
                    <a:cubicBezTo>
                      <a:pt x="7" y="9"/>
                      <a:pt x="19" y="6"/>
                      <a:pt x="19" y="3"/>
                    </a:cubicBezTo>
                    <a:cubicBezTo>
                      <a:pt x="18" y="0"/>
                      <a:pt x="0" y="4"/>
                      <a:pt x="4" y="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8" name="Freeform 96">
                <a:extLst>
                  <a:ext uri="{FF2B5EF4-FFF2-40B4-BE49-F238E27FC236}">
                    <a16:creationId xmlns:a16="http://schemas.microsoft.com/office/drawing/2014/main" id="{4586BBCA-6AC6-4F0F-8492-19C4FF6DE5F3}"/>
                  </a:ext>
                </a:extLst>
              </p:cNvPr>
              <p:cNvSpPr>
                <a:spLocks/>
              </p:cNvSpPr>
              <p:nvPr/>
            </p:nvSpPr>
            <p:spPr bwMode="auto">
              <a:xfrm>
                <a:off x="10087375" y="5965519"/>
                <a:ext cx="113062" cy="108571"/>
              </a:xfrm>
              <a:custGeom>
                <a:avLst/>
                <a:gdLst>
                  <a:gd name="T0" fmla="*/ 22 w 45"/>
                  <a:gd name="T1" fmla="*/ 9 h 44"/>
                  <a:gd name="T2" fmla="*/ 3 w 45"/>
                  <a:gd name="T3" fmla="*/ 3 h 44"/>
                  <a:gd name="T4" fmla="*/ 8 w 45"/>
                  <a:gd name="T5" fmla="*/ 26 h 44"/>
                  <a:gd name="T6" fmla="*/ 23 w 45"/>
                  <a:gd name="T7" fmla="*/ 43 h 44"/>
                  <a:gd name="T8" fmla="*/ 29 w 45"/>
                  <a:gd name="T9" fmla="*/ 39 h 44"/>
                  <a:gd name="T10" fmla="*/ 32 w 45"/>
                  <a:gd name="T11" fmla="*/ 33 h 44"/>
                  <a:gd name="T12" fmla="*/ 38 w 45"/>
                  <a:gd name="T13" fmla="*/ 34 h 44"/>
                  <a:gd name="T14" fmla="*/ 41 w 45"/>
                  <a:gd name="T15" fmla="*/ 22 h 44"/>
                  <a:gd name="T16" fmla="*/ 41 w 45"/>
                  <a:gd name="T17" fmla="*/ 5 h 44"/>
                  <a:gd name="T18" fmla="*/ 22 w 45"/>
                  <a:gd name="T19"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9"/>
                    </a:moveTo>
                    <a:cubicBezTo>
                      <a:pt x="15" y="9"/>
                      <a:pt x="5" y="2"/>
                      <a:pt x="3" y="3"/>
                    </a:cubicBezTo>
                    <a:cubicBezTo>
                      <a:pt x="0" y="4"/>
                      <a:pt x="11" y="21"/>
                      <a:pt x="8" y="26"/>
                    </a:cubicBezTo>
                    <a:cubicBezTo>
                      <a:pt x="4" y="30"/>
                      <a:pt x="18" y="42"/>
                      <a:pt x="23" y="43"/>
                    </a:cubicBezTo>
                    <a:cubicBezTo>
                      <a:pt x="28" y="44"/>
                      <a:pt x="26" y="38"/>
                      <a:pt x="29" y="39"/>
                    </a:cubicBezTo>
                    <a:cubicBezTo>
                      <a:pt x="32" y="39"/>
                      <a:pt x="31" y="35"/>
                      <a:pt x="32" y="33"/>
                    </a:cubicBezTo>
                    <a:cubicBezTo>
                      <a:pt x="32" y="30"/>
                      <a:pt x="35" y="36"/>
                      <a:pt x="38" y="34"/>
                    </a:cubicBezTo>
                    <a:cubicBezTo>
                      <a:pt x="41" y="33"/>
                      <a:pt x="37" y="22"/>
                      <a:pt x="41" y="22"/>
                    </a:cubicBezTo>
                    <a:cubicBezTo>
                      <a:pt x="45" y="22"/>
                      <a:pt x="42" y="9"/>
                      <a:pt x="41" y="5"/>
                    </a:cubicBezTo>
                    <a:cubicBezTo>
                      <a:pt x="40" y="0"/>
                      <a:pt x="29" y="8"/>
                      <a:pt x="22" y="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19" name="Freeform 97">
                <a:extLst>
                  <a:ext uri="{FF2B5EF4-FFF2-40B4-BE49-F238E27FC236}">
                    <a16:creationId xmlns:a16="http://schemas.microsoft.com/office/drawing/2014/main" id="{60AC31B4-830F-414E-A2E2-715630AB6FE9}"/>
                  </a:ext>
                </a:extLst>
              </p:cNvPr>
              <p:cNvSpPr>
                <a:spLocks/>
              </p:cNvSpPr>
              <p:nvPr/>
            </p:nvSpPr>
            <p:spPr bwMode="auto">
              <a:xfrm>
                <a:off x="9851517" y="5802289"/>
                <a:ext cx="44925" cy="20217"/>
              </a:xfrm>
              <a:custGeom>
                <a:avLst/>
                <a:gdLst>
                  <a:gd name="T0" fmla="*/ 3 w 18"/>
                  <a:gd name="T1" fmla="*/ 5 h 8"/>
                  <a:gd name="T2" fmla="*/ 16 w 18"/>
                  <a:gd name="T3" fmla="*/ 3 h 8"/>
                  <a:gd name="T4" fmla="*/ 3 w 18"/>
                  <a:gd name="T5" fmla="*/ 5 h 8"/>
                </a:gdLst>
                <a:ahLst/>
                <a:cxnLst>
                  <a:cxn ang="0">
                    <a:pos x="T0" y="T1"/>
                  </a:cxn>
                  <a:cxn ang="0">
                    <a:pos x="T2" y="T3"/>
                  </a:cxn>
                  <a:cxn ang="0">
                    <a:pos x="T4" y="T5"/>
                  </a:cxn>
                </a:cxnLst>
                <a:rect l="0" t="0" r="r" b="b"/>
                <a:pathLst>
                  <a:path w="18" h="8">
                    <a:moveTo>
                      <a:pt x="3" y="5"/>
                    </a:moveTo>
                    <a:cubicBezTo>
                      <a:pt x="6" y="8"/>
                      <a:pt x="15" y="7"/>
                      <a:pt x="16" y="3"/>
                    </a:cubicBezTo>
                    <a:cubicBezTo>
                      <a:pt x="18" y="0"/>
                      <a:pt x="0" y="3"/>
                      <a:pt x="3" y="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0" name="Freeform 98">
                <a:extLst>
                  <a:ext uri="{FF2B5EF4-FFF2-40B4-BE49-F238E27FC236}">
                    <a16:creationId xmlns:a16="http://schemas.microsoft.com/office/drawing/2014/main" id="{11274359-8DFB-40AF-ADA7-6F9FBCF79B2F}"/>
                  </a:ext>
                </a:extLst>
              </p:cNvPr>
              <p:cNvSpPr>
                <a:spLocks/>
              </p:cNvSpPr>
              <p:nvPr/>
            </p:nvSpPr>
            <p:spPr bwMode="auto">
              <a:xfrm>
                <a:off x="10711839" y="5967765"/>
                <a:ext cx="227623" cy="212648"/>
              </a:xfrm>
              <a:custGeom>
                <a:avLst/>
                <a:gdLst>
                  <a:gd name="T0" fmla="*/ 87 w 91"/>
                  <a:gd name="T1" fmla="*/ 5 h 86"/>
                  <a:gd name="T2" fmla="*/ 78 w 91"/>
                  <a:gd name="T3" fmla="*/ 8 h 86"/>
                  <a:gd name="T4" fmla="*/ 67 w 91"/>
                  <a:gd name="T5" fmla="*/ 4 h 86"/>
                  <a:gd name="T6" fmla="*/ 61 w 91"/>
                  <a:gd name="T7" fmla="*/ 13 h 86"/>
                  <a:gd name="T8" fmla="*/ 52 w 91"/>
                  <a:gd name="T9" fmla="*/ 29 h 86"/>
                  <a:gd name="T10" fmla="*/ 21 w 91"/>
                  <a:gd name="T11" fmla="*/ 50 h 86"/>
                  <a:gd name="T12" fmla="*/ 7 w 91"/>
                  <a:gd name="T13" fmla="*/ 63 h 86"/>
                  <a:gd name="T14" fmla="*/ 4 w 91"/>
                  <a:gd name="T15" fmla="*/ 75 h 86"/>
                  <a:gd name="T16" fmla="*/ 14 w 91"/>
                  <a:gd name="T17" fmla="*/ 80 h 86"/>
                  <a:gd name="T18" fmla="*/ 22 w 91"/>
                  <a:gd name="T19" fmla="*/ 83 h 86"/>
                  <a:gd name="T20" fmla="*/ 43 w 91"/>
                  <a:gd name="T21" fmla="*/ 78 h 86"/>
                  <a:gd name="T22" fmla="*/ 50 w 91"/>
                  <a:gd name="T23" fmla="*/ 65 h 86"/>
                  <a:gd name="T24" fmla="*/ 56 w 91"/>
                  <a:gd name="T25" fmla="*/ 54 h 86"/>
                  <a:gd name="T26" fmla="*/ 69 w 91"/>
                  <a:gd name="T27" fmla="*/ 46 h 86"/>
                  <a:gd name="T28" fmla="*/ 72 w 91"/>
                  <a:gd name="T29" fmla="*/ 40 h 86"/>
                  <a:gd name="T30" fmla="*/ 80 w 91"/>
                  <a:gd name="T31" fmla="*/ 29 h 86"/>
                  <a:gd name="T32" fmla="*/ 89 w 91"/>
                  <a:gd name="T33" fmla="*/ 15 h 86"/>
                  <a:gd name="T34" fmla="*/ 87 w 91"/>
                  <a:gd name="T3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86">
                    <a:moveTo>
                      <a:pt x="87" y="5"/>
                    </a:moveTo>
                    <a:cubicBezTo>
                      <a:pt x="84" y="3"/>
                      <a:pt x="82" y="6"/>
                      <a:pt x="78" y="8"/>
                    </a:cubicBezTo>
                    <a:cubicBezTo>
                      <a:pt x="74" y="10"/>
                      <a:pt x="72" y="0"/>
                      <a:pt x="67" y="4"/>
                    </a:cubicBezTo>
                    <a:cubicBezTo>
                      <a:pt x="62" y="7"/>
                      <a:pt x="67" y="9"/>
                      <a:pt x="61" y="13"/>
                    </a:cubicBezTo>
                    <a:cubicBezTo>
                      <a:pt x="56" y="18"/>
                      <a:pt x="58" y="19"/>
                      <a:pt x="52" y="29"/>
                    </a:cubicBezTo>
                    <a:cubicBezTo>
                      <a:pt x="46" y="39"/>
                      <a:pt x="24" y="44"/>
                      <a:pt x="21" y="50"/>
                    </a:cubicBezTo>
                    <a:cubicBezTo>
                      <a:pt x="18" y="55"/>
                      <a:pt x="7" y="59"/>
                      <a:pt x="7" y="63"/>
                    </a:cubicBezTo>
                    <a:cubicBezTo>
                      <a:pt x="7" y="67"/>
                      <a:pt x="0" y="70"/>
                      <a:pt x="4" y="75"/>
                    </a:cubicBezTo>
                    <a:cubicBezTo>
                      <a:pt x="7" y="80"/>
                      <a:pt x="11" y="77"/>
                      <a:pt x="14" y="80"/>
                    </a:cubicBezTo>
                    <a:cubicBezTo>
                      <a:pt x="17" y="83"/>
                      <a:pt x="21" y="80"/>
                      <a:pt x="22" y="83"/>
                    </a:cubicBezTo>
                    <a:cubicBezTo>
                      <a:pt x="24" y="86"/>
                      <a:pt x="35" y="86"/>
                      <a:pt x="43" y="78"/>
                    </a:cubicBezTo>
                    <a:cubicBezTo>
                      <a:pt x="51" y="71"/>
                      <a:pt x="47" y="67"/>
                      <a:pt x="50" y="65"/>
                    </a:cubicBezTo>
                    <a:cubicBezTo>
                      <a:pt x="54" y="63"/>
                      <a:pt x="54" y="57"/>
                      <a:pt x="56" y="54"/>
                    </a:cubicBezTo>
                    <a:cubicBezTo>
                      <a:pt x="58" y="50"/>
                      <a:pt x="60" y="46"/>
                      <a:pt x="69" y="46"/>
                    </a:cubicBezTo>
                    <a:cubicBezTo>
                      <a:pt x="78" y="46"/>
                      <a:pt x="73" y="44"/>
                      <a:pt x="72" y="40"/>
                    </a:cubicBezTo>
                    <a:cubicBezTo>
                      <a:pt x="72" y="36"/>
                      <a:pt x="80" y="35"/>
                      <a:pt x="80" y="29"/>
                    </a:cubicBezTo>
                    <a:cubicBezTo>
                      <a:pt x="80" y="24"/>
                      <a:pt x="91" y="19"/>
                      <a:pt x="89" y="15"/>
                    </a:cubicBezTo>
                    <a:cubicBezTo>
                      <a:pt x="86" y="10"/>
                      <a:pt x="91" y="8"/>
                      <a:pt x="87" y="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1" name="Freeform 99">
                <a:extLst>
                  <a:ext uri="{FF2B5EF4-FFF2-40B4-BE49-F238E27FC236}">
                    <a16:creationId xmlns:a16="http://schemas.microsoft.com/office/drawing/2014/main" id="{A2AF66AD-0B9A-4CAC-B85E-C1A0E542FB02}"/>
                  </a:ext>
                </a:extLst>
              </p:cNvPr>
              <p:cNvSpPr>
                <a:spLocks/>
              </p:cNvSpPr>
              <p:nvPr/>
            </p:nvSpPr>
            <p:spPr bwMode="auto">
              <a:xfrm>
                <a:off x="10738795" y="6172924"/>
                <a:ext cx="27705" cy="22463"/>
              </a:xfrm>
              <a:custGeom>
                <a:avLst/>
                <a:gdLst>
                  <a:gd name="T0" fmla="*/ 4 w 11"/>
                  <a:gd name="T1" fmla="*/ 9 h 9"/>
                  <a:gd name="T2" fmla="*/ 8 w 11"/>
                  <a:gd name="T3" fmla="*/ 4 h 9"/>
                  <a:gd name="T4" fmla="*/ 4 w 11"/>
                  <a:gd name="T5" fmla="*/ 9 h 9"/>
                </a:gdLst>
                <a:ahLst/>
                <a:cxnLst>
                  <a:cxn ang="0">
                    <a:pos x="T0" y="T1"/>
                  </a:cxn>
                  <a:cxn ang="0">
                    <a:pos x="T2" y="T3"/>
                  </a:cxn>
                  <a:cxn ang="0">
                    <a:pos x="T4" y="T5"/>
                  </a:cxn>
                </a:cxnLst>
                <a:rect l="0" t="0" r="r" b="b"/>
                <a:pathLst>
                  <a:path w="11" h="9">
                    <a:moveTo>
                      <a:pt x="4" y="9"/>
                    </a:moveTo>
                    <a:cubicBezTo>
                      <a:pt x="6" y="9"/>
                      <a:pt x="11" y="8"/>
                      <a:pt x="8" y="4"/>
                    </a:cubicBezTo>
                    <a:cubicBezTo>
                      <a:pt x="5" y="0"/>
                      <a:pt x="0" y="7"/>
                      <a:pt x="4" y="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2" name="Freeform 100">
                <a:extLst>
                  <a:ext uri="{FF2B5EF4-FFF2-40B4-BE49-F238E27FC236}">
                    <a16:creationId xmlns:a16="http://schemas.microsoft.com/office/drawing/2014/main" id="{22B1B9AA-990F-48D2-B9C1-151B23F27DA6}"/>
                  </a:ext>
                </a:extLst>
              </p:cNvPr>
              <p:cNvSpPr>
                <a:spLocks/>
              </p:cNvSpPr>
              <p:nvPr/>
            </p:nvSpPr>
            <p:spPr bwMode="auto">
              <a:xfrm>
                <a:off x="10894537" y="5780576"/>
                <a:ext cx="170717" cy="224627"/>
              </a:xfrm>
              <a:custGeom>
                <a:avLst/>
                <a:gdLst>
                  <a:gd name="T0" fmla="*/ 55 w 68"/>
                  <a:gd name="T1" fmla="*/ 41 h 91"/>
                  <a:gd name="T2" fmla="*/ 44 w 68"/>
                  <a:gd name="T3" fmla="*/ 40 h 91"/>
                  <a:gd name="T4" fmla="*/ 37 w 68"/>
                  <a:gd name="T5" fmla="*/ 33 h 91"/>
                  <a:gd name="T6" fmla="*/ 32 w 68"/>
                  <a:gd name="T7" fmla="*/ 24 h 91"/>
                  <a:gd name="T8" fmla="*/ 32 w 68"/>
                  <a:gd name="T9" fmla="*/ 31 h 91"/>
                  <a:gd name="T10" fmla="*/ 27 w 68"/>
                  <a:gd name="T11" fmla="*/ 28 h 91"/>
                  <a:gd name="T12" fmla="*/ 23 w 68"/>
                  <a:gd name="T13" fmla="*/ 21 h 91"/>
                  <a:gd name="T14" fmla="*/ 19 w 68"/>
                  <a:gd name="T15" fmla="*/ 10 h 91"/>
                  <a:gd name="T16" fmla="*/ 5 w 68"/>
                  <a:gd name="T17" fmla="*/ 0 h 91"/>
                  <a:gd name="T18" fmla="*/ 8 w 68"/>
                  <a:gd name="T19" fmla="*/ 12 h 91"/>
                  <a:gd name="T20" fmla="*/ 16 w 68"/>
                  <a:gd name="T21" fmla="*/ 20 h 91"/>
                  <a:gd name="T22" fmla="*/ 23 w 68"/>
                  <a:gd name="T23" fmla="*/ 29 h 91"/>
                  <a:gd name="T24" fmla="*/ 21 w 68"/>
                  <a:gd name="T25" fmla="*/ 46 h 91"/>
                  <a:gd name="T26" fmla="*/ 12 w 68"/>
                  <a:gd name="T27" fmla="*/ 56 h 91"/>
                  <a:gd name="T28" fmla="*/ 27 w 68"/>
                  <a:gd name="T29" fmla="*/ 70 h 91"/>
                  <a:gd name="T30" fmla="*/ 24 w 68"/>
                  <a:gd name="T31" fmla="*/ 88 h 91"/>
                  <a:gd name="T32" fmla="*/ 34 w 68"/>
                  <a:gd name="T33" fmla="*/ 89 h 91"/>
                  <a:gd name="T34" fmla="*/ 46 w 68"/>
                  <a:gd name="T35" fmla="*/ 72 h 91"/>
                  <a:gd name="T36" fmla="*/ 50 w 68"/>
                  <a:gd name="T37" fmla="*/ 60 h 91"/>
                  <a:gd name="T38" fmla="*/ 57 w 68"/>
                  <a:gd name="T39" fmla="*/ 57 h 91"/>
                  <a:gd name="T40" fmla="*/ 62 w 68"/>
                  <a:gd name="T41" fmla="*/ 51 h 91"/>
                  <a:gd name="T42" fmla="*/ 66 w 68"/>
                  <a:gd name="T43" fmla="*/ 41 h 91"/>
                  <a:gd name="T44" fmla="*/ 55 w 68"/>
                  <a:gd name="T45" fmla="*/ 4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91">
                    <a:moveTo>
                      <a:pt x="55" y="41"/>
                    </a:moveTo>
                    <a:cubicBezTo>
                      <a:pt x="53" y="45"/>
                      <a:pt x="48" y="40"/>
                      <a:pt x="44" y="40"/>
                    </a:cubicBezTo>
                    <a:cubicBezTo>
                      <a:pt x="40" y="40"/>
                      <a:pt x="37" y="37"/>
                      <a:pt x="37" y="33"/>
                    </a:cubicBezTo>
                    <a:cubicBezTo>
                      <a:pt x="37" y="30"/>
                      <a:pt x="36" y="24"/>
                      <a:pt x="32" y="24"/>
                    </a:cubicBezTo>
                    <a:cubicBezTo>
                      <a:pt x="28" y="25"/>
                      <a:pt x="33" y="29"/>
                      <a:pt x="32" y="31"/>
                    </a:cubicBezTo>
                    <a:cubicBezTo>
                      <a:pt x="30" y="33"/>
                      <a:pt x="29" y="28"/>
                      <a:pt x="27" y="28"/>
                    </a:cubicBezTo>
                    <a:cubicBezTo>
                      <a:pt x="25" y="28"/>
                      <a:pt x="23" y="26"/>
                      <a:pt x="23" y="21"/>
                    </a:cubicBezTo>
                    <a:cubicBezTo>
                      <a:pt x="23" y="16"/>
                      <a:pt x="19" y="16"/>
                      <a:pt x="19" y="10"/>
                    </a:cubicBezTo>
                    <a:cubicBezTo>
                      <a:pt x="19" y="5"/>
                      <a:pt x="10" y="0"/>
                      <a:pt x="5" y="0"/>
                    </a:cubicBezTo>
                    <a:cubicBezTo>
                      <a:pt x="0" y="0"/>
                      <a:pt x="6" y="9"/>
                      <a:pt x="8" y="12"/>
                    </a:cubicBezTo>
                    <a:cubicBezTo>
                      <a:pt x="11" y="15"/>
                      <a:pt x="16" y="18"/>
                      <a:pt x="16" y="20"/>
                    </a:cubicBezTo>
                    <a:cubicBezTo>
                      <a:pt x="16" y="22"/>
                      <a:pt x="20" y="28"/>
                      <a:pt x="23" y="29"/>
                    </a:cubicBezTo>
                    <a:cubicBezTo>
                      <a:pt x="26" y="30"/>
                      <a:pt x="21" y="39"/>
                      <a:pt x="21" y="46"/>
                    </a:cubicBezTo>
                    <a:cubicBezTo>
                      <a:pt x="21" y="53"/>
                      <a:pt x="16" y="52"/>
                      <a:pt x="12" y="56"/>
                    </a:cubicBezTo>
                    <a:cubicBezTo>
                      <a:pt x="8" y="61"/>
                      <a:pt x="21" y="65"/>
                      <a:pt x="27" y="70"/>
                    </a:cubicBezTo>
                    <a:cubicBezTo>
                      <a:pt x="32" y="74"/>
                      <a:pt x="22" y="85"/>
                      <a:pt x="24" y="88"/>
                    </a:cubicBezTo>
                    <a:cubicBezTo>
                      <a:pt x="24" y="89"/>
                      <a:pt x="28" y="91"/>
                      <a:pt x="34" y="89"/>
                    </a:cubicBezTo>
                    <a:cubicBezTo>
                      <a:pt x="40" y="88"/>
                      <a:pt x="42" y="75"/>
                      <a:pt x="46" y="72"/>
                    </a:cubicBezTo>
                    <a:cubicBezTo>
                      <a:pt x="50" y="68"/>
                      <a:pt x="48" y="63"/>
                      <a:pt x="50" y="60"/>
                    </a:cubicBezTo>
                    <a:cubicBezTo>
                      <a:pt x="52" y="57"/>
                      <a:pt x="55" y="57"/>
                      <a:pt x="57" y="57"/>
                    </a:cubicBezTo>
                    <a:cubicBezTo>
                      <a:pt x="60" y="57"/>
                      <a:pt x="59" y="51"/>
                      <a:pt x="62" y="51"/>
                    </a:cubicBezTo>
                    <a:cubicBezTo>
                      <a:pt x="66" y="51"/>
                      <a:pt x="64" y="46"/>
                      <a:pt x="66" y="41"/>
                    </a:cubicBezTo>
                    <a:cubicBezTo>
                      <a:pt x="68" y="35"/>
                      <a:pt x="57" y="37"/>
                      <a:pt x="55" y="4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3" name="Freeform 103">
                <a:extLst>
                  <a:ext uri="{FF2B5EF4-FFF2-40B4-BE49-F238E27FC236}">
                    <a16:creationId xmlns:a16="http://schemas.microsoft.com/office/drawing/2014/main" id="{49690720-1B3F-4A12-B483-F77C2AB2B2A2}"/>
                  </a:ext>
                </a:extLst>
              </p:cNvPr>
              <p:cNvSpPr>
                <a:spLocks/>
              </p:cNvSpPr>
              <p:nvPr/>
            </p:nvSpPr>
            <p:spPr bwMode="auto">
              <a:xfrm>
                <a:off x="11062258" y="2294356"/>
                <a:ext cx="133279" cy="44925"/>
              </a:xfrm>
              <a:custGeom>
                <a:avLst/>
                <a:gdLst>
                  <a:gd name="T0" fmla="*/ 8 w 53"/>
                  <a:gd name="T1" fmla="*/ 14 h 18"/>
                  <a:gd name="T2" fmla="*/ 24 w 53"/>
                  <a:gd name="T3" fmla="*/ 14 h 18"/>
                  <a:gd name="T4" fmla="*/ 47 w 53"/>
                  <a:gd name="T5" fmla="*/ 11 h 18"/>
                  <a:gd name="T6" fmla="*/ 35 w 53"/>
                  <a:gd name="T7" fmla="*/ 2 h 18"/>
                  <a:gd name="T8" fmla="*/ 8 w 53"/>
                  <a:gd name="T9" fmla="*/ 14 h 18"/>
                </a:gdLst>
                <a:ahLst/>
                <a:cxnLst>
                  <a:cxn ang="0">
                    <a:pos x="T0" y="T1"/>
                  </a:cxn>
                  <a:cxn ang="0">
                    <a:pos x="T2" y="T3"/>
                  </a:cxn>
                  <a:cxn ang="0">
                    <a:pos x="T4" y="T5"/>
                  </a:cxn>
                  <a:cxn ang="0">
                    <a:pos x="T6" y="T7"/>
                  </a:cxn>
                  <a:cxn ang="0">
                    <a:pos x="T8" y="T9"/>
                  </a:cxn>
                </a:cxnLst>
                <a:rect l="0" t="0" r="r" b="b"/>
                <a:pathLst>
                  <a:path w="53" h="18">
                    <a:moveTo>
                      <a:pt x="8" y="14"/>
                    </a:moveTo>
                    <a:cubicBezTo>
                      <a:pt x="14" y="18"/>
                      <a:pt x="18" y="10"/>
                      <a:pt x="24" y="14"/>
                    </a:cubicBezTo>
                    <a:cubicBezTo>
                      <a:pt x="29" y="18"/>
                      <a:pt x="42" y="12"/>
                      <a:pt x="47" y="11"/>
                    </a:cubicBezTo>
                    <a:cubicBezTo>
                      <a:pt x="53" y="10"/>
                      <a:pt x="50" y="4"/>
                      <a:pt x="35" y="2"/>
                    </a:cubicBezTo>
                    <a:cubicBezTo>
                      <a:pt x="20" y="0"/>
                      <a:pt x="0" y="11"/>
                      <a:pt x="8" y="1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4" name="Freeform 104">
                <a:extLst>
                  <a:ext uri="{FF2B5EF4-FFF2-40B4-BE49-F238E27FC236}">
                    <a16:creationId xmlns:a16="http://schemas.microsoft.com/office/drawing/2014/main" id="{353D0B63-0C6C-4F15-8FA8-9793CA4B0955}"/>
                  </a:ext>
                </a:extLst>
              </p:cNvPr>
              <p:cNvSpPr>
                <a:spLocks/>
              </p:cNvSpPr>
              <p:nvPr/>
            </p:nvSpPr>
            <p:spPr bwMode="auto">
              <a:xfrm>
                <a:off x="9957091" y="2139363"/>
                <a:ext cx="47173" cy="26955"/>
              </a:xfrm>
              <a:custGeom>
                <a:avLst/>
                <a:gdLst>
                  <a:gd name="T0" fmla="*/ 19 w 19"/>
                  <a:gd name="T1" fmla="*/ 5 h 11"/>
                  <a:gd name="T2" fmla="*/ 8 w 19"/>
                  <a:gd name="T3" fmla="*/ 9 h 11"/>
                  <a:gd name="T4" fmla="*/ 19 w 19"/>
                  <a:gd name="T5" fmla="*/ 5 h 11"/>
                </a:gdLst>
                <a:ahLst/>
                <a:cxnLst>
                  <a:cxn ang="0">
                    <a:pos x="T0" y="T1"/>
                  </a:cxn>
                  <a:cxn ang="0">
                    <a:pos x="T2" y="T3"/>
                  </a:cxn>
                  <a:cxn ang="0">
                    <a:pos x="T4" y="T5"/>
                  </a:cxn>
                </a:cxnLst>
                <a:rect l="0" t="0" r="r" b="b"/>
                <a:pathLst>
                  <a:path w="19" h="11">
                    <a:moveTo>
                      <a:pt x="19" y="5"/>
                    </a:moveTo>
                    <a:cubicBezTo>
                      <a:pt x="19" y="0"/>
                      <a:pt x="0" y="7"/>
                      <a:pt x="8" y="9"/>
                    </a:cubicBezTo>
                    <a:cubicBezTo>
                      <a:pt x="12" y="11"/>
                      <a:pt x="19" y="10"/>
                      <a:pt x="19" y="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5" name="Freeform 105">
                <a:extLst>
                  <a:ext uri="{FF2B5EF4-FFF2-40B4-BE49-F238E27FC236}">
                    <a16:creationId xmlns:a16="http://schemas.microsoft.com/office/drawing/2014/main" id="{E62FD270-1896-49DB-A177-26E72F34DE60}"/>
                  </a:ext>
                </a:extLst>
              </p:cNvPr>
              <p:cNvSpPr>
                <a:spLocks/>
              </p:cNvSpPr>
              <p:nvPr/>
            </p:nvSpPr>
            <p:spPr bwMode="auto">
              <a:xfrm>
                <a:off x="7364891" y="1733536"/>
                <a:ext cx="132530" cy="64393"/>
              </a:xfrm>
              <a:custGeom>
                <a:avLst/>
                <a:gdLst>
                  <a:gd name="T0" fmla="*/ 28 w 53"/>
                  <a:gd name="T1" fmla="*/ 10 h 26"/>
                  <a:gd name="T2" fmla="*/ 13 w 53"/>
                  <a:gd name="T3" fmla="*/ 15 h 26"/>
                  <a:gd name="T4" fmla="*/ 2 w 53"/>
                  <a:gd name="T5" fmla="*/ 21 h 26"/>
                  <a:gd name="T6" fmla="*/ 21 w 53"/>
                  <a:gd name="T7" fmla="*/ 22 h 26"/>
                  <a:gd name="T8" fmla="*/ 30 w 53"/>
                  <a:gd name="T9" fmla="*/ 19 h 26"/>
                  <a:gd name="T10" fmla="*/ 43 w 53"/>
                  <a:gd name="T11" fmla="*/ 12 h 26"/>
                  <a:gd name="T12" fmla="*/ 44 w 53"/>
                  <a:gd name="T13" fmla="*/ 4 h 26"/>
                  <a:gd name="T14" fmla="*/ 28 w 53"/>
                  <a:gd name="T15" fmla="*/ 1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6">
                    <a:moveTo>
                      <a:pt x="28" y="10"/>
                    </a:moveTo>
                    <a:cubicBezTo>
                      <a:pt x="33" y="13"/>
                      <a:pt x="15" y="12"/>
                      <a:pt x="13" y="15"/>
                    </a:cubicBezTo>
                    <a:cubicBezTo>
                      <a:pt x="11" y="19"/>
                      <a:pt x="0" y="17"/>
                      <a:pt x="2" y="21"/>
                    </a:cubicBezTo>
                    <a:cubicBezTo>
                      <a:pt x="4" y="25"/>
                      <a:pt x="21" y="26"/>
                      <a:pt x="21" y="22"/>
                    </a:cubicBezTo>
                    <a:cubicBezTo>
                      <a:pt x="21" y="19"/>
                      <a:pt x="30" y="22"/>
                      <a:pt x="30" y="19"/>
                    </a:cubicBezTo>
                    <a:cubicBezTo>
                      <a:pt x="30" y="16"/>
                      <a:pt x="34" y="13"/>
                      <a:pt x="43" y="12"/>
                    </a:cubicBezTo>
                    <a:cubicBezTo>
                      <a:pt x="53" y="11"/>
                      <a:pt x="53" y="8"/>
                      <a:pt x="44" y="4"/>
                    </a:cubicBezTo>
                    <a:cubicBezTo>
                      <a:pt x="35" y="0"/>
                      <a:pt x="24" y="6"/>
                      <a:pt x="28" y="1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6" name="Freeform 106">
                <a:extLst>
                  <a:ext uri="{FF2B5EF4-FFF2-40B4-BE49-F238E27FC236}">
                    <a16:creationId xmlns:a16="http://schemas.microsoft.com/office/drawing/2014/main" id="{616B20A3-F256-417F-9F83-F89465EEAB2A}"/>
                  </a:ext>
                </a:extLst>
              </p:cNvPr>
              <p:cNvSpPr>
                <a:spLocks/>
              </p:cNvSpPr>
              <p:nvPr/>
            </p:nvSpPr>
            <p:spPr bwMode="auto">
              <a:xfrm>
                <a:off x="7510150" y="1770973"/>
                <a:ext cx="42680" cy="26955"/>
              </a:xfrm>
              <a:custGeom>
                <a:avLst/>
                <a:gdLst>
                  <a:gd name="T0" fmla="*/ 17 w 17"/>
                  <a:gd name="T1" fmla="*/ 6 h 11"/>
                  <a:gd name="T2" fmla="*/ 3 w 17"/>
                  <a:gd name="T3" fmla="*/ 7 h 11"/>
                  <a:gd name="T4" fmla="*/ 17 w 17"/>
                  <a:gd name="T5" fmla="*/ 6 h 11"/>
                </a:gdLst>
                <a:ahLst/>
                <a:cxnLst>
                  <a:cxn ang="0">
                    <a:pos x="T0" y="T1"/>
                  </a:cxn>
                  <a:cxn ang="0">
                    <a:pos x="T2" y="T3"/>
                  </a:cxn>
                  <a:cxn ang="0">
                    <a:pos x="T4" y="T5"/>
                  </a:cxn>
                </a:cxnLst>
                <a:rect l="0" t="0" r="r" b="b"/>
                <a:pathLst>
                  <a:path w="17" h="11">
                    <a:moveTo>
                      <a:pt x="17" y="6"/>
                    </a:moveTo>
                    <a:cubicBezTo>
                      <a:pt x="17" y="0"/>
                      <a:pt x="0" y="6"/>
                      <a:pt x="3" y="7"/>
                    </a:cubicBezTo>
                    <a:cubicBezTo>
                      <a:pt x="6" y="8"/>
                      <a:pt x="17" y="11"/>
                      <a:pt x="17"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7" name="Freeform 107">
                <a:extLst>
                  <a:ext uri="{FF2B5EF4-FFF2-40B4-BE49-F238E27FC236}">
                    <a16:creationId xmlns:a16="http://schemas.microsoft.com/office/drawing/2014/main" id="{03C7B831-3484-42E5-AC3C-74AE2DF8918A}"/>
                  </a:ext>
                </a:extLst>
              </p:cNvPr>
              <p:cNvSpPr>
                <a:spLocks/>
              </p:cNvSpPr>
              <p:nvPr/>
            </p:nvSpPr>
            <p:spPr bwMode="auto">
              <a:xfrm>
                <a:off x="7382112" y="2388699"/>
                <a:ext cx="80117" cy="53911"/>
              </a:xfrm>
              <a:custGeom>
                <a:avLst/>
                <a:gdLst>
                  <a:gd name="T0" fmla="*/ 7 w 32"/>
                  <a:gd name="T1" fmla="*/ 14 h 22"/>
                  <a:gd name="T2" fmla="*/ 28 w 32"/>
                  <a:gd name="T3" fmla="*/ 10 h 22"/>
                  <a:gd name="T4" fmla="*/ 18 w 32"/>
                  <a:gd name="T5" fmla="*/ 2 h 22"/>
                  <a:gd name="T6" fmla="*/ 7 w 32"/>
                  <a:gd name="T7" fmla="*/ 14 h 22"/>
                </a:gdLst>
                <a:ahLst/>
                <a:cxnLst>
                  <a:cxn ang="0">
                    <a:pos x="T0" y="T1"/>
                  </a:cxn>
                  <a:cxn ang="0">
                    <a:pos x="T2" y="T3"/>
                  </a:cxn>
                  <a:cxn ang="0">
                    <a:pos x="T4" y="T5"/>
                  </a:cxn>
                  <a:cxn ang="0">
                    <a:pos x="T6" y="T7"/>
                  </a:cxn>
                </a:cxnLst>
                <a:rect l="0" t="0" r="r" b="b"/>
                <a:pathLst>
                  <a:path w="32" h="22">
                    <a:moveTo>
                      <a:pt x="7" y="14"/>
                    </a:moveTo>
                    <a:cubicBezTo>
                      <a:pt x="16" y="22"/>
                      <a:pt x="24" y="10"/>
                      <a:pt x="28" y="10"/>
                    </a:cubicBezTo>
                    <a:cubicBezTo>
                      <a:pt x="32" y="9"/>
                      <a:pt x="25" y="4"/>
                      <a:pt x="18" y="2"/>
                    </a:cubicBezTo>
                    <a:cubicBezTo>
                      <a:pt x="11" y="0"/>
                      <a:pt x="0" y="8"/>
                      <a:pt x="7" y="1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8" name="Freeform 108">
                <a:extLst>
                  <a:ext uri="{FF2B5EF4-FFF2-40B4-BE49-F238E27FC236}">
                    <a16:creationId xmlns:a16="http://schemas.microsoft.com/office/drawing/2014/main" id="{60859DB7-3C5C-4137-B742-D832DF1AE90E}"/>
                  </a:ext>
                </a:extLst>
              </p:cNvPr>
              <p:cNvSpPr>
                <a:spLocks/>
              </p:cNvSpPr>
              <p:nvPr/>
            </p:nvSpPr>
            <p:spPr bwMode="auto">
              <a:xfrm>
                <a:off x="7480199" y="1983620"/>
                <a:ext cx="526377" cy="363148"/>
              </a:xfrm>
              <a:custGeom>
                <a:avLst/>
                <a:gdLst>
                  <a:gd name="T0" fmla="*/ 27 w 210"/>
                  <a:gd name="T1" fmla="*/ 89 h 147"/>
                  <a:gd name="T2" fmla="*/ 19 w 210"/>
                  <a:gd name="T3" fmla="*/ 94 h 147"/>
                  <a:gd name="T4" fmla="*/ 22 w 210"/>
                  <a:gd name="T5" fmla="*/ 102 h 147"/>
                  <a:gd name="T6" fmla="*/ 16 w 210"/>
                  <a:gd name="T7" fmla="*/ 109 h 147"/>
                  <a:gd name="T8" fmla="*/ 2 w 210"/>
                  <a:gd name="T9" fmla="*/ 116 h 147"/>
                  <a:gd name="T10" fmla="*/ 13 w 210"/>
                  <a:gd name="T11" fmla="*/ 123 h 147"/>
                  <a:gd name="T12" fmla="*/ 15 w 210"/>
                  <a:gd name="T13" fmla="*/ 131 h 147"/>
                  <a:gd name="T14" fmla="*/ 19 w 210"/>
                  <a:gd name="T15" fmla="*/ 127 h 147"/>
                  <a:gd name="T16" fmla="*/ 28 w 210"/>
                  <a:gd name="T17" fmla="*/ 134 h 147"/>
                  <a:gd name="T18" fmla="*/ 43 w 210"/>
                  <a:gd name="T19" fmla="*/ 142 h 147"/>
                  <a:gd name="T20" fmla="*/ 72 w 210"/>
                  <a:gd name="T21" fmla="*/ 142 h 147"/>
                  <a:gd name="T22" fmla="*/ 57 w 210"/>
                  <a:gd name="T23" fmla="*/ 128 h 147"/>
                  <a:gd name="T24" fmla="*/ 53 w 210"/>
                  <a:gd name="T25" fmla="*/ 104 h 147"/>
                  <a:gd name="T26" fmla="*/ 62 w 210"/>
                  <a:gd name="T27" fmla="*/ 91 h 147"/>
                  <a:gd name="T28" fmla="*/ 72 w 210"/>
                  <a:gd name="T29" fmla="*/ 79 h 147"/>
                  <a:gd name="T30" fmla="*/ 78 w 210"/>
                  <a:gd name="T31" fmla="*/ 71 h 147"/>
                  <a:gd name="T32" fmla="*/ 85 w 210"/>
                  <a:gd name="T33" fmla="*/ 60 h 147"/>
                  <a:gd name="T34" fmla="*/ 95 w 210"/>
                  <a:gd name="T35" fmla="*/ 57 h 147"/>
                  <a:gd name="T36" fmla="*/ 110 w 210"/>
                  <a:gd name="T37" fmla="*/ 50 h 147"/>
                  <a:gd name="T38" fmla="*/ 173 w 210"/>
                  <a:gd name="T39" fmla="*/ 26 h 147"/>
                  <a:gd name="T40" fmla="*/ 202 w 210"/>
                  <a:gd name="T41" fmla="*/ 6 h 147"/>
                  <a:gd name="T42" fmla="*/ 167 w 210"/>
                  <a:gd name="T43" fmla="*/ 13 h 147"/>
                  <a:gd name="T44" fmla="*/ 149 w 210"/>
                  <a:gd name="T45" fmla="*/ 17 h 147"/>
                  <a:gd name="T46" fmla="*/ 127 w 210"/>
                  <a:gd name="T47" fmla="*/ 19 h 147"/>
                  <a:gd name="T48" fmla="*/ 110 w 210"/>
                  <a:gd name="T49" fmla="*/ 23 h 147"/>
                  <a:gd name="T50" fmla="*/ 96 w 210"/>
                  <a:gd name="T51" fmla="*/ 27 h 147"/>
                  <a:gd name="T52" fmla="*/ 81 w 210"/>
                  <a:gd name="T53" fmla="*/ 33 h 147"/>
                  <a:gd name="T54" fmla="*/ 73 w 210"/>
                  <a:gd name="T55" fmla="*/ 39 h 147"/>
                  <a:gd name="T56" fmla="*/ 63 w 210"/>
                  <a:gd name="T57" fmla="*/ 42 h 147"/>
                  <a:gd name="T58" fmla="*/ 60 w 210"/>
                  <a:gd name="T59" fmla="*/ 50 h 147"/>
                  <a:gd name="T60" fmla="*/ 54 w 210"/>
                  <a:gd name="T61" fmla="*/ 57 h 147"/>
                  <a:gd name="T62" fmla="*/ 51 w 210"/>
                  <a:gd name="T63" fmla="*/ 64 h 147"/>
                  <a:gd name="T64" fmla="*/ 41 w 210"/>
                  <a:gd name="T65" fmla="*/ 69 h 147"/>
                  <a:gd name="T66" fmla="*/ 40 w 210"/>
                  <a:gd name="T67" fmla="*/ 77 h 147"/>
                  <a:gd name="T68" fmla="*/ 37 w 210"/>
                  <a:gd name="T69" fmla="*/ 84 h 147"/>
                  <a:gd name="T70" fmla="*/ 27 w 210"/>
                  <a:gd name="T71" fmla="*/ 8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147">
                    <a:moveTo>
                      <a:pt x="27" y="89"/>
                    </a:moveTo>
                    <a:cubicBezTo>
                      <a:pt x="27" y="92"/>
                      <a:pt x="25" y="94"/>
                      <a:pt x="19" y="94"/>
                    </a:cubicBezTo>
                    <a:cubicBezTo>
                      <a:pt x="12" y="94"/>
                      <a:pt x="22" y="98"/>
                      <a:pt x="22" y="102"/>
                    </a:cubicBezTo>
                    <a:cubicBezTo>
                      <a:pt x="23" y="106"/>
                      <a:pt x="16" y="103"/>
                      <a:pt x="16" y="109"/>
                    </a:cubicBezTo>
                    <a:cubicBezTo>
                      <a:pt x="15" y="114"/>
                      <a:pt x="3" y="109"/>
                      <a:pt x="2" y="116"/>
                    </a:cubicBezTo>
                    <a:cubicBezTo>
                      <a:pt x="0" y="123"/>
                      <a:pt x="8" y="122"/>
                      <a:pt x="13" y="123"/>
                    </a:cubicBezTo>
                    <a:cubicBezTo>
                      <a:pt x="18" y="123"/>
                      <a:pt x="11" y="128"/>
                      <a:pt x="15" y="131"/>
                    </a:cubicBezTo>
                    <a:cubicBezTo>
                      <a:pt x="19" y="134"/>
                      <a:pt x="22" y="133"/>
                      <a:pt x="19" y="127"/>
                    </a:cubicBezTo>
                    <a:cubicBezTo>
                      <a:pt x="17" y="122"/>
                      <a:pt x="33" y="129"/>
                      <a:pt x="28" y="134"/>
                    </a:cubicBezTo>
                    <a:cubicBezTo>
                      <a:pt x="23" y="138"/>
                      <a:pt x="36" y="141"/>
                      <a:pt x="43" y="142"/>
                    </a:cubicBezTo>
                    <a:cubicBezTo>
                      <a:pt x="49" y="142"/>
                      <a:pt x="71" y="147"/>
                      <a:pt x="72" y="142"/>
                    </a:cubicBezTo>
                    <a:cubicBezTo>
                      <a:pt x="72" y="138"/>
                      <a:pt x="64" y="135"/>
                      <a:pt x="57" y="128"/>
                    </a:cubicBezTo>
                    <a:cubicBezTo>
                      <a:pt x="50" y="121"/>
                      <a:pt x="45" y="109"/>
                      <a:pt x="53" y="104"/>
                    </a:cubicBezTo>
                    <a:cubicBezTo>
                      <a:pt x="61" y="99"/>
                      <a:pt x="54" y="96"/>
                      <a:pt x="62" y="91"/>
                    </a:cubicBezTo>
                    <a:cubicBezTo>
                      <a:pt x="70" y="85"/>
                      <a:pt x="65" y="80"/>
                      <a:pt x="72" y="79"/>
                    </a:cubicBezTo>
                    <a:cubicBezTo>
                      <a:pt x="78" y="78"/>
                      <a:pt x="71" y="72"/>
                      <a:pt x="78" y="71"/>
                    </a:cubicBezTo>
                    <a:cubicBezTo>
                      <a:pt x="84" y="70"/>
                      <a:pt x="86" y="63"/>
                      <a:pt x="85" y="60"/>
                    </a:cubicBezTo>
                    <a:cubicBezTo>
                      <a:pt x="84" y="58"/>
                      <a:pt x="92" y="61"/>
                      <a:pt x="95" y="57"/>
                    </a:cubicBezTo>
                    <a:cubicBezTo>
                      <a:pt x="99" y="53"/>
                      <a:pt x="108" y="55"/>
                      <a:pt x="110" y="50"/>
                    </a:cubicBezTo>
                    <a:cubicBezTo>
                      <a:pt x="113" y="44"/>
                      <a:pt x="151" y="31"/>
                      <a:pt x="173" y="26"/>
                    </a:cubicBezTo>
                    <a:cubicBezTo>
                      <a:pt x="195" y="21"/>
                      <a:pt x="210" y="12"/>
                      <a:pt x="202" y="6"/>
                    </a:cubicBezTo>
                    <a:cubicBezTo>
                      <a:pt x="194" y="0"/>
                      <a:pt x="173" y="8"/>
                      <a:pt x="167" y="13"/>
                    </a:cubicBezTo>
                    <a:cubicBezTo>
                      <a:pt x="162" y="17"/>
                      <a:pt x="154" y="14"/>
                      <a:pt x="149" y="17"/>
                    </a:cubicBezTo>
                    <a:cubicBezTo>
                      <a:pt x="144" y="20"/>
                      <a:pt x="132" y="23"/>
                      <a:pt x="127" y="19"/>
                    </a:cubicBezTo>
                    <a:cubicBezTo>
                      <a:pt x="121" y="15"/>
                      <a:pt x="114" y="23"/>
                      <a:pt x="110" y="23"/>
                    </a:cubicBezTo>
                    <a:cubicBezTo>
                      <a:pt x="106" y="23"/>
                      <a:pt x="101" y="27"/>
                      <a:pt x="96" y="27"/>
                    </a:cubicBezTo>
                    <a:cubicBezTo>
                      <a:pt x="91" y="27"/>
                      <a:pt x="82" y="31"/>
                      <a:pt x="81" y="33"/>
                    </a:cubicBezTo>
                    <a:cubicBezTo>
                      <a:pt x="81" y="36"/>
                      <a:pt x="73" y="35"/>
                      <a:pt x="73" y="39"/>
                    </a:cubicBezTo>
                    <a:cubicBezTo>
                      <a:pt x="73" y="42"/>
                      <a:pt x="66" y="45"/>
                      <a:pt x="63" y="42"/>
                    </a:cubicBezTo>
                    <a:cubicBezTo>
                      <a:pt x="60" y="39"/>
                      <a:pt x="56" y="45"/>
                      <a:pt x="60" y="50"/>
                    </a:cubicBezTo>
                    <a:cubicBezTo>
                      <a:pt x="65" y="54"/>
                      <a:pt x="52" y="54"/>
                      <a:pt x="54" y="57"/>
                    </a:cubicBezTo>
                    <a:cubicBezTo>
                      <a:pt x="56" y="60"/>
                      <a:pt x="49" y="61"/>
                      <a:pt x="51" y="64"/>
                    </a:cubicBezTo>
                    <a:cubicBezTo>
                      <a:pt x="52" y="67"/>
                      <a:pt x="46" y="68"/>
                      <a:pt x="41" y="69"/>
                    </a:cubicBezTo>
                    <a:cubicBezTo>
                      <a:pt x="36" y="70"/>
                      <a:pt x="33" y="77"/>
                      <a:pt x="40" y="77"/>
                    </a:cubicBezTo>
                    <a:cubicBezTo>
                      <a:pt x="46" y="78"/>
                      <a:pt x="36" y="79"/>
                      <a:pt x="37" y="84"/>
                    </a:cubicBezTo>
                    <a:cubicBezTo>
                      <a:pt x="37" y="89"/>
                      <a:pt x="26" y="85"/>
                      <a:pt x="27" y="8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29" name="Freeform 109">
                <a:extLst>
                  <a:ext uri="{FF2B5EF4-FFF2-40B4-BE49-F238E27FC236}">
                    <a16:creationId xmlns:a16="http://schemas.microsoft.com/office/drawing/2014/main" id="{BC7CEE92-623E-41B4-B771-48882C3B9F33}"/>
                  </a:ext>
                </a:extLst>
              </p:cNvPr>
              <p:cNvSpPr>
                <a:spLocks/>
              </p:cNvSpPr>
              <p:nvPr/>
            </p:nvSpPr>
            <p:spPr bwMode="auto">
              <a:xfrm>
                <a:off x="8806250" y="1832371"/>
                <a:ext cx="185692" cy="104078"/>
              </a:xfrm>
              <a:custGeom>
                <a:avLst/>
                <a:gdLst>
                  <a:gd name="T0" fmla="*/ 5 w 74"/>
                  <a:gd name="T1" fmla="*/ 40 h 42"/>
                  <a:gd name="T2" fmla="*/ 34 w 74"/>
                  <a:gd name="T3" fmla="*/ 37 h 42"/>
                  <a:gd name="T4" fmla="*/ 73 w 74"/>
                  <a:gd name="T5" fmla="*/ 24 h 42"/>
                  <a:gd name="T6" fmla="*/ 59 w 74"/>
                  <a:gd name="T7" fmla="*/ 14 h 42"/>
                  <a:gd name="T8" fmla="*/ 42 w 74"/>
                  <a:gd name="T9" fmla="*/ 17 h 42"/>
                  <a:gd name="T10" fmla="*/ 44 w 74"/>
                  <a:gd name="T11" fmla="*/ 11 h 42"/>
                  <a:gd name="T12" fmla="*/ 37 w 74"/>
                  <a:gd name="T13" fmla="*/ 4 h 42"/>
                  <a:gd name="T14" fmla="*/ 25 w 74"/>
                  <a:gd name="T15" fmla="*/ 8 h 42"/>
                  <a:gd name="T16" fmla="*/ 21 w 74"/>
                  <a:gd name="T17" fmla="*/ 17 h 42"/>
                  <a:gd name="T18" fmla="*/ 13 w 74"/>
                  <a:gd name="T19" fmla="*/ 24 h 42"/>
                  <a:gd name="T20" fmla="*/ 5 w 74"/>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2">
                    <a:moveTo>
                      <a:pt x="5" y="40"/>
                    </a:moveTo>
                    <a:cubicBezTo>
                      <a:pt x="9" y="42"/>
                      <a:pt x="24" y="36"/>
                      <a:pt x="34" y="37"/>
                    </a:cubicBezTo>
                    <a:cubicBezTo>
                      <a:pt x="44" y="37"/>
                      <a:pt x="72" y="29"/>
                      <a:pt x="73" y="24"/>
                    </a:cubicBezTo>
                    <a:cubicBezTo>
                      <a:pt x="74" y="18"/>
                      <a:pt x="63" y="19"/>
                      <a:pt x="59" y="14"/>
                    </a:cubicBezTo>
                    <a:cubicBezTo>
                      <a:pt x="54" y="9"/>
                      <a:pt x="45" y="13"/>
                      <a:pt x="42" y="17"/>
                    </a:cubicBezTo>
                    <a:cubicBezTo>
                      <a:pt x="40" y="21"/>
                      <a:pt x="37" y="18"/>
                      <a:pt x="44" y="11"/>
                    </a:cubicBezTo>
                    <a:cubicBezTo>
                      <a:pt x="50" y="5"/>
                      <a:pt x="37" y="0"/>
                      <a:pt x="37" y="4"/>
                    </a:cubicBezTo>
                    <a:cubicBezTo>
                      <a:pt x="37" y="8"/>
                      <a:pt x="25" y="5"/>
                      <a:pt x="25" y="8"/>
                    </a:cubicBezTo>
                    <a:cubicBezTo>
                      <a:pt x="25" y="12"/>
                      <a:pt x="21" y="14"/>
                      <a:pt x="21" y="17"/>
                    </a:cubicBezTo>
                    <a:cubicBezTo>
                      <a:pt x="21" y="21"/>
                      <a:pt x="13" y="15"/>
                      <a:pt x="13" y="24"/>
                    </a:cubicBezTo>
                    <a:cubicBezTo>
                      <a:pt x="12" y="32"/>
                      <a:pt x="0" y="37"/>
                      <a:pt x="5" y="4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0" name="Freeform 110">
                <a:extLst>
                  <a:ext uri="{FF2B5EF4-FFF2-40B4-BE49-F238E27FC236}">
                    <a16:creationId xmlns:a16="http://schemas.microsoft.com/office/drawing/2014/main" id="{9F91F9DE-4861-4E28-9C72-1F3ED0DDA8AA}"/>
                  </a:ext>
                </a:extLst>
              </p:cNvPr>
              <p:cNvSpPr>
                <a:spLocks/>
              </p:cNvSpPr>
              <p:nvPr/>
            </p:nvSpPr>
            <p:spPr bwMode="auto">
              <a:xfrm>
                <a:off x="7307236" y="1746264"/>
                <a:ext cx="100333" cy="36689"/>
              </a:xfrm>
              <a:custGeom>
                <a:avLst/>
                <a:gdLst>
                  <a:gd name="T0" fmla="*/ 20 w 40"/>
                  <a:gd name="T1" fmla="*/ 8 h 15"/>
                  <a:gd name="T2" fmla="*/ 39 w 40"/>
                  <a:gd name="T3" fmla="*/ 4 h 15"/>
                  <a:gd name="T4" fmla="*/ 19 w 40"/>
                  <a:gd name="T5" fmla="*/ 3 h 15"/>
                  <a:gd name="T6" fmla="*/ 2 w 40"/>
                  <a:gd name="T7" fmla="*/ 7 h 15"/>
                  <a:gd name="T8" fmla="*/ 20 w 40"/>
                  <a:gd name="T9" fmla="*/ 8 h 15"/>
                </a:gdLst>
                <a:ahLst/>
                <a:cxnLst>
                  <a:cxn ang="0">
                    <a:pos x="T0" y="T1"/>
                  </a:cxn>
                  <a:cxn ang="0">
                    <a:pos x="T2" y="T3"/>
                  </a:cxn>
                  <a:cxn ang="0">
                    <a:pos x="T4" y="T5"/>
                  </a:cxn>
                  <a:cxn ang="0">
                    <a:pos x="T6" y="T7"/>
                  </a:cxn>
                  <a:cxn ang="0">
                    <a:pos x="T8" y="T9"/>
                  </a:cxn>
                </a:cxnLst>
                <a:rect l="0" t="0" r="r" b="b"/>
                <a:pathLst>
                  <a:path w="40" h="15">
                    <a:moveTo>
                      <a:pt x="20" y="8"/>
                    </a:moveTo>
                    <a:cubicBezTo>
                      <a:pt x="28" y="1"/>
                      <a:pt x="38" y="7"/>
                      <a:pt x="39" y="4"/>
                    </a:cubicBezTo>
                    <a:cubicBezTo>
                      <a:pt x="40" y="1"/>
                      <a:pt x="25" y="0"/>
                      <a:pt x="19" y="3"/>
                    </a:cubicBezTo>
                    <a:cubicBezTo>
                      <a:pt x="13" y="6"/>
                      <a:pt x="0" y="3"/>
                      <a:pt x="2" y="7"/>
                    </a:cubicBezTo>
                    <a:cubicBezTo>
                      <a:pt x="3" y="9"/>
                      <a:pt x="12" y="15"/>
                      <a:pt x="20" y="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1" name="Freeform 111">
                <a:extLst>
                  <a:ext uri="{FF2B5EF4-FFF2-40B4-BE49-F238E27FC236}">
                    <a16:creationId xmlns:a16="http://schemas.microsoft.com/office/drawing/2014/main" id="{E904726C-34F7-457D-86F1-C946070344FA}"/>
                  </a:ext>
                </a:extLst>
              </p:cNvPr>
              <p:cNvSpPr>
                <a:spLocks/>
              </p:cNvSpPr>
              <p:nvPr/>
            </p:nvSpPr>
            <p:spPr bwMode="auto">
              <a:xfrm>
                <a:off x="8660991" y="1788195"/>
                <a:ext cx="182697" cy="91348"/>
              </a:xfrm>
              <a:custGeom>
                <a:avLst/>
                <a:gdLst>
                  <a:gd name="T0" fmla="*/ 11 w 73"/>
                  <a:gd name="T1" fmla="*/ 11 h 37"/>
                  <a:gd name="T2" fmla="*/ 3 w 73"/>
                  <a:gd name="T3" fmla="*/ 21 h 37"/>
                  <a:gd name="T4" fmla="*/ 12 w 73"/>
                  <a:gd name="T5" fmla="*/ 23 h 37"/>
                  <a:gd name="T6" fmla="*/ 23 w 73"/>
                  <a:gd name="T7" fmla="*/ 31 h 37"/>
                  <a:gd name="T8" fmla="*/ 55 w 73"/>
                  <a:gd name="T9" fmla="*/ 37 h 37"/>
                  <a:gd name="T10" fmla="*/ 62 w 73"/>
                  <a:gd name="T11" fmla="*/ 29 h 37"/>
                  <a:gd name="T12" fmla="*/ 67 w 73"/>
                  <a:gd name="T13" fmla="*/ 16 h 37"/>
                  <a:gd name="T14" fmla="*/ 51 w 73"/>
                  <a:gd name="T15" fmla="*/ 9 h 37"/>
                  <a:gd name="T16" fmla="*/ 42 w 73"/>
                  <a:gd name="T17" fmla="*/ 4 h 37"/>
                  <a:gd name="T18" fmla="*/ 11 w 73"/>
                  <a:gd name="T1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37">
                    <a:moveTo>
                      <a:pt x="11" y="11"/>
                    </a:moveTo>
                    <a:cubicBezTo>
                      <a:pt x="11" y="14"/>
                      <a:pt x="0" y="18"/>
                      <a:pt x="3" y="21"/>
                    </a:cubicBezTo>
                    <a:cubicBezTo>
                      <a:pt x="6" y="23"/>
                      <a:pt x="8" y="22"/>
                      <a:pt x="12" y="23"/>
                    </a:cubicBezTo>
                    <a:cubicBezTo>
                      <a:pt x="15" y="24"/>
                      <a:pt x="17" y="32"/>
                      <a:pt x="23" y="31"/>
                    </a:cubicBezTo>
                    <a:cubicBezTo>
                      <a:pt x="29" y="29"/>
                      <a:pt x="45" y="37"/>
                      <a:pt x="55" y="37"/>
                    </a:cubicBezTo>
                    <a:cubicBezTo>
                      <a:pt x="64" y="37"/>
                      <a:pt x="65" y="29"/>
                      <a:pt x="62" y="29"/>
                    </a:cubicBezTo>
                    <a:cubicBezTo>
                      <a:pt x="59" y="29"/>
                      <a:pt x="62" y="24"/>
                      <a:pt x="67" y="16"/>
                    </a:cubicBezTo>
                    <a:cubicBezTo>
                      <a:pt x="73" y="9"/>
                      <a:pt x="51" y="3"/>
                      <a:pt x="51" y="9"/>
                    </a:cubicBezTo>
                    <a:cubicBezTo>
                      <a:pt x="51" y="15"/>
                      <a:pt x="44" y="8"/>
                      <a:pt x="42" y="4"/>
                    </a:cubicBezTo>
                    <a:cubicBezTo>
                      <a:pt x="40" y="0"/>
                      <a:pt x="11" y="7"/>
                      <a:pt x="11" y="1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2" name="Freeform 112">
                <a:extLst>
                  <a:ext uri="{FF2B5EF4-FFF2-40B4-BE49-F238E27FC236}">
                    <a16:creationId xmlns:a16="http://schemas.microsoft.com/office/drawing/2014/main" id="{B2B9B2DD-4BC8-4380-A0D4-26CE4D23E155}"/>
                  </a:ext>
                </a:extLst>
              </p:cNvPr>
              <p:cNvSpPr>
                <a:spLocks/>
              </p:cNvSpPr>
              <p:nvPr/>
            </p:nvSpPr>
            <p:spPr bwMode="auto">
              <a:xfrm>
                <a:off x="7565558" y="1723801"/>
                <a:ext cx="107821" cy="47173"/>
              </a:xfrm>
              <a:custGeom>
                <a:avLst/>
                <a:gdLst>
                  <a:gd name="T0" fmla="*/ 42 w 43"/>
                  <a:gd name="T1" fmla="*/ 9 h 19"/>
                  <a:gd name="T2" fmla="*/ 23 w 43"/>
                  <a:gd name="T3" fmla="*/ 4 h 19"/>
                  <a:gd name="T4" fmla="*/ 15 w 43"/>
                  <a:gd name="T5" fmla="*/ 5 h 19"/>
                  <a:gd name="T6" fmla="*/ 3 w 43"/>
                  <a:gd name="T7" fmla="*/ 12 h 19"/>
                  <a:gd name="T8" fmla="*/ 42 w 43"/>
                  <a:gd name="T9" fmla="*/ 9 h 19"/>
                </a:gdLst>
                <a:ahLst/>
                <a:cxnLst>
                  <a:cxn ang="0">
                    <a:pos x="T0" y="T1"/>
                  </a:cxn>
                  <a:cxn ang="0">
                    <a:pos x="T2" y="T3"/>
                  </a:cxn>
                  <a:cxn ang="0">
                    <a:pos x="T4" y="T5"/>
                  </a:cxn>
                  <a:cxn ang="0">
                    <a:pos x="T6" y="T7"/>
                  </a:cxn>
                  <a:cxn ang="0">
                    <a:pos x="T8" y="T9"/>
                  </a:cxn>
                </a:cxnLst>
                <a:rect l="0" t="0" r="r" b="b"/>
                <a:pathLst>
                  <a:path w="43" h="19">
                    <a:moveTo>
                      <a:pt x="42" y="9"/>
                    </a:moveTo>
                    <a:cubicBezTo>
                      <a:pt x="43" y="2"/>
                      <a:pt x="32" y="7"/>
                      <a:pt x="23" y="4"/>
                    </a:cubicBezTo>
                    <a:cubicBezTo>
                      <a:pt x="14" y="0"/>
                      <a:pt x="9" y="0"/>
                      <a:pt x="15" y="5"/>
                    </a:cubicBezTo>
                    <a:cubicBezTo>
                      <a:pt x="18" y="8"/>
                      <a:pt x="0" y="9"/>
                      <a:pt x="3" y="12"/>
                    </a:cubicBezTo>
                    <a:cubicBezTo>
                      <a:pt x="9" y="19"/>
                      <a:pt x="41" y="16"/>
                      <a:pt x="42" y="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3" name="Freeform 113">
                <a:extLst>
                  <a:ext uri="{FF2B5EF4-FFF2-40B4-BE49-F238E27FC236}">
                    <a16:creationId xmlns:a16="http://schemas.microsoft.com/office/drawing/2014/main" id="{70C9F8DE-6793-4A82-B7AA-5D816E33AEE7}"/>
                  </a:ext>
                </a:extLst>
              </p:cNvPr>
              <p:cNvSpPr>
                <a:spLocks/>
              </p:cNvSpPr>
              <p:nvPr/>
            </p:nvSpPr>
            <p:spPr bwMode="auto">
              <a:xfrm>
                <a:off x="10139789" y="2069727"/>
                <a:ext cx="145259" cy="54660"/>
              </a:xfrm>
              <a:custGeom>
                <a:avLst/>
                <a:gdLst>
                  <a:gd name="T0" fmla="*/ 4 w 58"/>
                  <a:gd name="T1" fmla="*/ 12 h 22"/>
                  <a:gd name="T2" fmla="*/ 31 w 58"/>
                  <a:gd name="T3" fmla="*/ 21 h 22"/>
                  <a:gd name="T4" fmla="*/ 58 w 58"/>
                  <a:gd name="T5" fmla="*/ 16 h 22"/>
                  <a:gd name="T6" fmla="*/ 40 w 58"/>
                  <a:gd name="T7" fmla="*/ 10 h 22"/>
                  <a:gd name="T8" fmla="*/ 27 w 58"/>
                  <a:gd name="T9" fmla="*/ 8 h 22"/>
                  <a:gd name="T10" fmla="*/ 11 w 58"/>
                  <a:gd name="T11" fmla="*/ 4 h 22"/>
                  <a:gd name="T12" fmla="*/ 4 w 58"/>
                  <a:gd name="T13" fmla="*/ 12 h 22"/>
                </a:gdLst>
                <a:ahLst/>
                <a:cxnLst>
                  <a:cxn ang="0">
                    <a:pos x="T0" y="T1"/>
                  </a:cxn>
                  <a:cxn ang="0">
                    <a:pos x="T2" y="T3"/>
                  </a:cxn>
                  <a:cxn ang="0">
                    <a:pos x="T4" y="T5"/>
                  </a:cxn>
                  <a:cxn ang="0">
                    <a:pos x="T6" y="T7"/>
                  </a:cxn>
                  <a:cxn ang="0">
                    <a:pos x="T8" y="T9"/>
                  </a:cxn>
                  <a:cxn ang="0">
                    <a:pos x="T10" y="T11"/>
                  </a:cxn>
                  <a:cxn ang="0">
                    <a:pos x="T12" y="T13"/>
                  </a:cxn>
                </a:cxnLst>
                <a:rect l="0" t="0" r="r" b="b"/>
                <a:pathLst>
                  <a:path w="58" h="22">
                    <a:moveTo>
                      <a:pt x="4" y="12"/>
                    </a:moveTo>
                    <a:cubicBezTo>
                      <a:pt x="12" y="13"/>
                      <a:pt x="16" y="20"/>
                      <a:pt x="31" y="21"/>
                    </a:cubicBezTo>
                    <a:cubicBezTo>
                      <a:pt x="46" y="22"/>
                      <a:pt x="58" y="19"/>
                      <a:pt x="58" y="16"/>
                    </a:cubicBezTo>
                    <a:cubicBezTo>
                      <a:pt x="58" y="13"/>
                      <a:pt x="44" y="8"/>
                      <a:pt x="40" y="10"/>
                    </a:cubicBezTo>
                    <a:cubicBezTo>
                      <a:pt x="35" y="13"/>
                      <a:pt x="32" y="6"/>
                      <a:pt x="27" y="8"/>
                    </a:cubicBezTo>
                    <a:cubicBezTo>
                      <a:pt x="21" y="9"/>
                      <a:pt x="14" y="9"/>
                      <a:pt x="11" y="4"/>
                    </a:cubicBezTo>
                    <a:cubicBezTo>
                      <a:pt x="9" y="0"/>
                      <a:pt x="0" y="12"/>
                      <a:pt x="4" y="1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4" name="Freeform 114">
                <a:extLst>
                  <a:ext uri="{FF2B5EF4-FFF2-40B4-BE49-F238E27FC236}">
                    <a16:creationId xmlns:a16="http://schemas.microsoft.com/office/drawing/2014/main" id="{AA1FF51B-3AA1-45EB-AD86-A76E12711D06}"/>
                  </a:ext>
                </a:extLst>
              </p:cNvPr>
              <p:cNvSpPr>
                <a:spLocks/>
              </p:cNvSpPr>
              <p:nvPr/>
            </p:nvSpPr>
            <p:spPr bwMode="auto">
              <a:xfrm>
                <a:off x="7615724" y="1768727"/>
                <a:ext cx="102580" cy="36689"/>
              </a:xfrm>
              <a:custGeom>
                <a:avLst/>
                <a:gdLst>
                  <a:gd name="T0" fmla="*/ 18 w 41"/>
                  <a:gd name="T1" fmla="*/ 2 h 15"/>
                  <a:gd name="T2" fmla="*/ 10 w 41"/>
                  <a:gd name="T3" fmla="*/ 5 h 15"/>
                  <a:gd name="T4" fmla="*/ 3 w 41"/>
                  <a:gd name="T5" fmla="*/ 12 h 15"/>
                  <a:gd name="T6" fmla="*/ 28 w 41"/>
                  <a:gd name="T7" fmla="*/ 10 h 15"/>
                  <a:gd name="T8" fmla="*/ 40 w 41"/>
                  <a:gd name="T9" fmla="*/ 5 h 15"/>
                  <a:gd name="T10" fmla="*/ 18 w 41"/>
                  <a:gd name="T11" fmla="*/ 2 h 15"/>
                </a:gdLst>
                <a:ahLst/>
                <a:cxnLst>
                  <a:cxn ang="0">
                    <a:pos x="T0" y="T1"/>
                  </a:cxn>
                  <a:cxn ang="0">
                    <a:pos x="T2" y="T3"/>
                  </a:cxn>
                  <a:cxn ang="0">
                    <a:pos x="T4" y="T5"/>
                  </a:cxn>
                  <a:cxn ang="0">
                    <a:pos x="T6" y="T7"/>
                  </a:cxn>
                  <a:cxn ang="0">
                    <a:pos x="T8" y="T9"/>
                  </a:cxn>
                  <a:cxn ang="0">
                    <a:pos x="T10" y="T11"/>
                  </a:cxn>
                </a:cxnLst>
                <a:rect l="0" t="0" r="r" b="b"/>
                <a:pathLst>
                  <a:path w="41" h="15">
                    <a:moveTo>
                      <a:pt x="18" y="2"/>
                    </a:moveTo>
                    <a:cubicBezTo>
                      <a:pt x="19" y="5"/>
                      <a:pt x="17" y="5"/>
                      <a:pt x="10" y="5"/>
                    </a:cubicBezTo>
                    <a:cubicBezTo>
                      <a:pt x="3" y="5"/>
                      <a:pt x="0" y="9"/>
                      <a:pt x="3" y="12"/>
                    </a:cubicBezTo>
                    <a:cubicBezTo>
                      <a:pt x="7" y="15"/>
                      <a:pt x="25" y="14"/>
                      <a:pt x="28" y="10"/>
                    </a:cubicBezTo>
                    <a:cubicBezTo>
                      <a:pt x="31" y="6"/>
                      <a:pt x="39" y="9"/>
                      <a:pt x="40" y="5"/>
                    </a:cubicBezTo>
                    <a:cubicBezTo>
                      <a:pt x="41" y="1"/>
                      <a:pt x="17" y="0"/>
                      <a:pt x="18" y="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5" name="Freeform 115">
                <a:extLst>
                  <a:ext uri="{FF2B5EF4-FFF2-40B4-BE49-F238E27FC236}">
                    <a16:creationId xmlns:a16="http://schemas.microsoft.com/office/drawing/2014/main" id="{47313E47-7368-42D8-B631-709B4DE62165}"/>
                  </a:ext>
                </a:extLst>
              </p:cNvPr>
              <p:cNvSpPr>
                <a:spLocks/>
              </p:cNvSpPr>
              <p:nvPr/>
            </p:nvSpPr>
            <p:spPr bwMode="auto">
              <a:xfrm>
                <a:off x="9869487" y="2030044"/>
                <a:ext cx="250085" cy="96590"/>
              </a:xfrm>
              <a:custGeom>
                <a:avLst/>
                <a:gdLst>
                  <a:gd name="T0" fmla="*/ 11 w 100"/>
                  <a:gd name="T1" fmla="*/ 28 h 39"/>
                  <a:gd name="T2" fmla="*/ 20 w 100"/>
                  <a:gd name="T3" fmla="*/ 36 h 39"/>
                  <a:gd name="T4" fmla="*/ 36 w 100"/>
                  <a:gd name="T5" fmla="*/ 33 h 39"/>
                  <a:gd name="T6" fmla="*/ 47 w 100"/>
                  <a:gd name="T7" fmla="*/ 35 h 39"/>
                  <a:gd name="T8" fmla="*/ 67 w 100"/>
                  <a:gd name="T9" fmla="*/ 33 h 39"/>
                  <a:gd name="T10" fmla="*/ 66 w 100"/>
                  <a:gd name="T11" fmla="*/ 20 h 39"/>
                  <a:gd name="T12" fmla="*/ 72 w 100"/>
                  <a:gd name="T13" fmla="*/ 22 h 39"/>
                  <a:gd name="T14" fmla="*/ 87 w 100"/>
                  <a:gd name="T15" fmla="*/ 32 h 39"/>
                  <a:gd name="T16" fmla="*/ 95 w 100"/>
                  <a:gd name="T17" fmla="*/ 23 h 39"/>
                  <a:gd name="T18" fmla="*/ 92 w 100"/>
                  <a:gd name="T19" fmla="*/ 13 h 39"/>
                  <a:gd name="T20" fmla="*/ 67 w 100"/>
                  <a:gd name="T21" fmla="*/ 8 h 39"/>
                  <a:gd name="T22" fmla="*/ 51 w 100"/>
                  <a:gd name="T23" fmla="*/ 12 h 39"/>
                  <a:gd name="T24" fmla="*/ 30 w 100"/>
                  <a:gd name="T25" fmla="*/ 2 h 39"/>
                  <a:gd name="T26" fmla="*/ 11 w 100"/>
                  <a:gd name="T2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39">
                    <a:moveTo>
                      <a:pt x="11" y="28"/>
                    </a:moveTo>
                    <a:cubicBezTo>
                      <a:pt x="15" y="31"/>
                      <a:pt x="17" y="33"/>
                      <a:pt x="20" y="36"/>
                    </a:cubicBezTo>
                    <a:cubicBezTo>
                      <a:pt x="22" y="38"/>
                      <a:pt x="32" y="34"/>
                      <a:pt x="36" y="33"/>
                    </a:cubicBezTo>
                    <a:cubicBezTo>
                      <a:pt x="40" y="32"/>
                      <a:pt x="41" y="39"/>
                      <a:pt x="47" y="35"/>
                    </a:cubicBezTo>
                    <a:cubicBezTo>
                      <a:pt x="53" y="31"/>
                      <a:pt x="60" y="33"/>
                      <a:pt x="67" y="33"/>
                    </a:cubicBezTo>
                    <a:cubicBezTo>
                      <a:pt x="74" y="33"/>
                      <a:pt x="66" y="24"/>
                      <a:pt x="66" y="20"/>
                    </a:cubicBezTo>
                    <a:cubicBezTo>
                      <a:pt x="66" y="16"/>
                      <a:pt x="75" y="19"/>
                      <a:pt x="72" y="22"/>
                    </a:cubicBezTo>
                    <a:cubicBezTo>
                      <a:pt x="69" y="25"/>
                      <a:pt x="76" y="33"/>
                      <a:pt x="87" y="32"/>
                    </a:cubicBezTo>
                    <a:cubicBezTo>
                      <a:pt x="97" y="32"/>
                      <a:pt x="89" y="25"/>
                      <a:pt x="95" y="23"/>
                    </a:cubicBezTo>
                    <a:cubicBezTo>
                      <a:pt x="100" y="20"/>
                      <a:pt x="99" y="18"/>
                      <a:pt x="92" y="13"/>
                    </a:cubicBezTo>
                    <a:cubicBezTo>
                      <a:pt x="84" y="8"/>
                      <a:pt x="74" y="11"/>
                      <a:pt x="67" y="8"/>
                    </a:cubicBezTo>
                    <a:cubicBezTo>
                      <a:pt x="60" y="5"/>
                      <a:pt x="52" y="5"/>
                      <a:pt x="51" y="12"/>
                    </a:cubicBezTo>
                    <a:cubicBezTo>
                      <a:pt x="51" y="20"/>
                      <a:pt x="37" y="4"/>
                      <a:pt x="30" y="2"/>
                    </a:cubicBezTo>
                    <a:cubicBezTo>
                      <a:pt x="22" y="0"/>
                      <a:pt x="0" y="23"/>
                      <a:pt x="11" y="2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6" name="Freeform 116">
                <a:extLst>
                  <a:ext uri="{FF2B5EF4-FFF2-40B4-BE49-F238E27FC236}">
                    <a16:creationId xmlns:a16="http://schemas.microsoft.com/office/drawing/2014/main" id="{B652DED8-0274-435E-B7C6-FC9FCCD11D7D}"/>
                  </a:ext>
                </a:extLst>
              </p:cNvPr>
              <p:cNvSpPr>
                <a:spLocks/>
              </p:cNvSpPr>
              <p:nvPr/>
            </p:nvSpPr>
            <p:spPr bwMode="auto">
              <a:xfrm>
                <a:off x="10014746" y="3060336"/>
                <a:ext cx="85358" cy="315976"/>
              </a:xfrm>
              <a:custGeom>
                <a:avLst/>
                <a:gdLst>
                  <a:gd name="T0" fmla="*/ 7 w 34"/>
                  <a:gd name="T1" fmla="*/ 48 h 128"/>
                  <a:gd name="T2" fmla="*/ 6 w 34"/>
                  <a:gd name="T3" fmla="*/ 91 h 128"/>
                  <a:gd name="T4" fmla="*/ 4 w 34"/>
                  <a:gd name="T5" fmla="*/ 123 h 128"/>
                  <a:gd name="T6" fmla="*/ 11 w 34"/>
                  <a:gd name="T7" fmla="*/ 116 h 128"/>
                  <a:gd name="T8" fmla="*/ 21 w 34"/>
                  <a:gd name="T9" fmla="*/ 124 h 128"/>
                  <a:gd name="T10" fmla="*/ 19 w 34"/>
                  <a:gd name="T11" fmla="*/ 114 h 128"/>
                  <a:gd name="T12" fmla="*/ 11 w 34"/>
                  <a:gd name="T13" fmla="*/ 101 h 128"/>
                  <a:gd name="T14" fmla="*/ 15 w 34"/>
                  <a:gd name="T15" fmla="*/ 82 h 128"/>
                  <a:gd name="T16" fmla="*/ 28 w 34"/>
                  <a:gd name="T17" fmla="*/ 81 h 128"/>
                  <a:gd name="T18" fmla="*/ 32 w 34"/>
                  <a:gd name="T19" fmla="*/ 79 h 128"/>
                  <a:gd name="T20" fmla="*/ 20 w 34"/>
                  <a:gd name="T21" fmla="*/ 39 h 128"/>
                  <a:gd name="T22" fmla="*/ 18 w 34"/>
                  <a:gd name="T23" fmla="*/ 15 h 128"/>
                  <a:gd name="T24" fmla="*/ 11 w 34"/>
                  <a:gd name="T25" fmla="*/ 2 h 128"/>
                  <a:gd name="T26" fmla="*/ 6 w 34"/>
                  <a:gd name="T27" fmla="*/ 13 h 128"/>
                  <a:gd name="T28" fmla="*/ 3 w 34"/>
                  <a:gd name="T29" fmla="*/ 26 h 128"/>
                  <a:gd name="T30" fmla="*/ 7 w 34"/>
                  <a:gd name="T31" fmla="*/ 4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128">
                    <a:moveTo>
                      <a:pt x="7" y="48"/>
                    </a:moveTo>
                    <a:cubicBezTo>
                      <a:pt x="10" y="54"/>
                      <a:pt x="3" y="86"/>
                      <a:pt x="6" y="91"/>
                    </a:cubicBezTo>
                    <a:cubicBezTo>
                      <a:pt x="9" y="97"/>
                      <a:pt x="2" y="120"/>
                      <a:pt x="4" y="123"/>
                    </a:cubicBezTo>
                    <a:cubicBezTo>
                      <a:pt x="8" y="128"/>
                      <a:pt x="5" y="117"/>
                      <a:pt x="11" y="116"/>
                    </a:cubicBezTo>
                    <a:cubicBezTo>
                      <a:pt x="17" y="115"/>
                      <a:pt x="17" y="122"/>
                      <a:pt x="21" y="124"/>
                    </a:cubicBezTo>
                    <a:cubicBezTo>
                      <a:pt x="25" y="126"/>
                      <a:pt x="22" y="113"/>
                      <a:pt x="19" y="114"/>
                    </a:cubicBezTo>
                    <a:cubicBezTo>
                      <a:pt x="16" y="115"/>
                      <a:pt x="13" y="106"/>
                      <a:pt x="11" y="101"/>
                    </a:cubicBezTo>
                    <a:cubicBezTo>
                      <a:pt x="10" y="95"/>
                      <a:pt x="15" y="89"/>
                      <a:pt x="15" y="82"/>
                    </a:cubicBezTo>
                    <a:cubicBezTo>
                      <a:pt x="15" y="76"/>
                      <a:pt x="23" y="76"/>
                      <a:pt x="28" y="81"/>
                    </a:cubicBezTo>
                    <a:cubicBezTo>
                      <a:pt x="33" y="86"/>
                      <a:pt x="34" y="83"/>
                      <a:pt x="32" y="79"/>
                    </a:cubicBezTo>
                    <a:cubicBezTo>
                      <a:pt x="30" y="75"/>
                      <a:pt x="23" y="49"/>
                      <a:pt x="20" y="39"/>
                    </a:cubicBezTo>
                    <a:cubicBezTo>
                      <a:pt x="16" y="29"/>
                      <a:pt x="25" y="20"/>
                      <a:pt x="18" y="15"/>
                    </a:cubicBezTo>
                    <a:cubicBezTo>
                      <a:pt x="12" y="10"/>
                      <a:pt x="14" y="0"/>
                      <a:pt x="11" y="2"/>
                    </a:cubicBezTo>
                    <a:cubicBezTo>
                      <a:pt x="8" y="4"/>
                      <a:pt x="11" y="13"/>
                      <a:pt x="6" y="13"/>
                    </a:cubicBezTo>
                    <a:cubicBezTo>
                      <a:pt x="0" y="14"/>
                      <a:pt x="5" y="19"/>
                      <a:pt x="3" y="26"/>
                    </a:cubicBezTo>
                    <a:cubicBezTo>
                      <a:pt x="1" y="32"/>
                      <a:pt x="4" y="42"/>
                      <a:pt x="7" y="4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7" name="Freeform 117">
                <a:extLst>
                  <a:ext uri="{FF2B5EF4-FFF2-40B4-BE49-F238E27FC236}">
                    <a16:creationId xmlns:a16="http://schemas.microsoft.com/office/drawing/2014/main" id="{7B29FDCE-36EC-46A9-8290-7D9E41FA87EF}"/>
                  </a:ext>
                </a:extLst>
              </p:cNvPr>
              <p:cNvSpPr>
                <a:spLocks/>
              </p:cNvSpPr>
              <p:nvPr/>
            </p:nvSpPr>
            <p:spPr bwMode="auto">
              <a:xfrm>
                <a:off x="7620217" y="1704334"/>
                <a:ext cx="95840" cy="24709"/>
              </a:xfrm>
              <a:custGeom>
                <a:avLst/>
                <a:gdLst>
                  <a:gd name="T0" fmla="*/ 15 w 38"/>
                  <a:gd name="T1" fmla="*/ 10 h 10"/>
                  <a:gd name="T2" fmla="*/ 26 w 38"/>
                  <a:gd name="T3" fmla="*/ 6 h 10"/>
                  <a:gd name="T4" fmla="*/ 35 w 38"/>
                  <a:gd name="T5" fmla="*/ 3 h 10"/>
                  <a:gd name="T6" fmla="*/ 15 w 38"/>
                  <a:gd name="T7" fmla="*/ 4 h 10"/>
                  <a:gd name="T8" fmla="*/ 0 w 38"/>
                  <a:gd name="T9" fmla="*/ 6 h 10"/>
                  <a:gd name="T10" fmla="*/ 15 w 38"/>
                  <a:gd name="T11" fmla="*/ 10 h 10"/>
                </a:gdLst>
                <a:ahLst/>
                <a:cxnLst>
                  <a:cxn ang="0">
                    <a:pos x="T0" y="T1"/>
                  </a:cxn>
                  <a:cxn ang="0">
                    <a:pos x="T2" y="T3"/>
                  </a:cxn>
                  <a:cxn ang="0">
                    <a:pos x="T4" y="T5"/>
                  </a:cxn>
                  <a:cxn ang="0">
                    <a:pos x="T6" y="T7"/>
                  </a:cxn>
                  <a:cxn ang="0">
                    <a:pos x="T8" y="T9"/>
                  </a:cxn>
                  <a:cxn ang="0">
                    <a:pos x="T10" y="T11"/>
                  </a:cxn>
                </a:cxnLst>
                <a:rect l="0" t="0" r="r" b="b"/>
                <a:pathLst>
                  <a:path w="38" h="10">
                    <a:moveTo>
                      <a:pt x="15" y="10"/>
                    </a:moveTo>
                    <a:cubicBezTo>
                      <a:pt x="23" y="10"/>
                      <a:pt x="20" y="5"/>
                      <a:pt x="26" y="6"/>
                    </a:cubicBezTo>
                    <a:cubicBezTo>
                      <a:pt x="31" y="7"/>
                      <a:pt x="38" y="6"/>
                      <a:pt x="35" y="3"/>
                    </a:cubicBezTo>
                    <a:cubicBezTo>
                      <a:pt x="33" y="0"/>
                      <a:pt x="13" y="1"/>
                      <a:pt x="15" y="4"/>
                    </a:cubicBezTo>
                    <a:cubicBezTo>
                      <a:pt x="17" y="6"/>
                      <a:pt x="0" y="5"/>
                      <a:pt x="0" y="6"/>
                    </a:cubicBezTo>
                    <a:cubicBezTo>
                      <a:pt x="1" y="8"/>
                      <a:pt x="7" y="10"/>
                      <a:pt x="15" y="1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8" name="Freeform 118">
                <a:extLst>
                  <a:ext uri="{FF2B5EF4-FFF2-40B4-BE49-F238E27FC236}">
                    <a16:creationId xmlns:a16="http://schemas.microsoft.com/office/drawing/2014/main" id="{E5BC5D72-5BE8-41FA-8A25-8B9AFECA1248}"/>
                  </a:ext>
                </a:extLst>
              </p:cNvPr>
              <p:cNvSpPr>
                <a:spLocks/>
              </p:cNvSpPr>
              <p:nvPr/>
            </p:nvSpPr>
            <p:spPr bwMode="auto">
              <a:xfrm>
                <a:off x="9157417" y="2128879"/>
                <a:ext cx="57655" cy="32197"/>
              </a:xfrm>
              <a:custGeom>
                <a:avLst/>
                <a:gdLst>
                  <a:gd name="T0" fmla="*/ 9 w 23"/>
                  <a:gd name="T1" fmla="*/ 3 h 13"/>
                  <a:gd name="T2" fmla="*/ 2 w 23"/>
                  <a:gd name="T3" fmla="*/ 8 h 13"/>
                  <a:gd name="T4" fmla="*/ 22 w 23"/>
                  <a:gd name="T5" fmla="*/ 5 h 13"/>
                  <a:gd name="T6" fmla="*/ 9 w 23"/>
                  <a:gd name="T7" fmla="*/ 3 h 13"/>
                </a:gdLst>
                <a:ahLst/>
                <a:cxnLst>
                  <a:cxn ang="0">
                    <a:pos x="T0" y="T1"/>
                  </a:cxn>
                  <a:cxn ang="0">
                    <a:pos x="T2" y="T3"/>
                  </a:cxn>
                  <a:cxn ang="0">
                    <a:pos x="T4" y="T5"/>
                  </a:cxn>
                  <a:cxn ang="0">
                    <a:pos x="T6" y="T7"/>
                  </a:cxn>
                </a:cxnLst>
                <a:rect l="0" t="0" r="r" b="b"/>
                <a:pathLst>
                  <a:path w="23" h="13">
                    <a:moveTo>
                      <a:pt x="9" y="3"/>
                    </a:moveTo>
                    <a:cubicBezTo>
                      <a:pt x="7" y="6"/>
                      <a:pt x="0" y="6"/>
                      <a:pt x="2" y="8"/>
                    </a:cubicBezTo>
                    <a:cubicBezTo>
                      <a:pt x="5" y="13"/>
                      <a:pt x="22" y="10"/>
                      <a:pt x="22" y="5"/>
                    </a:cubicBezTo>
                    <a:cubicBezTo>
                      <a:pt x="23" y="0"/>
                      <a:pt x="10" y="0"/>
                      <a:pt x="9"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39" name="Freeform 119">
                <a:extLst>
                  <a:ext uri="{FF2B5EF4-FFF2-40B4-BE49-F238E27FC236}">
                    <a16:creationId xmlns:a16="http://schemas.microsoft.com/office/drawing/2014/main" id="{33815A0D-0022-4E62-A0F6-5B2F610CECF7}"/>
                  </a:ext>
                </a:extLst>
              </p:cNvPr>
              <p:cNvSpPr>
                <a:spLocks/>
              </p:cNvSpPr>
              <p:nvPr/>
            </p:nvSpPr>
            <p:spPr bwMode="auto">
              <a:xfrm>
                <a:off x="9984795" y="2166318"/>
                <a:ext cx="100333" cy="41930"/>
              </a:xfrm>
              <a:custGeom>
                <a:avLst/>
                <a:gdLst>
                  <a:gd name="T0" fmla="*/ 34 w 40"/>
                  <a:gd name="T1" fmla="*/ 16 h 17"/>
                  <a:gd name="T2" fmla="*/ 20 w 40"/>
                  <a:gd name="T3" fmla="*/ 2 h 17"/>
                  <a:gd name="T4" fmla="*/ 1 w 40"/>
                  <a:gd name="T5" fmla="*/ 11 h 17"/>
                  <a:gd name="T6" fmla="*/ 34 w 40"/>
                  <a:gd name="T7" fmla="*/ 16 h 17"/>
                </a:gdLst>
                <a:ahLst/>
                <a:cxnLst>
                  <a:cxn ang="0">
                    <a:pos x="T0" y="T1"/>
                  </a:cxn>
                  <a:cxn ang="0">
                    <a:pos x="T2" y="T3"/>
                  </a:cxn>
                  <a:cxn ang="0">
                    <a:pos x="T4" y="T5"/>
                  </a:cxn>
                  <a:cxn ang="0">
                    <a:pos x="T6" y="T7"/>
                  </a:cxn>
                </a:cxnLst>
                <a:rect l="0" t="0" r="r" b="b"/>
                <a:pathLst>
                  <a:path w="40" h="17">
                    <a:moveTo>
                      <a:pt x="34" y="16"/>
                    </a:moveTo>
                    <a:cubicBezTo>
                      <a:pt x="40" y="15"/>
                      <a:pt x="30" y="4"/>
                      <a:pt x="20" y="2"/>
                    </a:cubicBezTo>
                    <a:cubicBezTo>
                      <a:pt x="9" y="0"/>
                      <a:pt x="0" y="9"/>
                      <a:pt x="1" y="11"/>
                    </a:cubicBezTo>
                    <a:cubicBezTo>
                      <a:pt x="4" y="15"/>
                      <a:pt x="28" y="17"/>
                      <a:pt x="34" y="1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0" name="Freeform 120">
                <a:extLst>
                  <a:ext uri="{FF2B5EF4-FFF2-40B4-BE49-F238E27FC236}">
                    <a16:creationId xmlns:a16="http://schemas.microsoft.com/office/drawing/2014/main" id="{95D1B5AF-1DD7-4BAE-B9CA-399000860FFB}"/>
                  </a:ext>
                </a:extLst>
              </p:cNvPr>
              <p:cNvSpPr>
                <a:spLocks/>
              </p:cNvSpPr>
              <p:nvPr/>
            </p:nvSpPr>
            <p:spPr bwMode="auto">
              <a:xfrm>
                <a:off x="8605584" y="1714068"/>
                <a:ext cx="172964" cy="118304"/>
              </a:xfrm>
              <a:custGeom>
                <a:avLst/>
                <a:gdLst>
                  <a:gd name="T0" fmla="*/ 15 w 69"/>
                  <a:gd name="T1" fmla="*/ 31 h 48"/>
                  <a:gd name="T2" fmla="*/ 13 w 69"/>
                  <a:gd name="T3" fmla="*/ 36 h 48"/>
                  <a:gd name="T4" fmla="*/ 5 w 69"/>
                  <a:gd name="T5" fmla="*/ 40 h 48"/>
                  <a:gd name="T6" fmla="*/ 15 w 69"/>
                  <a:gd name="T7" fmla="*/ 46 h 48"/>
                  <a:gd name="T8" fmla="*/ 28 w 69"/>
                  <a:gd name="T9" fmla="*/ 38 h 48"/>
                  <a:gd name="T10" fmla="*/ 59 w 69"/>
                  <a:gd name="T11" fmla="*/ 29 h 48"/>
                  <a:gd name="T12" fmla="*/ 62 w 69"/>
                  <a:gd name="T13" fmla="*/ 20 h 48"/>
                  <a:gd name="T14" fmla="*/ 57 w 69"/>
                  <a:gd name="T15" fmla="*/ 14 h 48"/>
                  <a:gd name="T16" fmla="*/ 49 w 69"/>
                  <a:gd name="T17" fmla="*/ 3 h 48"/>
                  <a:gd name="T18" fmla="*/ 33 w 69"/>
                  <a:gd name="T19" fmla="*/ 8 h 48"/>
                  <a:gd name="T20" fmla="*/ 20 w 69"/>
                  <a:gd name="T21" fmla="*/ 16 h 48"/>
                  <a:gd name="T22" fmla="*/ 15 w 69"/>
                  <a:gd name="T23" fmla="*/ 24 h 48"/>
                  <a:gd name="T24" fmla="*/ 15 w 69"/>
                  <a:gd name="T25"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48">
                    <a:moveTo>
                      <a:pt x="15" y="31"/>
                    </a:moveTo>
                    <a:cubicBezTo>
                      <a:pt x="22" y="34"/>
                      <a:pt x="19" y="36"/>
                      <a:pt x="13" y="36"/>
                    </a:cubicBezTo>
                    <a:cubicBezTo>
                      <a:pt x="6" y="36"/>
                      <a:pt x="0" y="38"/>
                      <a:pt x="5" y="40"/>
                    </a:cubicBezTo>
                    <a:cubicBezTo>
                      <a:pt x="8" y="41"/>
                      <a:pt x="8" y="45"/>
                      <a:pt x="15" y="46"/>
                    </a:cubicBezTo>
                    <a:cubicBezTo>
                      <a:pt x="22" y="48"/>
                      <a:pt x="29" y="42"/>
                      <a:pt x="28" y="38"/>
                    </a:cubicBezTo>
                    <a:cubicBezTo>
                      <a:pt x="27" y="34"/>
                      <a:pt x="52" y="31"/>
                      <a:pt x="59" y="29"/>
                    </a:cubicBezTo>
                    <a:cubicBezTo>
                      <a:pt x="66" y="27"/>
                      <a:pt x="55" y="20"/>
                      <a:pt x="62" y="20"/>
                    </a:cubicBezTo>
                    <a:cubicBezTo>
                      <a:pt x="69" y="19"/>
                      <a:pt x="66" y="16"/>
                      <a:pt x="57" y="14"/>
                    </a:cubicBezTo>
                    <a:cubicBezTo>
                      <a:pt x="48" y="13"/>
                      <a:pt x="52" y="5"/>
                      <a:pt x="49" y="3"/>
                    </a:cubicBezTo>
                    <a:cubicBezTo>
                      <a:pt x="46" y="0"/>
                      <a:pt x="44" y="6"/>
                      <a:pt x="33" y="8"/>
                    </a:cubicBezTo>
                    <a:cubicBezTo>
                      <a:pt x="21" y="11"/>
                      <a:pt x="15" y="14"/>
                      <a:pt x="20" y="16"/>
                    </a:cubicBezTo>
                    <a:cubicBezTo>
                      <a:pt x="25" y="18"/>
                      <a:pt x="20" y="24"/>
                      <a:pt x="15" y="24"/>
                    </a:cubicBezTo>
                    <a:cubicBezTo>
                      <a:pt x="10" y="23"/>
                      <a:pt x="9" y="29"/>
                      <a:pt x="15" y="3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1" name="Freeform 121">
                <a:extLst>
                  <a:ext uri="{FF2B5EF4-FFF2-40B4-BE49-F238E27FC236}">
                    <a16:creationId xmlns:a16="http://schemas.microsoft.com/office/drawing/2014/main" id="{7D86912B-7833-4A94-8BFB-AF8670CB2E24}"/>
                  </a:ext>
                </a:extLst>
              </p:cNvPr>
              <p:cNvSpPr>
                <a:spLocks/>
              </p:cNvSpPr>
              <p:nvPr/>
            </p:nvSpPr>
            <p:spPr bwMode="auto">
              <a:xfrm>
                <a:off x="8259656" y="2203006"/>
                <a:ext cx="35192" cy="27705"/>
              </a:xfrm>
              <a:custGeom>
                <a:avLst/>
                <a:gdLst>
                  <a:gd name="T0" fmla="*/ 4 w 14"/>
                  <a:gd name="T1" fmla="*/ 9 h 11"/>
                  <a:gd name="T2" fmla="*/ 13 w 14"/>
                  <a:gd name="T3" fmla="*/ 5 h 11"/>
                  <a:gd name="T4" fmla="*/ 4 w 14"/>
                  <a:gd name="T5" fmla="*/ 9 h 11"/>
                </a:gdLst>
                <a:ahLst/>
                <a:cxnLst>
                  <a:cxn ang="0">
                    <a:pos x="T0" y="T1"/>
                  </a:cxn>
                  <a:cxn ang="0">
                    <a:pos x="T2" y="T3"/>
                  </a:cxn>
                  <a:cxn ang="0">
                    <a:pos x="T4" y="T5"/>
                  </a:cxn>
                </a:cxnLst>
                <a:rect l="0" t="0" r="r" b="b"/>
                <a:pathLst>
                  <a:path w="14" h="11">
                    <a:moveTo>
                      <a:pt x="4" y="9"/>
                    </a:moveTo>
                    <a:cubicBezTo>
                      <a:pt x="10" y="11"/>
                      <a:pt x="14" y="10"/>
                      <a:pt x="13" y="5"/>
                    </a:cubicBezTo>
                    <a:cubicBezTo>
                      <a:pt x="12" y="0"/>
                      <a:pt x="0" y="6"/>
                      <a:pt x="4" y="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2" name="Freeform 122">
                <a:extLst>
                  <a:ext uri="{FF2B5EF4-FFF2-40B4-BE49-F238E27FC236}">
                    <a16:creationId xmlns:a16="http://schemas.microsoft.com/office/drawing/2014/main" id="{94973016-A990-4047-825B-79E3B43AC3F5}"/>
                  </a:ext>
                </a:extLst>
              </p:cNvPr>
              <p:cNvSpPr>
                <a:spLocks/>
              </p:cNvSpPr>
              <p:nvPr/>
            </p:nvSpPr>
            <p:spPr bwMode="auto">
              <a:xfrm>
                <a:off x="8570392" y="1721556"/>
                <a:ext cx="55409" cy="24709"/>
              </a:xfrm>
              <a:custGeom>
                <a:avLst/>
                <a:gdLst>
                  <a:gd name="T0" fmla="*/ 21 w 22"/>
                  <a:gd name="T1" fmla="*/ 5 h 10"/>
                  <a:gd name="T2" fmla="*/ 6 w 22"/>
                  <a:gd name="T3" fmla="*/ 7 h 10"/>
                  <a:gd name="T4" fmla="*/ 21 w 22"/>
                  <a:gd name="T5" fmla="*/ 5 h 10"/>
                </a:gdLst>
                <a:ahLst/>
                <a:cxnLst>
                  <a:cxn ang="0">
                    <a:pos x="T0" y="T1"/>
                  </a:cxn>
                  <a:cxn ang="0">
                    <a:pos x="T2" y="T3"/>
                  </a:cxn>
                  <a:cxn ang="0">
                    <a:pos x="T4" y="T5"/>
                  </a:cxn>
                </a:cxnLst>
                <a:rect l="0" t="0" r="r" b="b"/>
                <a:pathLst>
                  <a:path w="22" h="10">
                    <a:moveTo>
                      <a:pt x="21" y="5"/>
                    </a:moveTo>
                    <a:cubicBezTo>
                      <a:pt x="22" y="0"/>
                      <a:pt x="0" y="2"/>
                      <a:pt x="6" y="7"/>
                    </a:cubicBezTo>
                    <a:cubicBezTo>
                      <a:pt x="8" y="8"/>
                      <a:pt x="19" y="10"/>
                      <a:pt x="21" y="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3" name="Freeform 123">
                <a:extLst>
                  <a:ext uri="{FF2B5EF4-FFF2-40B4-BE49-F238E27FC236}">
                    <a16:creationId xmlns:a16="http://schemas.microsoft.com/office/drawing/2014/main" id="{7172BD7D-61F5-45E5-AF98-F3E18511CFA1}"/>
                  </a:ext>
                </a:extLst>
              </p:cNvPr>
              <p:cNvSpPr>
                <a:spLocks/>
              </p:cNvSpPr>
              <p:nvPr/>
            </p:nvSpPr>
            <p:spPr bwMode="auto">
              <a:xfrm>
                <a:off x="7713064" y="1733536"/>
                <a:ext cx="98087" cy="49418"/>
              </a:xfrm>
              <a:custGeom>
                <a:avLst/>
                <a:gdLst>
                  <a:gd name="T0" fmla="*/ 36 w 39"/>
                  <a:gd name="T1" fmla="*/ 10 h 20"/>
                  <a:gd name="T2" fmla="*/ 31 w 39"/>
                  <a:gd name="T3" fmla="*/ 4 h 20"/>
                  <a:gd name="T4" fmla="*/ 13 w 39"/>
                  <a:gd name="T5" fmla="*/ 4 h 20"/>
                  <a:gd name="T6" fmla="*/ 4 w 39"/>
                  <a:gd name="T7" fmla="*/ 14 h 20"/>
                  <a:gd name="T8" fmla="*/ 36 w 39"/>
                  <a:gd name="T9" fmla="*/ 10 h 20"/>
                </a:gdLst>
                <a:ahLst/>
                <a:cxnLst>
                  <a:cxn ang="0">
                    <a:pos x="T0" y="T1"/>
                  </a:cxn>
                  <a:cxn ang="0">
                    <a:pos x="T2" y="T3"/>
                  </a:cxn>
                  <a:cxn ang="0">
                    <a:pos x="T4" y="T5"/>
                  </a:cxn>
                  <a:cxn ang="0">
                    <a:pos x="T6" y="T7"/>
                  </a:cxn>
                  <a:cxn ang="0">
                    <a:pos x="T8" y="T9"/>
                  </a:cxn>
                </a:cxnLst>
                <a:rect l="0" t="0" r="r" b="b"/>
                <a:pathLst>
                  <a:path w="39" h="20">
                    <a:moveTo>
                      <a:pt x="36" y="10"/>
                    </a:moveTo>
                    <a:cubicBezTo>
                      <a:pt x="39" y="7"/>
                      <a:pt x="32" y="7"/>
                      <a:pt x="31" y="4"/>
                    </a:cubicBezTo>
                    <a:cubicBezTo>
                      <a:pt x="31" y="1"/>
                      <a:pt x="12" y="0"/>
                      <a:pt x="13" y="4"/>
                    </a:cubicBezTo>
                    <a:cubicBezTo>
                      <a:pt x="14" y="7"/>
                      <a:pt x="0" y="10"/>
                      <a:pt x="4" y="14"/>
                    </a:cubicBezTo>
                    <a:cubicBezTo>
                      <a:pt x="12" y="20"/>
                      <a:pt x="34" y="13"/>
                      <a:pt x="36" y="1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4" name="Freeform 124">
                <a:extLst>
                  <a:ext uri="{FF2B5EF4-FFF2-40B4-BE49-F238E27FC236}">
                    <a16:creationId xmlns:a16="http://schemas.microsoft.com/office/drawing/2014/main" id="{B0F38408-18D6-4D84-88B0-FE33D3830513}"/>
                  </a:ext>
                </a:extLst>
              </p:cNvPr>
              <p:cNvSpPr>
                <a:spLocks/>
              </p:cNvSpPr>
              <p:nvPr/>
            </p:nvSpPr>
            <p:spPr bwMode="auto">
              <a:xfrm>
                <a:off x="8016311" y="2191027"/>
                <a:ext cx="57655" cy="22463"/>
              </a:xfrm>
              <a:custGeom>
                <a:avLst/>
                <a:gdLst>
                  <a:gd name="T0" fmla="*/ 4 w 23"/>
                  <a:gd name="T1" fmla="*/ 9 h 9"/>
                  <a:gd name="T2" fmla="*/ 21 w 23"/>
                  <a:gd name="T3" fmla="*/ 5 h 9"/>
                  <a:gd name="T4" fmla="*/ 9 w 23"/>
                  <a:gd name="T5" fmla="*/ 0 h 9"/>
                  <a:gd name="T6" fmla="*/ 4 w 23"/>
                  <a:gd name="T7" fmla="*/ 9 h 9"/>
                </a:gdLst>
                <a:ahLst/>
                <a:cxnLst>
                  <a:cxn ang="0">
                    <a:pos x="T0" y="T1"/>
                  </a:cxn>
                  <a:cxn ang="0">
                    <a:pos x="T2" y="T3"/>
                  </a:cxn>
                  <a:cxn ang="0">
                    <a:pos x="T4" y="T5"/>
                  </a:cxn>
                  <a:cxn ang="0">
                    <a:pos x="T6" y="T7"/>
                  </a:cxn>
                </a:cxnLst>
                <a:rect l="0" t="0" r="r" b="b"/>
                <a:pathLst>
                  <a:path w="23" h="9">
                    <a:moveTo>
                      <a:pt x="4" y="9"/>
                    </a:moveTo>
                    <a:cubicBezTo>
                      <a:pt x="8" y="9"/>
                      <a:pt x="20" y="7"/>
                      <a:pt x="21" y="5"/>
                    </a:cubicBezTo>
                    <a:cubicBezTo>
                      <a:pt x="23" y="2"/>
                      <a:pt x="17" y="0"/>
                      <a:pt x="9" y="0"/>
                    </a:cubicBezTo>
                    <a:cubicBezTo>
                      <a:pt x="1" y="0"/>
                      <a:pt x="0" y="8"/>
                      <a:pt x="4" y="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5" name="Freeform 125">
                <a:extLst>
                  <a:ext uri="{FF2B5EF4-FFF2-40B4-BE49-F238E27FC236}">
                    <a16:creationId xmlns:a16="http://schemas.microsoft.com/office/drawing/2014/main" id="{0DEA3F55-D2D2-4E22-B870-7FEBB87DF0CF}"/>
                  </a:ext>
                </a:extLst>
              </p:cNvPr>
              <p:cNvSpPr>
                <a:spLocks/>
              </p:cNvSpPr>
              <p:nvPr/>
            </p:nvSpPr>
            <p:spPr bwMode="auto">
              <a:xfrm>
                <a:off x="7811150" y="1726796"/>
                <a:ext cx="85358" cy="34443"/>
              </a:xfrm>
              <a:custGeom>
                <a:avLst/>
                <a:gdLst>
                  <a:gd name="T0" fmla="*/ 22 w 34"/>
                  <a:gd name="T1" fmla="*/ 11 h 14"/>
                  <a:gd name="T2" fmla="*/ 27 w 34"/>
                  <a:gd name="T3" fmla="*/ 2 h 14"/>
                  <a:gd name="T4" fmla="*/ 16 w 34"/>
                  <a:gd name="T5" fmla="*/ 5 h 14"/>
                  <a:gd name="T6" fmla="*/ 3 w 34"/>
                  <a:gd name="T7" fmla="*/ 10 h 14"/>
                  <a:gd name="T8" fmla="*/ 22 w 34"/>
                  <a:gd name="T9" fmla="*/ 11 h 14"/>
                </a:gdLst>
                <a:ahLst/>
                <a:cxnLst>
                  <a:cxn ang="0">
                    <a:pos x="T0" y="T1"/>
                  </a:cxn>
                  <a:cxn ang="0">
                    <a:pos x="T2" y="T3"/>
                  </a:cxn>
                  <a:cxn ang="0">
                    <a:pos x="T4" y="T5"/>
                  </a:cxn>
                  <a:cxn ang="0">
                    <a:pos x="T6" y="T7"/>
                  </a:cxn>
                  <a:cxn ang="0">
                    <a:pos x="T8" y="T9"/>
                  </a:cxn>
                </a:cxnLst>
                <a:rect l="0" t="0" r="r" b="b"/>
                <a:pathLst>
                  <a:path w="34" h="14">
                    <a:moveTo>
                      <a:pt x="22" y="11"/>
                    </a:moveTo>
                    <a:cubicBezTo>
                      <a:pt x="34" y="10"/>
                      <a:pt x="34" y="3"/>
                      <a:pt x="27" y="2"/>
                    </a:cubicBezTo>
                    <a:cubicBezTo>
                      <a:pt x="21" y="0"/>
                      <a:pt x="20" y="6"/>
                      <a:pt x="16" y="5"/>
                    </a:cubicBezTo>
                    <a:cubicBezTo>
                      <a:pt x="13" y="5"/>
                      <a:pt x="0" y="7"/>
                      <a:pt x="3" y="10"/>
                    </a:cubicBezTo>
                    <a:cubicBezTo>
                      <a:pt x="6" y="14"/>
                      <a:pt x="15" y="12"/>
                      <a:pt x="22" y="1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6" name="Freeform 128">
                <a:extLst>
                  <a:ext uri="{FF2B5EF4-FFF2-40B4-BE49-F238E27FC236}">
                    <a16:creationId xmlns:a16="http://schemas.microsoft.com/office/drawing/2014/main" id="{48691FA9-E191-4492-A760-B8FFDFD3D794}"/>
                  </a:ext>
                </a:extLst>
              </p:cNvPr>
              <p:cNvSpPr>
                <a:spLocks/>
              </p:cNvSpPr>
              <p:nvPr/>
            </p:nvSpPr>
            <p:spPr bwMode="auto">
              <a:xfrm>
                <a:off x="4268775" y="4446288"/>
                <a:ext cx="32945" cy="26955"/>
              </a:xfrm>
              <a:custGeom>
                <a:avLst/>
                <a:gdLst>
                  <a:gd name="T0" fmla="*/ 2 w 13"/>
                  <a:gd name="T1" fmla="*/ 10 h 11"/>
                  <a:gd name="T2" fmla="*/ 11 w 13"/>
                  <a:gd name="T3" fmla="*/ 9 h 11"/>
                  <a:gd name="T4" fmla="*/ 10 w 13"/>
                  <a:gd name="T5" fmla="*/ 2 h 11"/>
                  <a:gd name="T6" fmla="*/ 2 w 13"/>
                  <a:gd name="T7" fmla="*/ 5 h 11"/>
                  <a:gd name="T8" fmla="*/ 2 w 13"/>
                  <a:gd name="T9" fmla="*/ 10 h 11"/>
                </a:gdLst>
                <a:ahLst/>
                <a:cxnLst>
                  <a:cxn ang="0">
                    <a:pos x="T0" y="T1"/>
                  </a:cxn>
                  <a:cxn ang="0">
                    <a:pos x="T2" y="T3"/>
                  </a:cxn>
                  <a:cxn ang="0">
                    <a:pos x="T4" y="T5"/>
                  </a:cxn>
                  <a:cxn ang="0">
                    <a:pos x="T6" y="T7"/>
                  </a:cxn>
                  <a:cxn ang="0">
                    <a:pos x="T8" y="T9"/>
                  </a:cxn>
                </a:cxnLst>
                <a:rect l="0" t="0" r="r" b="b"/>
                <a:pathLst>
                  <a:path w="13" h="11">
                    <a:moveTo>
                      <a:pt x="2" y="10"/>
                    </a:moveTo>
                    <a:cubicBezTo>
                      <a:pt x="4" y="11"/>
                      <a:pt x="9" y="10"/>
                      <a:pt x="11" y="9"/>
                    </a:cubicBezTo>
                    <a:cubicBezTo>
                      <a:pt x="13" y="8"/>
                      <a:pt x="13" y="4"/>
                      <a:pt x="10" y="2"/>
                    </a:cubicBezTo>
                    <a:cubicBezTo>
                      <a:pt x="8" y="0"/>
                      <a:pt x="0" y="3"/>
                      <a:pt x="2" y="5"/>
                    </a:cubicBezTo>
                    <a:cubicBezTo>
                      <a:pt x="5" y="6"/>
                      <a:pt x="1" y="8"/>
                      <a:pt x="2" y="1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7" name="Freeform 129">
                <a:extLst>
                  <a:ext uri="{FF2B5EF4-FFF2-40B4-BE49-F238E27FC236}">
                    <a16:creationId xmlns:a16="http://schemas.microsoft.com/office/drawing/2014/main" id="{39A9200D-B18C-4B87-A1BB-27AFDBB04468}"/>
                  </a:ext>
                </a:extLst>
              </p:cNvPr>
              <p:cNvSpPr>
                <a:spLocks/>
              </p:cNvSpPr>
              <p:nvPr/>
            </p:nvSpPr>
            <p:spPr bwMode="auto">
              <a:xfrm>
                <a:off x="8743355" y="4710600"/>
                <a:ext cx="29950" cy="39684"/>
              </a:xfrm>
              <a:custGeom>
                <a:avLst/>
                <a:gdLst>
                  <a:gd name="T0" fmla="*/ 1 w 12"/>
                  <a:gd name="T1" fmla="*/ 3 h 16"/>
                  <a:gd name="T2" fmla="*/ 8 w 12"/>
                  <a:gd name="T3" fmla="*/ 12 h 16"/>
                  <a:gd name="T4" fmla="*/ 1 w 12"/>
                  <a:gd name="T5" fmla="*/ 3 h 16"/>
                </a:gdLst>
                <a:ahLst/>
                <a:cxnLst>
                  <a:cxn ang="0">
                    <a:pos x="T0" y="T1"/>
                  </a:cxn>
                  <a:cxn ang="0">
                    <a:pos x="T2" y="T3"/>
                  </a:cxn>
                  <a:cxn ang="0">
                    <a:pos x="T4" y="T5"/>
                  </a:cxn>
                </a:cxnLst>
                <a:rect l="0" t="0" r="r" b="b"/>
                <a:pathLst>
                  <a:path w="12" h="16">
                    <a:moveTo>
                      <a:pt x="1" y="3"/>
                    </a:moveTo>
                    <a:cubicBezTo>
                      <a:pt x="0" y="6"/>
                      <a:pt x="4" y="16"/>
                      <a:pt x="8" y="12"/>
                    </a:cubicBezTo>
                    <a:cubicBezTo>
                      <a:pt x="12" y="8"/>
                      <a:pt x="1" y="0"/>
                      <a:pt x="1"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8" name="Freeform 131">
                <a:extLst>
                  <a:ext uri="{FF2B5EF4-FFF2-40B4-BE49-F238E27FC236}">
                    <a16:creationId xmlns:a16="http://schemas.microsoft.com/office/drawing/2014/main" id="{E28C0FE5-8D13-4AD2-8903-1D92499F5D16}"/>
                  </a:ext>
                </a:extLst>
              </p:cNvPr>
              <p:cNvSpPr>
                <a:spLocks/>
              </p:cNvSpPr>
              <p:nvPr/>
            </p:nvSpPr>
            <p:spPr bwMode="auto">
              <a:xfrm>
                <a:off x="9036868" y="4831898"/>
                <a:ext cx="22463" cy="24709"/>
              </a:xfrm>
              <a:custGeom>
                <a:avLst/>
                <a:gdLst>
                  <a:gd name="T0" fmla="*/ 9 w 9"/>
                  <a:gd name="T1" fmla="*/ 3 h 10"/>
                  <a:gd name="T2" fmla="*/ 3 w 9"/>
                  <a:gd name="T3" fmla="*/ 6 h 10"/>
                  <a:gd name="T4" fmla="*/ 9 w 9"/>
                  <a:gd name="T5" fmla="*/ 3 h 10"/>
                </a:gdLst>
                <a:ahLst/>
                <a:cxnLst>
                  <a:cxn ang="0">
                    <a:pos x="T0" y="T1"/>
                  </a:cxn>
                  <a:cxn ang="0">
                    <a:pos x="T2" y="T3"/>
                  </a:cxn>
                  <a:cxn ang="0">
                    <a:pos x="T4" y="T5"/>
                  </a:cxn>
                </a:cxnLst>
                <a:rect l="0" t="0" r="r" b="b"/>
                <a:pathLst>
                  <a:path w="9" h="10">
                    <a:moveTo>
                      <a:pt x="9" y="3"/>
                    </a:moveTo>
                    <a:cubicBezTo>
                      <a:pt x="9" y="0"/>
                      <a:pt x="0" y="1"/>
                      <a:pt x="3" y="6"/>
                    </a:cubicBezTo>
                    <a:cubicBezTo>
                      <a:pt x="6" y="10"/>
                      <a:pt x="9" y="6"/>
                      <a:pt x="9"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49" name="Freeform 134">
                <a:extLst>
                  <a:ext uri="{FF2B5EF4-FFF2-40B4-BE49-F238E27FC236}">
                    <a16:creationId xmlns:a16="http://schemas.microsoft.com/office/drawing/2014/main" id="{34B29BA0-5C19-4176-A252-0F5B64165B65}"/>
                  </a:ext>
                </a:extLst>
              </p:cNvPr>
              <p:cNvSpPr>
                <a:spLocks/>
              </p:cNvSpPr>
              <p:nvPr/>
            </p:nvSpPr>
            <p:spPr bwMode="auto">
              <a:xfrm>
                <a:off x="9358085" y="5022083"/>
                <a:ext cx="57655" cy="34443"/>
              </a:xfrm>
              <a:custGeom>
                <a:avLst/>
                <a:gdLst>
                  <a:gd name="T0" fmla="*/ 12 w 23"/>
                  <a:gd name="T1" fmla="*/ 8 h 14"/>
                  <a:gd name="T2" fmla="*/ 23 w 23"/>
                  <a:gd name="T3" fmla="*/ 9 h 14"/>
                  <a:gd name="T4" fmla="*/ 2 w 23"/>
                  <a:gd name="T5" fmla="*/ 3 h 14"/>
                  <a:gd name="T6" fmla="*/ 12 w 23"/>
                  <a:gd name="T7" fmla="*/ 8 h 14"/>
                </a:gdLst>
                <a:ahLst/>
                <a:cxnLst>
                  <a:cxn ang="0">
                    <a:pos x="T0" y="T1"/>
                  </a:cxn>
                  <a:cxn ang="0">
                    <a:pos x="T2" y="T3"/>
                  </a:cxn>
                  <a:cxn ang="0">
                    <a:pos x="T4" y="T5"/>
                  </a:cxn>
                  <a:cxn ang="0">
                    <a:pos x="T6" y="T7"/>
                  </a:cxn>
                </a:cxnLst>
                <a:rect l="0" t="0" r="r" b="b"/>
                <a:pathLst>
                  <a:path w="23" h="14">
                    <a:moveTo>
                      <a:pt x="12" y="8"/>
                    </a:moveTo>
                    <a:cubicBezTo>
                      <a:pt x="14" y="10"/>
                      <a:pt x="23" y="14"/>
                      <a:pt x="23" y="9"/>
                    </a:cubicBezTo>
                    <a:cubicBezTo>
                      <a:pt x="23" y="3"/>
                      <a:pt x="0" y="0"/>
                      <a:pt x="2" y="3"/>
                    </a:cubicBezTo>
                    <a:cubicBezTo>
                      <a:pt x="4" y="6"/>
                      <a:pt x="10" y="6"/>
                      <a:pt x="12" y="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0" name="Freeform 135">
                <a:extLst>
                  <a:ext uri="{FF2B5EF4-FFF2-40B4-BE49-F238E27FC236}">
                    <a16:creationId xmlns:a16="http://schemas.microsoft.com/office/drawing/2014/main" id="{63124EC2-9D72-4143-9F24-084030815739}"/>
                  </a:ext>
                </a:extLst>
              </p:cNvPr>
              <p:cNvSpPr>
                <a:spLocks/>
              </p:cNvSpPr>
              <p:nvPr/>
            </p:nvSpPr>
            <p:spPr bwMode="auto">
              <a:xfrm>
                <a:off x="8783787" y="4774992"/>
                <a:ext cx="22463" cy="34443"/>
              </a:xfrm>
              <a:custGeom>
                <a:avLst/>
                <a:gdLst>
                  <a:gd name="T0" fmla="*/ 1 w 9"/>
                  <a:gd name="T1" fmla="*/ 6 h 14"/>
                  <a:gd name="T2" fmla="*/ 6 w 9"/>
                  <a:gd name="T3" fmla="*/ 12 h 14"/>
                  <a:gd name="T4" fmla="*/ 1 w 9"/>
                  <a:gd name="T5" fmla="*/ 6 h 14"/>
                </a:gdLst>
                <a:ahLst/>
                <a:cxnLst>
                  <a:cxn ang="0">
                    <a:pos x="T0" y="T1"/>
                  </a:cxn>
                  <a:cxn ang="0">
                    <a:pos x="T2" y="T3"/>
                  </a:cxn>
                  <a:cxn ang="0">
                    <a:pos x="T4" y="T5"/>
                  </a:cxn>
                </a:cxnLst>
                <a:rect l="0" t="0" r="r" b="b"/>
                <a:pathLst>
                  <a:path w="9" h="14">
                    <a:moveTo>
                      <a:pt x="1" y="6"/>
                    </a:moveTo>
                    <a:cubicBezTo>
                      <a:pt x="0" y="7"/>
                      <a:pt x="4" y="14"/>
                      <a:pt x="6" y="12"/>
                    </a:cubicBezTo>
                    <a:cubicBezTo>
                      <a:pt x="9" y="10"/>
                      <a:pt x="3" y="0"/>
                      <a:pt x="1"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1" name="Freeform 136">
                <a:extLst>
                  <a:ext uri="{FF2B5EF4-FFF2-40B4-BE49-F238E27FC236}">
                    <a16:creationId xmlns:a16="http://schemas.microsoft.com/office/drawing/2014/main" id="{02D609EB-3761-4794-8DB3-90DFFB625268}"/>
                  </a:ext>
                </a:extLst>
              </p:cNvPr>
              <p:cNvSpPr>
                <a:spLocks/>
              </p:cNvSpPr>
              <p:nvPr/>
            </p:nvSpPr>
            <p:spPr bwMode="auto">
              <a:xfrm>
                <a:off x="9274972" y="4982399"/>
                <a:ext cx="92846" cy="41930"/>
              </a:xfrm>
              <a:custGeom>
                <a:avLst/>
                <a:gdLst>
                  <a:gd name="T0" fmla="*/ 18 w 37"/>
                  <a:gd name="T1" fmla="*/ 3 h 17"/>
                  <a:gd name="T2" fmla="*/ 8 w 37"/>
                  <a:gd name="T3" fmla="*/ 4 h 17"/>
                  <a:gd name="T4" fmla="*/ 3 w 37"/>
                  <a:gd name="T5" fmla="*/ 10 h 17"/>
                  <a:gd name="T6" fmla="*/ 19 w 37"/>
                  <a:gd name="T7" fmla="*/ 13 h 17"/>
                  <a:gd name="T8" fmla="*/ 35 w 37"/>
                  <a:gd name="T9" fmla="*/ 8 h 17"/>
                  <a:gd name="T10" fmla="*/ 18 w 37"/>
                  <a:gd name="T11" fmla="*/ 3 h 17"/>
                </a:gdLst>
                <a:ahLst/>
                <a:cxnLst>
                  <a:cxn ang="0">
                    <a:pos x="T0" y="T1"/>
                  </a:cxn>
                  <a:cxn ang="0">
                    <a:pos x="T2" y="T3"/>
                  </a:cxn>
                  <a:cxn ang="0">
                    <a:pos x="T4" y="T5"/>
                  </a:cxn>
                  <a:cxn ang="0">
                    <a:pos x="T6" y="T7"/>
                  </a:cxn>
                  <a:cxn ang="0">
                    <a:pos x="T8" y="T9"/>
                  </a:cxn>
                  <a:cxn ang="0">
                    <a:pos x="T10" y="T11"/>
                  </a:cxn>
                </a:cxnLst>
                <a:rect l="0" t="0" r="r" b="b"/>
                <a:pathLst>
                  <a:path w="37" h="17">
                    <a:moveTo>
                      <a:pt x="18" y="3"/>
                    </a:moveTo>
                    <a:cubicBezTo>
                      <a:pt x="17" y="6"/>
                      <a:pt x="11" y="6"/>
                      <a:pt x="8" y="4"/>
                    </a:cubicBezTo>
                    <a:cubicBezTo>
                      <a:pt x="5" y="2"/>
                      <a:pt x="0" y="7"/>
                      <a:pt x="3" y="10"/>
                    </a:cubicBezTo>
                    <a:cubicBezTo>
                      <a:pt x="4" y="11"/>
                      <a:pt x="11" y="17"/>
                      <a:pt x="19" y="13"/>
                    </a:cubicBezTo>
                    <a:cubicBezTo>
                      <a:pt x="27" y="9"/>
                      <a:pt x="33" y="12"/>
                      <a:pt x="35" y="8"/>
                    </a:cubicBezTo>
                    <a:cubicBezTo>
                      <a:pt x="37" y="4"/>
                      <a:pt x="20" y="0"/>
                      <a:pt x="18"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2" name="Freeform 137">
                <a:extLst>
                  <a:ext uri="{FF2B5EF4-FFF2-40B4-BE49-F238E27FC236}">
                    <a16:creationId xmlns:a16="http://schemas.microsoft.com/office/drawing/2014/main" id="{007CD6DE-4096-4746-BD98-1D9F17AD33E8}"/>
                  </a:ext>
                </a:extLst>
              </p:cNvPr>
              <p:cNvSpPr>
                <a:spLocks/>
              </p:cNvSpPr>
              <p:nvPr/>
            </p:nvSpPr>
            <p:spPr bwMode="auto">
              <a:xfrm>
                <a:off x="9618653" y="4834144"/>
                <a:ext cx="87605" cy="34443"/>
              </a:xfrm>
              <a:custGeom>
                <a:avLst/>
                <a:gdLst>
                  <a:gd name="T0" fmla="*/ 1 w 35"/>
                  <a:gd name="T1" fmla="*/ 6 h 14"/>
                  <a:gd name="T2" fmla="*/ 17 w 35"/>
                  <a:gd name="T3" fmla="*/ 9 h 14"/>
                  <a:gd name="T4" fmla="*/ 31 w 35"/>
                  <a:gd name="T5" fmla="*/ 14 h 14"/>
                  <a:gd name="T6" fmla="*/ 23 w 35"/>
                  <a:gd name="T7" fmla="*/ 2 h 14"/>
                  <a:gd name="T8" fmla="*/ 1 w 35"/>
                  <a:gd name="T9" fmla="*/ 6 h 14"/>
                </a:gdLst>
                <a:ahLst/>
                <a:cxnLst>
                  <a:cxn ang="0">
                    <a:pos x="T0" y="T1"/>
                  </a:cxn>
                  <a:cxn ang="0">
                    <a:pos x="T2" y="T3"/>
                  </a:cxn>
                  <a:cxn ang="0">
                    <a:pos x="T4" y="T5"/>
                  </a:cxn>
                  <a:cxn ang="0">
                    <a:pos x="T6" y="T7"/>
                  </a:cxn>
                  <a:cxn ang="0">
                    <a:pos x="T8" y="T9"/>
                  </a:cxn>
                </a:cxnLst>
                <a:rect l="0" t="0" r="r" b="b"/>
                <a:pathLst>
                  <a:path w="35" h="14">
                    <a:moveTo>
                      <a:pt x="1" y="6"/>
                    </a:moveTo>
                    <a:cubicBezTo>
                      <a:pt x="3" y="10"/>
                      <a:pt x="10" y="9"/>
                      <a:pt x="17" y="9"/>
                    </a:cubicBezTo>
                    <a:cubicBezTo>
                      <a:pt x="24" y="9"/>
                      <a:pt x="27" y="14"/>
                      <a:pt x="31" y="14"/>
                    </a:cubicBezTo>
                    <a:cubicBezTo>
                      <a:pt x="35" y="14"/>
                      <a:pt x="32" y="5"/>
                      <a:pt x="23" y="2"/>
                    </a:cubicBezTo>
                    <a:cubicBezTo>
                      <a:pt x="15" y="0"/>
                      <a:pt x="0" y="2"/>
                      <a:pt x="1"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3" name="Freeform 138">
                <a:extLst>
                  <a:ext uri="{FF2B5EF4-FFF2-40B4-BE49-F238E27FC236}">
                    <a16:creationId xmlns:a16="http://schemas.microsoft.com/office/drawing/2014/main" id="{F55FAF7F-A298-4BEC-A9EE-5893D8882B63}"/>
                  </a:ext>
                </a:extLst>
              </p:cNvPr>
              <p:cNvSpPr>
                <a:spLocks/>
              </p:cNvSpPr>
              <p:nvPr/>
            </p:nvSpPr>
            <p:spPr bwMode="auto">
              <a:xfrm>
                <a:off x="9485373" y="4987640"/>
                <a:ext cx="118304" cy="66640"/>
              </a:xfrm>
              <a:custGeom>
                <a:avLst/>
                <a:gdLst>
                  <a:gd name="T0" fmla="*/ 4 w 47"/>
                  <a:gd name="T1" fmla="*/ 25 h 27"/>
                  <a:gd name="T2" fmla="*/ 18 w 47"/>
                  <a:gd name="T3" fmla="*/ 17 h 27"/>
                  <a:gd name="T4" fmla="*/ 20 w 47"/>
                  <a:gd name="T5" fmla="*/ 15 h 27"/>
                  <a:gd name="T6" fmla="*/ 21 w 47"/>
                  <a:gd name="T7" fmla="*/ 14 h 27"/>
                  <a:gd name="T8" fmla="*/ 22 w 47"/>
                  <a:gd name="T9" fmla="*/ 13 h 27"/>
                  <a:gd name="T10" fmla="*/ 46 w 47"/>
                  <a:gd name="T11" fmla="*/ 2 h 27"/>
                  <a:gd name="T12" fmla="*/ 29 w 47"/>
                  <a:gd name="T13" fmla="*/ 3 h 27"/>
                  <a:gd name="T14" fmla="*/ 20 w 47"/>
                  <a:gd name="T15" fmla="*/ 9 h 27"/>
                  <a:gd name="T16" fmla="*/ 19 w 47"/>
                  <a:gd name="T17" fmla="*/ 9 h 27"/>
                  <a:gd name="T18" fmla="*/ 15 w 47"/>
                  <a:gd name="T19" fmla="*/ 11 h 27"/>
                  <a:gd name="T20" fmla="*/ 13 w 47"/>
                  <a:gd name="T21" fmla="*/ 11 h 27"/>
                  <a:gd name="T22" fmla="*/ 13 w 47"/>
                  <a:gd name="T23" fmla="*/ 11 h 27"/>
                  <a:gd name="T24" fmla="*/ 10 w 47"/>
                  <a:gd name="T25" fmla="*/ 12 h 27"/>
                  <a:gd name="T26" fmla="*/ 4 w 47"/>
                  <a:gd name="T2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27">
                    <a:moveTo>
                      <a:pt x="4" y="25"/>
                    </a:moveTo>
                    <a:cubicBezTo>
                      <a:pt x="9" y="27"/>
                      <a:pt x="15" y="21"/>
                      <a:pt x="18" y="17"/>
                    </a:cubicBezTo>
                    <a:cubicBezTo>
                      <a:pt x="19" y="16"/>
                      <a:pt x="20" y="15"/>
                      <a:pt x="20" y="15"/>
                    </a:cubicBezTo>
                    <a:cubicBezTo>
                      <a:pt x="20" y="15"/>
                      <a:pt x="21" y="14"/>
                      <a:pt x="21" y="14"/>
                    </a:cubicBezTo>
                    <a:cubicBezTo>
                      <a:pt x="21" y="14"/>
                      <a:pt x="22" y="13"/>
                      <a:pt x="22" y="13"/>
                    </a:cubicBezTo>
                    <a:cubicBezTo>
                      <a:pt x="29" y="9"/>
                      <a:pt x="45" y="4"/>
                      <a:pt x="46" y="2"/>
                    </a:cubicBezTo>
                    <a:cubicBezTo>
                      <a:pt x="47" y="0"/>
                      <a:pt x="36" y="3"/>
                      <a:pt x="29" y="3"/>
                    </a:cubicBezTo>
                    <a:cubicBezTo>
                      <a:pt x="25" y="2"/>
                      <a:pt x="23" y="6"/>
                      <a:pt x="20" y="9"/>
                    </a:cubicBezTo>
                    <a:cubicBezTo>
                      <a:pt x="19" y="9"/>
                      <a:pt x="19" y="9"/>
                      <a:pt x="19" y="9"/>
                    </a:cubicBezTo>
                    <a:cubicBezTo>
                      <a:pt x="18" y="10"/>
                      <a:pt x="16" y="11"/>
                      <a:pt x="15" y="11"/>
                    </a:cubicBezTo>
                    <a:cubicBezTo>
                      <a:pt x="14" y="11"/>
                      <a:pt x="14" y="11"/>
                      <a:pt x="13" y="11"/>
                    </a:cubicBezTo>
                    <a:cubicBezTo>
                      <a:pt x="13" y="11"/>
                      <a:pt x="13" y="11"/>
                      <a:pt x="13" y="11"/>
                    </a:cubicBezTo>
                    <a:cubicBezTo>
                      <a:pt x="12" y="11"/>
                      <a:pt x="11" y="12"/>
                      <a:pt x="10" y="12"/>
                    </a:cubicBezTo>
                    <a:cubicBezTo>
                      <a:pt x="3" y="15"/>
                      <a:pt x="0" y="22"/>
                      <a:pt x="4" y="2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4" name="Freeform 139">
                <a:extLst>
                  <a:ext uri="{FF2B5EF4-FFF2-40B4-BE49-F238E27FC236}">
                    <a16:creationId xmlns:a16="http://schemas.microsoft.com/office/drawing/2014/main" id="{0583C13D-7DAB-4CDA-8DA0-7D9A85555966}"/>
                  </a:ext>
                </a:extLst>
              </p:cNvPr>
              <p:cNvSpPr>
                <a:spLocks/>
              </p:cNvSpPr>
              <p:nvPr/>
            </p:nvSpPr>
            <p:spPr bwMode="auto">
              <a:xfrm>
                <a:off x="9343110" y="4703112"/>
                <a:ext cx="199919" cy="220136"/>
              </a:xfrm>
              <a:custGeom>
                <a:avLst/>
                <a:gdLst>
                  <a:gd name="T0" fmla="*/ 15 w 80"/>
                  <a:gd name="T1" fmla="*/ 30 h 89"/>
                  <a:gd name="T2" fmla="*/ 6 w 80"/>
                  <a:gd name="T3" fmla="*/ 52 h 89"/>
                  <a:gd name="T4" fmla="*/ 13 w 80"/>
                  <a:gd name="T5" fmla="*/ 63 h 89"/>
                  <a:gd name="T6" fmla="*/ 17 w 80"/>
                  <a:gd name="T7" fmla="*/ 75 h 89"/>
                  <a:gd name="T8" fmla="*/ 18 w 80"/>
                  <a:gd name="T9" fmla="*/ 88 h 89"/>
                  <a:gd name="T10" fmla="*/ 24 w 80"/>
                  <a:gd name="T11" fmla="*/ 77 h 89"/>
                  <a:gd name="T12" fmla="*/ 22 w 80"/>
                  <a:gd name="T13" fmla="*/ 56 h 89"/>
                  <a:gd name="T14" fmla="*/ 30 w 80"/>
                  <a:gd name="T15" fmla="*/ 61 h 89"/>
                  <a:gd name="T16" fmla="*/ 35 w 80"/>
                  <a:gd name="T17" fmla="*/ 72 h 89"/>
                  <a:gd name="T18" fmla="*/ 46 w 80"/>
                  <a:gd name="T19" fmla="*/ 74 h 89"/>
                  <a:gd name="T20" fmla="*/ 46 w 80"/>
                  <a:gd name="T21" fmla="*/ 65 h 89"/>
                  <a:gd name="T22" fmla="*/ 44 w 80"/>
                  <a:gd name="T23" fmla="*/ 52 h 89"/>
                  <a:gd name="T24" fmla="*/ 40 w 80"/>
                  <a:gd name="T25" fmla="*/ 43 h 89"/>
                  <a:gd name="T26" fmla="*/ 57 w 80"/>
                  <a:gd name="T27" fmla="*/ 30 h 89"/>
                  <a:gd name="T28" fmla="*/ 34 w 80"/>
                  <a:gd name="T29" fmla="*/ 37 h 89"/>
                  <a:gd name="T30" fmla="*/ 20 w 80"/>
                  <a:gd name="T31" fmla="*/ 26 h 89"/>
                  <a:gd name="T32" fmla="*/ 58 w 80"/>
                  <a:gd name="T33" fmla="*/ 18 h 89"/>
                  <a:gd name="T34" fmla="*/ 77 w 80"/>
                  <a:gd name="T35" fmla="*/ 6 h 89"/>
                  <a:gd name="T36" fmla="*/ 65 w 80"/>
                  <a:gd name="T37" fmla="*/ 11 h 89"/>
                  <a:gd name="T38" fmla="*/ 37 w 80"/>
                  <a:gd name="T39" fmla="*/ 8 h 89"/>
                  <a:gd name="T40" fmla="*/ 23 w 80"/>
                  <a:gd name="T41" fmla="*/ 13 h 89"/>
                  <a:gd name="T42" fmla="*/ 15 w 80"/>
                  <a:gd name="T43"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9">
                    <a:moveTo>
                      <a:pt x="15" y="30"/>
                    </a:moveTo>
                    <a:cubicBezTo>
                      <a:pt x="12" y="32"/>
                      <a:pt x="12" y="42"/>
                      <a:pt x="6" y="52"/>
                    </a:cubicBezTo>
                    <a:cubicBezTo>
                      <a:pt x="0" y="61"/>
                      <a:pt x="8" y="63"/>
                      <a:pt x="13" y="63"/>
                    </a:cubicBezTo>
                    <a:cubicBezTo>
                      <a:pt x="18" y="63"/>
                      <a:pt x="18" y="71"/>
                      <a:pt x="17" y="75"/>
                    </a:cubicBezTo>
                    <a:cubicBezTo>
                      <a:pt x="16" y="79"/>
                      <a:pt x="14" y="89"/>
                      <a:pt x="18" y="88"/>
                    </a:cubicBezTo>
                    <a:cubicBezTo>
                      <a:pt x="23" y="86"/>
                      <a:pt x="27" y="79"/>
                      <a:pt x="24" y="77"/>
                    </a:cubicBezTo>
                    <a:cubicBezTo>
                      <a:pt x="21" y="75"/>
                      <a:pt x="21" y="60"/>
                      <a:pt x="22" y="56"/>
                    </a:cubicBezTo>
                    <a:cubicBezTo>
                      <a:pt x="24" y="53"/>
                      <a:pt x="33" y="55"/>
                      <a:pt x="30" y="61"/>
                    </a:cubicBezTo>
                    <a:cubicBezTo>
                      <a:pt x="27" y="67"/>
                      <a:pt x="35" y="66"/>
                      <a:pt x="35" y="72"/>
                    </a:cubicBezTo>
                    <a:cubicBezTo>
                      <a:pt x="35" y="79"/>
                      <a:pt x="40" y="75"/>
                      <a:pt x="46" y="74"/>
                    </a:cubicBezTo>
                    <a:cubicBezTo>
                      <a:pt x="51" y="72"/>
                      <a:pt x="50" y="69"/>
                      <a:pt x="46" y="65"/>
                    </a:cubicBezTo>
                    <a:cubicBezTo>
                      <a:pt x="43" y="61"/>
                      <a:pt x="49" y="55"/>
                      <a:pt x="44" y="52"/>
                    </a:cubicBezTo>
                    <a:cubicBezTo>
                      <a:pt x="39" y="49"/>
                      <a:pt x="36" y="44"/>
                      <a:pt x="40" y="43"/>
                    </a:cubicBezTo>
                    <a:cubicBezTo>
                      <a:pt x="45" y="42"/>
                      <a:pt x="59" y="34"/>
                      <a:pt x="57" y="30"/>
                    </a:cubicBezTo>
                    <a:cubicBezTo>
                      <a:pt x="56" y="27"/>
                      <a:pt x="36" y="31"/>
                      <a:pt x="34" y="37"/>
                    </a:cubicBezTo>
                    <a:cubicBezTo>
                      <a:pt x="33" y="43"/>
                      <a:pt x="19" y="36"/>
                      <a:pt x="20" y="26"/>
                    </a:cubicBezTo>
                    <a:cubicBezTo>
                      <a:pt x="22" y="16"/>
                      <a:pt x="50" y="14"/>
                      <a:pt x="58" y="18"/>
                    </a:cubicBezTo>
                    <a:cubicBezTo>
                      <a:pt x="66" y="21"/>
                      <a:pt x="74" y="12"/>
                      <a:pt x="77" y="6"/>
                    </a:cubicBezTo>
                    <a:cubicBezTo>
                      <a:pt x="80" y="0"/>
                      <a:pt x="71" y="7"/>
                      <a:pt x="65" y="11"/>
                    </a:cubicBezTo>
                    <a:cubicBezTo>
                      <a:pt x="60" y="14"/>
                      <a:pt x="45" y="10"/>
                      <a:pt x="37" y="8"/>
                    </a:cubicBezTo>
                    <a:cubicBezTo>
                      <a:pt x="29" y="5"/>
                      <a:pt x="30" y="12"/>
                      <a:pt x="23" y="13"/>
                    </a:cubicBezTo>
                    <a:cubicBezTo>
                      <a:pt x="17" y="14"/>
                      <a:pt x="18" y="28"/>
                      <a:pt x="15" y="3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5" name="Freeform 140">
                <a:extLst>
                  <a:ext uri="{FF2B5EF4-FFF2-40B4-BE49-F238E27FC236}">
                    <a16:creationId xmlns:a16="http://schemas.microsoft.com/office/drawing/2014/main" id="{C5298718-726A-40BB-B40E-AB24461A44A7}"/>
                  </a:ext>
                </a:extLst>
              </p:cNvPr>
              <p:cNvSpPr>
                <a:spLocks/>
              </p:cNvSpPr>
              <p:nvPr/>
            </p:nvSpPr>
            <p:spPr bwMode="auto">
              <a:xfrm>
                <a:off x="9560998" y="4836391"/>
                <a:ext cx="44925" cy="35192"/>
              </a:xfrm>
              <a:custGeom>
                <a:avLst/>
                <a:gdLst>
                  <a:gd name="T0" fmla="*/ 1 w 18"/>
                  <a:gd name="T1" fmla="*/ 6 h 14"/>
                  <a:gd name="T2" fmla="*/ 15 w 18"/>
                  <a:gd name="T3" fmla="*/ 10 h 14"/>
                  <a:gd name="T4" fmla="*/ 1 w 18"/>
                  <a:gd name="T5" fmla="*/ 6 h 14"/>
                </a:gdLst>
                <a:ahLst/>
                <a:cxnLst>
                  <a:cxn ang="0">
                    <a:pos x="T0" y="T1"/>
                  </a:cxn>
                  <a:cxn ang="0">
                    <a:pos x="T2" y="T3"/>
                  </a:cxn>
                  <a:cxn ang="0">
                    <a:pos x="T4" y="T5"/>
                  </a:cxn>
                </a:cxnLst>
                <a:rect l="0" t="0" r="r" b="b"/>
                <a:pathLst>
                  <a:path w="18" h="14">
                    <a:moveTo>
                      <a:pt x="1" y="6"/>
                    </a:moveTo>
                    <a:cubicBezTo>
                      <a:pt x="3" y="11"/>
                      <a:pt x="12" y="14"/>
                      <a:pt x="15" y="10"/>
                    </a:cubicBezTo>
                    <a:cubicBezTo>
                      <a:pt x="18" y="5"/>
                      <a:pt x="0" y="0"/>
                      <a:pt x="1"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6" name="Freeform 141">
                <a:extLst>
                  <a:ext uri="{FF2B5EF4-FFF2-40B4-BE49-F238E27FC236}">
                    <a16:creationId xmlns:a16="http://schemas.microsoft.com/office/drawing/2014/main" id="{A48DA49B-0301-4EF4-B0D4-30CF3E81AE78}"/>
                  </a:ext>
                </a:extLst>
              </p:cNvPr>
              <p:cNvSpPr>
                <a:spLocks/>
              </p:cNvSpPr>
              <p:nvPr/>
            </p:nvSpPr>
            <p:spPr bwMode="auto">
              <a:xfrm>
                <a:off x="9593195" y="4691132"/>
                <a:ext cx="57655" cy="81615"/>
              </a:xfrm>
              <a:custGeom>
                <a:avLst/>
                <a:gdLst>
                  <a:gd name="T0" fmla="*/ 13 w 23"/>
                  <a:gd name="T1" fmla="*/ 12 h 33"/>
                  <a:gd name="T2" fmla="*/ 5 w 23"/>
                  <a:gd name="T3" fmla="*/ 8 h 33"/>
                  <a:gd name="T4" fmla="*/ 11 w 23"/>
                  <a:gd name="T5" fmla="*/ 32 h 33"/>
                  <a:gd name="T6" fmla="*/ 16 w 23"/>
                  <a:gd name="T7" fmla="*/ 23 h 33"/>
                  <a:gd name="T8" fmla="*/ 20 w 23"/>
                  <a:gd name="T9" fmla="*/ 15 h 33"/>
                  <a:gd name="T10" fmla="*/ 13 w 23"/>
                  <a:gd name="T11" fmla="*/ 12 h 33"/>
                </a:gdLst>
                <a:ahLst/>
                <a:cxnLst>
                  <a:cxn ang="0">
                    <a:pos x="T0" y="T1"/>
                  </a:cxn>
                  <a:cxn ang="0">
                    <a:pos x="T2" y="T3"/>
                  </a:cxn>
                  <a:cxn ang="0">
                    <a:pos x="T4" y="T5"/>
                  </a:cxn>
                  <a:cxn ang="0">
                    <a:pos x="T6" y="T7"/>
                  </a:cxn>
                  <a:cxn ang="0">
                    <a:pos x="T8" y="T9"/>
                  </a:cxn>
                  <a:cxn ang="0">
                    <a:pos x="T10" y="T11"/>
                  </a:cxn>
                </a:cxnLst>
                <a:rect l="0" t="0" r="r" b="b"/>
                <a:pathLst>
                  <a:path w="23" h="33">
                    <a:moveTo>
                      <a:pt x="13" y="12"/>
                    </a:moveTo>
                    <a:cubicBezTo>
                      <a:pt x="13" y="10"/>
                      <a:pt x="11" y="0"/>
                      <a:pt x="5" y="8"/>
                    </a:cubicBezTo>
                    <a:cubicBezTo>
                      <a:pt x="0" y="15"/>
                      <a:pt x="7" y="33"/>
                      <a:pt x="11" y="32"/>
                    </a:cubicBezTo>
                    <a:cubicBezTo>
                      <a:pt x="15" y="32"/>
                      <a:pt x="8" y="23"/>
                      <a:pt x="16" y="23"/>
                    </a:cubicBezTo>
                    <a:cubicBezTo>
                      <a:pt x="23" y="24"/>
                      <a:pt x="20" y="20"/>
                      <a:pt x="20" y="15"/>
                    </a:cubicBezTo>
                    <a:cubicBezTo>
                      <a:pt x="20" y="10"/>
                      <a:pt x="13" y="14"/>
                      <a:pt x="13" y="1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7" name="Freeform 142">
                <a:extLst>
                  <a:ext uri="{FF2B5EF4-FFF2-40B4-BE49-F238E27FC236}">
                    <a16:creationId xmlns:a16="http://schemas.microsoft.com/office/drawing/2014/main" id="{3FEEC0F0-314F-457A-ADC8-536E8BE5CFF4}"/>
                  </a:ext>
                </a:extLst>
              </p:cNvPr>
              <p:cNvSpPr>
                <a:spLocks/>
              </p:cNvSpPr>
              <p:nvPr/>
            </p:nvSpPr>
            <p:spPr bwMode="auto">
              <a:xfrm>
                <a:off x="9380547" y="4987640"/>
                <a:ext cx="140017" cy="24709"/>
              </a:xfrm>
              <a:custGeom>
                <a:avLst/>
                <a:gdLst>
                  <a:gd name="T0" fmla="*/ 43 w 56"/>
                  <a:gd name="T1" fmla="*/ 5 h 10"/>
                  <a:gd name="T2" fmla="*/ 47 w 56"/>
                  <a:gd name="T3" fmla="*/ 1 h 10"/>
                  <a:gd name="T4" fmla="*/ 23 w 56"/>
                  <a:gd name="T5" fmla="*/ 3 h 10"/>
                  <a:gd name="T6" fmla="*/ 2 w 56"/>
                  <a:gd name="T7" fmla="*/ 6 h 10"/>
                  <a:gd name="T8" fmla="*/ 20 w 56"/>
                  <a:gd name="T9" fmla="*/ 10 h 10"/>
                  <a:gd name="T10" fmla="*/ 43 w 56"/>
                  <a:gd name="T11" fmla="*/ 5 h 10"/>
                </a:gdLst>
                <a:ahLst/>
                <a:cxnLst>
                  <a:cxn ang="0">
                    <a:pos x="T0" y="T1"/>
                  </a:cxn>
                  <a:cxn ang="0">
                    <a:pos x="T2" y="T3"/>
                  </a:cxn>
                  <a:cxn ang="0">
                    <a:pos x="T4" y="T5"/>
                  </a:cxn>
                  <a:cxn ang="0">
                    <a:pos x="T6" y="T7"/>
                  </a:cxn>
                  <a:cxn ang="0">
                    <a:pos x="T8" y="T9"/>
                  </a:cxn>
                  <a:cxn ang="0">
                    <a:pos x="T10" y="T11"/>
                  </a:cxn>
                </a:cxnLst>
                <a:rect l="0" t="0" r="r" b="b"/>
                <a:pathLst>
                  <a:path w="56" h="10">
                    <a:moveTo>
                      <a:pt x="43" y="5"/>
                    </a:moveTo>
                    <a:cubicBezTo>
                      <a:pt x="49" y="4"/>
                      <a:pt x="56" y="3"/>
                      <a:pt x="47" y="1"/>
                    </a:cubicBezTo>
                    <a:cubicBezTo>
                      <a:pt x="38" y="0"/>
                      <a:pt x="32" y="7"/>
                      <a:pt x="23" y="3"/>
                    </a:cubicBezTo>
                    <a:cubicBezTo>
                      <a:pt x="14" y="0"/>
                      <a:pt x="0" y="3"/>
                      <a:pt x="2" y="6"/>
                    </a:cubicBezTo>
                    <a:cubicBezTo>
                      <a:pt x="3" y="9"/>
                      <a:pt x="11" y="9"/>
                      <a:pt x="20" y="10"/>
                    </a:cubicBezTo>
                    <a:cubicBezTo>
                      <a:pt x="29" y="10"/>
                      <a:pt x="37" y="5"/>
                      <a:pt x="43" y="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8" name="Freeform 143">
                <a:extLst>
                  <a:ext uri="{FF2B5EF4-FFF2-40B4-BE49-F238E27FC236}">
                    <a16:creationId xmlns:a16="http://schemas.microsoft.com/office/drawing/2014/main" id="{A2689384-1961-409E-8DDA-97126E03DA98}"/>
                  </a:ext>
                </a:extLst>
              </p:cNvPr>
              <p:cNvSpPr>
                <a:spLocks/>
              </p:cNvSpPr>
              <p:nvPr/>
            </p:nvSpPr>
            <p:spPr bwMode="auto">
              <a:xfrm>
                <a:off x="6389259" y="3621155"/>
                <a:ext cx="85358" cy="51664"/>
              </a:xfrm>
              <a:custGeom>
                <a:avLst/>
                <a:gdLst>
                  <a:gd name="T0" fmla="*/ 24 w 34"/>
                  <a:gd name="T1" fmla="*/ 2 h 21"/>
                  <a:gd name="T2" fmla="*/ 11 w 34"/>
                  <a:gd name="T3" fmla="*/ 2 h 21"/>
                  <a:gd name="T4" fmla="*/ 1 w 34"/>
                  <a:gd name="T5" fmla="*/ 6 h 21"/>
                  <a:gd name="T6" fmla="*/ 13 w 34"/>
                  <a:gd name="T7" fmla="*/ 13 h 21"/>
                  <a:gd name="T8" fmla="*/ 26 w 34"/>
                  <a:gd name="T9" fmla="*/ 21 h 21"/>
                  <a:gd name="T10" fmla="*/ 29 w 34"/>
                  <a:gd name="T11" fmla="*/ 13 h 21"/>
                  <a:gd name="T12" fmla="*/ 33 w 34"/>
                  <a:gd name="T13" fmla="*/ 2 h 21"/>
                  <a:gd name="T14" fmla="*/ 24 w 34"/>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1">
                    <a:moveTo>
                      <a:pt x="24" y="2"/>
                    </a:moveTo>
                    <a:cubicBezTo>
                      <a:pt x="18" y="3"/>
                      <a:pt x="15" y="4"/>
                      <a:pt x="11" y="2"/>
                    </a:cubicBezTo>
                    <a:cubicBezTo>
                      <a:pt x="7" y="0"/>
                      <a:pt x="0" y="4"/>
                      <a:pt x="1" y="6"/>
                    </a:cubicBezTo>
                    <a:cubicBezTo>
                      <a:pt x="2" y="8"/>
                      <a:pt x="5" y="10"/>
                      <a:pt x="13" y="13"/>
                    </a:cubicBezTo>
                    <a:cubicBezTo>
                      <a:pt x="21" y="15"/>
                      <a:pt x="22" y="20"/>
                      <a:pt x="26" y="21"/>
                    </a:cubicBezTo>
                    <a:cubicBezTo>
                      <a:pt x="29" y="21"/>
                      <a:pt x="30" y="17"/>
                      <a:pt x="29" y="13"/>
                    </a:cubicBezTo>
                    <a:cubicBezTo>
                      <a:pt x="28" y="8"/>
                      <a:pt x="33" y="3"/>
                      <a:pt x="33" y="2"/>
                    </a:cubicBezTo>
                    <a:cubicBezTo>
                      <a:pt x="34" y="2"/>
                      <a:pt x="31" y="0"/>
                      <a:pt x="24" y="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59" name="Freeform 144">
                <a:extLst>
                  <a:ext uri="{FF2B5EF4-FFF2-40B4-BE49-F238E27FC236}">
                    <a16:creationId xmlns:a16="http://schemas.microsoft.com/office/drawing/2014/main" id="{5E60C570-BDB4-4DA6-9BBD-B30EFF7C1367}"/>
                  </a:ext>
                </a:extLst>
              </p:cNvPr>
              <p:cNvSpPr>
                <a:spLocks/>
              </p:cNvSpPr>
              <p:nvPr/>
            </p:nvSpPr>
            <p:spPr bwMode="auto">
              <a:xfrm>
                <a:off x="6264216" y="3524566"/>
                <a:ext cx="55409" cy="84610"/>
              </a:xfrm>
              <a:custGeom>
                <a:avLst/>
                <a:gdLst>
                  <a:gd name="T0" fmla="*/ 2 w 22"/>
                  <a:gd name="T1" fmla="*/ 5 h 34"/>
                  <a:gd name="T2" fmla="*/ 6 w 22"/>
                  <a:gd name="T3" fmla="*/ 19 h 34"/>
                  <a:gd name="T4" fmla="*/ 11 w 22"/>
                  <a:gd name="T5" fmla="*/ 30 h 34"/>
                  <a:gd name="T6" fmla="*/ 18 w 22"/>
                  <a:gd name="T7" fmla="*/ 25 h 34"/>
                  <a:gd name="T8" fmla="*/ 20 w 22"/>
                  <a:gd name="T9" fmla="*/ 7 h 34"/>
                  <a:gd name="T10" fmla="*/ 10 w 22"/>
                  <a:gd name="T11" fmla="*/ 3 h 34"/>
                  <a:gd name="T12" fmla="*/ 2 w 22"/>
                  <a:gd name="T13" fmla="*/ 5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2" y="5"/>
                    </a:moveTo>
                    <a:cubicBezTo>
                      <a:pt x="0" y="8"/>
                      <a:pt x="7" y="13"/>
                      <a:pt x="6" y="19"/>
                    </a:cubicBezTo>
                    <a:cubicBezTo>
                      <a:pt x="4" y="26"/>
                      <a:pt x="7" y="34"/>
                      <a:pt x="11" y="30"/>
                    </a:cubicBezTo>
                    <a:cubicBezTo>
                      <a:pt x="14" y="26"/>
                      <a:pt x="16" y="28"/>
                      <a:pt x="18" y="25"/>
                    </a:cubicBezTo>
                    <a:cubicBezTo>
                      <a:pt x="21" y="23"/>
                      <a:pt x="19" y="12"/>
                      <a:pt x="20" y="7"/>
                    </a:cubicBezTo>
                    <a:cubicBezTo>
                      <a:pt x="22" y="2"/>
                      <a:pt x="14" y="0"/>
                      <a:pt x="10" y="3"/>
                    </a:cubicBezTo>
                    <a:cubicBezTo>
                      <a:pt x="6" y="6"/>
                      <a:pt x="3" y="2"/>
                      <a:pt x="2" y="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0" name="Freeform 146">
                <a:extLst>
                  <a:ext uri="{FF2B5EF4-FFF2-40B4-BE49-F238E27FC236}">
                    <a16:creationId xmlns:a16="http://schemas.microsoft.com/office/drawing/2014/main" id="{1202A52F-9FD4-4CC1-B4F0-758F5D0C23C3}"/>
                  </a:ext>
                </a:extLst>
              </p:cNvPr>
              <p:cNvSpPr>
                <a:spLocks/>
              </p:cNvSpPr>
              <p:nvPr/>
            </p:nvSpPr>
            <p:spPr bwMode="auto">
              <a:xfrm>
                <a:off x="3589652" y="4444041"/>
                <a:ext cx="85358" cy="68886"/>
              </a:xfrm>
              <a:custGeom>
                <a:avLst/>
                <a:gdLst>
                  <a:gd name="T0" fmla="*/ 33 w 34"/>
                  <a:gd name="T1" fmla="*/ 20 h 28"/>
                  <a:gd name="T2" fmla="*/ 33 w 34"/>
                  <a:gd name="T3" fmla="*/ 19 h 28"/>
                  <a:gd name="T4" fmla="*/ 33 w 34"/>
                  <a:gd name="T5" fmla="*/ 18 h 28"/>
                  <a:gd name="T6" fmla="*/ 34 w 34"/>
                  <a:gd name="T7" fmla="*/ 17 h 28"/>
                  <a:gd name="T8" fmla="*/ 34 w 34"/>
                  <a:gd name="T9" fmla="*/ 16 h 28"/>
                  <a:gd name="T10" fmla="*/ 24 w 34"/>
                  <a:gd name="T11" fmla="*/ 3 h 28"/>
                  <a:gd name="T12" fmla="*/ 22 w 34"/>
                  <a:gd name="T13" fmla="*/ 3 h 28"/>
                  <a:gd name="T14" fmla="*/ 22 w 34"/>
                  <a:gd name="T15" fmla="*/ 3 h 28"/>
                  <a:gd name="T16" fmla="*/ 22 w 34"/>
                  <a:gd name="T17" fmla="*/ 3 h 28"/>
                  <a:gd name="T18" fmla="*/ 20 w 34"/>
                  <a:gd name="T19" fmla="*/ 3 h 28"/>
                  <a:gd name="T20" fmla="*/ 20 w 34"/>
                  <a:gd name="T21" fmla="*/ 3 h 28"/>
                  <a:gd name="T22" fmla="*/ 18 w 34"/>
                  <a:gd name="T23" fmla="*/ 2 h 28"/>
                  <a:gd name="T24" fmla="*/ 12 w 34"/>
                  <a:gd name="T25" fmla="*/ 1 h 28"/>
                  <a:gd name="T26" fmla="*/ 7 w 34"/>
                  <a:gd name="T27" fmla="*/ 1 h 28"/>
                  <a:gd name="T28" fmla="*/ 6 w 34"/>
                  <a:gd name="T29" fmla="*/ 0 h 28"/>
                  <a:gd name="T30" fmla="*/ 6 w 34"/>
                  <a:gd name="T31" fmla="*/ 0 h 28"/>
                  <a:gd name="T32" fmla="*/ 5 w 34"/>
                  <a:gd name="T33" fmla="*/ 0 h 28"/>
                  <a:gd name="T34" fmla="*/ 5 w 34"/>
                  <a:gd name="T35" fmla="*/ 0 h 28"/>
                  <a:gd name="T36" fmla="*/ 3 w 34"/>
                  <a:gd name="T37" fmla="*/ 0 h 28"/>
                  <a:gd name="T38" fmla="*/ 3 w 34"/>
                  <a:gd name="T39" fmla="*/ 0 h 28"/>
                  <a:gd name="T40" fmla="*/ 3 w 34"/>
                  <a:gd name="T41" fmla="*/ 0 h 28"/>
                  <a:gd name="T42" fmla="*/ 1 w 34"/>
                  <a:gd name="T43" fmla="*/ 5 h 28"/>
                  <a:gd name="T44" fmla="*/ 0 w 34"/>
                  <a:gd name="T45" fmla="*/ 8 h 28"/>
                  <a:gd name="T46" fmla="*/ 4 w 34"/>
                  <a:gd name="T47" fmla="*/ 13 h 28"/>
                  <a:gd name="T48" fmla="*/ 6 w 34"/>
                  <a:gd name="T49" fmla="*/ 13 h 28"/>
                  <a:gd name="T50" fmla="*/ 7 w 34"/>
                  <a:gd name="T51" fmla="*/ 13 h 28"/>
                  <a:gd name="T52" fmla="*/ 10 w 34"/>
                  <a:gd name="T53" fmla="*/ 11 h 28"/>
                  <a:gd name="T54" fmla="*/ 14 w 34"/>
                  <a:gd name="T55" fmla="*/ 14 h 28"/>
                  <a:gd name="T56" fmla="*/ 15 w 34"/>
                  <a:gd name="T57" fmla="*/ 16 h 28"/>
                  <a:gd name="T58" fmla="*/ 22 w 34"/>
                  <a:gd name="T59" fmla="*/ 19 h 28"/>
                  <a:gd name="T60" fmla="*/ 24 w 34"/>
                  <a:gd name="T61" fmla="*/ 24 h 28"/>
                  <a:gd name="T62" fmla="*/ 25 w 34"/>
                  <a:gd name="T63" fmla="*/ 27 h 28"/>
                  <a:gd name="T64" fmla="*/ 29 w 34"/>
                  <a:gd name="T65" fmla="*/ 28 h 28"/>
                  <a:gd name="T66" fmla="*/ 32 w 34"/>
                  <a:gd name="T67" fmla="*/ 28 h 28"/>
                  <a:gd name="T68" fmla="*/ 32 w 34"/>
                  <a:gd name="T69" fmla="*/ 27 h 28"/>
                  <a:gd name="T70" fmla="*/ 33 w 34"/>
                  <a:gd name="T71" fmla="*/ 24 h 28"/>
                  <a:gd name="T72" fmla="*/ 33 w 34"/>
                  <a:gd name="T73" fmla="*/ 22 h 28"/>
                  <a:gd name="T74" fmla="*/ 33 w 34"/>
                  <a:gd name="T75" fmla="*/ 22 h 28"/>
                  <a:gd name="T76" fmla="*/ 33 w 34"/>
                  <a:gd name="T7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8">
                    <a:moveTo>
                      <a:pt x="33" y="20"/>
                    </a:moveTo>
                    <a:cubicBezTo>
                      <a:pt x="33" y="20"/>
                      <a:pt x="33" y="20"/>
                      <a:pt x="33" y="19"/>
                    </a:cubicBezTo>
                    <a:cubicBezTo>
                      <a:pt x="33" y="19"/>
                      <a:pt x="33" y="19"/>
                      <a:pt x="33" y="18"/>
                    </a:cubicBezTo>
                    <a:cubicBezTo>
                      <a:pt x="33" y="18"/>
                      <a:pt x="34" y="17"/>
                      <a:pt x="34" y="17"/>
                    </a:cubicBezTo>
                    <a:cubicBezTo>
                      <a:pt x="34" y="17"/>
                      <a:pt x="34" y="17"/>
                      <a:pt x="34" y="16"/>
                    </a:cubicBezTo>
                    <a:cubicBezTo>
                      <a:pt x="31" y="12"/>
                      <a:pt x="26" y="7"/>
                      <a:pt x="24" y="3"/>
                    </a:cubicBezTo>
                    <a:cubicBezTo>
                      <a:pt x="23" y="3"/>
                      <a:pt x="23" y="3"/>
                      <a:pt x="22" y="3"/>
                    </a:cubicBezTo>
                    <a:cubicBezTo>
                      <a:pt x="22" y="3"/>
                      <a:pt x="22" y="3"/>
                      <a:pt x="22" y="3"/>
                    </a:cubicBezTo>
                    <a:cubicBezTo>
                      <a:pt x="22" y="3"/>
                      <a:pt x="22" y="3"/>
                      <a:pt x="22" y="3"/>
                    </a:cubicBezTo>
                    <a:cubicBezTo>
                      <a:pt x="21" y="3"/>
                      <a:pt x="21" y="3"/>
                      <a:pt x="20" y="3"/>
                    </a:cubicBezTo>
                    <a:cubicBezTo>
                      <a:pt x="20" y="3"/>
                      <a:pt x="20" y="3"/>
                      <a:pt x="20" y="3"/>
                    </a:cubicBezTo>
                    <a:cubicBezTo>
                      <a:pt x="19" y="3"/>
                      <a:pt x="19" y="3"/>
                      <a:pt x="18" y="2"/>
                    </a:cubicBezTo>
                    <a:cubicBezTo>
                      <a:pt x="17" y="2"/>
                      <a:pt x="15" y="2"/>
                      <a:pt x="12" y="1"/>
                    </a:cubicBezTo>
                    <a:cubicBezTo>
                      <a:pt x="10" y="1"/>
                      <a:pt x="8" y="1"/>
                      <a:pt x="7" y="1"/>
                    </a:cubicBezTo>
                    <a:cubicBezTo>
                      <a:pt x="7" y="1"/>
                      <a:pt x="7" y="0"/>
                      <a:pt x="6" y="0"/>
                    </a:cubicBezTo>
                    <a:cubicBezTo>
                      <a:pt x="6" y="0"/>
                      <a:pt x="6" y="0"/>
                      <a:pt x="6" y="0"/>
                    </a:cubicBezTo>
                    <a:cubicBezTo>
                      <a:pt x="6" y="0"/>
                      <a:pt x="5" y="0"/>
                      <a:pt x="5" y="0"/>
                    </a:cubicBezTo>
                    <a:cubicBezTo>
                      <a:pt x="5" y="0"/>
                      <a:pt x="5" y="0"/>
                      <a:pt x="5" y="0"/>
                    </a:cubicBezTo>
                    <a:cubicBezTo>
                      <a:pt x="4" y="0"/>
                      <a:pt x="4" y="0"/>
                      <a:pt x="3" y="0"/>
                    </a:cubicBezTo>
                    <a:cubicBezTo>
                      <a:pt x="3" y="0"/>
                      <a:pt x="3" y="0"/>
                      <a:pt x="3" y="0"/>
                    </a:cubicBezTo>
                    <a:cubicBezTo>
                      <a:pt x="3" y="0"/>
                      <a:pt x="3" y="0"/>
                      <a:pt x="3" y="0"/>
                    </a:cubicBezTo>
                    <a:cubicBezTo>
                      <a:pt x="3" y="2"/>
                      <a:pt x="2" y="4"/>
                      <a:pt x="1" y="5"/>
                    </a:cubicBezTo>
                    <a:cubicBezTo>
                      <a:pt x="0" y="5"/>
                      <a:pt x="0" y="6"/>
                      <a:pt x="0" y="8"/>
                    </a:cubicBezTo>
                    <a:cubicBezTo>
                      <a:pt x="0" y="9"/>
                      <a:pt x="1" y="11"/>
                      <a:pt x="4" y="13"/>
                    </a:cubicBezTo>
                    <a:cubicBezTo>
                      <a:pt x="5" y="13"/>
                      <a:pt x="6" y="13"/>
                      <a:pt x="6" y="13"/>
                    </a:cubicBezTo>
                    <a:cubicBezTo>
                      <a:pt x="7" y="13"/>
                      <a:pt x="7" y="13"/>
                      <a:pt x="7" y="13"/>
                    </a:cubicBezTo>
                    <a:cubicBezTo>
                      <a:pt x="8" y="12"/>
                      <a:pt x="8" y="11"/>
                      <a:pt x="10" y="11"/>
                    </a:cubicBezTo>
                    <a:cubicBezTo>
                      <a:pt x="12" y="11"/>
                      <a:pt x="13" y="13"/>
                      <a:pt x="14" y="14"/>
                    </a:cubicBezTo>
                    <a:cubicBezTo>
                      <a:pt x="14" y="15"/>
                      <a:pt x="14" y="16"/>
                      <a:pt x="15" y="16"/>
                    </a:cubicBezTo>
                    <a:cubicBezTo>
                      <a:pt x="17" y="16"/>
                      <a:pt x="20" y="17"/>
                      <a:pt x="22" y="19"/>
                    </a:cubicBezTo>
                    <a:cubicBezTo>
                      <a:pt x="23" y="21"/>
                      <a:pt x="24" y="22"/>
                      <a:pt x="24" y="24"/>
                    </a:cubicBezTo>
                    <a:cubicBezTo>
                      <a:pt x="24" y="25"/>
                      <a:pt x="24" y="26"/>
                      <a:pt x="25" y="27"/>
                    </a:cubicBezTo>
                    <a:cubicBezTo>
                      <a:pt x="26" y="28"/>
                      <a:pt x="27" y="28"/>
                      <a:pt x="29" y="28"/>
                    </a:cubicBezTo>
                    <a:cubicBezTo>
                      <a:pt x="30" y="28"/>
                      <a:pt x="31" y="28"/>
                      <a:pt x="32" y="28"/>
                    </a:cubicBezTo>
                    <a:cubicBezTo>
                      <a:pt x="32" y="28"/>
                      <a:pt x="32" y="27"/>
                      <a:pt x="32" y="27"/>
                    </a:cubicBezTo>
                    <a:cubicBezTo>
                      <a:pt x="33" y="26"/>
                      <a:pt x="33" y="24"/>
                      <a:pt x="33" y="24"/>
                    </a:cubicBezTo>
                    <a:cubicBezTo>
                      <a:pt x="33" y="23"/>
                      <a:pt x="33" y="23"/>
                      <a:pt x="33" y="22"/>
                    </a:cubicBezTo>
                    <a:cubicBezTo>
                      <a:pt x="33" y="22"/>
                      <a:pt x="33" y="22"/>
                      <a:pt x="33" y="22"/>
                    </a:cubicBezTo>
                    <a:cubicBezTo>
                      <a:pt x="33" y="21"/>
                      <a:pt x="33" y="21"/>
                      <a:pt x="33" y="2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1" name="Freeform 153">
                <a:extLst>
                  <a:ext uri="{FF2B5EF4-FFF2-40B4-BE49-F238E27FC236}">
                    <a16:creationId xmlns:a16="http://schemas.microsoft.com/office/drawing/2014/main" id="{5E2638E7-8298-47BC-9E97-2EC86EAD55B5}"/>
                  </a:ext>
                </a:extLst>
              </p:cNvPr>
              <p:cNvSpPr>
                <a:spLocks/>
              </p:cNvSpPr>
              <p:nvPr/>
            </p:nvSpPr>
            <p:spPr bwMode="auto">
              <a:xfrm>
                <a:off x="3935578" y="5382986"/>
                <a:ext cx="566061" cy="990608"/>
              </a:xfrm>
              <a:custGeom>
                <a:avLst/>
                <a:gdLst>
                  <a:gd name="T0" fmla="*/ 183 w 226"/>
                  <a:gd name="T1" fmla="*/ 174 h 401"/>
                  <a:gd name="T2" fmla="*/ 171 w 226"/>
                  <a:gd name="T3" fmla="*/ 152 h 401"/>
                  <a:gd name="T4" fmla="*/ 175 w 226"/>
                  <a:gd name="T5" fmla="*/ 148 h 401"/>
                  <a:gd name="T6" fmla="*/ 172 w 226"/>
                  <a:gd name="T7" fmla="*/ 140 h 401"/>
                  <a:gd name="T8" fmla="*/ 179 w 226"/>
                  <a:gd name="T9" fmla="*/ 105 h 401"/>
                  <a:gd name="T10" fmla="*/ 181 w 226"/>
                  <a:gd name="T11" fmla="*/ 101 h 401"/>
                  <a:gd name="T12" fmla="*/ 192 w 226"/>
                  <a:gd name="T13" fmla="*/ 88 h 401"/>
                  <a:gd name="T14" fmla="*/ 224 w 226"/>
                  <a:gd name="T15" fmla="*/ 44 h 401"/>
                  <a:gd name="T16" fmla="*/ 216 w 226"/>
                  <a:gd name="T17" fmla="*/ 56 h 401"/>
                  <a:gd name="T18" fmla="*/ 202 w 226"/>
                  <a:gd name="T19" fmla="*/ 65 h 401"/>
                  <a:gd name="T20" fmla="*/ 187 w 226"/>
                  <a:gd name="T21" fmla="*/ 67 h 401"/>
                  <a:gd name="T22" fmla="*/ 174 w 226"/>
                  <a:gd name="T23" fmla="*/ 56 h 401"/>
                  <a:gd name="T24" fmla="*/ 150 w 226"/>
                  <a:gd name="T25" fmla="*/ 25 h 401"/>
                  <a:gd name="T26" fmla="*/ 133 w 226"/>
                  <a:gd name="T27" fmla="*/ 13 h 401"/>
                  <a:gd name="T28" fmla="*/ 127 w 226"/>
                  <a:gd name="T29" fmla="*/ 8 h 401"/>
                  <a:gd name="T30" fmla="*/ 123 w 226"/>
                  <a:gd name="T31" fmla="*/ 2 h 401"/>
                  <a:gd name="T32" fmla="*/ 112 w 226"/>
                  <a:gd name="T33" fmla="*/ 0 h 401"/>
                  <a:gd name="T34" fmla="*/ 91 w 226"/>
                  <a:gd name="T35" fmla="*/ 2 h 401"/>
                  <a:gd name="T36" fmla="*/ 74 w 226"/>
                  <a:gd name="T37" fmla="*/ 10 h 401"/>
                  <a:gd name="T38" fmla="*/ 73 w 226"/>
                  <a:gd name="T39" fmla="*/ 15 h 401"/>
                  <a:gd name="T40" fmla="*/ 73 w 226"/>
                  <a:gd name="T41" fmla="*/ 19 h 401"/>
                  <a:gd name="T42" fmla="*/ 66 w 226"/>
                  <a:gd name="T43" fmla="*/ 27 h 401"/>
                  <a:gd name="T44" fmla="*/ 59 w 226"/>
                  <a:gd name="T45" fmla="*/ 53 h 401"/>
                  <a:gd name="T46" fmla="*/ 53 w 226"/>
                  <a:gd name="T47" fmla="*/ 65 h 401"/>
                  <a:gd name="T48" fmla="*/ 43 w 226"/>
                  <a:gd name="T49" fmla="*/ 101 h 401"/>
                  <a:gd name="T50" fmla="*/ 36 w 226"/>
                  <a:gd name="T51" fmla="*/ 122 h 401"/>
                  <a:gd name="T52" fmla="*/ 43 w 226"/>
                  <a:gd name="T53" fmla="*/ 144 h 401"/>
                  <a:gd name="T54" fmla="*/ 36 w 226"/>
                  <a:gd name="T55" fmla="*/ 169 h 401"/>
                  <a:gd name="T56" fmla="*/ 28 w 226"/>
                  <a:gd name="T57" fmla="*/ 195 h 401"/>
                  <a:gd name="T58" fmla="*/ 26 w 226"/>
                  <a:gd name="T59" fmla="*/ 212 h 401"/>
                  <a:gd name="T60" fmla="*/ 19 w 226"/>
                  <a:gd name="T61" fmla="*/ 234 h 401"/>
                  <a:gd name="T62" fmla="*/ 19 w 226"/>
                  <a:gd name="T63" fmla="*/ 257 h 401"/>
                  <a:gd name="T64" fmla="*/ 20 w 226"/>
                  <a:gd name="T65" fmla="*/ 282 h 401"/>
                  <a:gd name="T66" fmla="*/ 28 w 226"/>
                  <a:gd name="T67" fmla="*/ 290 h 401"/>
                  <a:gd name="T68" fmla="*/ 20 w 226"/>
                  <a:gd name="T69" fmla="*/ 293 h 401"/>
                  <a:gd name="T70" fmla="*/ 22 w 226"/>
                  <a:gd name="T71" fmla="*/ 303 h 401"/>
                  <a:gd name="T72" fmla="*/ 20 w 226"/>
                  <a:gd name="T73" fmla="*/ 320 h 401"/>
                  <a:gd name="T74" fmla="*/ 13 w 226"/>
                  <a:gd name="T75" fmla="*/ 338 h 401"/>
                  <a:gd name="T76" fmla="*/ 2 w 226"/>
                  <a:gd name="T77" fmla="*/ 361 h 401"/>
                  <a:gd name="T78" fmla="*/ 15 w 226"/>
                  <a:gd name="T79" fmla="*/ 378 h 401"/>
                  <a:gd name="T80" fmla="*/ 34 w 226"/>
                  <a:gd name="T81" fmla="*/ 396 h 401"/>
                  <a:gd name="T82" fmla="*/ 47 w 226"/>
                  <a:gd name="T83" fmla="*/ 400 h 401"/>
                  <a:gd name="T84" fmla="*/ 53 w 226"/>
                  <a:gd name="T85" fmla="*/ 397 h 401"/>
                  <a:gd name="T86" fmla="*/ 51 w 226"/>
                  <a:gd name="T87" fmla="*/ 372 h 401"/>
                  <a:gd name="T88" fmla="*/ 72 w 226"/>
                  <a:gd name="T89" fmla="*/ 347 h 401"/>
                  <a:gd name="T90" fmla="*/ 81 w 226"/>
                  <a:gd name="T91" fmla="*/ 324 h 401"/>
                  <a:gd name="T92" fmla="*/ 88 w 226"/>
                  <a:gd name="T93" fmla="*/ 292 h 401"/>
                  <a:gd name="T94" fmla="*/ 101 w 226"/>
                  <a:gd name="T95" fmla="*/ 267 h 401"/>
                  <a:gd name="T96" fmla="*/ 113 w 226"/>
                  <a:gd name="T97" fmla="*/ 260 h 401"/>
                  <a:gd name="T98" fmla="*/ 101 w 226"/>
                  <a:gd name="T99" fmla="*/ 258 h 401"/>
                  <a:gd name="T100" fmla="*/ 97 w 226"/>
                  <a:gd name="T101" fmla="*/ 235 h 401"/>
                  <a:gd name="T102" fmla="*/ 127 w 226"/>
                  <a:gd name="T103" fmla="*/ 223 h 401"/>
                  <a:gd name="T104" fmla="*/ 132 w 226"/>
                  <a:gd name="T105" fmla="*/ 21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6" h="401">
                    <a:moveTo>
                      <a:pt x="188" y="189"/>
                    </a:moveTo>
                    <a:cubicBezTo>
                      <a:pt x="189" y="187"/>
                      <a:pt x="191" y="185"/>
                      <a:pt x="191" y="184"/>
                    </a:cubicBezTo>
                    <a:cubicBezTo>
                      <a:pt x="192" y="183"/>
                      <a:pt x="192" y="181"/>
                      <a:pt x="192" y="180"/>
                    </a:cubicBezTo>
                    <a:cubicBezTo>
                      <a:pt x="191" y="179"/>
                      <a:pt x="189" y="178"/>
                      <a:pt x="187" y="178"/>
                    </a:cubicBezTo>
                    <a:cubicBezTo>
                      <a:pt x="185" y="178"/>
                      <a:pt x="184" y="176"/>
                      <a:pt x="183" y="174"/>
                    </a:cubicBezTo>
                    <a:cubicBezTo>
                      <a:pt x="182" y="172"/>
                      <a:pt x="183" y="169"/>
                      <a:pt x="185" y="166"/>
                    </a:cubicBezTo>
                    <a:cubicBezTo>
                      <a:pt x="185" y="166"/>
                      <a:pt x="186" y="165"/>
                      <a:pt x="185" y="164"/>
                    </a:cubicBezTo>
                    <a:cubicBezTo>
                      <a:pt x="185" y="163"/>
                      <a:pt x="182" y="162"/>
                      <a:pt x="179" y="161"/>
                    </a:cubicBezTo>
                    <a:cubicBezTo>
                      <a:pt x="176" y="161"/>
                      <a:pt x="170" y="159"/>
                      <a:pt x="169" y="156"/>
                    </a:cubicBezTo>
                    <a:cubicBezTo>
                      <a:pt x="169" y="155"/>
                      <a:pt x="169" y="154"/>
                      <a:pt x="171" y="152"/>
                    </a:cubicBezTo>
                    <a:cubicBezTo>
                      <a:pt x="172" y="150"/>
                      <a:pt x="174" y="150"/>
                      <a:pt x="175" y="150"/>
                    </a:cubicBezTo>
                    <a:cubicBezTo>
                      <a:pt x="175" y="150"/>
                      <a:pt x="175" y="150"/>
                      <a:pt x="175" y="150"/>
                    </a:cubicBezTo>
                    <a:cubicBezTo>
                      <a:pt x="175" y="150"/>
                      <a:pt x="175" y="150"/>
                      <a:pt x="175" y="149"/>
                    </a:cubicBezTo>
                    <a:cubicBezTo>
                      <a:pt x="175" y="149"/>
                      <a:pt x="175" y="149"/>
                      <a:pt x="175" y="149"/>
                    </a:cubicBezTo>
                    <a:cubicBezTo>
                      <a:pt x="175" y="149"/>
                      <a:pt x="175" y="149"/>
                      <a:pt x="175" y="148"/>
                    </a:cubicBezTo>
                    <a:cubicBezTo>
                      <a:pt x="175" y="148"/>
                      <a:pt x="175" y="148"/>
                      <a:pt x="175" y="148"/>
                    </a:cubicBezTo>
                    <a:cubicBezTo>
                      <a:pt x="175" y="148"/>
                      <a:pt x="175" y="148"/>
                      <a:pt x="175" y="148"/>
                    </a:cubicBezTo>
                    <a:cubicBezTo>
                      <a:pt x="175" y="148"/>
                      <a:pt x="175" y="148"/>
                      <a:pt x="175" y="148"/>
                    </a:cubicBezTo>
                    <a:cubicBezTo>
                      <a:pt x="175" y="148"/>
                      <a:pt x="175" y="148"/>
                      <a:pt x="175" y="148"/>
                    </a:cubicBezTo>
                    <a:cubicBezTo>
                      <a:pt x="173" y="147"/>
                      <a:pt x="172" y="146"/>
                      <a:pt x="172" y="140"/>
                    </a:cubicBezTo>
                    <a:cubicBezTo>
                      <a:pt x="172" y="137"/>
                      <a:pt x="173" y="135"/>
                      <a:pt x="173" y="134"/>
                    </a:cubicBezTo>
                    <a:cubicBezTo>
                      <a:pt x="174" y="132"/>
                      <a:pt x="175" y="130"/>
                      <a:pt x="175" y="126"/>
                    </a:cubicBezTo>
                    <a:cubicBezTo>
                      <a:pt x="175" y="120"/>
                      <a:pt x="176" y="116"/>
                      <a:pt x="177" y="113"/>
                    </a:cubicBezTo>
                    <a:cubicBezTo>
                      <a:pt x="178" y="110"/>
                      <a:pt x="179" y="108"/>
                      <a:pt x="179" y="106"/>
                    </a:cubicBezTo>
                    <a:cubicBezTo>
                      <a:pt x="179" y="106"/>
                      <a:pt x="179" y="105"/>
                      <a:pt x="179" y="105"/>
                    </a:cubicBezTo>
                    <a:cubicBezTo>
                      <a:pt x="179" y="105"/>
                      <a:pt x="179" y="105"/>
                      <a:pt x="179" y="104"/>
                    </a:cubicBezTo>
                    <a:cubicBezTo>
                      <a:pt x="179" y="104"/>
                      <a:pt x="180" y="103"/>
                      <a:pt x="180" y="103"/>
                    </a:cubicBezTo>
                    <a:cubicBezTo>
                      <a:pt x="180" y="103"/>
                      <a:pt x="180" y="103"/>
                      <a:pt x="180" y="103"/>
                    </a:cubicBezTo>
                    <a:cubicBezTo>
                      <a:pt x="180" y="102"/>
                      <a:pt x="181" y="102"/>
                      <a:pt x="181" y="101"/>
                    </a:cubicBezTo>
                    <a:cubicBezTo>
                      <a:pt x="181" y="101"/>
                      <a:pt x="181" y="101"/>
                      <a:pt x="181" y="101"/>
                    </a:cubicBezTo>
                    <a:cubicBezTo>
                      <a:pt x="181" y="101"/>
                      <a:pt x="181" y="101"/>
                      <a:pt x="181" y="101"/>
                    </a:cubicBezTo>
                    <a:cubicBezTo>
                      <a:pt x="181" y="101"/>
                      <a:pt x="181" y="101"/>
                      <a:pt x="181" y="101"/>
                    </a:cubicBezTo>
                    <a:cubicBezTo>
                      <a:pt x="182" y="100"/>
                      <a:pt x="182" y="100"/>
                      <a:pt x="182" y="100"/>
                    </a:cubicBezTo>
                    <a:cubicBezTo>
                      <a:pt x="183" y="99"/>
                      <a:pt x="184" y="98"/>
                      <a:pt x="185" y="96"/>
                    </a:cubicBezTo>
                    <a:cubicBezTo>
                      <a:pt x="187" y="94"/>
                      <a:pt x="190" y="91"/>
                      <a:pt x="192" y="88"/>
                    </a:cubicBezTo>
                    <a:cubicBezTo>
                      <a:pt x="195" y="83"/>
                      <a:pt x="201" y="77"/>
                      <a:pt x="205" y="72"/>
                    </a:cubicBezTo>
                    <a:cubicBezTo>
                      <a:pt x="208" y="70"/>
                      <a:pt x="211" y="68"/>
                      <a:pt x="212" y="67"/>
                    </a:cubicBezTo>
                    <a:cubicBezTo>
                      <a:pt x="214" y="66"/>
                      <a:pt x="216" y="65"/>
                      <a:pt x="219" y="64"/>
                    </a:cubicBezTo>
                    <a:cubicBezTo>
                      <a:pt x="221" y="62"/>
                      <a:pt x="225" y="61"/>
                      <a:pt x="225" y="60"/>
                    </a:cubicBezTo>
                    <a:cubicBezTo>
                      <a:pt x="226" y="57"/>
                      <a:pt x="225" y="45"/>
                      <a:pt x="224" y="44"/>
                    </a:cubicBezTo>
                    <a:cubicBezTo>
                      <a:pt x="224" y="44"/>
                      <a:pt x="223" y="43"/>
                      <a:pt x="219" y="43"/>
                    </a:cubicBezTo>
                    <a:cubicBezTo>
                      <a:pt x="219" y="43"/>
                      <a:pt x="218" y="43"/>
                      <a:pt x="218" y="43"/>
                    </a:cubicBezTo>
                    <a:cubicBezTo>
                      <a:pt x="218" y="43"/>
                      <a:pt x="218" y="43"/>
                      <a:pt x="218" y="43"/>
                    </a:cubicBezTo>
                    <a:cubicBezTo>
                      <a:pt x="218" y="44"/>
                      <a:pt x="218" y="44"/>
                      <a:pt x="218" y="45"/>
                    </a:cubicBezTo>
                    <a:cubicBezTo>
                      <a:pt x="218" y="48"/>
                      <a:pt x="217" y="53"/>
                      <a:pt x="216" y="56"/>
                    </a:cubicBezTo>
                    <a:cubicBezTo>
                      <a:pt x="215" y="58"/>
                      <a:pt x="214" y="59"/>
                      <a:pt x="214" y="60"/>
                    </a:cubicBezTo>
                    <a:cubicBezTo>
                      <a:pt x="213" y="61"/>
                      <a:pt x="212" y="61"/>
                      <a:pt x="211" y="61"/>
                    </a:cubicBezTo>
                    <a:cubicBezTo>
                      <a:pt x="211" y="61"/>
                      <a:pt x="211" y="61"/>
                      <a:pt x="211" y="61"/>
                    </a:cubicBezTo>
                    <a:cubicBezTo>
                      <a:pt x="210" y="61"/>
                      <a:pt x="208" y="62"/>
                      <a:pt x="207" y="63"/>
                    </a:cubicBezTo>
                    <a:cubicBezTo>
                      <a:pt x="205" y="65"/>
                      <a:pt x="204" y="66"/>
                      <a:pt x="202" y="65"/>
                    </a:cubicBezTo>
                    <a:cubicBezTo>
                      <a:pt x="201" y="65"/>
                      <a:pt x="200" y="66"/>
                      <a:pt x="199" y="67"/>
                    </a:cubicBezTo>
                    <a:cubicBezTo>
                      <a:pt x="198" y="67"/>
                      <a:pt x="196" y="68"/>
                      <a:pt x="194" y="68"/>
                    </a:cubicBezTo>
                    <a:cubicBezTo>
                      <a:pt x="194" y="68"/>
                      <a:pt x="193" y="68"/>
                      <a:pt x="192" y="67"/>
                    </a:cubicBezTo>
                    <a:cubicBezTo>
                      <a:pt x="191" y="67"/>
                      <a:pt x="190" y="67"/>
                      <a:pt x="189" y="67"/>
                    </a:cubicBezTo>
                    <a:cubicBezTo>
                      <a:pt x="188" y="67"/>
                      <a:pt x="188" y="67"/>
                      <a:pt x="187" y="67"/>
                    </a:cubicBezTo>
                    <a:cubicBezTo>
                      <a:pt x="184" y="67"/>
                      <a:pt x="182" y="67"/>
                      <a:pt x="181" y="66"/>
                    </a:cubicBezTo>
                    <a:cubicBezTo>
                      <a:pt x="180" y="66"/>
                      <a:pt x="178" y="66"/>
                      <a:pt x="176" y="65"/>
                    </a:cubicBezTo>
                    <a:cubicBezTo>
                      <a:pt x="173" y="65"/>
                      <a:pt x="170" y="65"/>
                      <a:pt x="170" y="63"/>
                    </a:cubicBezTo>
                    <a:cubicBezTo>
                      <a:pt x="170" y="62"/>
                      <a:pt x="171" y="61"/>
                      <a:pt x="172" y="61"/>
                    </a:cubicBezTo>
                    <a:cubicBezTo>
                      <a:pt x="173" y="60"/>
                      <a:pt x="174" y="59"/>
                      <a:pt x="174" y="56"/>
                    </a:cubicBezTo>
                    <a:cubicBezTo>
                      <a:pt x="174" y="52"/>
                      <a:pt x="177" y="48"/>
                      <a:pt x="180" y="45"/>
                    </a:cubicBezTo>
                    <a:cubicBezTo>
                      <a:pt x="181" y="44"/>
                      <a:pt x="183" y="42"/>
                      <a:pt x="183" y="41"/>
                    </a:cubicBezTo>
                    <a:cubicBezTo>
                      <a:pt x="182" y="40"/>
                      <a:pt x="177" y="38"/>
                      <a:pt x="174" y="37"/>
                    </a:cubicBezTo>
                    <a:cubicBezTo>
                      <a:pt x="167" y="34"/>
                      <a:pt x="163" y="32"/>
                      <a:pt x="162" y="31"/>
                    </a:cubicBezTo>
                    <a:cubicBezTo>
                      <a:pt x="160" y="28"/>
                      <a:pt x="157" y="25"/>
                      <a:pt x="150" y="25"/>
                    </a:cubicBezTo>
                    <a:cubicBezTo>
                      <a:pt x="146" y="24"/>
                      <a:pt x="144" y="22"/>
                      <a:pt x="142" y="20"/>
                    </a:cubicBezTo>
                    <a:cubicBezTo>
                      <a:pt x="141" y="19"/>
                      <a:pt x="139" y="18"/>
                      <a:pt x="137" y="17"/>
                    </a:cubicBezTo>
                    <a:cubicBezTo>
                      <a:pt x="137" y="16"/>
                      <a:pt x="136" y="16"/>
                      <a:pt x="135" y="15"/>
                    </a:cubicBezTo>
                    <a:cubicBezTo>
                      <a:pt x="135" y="15"/>
                      <a:pt x="135" y="15"/>
                      <a:pt x="134" y="15"/>
                    </a:cubicBezTo>
                    <a:cubicBezTo>
                      <a:pt x="134" y="14"/>
                      <a:pt x="133" y="14"/>
                      <a:pt x="133" y="13"/>
                    </a:cubicBezTo>
                    <a:cubicBezTo>
                      <a:pt x="133" y="13"/>
                      <a:pt x="132" y="13"/>
                      <a:pt x="132" y="13"/>
                    </a:cubicBezTo>
                    <a:cubicBezTo>
                      <a:pt x="132" y="12"/>
                      <a:pt x="131" y="12"/>
                      <a:pt x="131" y="11"/>
                    </a:cubicBezTo>
                    <a:cubicBezTo>
                      <a:pt x="130" y="11"/>
                      <a:pt x="130" y="11"/>
                      <a:pt x="130" y="10"/>
                    </a:cubicBezTo>
                    <a:cubicBezTo>
                      <a:pt x="129" y="10"/>
                      <a:pt x="129" y="9"/>
                      <a:pt x="128" y="9"/>
                    </a:cubicBezTo>
                    <a:cubicBezTo>
                      <a:pt x="128" y="9"/>
                      <a:pt x="128" y="8"/>
                      <a:pt x="127" y="8"/>
                    </a:cubicBezTo>
                    <a:cubicBezTo>
                      <a:pt x="127" y="8"/>
                      <a:pt x="127" y="7"/>
                      <a:pt x="126" y="7"/>
                    </a:cubicBezTo>
                    <a:cubicBezTo>
                      <a:pt x="126" y="6"/>
                      <a:pt x="126" y="6"/>
                      <a:pt x="125" y="6"/>
                    </a:cubicBezTo>
                    <a:cubicBezTo>
                      <a:pt x="125" y="5"/>
                      <a:pt x="125" y="5"/>
                      <a:pt x="124" y="4"/>
                    </a:cubicBezTo>
                    <a:cubicBezTo>
                      <a:pt x="124" y="4"/>
                      <a:pt x="124" y="4"/>
                      <a:pt x="123" y="4"/>
                    </a:cubicBezTo>
                    <a:cubicBezTo>
                      <a:pt x="123" y="3"/>
                      <a:pt x="123" y="3"/>
                      <a:pt x="123" y="2"/>
                    </a:cubicBezTo>
                    <a:cubicBezTo>
                      <a:pt x="122" y="2"/>
                      <a:pt x="122" y="2"/>
                      <a:pt x="122" y="2"/>
                    </a:cubicBezTo>
                    <a:cubicBezTo>
                      <a:pt x="122" y="1"/>
                      <a:pt x="122" y="1"/>
                      <a:pt x="121" y="1"/>
                    </a:cubicBezTo>
                    <a:cubicBezTo>
                      <a:pt x="121" y="1"/>
                      <a:pt x="121" y="1"/>
                      <a:pt x="120" y="1"/>
                    </a:cubicBezTo>
                    <a:cubicBezTo>
                      <a:pt x="118" y="0"/>
                      <a:pt x="116" y="0"/>
                      <a:pt x="114" y="0"/>
                    </a:cubicBezTo>
                    <a:cubicBezTo>
                      <a:pt x="112" y="0"/>
                      <a:pt x="112" y="0"/>
                      <a:pt x="112" y="0"/>
                    </a:cubicBezTo>
                    <a:cubicBezTo>
                      <a:pt x="111" y="1"/>
                      <a:pt x="111" y="2"/>
                      <a:pt x="110" y="3"/>
                    </a:cubicBezTo>
                    <a:cubicBezTo>
                      <a:pt x="109" y="6"/>
                      <a:pt x="108" y="9"/>
                      <a:pt x="106" y="9"/>
                    </a:cubicBezTo>
                    <a:cubicBezTo>
                      <a:pt x="105" y="9"/>
                      <a:pt x="104" y="8"/>
                      <a:pt x="103" y="7"/>
                    </a:cubicBezTo>
                    <a:cubicBezTo>
                      <a:pt x="102" y="3"/>
                      <a:pt x="97" y="3"/>
                      <a:pt x="93" y="2"/>
                    </a:cubicBezTo>
                    <a:cubicBezTo>
                      <a:pt x="92" y="2"/>
                      <a:pt x="92" y="2"/>
                      <a:pt x="91" y="2"/>
                    </a:cubicBezTo>
                    <a:cubicBezTo>
                      <a:pt x="89" y="2"/>
                      <a:pt x="88" y="1"/>
                      <a:pt x="87" y="0"/>
                    </a:cubicBezTo>
                    <a:cubicBezTo>
                      <a:pt x="86" y="0"/>
                      <a:pt x="86" y="0"/>
                      <a:pt x="85" y="0"/>
                    </a:cubicBezTo>
                    <a:cubicBezTo>
                      <a:pt x="85" y="0"/>
                      <a:pt x="84" y="1"/>
                      <a:pt x="82" y="2"/>
                    </a:cubicBezTo>
                    <a:cubicBezTo>
                      <a:pt x="80" y="5"/>
                      <a:pt x="77" y="7"/>
                      <a:pt x="74" y="9"/>
                    </a:cubicBezTo>
                    <a:cubicBezTo>
                      <a:pt x="74" y="9"/>
                      <a:pt x="74" y="10"/>
                      <a:pt x="74" y="10"/>
                    </a:cubicBezTo>
                    <a:cubicBezTo>
                      <a:pt x="74" y="10"/>
                      <a:pt x="74" y="10"/>
                      <a:pt x="74" y="11"/>
                    </a:cubicBezTo>
                    <a:cubicBezTo>
                      <a:pt x="74" y="11"/>
                      <a:pt x="74" y="11"/>
                      <a:pt x="74" y="12"/>
                    </a:cubicBezTo>
                    <a:cubicBezTo>
                      <a:pt x="74" y="12"/>
                      <a:pt x="74" y="12"/>
                      <a:pt x="74" y="13"/>
                    </a:cubicBezTo>
                    <a:cubicBezTo>
                      <a:pt x="74" y="13"/>
                      <a:pt x="74" y="13"/>
                      <a:pt x="73" y="14"/>
                    </a:cubicBezTo>
                    <a:cubicBezTo>
                      <a:pt x="73" y="14"/>
                      <a:pt x="73" y="14"/>
                      <a:pt x="73" y="15"/>
                    </a:cubicBezTo>
                    <a:cubicBezTo>
                      <a:pt x="73" y="15"/>
                      <a:pt x="73" y="15"/>
                      <a:pt x="73" y="16"/>
                    </a:cubicBezTo>
                    <a:cubicBezTo>
                      <a:pt x="73" y="16"/>
                      <a:pt x="73" y="16"/>
                      <a:pt x="73" y="16"/>
                    </a:cubicBezTo>
                    <a:cubicBezTo>
                      <a:pt x="73" y="17"/>
                      <a:pt x="73" y="17"/>
                      <a:pt x="73" y="17"/>
                    </a:cubicBezTo>
                    <a:cubicBezTo>
                      <a:pt x="73" y="18"/>
                      <a:pt x="73" y="18"/>
                      <a:pt x="73" y="18"/>
                    </a:cubicBezTo>
                    <a:cubicBezTo>
                      <a:pt x="73" y="19"/>
                      <a:pt x="73" y="19"/>
                      <a:pt x="73" y="19"/>
                    </a:cubicBezTo>
                    <a:cubicBezTo>
                      <a:pt x="72" y="19"/>
                      <a:pt x="72" y="20"/>
                      <a:pt x="72" y="20"/>
                    </a:cubicBezTo>
                    <a:cubicBezTo>
                      <a:pt x="72" y="20"/>
                      <a:pt x="72" y="20"/>
                      <a:pt x="72" y="21"/>
                    </a:cubicBezTo>
                    <a:cubicBezTo>
                      <a:pt x="72" y="21"/>
                      <a:pt x="72" y="21"/>
                      <a:pt x="72" y="21"/>
                    </a:cubicBezTo>
                    <a:cubicBezTo>
                      <a:pt x="72" y="21"/>
                      <a:pt x="72" y="22"/>
                      <a:pt x="72" y="22"/>
                    </a:cubicBezTo>
                    <a:cubicBezTo>
                      <a:pt x="71" y="23"/>
                      <a:pt x="69" y="25"/>
                      <a:pt x="66" y="27"/>
                    </a:cubicBezTo>
                    <a:cubicBezTo>
                      <a:pt x="63" y="28"/>
                      <a:pt x="59" y="31"/>
                      <a:pt x="59" y="32"/>
                    </a:cubicBezTo>
                    <a:cubicBezTo>
                      <a:pt x="59" y="33"/>
                      <a:pt x="59" y="34"/>
                      <a:pt x="59" y="35"/>
                    </a:cubicBezTo>
                    <a:cubicBezTo>
                      <a:pt x="59" y="37"/>
                      <a:pt x="60" y="39"/>
                      <a:pt x="58" y="41"/>
                    </a:cubicBezTo>
                    <a:cubicBezTo>
                      <a:pt x="58" y="41"/>
                      <a:pt x="58" y="43"/>
                      <a:pt x="59" y="44"/>
                    </a:cubicBezTo>
                    <a:cubicBezTo>
                      <a:pt x="60" y="47"/>
                      <a:pt x="62" y="51"/>
                      <a:pt x="59" y="53"/>
                    </a:cubicBezTo>
                    <a:cubicBezTo>
                      <a:pt x="58" y="53"/>
                      <a:pt x="58" y="53"/>
                      <a:pt x="58" y="53"/>
                    </a:cubicBezTo>
                    <a:cubicBezTo>
                      <a:pt x="58" y="54"/>
                      <a:pt x="58" y="55"/>
                      <a:pt x="59" y="55"/>
                    </a:cubicBezTo>
                    <a:cubicBezTo>
                      <a:pt x="60" y="57"/>
                      <a:pt x="61" y="59"/>
                      <a:pt x="59" y="60"/>
                    </a:cubicBezTo>
                    <a:cubicBezTo>
                      <a:pt x="58" y="61"/>
                      <a:pt x="57" y="62"/>
                      <a:pt x="56" y="62"/>
                    </a:cubicBezTo>
                    <a:cubicBezTo>
                      <a:pt x="54" y="63"/>
                      <a:pt x="53" y="64"/>
                      <a:pt x="53" y="65"/>
                    </a:cubicBezTo>
                    <a:cubicBezTo>
                      <a:pt x="53" y="68"/>
                      <a:pt x="52" y="74"/>
                      <a:pt x="49" y="75"/>
                    </a:cubicBezTo>
                    <a:cubicBezTo>
                      <a:pt x="46" y="76"/>
                      <a:pt x="44" y="81"/>
                      <a:pt x="44" y="84"/>
                    </a:cubicBezTo>
                    <a:cubicBezTo>
                      <a:pt x="44" y="87"/>
                      <a:pt x="43" y="87"/>
                      <a:pt x="42" y="88"/>
                    </a:cubicBezTo>
                    <a:cubicBezTo>
                      <a:pt x="41" y="88"/>
                      <a:pt x="41" y="88"/>
                      <a:pt x="41" y="90"/>
                    </a:cubicBezTo>
                    <a:cubicBezTo>
                      <a:pt x="43" y="94"/>
                      <a:pt x="44" y="99"/>
                      <a:pt x="43" y="101"/>
                    </a:cubicBezTo>
                    <a:cubicBezTo>
                      <a:pt x="42" y="102"/>
                      <a:pt x="42" y="103"/>
                      <a:pt x="40" y="103"/>
                    </a:cubicBezTo>
                    <a:cubicBezTo>
                      <a:pt x="39" y="103"/>
                      <a:pt x="38" y="106"/>
                      <a:pt x="38" y="108"/>
                    </a:cubicBezTo>
                    <a:cubicBezTo>
                      <a:pt x="38" y="110"/>
                      <a:pt x="37" y="112"/>
                      <a:pt x="35" y="112"/>
                    </a:cubicBezTo>
                    <a:cubicBezTo>
                      <a:pt x="35" y="112"/>
                      <a:pt x="35" y="112"/>
                      <a:pt x="35" y="114"/>
                    </a:cubicBezTo>
                    <a:cubicBezTo>
                      <a:pt x="34" y="116"/>
                      <a:pt x="35" y="120"/>
                      <a:pt x="36" y="122"/>
                    </a:cubicBezTo>
                    <a:cubicBezTo>
                      <a:pt x="40" y="127"/>
                      <a:pt x="40" y="131"/>
                      <a:pt x="40" y="134"/>
                    </a:cubicBezTo>
                    <a:cubicBezTo>
                      <a:pt x="40" y="135"/>
                      <a:pt x="40" y="135"/>
                      <a:pt x="40" y="135"/>
                    </a:cubicBezTo>
                    <a:cubicBezTo>
                      <a:pt x="41" y="136"/>
                      <a:pt x="41" y="137"/>
                      <a:pt x="42" y="138"/>
                    </a:cubicBezTo>
                    <a:cubicBezTo>
                      <a:pt x="42" y="139"/>
                      <a:pt x="43" y="141"/>
                      <a:pt x="43" y="142"/>
                    </a:cubicBezTo>
                    <a:cubicBezTo>
                      <a:pt x="43" y="143"/>
                      <a:pt x="43" y="144"/>
                      <a:pt x="43" y="144"/>
                    </a:cubicBezTo>
                    <a:cubicBezTo>
                      <a:pt x="42" y="146"/>
                      <a:pt x="42" y="147"/>
                      <a:pt x="42" y="148"/>
                    </a:cubicBezTo>
                    <a:cubicBezTo>
                      <a:pt x="42" y="151"/>
                      <a:pt x="41" y="153"/>
                      <a:pt x="39" y="154"/>
                    </a:cubicBezTo>
                    <a:cubicBezTo>
                      <a:pt x="39" y="155"/>
                      <a:pt x="39" y="156"/>
                      <a:pt x="38" y="157"/>
                    </a:cubicBezTo>
                    <a:cubicBezTo>
                      <a:pt x="38" y="159"/>
                      <a:pt x="38" y="162"/>
                      <a:pt x="36" y="163"/>
                    </a:cubicBezTo>
                    <a:cubicBezTo>
                      <a:pt x="35" y="163"/>
                      <a:pt x="36" y="167"/>
                      <a:pt x="36" y="169"/>
                    </a:cubicBezTo>
                    <a:cubicBezTo>
                      <a:pt x="37" y="172"/>
                      <a:pt x="38" y="175"/>
                      <a:pt x="36" y="177"/>
                    </a:cubicBezTo>
                    <a:cubicBezTo>
                      <a:pt x="36" y="177"/>
                      <a:pt x="35" y="178"/>
                      <a:pt x="34" y="178"/>
                    </a:cubicBezTo>
                    <a:cubicBezTo>
                      <a:pt x="31" y="180"/>
                      <a:pt x="28" y="182"/>
                      <a:pt x="28" y="187"/>
                    </a:cubicBezTo>
                    <a:cubicBezTo>
                      <a:pt x="28" y="188"/>
                      <a:pt x="28" y="189"/>
                      <a:pt x="28" y="189"/>
                    </a:cubicBezTo>
                    <a:cubicBezTo>
                      <a:pt x="28" y="191"/>
                      <a:pt x="28" y="193"/>
                      <a:pt x="28" y="195"/>
                    </a:cubicBezTo>
                    <a:cubicBezTo>
                      <a:pt x="29" y="198"/>
                      <a:pt x="29" y="200"/>
                      <a:pt x="28" y="202"/>
                    </a:cubicBezTo>
                    <a:cubicBezTo>
                      <a:pt x="28" y="202"/>
                      <a:pt x="28" y="202"/>
                      <a:pt x="28" y="202"/>
                    </a:cubicBezTo>
                    <a:cubicBezTo>
                      <a:pt x="28" y="203"/>
                      <a:pt x="29" y="203"/>
                      <a:pt x="29" y="203"/>
                    </a:cubicBezTo>
                    <a:cubicBezTo>
                      <a:pt x="30" y="204"/>
                      <a:pt x="32" y="205"/>
                      <a:pt x="31" y="208"/>
                    </a:cubicBezTo>
                    <a:cubicBezTo>
                      <a:pt x="31" y="212"/>
                      <a:pt x="28" y="212"/>
                      <a:pt x="26" y="212"/>
                    </a:cubicBezTo>
                    <a:cubicBezTo>
                      <a:pt x="25" y="212"/>
                      <a:pt x="25" y="213"/>
                      <a:pt x="25" y="213"/>
                    </a:cubicBezTo>
                    <a:cubicBezTo>
                      <a:pt x="25" y="214"/>
                      <a:pt x="25" y="215"/>
                      <a:pt x="25" y="216"/>
                    </a:cubicBezTo>
                    <a:cubicBezTo>
                      <a:pt x="25" y="219"/>
                      <a:pt x="25" y="222"/>
                      <a:pt x="23" y="222"/>
                    </a:cubicBezTo>
                    <a:cubicBezTo>
                      <a:pt x="23" y="222"/>
                      <a:pt x="21" y="223"/>
                      <a:pt x="21" y="228"/>
                    </a:cubicBezTo>
                    <a:cubicBezTo>
                      <a:pt x="21" y="232"/>
                      <a:pt x="20" y="233"/>
                      <a:pt x="19" y="234"/>
                    </a:cubicBezTo>
                    <a:cubicBezTo>
                      <a:pt x="18" y="235"/>
                      <a:pt x="18" y="236"/>
                      <a:pt x="18" y="236"/>
                    </a:cubicBezTo>
                    <a:cubicBezTo>
                      <a:pt x="18" y="237"/>
                      <a:pt x="18" y="238"/>
                      <a:pt x="19" y="240"/>
                    </a:cubicBezTo>
                    <a:cubicBezTo>
                      <a:pt x="20" y="241"/>
                      <a:pt x="20" y="242"/>
                      <a:pt x="20" y="244"/>
                    </a:cubicBezTo>
                    <a:cubicBezTo>
                      <a:pt x="20" y="245"/>
                      <a:pt x="20" y="246"/>
                      <a:pt x="20" y="247"/>
                    </a:cubicBezTo>
                    <a:cubicBezTo>
                      <a:pt x="21" y="252"/>
                      <a:pt x="21" y="257"/>
                      <a:pt x="19" y="257"/>
                    </a:cubicBezTo>
                    <a:cubicBezTo>
                      <a:pt x="18" y="257"/>
                      <a:pt x="17" y="259"/>
                      <a:pt x="17" y="262"/>
                    </a:cubicBezTo>
                    <a:cubicBezTo>
                      <a:pt x="17" y="265"/>
                      <a:pt x="17" y="267"/>
                      <a:pt x="17" y="267"/>
                    </a:cubicBezTo>
                    <a:cubicBezTo>
                      <a:pt x="20" y="269"/>
                      <a:pt x="20" y="272"/>
                      <a:pt x="19" y="274"/>
                    </a:cubicBezTo>
                    <a:cubicBezTo>
                      <a:pt x="19" y="275"/>
                      <a:pt x="19" y="275"/>
                      <a:pt x="20" y="276"/>
                    </a:cubicBezTo>
                    <a:cubicBezTo>
                      <a:pt x="21" y="277"/>
                      <a:pt x="23" y="279"/>
                      <a:pt x="20" y="282"/>
                    </a:cubicBezTo>
                    <a:cubicBezTo>
                      <a:pt x="19" y="283"/>
                      <a:pt x="19" y="284"/>
                      <a:pt x="19" y="285"/>
                    </a:cubicBezTo>
                    <a:cubicBezTo>
                      <a:pt x="20" y="286"/>
                      <a:pt x="21" y="286"/>
                      <a:pt x="23" y="286"/>
                    </a:cubicBezTo>
                    <a:cubicBezTo>
                      <a:pt x="23" y="286"/>
                      <a:pt x="23" y="286"/>
                      <a:pt x="24" y="286"/>
                    </a:cubicBezTo>
                    <a:cubicBezTo>
                      <a:pt x="24" y="286"/>
                      <a:pt x="25" y="286"/>
                      <a:pt x="25" y="286"/>
                    </a:cubicBezTo>
                    <a:cubicBezTo>
                      <a:pt x="27" y="287"/>
                      <a:pt x="28" y="289"/>
                      <a:pt x="28" y="290"/>
                    </a:cubicBezTo>
                    <a:cubicBezTo>
                      <a:pt x="28" y="290"/>
                      <a:pt x="28" y="290"/>
                      <a:pt x="28" y="290"/>
                    </a:cubicBezTo>
                    <a:cubicBezTo>
                      <a:pt x="28" y="290"/>
                      <a:pt x="28" y="290"/>
                      <a:pt x="28" y="290"/>
                    </a:cubicBezTo>
                    <a:cubicBezTo>
                      <a:pt x="28" y="291"/>
                      <a:pt x="27" y="292"/>
                      <a:pt x="27" y="292"/>
                    </a:cubicBezTo>
                    <a:cubicBezTo>
                      <a:pt x="27" y="292"/>
                      <a:pt x="26" y="293"/>
                      <a:pt x="25" y="293"/>
                    </a:cubicBezTo>
                    <a:cubicBezTo>
                      <a:pt x="23" y="293"/>
                      <a:pt x="21" y="293"/>
                      <a:pt x="20" y="293"/>
                    </a:cubicBezTo>
                    <a:cubicBezTo>
                      <a:pt x="21" y="293"/>
                      <a:pt x="21" y="293"/>
                      <a:pt x="21" y="294"/>
                    </a:cubicBezTo>
                    <a:cubicBezTo>
                      <a:pt x="22" y="294"/>
                      <a:pt x="22" y="295"/>
                      <a:pt x="23" y="295"/>
                    </a:cubicBezTo>
                    <a:cubicBezTo>
                      <a:pt x="25" y="297"/>
                      <a:pt x="25" y="298"/>
                      <a:pt x="25" y="300"/>
                    </a:cubicBezTo>
                    <a:cubicBezTo>
                      <a:pt x="25" y="301"/>
                      <a:pt x="24" y="302"/>
                      <a:pt x="23" y="302"/>
                    </a:cubicBezTo>
                    <a:cubicBezTo>
                      <a:pt x="23" y="302"/>
                      <a:pt x="23" y="303"/>
                      <a:pt x="22" y="303"/>
                    </a:cubicBezTo>
                    <a:cubicBezTo>
                      <a:pt x="20" y="303"/>
                      <a:pt x="21" y="304"/>
                      <a:pt x="21" y="306"/>
                    </a:cubicBezTo>
                    <a:cubicBezTo>
                      <a:pt x="21" y="307"/>
                      <a:pt x="22" y="309"/>
                      <a:pt x="21" y="311"/>
                    </a:cubicBezTo>
                    <a:cubicBezTo>
                      <a:pt x="21" y="312"/>
                      <a:pt x="21" y="314"/>
                      <a:pt x="22" y="315"/>
                    </a:cubicBezTo>
                    <a:cubicBezTo>
                      <a:pt x="22" y="317"/>
                      <a:pt x="23" y="318"/>
                      <a:pt x="22" y="319"/>
                    </a:cubicBezTo>
                    <a:cubicBezTo>
                      <a:pt x="22" y="320"/>
                      <a:pt x="21" y="320"/>
                      <a:pt x="20" y="320"/>
                    </a:cubicBezTo>
                    <a:cubicBezTo>
                      <a:pt x="20" y="320"/>
                      <a:pt x="19" y="321"/>
                      <a:pt x="20" y="323"/>
                    </a:cubicBezTo>
                    <a:cubicBezTo>
                      <a:pt x="20" y="325"/>
                      <a:pt x="20" y="328"/>
                      <a:pt x="17" y="328"/>
                    </a:cubicBezTo>
                    <a:cubicBezTo>
                      <a:pt x="15" y="328"/>
                      <a:pt x="15" y="329"/>
                      <a:pt x="14" y="331"/>
                    </a:cubicBezTo>
                    <a:cubicBezTo>
                      <a:pt x="14" y="332"/>
                      <a:pt x="14" y="334"/>
                      <a:pt x="12" y="335"/>
                    </a:cubicBezTo>
                    <a:cubicBezTo>
                      <a:pt x="12" y="336"/>
                      <a:pt x="12" y="336"/>
                      <a:pt x="13" y="338"/>
                    </a:cubicBezTo>
                    <a:cubicBezTo>
                      <a:pt x="14" y="340"/>
                      <a:pt x="15" y="342"/>
                      <a:pt x="13" y="344"/>
                    </a:cubicBezTo>
                    <a:cubicBezTo>
                      <a:pt x="11" y="345"/>
                      <a:pt x="11" y="347"/>
                      <a:pt x="11" y="348"/>
                    </a:cubicBezTo>
                    <a:cubicBezTo>
                      <a:pt x="11" y="350"/>
                      <a:pt x="10" y="352"/>
                      <a:pt x="7" y="352"/>
                    </a:cubicBezTo>
                    <a:cubicBezTo>
                      <a:pt x="4" y="352"/>
                      <a:pt x="3" y="357"/>
                      <a:pt x="2" y="359"/>
                    </a:cubicBezTo>
                    <a:cubicBezTo>
                      <a:pt x="2" y="359"/>
                      <a:pt x="2" y="360"/>
                      <a:pt x="2" y="361"/>
                    </a:cubicBezTo>
                    <a:cubicBezTo>
                      <a:pt x="1" y="363"/>
                      <a:pt x="0" y="366"/>
                      <a:pt x="2" y="368"/>
                    </a:cubicBezTo>
                    <a:cubicBezTo>
                      <a:pt x="4" y="371"/>
                      <a:pt x="4" y="373"/>
                      <a:pt x="4" y="374"/>
                    </a:cubicBezTo>
                    <a:cubicBezTo>
                      <a:pt x="4" y="375"/>
                      <a:pt x="4" y="375"/>
                      <a:pt x="4" y="376"/>
                    </a:cubicBezTo>
                    <a:cubicBezTo>
                      <a:pt x="5" y="376"/>
                      <a:pt x="7" y="376"/>
                      <a:pt x="8" y="376"/>
                    </a:cubicBezTo>
                    <a:cubicBezTo>
                      <a:pt x="11" y="376"/>
                      <a:pt x="14" y="376"/>
                      <a:pt x="15" y="378"/>
                    </a:cubicBezTo>
                    <a:cubicBezTo>
                      <a:pt x="15" y="378"/>
                      <a:pt x="16" y="379"/>
                      <a:pt x="15" y="380"/>
                    </a:cubicBezTo>
                    <a:cubicBezTo>
                      <a:pt x="14" y="384"/>
                      <a:pt x="14" y="391"/>
                      <a:pt x="15" y="392"/>
                    </a:cubicBezTo>
                    <a:cubicBezTo>
                      <a:pt x="16" y="392"/>
                      <a:pt x="17" y="393"/>
                      <a:pt x="18" y="394"/>
                    </a:cubicBezTo>
                    <a:cubicBezTo>
                      <a:pt x="18" y="395"/>
                      <a:pt x="19" y="397"/>
                      <a:pt x="20" y="397"/>
                    </a:cubicBezTo>
                    <a:cubicBezTo>
                      <a:pt x="21" y="396"/>
                      <a:pt x="28" y="396"/>
                      <a:pt x="34" y="396"/>
                    </a:cubicBezTo>
                    <a:cubicBezTo>
                      <a:pt x="37" y="396"/>
                      <a:pt x="39" y="396"/>
                      <a:pt x="40" y="396"/>
                    </a:cubicBezTo>
                    <a:cubicBezTo>
                      <a:pt x="41" y="396"/>
                      <a:pt x="42" y="397"/>
                      <a:pt x="43" y="397"/>
                    </a:cubicBezTo>
                    <a:cubicBezTo>
                      <a:pt x="43" y="397"/>
                      <a:pt x="44" y="397"/>
                      <a:pt x="44" y="398"/>
                    </a:cubicBezTo>
                    <a:cubicBezTo>
                      <a:pt x="45" y="398"/>
                      <a:pt x="45" y="399"/>
                      <a:pt x="46" y="399"/>
                    </a:cubicBezTo>
                    <a:cubicBezTo>
                      <a:pt x="46" y="399"/>
                      <a:pt x="46" y="399"/>
                      <a:pt x="47" y="400"/>
                    </a:cubicBezTo>
                    <a:cubicBezTo>
                      <a:pt x="47" y="399"/>
                      <a:pt x="47" y="399"/>
                      <a:pt x="48" y="399"/>
                    </a:cubicBezTo>
                    <a:cubicBezTo>
                      <a:pt x="49" y="399"/>
                      <a:pt x="51" y="400"/>
                      <a:pt x="53" y="401"/>
                    </a:cubicBezTo>
                    <a:cubicBezTo>
                      <a:pt x="54" y="401"/>
                      <a:pt x="55" y="401"/>
                      <a:pt x="56" y="401"/>
                    </a:cubicBezTo>
                    <a:cubicBezTo>
                      <a:pt x="56" y="401"/>
                      <a:pt x="56" y="401"/>
                      <a:pt x="56" y="401"/>
                    </a:cubicBezTo>
                    <a:cubicBezTo>
                      <a:pt x="56" y="401"/>
                      <a:pt x="54" y="398"/>
                      <a:pt x="53" y="397"/>
                    </a:cubicBezTo>
                    <a:cubicBezTo>
                      <a:pt x="51" y="394"/>
                      <a:pt x="50" y="393"/>
                      <a:pt x="50" y="391"/>
                    </a:cubicBezTo>
                    <a:cubicBezTo>
                      <a:pt x="50" y="390"/>
                      <a:pt x="50" y="389"/>
                      <a:pt x="49" y="387"/>
                    </a:cubicBezTo>
                    <a:cubicBezTo>
                      <a:pt x="49" y="386"/>
                      <a:pt x="49" y="384"/>
                      <a:pt x="49" y="383"/>
                    </a:cubicBezTo>
                    <a:cubicBezTo>
                      <a:pt x="49" y="383"/>
                      <a:pt x="49" y="382"/>
                      <a:pt x="49" y="382"/>
                    </a:cubicBezTo>
                    <a:cubicBezTo>
                      <a:pt x="48" y="379"/>
                      <a:pt x="48" y="374"/>
                      <a:pt x="51" y="372"/>
                    </a:cubicBezTo>
                    <a:cubicBezTo>
                      <a:pt x="53" y="371"/>
                      <a:pt x="54" y="370"/>
                      <a:pt x="54" y="369"/>
                    </a:cubicBezTo>
                    <a:cubicBezTo>
                      <a:pt x="55" y="368"/>
                      <a:pt x="56" y="367"/>
                      <a:pt x="58" y="367"/>
                    </a:cubicBezTo>
                    <a:cubicBezTo>
                      <a:pt x="60" y="367"/>
                      <a:pt x="64" y="365"/>
                      <a:pt x="64" y="360"/>
                    </a:cubicBezTo>
                    <a:cubicBezTo>
                      <a:pt x="64" y="354"/>
                      <a:pt x="67" y="351"/>
                      <a:pt x="72" y="347"/>
                    </a:cubicBezTo>
                    <a:cubicBezTo>
                      <a:pt x="72" y="347"/>
                      <a:pt x="72" y="347"/>
                      <a:pt x="72" y="347"/>
                    </a:cubicBezTo>
                    <a:cubicBezTo>
                      <a:pt x="74" y="345"/>
                      <a:pt x="77" y="343"/>
                      <a:pt x="79" y="342"/>
                    </a:cubicBezTo>
                    <a:cubicBezTo>
                      <a:pt x="82" y="340"/>
                      <a:pt x="85" y="338"/>
                      <a:pt x="85" y="337"/>
                    </a:cubicBezTo>
                    <a:cubicBezTo>
                      <a:pt x="84" y="336"/>
                      <a:pt x="85" y="333"/>
                      <a:pt x="86" y="330"/>
                    </a:cubicBezTo>
                    <a:cubicBezTo>
                      <a:pt x="87" y="328"/>
                      <a:pt x="87" y="326"/>
                      <a:pt x="87" y="326"/>
                    </a:cubicBezTo>
                    <a:cubicBezTo>
                      <a:pt x="87" y="325"/>
                      <a:pt x="83" y="324"/>
                      <a:pt x="81" y="324"/>
                    </a:cubicBezTo>
                    <a:cubicBezTo>
                      <a:pt x="79" y="324"/>
                      <a:pt x="78" y="324"/>
                      <a:pt x="77" y="324"/>
                    </a:cubicBezTo>
                    <a:cubicBezTo>
                      <a:pt x="74" y="323"/>
                      <a:pt x="69" y="319"/>
                      <a:pt x="68" y="314"/>
                    </a:cubicBezTo>
                    <a:cubicBezTo>
                      <a:pt x="66" y="311"/>
                      <a:pt x="67" y="308"/>
                      <a:pt x="68" y="305"/>
                    </a:cubicBezTo>
                    <a:cubicBezTo>
                      <a:pt x="71" y="300"/>
                      <a:pt x="76" y="295"/>
                      <a:pt x="88" y="294"/>
                    </a:cubicBezTo>
                    <a:cubicBezTo>
                      <a:pt x="88" y="294"/>
                      <a:pt x="88" y="294"/>
                      <a:pt x="88" y="292"/>
                    </a:cubicBezTo>
                    <a:cubicBezTo>
                      <a:pt x="88" y="291"/>
                      <a:pt x="88" y="289"/>
                      <a:pt x="90" y="288"/>
                    </a:cubicBezTo>
                    <a:cubicBezTo>
                      <a:pt x="92" y="287"/>
                      <a:pt x="92" y="285"/>
                      <a:pt x="92" y="281"/>
                    </a:cubicBezTo>
                    <a:cubicBezTo>
                      <a:pt x="92" y="277"/>
                      <a:pt x="92" y="269"/>
                      <a:pt x="98" y="269"/>
                    </a:cubicBezTo>
                    <a:cubicBezTo>
                      <a:pt x="100" y="268"/>
                      <a:pt x="101" y="267"/>
                      <a:pt x="101" y="267"/>
                    </a:cubicBezTo>
                    <a:cubicBezTo>
                      <a:pt x="101" y="267"/>
                      <a:pt x="101" y="267"/>
                      <a:pt x="101" y="267"/>
                    </a:cubicBezTo>
                    <a:cubicBezTo>
                      <a:pt x="99" y="266"/>
                      <a:pt x="97" y="265"/>
                      <a:pt x="98" y="263"/>
                    </a:cubicBezTo>
                    <a:cubicBezTo>
                      <a:pt x="98" y="262"/>
                      <a:pt x="98" y="261"/>
                      <a:pt x="101" y="260"/>
                    </a:cubicBezTo>
                    <a:cubicBezTo>
                      <a:pt x="105" y="260"/>
                      <a:pt x="105" y="262"/>
                      <a:pt x="106" y="263"/>
                    </a:cubicBezTo>
                    <a:cubicBezTo>
                      <a:pt x="107" y="264"/>
                      <a:pt x="107" y="264"/>
                      <a:pt x="108" y="264"/>
                    </a:cubicBezTo>
                    <a:cubicBezTo>
                      <a:pt x="109" y="264"/>
                      <a:pt x="112" y="262"/>
                      <a:pt x="113" y="260"/>
                    </a:cubicBezTo>
                    <a:cubicBezTo>
                      <a:pt x="113" y="259"/>
                      <a:pt x="113" y="258"/>
                      <a:pt x="112" y="257"/>
                    </a:cubicBezTo>
                    <a:cubicBezTo>
                      <a:pt x="111" y="257"/>
                      <a:pt x="110" y="256"/>
                      <a:pt x="110" y="256"/>
                    </a:cubicBezTo>
                    <a:cubicBezTo>
                      <a:pt x="109" y="256"/>
                      <a:pt x="108" y="257"/>
                      <a:pt x="107" y="258"/>
                    </a:cubicBezTo>
                    <a:cubicBezTo>
                      <a:pt x="106" y="258"/>
                      <a:pt x="106" y="259"/>
                      <a:pt x="105" y="259"/>
                    </a:cubicBezTo>
                    <a:cubicBezTo>
                      <a:pt x="103" y="260"/>
                      <a:pt x="102" y="259"/>
                      <a:pt x="101" y="258"/>
                    </a:cubicBezTo>
                    <a:cubicBezTo>
                      <a:pt x="100" y="257"/>
                      <a:pt x="99" y="256"/>
                      <a:pt x="98" y="256"/>
                    </a:cubicBezTo>
                    <a:cubicBezTo>
                      <a:pt x="96" y="256"/>
                      <a:pt x="96" y="253"/>
                      <a:pt x="96" y="251"/>
                    </a:cubicBezTo>
                    <a:cubicBezTo>
                      <a:pt x="96" y="249"/>
                      <a:pt x="96" y="248"/>
                      <a:pt x="96" y="247"/>
                    </a:cubicBezTo>
                    <a:cubicBezTo>
                      <a:pt x="95" y="245"/>
                      <a:pt x="93" y="239"/>
                      <a:pt x="95" y="236"/>
                    </a:cubicBezTo>
                    <a:cubicBezTo>
                      <a:pt x="96" y="235"/>
                      <a:pt x="96" y="235"/>
                      <a:pt x="97" y="235"/>
                    </a:cubicBezTo>
                    <a:cubicBezTo>
                      <a:pt x="99" y="235"/>
                      <a:pt x="101" y="236"/>
                      <a:pt x="104" y="237"/>
                    </a:cubicBezTo>
                    <a:cubicBezTo>
                      <a:pt x="107" y="238"/>
                      <a:pt x="111" y="240"/>
                      <a:pt x="114" y="240"/>
                    </a:cubicBezTo>
                    <a:cubicBezTo>
                      <a:pt x="121" y="241"/>
                      <a:pt x="126" y="237"/>
                      <a:pt x="126" y="235"/>
                    </a:cubicBezTo>
                    <a:cubicBezTo>
                      <a:pt x="126" y="234"/>
                      <a:pt x="126" y="233"/>
                      <a:pt x="125" y="232"/>
                    </a:cubicBezTo>
                    <a:cubicBezTo>
                      <a:pt x="125" y="230"/>
                      <a:pt x="124" y="226"/>
                      <a:pt x="127" y="223"/>
                    </a:cubicBezTo>
                    <a:cubicBezTo>
                      <a:pt x="129" y="222"/>
                      <a:pt x="129" y="222"/>
                      <a:pt x="129" y="221"/>
                    </a:cubicBezTo>
                    <a:cubicBezTo>
                      <a:pt x="129" y="221"/>
                      <a:pt x="129" y="220"/>
                      <a:pt x="128" y="219"/>
                    </a:cubicBezTo>
                    <a:cubicBezTo>
                      <a:pt x="128" y="219"/>
                      <a:pt x="127" y="218"/>
                      <a:pt x="127" y="216"/>
                    </a:cubicBezTo>
                    <a:cubicBezTo>
                      <a:pt x="126" y="214"/>
                      <a:pt x="126" y="212"/>
                      <a:pt x="127" y="211"/>
                    </a:cubicBezTo>
                    <a:cubicBezTo>
                      <a:pt x="128" y="209"/>
                      <a:pt x="131" y="209"/>
                      <a:pt x="132" y="211"/>
                    </a:cubicBezTo>
                    <a:cubicBezTo>
                      <a:pt x="132" y="211"/>
                      <a:pt x="133" y="211"/>
                      <a:pt x="137" y="211"/>
                    </a:cubicBezTo>
                    <a:cubicBezTo>
                      <a:pt x="143" y="211"/>
                      <a:pt x="152" y="210"/>
                      <a:pt x="160" y="209"/>
                    </a:cubicBezTo>
                    <a:cubicBezTo>
                      <a:pt x="172" y="206"/>
                      <a:pt x="180" y="202"/>
                      <a:pt x="181" y="199"/>
                    </a:cubicBezTo>
                    <a:cubicBezTo>
                      <a:pt x="182" y="196"/>
                      <a:pt x="185" y="192"/>
                      <a:pt x="188" y="18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2" name="Freeform 155">
                <a:extLst>
                  <a:ext uri="{FF2B5EF4-FFF2-40B4-BE49-F238E27FC236}">
                    <a16:creationId xmlns:a16="http://schemas.microsoft.com/office/drawing/2014/main" id="{EA854EB2-A5E0-4EA2-B1EA-04B0B3369D04}"/>
                  </a:ext>
                </a:extLst>
              </p:cNvPr>
              <p:cNvSpPr>
                <a:spLocks/>
              </p:cNvSpPr>
              <p:nvPr/>
            </p:nvSpPr>
            <p:spPr bwMode="auto">
              <a:xfrm>
                <a:off x="4090571" y="6482162"/>
                <a:ext cx="22463" cy="4493"/>
              </a:xfrm>
              <a:custGeom>
                <a:avLst/>
                <a:gdLst>
                  <a:gd name="T0" fmla="*/ 9 w 9"/>
                  <a:gd name="T1" fmla="*/ 0 h 2"/>
                  <a:gd name="T2" fmla="*/ 8 w 9"/>
                  <a:gd name="T3" fmla="*/ 0 h 2"/>
                  <a:gd name="T4" fmla="*/ 7 w 9"/>
                  <a:gd name="T5" fmla="*/ 0 h 2"/>
                  <a:gd name="T6" fmla="*/ 4 w 9"/>
                  <a:gd name="T7" fmla="*/ 0 h 2"/>
                  <a:gd name="T8" fmla="*/ 0 w 9"/>
                  <a:gd name="T9" fmla="*/ 0 h 2"/>
                  <a:gd name="T10" fmla="*/ 0 w 9"/>
                  <a:gd name="T11" fmla="*/ 0 h 2"/>
                  <a:gd name="T12" fmla="*/ 3 w 9"/>
                  <a:gd name="T13" fmla="*/ 1 h 2"/>
                  <a:gd name="T14" fmla="*/ 7 w 9"/>
                  <a:gd name="T15" fmla="*/ 2 h 2"/>
                  <a:gd name="T16" fmla="*/ 9 w 9"/>
                  <a:gd name="T17" fmla="*/ 0 h 2"/>
                  <a:gd name="T18" fmla="*/ 9 w 9"/>
                  <a:gd name="T19" fmla="*/ 0 h 2"/>
                  <a:gd name="T20" fmla="*/ 9 w 9"/>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
                    <a:moveTo>
                      <a:pt x="9" y="0"/>
                    </a:moveTo>
                    <a:cubicBezTo>
                      <a:pt x="9" y="0"/>
                      <a:pt x="8" y="0"/>
                      <a:pt x="8" y="0"/>
                    </a:cubicBezTo>
                    <a:cubicBezTo>
                      <a:pt x="7" y="0"/>
                      <a:pt x="7" y="0"/>
                      <a:pt x="7" y="0"/>
                    </a:cubicBezTo>
                    <a:cubicBezTo>
                      <a:pt x="6" y="0"/>
                      <a:pt x="5" y="0"/>
                      <a:pt x="4" y="0"/>
                    </a:cubicBezTo>
                    <a:cubicBezTo>
                      <a:pt x="2" y="0"/>
                      <a:pt x="1" y="0"/>
                      <a:pt x="0" y="0"/>
                    </a:cubicBezTo>
                    <a:cubicBezTo>
                      <a:pt x="0" y="0"/>
                      <a:pt x="0" y="0"/>
                      <a:pt x="0" y="0"/>
                    </a:cubicBezTo>
                    <a:cubicBezTo>
                      <a:pt x="1" y="0"/>
                      <a:pt x="2" y="0"/>
                      <a:pt x="3" y="1"/>
                    </a:cubicBezTo>
                    <a:cubicBezTo>
                      <a:pt x="4" y="1"/>
                      <a:pt x="6" y="2"/>
                      <a:pt x="7" y="2"/>
                    </a:cubicBezTo>
                    <a:cubicBezTo>
                      <a:pt x="9" y="2"/>
                      <a:pt x="9" y="1"/>
                      <a:pt x="9" y="0"/>
                    </a:cubicBezTo>
                    <a:cubicBezTo>
                      <a:pt x="9" y="0"/>
                      <a:pt x="9" y="0"/>
                      <a:pt x="9" y="0"/>
                    </a:cubicBezTo>
                    <a:cubicBezTo>
                      <a:pt x="9" y="0"/>
                      <a:pt x="9" y="0"/>
                      <a:pt x="9" y="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3" name="Freeform 156">
                <a:extLst>
                  <a:ext uri="{FF2B5EF4-FFF2-40B4-BE49-F238E27FC236}">
                    <a16:creationId xmlns:a16="http://schemas.microsoft.com/office/drawing/2014/main" id="{2EB68CCE-87AA-4A77-ABD3-4B13510AB988}"/>
                  </a:ext>
                </a:extLst>
              </p:cNvPr>
              <p:cNvSpPr>
                <a:spLocks/>
              </p:cNvSpPr>
              <p:nvPr/>
            </p:nvSpPr>
            <p:spPr bwMode="auto">
              <a:xfrm>
                <a:off x="3716941" y="4760018"/>
                <a:ext cx="356410" cy="513648"/>
              </a:xfrm>
              <a:custGeom>
                <a:avLst/>
                <a:gdLst>
                  <a:gd name="T0" fmla="*/ 79 w 142"/>
                  <a:gd name="T1" fmla="*/ 177 h 208"/>
                  <a:gd name="T2" fmla="*/ 125 w 142"/>
                  <a:gd name="T3" fmla="*/ 207 h 208"/>
                  <a:gd name="T4" fmla="*/ 127 w 142"/>
                  <a:gd name="T5" fmla="*/ 207 h 208"/>
                  <a:gd name="T6" fmla="*/ 132 w 142"/>
                  <a:gd name="T7" fmla="*/ 198 h 208"/>
                  <a:gd name="T8" fmla="*/ 131 w 142"/>
                  <a:gd name="T9" fmla="*/ 197 h 208"/>
                  <a:gd name="T10" fmla="*/ 132 w 142"/>
                  <a:gd name="T11" fmla="*/ 195 h 208"/>
                  <a:gd name="T12" fmla="*/ 139 w 142"/>
                  <a:gd name="T13" fmla="*/ 185 h 208"/>
                  <a:gd name="T14" fmla="*/ 136 w 142"/>
                  <a:gd name="T15" fmla="*/ 175 h 208"/>
                  <a:gd name="T16" fmla="*/ 140 w 142"/>
                  <a:gd name="T17" fmla="*/ 161 h 208"/>
                  <a:gd name="T18" fmla="*/ 140 w 142"/>
                  <a:gd name="T19" fmla="*/ 143 h 208"/>
                  <a:gd name="T20" fmla="*/ 137 w 142"/>
                  <a:gd name="T21" fmla="*/ 130 h 208"/>
                  <a:gd name="T22" fmla="*/ 136 w 142"/>
                  <a:gd name="T23" fmla="*/ 127 h 208"/>
                  <a:gd name="T24" fmla="*/ 134 w 142"/>
                  <a:gd name="T25" fmla="*/ 124 h 208"/>
                  <a:gd name="T26" fmla="*/ 131 w 142"/>
                  <a:gd name="T27" fmla="*/ 124 h 208"/>
                  <a:gd name="T28" fmla="*/ 124 w 142"/>
                  <a:gd name="T29" fmla="*/ 124 h 208"/>
                  <a:gd name="T30" fmla="*/ 120 w 142"/>
                  <a:gd name="T31" fmla="*/ 111 h 208"/>
                  <a:gd name="T32" fmla="*/ 117 w 142"/>
                  <a:gd name="T33" fmla="*/ 110 h 208"/>
                  <a:gd name="T34" fmla="*/ 104 w 142"/>
                  <a:gd name="T35" fmla="*/ 113 h 208"/>
                  <a:gd name="T36" fmla="*/ 98 w 142"/>
                  <a:gd name="T37" fmla="*/ 106 h 208"/>
                  <a:gd name="T38" fmla="*/ 92 w 142"/>
                  <a:gd name="T39" fmla="*/ 101 h 208"/>
                  <a:gd name="T40" fmla="*/ 87 w 142"/>
                  <a:gd name="T41" fmla="*/ 91 h 208"/>
                  <a:gd name="T42" fmla="*/ 84 w 142"/>
                  <a:gd name="T43" fmla="*/ 81 h 208"/>
                  <a:gd name="T44" fmla="*/ 84 w 142"/>
                  <a:gd name="T45" fmla="*/ 79 h 208"/>
                  <a:gd name="T46" fmla="*/ 91 w 142"/>
                  <a:gd name="T47" fmla="*/ 68 h 208"/>
                  <a:gd name="T48" fmla="*/ 99 w 142"/>
                  <a:gd name="T49" fmla="*/ 53 h 208"/>
                  <a:gd name="T50" fmla="*/ 118 w 142"/>
                  <a:gd name="T51" fmla="*/ 45 h 208"/>
                  <a:gd name="T52" fmla="*/ 124 w 142"/>
                  <a:gd name="T53" fmla="*/ 43 h 208"/>
                  <a:gd name="T54" fmla="*/ 126 w 142"/>
                  <a:gd name="T55" fmla="*/ 30 h 208"/>
                  <a:gd name="T56" fmla="*/ 116 w 142"/>
                  <a:gd name="T57" fmla="*/ 25 h 208"/>
                  <a:gd name="T58" fmla="*/ 105 w 142"/>
                  <a:gd name="T59" fmla="*/ 26 h 208"/>
                  <a:gd name="T60" fmla="*/ 92 w 142"/>
                  <a:gd name="T61" fmla="*/ 25 h 208"/>
                  <a:gd name="T62" fmla="*/ 87 w 142"/>
                  <a:gd name="T63" fmla="*/ 16 h 208"/>
                  <a:gd name="T64" fmla="*/ 76 w 142"/>
                  <a:gd name="T65" fmla="*/ 5 h 208"/>
                  <a:gd name="T66" fmla="*/ 68 w 142"/>
                  <a:gd name="T67" fmla="*/ 0 h 208"/>
                  <a:gd name="T68" fmla="*/ 66 w 142"/>
                  <a:gd name="T69" fmla="*/ 1 h 208"/>
                  <a:gd name="T70" fmla="*/ 68 w 142"/>
                  <a:gd name="T71" fmla="*/ 3 h 208"/>
                  <a:gd name="T72" fmla="*/ 69 w 142"/>
                  <a:gd name="T73" fmla="*/ 6 h 208"/>
                  <a:gd name="T74" fmla="*/ 66 w 142"/>
                  <a:gd name="T75" fmla="*/ 12 h 208"/>
                  <a:gd name="T76" fmla="*/ 39 w 142"/>
                  <a:gd name="T77" fmla="*/ 33 h 208"/>
                  <a:gd name="T78" fmla="*/ 28 w 142"/>
                  <a:gd name="T79" fmla="*/ 52 h 208"/>
                  <a:gd name="T80" fmla="*/ 19 w 142"/>
                  <a:gd name="T81" fmla="*/ 51 h 208"/>
                  <a:gd name="T82" fmla="*/ 18 w 142"/>
                  <a:gd name="T83" fmla="*/ 50 h 208"/>
                  <a:gd name="T84" fmla="*/ 11 w 142"/>
                  <a:gd name="T85" fmla="*/ 49 h 208"/>
                  <a:gd name="T86" fmla="*/ 11 w 142"/>
                  <a:gd name="T87" fmla="*/ 41 h 208"/>
                  <a:gd name="T88" fmla="*/ 10 w 142"/>
                  <a:gd name="T89" fmla="*/ 39 h 208"/>
                  <a:gd name="T90" fmla="*/ 9 w 142"/>
                  <a:gd name="T91" fmla="*/ 37 h 208"/>
                  <a:gd name="T92" fmla="*/ 5 w 142"/>
                  <a:gd name="T93" fmla="*/ 61 h 208"/>
                  <a:gd name="T94" fmla="*/ 2 w 142"/>
                  <a:gd name="T95" fmla="*/ 65 h 208"/>
                  <a:gd name="T96" fmla="*/ 20 w 142"/>
                  <a:gd name="T97" fmla="*/ 82 h 208"/>
                  <a:gd name="T98" fmla="*/ 33 w 142"/>
                  <a:gd name="T99" fmla="*/ 107 h 208"/>
                  <a:gd name="T100" fmla="*/ 61 w 142"/>
                  <a:gd name="T101"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 h="208">
                    <a:moveTo>
                      <a:pt x="61" y="164"/>
                    </a:moveTo>
                    <a:cubicBezTo>
                      <a:pt x="63" y="165"/>
                      <a:pt x="64" y="166"/>
                      <a:pt x="65" y="167"/>
                    </a:cubicBezTo>
                    <a:cubicBezTo>
                      <a:pt x="68" y="170"/>
                      <a:pt x="72" y="173"/>
                      <a:pt x="79" y="177"/>
                    </a:cubicBezTo>
                    <a:cubicBezTo>
                      <a:pt x="99" y="187"/>
                      <a:pt x="110" y="193"/>
                      <a:pt x="112" y="197"/>
                    </a:cubicBezTo>
                    <a:cubicBezTo>
                      <a:pt x="114" y="201"/>
                      <a:pt x="121" y="205"/>
                      <a:pt x="124" y="207"/>
                    </a:cubicBezTo>
                    <a:cubicBezTo>
                      <a:pt x="125" y="207"/>
                      <a:pt x="125" y="207"/>
                      <a:pt x="125" y="207"/>
                    </a:cubicBezTo>
                    <a:cubicBezTo>
                      <a:pt x="125" y="207"/>
                      <a:pt x="126" y="208"/>
                      <a:pt x="126" y="208"/>
                    </a:cubicBezTo>
                    <a:cubicBezTo>
                      <a:pt x="126" y="208"/>
                      <a:pt x="126" y="208"/>
                      <a:pt x="126" y="208"/>
                    </a:cubicBezTo>
                    <a:cubicBezTo>
                      <a:pt x="126" y="208"/>
                      <a:pt x="127" y="207"/>
                      <a:pt x="127" y="207"/>
                    </a:cubicBezTo>
                    <a:cubicBezTo>
                      <a:pt x="129" y="206"/>
                      <a:pt x="130" y="203"/>
                      <a:pt x="130" y="201"/>
                    </a:cubicBezTo>
                    <a:cubicBezTo>
                      <a:pt x="131" y="200"/>
                      <a:pt x="131" y="199"/>
                      <a:pt x="131" y="199"/>
                    </a:cubicBezTo>
                    <a:cubicBezTo>
                      <a:pt x="131" y="199"/>
                      <a:pt x="131" y="199"/>
                      <a:pt x="132" y="198"/>
                    </a:cubicBezTo>
                    <a:cubicBezTo>
                      <a:pt x="132" y="198"/>
                      <a:pt x="132" y="198"/>
                      <a:pt x="132" y="198"/>
                    </a:cubicBezTo>
                    <a:cubicBezTo>
                      <a:pt x="132" y="198"/>
                      <a:pt x="132" y="198"/>
                      <a:pt x="132" y="198"/>
                    </a:cubicBezTo>
                    <a:cubicBezTo>
                      <a:pt x="132" y="198"/>
                      <a:pt x="131" y="197"/>
                      <a:pt x="131" y="197"/>
                    </a:cubicBezTo>
                    <a:cubicBezTo>
                      <a:pt x="131" y="197"/>
                      <a:pt x="132" y="197"/>
                      <a:pt x="132" y="196"/>
                    </a:cubicBezTo>
                    <a:cubicBezTo>
                      <a:pt x="132" y="196"/>
                      <a:pt x="132" y="196"/>
                      <a:pt x="132" y="196"/>
                    </a:cubicBezTo>
                    <a:cubicBezTo>
                      <a:pt x="132" y="195"/>
                      <a:pt x="132" y="195"/>
                      <a:pt x="132" y="195"/>
                    </a:cubicBezTo>
                    <a:cubicBezTo>
                      <a:pt x="132" y="195"/>
                      <a:pt x="132" y="194"/>
                      <a:pt x="132" y="194"/>
                    </a:cubicBezTo>
                    <a:cubicBezTo>
                      <a:pt x="132" y="194"/>
                      <a:pt x="133" y="194"/>
                      <a:pt x="133" y="193"/>
                    </a:cubicBezTo>
                    <a:cubicBezTo>
                      <a:pt x="135" y="192"/>
                      <a:pt x="139" y="187"/>
                      <a:pt x="139" y="185"/>
                    </a:cubicBezTo>
                    <a:cubicBezTo>
                      <a:pt x="139" y="185"/>
                      <a:pt x="138" y="184"/>
                      <a:pt x="137" y="184"/>
                    </a:cubicBezTo>
                    <a:cubicBezTo>
                      <a:pt x="136" y="183"/>
                      <a:pt x="134" y="182"/>
                      <a:pt x="134" y="180"/>
                    </a:cubicBezTo>
                    <a:cubicBezTo>
                      <a:pt x="134" y="178"/>
                      <a:pt x="135" y="177"/>
                      <a:pt x="136" y="175"/>
                    </a:cubicBezTo>
                    <a:cubicBezTo>
                      <a:pt x="137" y="174"/>
                      <a:pt x="138" y="171"/>
                      <a:pt x="137" y="171"/>
                    </a:cubicBezTo>
                    <a:cubicBezTo>
                      <a:pt x="136" y="169"/>
                      <a:pt x="137" y="167"/>
                      <a:pt x="138" y="165"/>
                    </a:cubicBezTo>
                    <a:cubicBezTo>
                      <a:pt x="139" y="163"/>
                      <a:pt x="140" y="162"/>
                      <a:pt x="140" y="161"/>
                    </a:cubicBezTo>
                    <a:cubicBezTo>
                      <a:pt x="140" y="161"/>
                      <a:pt x="139" y="160"/>
                      <a:pt x="139" y="159"/>
                    </a:cubicBezTo>
                    <a:cubicBezTo>
                      <a:pt x="138" y="149"/>
                      <a:pt x="138" y="145"/>
                      <a:pt x="139" y="144"/>
                    </a:cubicBezTo>
                    <a:cubicBezTo>
                      <a:pt x="139" y="144"/>
                      <a:pt x="140" y="144"/>
                      <a:pt x="140" y="143"/>
                    </a:cubicBezTo>
                    <a:cubicBezTo>
                      <a:pt x="142" y="142"/>
                      <a:pt x="142" y="141"/>
                      <a:pt x="142" y="139"/>
                    </a:cubicBezTo>
                    <a:cubicBezTo>
                      <a:pt x="141" y="138"/>
                      <a:pt x="140" y="135"/>
                      <a:pt x="138" y="133"/>
                    </a:cubicBezTo>
                    <a:cubicBezTo>
                      <a:pt x="138" y="132"/>
                      <a:pt x="138" y="131"/>
                      <a:pt x="137" y="130"/>
                    </a:cubicBezTo>
                    <a:cubicBezTo>
                      <a:pt x="137" y="130"/>
                      <a:pt x="137" y="130"/>
                      <a:pt x="137" y="130"/>
                    </a:cubicBezTo>
                    <a:cubicBezTo>
                      <a:pt x="137" y="129"/>
                      <a:pt x="136" y="129"/>
                      <a:pt x="136" y="128"/>
                    </a:cubicBezTo>
                    <a:cubicBezTo>
                      <a:pt x="136" y="128"/>
                      <a:pt x="136" y="128"/>
                      <a:pt x="136" y="127"/>
                    </a:cubicBezTo>
                    <a:cubicBezTo>
                      <a:pt x="135" y="127"/>
                      <a:pt x="135" y="126"/>
                      <a:pt x="135" y="126"/>
                    </a:cubicBezTo>
                    <a:cubicBezTo>
                      <a:pt x="135" y="125"/>
                      <a:pt x="135" y="125"/>
                      <a:pt x="135" y="125"/>
                    </a:cubicBezTo>
                    <a:cubicBezTo>
                      <a:pt x="134" y="125"/>
                      <a:pt x="134" y="124"/>
                      <a:pt x="134" y="124"/>
                    </a:cubicBezTo>
                    <a:cubicBezTo>
                      <a:pt x="134" y="124"/>
                      <a:pt x="134" y="124"/>
                      <a:pt x="134" y="124"/>
                    </a:cubicBezTo>
                    <a:cubicBezTo>
                      <a:pt x="133" y="124"/>
                      <a:pt x="132" y="124"/>
                      <a:pt x="132" y="124"/>
                    </a:cubicBezTo>
                    <a:cubicBezTo>
                      <a:pt x="131" y="124"/>
                      <a:pt x="131" y="124"/>
                      <a:pt x="131" y="124"/>
                    </a:cubicBezTo>
                    <a:cubicBezTo>
                      <a:pt x="129" y="124"/>
                      <a:pt x="128" y="124"/>
                      <a:pt x="126" y="124"/>
                    </a:cubicBezTo>
                    <a:cubicBezTo>
                      <a:pt x="126" y="124"/>
                      <a:pt x="126" y="124"/>
                      <a:pt x="126" y="124"/>
                    </a:cubicBezTo>
                    <a:cubicBezTo>
                      <a:pt x="125" y="124"/>
                      <a:pt x="125" y="124"/>
                      <a:pt x="124" y="124"/>
                    </a:cubicBezTo>
                    <a:cubicBezTo>
                      <a:pt x="123" y="125"/>
                      <a:pt x="122" y="125"/>
                      <a:pt x="122" y="124"/>
                    </a:cubicBezTo>
                    <a:cubicBezTo>
                      <a:pt x="120" y="122"/>
                      <a:pt x="120" y="118"/>
                      <a:pt x="120" y="113"/>
                    </a:cubicBezTo>
                    <a:cubicBezTo>
                      <a:pt x="120" y="113"/>
                      <a:pt x="120" y="112"/>
                      <a:pt x="120" y="111"/>
                    </a:cubicBezTo>
                    <a:cubicBezTo>
                      <a:pt x="120" y="110"/>
                      <a:pt x="120" y="110"/>
                      <a:pt x="120" y="109"/>
                    </a:cubicBezTo>
                    <a:cubicBezTo>
                      <a:pt x="120" y="108"/>
                      <a:pt x="120" y="107"/>
                      <a:pt x="120" y="107"/>
                    </a:cubicBezTo>
                    <a:cubicBezTo>
                      <a:pt x="119" y="107"/>
                      <a:pt x="118" y="109"/>
                      <a:pt x="117" y="110"/>
                    </a:cubicBezTo>
                    <a:cubicBezTo>
                      <a:pt x="116" y="113"/>
                      <a:pt x="114" y="113"/>
                      <a:pt x="111" y="113"/>
                    </a:cubicBezTo>
                    <a:cubicBezTo>
                      <a:pt x="110" y="113"/>
                      <a:pt x="109" y="113"/>
                      <a:pt x="108" y="113"/>
                    </a:cubicBezTo>
                    <a:cubicBezTo>
                      <a:pt x="107" y="113"/>
                      <a:pt x="106" y="113"/>
                      <a:pt x="104" y="113"/>
                    </a:cubicBezTo>
                    <a:cubicBezTo>
                      <a:pt x="100" y="113"/>
                      <a:pt x="100" y="110"/>
                      <a:pt x="99" y="108"/>
                    </a:cubicBezTo>
                    <a:cubicBezTo>
                      <a:pt x="99" y="107"/>
                      <a:pt x="99" y="107"/>
                      <a:pt x="99" y="106"/>
                    </a:cubicBezTo>
                    <a:cubicBezTo>
                      <a:pt x="99" y="106"/>
                      <a:pt x="99" y="106"/>
                      <a:pt x="98" y="106"/>
                    </a:cubicBezTo>
                    <a:cubicBezTo>
                      <a:pt x="98" y="106"/>
                      <a:pt x="98" y="106"/>
                      <a:pt x="97" y="106"/>
                    </a:cubicBezTo>
                    <a:cubicBezTo>
                      <a:pt x="95" y="106"/>
                      <a:pt x="94" y="106"/>
                      <a:pt x="93" y="105"/>
                    </a:cubicBezTo>
                    <a:cubicBezTo>
                      <a:pt x="92" y="104"/>
                      <a:pt x="91" y="102"/>
                      <a:pt x="92" y="101"/>
                    </a:cubicBezTo>
                    <a:cubicBezTo>
                      <a:pt x="92" y="99"/>
                      <a:pt x="90" y="97"/>
                      <a:pt x="89" y="94"/>
                    </a:cubicBezTo>
                    <a:cubicBezTo>
                      <a:pt x="88" y="93"/>
                      <a:pt x="88" y="93"/>
                      <a:pt x="87" y="92"/>
                    </a:cubicBezTo>
                    <a:cubicBezTo>
                      <a:pt x="87" y="91"/>
                      <a:pt x="87" y="91"/>
                      <a:pt x="87" y="91"/>
                    </a:cubicBezTo>
                    <a:cubicBezTo>
                      <a:pt x="86" y="90"/>
                      <a:pt x="85" y="89"/>
                      <a:pt x="85" y="88"/>
                    </a:cubicBezTo>
                    <a:cubicBezTo>
                      <a:pt x="84" y="86"/>
                      <a:pt x="83" y="85"/>
                      <a:pt x="83" y="83"/>
                    </a:cubicBezTo>
                    <a:cubicBezTo>
                      <a:pt x="83" y="82"/>
                      <a:pt x="84" y="82"/>
                      <a:pt x="84" y="81"/>
                    </a:cubicBezTo>
                    <a:cubicBezTo>
                      <a:pt x="84" y="81"/>
                      <a:pt x="85" y="80"/>
                      <a:pt x="85" y="80"/>
                    </a:cubicBezTo>
                    <a:cubicBezTo>
                      <a:pt x="85" y="80"/>
                      <a:pt x="85" y="80"/>
                      <a:pt x="85" y="79"/>
                    </a:cubicBezTo>
                    <a:cubicBezTo>
                      <a:pt x="85" y="79"/>
                      <a:pt x="84" y="79"/>
                      <a:pt x="84" y="79"/>
                    </a:cubicBezTo>
                    <a:cubicBezTo>
                      <a:pt x="84" y="77"/>
                      <a:pt x="84" y="75"/>
                      <a:pt x="86" y="73"/>
                    </a:cubicBezTo>
                    <a:cubicBezTo>
                      <a:pt x="87" y="72"/>
                      <a:pt x="88" y="72"/>
                      <a:pt x="89" y="71"/>
                    </a:cubicBezTo>
                    <a:cubicBezTo>
                      <a:pt x="91" y="70"/>
                      <a:pt x="91" y="70"/>
                      <a:pt x="91" y="68"/>
                    </a:cubicBezTo>
                    <a:cubicBezTo>
                      <a:pt x="90" y="66"/>
                      <a:pt x="91" y="64"/>
                      <a:pt x="92" y="62"/>
                    </a:cubicBezTo>
                    <a:cubicBezTo>
                      <a:pt x="93" y="61"/>
                      <a:pt x="94" y="59"/>
                      <a:pt x="94" y="57"/>
                    </a:cubicBezTo>
                    <a:cubicBezTo>
                      <a:pt x="94" y="54"/>
                      <a:pt x="97" y="53"/>
                      <a:pt x="99" y="53"/>
                    </a:cubicBezTo>
                    <a:cubicBezTo>
                      <a:pt x="101" y="52"/>
                      <a:pt x="103" y="51"/>
                      <a:pt x="105" y="50"/>
                    </a:cubicBezTo>
                    <a:cubicBezTo>
                      <a:pt x="107" y="48"/>
                      <a:pt x="110" y="48"/>
                      <a:pt x="112" y="47"/>
                    </a:cubicBezTo>
                    <a:cubicBezTo>
                      <a:pt x="115" y="47"/>
                      <a:pt x="117" y="47"/>
                      <a:pt x="118" y="45"/>
                    </a:cubicBezTo>
                    <a:cubicBezTo>
                      <a:pt x="120" y="44"/>
                      <a:pt x="121" y="43"/>
                      <a:pt x="123" y="43"/>
                    </a:cubicBezTo>
                    <a:cubicBezTo>
                      <a:pt x="123" y="43"/>
                      <a:pt x="124" y="43"/>
                      <a:pt x="124" y="44"/>
                    </a:cubicBezTo>
                    <a:cubicBezTo>
                      <a:pt x="124" y="43"/>
                      <a:pt x="124" y="43"/>
                      <a:pt x="124" y="43"/>
                    </a:cubicBezTo>
                    <a:cubicBezTo>
                      <a:pt x="122" y="42"/>
                      <a:pt x="121" y="41"/>
                      <a:pt x="120" y="40"/>
                    </a:cubicBezTo>
                    <a:cubicBezTo>
                      <a:pt x="119" y="38"/>
                      <a:pt x="122" y="36"/>
                      <a:pt x="124" y="33"/>
                    </a:cubicBezTo>
                    <a:cubicBezTo>
                      <a:pt x="125" y="32"/>
                      <a:pt x="126" y="31"/>
                      <a:pt x="126" y="30"/>
                    </a:cubicBezTo>
                    <a:cubicBezTo>
                      <a:pt x="126" y="30"/>
                      <a:pt x="126" y="30"/>
                      <a:pt x="126" y="29"/>
                    </a:cubicBezTo>
                    <a:cubicBezTo>
                      <a:pt x="126" y="29"/>
                      <a:pt x="125" y="27"/>
                      <a:pt x="119" y="25"/>
                    </a:cubicBezTo>
                    <a:cubicBezTo>
                      <a:pt x="118" y="24"/>
                      <a:pt x="117" y="25"/>
                      <a:pt x="116" y="25"/>
                    </a:cubicBezTo>
                    <a:cubicBezTo>
                      <a:pt x="114" y="25"/>
                      <a:pt x="112" y="26"/>
                      <a:pt x="111" y="25"/>
                    </a:cubicBezTo>
                    <a:cubicBezTo>
                      <a:pt x="111" y="25"/>
                      <a:pt x="110" y="25"/>
                      <a:pt x="109" y="25"/>
                    </a:cubicBezTo>
                    <a:cubicBezTo>
                      <a:pt x="108" y="25"/>
                      <a:pt x="106" y="25"/>
                      <a:pt x="105" y="26"/>
                    </a:cubicBezTo>
                    <a:cubicBezTo>
                      <a:pt x="104" y="27"/>
                      <a:pt x="102" y="27"/>
                      <a:pt x="99" y="27"/>
                    </a:cubicBezTo>
                    <a:cubicBezTo>
                      <a:pt x="99" y="27"/>
                      <a:pt x="99" y="27"/>
                      <a:pt x="98" y="27"/>
                    </a:cubicBezTo>
                    <a:cubicBezTo>
                      <a:pt x="96" y="27"/>
                      <a:pt x="93" y="27"/>
                      <a:pt x="92" y="25"/>
                    </a:cubicBezTo>
                    <a:cubicBezTo>
                      <a:pt x="91" y="25"/>
                      <a:pt x="91" y="24"/>
                      <a:pt x="91" y="23"/>
                    </a:cubicBezTo>
                    <a:cubicBezTo>
                      <a:pt x="91" y="22"/>
                      <a:pt x="90" y="21"/>
                      <a:pt x="89" y="20"/>
                    </a:cubicBezTo>
                    <a:cubicBezTo>
                      <a:pt x="88" y="19"/>
                      <a:pt x="86" y="18"/>
                      <a:pt x="87" y="16"/>
                    </a:cubicBezTo>
                    <a:cubicBezTo>
                      <a:pt x="87" y="15"/>
                      <a:pt x="86" y="14"/>
                      <a:pt x="85" y="13"/>
                    </a:cubicBezTo>
                    <a:cubicBezTo>
                      <a:pt x="84" y="12"/>
                      <a:pt x="82" y="10"/>
                      <a:pt x="80" y="10"/>
                    </a:cubicBezTo>
                    <a:cubicBezTo>
                      <a:pt x="77" y="10"/>
                      <a:pt x="76" y="7"/>
                      <a:pt x="76" y="5"/>
                    </a:cubicBezTo>
                    <a:cubicBezTo>
                      <a:pt x="75" y="3"/>
                      <a:pt x="74" y="1"/>
                      <a:pt x="73" y="1"/>
                    </a:cubicBezTo>
                    <a:cubicBezTo>
                      <a:pt x="73" y="0"/>
                      <a:pt x="72" y="0"/>
                      <a:pt x="71" y="0"/>
                    </a:cubicBezTo>
                    <a:cubicBezTo>
                      <a:pt x="70" y="0"/>
                      <a:pt x="69" y="0"/>
                      <a:pt x="68" y="0"/>
                    </a:cubicBezTo>
                    <a:cubicBezTo>
                      <a:pt x="68" y="0"/>
                      <a:pt x="68" y="1"/>
                      <a:pt x="67" y="1"/>
                    </a:cubicBezTo>
                    <a:cubicBezTo>
                      <a:pt x="67" y="1"/>
                      <a:pt x="66" y="1"/>
                      <a:pt x="66" y="1"/>
                    </a:cubicBezTo>
                    <a:cubicBezTo>
                      <a:pt x="66" y="1"/>
                      <a:pt x="66" y="1"/>
                      <a:pt x="66" y="1"/>
                    </a:cubicBezTo>
                    <a:cubicBezTo>
                      <a:pt x="66" y="1"/>
                      <a:pt x="67" y="1"/>
                      <a:pt x="67" y="2"/>
                    </a:cubicBezTo>
                    <a:cubicBezTo>
                      <a:pt x="67" y="2"/>
                      <a:pt x="67" y="2"/>
                      <a:pt x="68" y="3"/>
                    </a:cubicBezTo>
                    <a:cubicBezTo>
                      <a:pt x="68" y="3"/>
                      <a:pt x="68" y="3"/>
                      <a:pt x="68" y="3"/>
                    </a:cubicBezTo>
                    <a:cubicBezTo>
                      <a:pt x="68" y="4"/>
                      <a:pt x="68" y="4"/>
                      <a:pt x="69" y="4"/>
                    </a:cubicBezTo>
                    <a:cubicBezTo>
                      <a:pt x="69" y="5"/>
                      <a:pt x="69" y="5"/>
                      <a:pt x="69" y="5"/>
                    </a:cubicBezTo>
                    <a:cubicBezTo>
                      <a:pt x="69" y="5"/>
                      <a:pt x="69" y="6"/>
                      <a:pt x="69" y="6"/>
                    </a:cubicBezTo>
                    <a:cubicBezTo>
                      <a:pt x="69" y="6"/>
                      <a:pt x="69" y="6"/>
                      <a:pt x="69" y="6"/>
                    </a:cubicBezTo>
                    <a:cubicBezTo>
                      <a:pt x="69" y="7"/>
                      <a:pt x="68" y="8"/>
                      <a:pt x="67" y="9"/>
                    </a:cubicBezTo>
                    <a:cubicBezTo>
                      <a:pt x="66" y="10"/>
                      <a:pt x="66" y="10"/>
                      <a:pt x="66" y="12"/>
                    </a:cubicBezTo>
                    <a:cubicBezTo>
                      <a:pt x="65" y="13"/>
                      <a:pt x="65" y="15"/>
                      <a:pt x="61" y="20"/>
                    </a:cubicBezTo>
                    <a:cubicBezTo>
                      <a:pt x="56" y="28"/>
                      <a:pt x="46" y="30"/>
                      <a:pt x="41" y="32"/>
                    </a:cubicBezTo>
                    <a:cubicBezTo>
                      <a:pt x="40" y="32"/>
                      <a:pt x="39" y="32"/>
                      <a:pt x="39" y="33"/>
                    </a:cubicBezTo>
                    <a:cubicBezTo>
                      <a:pt x="35" y="34"/>
                      <a:pt x="33" y="39"/>
                      <a:pt x="31" y="45"/>
                    </a:cubicBezTo>
                    <a:cubicBezTo>
                      <a:pt x="30" y="47"/>
                      <a:pt x="30" y="48"/>
                      <a:pt x="29" y="50"/>
                    </a:cubicBezTo>
                    <a:cubicBezTo>
                      <a:pt x="29" y="51"/>
                      <a:pt x="29" y="51"/>
                      <a:pt x="28" y="52"/>
                    </a:cubicBezTo>
                    <a:cubicBezTo>
                      <a:pt x="28" y="52"/>
                      <a:pt x="28" y="52"/>
                      <a:pt x="28" y="52"/>
                    </a:cubicBezTo>
                    <a:cubicBezTo>
                      <a:pt x="27" y="53"/>
                      <a:pt x="26" y="55"/>
                      <a:pt x="24" y="55"/>
                    </a:cubicBezTo>
                    <a:cubicBezTo>
                      <a:pt x="23" y="55"/>
                      <a:pt x="21" y="53"/>
                      <a:pt x="19" y="51"/>
                    </a:cubicBezTo>
                    <a:cubicBezTo>
                      <a:pt x="19" y="50"/>
                      <a:pt x="19" y="50"/>
                      <a:pt x="19" y="50"/>
                    </a:cubicBezTo>
                    <a:cubicBezTo>
                      <a:pt x="19" y="50"/>
                      <a:pt x="19" y="50"/>
                      <a:pt x="19" y="50"/>
                    </a:cubicBezTo>
                    <a:cubicBezTo>
                      <a:pt x="19" y="50"/>
                      <a:pt x="18" y="50"/>
                      <a:pt x="18" y="50"/>
                    </a:cubicBezTo>
                    <a:cubicBezTo>
                      <a:pt x="18" y="49"/>
                      <a:pt x="17" y="50"/>
                      <a:pt x="16" y="50"/>
                    </a:cubicBezTo>
                    <a:cubicBezTo>
                      <a:pt x="16" y="50"/>
                      <a:pt x="15" y="50"/>
                      <a:pt x="14" y="50"/>
                    </a:cubicBezTo>
                    <a:cubicBezTo>
                      <a:pt x="13" y="50"/>
                      <a:pt x="12" y="49"/>
                      <a:pt x="11" y="49"/>
                    </a:cubicBezTo>
                    <a:cubicBezTo>
                      <a:pt x="8" y="46"/>
                      <a:pt x="8" y="45"/>
                      <a:pt x="10" y="43"/>
                    </a:cubicBezTo>
                    <a:cubicBezTo>
                      <a:pt x="10" y="42"/>
                      <a:pt x="10" y="42"/>
                      <a:pt x="11" y="41"/>
                    </a:cubicBezTo>
                    <a:cubicBezTo>
                      <a:pt x="11" y="41"/>
                      <a:pt x="11" y="41"/>
                      <a:pt x="11" y="41"/>
                    </a:cubicBezTo>
                    <a:cubicBezTo>
                      <a:pt x="11" y="41"/>
                      <a:pt x="11" y="40"/>
                      <a:pt x="11" y="40"/>
                    </a:cubicBezTo>
                    <a:cubicBezTo>
                      <a:pt x="11" y="40"/>
                      <a:pt x="11" y="40"/>
                      <a:pt x="11" y="40"/>
                    </a:cubicBezTo>
                    <a:cubicBezTo>
                      <a:pt x="11" y="40"/>
                      <a:pt x="10" y="39"/>
                      <a:pt x="10" y="39"/>
                    </a:cubicBezTo>
                    <a:cubicBezTo>
                      <a:pt x="10" y="39"/>
                      <a:pt x="10" y="39"/>
                      <a:pt x="10" y="38"/>
                    </a:cubicBezTo>
                    <a:cubicBezTo>
                      <a:pt x="10" y="38"/>
                      <a:pt x="10" y="38"/>
                      <a:pt x="9" y="38"/>
                    </a:cubicBezTo>
                    <a:cubicBezTo>
                      <a:pt x="9" y="38"/>
                      <a:pt x="9" y="38"/>
                      <a:pt x="9" y="37"/>
                    </a:cubicBezTo>
                    <a:cubicBezTo>
                      <a:pt x="6" y="38"/>
                      <a:pt x="3" y="43"/>
                      <a:pt x="1" y="47"/>
                    </a:cubicBezTo>
                    <a:cubicBezTo>
                      <a:pt x="0" y="49"/>
                      <a:pt x="2" y="54"/>
                      <a:pt x="4" y="57"/>
                    </a:cubicBezTo>
                    <a:cubicBezTo>
                      <a:pt x="4" y="59"/>
                      <a:pt x="5" y="60"/>
                      <a:pt x="5" y="61"/>
                    </a:cubicBezTo>
                    <a:cubicBezTo>
                      <a:pt x="5" y="62"/>
                      <a:pt x="6" y="63"/>
                      <a:pt x="5" y="63"/>
                    </a:cubicBezTo>
                    <a:cubicBezTo>
                      <a:pt x="4" y="64"/>
                      <a:pt x="4" y="64"/>
                      <a:pt x="3" y="64"/>
                    </a:cubicBezTo>
                    <a:cubicBezTo>
                      <a:pt x="2" y="64"/>
                      <a:pt x="2" y="64"/>
                      <a:pt x="2" y="65"/>
                    </a:cubicBezTo>
                    <a:cubicBezTo>
                      <a:pt x="2" y="66"/>
                      <a:pt x="6" y="69"/>
                      <a:pt x="9" y="71"/>
                    </a:cubicBezTo>
                    <a:cubicBezTo>
                      <a:pt x="11" y="72"/>
                      <a:pt x="12" y="73"/>
                      <a:pt x="14" y="74"/>
                    </a:cubicBezTo>
                    <a:cubicBezTo>
                      <a:pt x="16" y="75"/>
                      <a:pt x="18" y="79"/>
                      <a:pt x="20" y="82"/>
                    </a:cubicBezTo>
                    <a:cubicBezTo>
                      <a:pt x="22" y="85"/>
                      <a:pt x="23" y="87"/>
                      <a:pt x="25" y="89"/>
                    </a:cubicBezTo>
                    <a:cubicBezTo>
                      <a:pt x="28" y="92"/>
                      <a:pt x="29" y="95"/>
                      <a:pt x="30" y="99"/>
                    </a:cubicBezTo>
                    <a:cubicBezTo>
                      <a:pt x="31" y="101"/>
                      <a:pt x="32" y="104"/>
                      <a:pt x="33" y="107"/>
                    </a:cubicBezTo>
                    <a:cubicBezTo>
                      <a:pt x="37" y="116"/>
                      <a:pt x="45" y="133"/>
                      <a:pt x="51" y="140"/>
                    </a:cubicBezTo>
                    <a:cubicBezTo>
                      <a:pt x="53" y="143"/>
                      <a:pt x="60" y="152"/>
                      <a:pt x="57" y="155"/>
                    </a:cubicBezTo>
                    <a:cubicBezTo>
                      <a:pt x="56" y="157"/>
                      <a:pt x="58" y="162"/>
                      <a:pt x="61" y="16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4" name="Freeform 157">
                <a:extLst>
                  <a:ext uri="{FF2B5EF4-FFF2-40B4-BE49-F238E27FC236}">
                    <a16:creationId xmlns:a16="http://schemas.microsoft.com/office/drawing/2014/main" id="{115E1547-9963-4E1D-A584-07F24D4BAF6A}"/>
                  </a:ext>
                </a:extLst>
              </p:cNvPr>
              <p:cNvSpPr>
                <a:spLocks/>
              </p:cNvSpPr>
              <p:nvPr/>
            </p:nvSpPr>
            <p:spPr bwMode="auto">
              <a:xfrm>
                <a:off x="4073349" y="6415523"/>
                <a:ext cx="97339" cy="66640"/>
              </a:xfrm>
              <a:custGeom>
                <a:avLst/>
                <a:gdLst>
                  <a:gd name="T0" fmla="*/ 18 w 39"/>
                  <a:gd name="T1" fmla="*/ 25 h 27"/>
                  <a:gd name="T2" fmla="*/ 19 w 39"/>
                  <a:gd name="T3" fmla="*/ 26 h 27"/>
                  <a:gd name="T4" fmla="*/ 20 w 39"/>
                  <a:gd name="T5" fmla="*/ 26 h 27"/>
                  <a:gd name="T6" fmla="*/ 20 w 39"/>
                  <a:gd name="T7" fmla="*/ 26 h 27"/>
                  <a:gd name="T8" fmla="*/ 22 w 39"/>
                  <a:gd name="T9" fmla="*/ 27 h 27"/>
                  <a:gd name="T10" fmla="*/ 24 w 39"/>
                  <a:gd name="T11" fmla="*/ 26 h 27"/>
                  <a:gd name="T12" fmla="*/ 31 w 39"/>
                  <a:gd name="T13" fmla="*/ 24 h 27"/>
                  <a:gd name="T14" fmla="*/ 38 w 39"/>
                  <a:gd name="T15" fmla="*/ 22 h 27"/>
                  <a:gd name="T16" fmla="*/ 39 w 39"/>
                  <a:gd name="T17" fmla="*/ 22 h 27"/>
                  <a:gd name="T18" fmla="*/ 31 w 39"/>
                  <a:gd name="T19" fmla="*/ 21 h 27"/>
                  <a:gd name="T20" fmla="*/ 10 w 39"/>
                  <a:gd name="T21" fmla="*/ 8 h 27"/>
                  <a:gd name="T22" fmla="*/ 8 w 39"/>
                  <a:gd name="T23" fmla="*/ 6 h 27"/>
                  <a:gd name="T24" fmla="*/ 5 w 39"/>
                  <a:gd name="T25" fmla="*/ 2 h 27"/>
                  <a:gd name="T26" fmla="*/ 4 w 39"/>
                  <a:gd name="T27" fmla="*/ 0 h 27"/>
                  <a:gd name="T28" fmla="*/ 3 w 39"/>
                  <a:gd name="T29" fmla="*/ 1 h 27"/>
                  <a:gd name="T30" fmla="*/ 1 w 39"/>
                  <a:gd name="T31" fmla="*/ 0 h 27"/>
                  <a:gd name="T32" fmla="*/ 0 w 39"/>
                  <a:gd name="T33" fmla="*/ 2 h 27"/>
                  <a:gd name="T34" fmla="*/ 0 w 39"/>
                  <a:gd name="T35" fmla="*/ 3 h 27"/>
                  <a:gd name="T36" fmla="*/ 0 w 39"/>
                  <a:gd name="T37" fmla="*/ 6 h 27"/>
                  <a:gd name="T38" fmla="*/ 0 w 39"/>
                  <a:gd name="T39" fmla="*/ 9 h 27"/>
                  <a:gd name="T40" fmla="*/ 0 w 39"/>
                  <a:gd name="T41" fmla="*/ 10 h 27"/>
                  <a:gd name="T42" fmla="*/ 0 w 39"/>
                  <a:gd name="T43" fmla="*/ 13 h 27"/>
                  <a:gd name="T44" fmla="*/ 0 w 39"/>
                  <a:gd name="T45" fmla="*/ 13 h 27"/>
                  <a:gd name="T46" fmla="*/ 0 w 39"/>
                  <a:gd name="T47" fmla="*/ 17 h 27"/>
                  <a:gd name="T48" fmla="*/ 0 w 39"/>
                  <a:gd name="T49" fmla="*/ 17 h 27"/>
                  <a:gd name="T50" fmla="*/ 0 w 39"/>
                  <a:gd name="T51" fmla="*/ 24 h 27"/>
                  <a:gd name="T52" fmla="*/ 1 w 39"/>
                  <a:gd name="T53" fmla="*/ 24 h 27"/>
                  <a:gd name="T54" fmla="*/ 1 w 39"/>
                  <a:gd name="T55" fmla="*/ 25 h 27"/>
                  <a:gd name="T56" fmla="*/ 4 w 39"/>
                  <a:gd name="T57" fmla="*/ 25 h 27"/>
                  <a:gd name="T58" fmla="*/ 11 w 39"/>
                  <a:gd name="T59" fmla="*/ 25 h 27"/>
                  <a:gd name="T60" fmla="*/ 14 w 39"/>
                  <a:gd name="T61" fmla="*/ 25 h 27"/>
                  <a:gd name="T62" fmla="*/ 15 w 39"/>
                  <a:gd name="T63" fmla="*/ 25 h 27"/>
                  <a:gd name="T64" fmla="*/ 16 w 39"/>
                  <a:gd name="T65" fmla="*/ 25 h 27"/>
                  <a:gd name="T66" fmla="*/ 17 w 39"/>
                  <a:gd name="T67" fmla="*/ 25 h 27"/>
                  <a:gd name="T68" fmla="*/ 18 w 39"/>
                  <a:gd name="T6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7">
                    <a:moveTo>
                      <a:pt x="18" y="25"/>
                    </a:moveTo>
                    <a:cubicBezTo>
                      <a:pt x="18" y="25"/>
                      <a:pt x="19" y="26"/>
                      <a:pt x="19" y="26"/>
                    </a:cubicBezTo>
                    <a:cubicBezTo>
                      <a:pt x="19" y="26"/>
                      <a:pt x="19" y="26"/>
                      <a:pt x="20" y="26"/>
                    </a:cubicBezTo>
                    <a:cubicBezTo>
                      <a:pt x="20" y="26"/>
                      <a:pt x="20" y="26"/>
                      <a:pt x="20" y="26"/>
                    </a:cubicBezTo>
                    <a:cubicBezTo>
                      <a:pt x="21" y="26"/>
                      <a:pt x="22" y="27"/>
                      <a:pt x="22" y="27"/>
                    </a:cubicBezTo>
                    <a:cubicBezTo>
                      <a:pt x="23" y="27"/>
                      <a:pt x="23" y="27"/>
                      <a:pt x="24" y="26"/>
                    </a:cubicBezTo>
                    <a:cubicBezTo>
                      <a:pt x="25" y="24"/>
                      <a:pt x="28" y="24"/>
                      <a:pt x="31" y="24"/>
                    </a:cubicBezTo>
                    <a:cubicBezTo>
                      <a:pt x="33" y="24"/>
                      <a:pt x="36" y="23"/>
                      <a:pt x="38" y="22"/>
                    </a:cubicBezTo>
                    <a:cubicBezTo>
                      <a:pt x="38" y="22"/>
                      <a:pt x="38" y="22"/>
                      <a:pt x="39" y="22"/>
                    </a:cubicBezTo>
                    <a:cubicBezTo>
                      <a:pt x="38" y="21"/>
                      <a:pt x="36" y="21"/>
                      <a:pt x="31" y="21"/>
                    </a:cubicBezTo>
                    <a:cubicBezTo>
                      <a:pt x="26" y="20"/>
                      <a:pt x="18" y="14"/>
                      <a:pt x="10" y="8"/>
                    </a:cubicBezTo>
                    <a:cubicBezTo>
                      <a:pt x="9" y="7"/>
                      <a:pt x="8" y="6"/>
                      <a:pt x="8" y="6"/>
                    </a:cubicBezTo>
                    <a:cubicBezTo>
                      <a:pt x="6" y="4"/>
                      <a:pt x="6" y="3"/>
                      <a:pt x="5" y="2"/>
                    </a:cubicBezTo>
                    <a:cubicBezTo>
                      <a:pt x="5" y="1"/>
                      <a:pt x="5" y="0"/>
                      <a:pt x="4" y="0"/>
                    </a:cubicBezTo>
                    <a:cubicBezTo>
                      <a:pt x="4" y="0"/>
                      <a:pt x="4" y="1"/>
                      <a:pt x="3" y="1"/>
                    </a:cubicBezTo>
                    <a:cubicBezTo>
                      <a:pt x="2" y="1"/>
                      <a:pt x="1" y="1"/>
                      <a:pt x="1" y="0"/>
                    </a:cubicBezTo>
                    <a:cubicBezTo>
                      <a:pt x="1" y="1"/>
                      <a:pt x="1" y="1"/>
                      <a:pt x="0" y="2"/>
                    </a:cubicBezTo>
                    <a:cubicBezTo>
                      <a:pt x="0" y="2"/>
                      <a:pt x="0" y="3"/>
                      <a:pt x="0" y="3"/>
                    </a:cubicBezTo>
                    <a:cubicBezTo>
                      <a:pt x="0" y="4"/>
                      <a:pt x="0" y="5"/>
                      <a:pt x="0" y="6"/>
                    </a:cubicBezTo>
                    <a:cubicBezTo>
                      <a:pt x="0" y="7"/>
                      <a:pt x="0" y="8"/>
                      <a:pt x="0" y="9"/>
                    </a:cubicBezTo>
                    <a:cubicBezTo>
                      <a:pt x="0" y="9"/>
                      <a:pt x="0" y="10"/>
                      <a:pt x="0" y="10"/>
                    </a:cubicBezTo>
                    <a:cubicBezTo>
                      <a:pt x="0" y="11"/>
                      <a:pt x="0" y="12"/>
                      <a:pt x="0" y="13"/>
                    </a:cubicBezTo>
                    <a:cubicBezTo>
                      <a:pt x="0" y="13"/>
                      <a:pt x="0" y="13"/>
                      <a:pt x="0" y="13"/>
                    </a:cubicBezTo>
                    <a:cubicBezTo>
                      <a:pt x="0" y="15"/>
                      <a:pt x="0" y="16"/>
                      <a:pt x="0" y="17"/>
                    </a:cubicBezTo>
                    <a:cubicBezTo>
                      <a:pt x="0" y="17"/>
                      <a:pt x="0" y="17"/>
                      <a:pt x="0" y="17"/>
                    </a:cubicBezTo>
                    <a:cubicBezTo>
                      <a:pt x="0" y="20"/>
                      <a:pt x="0" y="22"/>
                      <a:pt x="0" y="24"/>
                    </a:cubicBezTo>
                    <a:cubicBezTo>
                      <a:pt x="0" y="24"/>
                      <a:pt x="0" y="24"/>
                      <a:pt x="1" y="24"/>
                    </a:cubicBezTo>
                    <a:cubicBezTo>
                      <a:pt x="1" y="24"/>
                      <a:pt x="1" y="25"/>
                      <a:pt x="1" y="25"/>
                    </a:cubicBezTo>
                    <a:cubicBezTo>
                      <a:pt x="1" y="25"/>
                      <a:pt x="2" y="25"/>
                      <a:pt x="4" y="25"/>
                    </a:cubicBezTo>
                    <a:cubicBezTo>
                      <a:pt x="6" y="25"/>
                      <a:pt x="8" y="25"/>
                      <a:pt x="11" y="25"/>
                    </a:cubicBezTo>
                    <a:cubicBezTo>
                      <a:pt x="12" y="25"/>
                      <a:pt x="13" y="25"/>
                      <a:pt x="14" y="25"/>
                    </a:cubicBezTo>
                    <a:cubicBezTo>
                      <a:pt x="14" y="25"/>
                      <a:pt x="14" y="25"/>
                      <a:pt x="15" y="25"/>
                    </a:cubicBezTo>
                    <a:cubicBezTo>
                      <a:pt x="15" y="25"/>
                      <a:pt x="16" y="25"/>
                      <a:pt x="16" y="25"/>
                    </a:cubicBezTo>
                    <a:cubicBezTo>
                      <a:pt x="17" y="25"/>
                      <a:pt x="17" y="25"/>
                      <a:pt x="17" y="25"/>
                    </a:cubicBezTo>
                    <a:cubicBezTo>
                      <a:pt x="17" y="25"/>
                      <a:pt x="18" y="25"/>
                      <a:pt x="18" y="2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5" name="Freeform 158">
                <a:extLst>
                  <a:ext uri="{FF2B5EF4-FFF2-40B4-BE49-F238E27FC236}">
                    <a16:creationId xmlns:a16="http://schemas.microsoft.com/office/drawing/2014/main" id="{18972857-8AF0-4A2C-8249-31D105E8BA1A}"/>
                  </a:ext>
                </a:extLst>
              </p:cNvPr>
              <p:cNvSpPr>
                <a:spLocks/>
              </p:cNvSpPr>
              <p:nvPr/>
            </p:nvSpPr>
            <p:spPr bwMode="auto">
              <a:xfrm>
                <a:off x="3877923" y="5254199"/>
                <a:ext cx="238105" cy="1247431"/>
              </a:xfrm>
              <a:custGeom>
                <a:avLst/>
                <a:gdLst>
                  <a:gd name="T0" fmla="*/ 78 w 95"/>
                  <a:gd name="T1" fmla="*/ 497 h 505"/>
                  <a:gd name="T2" fmla="*/ 76 w 95"/>
                  <a:gd name="T3" fmla="*/ 460 h 505"/>
                  <a:gd name="T4" fmla="*/ 57 w 95"/>
                  <a:gd name="T5" fmla="*/ 450 h 505"/>
                  <a:gd name="T6" fmla="*/ 31 w 95"/>
                  <a:gd name="T7" fmla="*/ 430 h 505"/>
                  <a:gd name="T8" fmla="*/ 23 w 95"/>
                  <a:gd name="T9" fmla="*/ 410 h 505"/>
                  <a:gd name="T10" fmla="*/ 39 w 95"/>
                  <a:gd name="T11" fmla="*/ 378 h 505"/>
                  <a:gd name="T12" fmla="*/ 45 w 95"/>
                  <a:gd name="T13" fmla="*/ 353 h 505"/>
                  <a:gd name="T14" fmla="*/ 47 w 95"/>
                  <a:gd name="T15" fmla="*/ 340 h 505"/>
                  <a:gd name="T16" fmla="*/ 39 w 95"/>
                  <a:gd name="T17" fmla="*/ 321 h 505"/>
                  <a:gd name="T18" fmla="*/ 40 w 95"/>
                  <a:gd name="T19" fmla="*/ 285 h 505"/>
                  <a:gd name="T20" fmla="*/ 51 w 95"/>
                  <a:gd name="T21" fmla="*/ 257 h 505"/>
                  <a:gd name="T22" fmla="*/ 58 w 95"/>
                  <a:gd name="T23" fmla="*/ 213 h 505"/>
                  <a:gd name="T24" fmla="*/ 58 w 95"/>
                  <a:gd name="T25" fmla="*/ 176 h 505"/>
                  <a:gd name="T26" fmla="*/ 64 w 95"/>
                  <a:gd name="T27" fmla="*/ 138 h 505"/>
                  <a:gd name="T28" fmla="*/ 79 w 95"/>
                  <a:gd name="T29" fmla="*/ 105 h 505"/>
                  <a:gd name="T30" fmla="*/ 93 w 95"/>
                  <a:gd name="T31" fmla="*/ 73 h 505"/>
                  <a:gd name="T32" fmla="*/ 94 w 95"/>
                  <a:gd name="T33" fmla="*/ 68 h 505"/>
                  <a:gd name="T34" fmla="*/ 95 w 95"/>
                  <a:gd name="T35" fmla="*/ 62 h 505"/>
                  <a:gd name="T36" fmla="*/ 89 w 95"/>
                  <a:gd name="T37" fmla="*/ 64 h 505"/>
                  <a:gd name="T38" fmla="*/ 76 w 95"/>
                  <a:gd name="T39" fmla="*/ 33 h 505"/>
                  <a:gd name="T40" fmla="*/ 75 w 95"/>
                  <a:gd name="T41" fmla="*/ 17 h 505"/>
                  <a:gd name="T42" fmla="*/ 69 w 95"/>
                  <a:gd name="T43" fmla="*/ 1 h 505"/>
                  <a:gd name="T44" fmla="*/ 62 w 95"/>
                  <a:gd name="T45" fmla="*/ 13 h 505"/>
                  <a:gd name="T46" fmla="*/ 59 w 95"/>
                  <a:gd name="T47" fmla="*/ 88 h 505"/>
                  <a:gd name="T48" fmla="*/ 50 w 95"/>
                  <a:gd name="T49" fmla="*/ 148 h 505"/>
                  <a:gd name="T50" fmla="*/ 42 w 95"/>
                  <a:gd name="T51" fmla="*/ 200 h 505"/>
                  <a:gd name="T52" fmla="*/ 24 w 95"/>
                  <a:gd name="T53" fmla="*/ 248 h 505"/>
                  <a:gd name="T54" fmla="*/ 21 w 95"/>
                  <a:gd name="T55" fmla="*/ 289 h 505"/>
                  <a:gd name="T56" fmla="*/ 19 w 95"/>
                  <a:gd name="T57" fmla="*/ 322 h 505"/>
                  <a:gd name="T58" fmla="*/ 31 w 95"/>
                  <a:gd name="T59" fmla="*/ 301 h 505"/>
                  <a:gd name="T60" fmla="*/ 29 w 95"/>
                  <a:gd name="T61" fmla="*/ 326 h 505"/>
                  <a:gd name="T62" fmla="*/ 27 w 95"/>
                  <a:gd name="T63" fmla="*/ 345 h 505"/>
                  <a:gd name="T64" fmla="*/ 23 w 95"/>
                  <a:gd name="T65" fmla="*/ 362 h 505"/>
                  <a:gd name="T66" fmla="*/ 14 w 95"/>
                  <a:gd name="T67" fmla="*/ 354 h 505"/>
                  <a:gd name="T68" fmla="*/ 6 w 95"/>
                  <a:gd name="T69" fmla="*/ 366 h 505"/>
                  <a:gd name="T70" fmla="*/ 10 w 95"/>
                  <a:gd name="T71" fmla="*/ 372 h 505"/>
                  <a:gd name="T72" fmla="*/ 12 w 95"/>
                  <a:gd name="T73" fmla="*/ 385 h 505"/>
                  <a:gd name="T74" fmla="*/ 15 w 95"/>
                  <a:gd name="T75" fmla="*/ 390 h 505"/>
                  <a:gd name="T76" fmla="*/ 3 w 95"/>
                  <a:gd name="T77" fmla="*/ 399 h 505"/>
                  <a:gd name="T78" fmla="*/ 3 w 95"/>
                  <a:gd name="T79" fmla="*/ 410 h 505"/>
                  <a:gd name="T80" fmla="*/ 11 w 95"/>
                  <a:gd name="T81" fmla="*/ 414 h 505"/>
                  <a:gd name="T82" fmla="*/ 12 w 95"/>
                  <a:gd name="T83" fmla="*/ 428 h 505"/>
                  <a:gd name="T84" fmla="*/ 12 w 95"/>
                  <a:gd name="T85" fmla="*/ 436 h 505"/>
                  <a:gd name="T86" fmla="*/ 16 w 95"/>
                  <a:gd name="T87" fmla="*/ 445 h 505"/>
                  <a:gd name="T88" fmla="*/ 33 w 95"/>
                  <a:gd name="T89" fmla="*/ 448 h 505"/>
                  <a:gd name="T90" fmla="*/ 27 w 95"/>
                  <a:gd name="T91" fmla="*/ 455 h 505"/>
                  <a:gd name="T92" fmla="*/ 40 w 95"/>
                  <a:gd name="T93" fmla="*/ 460 h 505"/>
                  <a:gd name="T94" fmla="*/ 25 w 95"/>
                  <a:gd name="T95" fmla="*/ 468 h 505"/>
                  <a:gd name="T96" fmla="*/ 42 w 95"/>
                  <a:gd name="T97" fmla="*/ 469 h 505"/>
                  <a:gd name="T98" fmla="*/ 20 w 95"/>
                  <a:gd name="T99" fmla="*/ 472 h 505"/>
                  <a:gd name="T100" fmla="*/ 39 w 95"/>
                  <a:gd name="T101" fmla="*/ 483 h 505"/>
                  <a:gd name="T102" fmla="*/ 50 w 95"/>
                  <a:gd name="T103" fmla="*/ 469 h 505"/>
                  <a:gd name="T104" fmla="*/ 63 w 95"/>
                  <a:gd name="T105" fmla="*/ 470 h 505"/>
                  <a:gd name="T106" fmla="*/ 63 w 95"/>
                  <a:gd name="T107" fmla="*/ 485 h 505"/>
                  <a:gd name="T108" fmla="*/ 55 w 95"/>
                  <a:gd name="T109" fmla="*/ 485 h 505"/>
                  <a:gd name="T110" fmla="*/ 43 w 95"/>
                  <a:gd name="T111" fmla="*/ 489 h 505"/>
                  <a:gd name="T112" fmla="*/ 59 w 95"/>
                  <a:gd name="T113" fmla="*/ 490 h 505"/>
                  <a:gd name="T114" fmla="*/ 79 w 95"/>
                  <a:gd name="T115" fmla="*/ 50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505">
                    <a:moveTo>
                      <a:pt x="79" y="501"/>
                    </a:moveTo>
                    <a:cubicBezTo>
                      <a:pt x="80" y="503"/>
                      <a:pt x="82" y="505"/>
                      <a:pt x="83" y="505"/>
                    </a:cubicBezTo>
                    <a:cubicBezTo>
                      <a:pt x="84" y="505"/>
                      <a:pt x="84" y="505"/>
                      <a:pt x="84" y="505"/>
                    </a:cubicBezTo>
                    <a:cubicBezTo>
                      <a:pt x="84" y="505"/>
                      <a:pt x="83" y="502"/>
                      <a:pt x="81" y="499"/>
                    </a:cubicBezTo>
                    <a:cubicBezTo>
                      <a:pt x="80" y="499"/>
                      <a:pt x="79" y="498"/>
                      <a:pt x="80" y="497"/>
                    </a:cubicBezTo>
                    <a:cubicBezTo>
                      <a:pt x="79" y="497"/>
                      <a:pt x="79" y="497"/>
                      <a:pt x="79" y="497"/>
                    </a:cubicBezTo>
                    <a:cubicBezTo>
                      <a:pt x="78" y="497"/>
                      <a:pt x="78" y="497"/>
                      <a:pt x="78" y="497"/>
                    </a:cubicBezTo>
                    <a:cubicBezTo>
                      <a:pt x="78" y="497"/>
                      <a:pt x="78" y="497"/>
                      <a:pt x="78" y="497"/>
                    </a:cubicBezTo>
                    <a:cubicBezTo>
                      <a:pt x="77" y="497"/>
                      <a:pt x="76" y="497"/>
                      <a:pt x="76" y="484"/>
                    </a:cubicBezTo>
                    <a:cubicBezTo>
                      <a:pt x="76" y="483"/>
                      <a:pt x="76" y="482"/>
                      <a:pt x="76" y="481"/>
                    </a:cubicBezTo>
                    <a:cubicBezTo>
                      <a:pt x="76" y="481"/>
                      <a:pt x="76" y="481"/>
                      <a:pt x="76" y="481"/>
                    </a:cubicBezTo>
                    <a:cubicBezTo>
                      <a:pt x="76" y="476"/>
                      <a:pt x="77" y="469"/>
                      <a:pt x="77" y="461"/>
                    </a:cubicBezTo>
                    <a:cubicBezTo>
                      <a:pt x="77" y="461"/>
                      <a:pt x="77" y="460"/>
                      <a:pt x="77" y="460"/>
                    </a:cubicBezTo>
                    <a:cubicBezTo>
                      <a:pt x="76" y="460"/>
                      <a:pt x="76" y="460"/>
                      <a:pt x="76" y="460"/>
                    </a:cubicBezTo>
                    <a:cubicBezTo>
                      <a:pt x="73" y="460"/>
                      <a:pt x="69" y="460"/>
                      <a:pt x="68" y="458"/>
                    </a:cubicBezTo>
                    <a:cubicBezTo>
                      <a:pt x="67" y="457"/>
                      <a:pt x="67" y="456"/>
                      <a:pt x="67" y="454"/>
                    </a:cubicBezTo>
                    <a:cubicBezTo>
                      <a:pt x="67" y="454"/>
                      <a:pt x="67" y="453"/>
                      <a:pt x="68" y="453"/>
                    </a:cubicBezTo>
                    <a:cubicBezTo>
                      <a:pt x="67" y="452"/>
                      <a:pt x="67" y="452"/>
                      <a:pt x="66" y="452"/>
                    </a:cubicBezTo>
                    <a:cubicBezTo>
                      <a:pt x="66" y="452"/>
                      <a:pt x="66" y="451"/>
                      <a:pt x="66" y="451"/>
                    </a:cubicBezTo>
                    <a:cubicBezTo>
                      <a:pt x="65" y="451"/>
                      <a:pt x="64" y="450"/>
                      <a:pt x="63" y="450"/>
                    </a:cubicBezTo>
                    <a:cubicBezTo>
                      <a:pt x="62" y="450"/>
                      <a:pt x="59" y="450"/>
                      <a:pt x="57" y="450"/>
                    </a:cubicBezTo>
                    <a:cubicBezTo>
                      <a:pt x="51" y="450"/>
                      <a:pt x="45" y="450"/>
                      <a:pt x="43" y="451"/>
                    </a:cubicBezTo>
                    <a:cubicBezTo>
                      <a:pt x="41" y="451"/>
                      <a:pt x="40" y="449"/>
                      <a:pt x="39" y="447"/>
                    </a:cubicBezTo>
                    <a:cubicBezTo>
                      <a:pt x="39" y="447"/>
                      <a:pt x="38" y="446"/>
                      <a:pt x="38" y="446"/>
                    </a:cubicBezTo>
                    <a:cubicBezTo>
                      <a:pt x="37" y="446"/>
                      <a:pt x="37" y="446"/>
                      <a:pt x="36" y="445"/>
                    </a:cubicBezTo>
                    <a:cubicBezTo>
                      <a:pt x="35" y="443"/>
                      <a:pt x="35" y="435"/>
                      <a:pt x="36" y="432"/>
                    </a:cubicBezTo>
                    <a:cubicBezTo>
                      <a:pt x="36" y="431"/>
                      <a:pt x="36" y="431"/>
                      <a:pt x="36" y="431"/>
                    </a:cubicBezTo>
                    <a:cubicBezTo>
                      <a:pt x="36" y="430"/>
                      <a:pt x="33" y="430"/>
                      <a:pt x="31" y="430"/>
                    </a:cubicBezTo>
                    <a:cubicBezTo>
                      <a:pt x="31" y="430"/>
                      <a:pt x="30" y="430"/>
                      <a:pt x="30" y="430"/>
                    </a:cubicBezTo>
                    <a:cubicBezTo>
                      <a:pt x="28" y="430"/>
                      <a:pt x="27" y="430"/>
                      <a:pt x="26" y="429"/>
                    </a:cubicBezTo>
                    <a:cubicBezTo>
                      <a:pt x="25" y="429"/>
                      <a:pt x="25" y="428"/>
                      <a:pt x="25" y="427"/>
                    </a:cubicBezTo>
                    <a:cubicBezTo>
                      <a:pt x="25" y="426"/>
                      <a:pt x="25" y="426"/>
                      <a:pt x="25" y="426"/>
                    </a:cubicBezTo>
                    <a:cubicBezTo>
                      <a:pt x="25" y="424"/>
                      <a:pt x="25" y="423"/>
                      <a:pt x="24" y="422"/>
                    </a:cubicBezTo>
                    <a:cubicBezTo>
                      <a:pt x="21" y="419"/>
                      <a:pt x="22" y="415"/>
                      <a:pt x="23" y="412"/>
                    </a:cubicBezTo>
                    <a:cubicBezTo>
                      <a:pt x="23" y="412"/>
                      <a:pt x="23" y="411"/>
                      <a:pt x="23" y="410"/>
                    </a:cubicBezTo>
                    <a:cubicBezTo>
                      <a:pt x="24" y="408"/>
                      <a:pt x="26" y="402"/>
                      <a:pt x="30" y="402"/>
                    </a:cubicBezTo>
                    <a:cubicBezTo>
                      <a:pt x="31" y="402"/>
                      <a:pt x="31" y="402"/>
                      <a:pt x="32" y="400"/>
                    </a:cubicBezTo>
                    <a:cubicBezTo>
                      <a:pt x="32" y="398"/>
                      <a:pt x="32" y="396"/>
                      <a:pt x="35" y="395"/>
                    </a:cubicBezTo>
                    <a:cubicBezTo>
                      <a:pt x="36" y="394"/>
                      <a:pt x="35" y="393"/>
                      <a:pt x="34" y="391"/>
                    </a:cubicBezTo>
                    <a:cubicBezTo>
                      <a:pt x="33" y="390"/>
                      <a:pt x="32" y="387"/>
                      <a:pt x="34" y="386"/>
                    </a:cubicBezTo>
                    <a:cubicBezTo>
                      <a:pt x="35" y="385"/>
                      <a:pt x="35" y="384"/>
                      <a:pt x="35" y="383"/>
                    </a:cubicBezTo>
                    <a:cubicBezTo>
                      <a:pt x="36" y="381"/>
                      <a:pt x="36" y="379"/>
                      <a:pt x="39" y="378"/>
                    </a:cubicBezTo>
                    <a:cubicBezTo>
                      <a:pt x="41" y="378"/>
                      <a:pt x="41" y="377"/>
                      <a:pt x="41" y="375"/>
                    </a:cubicBezTo>
                    <a:cubicBezTo>
                      <a:pt x="41" y="373"/>
                      <a:pt x="40" y="371"/>
                      <a:pt x="43" y="370"/>
                    </a:cubicBezTo>
                    <a:cubicBezTo>
                      <a:pt x="43" y="370"/>
                      <a:pt x="43" y="370"/>
                      <a:pt x="43" y="370"/>
                    </a:cubicBezTo>
                    <a:cubicBezTo>
                      <a:pt x="43" y="370"/>
                      <a:pt x="43" y="369"/>
                      <a:pt x="43" y="368"/>
                    </a:cubicBezTo>
                    <a:cubicBezTo>
                      <a:pt x="42" y="366"/>
                      <a:pt x="42" y="364"/>
                      <a:pt x="42" y="362"/>
                    </a:cubicBezTo>
                    <a:cubicBezTo>
                      <a:pt x="43" y="361"/>
                      <a:pt x="42" y="360"/>
                      <a:pt x="42" y="359"/>
                    </a:cubicBezTo>
                    <a:cubicBezTo>
                      <a:pt x="42" y="357"/>
                      <a:pt x="41" y="354"/>
                      <a:pt x="45" y="353"/>
                    </a:cubicBezTo>
                    <a:cubicBezTo>
                      <a:pt x="45" y="353"/>
                      <a:pt x="46" y="352"/>
                      <a:pt x="46" y="352"/>
                    </a:cubicBezTo>
                    <a:cubicBezTo>
                      <a:pt x="46" y="351"/>
                      <a:pt x="46" y="350"/>
                      <a:pt x="43" y="347"/>
                    </a:cubicBezTo>
                    <a:cubicBezTo>
                      <a:pt x="42" y="347"/>
                      <a:pt x="41" y="346"/>
                      <a:pt x="41" y="344"/>
                    </a:cubicBezTo>
                    <a:cubicBezTo>
                      <a:pt x="42" y="343"/>
                      <a:pt x="44" y="343"/>
                      <a:pt x="48" y="343"/>
                    </a:cubicBezTo>
                    <a:cubicBezTo>
                      <a:pt x="48" y="343"/>
                      <a:pt x="48" y="343"/>
                      <a:pt x="48" y="343"/>
                    </a:cubicBezTo>
                    <a:cubicBezTo>
                      <a:pt x="49" y="343"/>
                      <a:pt x="49" y="342"/>
                      <a:pt x="49" y="342"/>
                    </a:cubicBezTo>
                    <a:cubicBezTo>
                      <a:pt x="49" y="341"/>
                      <a:pt x="48" y="340"/>
                      <a:pt x="47" y="340"/>
                    </a:cubicBezTo>
                    <a:cubicBezTo>
                      <a:pt x="47" y="340"/>
                      <a:pt x="47" y="340"/>
                      <a:pt x="46" y="340"/>
                    </a:cubicBezTo>
                    <a:cubicBezTo>
                      <a:pt x="44" y="341"/>
                      <a:pt x="41" y="340"/>
                      <a:pt x="41" y="338"/>
                    </a:cubicBezTo>
                    <a:cubicBezTo>
                      <a:pt x="40" y="336"/>
                      <a:pt x="40" y="335"/>
                      <a:pt x="41" y="334"/>
                    </a:cubicBezTo>
                    <a:cubicBezTo>
                      <a:pt x="41" y="333"/>
                      <a:pt x="41" y="333"/>
                      <a:pt x="42" y="332"/>
                    </a:cubicBezTo>
                    <a:cubicBezTo>
                      <a:pt x="43" y="331"/>
                      <a:pt x="43" y="331"/>
                      <a:pt x="41" y="329"/>
                    </a:cubicBezTo>
                    <a:cubicBezTo>
                      <a:pt x="40" y="328"/>
                      <a:pt x="39" y="327"/>
                      <a:pt x="40" y="326"/>
                    </a:cubicBezTo>
                    <a:cubicBezTo>
                      <a:pt x="41" y="324"/>
                      <a:pt x="41" y="322"/>
                      <a:pt x="39" y="321"/>
                    </a:cubicBezTo>
                    <a:cubicBezTo>
                      <a:pt x="37" y="319"/>
                      <a:pt x="38" y="314"/>
                      <a:pt x="38" y="312"/>
                    </a:cubicBezTo>
                    <a:cubicBezTo>
                      <a:pt x="39" y="310"/>
                      <a:pt x="40" y="307"/>
                      <a:pt x="41" y="307"/>
                    </a:cubicBezTo>
                    <a:cubicBezTo>
                      <a:pt x="42" y="306"/>
                      <a:pt x="42" y="301"/>
                      <a:pt x="41" y="299"/>
                    </a:cubicBezTo>
                    <a:cubicBezTo>
                      <a:pt x="41" y="298"/>
                      <a:pt x="41" y="297"/>
                      <a:pt x="41" y="296"/>
                    </a:cubicBezTo>
                    <a:cubicBezTo>
                      <a:pt x="41" y="295"/>
                      <a:pt x="41" y="294"/>
                      <a:pt x="40" y="292"/>
                    </a:cubicBezTo>
                    <a:cubicBezTo>
                      <a:pt x="39" y="291"/>
                      <a:pt x="39" y="289"/>
                      <a:pt x="39" y="288"/>
                    </a:cubicBezTo>
                    <a:cubicBezTo>
                      <a:pt x="39" y="287"/>
                      <a:pt x="40" y="286"/>
                      <a:pt x="40" y="285"/>
                    </a:cubicBezTo>
                    <a:cubicBezTo>
                      <a:pt x="41" y="284"/>
                      <a:pt x="42" y="283"/>
                      <a:pt x="42" y="280"/>
                    </a:cubicBezTo>
                    <a:cubicBezTo>
                      <a:pt x="42" y="277"/>
                      <a:pt x="42" y="273"/>
                      <a:pt x="46" y="272"/>
                    </a:cubicBezTo>
                    <a:cubicBezTo>
                      <a:pt x="46" y="272"/>
                      <a:pt x="46" y="270"/>
                      <a:pt x="46" y="268"/>
                    </a:cubicBezTo>
                    <a:cubicBezTo>
                      <a:pt x="46" y="267"/>
                      <a:pt x="46" y="266"/>
                      <a:pt x="46" y="265"/>
                    </a:cubicBezTo>
                    <a:cubicBezTo>
                      <a:pt x="46" y="263"/>
                      <a:pt x="48" y="262"/>
                      <a:pt x="49" y="262"/>
                    </a:cubicBezTo>
                    <a:cubicBezTo>
                      <a:pt x="51" y="262"/>
                      <a:pt x="52" y="262"/>
                      <a:pt x="52" y="260"/>
                    </a:cubicBezTo>
                    <a:cubicBezTo>
                      <a:pt x="52" y="258"/>
                      <a:pt x="52" y="258"/>
                      <a:pt x="51" y="257"/>
                    </a:cubicBezTo>
                    <a:cubicBezTo>
                      <a:pt x="50" y="256"/>
                      <a:pt x="49" y="255"/>
                      <a:pt x="49" y="254"/>
                    </a:cubicBezTo>
                    <a:cubicBezTo>
                      <a:pt x="50" y="252"/>
                      <a:pt x="50" y="250"/>
                      <a:pt x="49" y="247"/>
                    </a:cubicBezTo>
                    <a:cubicBezTo>
                      <a:pt x="49" y="245"/>
                      <a:pt x="49" y="242"/>
                      <a:pt x="49" y="239"/>
                    </a:cubicBezTo>
                    <a:cubicBezTo>
                      <a:pt x="49" y="233"/>
                      <a:pt x="53" y="230"/>
                      <a:pt x="56" y="228"/>
                    </a:cubicBezTo>
                    <a:cubicBezTo>
                      <a:pt x="57" y="228"/>
                      <a:pt x="57" y="227"/>
                      <a:pt x="58" y="227"/>
                    </a:cubicBezTo>
                    <a:cubicBezTo>
                      <a:pt x="59" y="226"/>
                      <a:pt x="58" y="223"/>
                      <a:pt x="57" y="221"/>
                    </a:cubicBezTo>
                    <a:cubicBezTo>
                      <a:pt x="57" y="217"/>
                      <a:pt x="56" y="214"/>
                      <a:pt x="58" y="213"/>
                    </a:cubicBezTo>
                    <a:cubicBezTo>
                      <a:pt x="59" y="212"/>
                      <a:pt x="59" y="211"/>
                      <a:pt x="59" y="209"/>
                    </a:cubicBezTo>
                    <a:cubicBezTo>
                      <a:pt x="60" y="208"/>
                      <a:pt x="60" y="206"/>
                      <a:pt x="61" y="205"/>
                    </a:cubicBezTo>
                    <a:cubicBezTo>
                      <a:pt x="62" y="204"/>
                      <a:pt x="63" y="202"/>
                      <a:pt x="63" y="200"/>
                    </a:cubicBezTo>
                    <a:cubicBezTo>
                      <a:pt x="63" y="199"/>
                      <a:pt x="63" y="197"/>
                      <a:pt x="64" y="196"/>
                    </a:cubicBezTo>
                    <a:cubicBezTo>
                      <a:pt x="65" y="194"/>
                      <a:pt x="64" y="193"/>
                      <a:pt x="63" y="191"/>
                    </a:cubicBezTo>
                    <a:cubicBezTo>
                      <a:pt x="62" y="190"/>
                      <a:pt x="61" y="188"/>
                      <a:pt x="61" y="186"/>
                    </a:cubicBezTo>
                    <a:cubicBezTo>
                      <a:pt x="61" y="183"/>
                      <a:pt x="61" y="180"/>
                      <a:pt x="58" y="176"/>
                    </a:cubicBezTo>
                    <a:cubicBezTo>
                      <a:pt x="55" y="172"/>
                      <a:pt x="55" y="166"/>
                      <a:pt x="56" y="163"/>
                    </a:cubicBezTo>
                    <a:cubicBezTo>
                      <a:pt x="57" y="162"/>
                      <a:pt x="58" y="162"/>
                      <a:pt x="58" y="162"/>
                    </a:cubicBezTo>
                    <a:cubicBezTo>
                      <a:pt x="59" y="162"/>
                      <a:pt x="59" y="160"/>
                      <a:pt x="59" y="159"/>
                    </a:cubicBezTo>
                    <a:cubicBezTo>
                      <a:pt x="60" y="157"/>
                      <a:pt x="60" y="154"/>
                      <a:pt x="63" y="153"/>
                    </a:cubicBezTo>
                    <a:cubicBezTo>
                      <a:pt x="63" y="153"/>
                      <a:pt x="64" y="153"/>
                      <a:pt x="64" y="152"/>
                    </a:cubicBezTo>
                    <a:cubicBezTo>
                      <a:pt x="65" y="150"/>
                      <a:pt x="63" y="146"/>
                      <a:pt x="62" y="143"/>
                    </a:cubicBezTo>
                    <a:cubicBezTo>
                      <a:pt x="61" y="140"/>
                      <a:pt x="63" y="139"/>
                      <a:pt x="64" y="138"/>
                    </a:cubicBezTo>
                    <a:cubicBezTo>
                      <a:pt x="65" y="138"/>
                      <a:pt x="65" y="138"/>
                      <a:pt x="65" y="136"/>
                    </a:cubicBezTo>
                    <a:cubicBezTo>
                      <a:pt x="65" y="132"/>
                      <a:pt x="68" y="127"/>
                      <a:pt x="71" y="125"/>
                    </a:cubicBezTo>
                    <a:cubicBezTo>
                      <a:pt x="73" y="124"/>
                      <a:pt x="74" y="120"/>
                      <a:pt x="74" y="117"/>
                    </a:cubicBezTo>
                    <a:cubicBezTo>
                      <a:pt x="74" y="115"/>
                      <a:pt x="76" y="114"/>
                      <a:pt x="78" y="112"/>
                    </a:cubicBezTo>
                    <a:cubicBezTo>
                      <a:pt x="79" y="112"/>
                      <a:pt x="80" y="111"/>
                      <a:pt x="81" y="111"/>
                    </a:cubicBezTo>
                    <a:cubicBezTo>
                      <a:pt x="81" y="110"/>
                      <a:pt x="81" y="110"/>
                      <a:pt x="80" y="109"/>
                    </a:cubicBezTo>
                    <a:cubicBezTo>
                      <a:pt x="80" y="107"/>
                      <a:pt x="79" y="106"/>
                      <a:pt x="79" y="105"/>
                    </a:cubicBezTo>
                    <a:cubicBezTo>
                      <a:pt x="79" y="104"/>
                      <a:pt x="80" y="104"/>
                      <a:pt x="81" y="103"/>
                    </a:cubicBezTo>
                    <a:cubicBezTo>
                      <a:pt x="82" y="102"/>
                      <a:pt x="81" y="100"/>
                      <a:pt x="80" y="97"/>
                    </a:cubicBezTo>
                    <a:cubicBezTo>
                      <a:pt x="79" y="94"/>
                      <a:pt x="78" y="92"/>
                      <a:pt x="80" y="91"/>
                    </a:cubicBezTo>
                    <a:cubicBezTo>
                      <a:pt x="80" y="90"/>
                      <a:pt x="80" y="89"/>
                      <a:pt x="80" y="87"/>
                    </a:cubicBezTo>
                    <a:cubicBezTo>
                      <a:pt x="80" y="86"/>
                      <a:pt x="80" y="85"/>
                      <a:pt x="80" y="84"/>
                    </a:cubicBezTo>
                    <a:cubicBezTo>
                      <a:pt x="80" y="82"/>
                      <a:pt x="83" y="80"/>
                      <a:pt x="87" y="77"/>
                    </a:cubicBezTo>
                    <a:cubicBezTo>
                      <a:pt x="90" y="76"/>
                      <a:pt x="92" y="74"/>
                      <a:pt x="93" y="73"/>
                    </a:cubicBezTo>
                    <a:cubicBezTo>
                      <a:pt x="93" y="73"/>
                      <a:pt x="93" y="73"/>
                      <a:pt x="93" y="72"/>
                    </a:cubicBezTo>
                    <a:cubicBezTo>
                      <a:pt x="93" y="72"/>
                      <a:pt x="93" y="72"/>
                      <a:pt x="93" y="72"/>
                    </a:cubicBezTo>
                    <a:cubicBezTo>
                      <a:pt x="93" y="72"/>
                      <a:pt x="93" y="72"/>
                      <a:pt x="93" y="71"/>
                    </a:cubicBezTo>
                    <a:cubicBezTo>
                      <a:pt x="93" y="71"/>
                      <a:pt x="94" y="71"/>
                      <a:pt x="94" y="71"/>
                    </a:cubicBezTo>
                    <a:cubicBezTo>
                      <a:pt x="94" y="71"/>
                      <a:pt x="94" y="70"/>
                      <a:pt x="94" y="70"/>
                    </a:cubicBezTo>
                    <a:cubicBezTo>
                      <a:pt x="94" y="70"/>
                      <a:pt x="94" y="70"/>
                      <a:pt x="94" y="69"/>
                    </a:cubicBezTo>
                    <a:cubicBezTo>
                      <a:pt x="94" y="69"/>
                      <a:pt x="94" y="69"/>
                      <a:pt x="94" y="68"/>
                    </a:cubicBezTo>
                    <a:cubicBezTo>
                      <a:pt x="94" y="68"/>
                      <a:pt x="94" y="68"/>
                      <a:pt x="94" y="68"/>
                    </a:cubicBezTo>
                    <a:cubicBezTo>
                      <a:pt x="94" y="67"/>
                      <a:pt x="94" y="67"/>
                      <a:pt x="94" y="67"/>
                    </a:cubicBezTo>
                    <a:cubicBezTo>
                      <a:pt x="94" y="67"/>
                      <a:pt x="94" y="66"/>
                      <a:pt x="94" y="66"/>
                    </a:cubicBezTo>
                    <a:cubicBezTo>
                      <a:pt x="94" y="66"/>
                      <a:pt x="95" y="65"/>
                      <a:pt x="95" y="65"/>
                    </a:cubicBezTo>
                    <a:cubicBezTo>
                      <a:pt x="95" y="65"/>
                      <a:pt x="95" y="64"/>
                      <a:pt x="95" y="64"/>
                    </a:cubicBezTo>
                    <a:cubicBezTo>
                      <a:pt x="95" y="64"/>
                      <a:pt x="95" y="63"/>
                      <a:pt x="95" y="63"/>
                    </a:cubicBezTo>
                    <a:cubicBezTo>
                      <a:pt x="95" y="63"/>
                      <a:pt x="95" y="63"/>
                      <a:pt x="95" y="62"/>
                    </a:cubicBezTo>
                    <a:cubicBezTo>
                      <a:pt x="94" y="63"/>
                      <a:pt x="93" y="63"/>
                      <a:pt x="92" y="63"/>
                    </a:cubicBezTo>
                    <a:cubicBezTo>
                      <a:pt x="92" y="63"/>
                      <a:pt x="92" y="64"/>
                      <a:pt x="92" y="64"/>
                    </a:cubicBezTo>
                    <a:cubicBezTo>
                      <a:pt x="92" y="64"/>
                      <a:pt x="91" y="64"/>
                      <a:pt x="91" y="64"/>
                    </a:cubicBezTo>
                    <a:cubicBezTo>
                      <a:pt x="91" y="64"/>
                      <a:pt x="91" y="64"/>
                      <a:pt x="90" y="64"/>
                    </a:cubicBezTo>
                    <a:cubicBezTo>
                      <a:pt x="90" y="64"/>
                      <a:pt x="90" y="64"/>
                      <a:pt x="90" y="64"/>
                    </a:cubicBezTo>
                    <a:cubicBezTo>
                      <a:pt x="89" y="64"/>
                      <a:pt x="89" y="64"/>
                      <a:pt x="89" y="64"/>
                    </a:cubicBezTo>
                    <a:cubicBezTo>
                      <a:pt x="89" y="64"/>
                      <a:pt x="89" y="64"/>
                      <a:pt x="89" y="64"/>
                    </a:cubicBezTo>
                    <a:cubicBezTo>
                      <a:pt x="88" y="63"/>
                      <a:pt x="88" y="63"/>
                      <a:pt x="88" y="63"/>
                    </a:cubicBezTo>
                    <a:cubicBezTo>
                      <a:pt x="88" y="63"/>
                      <a:pt x="88" y="63"/>
                      <a:pt x="88" y="63"/>
                    </a:cubicBezTo>
                    <a:cubicBezTo>
                      <a:pt x="88" y="62"/>
                      <a:pt x="88" y="60"/>
                      <a:pt x="87" y="59"/>
                    </a:cubicBezTo>
                    <a:cubicBezTo>
                      <a:pt x="87" y="56"/>
                      <a:pt x="87" y="53"/>
                      <a:pt x="86" y="51"/>
                    </a:cubicBezTo>
                    <a:cubicBezTo>
                      <a:pt x="84" y="49"/>
                      <a:pt x="84" y="47"/>
                      <a:pt x="83" y="45"/>
                    </a:cubicBezTo>
                    <a:cubicBezTo>
                      <a:pt x="83" y="43"/>
                      <a:pt x="83" y="41"/>
                      <a:pt x="82" y="41"/>
                    </a:cubicBezTo>
                    <a:cubicBezTo>
                      <a:pt x="79" y="40"/>
                      <a:pt x="77" y="36"/>
                      <a:pt x="76" y="33"/>
                    </a:cubicBezTo>
                    <a:cubicBezTo>
                      <a:pt x="76" y="33"/>
                      <a:pt x="76" y="32"/>
                      <a:pt x="76" y="32"/>
                    </a:cubicBezTo>
                    <a:cubicBezTo>
                      <a:pt x="76" y="31"/>
                      <a:pt x="77" y="30"/>
                      <a:pt x="78" y="30"/>
                    </a:cubicBezTo>
                    <a:cubicBezTo>
                      <a:pt x="79" y="29"/>
                      <a:pt x="79" y="28"/>
                      <a:pt x="79" y="26"/>
                    </a:cubicBezTo>
                    <a:cubicBezTo>
                      <a:pt x="78" y="25"/>
                      <a:pt x="78" y="23"/>
                      <a:pt x="80" y="22"/>
                    </a:cubicBezTo>
                    <a:cubicBezTo>
                      <a:pt x="80" y="21"/>
                      <a:pt x="80" y="21"/>
                      <a:pt x="80" y="21"/>
                    </a:cubicBezTo>
                    <a:cubicBezTo>
                      <a:pt x="80" y="21"/>
                      <a:pt x="80" y="21"/>
                      <a:pt x="79" y="20"/>
                    </a:cubicBezTo>
                    <a:cubicBezTo>
                      <a:pt x="78" y="20"/>
                      <a:pt x="77" y="18"/>
                      <a:pt x="75" y="17"/>
                    </a:cubicBezTo>
                    <a:cubicBezTo>
                      <a:pt x="73" y="15"/>
                      <a:pt x="74" y="12"/>
                      <a:pt x="74" y="10"/>
                    </a:cubicBezTo>
                    <a:cubicBezTo>
                      <a:pt x="74" y="8"/>
                      <a:pt x="74" y="6"/>
                      <a:pt x="73" y="5"/>
                    </a:cubicBezTo>
                    <a:cubicBezTo>
                      <a:pt x="72" y="5"/>
                      <a:pt x="72" y="4"/>
                      <a:pt x="71" y="4"/>
                    </a:cubicBezTo>
                    <a:cubicBezTo>
                      <a:pt x="71" y="4"/>
                      <a:pt x="71" y="3"/>
                      <a:pt x="71" y="3"/>
                    </a:cubicBezTo>
                    <a:cubicBezTo>
                      <a:pt x="70" y="3"/>
                      <a:pt x="70" y="3"/>
                      <a:pt x="70" y="3"/>
                    </a:cubicBezTo>
                    <a:cubicBezTo>
                      <a:pt x="70" y="2"/>
                      <a:pt x="70" y="2"/>
                      <a:pt x="69" y="2"/>
                    </a:cubicBezTo>
                    <a:cubicBezTo>
                      <a:pt x="69" y="2"/>
                      <a:pt x="69" y="1"/>
                      <a:pt x="69" y="1"/>
                    </a:cubicBezTo>
                    <a:cubicBezTo>
                      <a:pt x="69" y="1"/>
                      <a:pt x="69" y="1"/>
                      <a:pt x="69" y="0"/>
                    </a:cubicBezTo>
                    <a:cubicBezTo>
                      <a:pt x="69" y="1"/>
                      <a:pt x="69" y="1"/>
                      <a:pt x="68" y="2"/>
                    </a:cubicBezTo>
                    <a:cubicBezTo>
                      <a:pt x="68" y="4"/>
                      <a:pt x="67" y="8"/>
                      <a:pt x="64" y="9"/>
                    </a:cubicBezTo>
                    <a:cubicBezTo>
                      <a:pt x="64" y="9"/>
                      <a:pt x="64" y="9"/>
                      <a:pt x="63" y="10"/>
                    </a:cubicBezTo>
                    <a:cubicBezTo>
                      <a:pt x="63" y="10"/>
                      <a:pt x="63" y="10"/>
                      <a:pt x="63" y="10"/>
                    </a:cubicBezTo>
                    <a:cubicBezTo>
                      <a:pt x="63" y="10"/>
                      <a:pt x="62" y="10"/>
                      <a:pt x="62" y="10"/>
                    </a:cubicBezTo>
                    <a:cubicBezTo>
                      <a:pt x="62" y="11"/>
                      <a:pt x="62" y="12"/>
                      <a:pt x="62" y="13"/>
                    </a:cubicBezTo>
                    <a:cubicBezTo>
                      <a:pt x="62" y="15"/>
                      <a:pt x="62" y="18"/>
                      <a:pt x="62" y="20"/>
                    </a:cubicBezTo>
                    <a:cubicBezTo>
                      <a:pt x="64" y="24"/>
                      <a:pt x="65" y="42"/>
                      <a:pt x="63" y="49"/>
                    </a:cubicBezTo>
                    <a:cubicBezTo>
                      <a:pt x="61" y="57"/>
                      <a:pt x="60" y="62"/>
                      <a:pt x="58" y="66"/>
                    </a:cubicBezTo>
                    <a:cubicBezTo>
                      <a:pt x="58" y="68"/>
                      <a:pt x="59" y="69"/>
                      <a:pt x="59" y="70"/>
                    </a:cubicBezTo>
                    <a:cubicBezTo>
                      <a:pt x="60" y="70"/>
                      <a:pt x="61" y="72"/>
                      <a:pt x="60" y="73"/>
                    </a:cubicBezTo>
                    <a:cubicBezTo>
                      <a:pt x="58" y="75"/>
                      <a:pt x="59" y="78"/>
                      <a:pt x="59" y="82"/>
                    </a:cubicBezTo>
                    <a:cubicBezTo>
                      <a:pt x="59" y="84"/>
                      <a:pt x="59" y="86"/>
                      <a:pt x="59" y="88"/>
                    </a:cubicBezTo>
                    <a:cubicBezTo>
                      <a:pt x="59" y="93"/>
                      <a:pt x="57" y="100"/>
                      <a:pt x="56" y="105"/>
                    </a:cubicBezTo>
                    <a:cubicBezTo>
                      <a:pt x="55" y="109"/>
                      <a:pt x="54" y="112"/>
                      <a:pt x="54" y="113"/>
                    </a:cubicBezTo>
                    <a:cubicBezTo>
                      <a:pt x="54" y="115"/>
                      <a:pt x="53" y="117"/>
                      <a:pt x="52" y="119"/>
                    </a:cubicBezTo>
                    <a:cubicBezTo>
                      <a:pt x="51" y="121"/>
                      <a:pt x="50" y="123"/>
                      <a:pt x="51" y="125"/>
                    </a:cubicBezTo>
                    <a:cubicBezTo>
                      <a:pt x="51" y="130"/>
                      <a:pt x="48" y="133"/>
                      <a:pt x="45" y="136"/>
                    </a:cubicBezTo>
                    <a:cubicBezTo>
                      <a:pt x="44" y="136"/>
                      <a:pt x="46" y="139"/>
                      <a:pt x="47" y="141"/>
                    </a:cubicBezTo>
                    <a:cubicBezTo>
                      <a:pt x="49" y="144"/>
                      <a:pt x="50" y="146"/>
                      <a:pt x="50" y="148"/>
                    </a:cubicBezTo>
                    <a:cubicBezTo>
                      <a:pt x="50" y="150"/>
                      <a:pt x="49" y="152"/>
                      <a:pt x="48" y="153"/>
                    </a:cubicBezTo>
                    <a:cubicBezTo>
                      <a:pt x="46" y="155"/>
                      <a:pt x="45" y="157"/>
                      <a:pt x="46" y="160"/>
                    </a:cubicBezTo>
                    <a:cubicBezTo>
                      <a:pt x="47" y="167"/>
                      <a:pt x="46" y="177"/>
                      <a:pt x="46" y="182"/>
                    </a:cubicBezTo>
                    <a:cubicBezTo>
                      <a:pt x="46" y="184"/>
                      <a:pt x="46" y="185"/>
                      <a:pt x="46" y="185"/>
                    </a:cubicBezTo>
                    <a:cubicBezTo>
                      <a:pt x="46" y="187"/>
                      <a:pt x="45" y="188"/>
                      <a:pt x="44" y="188"/>
                    </a:cubicBezTo>
                    <a:cubicBezTo>
                      <a:pt x="44" y="189"/>
                      <a:pt x="43" y="190"/>
                      <a:pt x="43" y="193"/>
                    </a:cubicBezTo>
                    <a:cubicBezTo>
                      <a:pt x="44" y="196"/>
                      <a:pt x="43" y="198"/>
                      <a:pt x="42" y="200"/>
                    </a:cubicBezTo>
                    <a:cubicBezTo>
                      <a:pt x="41" y="202"/>
                      <a:pt x="40" y="204"/>
                      <a:pt x="39" y="207"/>
                    </a:cubicBezTo>
                    <a:cubicBezTo>
                      <a:pt x="39" y="213"/>
                      <a:pt x="35" y="220"/>
                      <a:pt x="33" y="226"/>
                    </a:cubicBezTo>
                    <a:cubicBezTo>
                      <a:pt x="32" y="228"/>
                      <a:pt x="31" y="230"/>
                      <a:pt x="30" y="231"/>
                    </a:cubicBezTo>
                    <a:cubicBezTo>
                      <a:pt x="30" y="233"/>
                      <a:pt x="29" y="234"/>
                      <a:pt x="29" y="235"/>
                    </a:cubicBezTo>
                    <a:cubicBezTo>
                      <a:pt x="28" y="239"/>
                      <a:pt x="27" y="241"/>
                      <a:pt x="24" y="241"/>
                    </a:cubicBezTo>
                    <a:cubicBezTo>
                      <a:pt x="24" y="241"/>
                      <a:pt x="23" y="241"/>
                      <a:pt x="23" y="242"/>
                    </a:cubicBezTo>
                    <a:cubicBezTo>
                      <a:pt x="22" y="243"/>
                      <a:pt x="22" y="245"/>
                      <a:pt x="24" y="248"/>
                    </a:cubicBezTo>
                    <a:cubicBezTo>
                      <a:pt x="25" y="251"/>
                      <a:pt x="25" y="253"/>
                      <a:pt x="24" y="255"/>
                    </a:cubicBezTo>
                    <a:cubicBezTo>
                      <a:pt x="24" y="258"/>
                      <a:pt x="24" y="260"/>
                      <a:pt x="25" y="262"/>
                    </a:cubicBezTo>
                    <a:cubicBezTo>
                      <a:pt x="28" y="267"/>
                      <a:pt x="27" y="269"/>
                      <a:pt x="26" y="273"/>
                    </a:cubicBezTo>
                    <a:cubicBezTo>
                      <a:pt x="26" y="274"/>
                      <a:pt x="26" y="274"/>
                      <a:pt x="26" y="274"/>
                    </a:cubicBezTo>
                    <a:cubicBezTo>
                      <a:pt x="25" y="276"/>
                      <a:pt x="24" y="278"/>
                      <a:pt x="24" y="279"/>
                    </a:cubicBezTo>
                    <a:cubicBezTo>
                      <a:pt x="23" y="280"/>
                      <a:pt x="22" y="281"/>
                      <a:pt x="22" y="284"/>
                    </a:cubicBezTo>
                    <a:cubicBezTo>
                      <a:pt x="22" y="286"/>
                      <a:pt x="22" y="287"/>
                      <a:pt x="21" y="289"/>
                    </a:cubicBezTo>
                    <a:cubicBezTo>
                      <a:pt x="20" y="291"/>
                      <a:pt x="20" y="294"/>
                      <a:pt x="21" y="296"/>
                    </a:cubicBezTo>
                    <a:cubicBezTo>
                      <a:pt x="22" y="300"/>
                      <a:pt x="22" y="302"/>
                      <a:pt x="21" y="303"/>
                    </a:cubicBezTo>
                    <a:cubicBezTo>
                      <a:pt x="21" y="304"/>
                      <a:pt x="20" y="305"/>
                      <a:pt x="19" y="305"/>
                    </a:cubicBezTo>
                    <a:cubicBezTo>
                      <a:pt x="17" y="305"/>
                      <a:pt x="16" y="311"/>
                      <a:pt x="15" y="316"/>
                    </a:cubicBezTo>
                    <a:cubicBezTo>
                      <a:pt x="15" y="319"/>
                      <a:pt x="14" y="322"/>
                      <a:pt x="15" y="322"/>
                    </a:cubicBezTo>
                    <a:cubicBezTo>
                      <a:pt x="15" y="323"/>
                      <a:pt x="17" y="323"/>
                      <a:pt x="19" y="322"/>
                    </a:cubicBezTo>
                    <a:cubicBezTo>
                      <a:pt x="19" y="322"/>
                      <a:pt x="19" y="322"/>
                      <a:pt x="19" y="322"/>
                    </a:cubicBezTo>
                    <a:cubicBezTo>
                      <a:pt x="22" y="322"/>
                      <a:pt x="22" y="316"/>
                      <a:pt x="22" y="311"/>
                    </a:cubicBezTo>
                    <a:cubicBezTo>
                      <a:pt x="22" y="309"/>
                      <a:pt x="22" y="307"/>
                      <a:pt x="22" y="305"/>
                    </a:cubicBezTo>
                    <a:cubicBezTo>
                      <a:pt x="22" y="305"/>
                      <a:pt x="22" y="302"/>
                      <a:pt x="24" y="302"/>
                    </a:cubicBezTo>
                    <a:cubicBezTo>
                      <a:pt x="25" y="302"/>
                      <a:pt x="25" y="302"/>
                      <a:pt x="25" y="301"/>
                    </a:cubicBezTo>
                    <a:cubicBezTo>
                      <a:pt x="26" y="300"/>
                      <a:pt x="26" y="299"/>
                      <a:pt x="28" y="298"/>
                    </a:cubicBezTo>
                    <a:cubicBezTo>
                      <a:pt x="30" y="298"/>
                      <a:pt x="30" y="298"/>
                      <a:pt x="31" y="298"/>
                    </a:cubicBezTo>
                    <a:cubicBezTo>
                      <a:pt x="32" y="299"/>
                      <a:pt x="31" y="300"/>
                      <a:pt x="31" y="301"/>
                    </a:cubicBezTo>
                    <a:cubicBezTo>
                      <a:pt x="31" y="302"/>
                      <a:pt x="32" y="302"/>
                      <a:pt x="32" y="302"/>
                    </a:cubicBezTo>
                    <a:cubicBezTo>
                      <a:pt x="34" y="303"/>
                      <a:pt x="35" y="304"/>
                      <a:pt x="35" y="305"/>
                    </a:cubicBezTo>
                    <a:cubicBezTo>
                      <a:pt x="35" y="306"/>
                      <a:pt x="35" y="308"/>
                      <a:pt x="33" y="309"/>
                    </a:cubicBezTo>
                    <a:cubicBezTo>
                      <a:pt x="32" y="310"/>
                      <a:pt x="32" y="311"/>
                      <a:pt x="32" y="313"/>
                    </a:cubicBezTo>
                    <a:cubicBezTo>
                      <a:pt x="33" y="315"/>
                      <a:pt x="33" y="317"/>
                      <a:pt x="32" y="318"/>
                    </a:cubicBezTo>
                    <a:cubicBezTo>
                      <a:pt x="31" y="319"/>
                      <a:pt x="31" y="319"/>
                      <a:pt x="31" y="319"/>
                    </a:cubicBezTo>
                    <a:cubicBezTo>
                      <a:pt x="30" y="322"/>
                      <a:pt x="28" y="324"/>
                      <a:pt x="29" y="326"/>
                    </a:cubicBezTo>
                    <a:cubicBezTo>
                      <a:pt x="30" y="328"/>
                      <a:pt x="30" y="330"/>
                      <a:pt x="29" y="331"/>
                    </a:cubicBezTo>
                    <a:cubicBezTo>
                      <a:pt x="28" y="331"/>
                      <a:pt x="28" y="332"/>
                      <a:pt x="27" y="334"/>
                    </a:cubicBezTo>
                    <a:cubicBezTo>
                      <a:pt x="27" y="336"/>
                      <a:pt x="28" y="337"/>
                      <a:pt x="28" y="337"/>
                    </a:cubicBezTo>
                    <a:cubicBezTo>
                      <a:pt x="29" y="338"/>
                      <a:pt x="29" y="339"/>
                      <a:pt x="27" y="340"/>
                    </a:cubicBezTo>
                    <a:cubicBezTo>
                      <a:pt x="28" y="340"/>
                      <a:pt x="28" y="341"/>
                      <a:pt x="28" y="341"/>
                    </a:cubicBezTo>
                    <a:cubicBezTo>
                      <a:pt x="28" y="342"/>
                      <a:pt x="29" y="343"/>
                      <a:pt x="28" y="344"/>
                    </a:cubicBezTo>
                    <a:cubicBezTo>
                      <a:pt x="28" y="345"/>
                      <a:pt x="28" y="345"/>
                      <a:pt x="27" y="345"/>
                    </a:cubicBezTo>
                    <a:cubicBezTo>
                      <a:pt x="27" y="345"/>
                      <a:pt x="27" y="345"/>
                      <a:pt x="26" y="345"/>
                    </a:cubicBezTo>
                    <a:cubicBezTo>
                      <a:pt x="26" y="346"/>
                      <a:pt x="27" y="349"/>
                      <a:pt x="28" y="350"/>
                    </a:cubicBezTo>
                    <a:cubicBezTo>
                      <a:pt x="28" y="351"/>
                      <a:pt x="29" y="352"/>
                      <a:pt x="28" y="353"/>
                    </a:cubicBezTo>
                    <a:cubicBezTo>
                      <a:pt x="28" y="354"/>
                      <a:pt x="27" y="354"/>
                      <a:pt x="25" y="354"/>
                    </a:cubicBezTo>
                    <a:cubicBezTo>
                      <a:pt x="24" y="354"/>
                      <a:pt x="23" y="354"/>
                      <a:pt x="22" y="355"/>
                    </a:cubicBezTo>
                    <a:cubicBezTo>
                      <a:pt x="22" y="355"/>
                      <a:pt x="22" y="356"/>
                      <a:pt x="23" y="357"/>
                    </a:cubicBezTo>
                    <a:cubicBezTo>
                      <a:pt x="23" y="359"/>
                      <a:pt x="24" y="360"/>
                      <a:pt x="23" y="362"/>
                    </a:cubicBezTo>
                    <a:cubicBezTo>
                      <a:pt x="23" y="363"/>
                      <a:pt x="22" y="364"/>
                      <a:pt x="21" y="364"/>
                    </a:cubicBezTo>
                    <a:cubicBezTo>
                      <a:pt x="19" y="364"/>
                      <a:pt x="17" y="362"/>
                      <a:pt x="15" y="360"/>
                    </a:cubicBezTo>
                    <a:cubicBezTo>
                      <a:pt x="15" y="360"/>
                      <a:pt x="15" y="360"/>
                      <a:pt x="15" y="359"/>
                    </a:cubicBezTo>
                    <a:cubicBezTo>
                      <a:pt x="14" y="359"/>
                      <a:pt x="14" y="358"/>
                      <a:pt x="14" y="358"/>
                    </a:cubicBezTo>
                    <a:cubicBezTo>
                      <a:pt x="14" y="357"/>
                      <a:pt x="15" y="356"/>
                      <a:pt x="16" y="354"/>
                    </a:cubicBezTo>
                    <a:cubicBezTo>
                      <a:pt x="16" y="354"/>
                      <a:pt x="15" y="354"/>
                      <a:pt x="15" y="354"/>
                    </a:cubicBezTo>
                    <a:cubicBezTo>
                      <a:pt x="14" y="354"/>
                      <a:pt x="14" y="354"/>
                      <a:pt x="14" y="354"/>
                    </a:cubicBezTo>
                    <a:cubicBezTo>
                      <a:pt x="13" y="354"/>
                      <a:pt x="13" y="354"/>
                      <a:pt x="13" y="354"/>
                    </a:cubicBezTo>
                    <a:cubicBezTo>
                      <a:pt x="13" y="354"/>
                      <a:pt x="13" y="354"/>
                      <a:pt x="13" y="355"/>
                    </a:cubicBezTo>
                    <a:cubicBezTo>
                      <a:pt x="13" y="357"/>
                      <a:pt x="11" y="358"/>
                      <a:pt x="9" y="359"/>
                    </a:cubicBezTo>
                    <a:cubicBezTo>
                      <a:pt x="8" y="359"/>
                      <a:pt x="7" y="359"/>
                      <a:pt x="6" y="360"/>
                    </a:cubicBezTo>
                    <a:cubicBezTo>
                      <a:pt x="6" y="361"/>
                      <a:pt x="6" y="361"/>
                      <a:pt x="7" y="362"/>
                    </a:cubicBezTo>
                    <a:cubicBezTo>
                      <a:pt x="7" y="363"/>
                      <a:pt x="8" y="364"/>
                      <a:pt x="8" y="365"/>
                    </a:cubicBezTo>
                    <a:cubicBezTo>
                      <a:pt x="7" y="365"/>
                      <a:pt x="7" y="366"/>
                      <a:pt x="6" y="366"/>
                    </a:cubicBezTo>
                    <a:cubicBezTo>
                      <a:pt x="4" y="367"/>
                      <a:pt x="0" y="370"/>
                      <a:pt x="0" y="372"/>
                    </a:cubicBezTo>
                    <a:cubicBezTo>
                      <a:pt x="0" y="372"/>
                      <a:pt x="0" y="372"/>
                      <a:pt x="0" y="373"/>
                    </a:cubicBezTo>
                    <a:cubicBezTo>
                      <a:pt x="0" y="373"/>
                      <a:pt x="1" y="373"/>
                      <a:pt x="1" y="372"/>
                    </a:cubicBezTo>
                    <a:cubicBezTo>
                      <a:pt x="1" y="370"/>
                      <a:pt x="2" y="369"/>
                      <a:pt x="4" y="369"/>
                    </a:cubicBezTo>
                    <a:cubicBezTo>
                      <a:pt x="6" y="369"/>
                      <a:pt x="7" y="370"/>
                      <a:pt x="8" y="372"/>
                    </a:cubicBezTo>
                    <a:cubicBezTo>
                      <a:pt x="8" y="373"/>
                      <a:pt x="8" y="373"/>
                      <a:pt x="9" y="373"/>
                    </a:cubicBezTo>
                    <a:cubicBezTo>
                      <a:pt x="9" y="373"/>
                      <a:pt x="9" y="372"/>
                      <a:pt x="10" y="372"/>
                    </a:cubicBezTo>
                    <a:cubicBezTo>
                      <a:pt x="11" y="372"/>
                      <a:pt x="12" y="372"/>
                      <a:pt x="14" y="372"/>
                    </a:cubicBezTo>
                    <a:cubicBezTo>
                      <a:pt x="16" y="372"/>
                      <a:pt x="17" y="375"/>
                      <a:pt x="17" y="377"/>
                    </a:cubicBezTo>
                    <a:cubicBezTo>
                      <a:pt x="17" y="378"/>
                      <a:pt x="16" y="380"/>
                      <a:pt x="15" y="380"/>
                    </a:cubicBezTo>
                    <a:cubicBezTo>
                      <a:pt x="14" y="380"/>
                      <a:pt x="14" y="380"/>
                      <a:pt x="14" y="380"/>
                    </a:cubicBezTo>
                    <a:cubicBezTo>
                      <a:pt x="14" y="380"/>
                      <a:pt x="14" y="380"/>
                      <a:pt x="14" y="380"/>
                    </a:cubicBezTo>
                    <a:cubicBezTo>
                      <a:pt x="14" y="380"/>
                      <a:pt x="14" y="380"/>
                      <a:pt x="13" y="380"/>
                    </a:cubicBezTo>
                    <a:cubicBezTo>
                      <a:pt x="12" y="381"/>
                      <a:pt x="12" y="383"/>
                      <a:pt x="12" y="385"/>
                    </a:cubicBezTo>
                    <a:cubicBezTo>
                      <a:pt x="12" y="386"/>
                      <a:pt x="12" y="386"/>
                      <a:pt x="13" y="386"/>
                    </a:cubicBezTo>
                    <a:cubicBezTo>
                      <a:pt x="14" y="386"/>
                      <a:pt x="16" y="386"/>
                      <a:pt x="17" y="386"/>
                    </a:cubicBezTo>
                    <a:cubicBezTo>
                      <a:pt x="19" y="386"/>
                      <a:pt x="21" y="385"/>
                      <a:pt x="22" y="386"/>
                    </a:cubicBezTo>
                    <a:cubicBezTo>
                      <a:pt x="24" y="386"/>
                      <a:pt x="25" y="389"/>
                      <a:pt x="24" y="390"/>
                    </a:cubicBezTo>
                    <a:cubicBezTo>
                      <a:pt x="24" y="392"/>
                      <a:pt x="23" y="392"/>
                      <a:pt x="22" y="392"/>
                    </a:cubicBezTo>
                    <a:cubicBezTo>
                      <a:pt x="22" y="392"/>
                      <a:pt x="22" y="392"/>
                      <a:pt x="21" y="392"/>
                    </a:cubicBezTo>
                    <a:cubicBezTo>
                      <a:pt x="19" y="390"/>
                      <a:pt x="16" y="388"/>
                      <a:pt x="15" y="390"/>
                    </a:cubicBezTo>
                    <a:cubicBezTo>
                      <a:pt x="14" y="391"/>
                      <a:pt x="13" y="392"/>
                      <a:pt x="11" y="392"/>
                    </a:cubicBezTo>
                    <a:cubicBezTo>
                      <a:pt x="10" y="392"/>
                      <a:pt x="9" y="392"/>
                      <a:pt x="8" y="391"/>
                    </a:cubicBezTo>
                    <a:cubicBezTo>
                      <a:pt x="7" y="391"/>
                      <a:pt x="7" y="391"/>
                      <a:pt x="7" y="391"/>
                    </a:cubicBezTo>
                    <a:cubicBezTo>
                      <a:pt x="7" y="391"/>
                      <a:pt x="7" y="391"/>
                      <a:pt x="7" y="391"/>
                    </a:cubicBezTo>
                    <a:cubicBezTo>
                      <a:pt x="5" y="391"/>
                      <a:pt x="1" y="393"/>
                      <a:pt x="0" y="395"/>
                    </a:cubicBezTo>
                    <a:cubicBezTo>
                      <a:pt x="0" y="395"/>
                      <a:pt x="0" y="395"/>
                      <a:pt x="1" y="395"/>
                    </a:cubicBezTo>
                    <a:cubicBezTo>
                      <a:pt x="2" y="396"/>
                      <a:pt x="3" y="398"/>
                      <a:pt x="3" y="399"/>
                    </a:cubicBezTo>
                    <a:cubicBezTo>
                      <a:pt x="4" y="399"/>
                      <a:pt x="4" y="400"/>
                      <a:pt x="4" y="400"/>
                    </a:cubicBezTo>
                    <a:cubicBezTo>
                      <a:pt x="6" y="400"/>
                      <a:pt x="8" y="399"/>
                      <a:pt x="9" y="397"/>
                    </a:cubicBezTo>
                    <a:cubicBezTo>
                      <a:pt x="10" y="396"/>
                      <a:pt x="11" y="394"/>
                      <a:pt x="13" y="394"/>
                    </a:cubicBezTo>
                    <a:cubicBezTo>
                      <a:pt x="14" y="394"/>
                      <a:pt x="15" y="395"/>
                      <a:pt x="15" y="398"/>
                    </a:cubicBezTo>
                    <a:cubicBezTo>
                      <a:pt x="16" y="402"/>
                      <a:pt x="13" y="402"/>
                      <a:pt x="12" y="402"/>
                    </a:cubicBezTo>
                    <a:cubicBezTo>
                      <a:pt x="10" y="403"/>
                      <a:pt x="10" y="403"/>
                      <a:pt x="10" y="403"/>
                    </a:cubicBezTo>
                    <a:cubicBezTo>
                      <a:pt x="9" y="406"/>
                      <a:pt x="7" y="408"/>
                      <a:pt x="3" y="410"/>
                    </a:cubicBezTo>
                    <a:cubicBezTo>
                      <a:pt x="3" y="411"/>
                      <a:pt x="2" y="412"/>
                      <a:pt x="3" y="412"/>
                    </a:cubicBezTo>
                    <a:cubicBezTo>
                      <a:pt x="3" y="413"/>
                      <a:pt x="4" y="414"/>
                      <a:pt x="5" y="413"/>
                    </a:cubicBezTo>
                    <a:cubicBezTo>
                      <a:pt x="6" y="413"/>
                      <a:pt x="6" y="413"/>
                      <a:pt x="7" y="414"/>
                    </a:cubicBezTo>
                    <a:cubicBezTo>
                      <a:pt x="7" y="414"/>
                      <a:pt x="7" y="415"/>
                      <a:pt x="7" y="415"/>
                    </a:cubicBezTo>
                    <a:cubicBezTo>
                      <a:pt x="7" y="416"/>
                      <a:pt x="7" y="417"/>
                      <a:pt x="8" y="417"/>
                    </a:cubicBezTo>
                    <a:cubicBezTo>
                      <a:pt x="9" y="417"/>
                      <a:pt x="10" y="417"/>
                      <a:pt x="10" y="416"/>
                    </a:cubicBezTo>
                    <a:cubicBezTo>
                      <a:pt x="11" y="416"/>
                      <a:pt x="11" y="415"/>
                      <a:pt x="11" y="414"/>
                    </a:cubicBezTo>
                    <a:cubicBezTo>
                      <a:pt x="10" y="412"/>
                      <a:pt x="11" y="410"/>
                      <a:pt x="12" y="408"/>
                    </a:cubicBezTo>
                    <a:cubicBezTo>
                      <a:pt x="13" y="406"/>
                      <a:pt x="15" y="406"/>
                      <a:pt x="17" y="407"/>
                    </a:cubicBezTo>
                    <a:cubicBezTo>
                      <a:pt x="19" y="410"/>
                      <a:pt x="18" y="412"/>
                      <a:pt x="17" y="414"/>
                    </a:cubicBezTo>
                    <a:cubicBezTo>
                      <a:pt x="16" y="415"/>
                      <a:pt x="16" y="415"/>
                      <a:pt x="16" y="416"/>
                    </a:cubicBezTo>
                    <a:cubicBezTo>
                      <a:pt x="16" y="417"/>
                      <a:pt x="15" y="419"/>
                      <a:pt x="15" y="420"/>
                    </a:cubicBezTo>
                    <a:cubicBezTo>
                      <a:pt x="14" y="422"/>
                      <a:pt x="14" y="423"/>
                      <a:pt x="14" y="425"/>
                    </a:cubicBezTo>
                    <a:cubicBezTo>
                      <a:pt x="14" y="427"/>
                      <a:pt x="13" y="427"/>
                      <a:pt x="12" y="428"/>
                    </a:cubicBezTo>
                    <a:cubicBezTo>
                      <a:pt x="11" y="428"/>
                      <a:pt x="11" y="428"/>
                      <a:pt x="11" y="429"/>
                    </a:cubicBezTo>
                    <a:cubicBezTo>
                      <a:pt x="11" y="431"/>
                      <a:pt x="9" y="431"/>
                      <a:pt x="8" y="432"/>
                    </a:cubicBezTo>
                    <a:cubicBezTo>
                      <a:pt x="9" y="433"/>
                      <a:pt x="8" y="435"/>
                      <a:pt x="7" y="436"/>
                    </a:cubicBezTo>
                    <a:cubicBezTo>
                      <a:pt x="7" y="437"/>
                      <a:pt x="6" y="438"/>
                      <a:pt x="7" y="438"/>
                    </a:cubicBezTo>
                    <a:cubicBezTo>
                      <a:pt x="7" y="438"/>
                      <a:pt x="8" y="438"/>
                      <a:pt x="8" y="437"/>
                    </a:cubicBezTo>
                    <a:cubicBezTo>
                      <a:pt x="9" y="437"/>
                      <a:pt x="10" y="436"/>
                      <a:pt x="11" y="436"/>
                    </a:cubicBezTo>
                    <a:cubicBezTo>
                      <a:pt x="12" y="436"/>
                      <a:pt x="12" y="436"/>
                      <a:pt x="12" y="436"/>
                    </a:cubicBezTo>
                    <a:cubicBezTo>
                      <a:pt x="13" y="436"/>
                      <a:pt x="14" y="436"/>
                      <a:pt x="14" y="437"/>
                    </a:cubicBezTo>
                    <a:cubicBezTo>
                      <a:pt x="14" y="437"/>
                      <a:pt x="15" y="437"/>
                      <a:pt x="15" y="437"/>
                    </a:cubicBezTo>
                    <a:cubicBezTo>
                      <a:pt x="15" y="437"/>
                      <a:pt x="16" y="437"/>
                      <a:pt x="17" y="436"/>
                    </a:cubicBezTo>
                    <a:cubicBezTo>
                      <a:pt x="18" y="436"/>
                      <a:pt x="19" y="436"/>
                      <a:pt x="19" y="436"/>
                    </a:cubicBezTo>
                    <a:cubicBezTo>
                      <a:pt x="21" y="436"/>
                      <a:pt x="22" y="437"/>
                      <a:pt x="23" y="439"/>
                    </a:cubicBezTo>
                    <a:cubicBezTo>
                      <a:pt x="23" y="440"/>
                      <a:pt x="22" y="441"/>
                      <a:pt x="20" y="442"/>
                    </a:cubicBezTo>
                    <a:cubicBezTo>
                      <a:pt x="18" y="442"/>
                      <a:pt x="16" y="444"/>
                      <a:pt x="16" y="445"/>
                    </a:cubicBezTo>
                    <a:cubicBezTo>
                      <a:pt x="16" y="445"/>
                      <a:pt x="16" y="445"/>
                      <a:pt x="17" y="445"/>
                    </a:cubicBezTo>
                    <a:cubicBezTo>
                      <a:pt x="18" y="445"/>
                      <a:pt x="19" y="444"/>
                      <a:pt x="19" y="444"/>
                    </a:cubicBezTo>
                    <a:cubicBezTo>
                      <a:pt x="21" y="444"/>
                      <a:pt x="22" y="445"/>
                      <a:pt x="22" y="447"/>
                    </a:cubicBezTo>
                    <a:cubicBezTo>
                      <a:pt x="23" y="448"/>
                      <a:pt x="23" y="448"/>
                      <a:pt x="23" y="448"/>
                    </a:cubicBezTo>
                    <a:cubicBezTo>
                      <a:pt x="24" y="448"/>
                      <a:pt x="24" y="447"/>
                      <a:pt x="24" y="446"/>
                    </a:cubicBezTo>
                    <a:cubicBezTo>
                      <a:pt x="24" y="444"/>
                      <a:pt x="25" y="443"/>
                      <a:pt x="27" y="443"/>
                    </a:cubicBezTo>
                    <a:cubicBezTo>
                      <a:pt x="29" y="443"/>
                      <a:pt x="33" y="445"/>
                      <a:pt x="33" y="448"/>
                    </a:cubicBezTo>
                    <a:cubicBezTo>
                      <a:pt x="34" y="449"/>
                      <a:pt x="34" y="450"/>
                      <a:pt x="33" y="450"/>
                    </a:cubicBezTo>
                    <a:cubicBezTo>
                      <a:pt x="31" y="453"/>
                      <a:pt x="26" y="454"/>
                      <a:pt x="22" y="453"/>
                    </a:cubicBezTo>
                    <a:cubicBezTo>
                      <a:pt x="21" y="453"/>
                      <a:pt x="20" y="453"/>
                      <a:pt x="19" y="454"/>
                    </a:cubicBezTo>
                    <a:cubicBezTo>
                      <a:pt x="19" y="455"/>
                      <a:pt x="19" y="457"/>
                      <a:pt x="20" y="458"/>
                    </a:cubicBezTo>
                    <a:cubicBezTo>
                      <a:pt x="21" y="459"/>
                      <a:pt x="21" y="459"/>
                      <a:pt x="22" y="459"/>
                    </a:cubicBezTo>
                    <a:cubicBezTo>
                      <a:pt x="23" y="459"/>
                      <a:pt x="25" y="457"/>
                      <a:pt x="26" y="456"/>
                    </a:cubicBezTo>
                    <a:cubicBezTo>
                      <a:pt x="27" y="455"/>
                      <a:pt x="27" y="455"/>
                      <a:pt x="27" y="455"/>
                    </a:cubicBezTo>
                    <a:cubicBezTo>
                      <a:pt x="29" y="454"/>
                      <a:pt x="33" y="453"/>
                      <a:pt x="35" y="453"/>
                    </a:cubicBezTo>
                    <a:cubicBezTo>
                      <a:pt x="36" y="453"/>
                      <a:pt x="45" y="453"/>
                      <a:pt x="46" y="457"/>
                    </a:cubicBezTo>
                    <a:cubicBezTo>
                      <a:pt x="46" y="458"/>
                      <a:pt x="46" y="458"/>
                      <a:pt x="46" y="459"/>
                    </a:cubicBezTo>
                    <a:cubicBezTo>
                      <a:pt x="45" y="460"/>
                      <a:pt x="44" y="460"/>
                      <a:pt x="42" y="460"/>
                    </a:cubicBezTo>
                    <a:cubicBezTo>
                      <a:pt x="42" y="460"/>
                      <a:pt x="42" y="460"/>
                      <a:pt x="42" y="460"/>
                    </a:cubicBezTo>
                    <a:cubicBezTo>
                      <a:pt x="42" y="460"/>
                      <a:pt x="42" y="460"/>
                      <a:pt x="41" y="460"/>
                    </a:cubicBezTo>
                    <a:cubicBezTo>
                      <a:pt x="41" y="460"/>
                      <a:pt x="40" y="460"/>
                      <a:pt x="40" y="460"/>
                    </a:cubicBezTo>
                    <a:cubicBezTo>
                      <a:pt x="39" y="460"/>
                      <a:pt x="39" y="460"/>
                      <a:pt x="39" y="460"/>
                    </a:cubicBezTo>
                    <a:cubicBezTo>
                      <a:pt x="38" y="461"/>
                      <a:pt x="35" y="463"/>
                      <a:pt x="33" y="463"/>
                    </a:cubicBezTo>
                    <a:cubicBezTo>
                      <a:pt x="31" y="463"/>
                      <a:pt x="30" y="462"/>
                      <a:pt x="30" y="461"/>
                    </a:cubicBezTo>
                    <a:cubicBezTo>
                      <a:pt x="30" y="461"/>
                      <a:pt x="30" y="461"/>
                      <a:pt x="30" y="461"/>
                    </a:cubicBezTo>
                    <a:cubicBezTo>
                      <a:pt x="28" y="461"/>
                      <a:pt x="26" y="463"/>
                      <a:pt x="25" y="465"/>
                    </a:cubicBezTo>
                    <a:cubicBezTo>
                      <a:pt x="25" y="466"/>
                      <a:pt x="25" y="467"/>
                      <a:pt x="24" y="468"/>
                    </a:cubicBezTo>
                    <a:cubicBezTo>
                      <a:pt x="24" y="468"/>
                      <a:pt x="25" y="468"/>
                      <a:pt x="25" y="468"/>
                    </a:cubicBezTo>
                    <a:cubicBezTo>
                      <a:pt x="26" y="469"/>
                      <a:pt x="27" y="468"/>
                      <a:pt x="28" y="467"/>
                    </a:cubicBezTo>
                    <a:cubicBezTo>
                      <a:pt x="29" y="465"/>
                      <a:pt x="31" y="464"/>
                      <a:pt x="35" y="464"/>
                    </a:cubicBezTo>
                    <a:cubicBezTo>
                      <a:pt x="38" y="464"/>
                      <a:pt x="41" y="463"/>
                      <a:pt x="43" y="462"/>
                    </a:cubicBezTo>
                    <a:cubicBezTo>
                      <a:pt x="44" y="461"/>
                      <a:pt x="45" y="460"/>
                      <a:pt x="46" y="460"/>
                    </a:cubicBezTo>
                    <a:cubicBezTo>
                      <a:pt x="47" y="460"/>
                      <a:pt x="48" y="461"/>
                      <a:pt x="49" y="462"/>
                    </a:cubicBezTo>
                    <a:cubicBezTo>
                      <a:pt x="49" y="463"/>
                      <a:pt x="49" y="465"/>
                      <a:pt x="48" y="466"/>
                    </a:cubicBezTo>
                    <a:cubicBezTo>
                      <a:pt x="47" y="468"/>
                      <a:pt x="45" y="469"/>
                      <a:pt x="42" y="469"/>
                    </a:cubicBezTo>
                    <a:cubicBezTo>
                      <a:pt x="41" y="469"/>
                      <a:pt x="39" y="469"/>
                      <a:pt x="39" y="468"/>
                    </a:cubicBezTo>
                    <a:cubicBezTo>
                      <a:pt x="38" y="467"/>
                      <a:pt x="37" y="467"/>
                      <a:pt x="36" y="468"/>
                    </a:cubicBezTo>
                    <a:cubicBezTo>
                      <a:pt x="35" y="469"/>
                      <a:pt x="34" y="471"/>
                      <a:pt x="34" y="473"/>
                    </a:cubicBezTo>
                    <a:cubicBezTo>
                      <a:pt x="35" y="473"/>
                      <a:pt x="34" y="474"/>
                      <a:pt x="34" y="474"/>
                    </a:cubicBezTo>
                    <a:cubicBezTo>
                      <a:pt x="33" y="476"/>
                      <a:pt x="30" y="475"/>
                      <a:pt x="26" y="473"/>
                    </a:cubicBezTo>
                    <a:cubicBezTo>
                      <a:pt x="24" y="473"/>
                      <a:pt x="23" y="472"/>
                      <a:pt x="21" y="472"/>
                    </a:cubicBezTo>
                    <a:cubicBezTo>
                      <a:pt x="21" y="472"/>
                      <a:pt x="20" y="472"/>
                      <a:pt x="20" y="472"/>
                    </a:cubicBezTo>
                    <a:cubicBezTo>
                      <a:pt x="20" y="473"/>
                      <a:pt x="21" y="475"/>
                      <a:pt x="23" y="478"/>
                    </a:cubicBezTo>
                    <a:cubicBezTo>
                      <a:pt x="25" y="480"/>
                      <a:pt x="26" y="479"/>
                      <a:pt x="27" y="479"/>
                    </a:cubicBezTo>
                    <a:cubicBezTo>
                      <a:pt x="28" y="479"/>
                      <a:pt x="29" y="479"/>
                      <a:pt x="29" y="479"/>
                    </a:cubicBezTo>
                    <a:cubicBezTo>
                      <a:pt x="31" y="479"/>
                      <a:pt x="32" y="479"/>
                      <a:pt x="33" y="480"/>
                    </a:cubicBezTo>
                    <a:cubicBezTo>
                      <a:pt x="35" y="481"/>
                      <a:pt x="36" y="482"/>
                      <a:pt x="36" y="483"/>
                    </a:cubicBezTo>
                    <a:cubicBezTo>
                      <a:pt x="37" y="483"/>
                      <a:pt x="37" y="484"/>
                      <a:pt x="38" y="484"/>
                    </a:cubicBezTo>
                    <a:cubicBezTo>
                      <a:pt x="38" y="484"/>
                      <a:pt x="38" y="484"/>
                      <a:pt x="39" y="483"/>
                    </a:cubicBezTo>
                    <a:cubicBezTo>
                      <a:pt x="40" y="483"/>
                      <a:pt x="40" y="482"/>
                      <a:pt x="40" y="482"/>
                    </a:cubicBezTo>
                    <a:cubicBezTo>
                      <a:pt x="40" y="482"/>
                      <a:pt x="39" y="482"/>
                      <a:pt x="39" y="482"/>
                    </a:cubicBezTo>
                    <a:cubicBezTo>
                      <a:pt x="38" y="482"/>
                      <a:pt x="38" y="481"/>
                      <a:pt x="37" y="481"/>
                    </a:cubicBezTo>
                    <a:cubicBezTo>
                      <a:pt x="36" y="480"/>
                      <a:pt x="36" y="479"/>
                      <a:pt x="36" y="478"/>
                    </a:cubicBezTo>
                    <a:cubicBezTo>
                      <a:pt x="37" y="475"/>
                      <a:pt x="40" y="474"/>
                      <a:pt x="43" y="476"/>
                    </a:cubicBezTo>
                    <a:cubicBezTo>
                      <a:pt x="45" y="477"/>
                      <a:pt x="48" y="476"/>
                      <a:pt x="49" y="474"/>
                    </a:cubicBezTo>
                    <a:cubicBezTo>
                      <a:pt x="50" y="473"/>
                      <a:pt x="51" y="471"/>
                      <a:pt x="50" y="469"/>
                    </a:cubicBezTo>
                    <a:cubicBezTo>
                      <a:pt x="48" y="462"/>
                      <a:pt x="57" y="459"/>
                      <a:pt x="61" y="457"/>
                    </a:cubicBezTo>
                    <a:cubicBezTo>
                      <a:pt x="62" y="457"/>
                      <a:pt x="62" y="457"/>
                      <a:pt x="63" y="457"/>
                    </a:cubicBezTo>
                    <a:cubicBezTo>
                      <a:pt x="65" y="457"/>
                      <a:pt x="65" y="458"/>
                      <a:pt x="65" y="458"/>
                    </a:cubicBezTo>
                    <a:cubicBezTo>
                      <a:pt x="66" y="460"/>
                      <a:pt x="63" y="463"/>
                      <a:pt x="60" y="465"/>
                    </a:cubicBezTo>
                    <a:cubicBezTo>
                      <a:pt x="59" y="465"/>
                      <a:pt x="57" y="466"/>
                      <a:pt x="57" y="467"/>
                    </a:cubicBezTo>
                    <a:cubicBezTo>
                      <a:pt x="57" y="467"/>
                      <a:pt x="57" y="468"/>
                      <a:pt x="58" y="469"/>
                    </a:cubicBezTo>
                    <a:cubicBezTo>
                      <a:pt x="60" y="471"/>
                      <a:pt x="61" y="470"/>
                      <a:pt x="63" y="470"/>
                    </a:cubicBezTo>
                    <a:cubicBezTo>
                      <a:pt x="65" y="469"/>
                      <a:pt x="67" y="468"/>
                      <a:pt x="69" y="470"/>
                    </a:cubicBezTo>
                    <a:cubicBezTo>
                      <a:pt x="69" y="471"/>
                      <a:pt x="70" y="471"/>
                      <a:pt x="70" y="472"/>
                    </a:cubicBezTo>
                    <a:cubicBezTo>
                      <a:pt x="69" y="473"/>
                      <a:pt x="68" y="474"/>
                      <a:pt x="66" y="474"/>
                    </a:cubicBezTo>
                    <a:cubicBezTo>
                      <a:pt x="65" y="475"/>
                      <a:pt x="63" y="475"/>
                      <a:pt x="63" y="476"/>
                    </a:cubicBezTo>
                    <a:cubicBezTo>
                      <a:pt x="62" y="477"/>
                      <a:pt x="63" y="478"/>
                      <a:pt x="64" y="479"/>
                    </a:cubicBezTo>
                    <a:cubicBezTo>
                      <a:pt x="64" y="480"/>
                      <a:pt x="65" y="481"/>
                      <a:pt x="65" y="482"/>
                    </a:cubicBezTo>
                    <a:cubicBezTo>
                      <a:pt x="64" y="483"/>
                      <a:pt x="64" y="484"/>
                      <a:pt x="63" y="485"/>
                    </a:cubicBezTo>
                    <a:cubicBezTo>
                      <a:pt x="62" y="485"/>
                      <a:pt x="62" y="485"/>
                      <a:pt x="61" y="485"/>
                    </a:cubicBezTo>
                    <a:cubicBezTo>
                      <a:pt x="59" y="485"/>
                      <a:pt x="58" y="482"/>
                      <a:pt x="58" y="479"/>
                    </a:cubicBezTo>
                    <a:cubicBezTo>
                      <a:pt x="58" y="478"/>
                      <a:pt x="58" y="475"/>
                      <a:pt x="57" y="475"/>
                    </a:cubicBezTo>
                    <a:cubicBezTo>
                      <a:pt x="56" y="475"/>
                      <a:pt x="56" y="475"/>
                      <a:pt x="55" y="476"/>
                    </a:cubicBezTo>
                    <a:cubicBezTo>
                      <a:pt x="55" y="476"/>
                      <a:pt x="55" y="477"/>
                      <a:pt x="56" y="481"/>
                    </a:cubicBezTo>
                    <a:cubicBezTo>
                      <a:pt x="57" y="483"/>
                      <a:pt x="57" y="484"/>
                      <a:pt x="57" y="484"/>
                    </a:cubicBezTo>
                    <a:cubicBezTo>
                      <a:pt x="56" y="485"/>
                      <a:pt x="56" y="485"/>
                      <a:pt x="55" y="485"/>
                    </a:cubicBezTo>
                    <a:cubicBezTo>
                      <a:pt x="54" y="485"/>
                      <a:pt x="50" y="481"/>
                      <a:pt x="49" y="480"/>
                    </a:cubicBezTo>
                    <a:cubicBezTo>
                      <a:pt x="48" y="479"/>
                      <a:pt x="47" y="479"/>
                      <a:pt x="47" y="480"/>
                    </a:cubicBezTo>
                    <a:cubicBezTo>
                      <a:pt x="47" y="481"/>
                      <a:pt x="46" y="482"/>
                      <a:pt x="47" y="483"/>
                    </a:cubicBezTo>
                    <a:cubicBezTo>
                      <a:pt x="48" y="483"/>
                      <a:pt x="49" y="484"/>
                      <a:pt x="48" y="485"/>
                    </a:cubicBezTo>
                    <a:cubicBezTo>
                      <a:pt x="48" y="486"/>
                      <a:pt x="47" y="486"/>
                      <a:pt x="46" y="486"/>
                    </a:cubicBezTo>
                    <a:cubicBezTo>
                      <a:pt x="43" y="486"/>
                      <a:pt x="42" y="487"/>
                      <a:pt x="42" y="488"/>
                    </a:cubicBezTo>
                    <a:cubicBezTo>
                      <a:pt x="42" y="489"/>
                      <a:pt x="42" y="489"/>
                      <a:pt x="43" y="489"/>
                    </a:cubicBezTo>
                    <a:cubicBezTo>
                      <a:pt x="43" y="489"/>
                      <a:pt x="44" y="489"/>
                      <a:pt x="44" y="489"/>
                    </a:cubicBezTo>
                    <a:cubicBezTo>
                      <a:pt x="46" y="489"/>
                      <a:pt x="48" y="488"/>
                      <a:pt x="49" y="489"/>
                    </a:cubicBezTo>
                    <a:cubicBezTo>
                      <a:pt x="53" y="490"/>
                      <a:pt x="53" y="492"/>
                      <a:pt x="54" y="495"/>
                    </a:cubicBezTo>
                    <a:cubicBezTo>
                      <a:pt x="54" y="497"/>
                      <a:pt x="54" y="498"/>
                      <a:pt x="56" y="499"/>
                    </a:cubicBezTo>
                    <a:cubicBezTo>
                      <a:pt x="56" y="499"/>
                      <a:pt x="56" y="499"/>
                      <a:pt x="56" y="499"/>
                    </a:cubicBezTo>
                    <a:cubicBezTo>
                      <a:pt x="56" y="499"/>
                      <a:pt x="56" y="497"/>
                      <a:pt x="56" y="497"/>
                    </a:cubicBezTo>
                    <a:cubicBezTo>
                      <a:pt x="56" y="494"/>
                      <a:pt x="56" y="491"/>
                      <a:pt x="59" y="490"/>
                    </a:cubicBezTo>
                    <a:cubicBezTo>
                      <a:pt x="59" y="490"/>
                      <a:pt x="59" y="490"/>
                      <a:pt x="59" y="490"/>
                    </a:cubicBezTo>
                    <a:cubicBezTo>
                      <a:pt x="61" y="490"/>
                      <a:pt x="62" y="492"/>
                      <a:pt x="62" y="494"/>
                    </a:cubicBezTo>
                    <a:cubicBezTo>
                      <a:pt x="63" y="496"/>
                      <a:pt x="63" y="499"/>
                      <a:pt x="67" y="501"/>
                    </a:cubicBezTo>
                    <a:cubicBezTo>
                      <a:pt x="68" y="501"/>
                      <a:pt x="69" y="501"/>
                      <a:pt x="69" y="501"/>
                    </a:cubicBezTo>
                    <a:cubicBezTo>
                      <a:pt x="69" y="500"/>
                      <a:pt x="68" y="498"/>
                      <a:pt x="70" y="497"/>
                    </a:cubicBezTo>
                    <a:cubicBezTo>
                      <a:pt x="71" y="496"/>
                      <a:pt x="72" y="496"/>
                      <a:pt x="72" y="496"/>
                    </a:cubicBezTo>
                    <a:cubicBezTo>
                      <a:pt x="74" y="496"/>
                      <a:pt x="76" y="499"/>
                      <a:pt x="79" y="50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6" name="Freeform 159">
                <a:extLst>
                  <a:ext uri="{FF2B5EF4-FFF2-40B4-BE49-F238E27FC236}">
                    <a16:creationId xmlns:a16="http://schemas.microsoft.com/office/drawing/2014/main" id="{266AA0F9-E1CE-4CBC-9437-592FC607BF90}"/>
                  </a:ext>
                </a:extLst>
              </p:cNvPr>
              <p:cNvSpPr>
                <a:spLocks/>
              </p:cNvSpPr>
              <p:nvPr/>
            </p:nvSpPr>
            <p:spPr bwMode="auto">
              <a:xfrm>
                <a:off x="3913116" y="6104039"/>
                <a:ext cx="14975" cy="17222"/>
              </a:xfrm>
              <a:custGeom>
                <a:avLst/>
                <a:gdLst>
                  <a:gd name="T0" fmla="*/ 5 w 6"/>
                  <a:gd name="T1" fmla="*/ 6 h 7"/>
                  <a:gd name="T2" fmla="*/ 5 w 6"/>
                  <a:gd name="T3" fmla="*/ 3 h 7"/>
                  <a:gd name="T4" fmla="*/ 1 w 6"/>
                  <a:gd name="T5" fmla="*/ 0 h 7"/>
                  <a:gd name="T6" fmla="*/ 1 w 6"/>
                  <a:gd name="T7" fmla="*/ 0 h 7"/>
                  <a:gd name="T8" fmla="*/ 0 w 6"/>
                  <a:gd name="T9" fmla="*/ 0 h 7"/>
                  <a:gd name="T10" fmla="*/ 2 w 6"/>
                  <a:gd name="T11" fmla="*/ 3 h 7"/>
                  <a:gd name="T12" fmla="*/ 5 w 6"/>
                  <a:gd name="T13" fmla="*/ 7 h 7"/>
                  <a:gd name="T14" fmla="*/ 5 w 6"/>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6"/>
                    </a:moveTo>
                    <a:cubicBezTo>
                      <a:pt x="6" y="6"/>
                      <a:pt x="6" y="4"/>
                      <a:pt x="5" y="3"/>
                    </a:cubicBezTo>
                    <a:cubicBezTo>
                      <a:pt x="4" y="1"/>
                      <a:pt x="3" y="0"/>
                      <a:pt x="1" y="0"/>
                    </a:cubicBezTo>
                    <a:cubicBezTo>
                      <a:pt x="1" y="0"/>
                      <a:pt x="1" y="0"/>
                      <a:pt x="1" y="0"/>
                    </a:cubicBezTo>
                    <a:cubicBezTo>
                      <a:pt x="0" y="0"/>
                      <a:pt x="0" y="0"/>
                      <a:pt x="0" y="0"/>
                    </a:cubicBezTo>
                    <a:cubicBezTo>
                      <a:pt x="0" y="0"/>
                      <a:pt x="1" y="2"/>
                      <a:pt x="2" y="3"/>
                    </a:cubicBezTo>
                    <a:cubicBezTo>
                      <a:pt x="3" y="4"/>
                      <a:pt x="5" y="6"/>
                      <a:pt x="5" y="7"/>
                    </a:cubicBezTo>
                    <a:cubicBezTo>
                      <a:pt x="5" y="7"/>
                      <a:pt x="5" y="7"/>
                      <a:pt x="5"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7" name="Freeform 162">
                <a:extLst>
                  <a:ext uri="{FF2B5EF4-FFF2-40B4-BE49-F238E27FC236}">
                    <a16:creationId xmlns:a16="http://schemas.microsoft.com/office/drawing/2014/main" id="{73337007-CA29-4163-BDFD-766A698922EA}"/>
                  </a:ext>
                </a:extLst>
              </p:cNvPr>
              <p:cNvSpPr>
                <a:spLocks/>
              </p:cNvSpPr>
              <p:nvPr/>
            </p:nvSpPr>
            <p:spPr bwMode="auto">
              <a:xfrm>
                <a:off x="3727424" y="4715841"/>
                <a:ext cx="157988" cy="175210"/>
              </a:xfrm>
              <a:custGeom>
                <a:avLst/>
                <a:gdLst>
                  <a:gd name="T0" fmla="*/ 61 w 63"/>
                  <a:gd name="T1" fmla="*/ 21 h 71"/>
                  <a:gd name="T2" fmla="*/ 59 w 63"/>
                  <a:gd name="T3" fmla="*/ 19 h 71"/>
                  <a:gd name="T4" fmla="*/ 58 w 63"/>
                  <a:gd name="T5" fmla="*/ 18 h 71"/>
                  <a:gd name="T6" fmla="*/ 52 w 63"/>
                  <a:gd name="T7" fmla="*/ 12 h 71"/>
                  <a:gd name="T8" fmla="*/ 42 w 63"/>
                  <a:gd name="T9" fmla="*/ 12 h 71"/>
                  <a:gd name="T10" fmla="*/ 36 w 63"/>
                  <a:gd name="T11" fmla="*/ 7 h 71"/>
                  <a:gd name="T12" fmla="*/ 34 w 63"/>
                  <a:gd name="T13" fmla="*/ 7 h 71"/>
                  <a:gd name="T14" fmla="*/ 33 w 63"/>
                  <a:gd name="T15" fmla="*/ 6 h 71"/>
                  <a:gd name="T16" fmla="*/ 31 w 63"/>
                  <a:gd name="T17" fmla="*/ 5 h 71"/>
                  <a:gd name="T18" fmla="*/ 29 w 63"/>
                  <a:gd name="T19" fmla="*/ 4 h 71"/>
                  <a:gd name="T20" fmla="*/ 27 w 63"/>
                  <a:gd name="T21" fmla="*/ 3 h 71"/>
                  <a:gd name="T22" fmla="*/ 25 w 63"/>
                  <a:gd name="T23" fmla="*/ 2 h 71"/>
                  <a:gd name="T24" fmla="*/ 23 w 63"/>
                  <a:gd name="T25" fmla="*/ 0 h 71"/>
                  <a:gd name="T26" fmla="*/ 22 w 63"/>
                  <a:gd name="T27" fmla="*/ 2 h 71"/>
                  <a:gd name="T28" fmla="*/ 11 w 63"/>
                  <a:gd name="T29" fmla="*/ 11 h 71"/>
                  <a:gd name="T30" fmla="*/ 9 w 63"/>
                  <a:gd name="T31" fmla="*/ 16 h 71"/>
                  <a:gd name="T32" fmla="*/ 6 w 63"/>
                  <a:gd name="T33" fmla="*/ 22 h 71"/>
                  <a:gd name="T34" fmla="*/ 0 w 63"/>
                  <a:gd name="T35" fmla="*/ 29 h 71"/>
                  <a:gd name="T36" fmla="*/ 1 w 63"/>
                  <a:gd name="T37" fmla="*/ 39 h 71"/>
                  <a:gd name="T38" fmla="*/ 2 w 63"/>
                  <a:gd name="T39" fmla="*/ 42 h 71"/>
                  <a:gd name="T40" fmla="*/ 9 w 63"/>
                  <a:gd name="T41" fmla="*/ 46 h 71"/>
                  <a:gd name="T42" fmla="*/ 12 w 63"/>
                  <a:gd name="T43" fmla="*/ 47 h 71"/>
                  <a:gd name="T44" fmla="*/ 7 w 63"/>
                  <a:gd name="T45" fmla="*/ 55 h 71"/>
                  <a:gd name="T46" fmla="*/ 8 w 63"/>
                  <a:gd name="T47" fmla="*/ 56 h 71"/>
                  <a:gd name="T48" fmla="*/ 9 w 63"/>
                  <a:gd name="T49" fmla="*/ 58 h 71"/>
                  <a:gd name="T50" fmla="*/ 9 w 63"/>
                  <a:gd name="T51" fmla="*/ 59 h 71"/>
                  <a:gd name="T52" fmla="*/ 7 w 63"/>
                  <a:gd name="T53" fmla="*/ 62 h 71"/>
                  <a:gd name="T54" fmla="*/ 10 w 63"/>
                  <a:gd name="T55" fmla="*/ 66 h 71"/>
                  <a:gd name="T56" fmla="*/ 13 w 63"/>
                  <a:gd name="T57" fmla="*/ 65 h 71"/>
                  <a:gd name="T58" fmla="*/ 20 w 63"/>
                  <a:gd name="T59" fmla="*/ 71 h 71"/>
                  <a:gd name="T60" fmla="*/ 25 w 63"/>
                  <a:gd name="T61" fmla="*/ 62 h 71"/>
                  <a:gd name="T62" fmla="*/ 36 w 63"/>
                  <a:gd name="T63" fmla="*/ 48 h 71"/>
                  <a:gd name="T64" fmla="*/ 60 w 63"/>
                  <a:gd name="T65" fmla="*/ 29 h 71"/>
                  <a:gd name="T66" fmla="*/ 63 w 63"/>
                  <a:gd name="T67" fmla="*/ 25 h 71"/>
                  <a:gd name="T68" fmla="*/ 63 w 63"/>
                  <a:gd name="T69" fmla="*/ 24 h 71"/>
                  <a:gd name="T70" fmla="*/ 62 w 63"/>
                  <a:gd name="T71"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71">
                    <a:moveTo>
                      <a:pt x="62" y="22"/>
                    </a:moveTo>
                    <a:cubicBezTo>
                      <a:pt x="62" y="22"/>
                      <a:pt x="61" y="21"/>
                      <a:pt x="61" y="21"/>
                    </a:cubicBezTo>
                    <a:cubicBezTo>
                      <a:pt x="61" y="21"/>
                      <a:pt x="61" y="21"/>
                      <a:pt x="61" y="20"/>
                    </a:cubicBezTo>
                    <a:cubicBezTo>
                      <a:pt x="60" y="20"/>
                      <a:pt x="60" y="19"/>
                      <a:pt x="59" y="19"/>
                    </a:cubicBezTo>
                    <a:cubicBezTo>
                      <a:pt x="59" y="19"/>
                      <a:pt x="59" y="19"/>
                      <a:pt x="59" y="19"/>
                    </a:cubicBezTo>
                    <a:cubicBezTo>
                      <a:pt x="58" y="18"/>
                      <a:pt x="58" y="18"/>
                      <a:pt x="58" y="18"/>
                    </a:cubicBezTo>
                    <a:cubicBezTo>
                      <a:pt x="57" y="16"/>
                      <a:pt x="54" y="13"/>
                      <a:pt x="53" y="12"/>
                    </a:cubicBezTo>
                    <a:cubicBezTo>
                      <a:pt x="53" y="12"/>
                      <a:pt x="52" y="12"/>
                      <a:pt x="52" y="12"/>
                    </a:cubicBezTo>
                    <a:cubicBezTo>
                      <a:pt x="51" y="13"/>
                      <a:pt x="49" y="14"/>
                      <a:pt x="48" y="14"/>
                    </a:cubicBezTo>
                    <a:cubicBezTo>
                      <a:pt x="46" y="14"/>
                      <a:pt x="44" y="13"/>
                      <a:pt x="42" y="12"/>
                    </a:cubicBezTo>
                    <a:cubicBezTo>
                      <a:pt x="41" y="11"/>
                      <a:pt x="40" y="10"/>
                      <a:pt x="39" y="9"/>
                    </a:cubicBezTo>
                    <a:cubicBezTo>
                      <a:pt x="38" y="8"/>
                      <a:pt x="37" y="7"/>
                      <a:pt x="36" y="7"/>
                    </a:cubicBezTo>
                    <a:cubicBezTo>
                      <a:pt x="36" y="7"/>
                      <a:pt x="35" y="7"/>
                      <a:pt x="35" y="7"/>
                    </a:cubicBezTo>
                    <a:cubicBezTo>
                      <a:pt x="35" y="7"/>
                      <a:pt x="34" y="7"/>
                      <a:pt x="34" y="7"/>
                    </a:cubicBezTo>
                    <a:cubicBezTo>
                      <a:pt x="34" y="7"/>
                      <a:pt x="34" y="7"/>
                      <a:pt x="33" y="6"/>
                    </a:cubicBezTo>
                    <a:cubicBezTo>
                      <a:pt x="33" y="6"/>
                      <a:pt x="33" y="6"/>
                      <a:pt x="33" y="6"/>
                    </a:cubicBezTo>
                    <a:cubicBezTo>
                      <a:pt x="32" y="6"/>
                      <a:pt x="32" y="6"/>
                      <a:pt x="32" y="6"/>
                    </a:cubicBezTo>
                    <a:cubicBezTo>
                      <a:pt x="31" y="6"/>
                      <a:pt x="31" y="5"/>
                      <a:pt x="31" y="5"/>
                    </a:cubicBezTo>
                    <a:cubicBezTo>
                      <a:pt x="30" y="5"/>
                      <a:pt x="30" y="5"/>
                      <a:pt x="30" y="5"/>
                    </a:cubicBezTo>
                    <a:cubicBezTo>
                      <a:pt x="29" y="4"/>
                      <a:pt x="29" y="4"/>
                      <a:pt x="29" y="4"/>
                    </a:cubicBezTo>
                    <a:cubicBezTo>
                      <a:pt x="28" y="4"/>
                      <a:pt x="28" y="4"/>
                      <a:pt x="28" y="3"/>
                    </a:cubicBezTo>
                    <a:cubicBezTo>
                      <a:pt x="27" y="3"/>
                      <a:pt x="27" y="3"/>
                      <a:pt x="27" y="3"/>
                    </a:cubicBezTo>
                    <a:cubicBezTo>
                      <a:pt x="26" y="3"/>
                      <a:pt x="26" y="2"/>
                      <a:pt x="26" y="2"/>
                    </a:cubicBezTo>
                    <a:cubicBezTo>
                      <a:pt x="25" y="2"/>
                      <a:pt x="25" y="2"/>
                      <a:pt x="25" y="2"/>
                    </a:cubicBezTo>
                    <a:cubicBezTo>
                      <a:pt x="24" y="1"/>
                      <a:pt x="24" y="1"/>
                      <a:pt x="23" y="1"/>
                    </a:cubicBezTo>
                    <a:cubicBezTo>
                      <a:pt x="23" y="1"/>
                      <a:pt x="23" y="0"/>
                      <a:pt x="23" y="0"/>
                    </a:cubicBezTo>
                    <a:cubicBezTo>
                      <a:pt x="23" y="0"/>
                      <a:pt x="23" y="0"/>
                      <a:pt x="23" y="0"/>
                    </a:cubicBezTo>
                    <a:cubicBezTo>
                      <a:pt x="23" y="1"/>
                      <a:pt x="23" y="2"/>
                      <a:pt x="22" y="2"/>
                    </a:cubicBezTo>
                    <a:cubicBezTo>
                      <a:pt x="21" y="4"/>
                      <a:pt x="18" y="5"/>
                      <a:pt x="14" y="5"/>
                    </a:cubicBezTo>
                    <a:cubicBezTo>
                      <a:pt x="12" y="5"/>
                      <a:pt x="11" y="7"/>
                      <a:pt x="11" y="11"/>
                    </a:cubicBezTo>
                    <a:cubicBezTo>
                      <a:pt x="11" y="12"/>
                      <a:pt x="11" y="12"/>
                      <a:pt x="11" y="12"/>
                    </a:cubicBezTo>
                    <a:cubicBezTo>
                      <a:pt x="11" y="14"/>
                      <a:pt x="10" y="15"/>
                      <a:pt x="9" y="16"/>
                    </a:cubicBezTo>
                    <a:cubicBezTo>
                      <a:pt x="8" y="17"/>
                      <a:pt x="7" y="18"/>
                      <a:pt x="6" y="19"/>
                    </a:cubicBezTo>
                    <a:cubicBezTo>
                      <a:pt x="6" y="20"/>
                      <a:pt x="6" y="21"/>
                      <a:pt x="6" y="22"/>
                    </a:cubicBezTo>
                    <a:cubicBezTo>
                      <a:pt x="6" y="23"/>
                      <a:pt x="5" y="24"/>
                      <a:pt x="3" y="26"/>
                    </a:cubicBezTo>
                    <a:cubicBezTo>
                      <a:pt x="1" y="27"/>
                      <a:pt x="0" y="28"/>
                      <a:pt x="0" y="29"/>
                    </a:cubicBezTo>
                    <a:cubicBezTo>
                      <a:pt x="0" y="30"/>
                      <a:pt x="0" y="31"/>
                      <a:pt x="1" y="32"/>
                    </a:cubicBezTo>
                    <a:cubicBezTo>
                      <a:pt x="3" y="35"/>
                      <a:pt x="1" y="37"/>
                      <a:pt x="1" y="39"/>
                    </a:cubicBezTo>
                    <a:cubicBezTo>
                      <a:pt x="1" y="40"/>
                      <a:pt x="0" y="40"/>
                      <a:pt x="0" y="40"/>
                    </a:cubicBezTo>
                    <a:cubicBezTo>
                      <a:pt x="0" y="41"/>
                      <a:pt x="1" y="41"/>
                      <a:pt x="2" y="42"/>
                    </a:cubicBezTo>
                    <a:cubicBezTo>
                      <a:pt x="3" y="43"/>
                      <a:pt x="5" y="44"/>
                      <a:pt x="6" y="45"/>
                    </a:cubicBezTo>
                    <a:cubicBezTo>
                      <a:pt x="8" y="46"/>
                      <a:pt x="8" y="46"/>
                      <a:pt x="9" y="46"/>
                    </a:cubicBezTo>
                    <a:cubicBezTo>
                      <a:pt x="9" y="46"/>
                      <a:pt x="10" y="45"/>
                      <a:pt x="10" y="45"/>
                    </a:cubicBezTo>
                    <a:cubicBezTo>
                      <a:pt x="11" y="45"/>
                      <a:pt x="12" y="46"/>
                      <a:pt x="12" y="47"/>
                    </a:cubicBezTo>
                    <a:cubicBezTo>
                      <a:pt x="13" y="48"/>
                      <a:pt x="13" y="50"/>
                      <a:pt x="12" y="52"/>
                    </a:cubicBezTo>
                    <a:cubicBezTo>
                      <a:pt x="11" y="53"/>
                      <a:pt x="9" y="55"/>
                      <a:pt x="7" y="55"/>
                    </a:cubicBezTo>
                    <a:cubicBezTo>
                      <a:pt x="7" y="55"/>
                      <a:pt x="7" y="55"/>
                      <a:pt x="7" y="55"/>
                    </a:cubicBezTo>
                    <a:cubicBezTo>
                      <a:pt x="8" y="56"/>
                      <a:pt x="8" y="56"/>
                      <a:pt x="8" y="56"/>
                    </a:cubicBezTo>
                    <a:cubicBezTo>
                      <a:pt x="8" y="56"/>
                      <a:pt x="8" y="57"/>
                      <a:pt x="8" y="57"/>
                    </a:cubicBezTo>
                    <a:cubicBezTo>
                      <a:pt x="9" y="57"/>
                      <a:pt x="9" y="58"/>
                      <a:pt x="9" y="58"/>
                    </a:cubicBezTo>
                    <a:cubicBezTo>
                      <a:pt x="9" y="58"/>
                      <a:pt x="9" y="58"/>
                      <a:pt x="9" y="59"/>
                    </a:cubicBezTo>
                    <a:cubicBezTo>
                      <a:pt x="9" y="59"/>
                      <a:pt x="9" y="59"/>
                      <a:pt x="9" y="59"/>
                    </a:cubicBezTo>
                    <a:cubicBezTo>
                      <a:pt x="9" y="60"/>
                      <a:pt x="9" y="60"/>
                      <a:pt x="8" y="61"/>
                    </a:cubicBezTo>
                    <a:cubicBezTo>
                      <a:pt x="8" y="61"/>
                      <a:pt x="8" y="62"/>
                      <a:pt x="7" y="62"/>
                    </a:cubicBezTo>
                    <a:cubicBezTo>
                      <a:pt x="6" y="63"/>
                      <a:pt x="6" y="63"/>
                      <a:pt x="8" y="65"/>
                    </a:cubicBezTo>
                    <a:cubicBezTo>
                      <a:pt x="9" y="66"/>
                      <a:pt x="10" y="66"/>
                      <a:pt x="10" y="66"/>
                    </a:cubicBezTo>
                    <a:cubicBezTo>
                      <a:pt x="11" y="66"/>
                      <a:pt x="11" y="66"/>
                      <a:pt x="12" y="66"/>
                    </a:cubicBezTo>
                    <a:cubicBezTo>
                      <a:pt x="12" y="66"/>
                      <a:pt x="13" y="65"/>
                      <a:pt x="13" y="65"/>
                    </a:cubicBezTo>
                    <a:cubicBezTo>
                      <a:pt x="15" y="65"/>
                      <a:pt x="16" y="66"/>
                      <a:pt x="17" y="68"/>
                    </a:cubicBezTo>
                    <a:cubicBezTo>
                      <a:pt x="18" y="69"/>
                      <a:pt x="19" y="71"/>
                      <a:pt x="20" y="71"/>
                    </a:cubicBezTo>
                    <a:cubicBezTo>
                      <a:pt x="21" y="71"/>
                      <a:pt x="22" y="70"/>
                      <a:pt x="23" y="67"/>
                    </a:cubicBezTo>
                    <a:cubicBezTo>
                      <a:pt x="24" y="66"/>
                      <a:pt x="25" y="64"/>
                      <a:pt x="25" y="62"/>
                    </a:cubicBezTo>
                    <a:cubicBezTo>
                      <a:pt x="27" y="56"/>
                      <a:pt x="30" y="50"/>
                      <a:pt x="34" y="49"/>
                    </a:cubicBezTo>
                    <a:cubicBezTo>
                      <a:pt x="35" y="48"/>
                      <a:pt x="35" y="48"/>
                      <a:pt x="36" y="48"/>
                    </a:cubicBezTo>
                    <a:cubicBezTo>
                      <a:pt x="42" y="47"/>
                      <a:pt x="50" y="44"/>
                      <a:pt x="56" y="37"/>
                    </a:cubicBezTo>
                    <a:cubicBezTo>
                      <a:pt x="59" y="33"/>
                      <a:pt x="60" y="30"/>
                      <a:pt x="60" y="29"/>
                    </a:cubicBezTo>
                    <a:cubicBezTo>
                      <a:pt x="60" y="28"/>
                      <a:pt x="60" y="27"/>
                      <a:pt x="62" y="25"/>
                    </a:cubicBezTo>
                    <a:cubicBezTo>
                      <a:pt x="62" y="25"/>
                      <a:pt x="62" y="25"/>
                      <a:pt x="63" y="25"/>
                    </a:cubicBezTo>
                    <a:cubicBezTo>
                      <a:pt x="63" y="25"/>
                      <a:pt x="63" y="24"/>
                      <a:pt x="63" y="24"/>
                    </a:cubicBezTo>
                    <a:cubicBezTo>
                      <a:pt x="63" y="24"/>
                      <a:pt x="63" y="24"/>
                      <a:pt x="63" y="24"/>
                    </a:cubicBezTo>
                    <a:cubicBezTo>
                      <a:pt x="63" y="23"/>
                      <a:pt x="63" y="23"/>
                      <a:pt x="63" y="23"/>
                    </a:cubicBezTo>
                    <a:cubicBezTo>
                      <a:pt x="63" y="23"/>
                      <a:pt x="62" y="23"/>
                      <a:pt x="62" y="22"/>
                    </a:cubicBezTo>
                    <a:cubicBezTo>
                      <a:pt x="62" y="22"/>
                      <a:pt x="62" y="22"/>
                      <a:pt x="62" y="2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8" name="Freeform 163">
                <a:extLst>
                  <a:ext uri="{FF2B5EF4-FFF2-40B4-BE49-F238E27FC236}">
                    <a16:creationId xmlns:a16="http://schemas.microsoft.com/office/drawing/2014/main" id="{A2470EED-56F2-4357-A243-AF4036B91541}"/>
                  </a:ext>
                </a:extLst>
              </p:cNvPr>
              <p:cNvSpPr>
                <a:spLocks/>
              </p:cNvSpPr>
              <p:nvPr/>
            </p:nvSpPr>
            <p:spPr bwMode="auto">
              <a:xfrm>
                <a:off x="3785078" y="4404356"/>
                <a:ext cx="330951" cy="464230"/>
              </a:xfrm>
              <a:custGeom>
                <a:avLst/>
                <a:gdLst>
                  <a:gd name="T0" fmla="*/ 132 w 132"/>
                  <a:gd name="T1" fmla="*/ 116 h 188"/>
                  <a:gd name="T2" fmla="*/ 128 w 132"/>
                  <a:gd name="T3" fmla="*/ 109 h 188"/>
                  <a:gd name="T4" fmla="*/ 126 w 132"/>
                  <a:gd name="T5" fmla="*/ 96 h 188"/>
                  <a:gd name="T6" fmla="*/ 129 w 132"/>
                  <a:gd name="T7" fmla="*/ 72 h 188"/>
                  <a:gd name="T8" fmla="*/ 119 w 132"/>
                  <a:gd name="T9" fmla="*/ 72 h 188"/>
                  <a:gd name="T10" fmla="*/ 95 w 132"/>
                  <a:gd name="T11" fmla="*/ 62 h 188"/>
                  <a:gd name="T12" fmla="*/ 81 w 132"/>
                  <a:gd name="T13" fmla="*/ 63 h 188"/>
                  <a:gd name="T14" fmla="*/ 79 w 132"/>
                  <a:gd name="T15" fmla="*/ 63 h 188"/>
                  <a:gd name="T16" fmla="*/ 73 w 132"/>
                  <a:gd name="T17" fmla="*/ 48 h 188"/>
                  <a:gd name="T18" fmla="*/ 71 w 132"/>
                  <a:gd name="T19" fmla="*/ 44 h 188"/>
                  <a:gd name="T20" fmla="*/ 64 w 132"/>
                  <a:gd name="T21" fmla="*/ 39 h 188"/>
                  <a:gd name="T22" fmla="*/ 64 w 132"/>
                  <a:gd name="T23" fmla="*/ 39 h 188"/>
                  <a:gd name="T24" fmla="*/ 65 w 132"/>
                  <a:gd name="T25" fmla="*/ 32 h 188"/>
                  <a:gd name="T26" fmla="*/ 72 w 132"/>
                  <a:gd name="T27" fmla="*/ 15 h 188"/>
                  <a:gd name="T28" fmla="*/ 79 w 132"/>
                  <a:gd name="T29" fmla="*/ 9 h 188"/>
                  <a:gd name="T30" fmla="*/ 88 w 132"/>
                  <a:gd name="T31" fmla="*/ 3 h 188"/>
                  <a:gd name="T32" fmla="*/ 74 w 132"/>
                  <a:gd name="T33" fmla="*/ 7 h 188"/>
                  <a:gd name="T34" fmla="*/ 59 w 132"/>
                  <a:gd name="T35" fmla="*/ 14 h 188"/>
                  <a:gd name="T36" fmla="*/ 51 w 132"/>
                  <a:gd name="T37" fmla="*/ 16 h 188"/>
                  <a:gd name="T38" fmla="*/ 41 w 132"/>
                  <a:gd name="T39" fmla="*/ 19 h 188"/>
                  <a:gd name="T40" fmla="*/ 34 w 132"/>
                  <a:gd name="T41" fmla="*/ 35 h 188"/>
                  <a:gd name="T42" fmla="*/ 21 w 132"/>
                  <a:gd name="T43" fmla="*/ 49 h 188"/>
                  <a:gd name="T44" fmla="*/ 20 w 132"/>
                  <a:gd name="T45" fmla="*/ 51 h 188"/>
                  <a:gd name="T46" fmla="*/ 18 w 132"/>
                  <a:gd name="T47" fmla="*/ 53 h 188"/>
                  <a:gd name="T48" fmla="*/ 17 w 132"/>
                  <a:gd name="T49" fmla="*/ 55 h 188"/>
                  <a:gd name="T50" fmla="*/ 15 w 132"/>
                  <a:gd name="T51" fmla="*/ 56 h 188"/>
                  <a:gd name="T52" fmla="*/ 14 w 132"/>
                  <a:gd name="T53" fmla="*/ 58 h 188"/>
                  <a:gd name="T54" fmla="*/ 12 w 132"/>
                  <a:gd name="T55" fmla="*/ 59 h 188"/>
                  <a:gd name="T56" fmla="*/ 18 w 132"/>
                  <a:gd name="T57" fmla="*/ 69 h 188"/>
                  <a:gd name="T58" fmla="*/ 19 w 132"/>
                  <a:gd name="T59" fmla="*/ 94 h 188"/>
                  <a:gd name="T60" fmla="*/ 7 w 132"/>
                  <a:gd name="T61" fmla="*/ 113 h 188"/>
                  <a:gd name="T62" fmla="*/ 0 w 132"/>
                  <a:gd name="T63" fmla="*/ 124 h 188"/>
                  <a:gd name="T64" fmla="*/ 3 w 132"/>
                  <a:gd name="T65" fmla="*/ 126 h 188"/>
                  <a:gd name="T66" fmla="*/ 5 w 132"/>
                  <a:gd name="T67" fmla="*/ 128 h 188"/>
                  <a:gd name="T68" fmla="*/ 9 w 132"/>
                  <a:gd name="T69" fmla="*/ 129 h 188"/>
                  <a:gd name="T70" fmla="*/ 11 w 132"/>
                  <a:gd name="T71" fmla="*/ 130 h 188"/>
                  <a:gd name="T72" fmla="*/ 13 w 132"/>
                  <a:gd name="T73" fmla="*/ 131 h 188"/>
                  <a:gd name="T74" fmla="*/ 25 w 132"/>
                  <a:gd name="T75" fmla="*/ 138 h 188"/>
                  <a:gd name="T76" fmla="*/ 37 w 132"/>
                  <a:gd name="T77" fmla="*/ 143 h 188"/>
                  <a:gd name="T78" fmla="*/ 41 w 132"/>
                  <a:gd name="T79" fmla="*/ 142 h 188"/>
                  <a:gd name="T80" fmla="*/ 45 w 132"/>
                  <a:gd name="T81" fmla="*/ 142 h 188"/>
                  <a:gd name="T82" fmla="*/ 50 w 132"/>
                  <a:gd name="T83" fmla="*/ 148 h 188"/>
                  <a:gd name="T84" fmla="*/ 62 w 132"/>
                  <a:gd name="T85" fmla="*/ 160 h 188"/>
                  <a:gd name="T86" fmla="*/ 66 w 132"/>
                  <a:gd name="T87" fmla="*/ 168 h 188"/>
                  <a:gd name="T88" fmla="*/ 85 w 132"/>
                  <a:gd name="T89" fmla="*/ 167 h 188"/>
                  <a:gd name="T90" fmla="*/ 90 w 132"/>
                  <a:gd name="T91" fmla="*/ 167 h 188"/>
                  <a:gd name="T92" fmla="*/ 91 w 132"/>
                  <a:gd name="T93" fmla="*/ 167 h 188"/>
                  <a:gd name="T94" fmla="*/ 101 w 132"/>
                  <a:gd name="T95" fmla="*/ 175 h 188"/>
                  <a:gd name="T96" fmla="*/ 98 w 132"/>
                  <a:gd name="T97" fmla="*/ 185 h 188"/>
                  <a:gd name="T98" fmla="*/ 101 w 132"/>
                  <a:gd name="T99" fmla="*/ 188 h 188"/>
                  <a:gd name="T100" fmla="*/ 105 w 132"/>
                  <a:gd name="T101" fmla="*/ 177 h 188"/>
                  <a:gd name="T102" fmla="*/ 107 w 132"/>
                  <a:gd name="T103" fmla="*/ 158 h 188"/>
                  <a:gd name="T104" fmla="*/ 104 w 132"/>
                  <a:gd name="T105" fmla="*/ 134 h 188"/>
                  <a:gd name="T106" fmla="*/ 106 w 132"/>
                  <a:gd name="T107" fmla="*/ 130 h 188"/>
                  <a:gd name="T108" fmla="*/ 112 w 132"/>
                  <a:gd name="T109" fmla="*/ 121 h 188"/>
                  <a:gd name="T110" fmla="*/ 122 w 132"/>
                  <a:gd name="T111" fmla="*/ 121 h 188"/>
                  <a:gd name="T112" fmla="*/ 124 w 132"/>
                  <a:gd name="T113" fmla="*/ 120 h 188"/>
                  <a:gd name="T114" fmla="*/ 126 w 132"/>
                  <a:gd name="T115" fmla="*/ 120 h 188"/>
                  <a:gd name="T116" fmla="*/ 131 w 132"/>
                  <a:gd name="T117" fmla="*/ 118 h 188"/>
                  <a:gd name="T118" fmla="*/ 132 w 132"/>
                  <a:gd name="T119" fmla="*/ 11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2" h="188">
                    <a:moveTo>
                      <a:pt x="132" y="118"/>
                    </a:moveTo>
                    <a:cubicBezTo>
                      <a:pt x="132" y="117"/>
                      <a:pt x="132" y="117"/>
                      <a:pt x="132" y="117"/>
                    </a:cubicBezTo>
                    <a:cubicBezTo>
                      <a:pt x="132" y="117"/>
                      <a:pt x="132" y="117"/>
                      <a:pt x="132" y="116"/>
                    </a:cubicBezTo>
                    <a:cubicBezTo>
                      <a:pt x="132" y="116"/>
                      <a:pt x="132" y="116"/>
                      <a:pt x="132" y="115"/>
                    </a:cubicBezTo>
                    <a:cubicBezTo>
                      <a:pt x="132" y="115"/>
                      <a:pt x="132" y="114"/>
                      <a:pt x="130" y="113"/>
                    </a:cubicBezTo>
                    <a:cubicBezTo>
                      <a:pt x="129" y="112"/>
                      <a:pt x="128" y="111"/>
                      <a:pt x="128" y="109"/>
                    </a:cubicBezTo>
                    <a:cubicBezTo>
                      <a:pt x="128" y="107"/>
                      <a:pt x="130" y="104"/>
                      <a:pt x="131" y="103"/>
                    </a:cubicBezTo>
                    <a:cubicBezTo>
                      <a:pt x="132" y="102"/>
                      <a:pt x="131" y="100"/>
                      <a:pt x="128" y="98"/>
                    </a:cubicBezTo>
                    <a:cubicBezTo>
                      <a:pt x="128" y="97"/>
                      <a:pt x="127" y="96"/>
                      <a:pt x="126" y="96"/>
                    </a:cubicBezTo>
                    <a:cubicBezTo>
                      <a:pt x="123" y="92"/>
                      <a:pt x="126" y="79"/>
                      <a:pt x="129" y="74"/>
                    </a:cubicBezTo>
                    <a:cubicBezTo>
                      <a:pt x="129" y="73"/>
                      <a:pt x="129" y="73"/>
                      <a:pt x="129" y="73"/>
                    </a:cubicBezTo>
                    <a:cubicBezTo>
                      <a:pt x="130" y="73"/>
                      <a:pt x="130" y="72"/>
                      <a:pt x="129" y="72"/>
                    </a:cubicBezTo>
                    <a:cubicBezTo>
                      <a:pt x="129" y="72"/>
                      <a:pt x="129" y="71"/>
                      <a:pt x="127" y="71"/>
                    </a:cubicBezTo>
                    <a:cubicBezTo>
                      <a:pt x="126" y="71"/>
                      <a:pt x="126" y="71"/>
                      <a:pt x="125" y="71"/>
                    </a:cubicBezTo>
                    <a:cubicBezTo>
                      <a:pt x="123" y="71"/>
                      <a:pt x="121" y="71"/>
                      <a:pt x="119" y="72"/>
                    </a:cubicBezTo>
                    <a:cubicBezTo>
                      <a:pt x="118" y="72"/>
                      <a:pt x="117" y="72"/>
                      <a:pt x="117" y="72"/>
                    </a:cubicBezTo>
                    <a:cubicBezTo>
                      <a:pt x="110" y="73"/>
                      <a:pt x="104" y="70"/>
                      <a:pt x="100" y="65"/>
                    </a:cubicBezTo>
                    <a:cubicBezTo>
                      <a:pt x="99" y="63"/>
                      <a:pt x="97" y="62"/>
                      <a:pt x="95" y="62"/>
                    </a:cubicBezTo>
                    <a:cubicBezTo>
                      <a:pt x="93" y="62"/>
                      <a:pt x="91" y="62"/>
                      <a:pt x="90" y="63"/>
                    </a:cubicBezTo>
                    <a:cubicBezTo>
                      <a:pt x="87" y="63"/>
                      <a:pt x="85" y="63"/>
                      <a:pt x="82" y="63"/>
                    </a:cubicBezTo>
                    <a:cubicBezTo>
                      <a:pt x="81" y="63"/>
                      <a:pt x="81" y="63"/>
                      <a:pt x="81" y="63"/>
                    </a:cubicBezTo>
                    <a:cubicBezTo>
                      <a:pt x="81" y="63"/>
                      <a:pt x="81" y="63"/>
                      <a:pt x="81" y="63"/>
                    </a:cubicBezTo>
                    <a:cubicBezTo>
                      <a:pt x="81" y="63"/>
                      <a:pt x="81" y="63"/>
                      <a:pt x="81" y="63"/>
                    </a:cubicBezTo>
                    <a:cubicBezTo>
                      <a:pt x="80" y="63"/>
                      <a:pt x="79" y="63"/>
                      <a:pt x="79" y="63"/>
                    </a:cubicBezTo>
                    <a:cubicBezTo>
                      <a:pt x="77" y="63"/>
                      <a:pt x="76" y="62"/>
                      <a:pt x="75" y="61"/>
                    </a:cubicBezTo>
                    <a:cubicBezTo>
                      <a:pt x="73" y="59"/>
                      <a:pt x="73" y="56"/>
                      <a:pt x="73" y="53"/>
                    </a:cubicBezTo>
                    <a:cubicBezTo>
                      <a:pt x="73" y="51"/>
                      <a:pt x="73" y="49"/>
                      <a:pt x="73" y="48"/>
                    </a:cubicBezTo>
                    <a:cubicBezTo>
                      <a:pt x="73" y="47"/>
                      <a:pt x="73" y="47"/>
                      <a:pt x="73" y="47"/>
                    </a:cubicBezTo>
                    <a:cubicBezTo>
                      <a:pt x="73" y="47"/>
                      <a:pt x="73" y="47"/>
                      <a:pt x="73" y="46"/>
                    </a:cubicBezTo>
                    <a:cubicBezTo>
                      <a:pt x="73" y="45"/>
                      <a:pt x="72" y="44"/>
                      <a:pt x="71" y="44"/>
                    </a:cubicBezTo>
                    <a:cubicBezTo>
                      <a:pt x="70" y="43"/>
                      <a:pt x="68" y="42"/>
                      <a:pt x="68" y="40"/>
                    </a:cubicBezTo>
                    <a:cubicBezTo>
                      <a:pt x="68" y="39"/>
                      <a:pt x="68" y="38"/>
                      <a:pt x="66" y="38"/>
                    </a:cubicBezTo>
                    <a:cubicBezTo>
                      <a:pt x="65" y="38"/>
                      <a:pt x="65" y="38"/>
                      <a:pt x="64" y="39"/>
                    </a:cubicBezTo>
                    <a:cubicBezTo>
                      <a:pt x="64" y="39"/>
                      <a:pt x="64" y="39"/>
                      <a:pt x="64" y="39"/>
                    </a:cubicBezTo>
                    <a:cubicBezTo>
                      <a:pt x="64" y="39"/>
                      <a:pt x="64" y="39"/>
                      <a:pt x="64" y="39"/>
                    </a:cubicBezTo>
                    <a:cubicBezTo>
                      <a:pt x="64" y="39"/>
                      <a:pt x="64" y="39"/>
                      <a:pt x="64" y="39"/>
                    </a:cubicBezTo>
                    <a:cubicBezTo>
                      <a:pt x="63" y="39"/>
                      <a:pt x="63" y="38"/>
                      <a:pt x="62" y="38"/>
                    </a:cubicBezTo>
                    <a:cubicBezTo>
                      <a:pt x="62" y="38"/>
                      <a:pt x="62" y="38"/>
                      <a:pt x="62" y="38"/>
                    </a:cubicBezTo>
                    <a:cubicBezTo>
                      <a:pt x="62" y="36"/>
                      <a:pt x="63" y="35"/>
                      <a:pt x="65" y="32"/>
                    </a:cubicBezTo>
                    <a:cubicBezTo>
                      <a:pt x="66" y="30"/>
                      <a:pt x="66" y="29"/>
                      <a:pt x="66" y="25"/>
                    </a:cubicBezTo>
                    <a:cubicBezTo>
                      <a:pt x="66" y="24"/>
                      <a:pt x="66" y="24"/>
                      <a:pt x="66" y="24"/>
                    </a:cubicBezTo>
                    <a:cubicBezTo>
                      <a:pt x="66" y="21"/>
                      <a:pt x="70" y="18"/>
                      <a:pt x="72" y="15"/>
                    </a:cubicBezTo>
                    <a:cubicBezTo>
                      <a:pt x="74" y="14"/>
                      <a:pt x="75" y="12"/>
                      <a:pt x="77" y="11"/>
                    </a:cubicBezTo>
                    <a:cubicBezTo>
                      <a:pt x="77" y="10"/>
                      <a:pt x="77" y="10"/>
                      <a:pt x="78" y="9"/>
                    </a:cubicBezTo>
                    <a:cubicBezTo>
                      <a:pt x="78" y="9"/>
                      <a:pt x="79" y="9"/>
                      <a:pt x="79" y="9"/>
                    </a:cubicBezTo>
                    <a:cubicBezTo>
                      <a:pt x="79" y="9"/>
                      <a:pt x="80" y="8"/>
                      <a:pt x="80" y="8"/>
                    </a:cubicBezTo>
                    <a:cubicBezTo>
                      <a:pt x="81" y="7"/>
                      <a:pt x="82" y="6"/>
                      <a:pt x="83" y="6"/>
                    </a:cubicBezTo>
                    <a:cubicBezTo>
                      <a:pt x="86" y="5"/>
                      <a:pt x="88" y="4"/>
                      <a:pt x="88" y="3"/>
                    </a:cubicBezTo>
                    <a:cubicBezTo>
                      <a:pt x="88" y="2"/>
                      <a:pt x="87" y="2"/>
                      <a:pt x="86" y="1"/>
                    </a:cubicBezTo>
                    <a:cubicBezTo>
                      <a:pt x="84" y="0"/>
                      <a:pt x="82" y="1"/>
                      <a:pt x="80" y="3"/>
                    </a:cubicBezTo>
                    <a:cubicBezTo>
                      <a:pt x="78" y="5"/>
                      <a:pt x="76" y="6"/>
                      <a:pt x="74" y="7"/>
                    </a:cubicBezTo>
                    <a:cubicBezTo>
                      <a:pt x="71" y="7"/>
                      <a:pt x="69" y="9"/>
                      <a:pt x="68" y="10"/>
                    </a:cubicBezTo>
                    <a:cubicBezTo>
                      <a:pt x="67" y="11"/>
                      <a:pt x="66" y="12"/>
                      <a:pt x="64" y="12"/>
                    </a:cubicBezTo>
                    <a:cubicBezTo>
                      <a:pt x="63" y="13"/>
                      <a:pt x="60" y="13"/>
                      <a:pt x="59" y="14"/>
                    </a:cubicBezTo>
                    <a:cubicBezTo>
                      <a:pt x="56" y="14"/>
                      <a:pt x="55" y="14"/>
                      <a:pt x="54" y="15"/>
                    </a:cubicBezTo>
                    <a:cubicBezTo>
                      <a:pt x="54" y="17"/>
                      <a:pt x="53" y="17"/>
                      <a:pt x="53" y="17"/>
                    </a:cubicBezTo>
                    <a:cubicBezTo>
                      <a:pt x="52" y="17"/>
                      <a:pt x="51" y="17"/>
                      <a:pt x="51" y="16"/>
                    </a:cubicBezTo>
                    <a:cubicBezTo>
                      <a:pt x="50" y="16"/>
                      <a:pt x="49" y="15"/>
                      <a:pt x="48" y="15"/>
                    </a:cubicBezTo>
                    <a:cubicBezTo>
                      <a:pt x="48" y="15"/>
                      <a:pt x="48" y="15"/>
                      <a:pt x="48" y="15"/>
                    </a:cubicBezTo>
                    <a:cubicBezTo>
                      <a:pt x="46" y="15"/>
                      <a:pt x="43" y="17"/>
                      <a:pt x="41" y="19"/>
                    </a:cubicBezTo>
                    <a:cubicBezTo>
                      <a:pt x="40" y="21"/>
                      <a:pt x="39" y="23"/>
                      <a:pt x="39" y="24"/>
                    </a:cubicBezTo>
                    <a:cubicBezTo>
                      <a:pt x="39" y="24"/>
                      <a:pt x="39" y="25"/>
                      <a:pt x="39" y="25"/>
                    </a:cubicBezTo>
                    <a:cubicBezTo>
                      <a:pt x="39" y="28"/>
                      <a:pt x="40" y="32"/>
                      <a:pt x="34" y="35"/>
                    </a:cubicBezTo>
                    <a:cubicBezTo>
                      <a:pt x="30" y="38"/>
                      <a:pt x="28" y="42"/>
                      <a:pt x="26" y="45"/>
                    </a:cubicBezTo>
                    <a:cubicBezTo>
                      <a:pt x="25" y="46"/>
                      <a:pt x="24" y="47"/>
                      <a:pt x="23" y="48"/>
                    </a:cubicBezTo>
                    <a:cubicBezTo>
                      <a:pt x="23" y="49"/>
                      <a:pt x="22" y="50"/>
                      <a:pt x="21" y="49"/>
                    </a:cubicBezTo>
                    <a:cubicBezTo>
                      <a:pt x="21" y="49"/>
                      <a:pt x="21" y="49"/>
                      <a:pt x="21" y="50"/>
                    </a:cubicBezTo>
                    <a:cubicBezTo>
                      <a:pt x="21" y="50"/>
                      <a:pt x="20" y="51"/>
                      <a:pt x="20" y="51"/>
                    </a:cubicBezTo>
                    <a:cubicBezTo>
                      <a:pt x="20" y="51"/>
                      <a:pt x="20" y="51"/>
                      <a:pt x="20" y="51"/>
                    </a:cubicBezTo>
                    <a:cubicBezTo>
                      <a:pt x="20" y="52"/>
                      <a:pt x="19" y="52"/>
                      <a:pt x="19" y="53"/>
                    </a:cubicBezTo>
                    <a:cubicBezTo>
                      <a:pt x="19" y="53"/>
                      <a:pt x="19" y="53"/>
                      <a:pt x="18" y="53"/>
                    </a:cubicBezTo>
                    <a:cubicBezTo>
                      <a:pt x="18" y="53"/>
                      <a:pt x="18" y="53"/>
                      <a:pt x="18" y="53"/>
                    </a:cubicBezTo>
                    <a:cubicBezTo>
                      <a:pt x="18" y="53"/>
                      <a:pt x="18" y="54"/>
                      <a:pt x="18" y="54"/>
                    </a:cubicBezTo>
                    <a:cubicBezTo>
                      <a:pt x="18" y="54"/>
                      <a:pt x="17" y="54"/>
                      <a:pt x="17" y="54"/>
                    </a:cubicBezTo>
                    <a:cubicBezTo>
                      <a:pt x="17" y="54"/>
                      <a:pt x="17" y="54"/>
                      <a:pt x="17" y="55"/>
                    </a:cubicBezTo>
                    <a:cubicBezTo>
                      <a:pt x="17" y="55"/>
                      <a:pt x="16" y="55"/>
                      <a:pt x="16" y="55"/>
                    </a:cubicBezTo>
                    <a:cubicBezTo>
                      <a:pt x="16" y="55"/>
                      <a:pt x="16" y="55"/>
                      <a:pt x="16" y="56"/>
                    </a:cubicBezTo>
                    <a:cubicBezTo>
                      <a:pt x="16" y="56"/>
                      <a:pt x="15" y="56"/>
                      <a:pt x="15" y="56"/>
                    </a:cubicBezTo>
                    <a:cubicBezTo>
                      <a:pt x="15" y="56"/>
                      <a:pt x="15" y="56"/>
                      <a:pt x="15" y="57"/>
                    </a:cubicBezTo>
                    <a:cubicBezTo>
                      <a:pt x="14" y="57"/>
                      <a:pt x="14" y="57"/>
                      <a:pt x="14" y="57"/>
                    </a:cubicBezTo>
                    <a:cubicBezTo>
                      <a:pt x="14" y="57"/>
                      <a:pt x="14" y="57"/>
                      <a:pt x="14" y="58"/>
                    </a:cubicBezTo>
                    <a:cubicBezTo>
                      <a:pt x="14" y="58"/>
                      <a:pt x="13" y="58"/>
                      <a:pt x="13" y="58"/>
                    </a:cubicBezTo>
                    <a:cubicBezTo>
                      <a:pt x="13" y="58"/>
                      <a:pt x="13" y="59"/>
                      <a:pt x="13" y="59"/>
                    </a:cubicBezTo>
                    <a:cubicBezTo>
                      <a:pt x="13" y="59"/>
                      <a:pt x="12" y="59"/>
                      <a:pt x="12" y="59"/>
                    </a:cubicBezTo>
                    <a:cubicBezTo>
                      <a:pt x="12" y="59"/>
                      <a:pt x="12" y="59"/>
                      <a:pt x="12" y="59"/>
                    </a:cubicBezTo>
                    <a:cubicBezTo>
                      <a:pt x="13" y="60"/>
                      <a:pt x="14" y="61"/>
                      <a:pt x="15" y="62"/>
                    </a:cubicBezTo>
                    <a:cubicBezTo>
                      <a:pt x="18" y="65"/>
                      <a:pt x="18" y="67"/>
                      <a:pt x="18" y="69"/>
                    </a:cubicBezTo>
                    <a:cubicBezTo>
                      <a:pt x="17" y="70"/>
                      <a:pt x="17" y="70"/>
                      <a:pt x="18" y="71"/>
                    </a:cubicBezTo>
                    <a:cubicBezTo>
                      <a:pt x="20" y="76"/>
                      <a:pt x="18" y="78"/>
                      <a:pt x="17" y="78"/>
                    </a:cubicBezTo>
                    <a:cubicBezTo>
                      <a:pt x="16" y="80"/>
                      <a:pt x="17" y="92"/>
                      <a:pt x="19" y="94"/>
                    </a:cubicBezTo>
                    <a:cubicBezTo>
                      <a:pt x="22" y="97"/>
                      <a:pt x="20" y="99"/>
                      <a:pt x="19" y="102"/>
                    </a:cubicBezTo>
                    <a:cubicBezTo>
                      <a:pt x="18" y="103"/>
                      <a:pt x="18" y="104"/>
                      <a:pt x="17" y="105"/>
                    </a:cubicBezTo>
                    <a:cubicBezTo>
                      <a:pt x="15" y="110"/>
                      <a:pt x="12" y="113"/>
                      <a:pt x="7" y="113"/>
                    </a:cubicBezTo>
                    <a:cubicBezTo>
                      <a:pt x="5" y="113"/>
                      <a:pt x="4" y="115"/>
                      <a:pt x="3" y="118"/>
                    </a:cubicBezTo>
                    <a:cubicBezTo>
                      <a:pt x="3" y="119"/>
                      <a:pt x="3" y="121"/>
                      <a:pt x="1" y="121"/>
                    </a:cubicBezTo>
                    <a:cubicBezTo>
                      <a:pt x="1" y="121"/>
                      <a:pt x="0" y="122"/>
                      <a:pt x="0" y="124"/>
                    </a:cubicBezTo>
                    <a:cubicBezTo>
                      <a:pt x="0" y="124"/>
                      <a:pt x="1" y="124"/>
                      <a:pt x="1" y="124"/>
                    </a:cubicBezTo>
                    <a:cubicBezTo>
                      <a:pt x="1" y="125"/>
                      <a:pt x="1" y="125"/>
                      <a:pt x="2" y="125"/>
                    </a:cubicBezTo>
                    <a:cubicBezTo>
                      <a:pt x="2" y="125"/>
                      <a:pt x="2" y="126"/>
                      <a:pt x="3" y="126"/>
                    </a:cubicBezTo>
                    <a:cubicBezTo>
                      <a:pt x="3" y="126"/>
                      <a:pt x="3" y="126"/>
                      <a:pt x="3" y="126"/>
                    </a:cubicBezTo>
                    <a:cubicBezTo>
                      <a:pt x="4" y="127"/>
                      <a:pt x="4" y="127"/>
                      <a:pt x="5" y="127"/>
                    </a:cubicBezTo>
                    <a:cubicBezTo>
                      <a:pt x="5" y="127"/>
                      <a:pt x="5" y="127"/>
                      <a:pt x="5" y="128"/>
                    </a:cubicBezTo>
                    <a:cubicBezTo>
                      <a:pt x="6" y="128"/>
                      <a:pt x="6" y="128"/>
                      <a:pt x="7" y="128"/>
                    </a:cubicBezTo>
                    <a:cubicBezTo>
                      <a:pt x="7" y="128"/>
                      <a:pt x="7" y="129"/>
                      <a:pt x="7" y="129"/>
                    </a:cubicBezTo>
                    <a:cubicBezTo>
                      <a:pt x="8" y="129"/>
                      <a:pt x="8" y="129"/>
                      <a:pt x="9" y="129"/>
                    </a:cubicBezTo>
                    <a:cubicBezTo>
                      <a:pt x="9" y="129"/>
                      <a:pt x="9" y="130"/>
                      <a:pt x="9" y="130"/>
                    </a:cubicBezTo>
                    <a:cubicBezTo>
                      <a:pt x="10" y="130"/>
                      <a:pt x="10" y="130"/>
                      <a:pt x="10" y="130"/>
                    </a:cubicBezTo>
                    <a:cubicBezTo>
                      <a:pt x="10" y="130"/>
                      <a:pt x="11" y="130"/>
                      <a:pt x="11" y="130"/>
                    </a:cubicBezTo>
                    <a:cubicBezTo>
                      <a:pt x="11" y="131"/>
                      <a:pt x="11" y="131"/>
                      <a:pt x="12" y="131"/>
                    </a:cubicBezTo>
                    <a:cubicBezTo>
                      <a:pt x="12" y="131"/>
                      <a:pt x="12" y="131"/>
                      <a:pt x="12" y="131"/>
                    </a:cubicBezTo>
                    <a:cubicBezTo>
                      <a:pt x="12" y="131"/>
                      <a:pt x="13" y="131"/>
                      <a:pt x="13" y="131"/>
                    </a:cubicBezTo>
                    <a:cubicBezTo>
                      <a:pt x="15" y="131"/>
                      <a:pt x="16" y="132"/>
                      <a:pt x="17" y="134"/>
                    </a:cubicBezTo>
                    <a:cubicBezTo>
                      <a:pt x="18" y="135"/>
                      <a:pt x="19" y="136"/>
                      <a:pt x="20" y="136"/>
                    </a:cubicBezTo>
                    <a:cubicBezTo>
                      <a:pt x="22" y="137"/>
                      <a:pt x="23" y="138"/>
                      <a:pt x="25" y="138"/>
                    </a:cubicBezTo>
                    <a:cubicBezTo>
                      <a:pt x="26" y="138"/>
                      <a:pt x="28" y="137"/>
                      <a:pt x="28" y="137"/>
                    </a:cubicBezTo>
                    <a:cubicBezTo>
                      <a:pt x="28" y="136"/>
                      <a:pt x="29" y="136"/>
                      <a:pt x="29" y="136"/>
                    </a:cubicBezTo>
                    <a:cubicBezTo>
                      <a:pt x="31" y="136"/>
                      <a:pt x="33" y="138"/>
                      <a:pt x="37" y="143"/>
                    </a:cubicBezTo>
                    <a:cubicBezTo>
                      <a:pt x="38" y="143"/>
                      <a:pt x="38" y="143"/>
                      <a:pt x="38" y="143"/>
                    </a:cubicBezTo>
                    <a:cubicBezTo>
                      <a:pt x="38" y="143"/>
                      <a:pt x="39" y="143"/>
                      <a:pt x="39" y="143"/>
                    </a:cubicBezTo>
                    <a:cubicBezTo>
                      <a:pt x="40" y="143"/>
                      <a:pt x="40" y="143"/>
                      <a:pt x="41" y="142"/>
                    </a:cubicBezTo>
                    <a:cubicBezTo>
                      <a:pt x="41" y="142"/>
                      <a:pt x="42" y="142"/>
                      <a:pt x="43" y="142"/>
                    </a:cubicBezTo>
                    <a:cubicBezTo>
                      <a:pt x="43" y="142"/>
                      <a:pt x="43" y="142"/>
                      <a:pt x="44" y="142"/>
                    </a:cubicBezTo>
                    <a:cubicBezTo>
                      <a:pt x="44" y="142"/>
                      <a:pt x="45" y="142"/>
                      <a:pt x="45" y="142"/>
                    </a:cubicBezTo>
                    <a:cubicBezTo>
                      <a:pt x="45" y="142"/>
                      <a:pt x="46" y="142"/>
                      <a:pt x="46" y="142"/>
                    </a:cubicBezTo>
                    <a:cubicBezTo>
                      <a:pt x="46" y="143"/>
                      <a:pt x="47" y="143"/>
                      <a:pt x="47" y="143"/>
                    </a:cubicBezTo>
                    <a:cubicBezTo>
                      <a:pt x="49" y="144"/>
                      <a:pt x="50" y="146"/>
                      <a:pt x="50" y="148"/>
                    </a:cubicBezTo>
                    <a:cubicBezTo>
                      <a:pt x="51" y="151"/>
                      <a:pt x="52" y="152"/>
                      <a:pt x="54" y="152"/>
                    </a:cubicBezTo>
                    <a:cubicBezTo>
                      <a:pt x="56" y="152"/>
                      <a:pt x="58" y="154"/>
                      <a:pt x="60" y="156"/>
                    </a:cubicBezTo>
                    <a:cubicBezTo>
                      <a:pt x="61" y="157"/>
                      <a:pt x="62" y="159"/>
                      <a:pt x="62" y="160"/>
                    </a:cubicBezTo>
                    <a:cubicBezTo>
                      <a:pt x="61" y="161"/>
                      <a:pt x="62" y="162"/>
                      <a:pt x="63" y="162"/>
                    </a:cubicBezTo>
                    <a:cubicBezTo>
                      <a:pt x="64" y="164"/>
                      <a:pt x="66" y="165"/>
                      <a:pt x="66" y="167"/>
                    </a:cubicBezTo>
                    <a:cubicBezTo>
                      <a:pt x="66" y="168"/>
                      <a:pt x="66" y="168"/>
                      <a:pt x="66" y="168"/>
                    </a:cubicBezTo>
                    <a:cubicBezTo>
                      <a:pt x="66" y="168"/>
                      <a:pt x="68" y="169"/>
                      <a:pt x="71" y="169"/>
                    </a:cubicBezTo>
                    <a:cubicBezTo>
                      <a:pt x="75" y="169"/>
                      <a:pt x="77" y="168"/>
                      <a:pt x="77" y="168"/>
                    </a:cubicBezTo>
                    <a:cubicBezTo>
                      <a:pt x="79" y="167"/>
                      <a:pt x="83" y="166"/>
                      <a:pt x="85" y="167"/>
                    </a:cubicBezTo>
                    <a:cubicBezTo>
                      <a:pt x="85" y="167"/>
                      <a:pt x="86" y="168"/>
                      <a:pt x="86" y="167"/>
                    </a:cubicBezTo>
                    <a:cubicBezTo>
                      <a:pt x="87" y="167"/>
                      <a:pt x="88" y="167"/>
                      <a:pt x="88" y="167"/>
                    </a:cubicBezTo>
                    <a:cubicBezTo>
                      <a:pt x="89" y="167"/>
                      <a:pt x="90" y="167"/>
                      <a:pt x="90" y="167"/>
                    </a:cubicBezTo>
                    <a:cubicBezTo>
                      <a:pt x="90" y="167"/>
                      <a:pt x="90" y="167"/>
                      <a:pt x="91" y="167"/>
                    </a:cubicBezTo>
                    <a:cubicBezTo>
                      <a:pt x="91" y="167"/>
                      <a:pt x="91" y="167"/>
                      <a:pt x="91" y="167"/>
                    </a:cubicBezTo>
                    <a:cubicBezTo>
                      <a:pt x="91" y="167"/>
                      <a:pt x="91" y="167"/>
                      <a:pt x="91" y="167"/>
                    </a:cubicBezTo>
                    <a:cubicBezTo>
                      <a:pt x="92" y="167"/>
                      <a:pt x="92" y="167"/>
                      <a:pt x="92" y="167"/>
                    </a:cubicBezTo>
                    <a:cubicBezTo>
                      <a:pt x="98" y="169"/>
                      <a:pt x="101" y="171"/>
                      <a:pt x="101" y="173"/>
                    </a:cubicBezTo>
                    <a:cubicBezTo>
                      <a:pt x="102" y="174"/>
                      <a:pt x="101" y="174"/>
                      <a:pt x="101" y="175"/>
                    </a:cubicBezTo>
                    <a:cubicBezTo>
                      <a:pt x="100" y="176"/>
                      <a:pt x="99" y="177"/>
                      <a:pt x="98" y="178"/>
                    </a:cubicBezTo>
                    <a:cubicBezTo>
                      <a:pt x="97" y="180"/>
                      <a:pt x="95" y="182"/>
                      <a:pt x="95" y="183"/>
                    </a:cubicBezTo>
                    <a:cubicBezTo>
                      <a:pt x="96" y="184"/>
                      <a:pt x="97" y="185"/>
                      <a:pt x="98" y="185"/>
                    </a:cubicBezTo>
                    <a:cubicBezTo>
                      <a:pt x="98" y="186"/>
                      <a:pt x="99" y="186"/>
                      <a:pt x="99" y="187"/>
                    </a:cubicBezTo>
                    <a:cubicBezTo>
                      <a:pt x="100" y="187"/>
                      <a:pt x="100" y="187"/>
                      <a:pt x="100" y="187"/>
                    </a:cubicBezTo>
                    <a:cubicBezTo>
                      <a:pt x="100" y="187"/>
                      <a:pt x="101" y="188"/>
                      <a:pt x="101" y="188"/>
                    </a:cubicBezTo>
                    <a:cubicBezTo>
                      <a:pt x="101" y="188"/>
                      <a:pt x="101" y="188"/>
                      <a:pt x="101" y="188"/>
                    </a:cubicBezTo>
                    <a:cubicBezTo>
                      <a:pt x="103" y="187"/>
                      <a:pt x="104" y="182"/>
                      <a:pt x="105" y="178"/>
                    </a:cubicBezTo>
                    <a:cubicBezTo>
                      <a:pt x="105" y="178"/>
                      <a:pt x="105" y="177"/>
                      <a:pt x="105" y="177"/>
                    </a:cubicBezTo>
                    <a:cubicBezTo>
                      <a:pt x="105" y="177"/>
                      <a:pt x="105" y="176"/>
                      <a:pt x="105" y="176"/>
                    </a:cubicBezTo>
                    <a:cubicBezTo>
                      <a:pt x="105" y="175"/>
                      <a:pt x="105" y="174"/>
                      <a:pt x="105" y="174"/>
                    </a:cubicBezTo>
                    <a:cubicBezTo>
                      <a:pt x="105" y="171"/>
                      <a:pt x="106" y="162"/>
                      <a:pt x="107" y="158"/>
                    </a:cubicBezTo>
                    <a:cubicBezTo>
                      <a:pt x="108" y="155"/>
                      <a:pt x="106" y="153"/>
                      <a:pt x="104" y="150"/>
                    </a:cubicBezTo>
                    <a:cubicBezTo>
                      <a:pt x="102" y="147"/>
                      <a:pt x="100" y="144"/>
                      <a:pt x="100" y="140"/>
                    </a:cubicBezTo>
                    <a:cubicBezTo>
                      <a:pt x="100" y="135"/>
                      <a:pt x="102" y="135"/>
                      <a:pt x="104" y="134"/>
                    </a:cubicBezTo>
                    <a:cubicBezTo>
                      <a:pt x="106" y="134"/>
                      <a:pt x="107" y="134"/>
                      <a:pt x="108" y="133"/>
                    </a:cubicBezTo>
                    <a:cubicBezTo>
                      <a:pt x="109" y="132"/>
                      <a:pt x="109" y="132"/>
                      <a:pt x="109" y="132"/>
                    </a:cubicBezTo>
                    <a:cubicBezTo>
                      <a:pt x="109" y="132"/>
                      <a:pt x="109" y="131"/>
                      <a:pt x="106" y="130"/>
                    </a:cubicBezTo>
                    <a:cubicBezTo>
                      <a:pt x="105" y="130"/>
                      <a:pt x="104" y="129"/>
                      <a:pt x="103" y="128"/>
                    </a:cubicBezTo>
                    <a:cubicBezTo>
                      <a:pt x="102" y="126"/>
                      <a:pt x="102" y="124"/>
                      <a:pt x="103" y="123"/>
                    </a:cubicBezTo>
                    <a:cubicBezTo>
                      <a:pt x="103" y="122"/>
                      <a:pt x="105" y="121"/>
                      <a:pt x="112" y="121"/>
                    </a:cubicBezTo>
                    <a:cubicBezTo>
                      <a:pt x="114" y="121"/>
                      <a:pt x="116" y="121"/>
                      <a:pt x="117" y="121"/>
                    </a:cubicBezTo>
                    <a:cubicBezTo>
                      <a:pt x="119" y="121"/>
                      <a:pt x="120" y="121"/>
                      <a:pt x="121" y="121"/>
                    </a:cubicBezTo>
                    <a:cubicBezTo>
                      <a:pt x="121" y="121"/>
                      <a:pt x="121" y="121"/>
                      <a:pt x="122" y="121"/>
                    </a:cubicBezTo>
                    <a:cubicBezTo>
                      <a:pt x="122" y="121"/>
                      <a:pt x="122" y="121"/>
                      <a:pt x="122" y="121"/>
                    </a:cubicBezTo>
                    <a:cubicBezTo>
                      <a:pt x="123" y="121"/>
                      <a:pt x="123" y="121"/>
                      <a:pt x="123" y="121"/>
                    </a:cubicBezTo>
                    <a:cubicBezTo>
                      <a:pt x="124" y="121"/>
                      <a:pt x="124" y="121"/>
                      <a:pt x="124" y="120"/>
                    </a:cubicBezTo>
                    <a:cubicBezTo>
                      <a:pt x="124" y="120"/>
                      <a:pt x="125" y="120"/>
                      <a:pt x="125" y="120"/>
                    </a:cubicBezTo>
                    <a:cubicBezTo>
                      <a:pt x="125" y="120"/>
                      <a:pt x="125" y="120"/>
                      <a:pt x="126" y="120"/>
                    </a:cubicBezTo>
                    <a:cubicBezTo>
                      <a:pt x="126" y="120"/>
                      <a:pt x="126" y="120"/>
                      <a:pt x="126" y="120"/>
                    </a:cubicBezTo>
                    <a:cubicBezTo>
                      <a:pt x="127" y="119"/>
                      <a:pt x="129" y="119"/>
                      <a:pt x="130" y="119"/>
                    </a:cubicBezTo>
                    <a:cubicBezTo>
                      <a:pt x="130" y="118"/>
                      <a:pt x="130" y="118"/>
                      <a:pt x="130" y="118"/>
                    </a:cubicBezTo>
                    <a:cubicBezTo>
                      <a:pt x="130" y="118"/>
                      <a:pt x="131" y="118"/>
                      <a:pt x="131" y="118"/>
                    </a:cubicBezTo>
                    <a:cubicBezTo>
                      <a:pt x="131" y="118"/>
                      <a:pt x="131" y="118"/>
                      <a:pt x="131" y="118"/>
                    </a:cubicBezTo>
                    <a:cubicBezTo>
                      <a:pt x="131" y="118"/>
                      <a:pt x="132" y="118"/>
                      <a:pt x="132" y="118"/>
                    </a:cubicBezTo>
                    <a:cubicBezTo>
                      <a:pt x="132" y="118"/>
                      <a:pt x="132" y="118"/>
                      <a:pt x="132" y="11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69" name="Freeform 164">
                <a:extLst>
                  <a:ext uri="{FF2B5EF4-FFF2-40B4-BE49-F238E27FC236}">
                    <a16:creationId xmlns:a16="http://schemas.microsoft.com/office/drawing/2014/main" id="{E6AE0D7B-D3C4-4779-861C-F4BC5ED9C412}"/>
                  </a:ext>
                </a:extLst>
              </p:cNvPr>
              <p:cNvSpPr>
                <a:spLocks/>
              </p:cNvSpPr>
              <p:nvPr/>
            </p:nvSpPr>
            <p:spPr bwMode="auto">
              <a:xfrm>
                <a:off x="3675011" y="4480731"/>
                <a:ext cx="157239" cy="66640"/>
              </a:xfrm>
              <a:custGeom>
                <a:avLst/>
                <a:gdLst>
                  <a:gd name="T0" fmla="*/ 14 w 63"/>
                  <a:gd name="T1" fmla="*/ 20 h 27"/>
                  <a:gd name="T2" fmla="*/ 18 w 63"/>
                  <a:gd name="T3" fmla="*/ 23 h 27"/>
                  <a:gd name="T4" fmla="*/ 22 w 63"/>
                  <a:gd name="T5" fmla="*/ 26 h 27"/>
                  <a:gd name="T6" fmla="*/ 24 w 63"/>
                  <a:gd name="T7" fmla="*/ 27 h 27"/>
                  <a:gd name="T8" fmla="*/ 29 w 63"/>
                  <a:gd name="T9" fmla="*/ 24 h 27"/>
                  <a:gd name="T10" fmla="*/ 28 w 63"/>
                  <a:gd name="T11" fmla="*/ 22 h 27"/>
                  <a:gd name="T12" fmla="*/ 26 w 63"/>
                  <a:gd name="T13" fmla="*/ 18 h 27"/>
                  <a:gd name="T14" fmla="*/ 28 w 63"/>
                  <a:gd name="T15" fmla="*/ 15 h 27"/>
                  <a:gd name="T16" fmla="*/ 32 w 63"/>
                  <a:gd name="T17" fmla="*/ 12 h 27"/>
                  <a:gd name="T18" fmla="*/ 42 w 63"/>
                  <a:gd name="T19" fmla="*/ 7 h 27"/>
                  <a:gd name="T20" fmla="*/ 45 w 63"/>
                  <a:gd name="T21" fmla="*/ 8 h 27"/>
                  <a:gd name="T22" fmla="*/ 51 w 63"/>
                  <a:gd name="T23" fmla="*/ 12 h 27"/>
                  <a:gd name="T24" fmla="*/ 49 w 63"/>
                  <a:gd name="T25" fmla="*/ 17 h 27"/>
                  <a:gd name="T26" fmla="*/ 55 w 63"/>
                  <a:gd name="T27" fmla="*/ 27 h 27"/>
                  <a:gd name="T28" fmla="*/ 56 w 63"/>
                  <a:gd name="T29" fmla="*/ 26 h 27"/>
                  <a:gd name="T30" fmla="*/ 57 w 63"/>
                  <a:gd name="T31" fmla="*/ 25 h 27"/>
                  <a:gd name="T32" fmla="*/ 58 w 63"/>
                  <a:gd name="T33" fmla="*/ 23 h 27"/>
                  <a:gd name="T34" fmla="*/ 59 w 63"/>
                  <a:gd name="T35" fmla="*/ 23 h 27"/>
                  <a:gd name="T36" fmla="*/ 60 w 63"/>
                  <a:gd name="T37" fmla="*/ 22 h 27"/>
                  <a:gd name="T38" fmla="*/ 61 w 63"/>
                  <a:gd name="T39" fmla="*/ 21 h 27"/>
                  <a:gd name="T40" fmla="*/ 62 w 63"/>
                  <a:gd name="T41" fmla="*/ 20 h 27"/>
                  <a:gd name="T42" fmla="*/ 62 w 63"/>
                  <a:gd name="T43" fmla="*/ 20 h 27"/>
                  <a:gd name="T44" fmla="*/ 62 w 63"/>
                  <a:gd name="T45" fmla="*/ 20 h 27"/>
                  <a:gd name="T46" fmla="*/ 62 w 63"/>
                  <a:gd name="T47" fmla="*/ 19 h 27"/>
                  <a:gd name="T48" fmla="*/ 62 w 63"/>
                  <a:gd name="T49" fmla="*/ 19 h 27"/>
                  <a:gd name="T50" fmla="*/ 63 w 63"/>
                  <a:gd name="T51" fmla="*/ 18 h 27"/>
                  <a:gd name="T52" fmla="*/ 63 w 63"/>
                  <a:gd name="T53" fmla="*/ 18 h 27"/>
                  <a:gd name="T54" fmla="*/ 63 w 63"/>
                  <a:gd name="T55" fmla="*/ 18 h 27"/>
                  <a:gd name="T56" fmla="*/ 57 w 63"/>
                  <a:gd name="T57" fmla="*/ 10 h 27"/>
                  <a:gd name="T58" fmla="*/ 56 w 63"/>
                  <a:gd name="T59" fmla="*/ 9 h 27"/>
                  <a:gd name="T60" fmla="*/ 46 w 63"/>
                  <a:gd name="T61" fmla="*/ 3 h 27"/>
                  <a:gd name="T62" fmla="*/ 41 w 63"/>
                  <a:gd name="T63" fmla="*/ 2 h 27"/>
                  <a:gd name="T64" fmla="*/ 26 w 63"/>
                  <a:gd name="T65" fmla="*/ 8 h 27"/>
                  <a:gd name="T66" fmla="*/ 18 w 63"/>
                  <a:gd name="T67" fmla="*/ 11 h 27"/>
                  <a:gd name="T68" fmla="*/ 7 w 63"/>
                  <a:gd name="T69" fmla="*/ 7 h 27"/>
                  <a:gd name="T70" fmla="*/ 2 w 63"/>
                  <a:gd name="T71" fmla="*/ 3 h 27"/>
                  <a:gd name="T72" fmla="*/ 1 w 63"/>
                  <a:gd name="T73" fmla="*/ 3 h 27"/>
                  <a:gd name="T74" fmla="*/ 1 w 63"/>
                  <a:gd name="T75" fmla="*/ 4 h 27"/>
                  <a:gd name="T76" fmla="*/ 1 w 63"/>
                  <a:gd name="T77" fmla="*/ 5 h 27"/>
                  <a:gd name="T78" fmla="*/ 1 w 63"/>
                  <a:gd name="T79" fmla="*/ 6 h 27"/>
                  <a:gd name="T80" fmla="*/ 1 w 63"/>
                  <a:gd name="T81" fmla="*/ 7 h 27"/>
                  <a:gd name="T82" fmla="*/ 1 w 63"/>
                  <a:gd name="T83" fmla="*/ 7 h 27"/>
                  <a:gd name="T84" fmla="*/ 1 w 63"/>
                  <a:gd name="T85" fmla="*/ 8 h 27"/>
                  <a:gd name="T86" fmla="*/ 0 w 63"/>
                  <a:gd name="T87" fmla="*/ 13 h 27"/>
                  <a:gd name="T88" fmla="*/ 0 w 63"/>
                  <a:gd name="T89" fmla="*/ 14 h 27"/>
                  <a:gd name="T90" fmla="*/ 14 w 63"/>
                  <a:gd name="T91"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 h="27">
                    <a:moveTo>
                      <a:pt x="14" y="20"/>
                    </a:moveTo>
                    <a:cubicBezTo>
                      <a:pt x="15" y="22"/>
                      <a:pt x="16" y="23"/>
                      <a:pt x="18" y="23"/>
                    </a:cubicBezTo>
                    <a:cubicBezTo>
                      <a:pt x="19" y="23"/>
                      <a:pt x="21" y="24"/>
                      <a:pt x="22" y="26"/>
                    </a:cubicBezTo>
                    <a:cubicBezTo>
                      <a:pt x="22" y="27"/>
                      <a:pt x="23" y="27"/>
                      <a:pt x="24" y="27"/>
                    </a:cubicBezTo>
                    <a:cubicBezTo>
                      <a:pt x="26" y="27"/>
                      <a:pt x="28" y="25"/>
                      <a:pt x="29" y="24"/>
                    </a:cubicBezTo>
                    <a:cubicBezTo>
                      <a:pt x="29" y="23"/>
                      <a:pt x="29" y="23"/>
                      <a:pt x="28" y="22"/>
                    </a:cubicBezTo>
                    <a:cubicBezTo>
                      <a:pt x="27" y="21"/>
                      <a:pt x="26" y="20"/>
                      <a:pt x="26" y="18"/>
                    </a:cubicBezTo>
                    <a:cubicBezTo>
                      <a:pt x="25" y="16"/>
                      <a:pt x="27" y="15"/>
                      <a:pt x="28" y="15"/>
                    </a:cubicBezTo>
                    <a:cubicBezTo>
                      <a:pt x="30" y="14"/>
                      <a:pt x="31" y="14"/>
                      <a:pt x="32" y="12"/>
                    </a:cubicBezTo>
                    <a:cubicBezTo>
                      <a:pt x="33" y="9"/>
                      <a:pt x="38" y="7"/>
                      <a:pt x="42" y="7"/>
                    </a:cubicBezTo>
                    <a:cubicBezTo>
                      <a:pt x="43" y="7"/>
                      <a:pt x="44" y="7"/>
                      <a:pt x="45" y="8"/>
                    </a:cubicBezTo>
                    <a:cubicBezTo>
                      <a:pt x="48" y="9"/>
                      <a:pt x="50" y="11"/>
                      <a:pt x="51" y="12"/>
                    </a:cubicBezTo>
                    <a:cubicBezTo>
                      <a:pt x="51" y="14"/>
                      <a:pt x="50" y="15"/>
                      <a:pt x="49" y="17"/>
                    </a:cubicBezTo>
                    <a:cubicBezTo>
                      <a:pt x="47" y="19"/>
                      <a:pt x="52" y="24"/>
                      <a:pt x="55" y="27"/>
                    </a:cubicBezTo>
                    <a:cubicBezTo>
                      <a:pt x="55" y="26"/>
                      <a:pt x="56" y="26"/>
                      <a:pt x="56" y="26"/>
                    </a:cubicBezTo>
                    <a:cubicBezTo>
                      <a:pt x="56" y="25"/>
                      <a:pt x="56" y="25"/>
                      <a:pt x="57" y="25"/>
                    </a:cubicBezTo>
                    <a:cubicBezTo>
                      <a:pt x="57" y="24"/>
                      <a:pt x="58" y="24"/>
                      <a:pt x="58" y="23"/>
                    </a:cubicBezTo>
                    <a:cubicBezTo>
                      <a:pt x="58" y="23"/>
                      <a:pt x="59" y="23"/>
                      <a:pt x="59" y="23"/>
                    </a:cubicBezTo>
                    <a:cubicBezTo>
                      <a:pt x="59" y="22"/>
                      <a:pt x="60" y="22"/>
                      <a:pt x="60" y="22"/>
                    </a:cubicBezTo>
                    <a:cubicBezTo>
                      <a:pt x="60" y="21"/>
                      <a:pt x="60" y="21"/>
                      <a:pt x="61" y="21"/>
                    </a:cubicBezTo>
                    <a:cubicBezTo>
                      <a:pt x="61" y="21"/>
                      <a:pt x="62" y="20"/>
                      <a:pt x="62" y="20"/>
                    </a:cubicBezTo>
                    <a:cubicBezTo>
                      <a:pt x="62" y="20"/>
                      <a:pt x="62" y="20"/>
                      <a:pt x="62" y="20"/>
                    </a:cubicBezTo>
                    <a:cubicBezTo>
                      <a:pt x="62" y="20"/>
                      <a:pt x="62" y="20"/>
                      <a:pt x="62" y="20"/>
                    </a:cubicBezTo>
                    <a:cubicBezTo>
                      <a:pt x="62" y="19"/>
                      <a:pt x="62" y="19"/>
                      <a:pt x="62" y="19"/>
                    </a:cubicBezTo>
                    <a:cubicBezTo>
                      <a:pt x="62" y="19"/>
                      <a:pt x="62" y="19"/>
                      <a:pt x="62" y="19"/>
                    </a:cubicBezTo>
                    <a:cubicBezTo>
                      <a:pt x="63" y="19"/>
                      <a:pt x="63" y="19"/>
                      <a:pt x="63" y="18"/>
                    </a:cubicBezTo>
                    <a:cubicBezTo>
                      <a:pt x="63" y="18"/>
                      <a:pt x="63" y="18"/>
                      <a:pt x="63" y="18"/>
                    </a:cubicBezTo>
                    <a:cubicBezTo>
                      <a:pt x="63" y="18"/>
                      <a:pt x="63" y="18"/>
                      <a:pt x="63" y="18"/>
                    </a:cubicBezTo>
                    <a:cubicBezTo>
                      <a:pt x="61" y="16"/>
                      <a:pt x="59" y="14"/>
                      <a:pt x="57" y="10"/>
                    </a:cubicBezTo>
                    <a:cubicBezTo>
                      <a:pt x="56" y="9"/>
                      <a:pt x="56" y="9"/>
                      <a:pt x="56" y="9"/>
                    </a:cubicBezTo>
                    <a:cubicBezTo>
                      <a:pt x="54" y="5"/>
                      <a:pt x="50" y="4"/>
                      <a:pt x="46" y="3"/>
                    </a:cubicBezTo>
                    <a:cubicBezTo>
                      <a:pt x="44" y="3"/>
                      <a:pt x="42" y="2"/>
                      <a:pt x="41" y="2"/>
                    </a:cubicBezTo>
                    <a:cubicBezTo>
                      <a:pt x="37" y="0"/>
                      <a:pt x="32" y="2"/>
                      <a:pt x="26" y="8"/>
                    </a:cubicBezTo>
                    <a:cubicBezTo>
                      <a:pt x="24" y="10"/>
                      <a:pt x="21" y="11"/>
                      <a:pt x="18" y="11"/>
                    </a:cubicBezTo>
                    <a:cubicBezTo>
                      <a:pt x="14" y="11"/>
                      <a:pt x="10" y="9"/>
                      <a:pt x="7" y="7"/>
                    </a:cubicBezTo>
                    <a:cubicBezTo>
                      <a:pt x="6" y="7"/>
                      <a:pt x="4" y="5"/>
                      <a:pt x="2" y="3"/>
                    </a:cubicBezTo>
                    <a:cubicBezTo>
                      <a:pt x="2" y="3"/>
                      <a:pt x="1" y="3"/>
                      <a:pt x="1" y="3"/>
                    </a:cubicBezTo>
                    <a:cubicBezTo>
                      <a:pt x="1" y="4"/>
                      <a:pt x="1" y="4"/>
                      <a:pt x="1" y="4"/>
                    </a:cubicBezTo>
                    <a:cubicBezTo>
                      <a:pt x="1" y="4"/>
                      <a:pt x="1" y="5"/>
                      <a:pt x="1" y="5"/>
                    </a:cubicBezTo>
                    <a:cubicBezTo>
                      <a:pt x="1" y="5"/>
                      <a:pt x="1" y="5"/>
                      <a:pt x="1" y="6"/>
                    </a:cubicBezTo>
                    <a:cubicBezTo>
                      <a:pt x="1" y="6"/>
                      <a:pt x="1" y="6"/>
                      <a:pt x="1" y="7"/>
                    </a:cubicBezTo>
                    <a:cubicBezTo>
                      <a:pt x="1" y="7"/>
                      <a:pt x="1" y="7"/>
                      <a:pt x="1" y="7"/>
                    </a:cubicBezTo>
                    <a:cubicBezTo>
                      <a:pt x="1" y="7"/>
                      <a:pt x="1" y="8"/>
                      <a:pt x="1" y="8"/>
                    </a:cubicBezTo>
                    <a:cubicBezTo>
                      <a:pt x="1" y="9"/>
                      <a:pt x="1" y="11"/>
                      <a:pt x="0" y="13"/>
                    </a:cubicBezTo>
                    <a:cubicBezTo>
                      <a:pt x="0" y="13"/>
                      <a:pt x="0" y="13"/>
                      <a:pt x="0" y="14"/>
                    </a:cubicBezTo>
                    <a:cubicBezTo>
                      <a:pt x="4" y="15"/>
                      <a:pt x="10" y="17"/>
                      <a:pt x="14" y="2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0" name="Freeform 6">
                <a:extLst>
                  <a:ext uri="{FF2B5EF4-FFF2-40B4-BE49-F238E27FC236}">
                    <a16:creationId xmlns:a16="http://schemas.microsoft.com/office/drawing/2014/main" id="{014095A6-19BB-458A-84FA-EF3FE1635DAD}"/>
                  </a:ext>
                </a:extLst>
              </p:cNvPr>
              <p:cNvSpPr>
                <a:spLocks/>
              </p:cNvSpPr>
              <p:nvPr/>
            </p:nvSpPr>
            <p:spPr bwMode="auto">
              <a:xfrm>
                <a:off x="3907875" y="4176734"/>
                <a:ext cx="175210" cy="74128"/>
              </a:xfrm>
              <a:custGeom>
                <a:avLst/>
                <a:gdLst>
                  <a:gd name="T0" fmla="*/ 16 w 70"/>
                  <a:gd name="T1" fmla="*/ 25 h 30"/>
                  <a:gd name="T2" fmla="*/ 31 w 70"/>
                  <a:gd name="T3" fmla="*/ 27 h 30"/>
                  <a:gd name="T4" fmla="*/ 32 w 70"/>
                  <a:gd name="T5" fmla="*/ 28 h 30"/>
                  <a:gd name="T6" fmla="*/ 46 w 70"/>
                  <a:gd name="T7" fmla="*/ 23 h 30"/>
                  <a:gd name="T8" fmla="*/ 70 w 70"/>
                  <a:gd name="T9" fmla="*/ 18 h 30"/>
                  <a:gd name="T10" fmla="*/ 40 w 70"/>
                  <a:gd name="T11" fmla="*/ 6 h 30"/>
                  <a:gd name="T12" fmla="*/ 34 w 70"/>
                  <a:gd name="T13" fmla="*/ 6 h 30"/>
                  <a:gd name="T14" fmla="*/ 16 w 70"/>
                  <a:gd name="T15" fmla="*/ 2 h 30"/>
                  <a:gd name="T16" fmla="*/ 23 w 70"/>
                  <a:gd name="T17" fmla="*/ 18 h 30"/>
                  <a:gd name="T18" fmla="*/ 1 w 70"/>
                  <a:gd name="T19" fmla="*/ 22 h 30"/>
                  <a:gd name="T20" fmla="*/ 16 w 70"/>
                  <a:gd name="T21"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
                    <a:moveTo>
                      <a:pt x="16" y="25"/>
                    </a:moveTo>
                    <a:cubicBezTo>
                      <a:pt x="23" y="23"/>
                      <a:pt x="28" y="25"/>
                      <a:pt x="31" y="27"/>
                    </a:cubicBezTo>
                    <a:cubicBezTo>
                      <a:pt x="32" y="28"/>
                      <a:pt x="32" y="28"/>
                      <a:pt x="32" y="28"/>
                    </a:cubicBezTo>
                    <a:cubicBezTo>
                      <a:pt x="36" y="30"/>
                      <a:pt x="37" y="26"/>
                      <a:pt x="46" y="23"/>
                    </a:cubicBezTo>
                    <a:cubicBezTo>
                      <a:pt x="55" y="20"/>
                      <a:pt x="70" y="25"/>
                      <a:pt x="70" y="18"/>
                    </a:cubicBezTo>
                    <a:cubicBezTo>
                      <a:pt x="70" y="11"/>
                      <a:pt x="46" y="4"/>
                      <a:pt x="40" y="6"/>
                    </a:cubicBezTo>
                    <a:cubicBezTo>
                      <a:pt x="38" y="6"/>
                      <a:pt x="36" y="6"/>
                      <a:pt x="34" y="6"/>
                    </a:cubicBezTo>
                    <a:cubicBezTo>
                      <a:pt x="27" y="4"/>
                      <a:pt x="19" y="0"/>
                      <a:pt x="16" y="2"/>
                    </a:cubicBezTo>
                    <a:cubicBezTo>
                      <a:pt x="11" y="6"/>
                      <a:pt x="23" y="13"/>
                      <a:pt x="23" y="18"/>
                    </a:cubicBezTo>
                    <a:cubicBezTo>
                      <a:pt x="23" y="22"/>
                      <a:pt x="3" y="17"/>
                      <a:pt x="1" y="22"/>
                    </a:cubicBezTo>
                    <a:cubicBezTo>
                      <a:pt x="0" y="24"/>
                      <a:pt x="8" y="28"/>
                      <a:pt x="16" y="2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1" name="Freeform 7">
                <a:extLst>
                  <a:ext uri="{FF2B5EF4-FFF2-40B4-BE49-F238E27FC236}">
                    <a16:creationId xmlns:a16="http://schemas.microsoft.com/office/drawing/2014/main" id="{33BE3141-E03A-4007-BA3F-DFFC7B068C7B}"/>
                  </a:ext>
                </a:extLst>
              </p:cNvPr>
              <p:cNvSpPr>
                <a:spLocks/>
              </p:cNvSpPr>
              <p:nvPr/>
            </p:nvSpPr>
            <p:spPr bwMode="auto">
              <a:xfrm>
                <a:off x="3621849" y="4080893"/>
                <a:ext cx="298754" cy="106323"/>
              </a:xfrm>
              <a:custGeom>
                <a:avLst/>
                <a:gdLst>
                  <a:gd name="T0" fmla="*/ 117 w 119"/>
                  <a:gd name="T1" fmla="*/ 40 h 43"/>
                  <a:gd name="T2" fmla="*/ 96 w 119"/>
                  <a:gd name="T3" fmla="*/ 27 h 43"/>
                  <a:gd name="T4" fmla="*/ 42 w 119"/>
                  <a:gd name="T5" fmla="*/ 5 h 43"/>
                  <a:gd name="T6" fmla="*/ 2 w 119"/>
                  <a:gd name="T7" fmla="*/ 19 h 43"/>
                  <a:gd name="T8" fmla="*/ 21 w 119"/>
                  <a:gd name="T9" fmla="*/ 10 h 43"/>
                  <a:gd name="T10" fmla="*/ 32 w 119"/>
                  <a:gd name="T11" fmla="*/ 15 h 43"/>
                  <a:gd name="T12" fmla="*/ 51 w 119"/>
                  <a:gd name="T13" fmla="*/ 19 h 43"/>
                  <a:gd name="T14" fmla="*/ 75 w 119"/>
                  <a:gd name="T15" fmla="*/ 32 h 43"/>
                  <a:gd name="T16" fmla="*/ 81 w 119"/>
                  <a:gd name="T17" fmla="*/ 41 h 43"/>
                  <a:gd name="T18" fmla="*/ 117 w 119"/>
                  <a:gd name="T19"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43">
                    <a:moveTo>
                      <a:pt x="117" y="40"/>
                    </a:moveTo>
                    <a:cubicBezTo>
                      <a:pt x="119" y="37"/>
                      <a:pt x="104" y="27"/>
                      <a:pt x="96" y="27"/>
                    </a:cubicBezTo>
                    <a:cubicBezTo>
                      <a:pt x="89" y="27"/>
                      <a:pt x="64" y="10"/>
                      <a:pt x="42" y="5"/>
                    </a:cubicBezTo>
                    <a:cubicBezTo>
                      <a:pt x="19" y="0"/>
                      <a:pt x="0" y="17"/>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2" name="Freeform 8">
                <a:extLst>
                  <a:ext uri="{FF2B5EF4-FFF2-40B4-BE49-F238E27FC236}">
                    <a16:creationId xmlns:a16="http://schemas.microsoft.com/office/drawing/2014/main" id="{B29C9B56-2E43-4023-B165-02ACFFC3F486}"/>
                  </a:ext>
                </a:extLst>
              </p:cNvPr>
              <p:cNvSpPr>
                <a:spLocks/>
              </p:cNvSpPr>
              <p:nvPr/>
            </p:nvSpPr>
            <p:spPr bwMode="auto">
              <a:xfrm>
                <a:off x="3792565" y="4223907"/>
                <a:ext cx="70384" cy="29950"/>
              </a:xfrm>
              <a:custGeom>
                <a:avLst/>
                <a:gdLst>
                  <a:gd name="T0" fmla="*/ 3 w 28"/>
                  <a:gd name="T1" fmla="*/ 4 h 12"/>
                  <a:gd name="T2" fmla="*/ 26 w 28"/>
                  <a:gd name="T3" fmla="*/ 8 h 12"/>
                  <a:gd name="T4" fmla="*/ 3 w 28"/>
                  <a:gd name="T5" fmla="*/ 4 h 12"/>
                </a:gdLst>
                <a:ahLst/>
                <a:cxnLst>
                  <a:cxn ang="0">
                    <a:pos x="T0" y="T1"/>
                  </a:cxn>
                  <a:cxn ang="0">
                    <a:pos x="T2" y="T3"/>
                  </a:cxn>
                  <a:cxn ang="0">
                    <a:pos x="T4" y="T5"/>
                  </a:cxn>
                </a:cxnLst>
                <a:rect l="0" t="0" r="r" b="b"/>
                <a:pathLst>
                  <a:path w="28" h="12">
                    <a:moveTo>
                      <a:pt x="3" y="4"/>
                    </a:moveTo>
                    <a:cubicBezTo>
                      <a:pt x="5" y="7"/>
                      <a:pt x="24" y="12"/>
                      <a:pt x="26" y="8"/>
                    </a:cubicBezTo>
                    <a:cubicBezTo>
                      <a:pt x="28" y="3"/>
                      <a:pt x="0" y="0"/>
                      <a:pt x="3" y="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3" name="Freeform 9">
                <a:extLst>
                  <a:ext uri="{FF2B5EF4-FFF2-40B4-BE49-F238E27FC236}">
                    <a16:creationId xmlns:a16="http://schemas.microsoft.com/office/drawing/2014/main" id="{1C3093EF-747F-4960-A559-AB6FEEC743D3}"/>
                  </a:ext>
                </a:extLst>
              </p:cNvPr>
              <p:cNvSpPr>
                <a:spLocks/>
              </p:cNvSpPr>
              <p:nvPr/>
            </p:nvSpPr>
            <p:spPr bwMode="auto">
              <a:xfrm>
                <a:off x="4110789" y="4219414"/>
                <a:ext cx="62896" cy="34443"/>
              </a:xfrm>
              <a:custGeom>
                <a:avLst/>
                <a:gdLst>
                  <a:gd name="T0" fmla="*/ 4 w 25"/>
                  <a:gd name="T1" fmla="*/ 7 h 14"/>
                  <a:gd name="T2" fmla="*/ 23 w 25"/>
                  <a:gd name="T3" fmla="*/ 7 h 14"/>
                  <a:gd name="T4" fmla="*/ 4 w 25"/>
                  <a:gd name="T5" fmla="*/ 7 h 14"/>
                </a:gdLst>
                <a:ahLst/>
                <a:cxnLst>
                  <a:cxn ang="0">
                    <a:pos x="T0" y="T1"/>
                  </a:cxn>
                  <a:cxn ang="0">
                    <a:pos x="T2" y="T3"/>
                  </a:cxn>
                  <a:cxn ang="0">
                    <a:pos x="T4" y="T5"/>
                  </a:cxn>
                </a:cxnLst>
                <a:rect l="0" t="0" r="r" b="b"/>
                <a:pathLst>
                  <a:path w="25" h="14">
                    <a:moveTo>
                      <a:pt x="4" y="7"/>
                    </a:moveTo>
                    <a:cubicBezTo>
                      <a:pt x="9" y="14"/>
                      <a:pt x="22" y="10"/>
                      <a:pt x="23" y="7"/>
                    </a:cubicBezTo>
                    <a:cubicBezTo>
                      <a:pt x="25" y="2"/>
                      <a:pt x="0" y="0"/>
                      <a:pt x="4" y="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4" name="Freeform 13">
                <a:extLst>
                  <a:ext uri="{FF2B5EF4-FFF2-40B4-BE49-F238E27FC236}">
                    <a16:creationId xmlns:a16="http://schemas.microsoft.com/office/drawing/2014/main" id="{79C2F8E2-F418-4151-BC15-98E3009792D1}"/>
                  </a:ext>
                </a:extLst>
              </p:cNvPr>
              <p:cNvSpPr>
                <a:spLocks/>
              </p:cNvSpPr>
              <p:nvPr/>
            </p:nvSpPr>
            <p:spPr bwMode="auto">
              <a:xfrm>
                <a:off x="4464202" y="2349014"/>
                <a:ext cx="92846" cy="64393"/>
              </a:xfrm>
              <a:custGeom>
                <a:avLst/>
                <a:gdLst>
                  <a:gd name="T0" fmla="*/ 37 w 37"/>
                  <a:gd name="T1" fmla="*/ 17 h 26"/>
                  <a:gd name="T2" fmla="*/ 28 w 37"/>
                  <a:gd name="T3" fmla="*/ 9 h 26"/>
                  <a:gd name="T4" fmla="*/ 6 w 37"/>
                  <a:gd name="T5" fmla="*/ 5 h 26"/>
                  <a:gd name="T6" fmla="*/ 4 w 37"/>
                  <a:gd name="T7" fmla="*/ 14 h 26"/>
                  <a:gd name="T8" fmla="*/ 16 w 37"/>
                  <a:gd name="T9" fmla="*/ 22 h 26"/>
                  <a:gd name="T10" fmla="*/ 37 w 37"/>
                  <a:gd name="T11" fmla="*/ 17 h 26"/>
                </a:gdLst>
                <a:ahLst/>
                <a:cxnLst>
                  <a:cxn ang="0">
                    <a:pos x="T0" y="T1"/>
                  </a:cxn>
                  <a:cxn ang="0">
                    <a:pos x="T2" y="T3"/>
                  </a:cxn>
                  <a:cxn ang="0">
                    <a:pos x="T4" y="T5"/>
                  </a:cxn>
                  <a:cxn ang="0">
                    <a:pos x="T6" y="T7"/>
                  </a:cxn>
                  <a:cxn ang="0">
                    <a:pos x="T8" y="T9"/>
                  </a:cxn>
                  <a:cxn ang="0">
                    <a:pos x="T10" y="T11"/>
                  </a:cxn>
                </a:cxnLst>
                <a:rect l="0" t="0" r="r" b="b"/>
                <a:pathLst>
                  <a:path w="37" h="26">
                    <a:moveTo>
                      <a:pt x="37" y="17"/>
                    </a:moveTo>
                    <a:cubicBezTo>
                      <a:pt x="37" y="12"/>
                      <a:pt x="31" y="15"/>
                      <a:pt x="28" y="9"/>
                    </a:cubicBezTo>
                    <a:cubicBezTo>
                      <a:pt x="24" y="2"/>
                      <a:pt x="7" y="0"/>
                      <a:pt x="6" y="5"/>
                    </a:cubicBezTo>
                    <a:cubicBezTo>
                      <a:pt x="5" y="7"/>
                      <a:pt x="0" y="10"/>
                      <a:pt x="4" y="14"/>
                    </a:cubicBezTo>
                    <a:cubicBezTo>
                      <a:pt x="8" y="19"/>
                      <a:pt x="11" y="17"/>
                      <a:pt x="16" y="22"/>
                    </a:cubicBezTo>
                    <a:cubicBezTo>
                      <a:pt x="21" y="26"/>
                      <a:pt x="36" y="22"/>
                      <a:pt x="37" y="1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5" name="Freeform 16">
                <a:extLst>
                  <a:ext uri="{FF2B5EF4-FFF2-40B4-BE49-F238E27FC236}">
                    <a16:creationId xmlns:a16="http://schemas.microsoft.com/office/drawing/2014/main" id="{D18ACD92-344F-489F-A5D8-EA117F7E269C}"/>
                  </a:ext>
                </a:extLst>
              </p:cNvPr>
              <p:cNvSpPr>
                <a:spLocks/>
              </p:cNvSpPr>
              <p:nvPr/>
            </p:nvSpPr>
            <p:spPr bwMode="auto">
              <a:xfrm>
                <a:off x="3271430" y="2057747"/>
                <a:ext cx="117555" cy="66640"/>
              </a:xfrm>
              <a:custGeom>
                <a:avLst/>
                <a:gdLst>
                  <a:gd name="T0" fmla="*/ 38 w 47"/>
                  <a:gd name="T1" fmla="*/ 26 h 27"/>
                  <a:gd name="T2" fmla="*/ 33 w 47"/>
                  <a:gd name="T3" fmla="*/ 7 h 27"/>
                  <a:gd name="T4" fmla="*/ 4 w 47"/>
                  <a:gd name="T5" fmla="*/ 18 h 27"/>
                  <a:gd name="T6" fmla="*/ 38 w 47"/>
                  <a:gd name="T7" fmla="*/ 26 h 27"/>
                </a:gdLst>
                <a:ahLst/>
                <a:cxnLst>
                  <a:cxn ang="0">
                    <a:pos x="T0" y="T1"/>
                  </a:cxn>
                  <a:cxn ang="0">
                    <a:pos x="T2" y="T3"/>
                  </a:cxn>
                  <a:cxn ang="0">
                    <a:pos x="T4" y="T5"/>
                  </a:cxn>
                  <a:cxn ang="0">
                    <a:pos x="T6" y="T7"/>
                  </a:cxn>
                </a:cxnLst>
                <a:rect l="0" t="0" r="r" b="b"/>
                <a:pathLst>
                  <a:path w="47" h="27">
                    <a:moveTo>
                      <a:pt x="38" y="26"/>
                    </a:moveTo>
                    <a:cubicBezTo>
                      <a:pt x="47" y="26"/>
                      <a:pt x="43" y="15"/>
                      <a:pt x="33" y="7"/>
                    </a:cubicBezTo>
                    <a:cubicBezTo>
                      <a:pt x="23" y="0"/>
                      <a:pt x="0" y="15"/>
                      <a:pt x="4" y="18"/>
                    </a:cubicBezTo>
                    <a:cubicBezTo>
                      <a:pt x="9" y="22"/>
                      <a:pt x="29" y="27"/>
                      <a:pt x="38" y="2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6" name="Freeform 33">
                <a:extLst>
                  <a:ext uri="{FF2B5EF4-FFF2-40B4-BE49-F238E27FC236}">
                    <a16:creationId xmlns:a16="http://schemas.microsoft.com/office/drawing/2014/main" id="{B2A16A18-AB6C-4B21-BA69-A04E86265B9F}"/>
                  </a:ext>
                </a:extLst>
              </p:cNvPr>
              <p:cNvSpPr>
                <a:spLocks/>
              </p:cNvSpPr>
              <p:nvPr/>
            </p:nvSpPr>
            <p:spPr bwMode="auto">
              <a:xfrm>
                <a:off x="3050547" y="2065236"/>
                <a:ext cx="42680" cy="38936"/>
              </a:xfrm>
              <a:custGeom>
                <a:avLst/>
                <a:gdLst>
                  <a:gd name="T0" fmla="*/ 14 w 17"/>
                  <a:gd name="T1" fmla="*/ 12 h 16"/>
                  <a:gd name="T2" fmla="*/ 3 w 17"/>
                  <a:gd name="T3" fmla="*/ 7 h 16"/>
                  <a:gd name="T4" fmla="*/ 14 w 17"/>
                  <a:gd name="T5" fmla="*/ 12 h 16"/>
                </a:gdLst>
                <a:ahLst/>
                <a:cxnLst>
                  <a:cxn ang="0">
                    <a:pos x="T0" y="T1"/>
                  </a:cxn>
                  <a:cxn ang="0">
                    <a:pos x="T2" y="T3"/>
                  </a:cxn>
                  <a:cxn ang="0">
                    <a:pos x="T4" y="T5"/>
                  </a:cxn>
                </a:cxnLst>
                <a:rect l="0" t="0" r="r" b="b"/>
                <a:pathLst>
                  <a:path w="17" h="16">
                    <a:moveTo>
                      <a:pt x="14" y="12"/>
                    </a:moveTo>
                    <a:cubicBezTo>
                      <a:pt x="17" y="8"/>
                      <a:pt x="6" y="0"/>
                      <a:pt x="3" y="7"/>
                    </a:cubicBezTo>
                    <a:cubicBezTo>
                      <a:pt x="0" y="14"/>
                      <a:pt x="10" y="16"/>
                      <a:pt x="14" y="1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7" name="Freeform 35">
                <a:extLst>
                  <a:ext uri="{FF2B5EF4-FFF2-40B4-BE49-F238E27FC236}">
                    <a16:creationId xmlns:a16="http://schemas.microsoft.com/office/drawing/2014/main" id="{03BF59B7-5780-48C9-9000-B4FB0597B668}"/>
                  </a:ext>
                </a:extLst>
              </p:cNvPr>
              <p:cNvSpPr>
                <a:spLocks/>
              </p:cNvSpPr>
              <p:nvPr/>
            </p:nvSpPr>
            <p:spPr bwMode="auto">
              <a:xfrm>
                <a:off x="2634238" y="2030044"/>
                <a:ext cx="57655" cy="41930"/>
              </a:xfrm>
              <a:custGeom>
                <a:avLst/>
                <a:gdLst>
                  <a:gd name="T0" fmla="*/ 5 w 23"/>
                  <a:gd name="T1" fmla="*/ 16 h 17"/>
                  <a:gd name="T2" fmla="*/ 22 w 23"/>
                  <a:gd name="T3" fmla="*/ 5 h 17"/>
                  <a:gd name="T4" fmla="*/ 5 w 23"/>
                  <a:gd name="T5" fmla="*/ 16 h 17"/>
                </a:gdLst>
                <a:ahLst/>
                <a:cxnLst>
                  <a:cxn ang="0">
                    <a:pos x="T0" y="T1"/>
                  </a:cxn>
                  <a:cxn ang="0">
                    <a:pos x="T2" y="T3"/>
                  </a:cxn>
                  <a:cxn ang="0">
                    <a:pos x="T4" y="T5"/>
                  </a:cxn>
                </a:cxnLst>
                <a:rect l="0" t="0" r="r" b="b"/>
                <a:pathLst>
                  <a:path w="23" h="17">
                    <a:moveTo>
                      <a:pt x="5" y="16"/>
                    </a:moveTo>
                    <a:cubicBezTo>
                      <a:pt x="14" y="17"/>
                      <a:pt x="23" y="9"/>
                      <a:pt x="22" y="5"/>
                    </a:cubicBezTo>
                    <a:cubicBezTo>
                      <a:pt x="22" y="0"/>
                      <a:pt x="0" y="16"/>
                      <a:pt x="5" y="1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8" name="Freeform 127">
                <a:extLst>
                  <a:ext uri="{FF2B5EF4-FFF2-40B4-BE49-F238E27FC236}">
                    <a16:creationId xmlns:a16="http://schemas.microsoft.com/office/drawing/2014/main" id="{CFDCA661-C6A7-4672-AE1C-67FC1C060DB3}"/>
                  </a:ext>
                </a:extLst>
              </p:cNvPr>
              <p:cNvSpPr>
                <a:spLocks/>
              </p:cNvSpPr>
              <p:nvPr/>
            </p:nvSpPr>
            <p:spPr bwMode="auto">
              <a:xfrm>
                <a:off x="3802301" y="4023988"/>
                <a:ext cx="25457" cy="51664"/>
              </a:xfrm>
              <a:custGeom>
                <a:avLst/>
                <a:gdLst>
                  <a:gd name="T0" fmla="*/ 4 w 10"/>
                  <a:gd name="T1" fmla="*/ 4 h 21"/>
                  <a:gd name="T2" fmla="*/ 0 w 10"/>
                  <a:gd name="T3" fmla="*/ 7 h 21"/>
                  <a:gd name="T4" fmla="*/ 4 w 10"/>
                  <a:gd name="T5" fmla="*/ 15 h 21"/>
                  <a:gd name="T6" fmla="*/ 8 w 10"/>
                  <a:gd name="T7" fmla="*/ 19 h 21"/>
                  <a:gd name="T8" fmla="*/ 5 w 10"/>
                  <a:gd name="T9" fmla="*/ 13 h 21"/>
                  <a:gd name="T10" fmla="*/ 4 w 10"/>
                  <a:gd name="T11" fmla="*/ 4 h 21"/>
                </a:gdLst>
                <a:ahLst/>
                <a:cxnLst>
                  <a:cxn ang="0">
                    <a:pos x="T0" y="T1"/>
                  </a:cxn>
                  <a:cxn ang="0">
                    <a:pos x="T2" y="T3"/>
                  </a:cxn>
                  <a:cxn ang="0">
                    <a:pos x="T4" y="T5"/>
                  </a:cxn>
                  <a:cxn ang="0">
                    <a:pos x="T6" y="T7"/>
                  </a:cxn>
                  <a:cxn ang="0">
                    <a:pos x="T8" y="T9"/>
                  </a:cxn>
                  <a:cxn ang="0">
                    <a:pos x="T10" y="T11"/>
                  </a:cxn>
                </a:cxnLst>
                <a:rect l="0" t="0" r="r" b="b"/>
                <a:pathLst>
                  <a:path w="10" h="21">
                    <a:moveTo>
                      <a:pt x="4" y="4"/>
                    </a:moveTo>
                    <a:cubicBezTo>
                      <a:pt x="2" y="0"/>
                      <a:pt x="0" y="3"/>
                      <a:pt x="0" y="7"/>
                    </a:cubicBezTo>
                    <a:cubicBezTo>
                      <a:pt x="0" y="12"/>
                      <a:pt x="4" y="12"/>
                      <a:pt x="4" y="15"/>
                    </a:cubicBezTo>
                    <a:cubicBezTo>
                      <a:pt x="4" y="18"/>
                      <a:pt x="8" y="21"/>
                      <a:pt x="8" y="19"/>
                    </a:cubicBezTo>
                    <a:cubicBezTo>
                      <a:pt x="10" y="17"/>
                      <a:pt x="6" y="14"/>
                      <a:pt x="5" y="13"/>
                    </a:cubicBezTo>
                    <a:cubicBezTo>
                      <a:pt x="5" y="11"/>
                      <a:pt x="6" y="8"/>
                      <a:pt x="4" y="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79" name="Freeform 166">
                <a:extLst>
                  <a:ext uri="{FF2B5EF4-FFF2-40B4-BE49-F238E27FC236}">
                    <a16:creationId xmlns:a16="http://schemas.microsoft.com/office/drawing/2014/main" id="{997CA6ED-9735-4A93-91FD-90D030724843}"/>
                  </a:ext>
                </a:extLst>
              </p:cNvPr>
              <p:cNvSpPr>
                <a:spLocks/>
              </p:cNvSpPr>
              <p:nvPr/>
            </p:nvSpPr>
            <p:spPr bwMode="auto">
              <a:xfrm>
                <a:off x="4371356" y="5629326"/>
                <a:ext cx="135526" cy="143761"/>
              </a:xfrm>
              <a:custGeom>
                <a:avLst/>
                <a:gdLst>
                  <a:gd name="T0" fmla="*/ 25 w 54"/>
                  <a:gd name="T1" fmla="*/ 57 h 58"/>
                  <a:gd name="T2" fmla="*/ 29 w 54"/>
                  <a:gd name="T3" fmla="*/ 57 h 58"/>
                  <a:gd name="T4" fmla="*/ 35 w 54"/>
                  <a:gd name="T5" fmla="*/ 57 h 58"/>
                  <a:gd name="T6" fmla="*/ 35 w 54"/>
                  <a:gd name="T7" fmla="*/ 57 h 58"/>
                  <a:gd name="T8" fmla="*/ 45 w 54"/>
                  <a:gd name="T9" fmla="*/ 55 h 58"/>
                  <a:gd name="T10" fmla="*/ 52 w 54"/>
                  <a:gd name="T11" fmla="*/ 48 h 58"/>
                  <a:gd name="T12" fmla="*/ 54 w 54"/>
                  <a:gd name="T13" fmla="*/ 45 h 58"/>
                  <a:gd name="T14" fmla="*/ 54 w 54"/>
                  <a:gd name="T15" fmla="*/ 44 h 58"/>
                  <a:gd name="T16" fmla="*/ 53 w 54"/>
                  <a:gd name="T17" fmla="*/ 43 h 58"/>
                  <a:gd name="T18" fmla="*/ 53 w 54"/>
                  <a:gd name="T19" fmla="*/ 42 h 58"/>
                  <a:gd name="T20" fmla="*/ 53 w 54"/>
                  <a:gd name="T21" fmla="*/ 42 h 58"/>
                  <a:gd name="T22" fmla="*/ 53 w 54"/>
                  <a:gd name="T23" fmla="*/ 40 h 58"/>
                  <a:gd name="T24" fmla="*/ 52 w 54"/>
                  <a:gd name="T25" fmla="*/ 40 h 58"/>
                  <a:gd name="T26" fmla="*/ 52 w 54"/>
                  <a:gd name="T27" fmla="*/ 39 h 58"/>
                  <a:gd name="T28" fmla="*/ 52 w 54"/>
                  <a:gd name="T29" fmla="*/ 38 h 58"/>
                  <a:gd name="T30" fmla="*/ 52 w 54"/>
                  <a:gd name="T31" fmla="*/ 37 h 58"/>
                  <a:gd name="T32" fmla="*/ 52 w 54"/>
                  <a:gd name="T33" fmla="*/ 36 h 58"/>
                  <a:gd name="T34" fmla="*/ 52 w 54"/>
                  <a:gd name="T35" fmla="*/ 35 h 58"/>
                  <a:gd name="T36" fmla="*/ 52 w 54"/>
                  <a:gd name="T37" fmla="*/ 34 h 58"/>
                  <a:gd name="T38" fmla="*/ 52 w 54"/>
                  <a:gd name="T39" fmla="*/ 33 h 58"/>
                  <a:gd name="T40" fmla="*/ 52 w 54"/>
                  <a:gd name="T41" fmla="*/ 33 h 58"/>
                  <a:gd name="T42" fmla="*/ 53 w 54"/>
                  <a:gd name="T43" fmla="*/ 31 h 58"/>
                  <a:gd name="T44" fmla="*/ 53 w 54"/>
                  <a:gd name="T45" fmla="*/ 28 h 58"/>
                  <a:gd name="T46" fmla="*/ 48 w 54"/>
                  <a:gd name="T47" fmla="*/ 22 h 58"/>
                  <a:gd name="T48" fmla="*/ 45 w 54"/>
                  <a:gd name="T49" fmla="*/ 20 h 58"/>
                  <a:gd name="T50" fmla="*/ 42 w 54"/>
                  <a:gd name="T51" fmla="*/ 17 h 58"/>
                  <a:gd name="T52" fmla="*/ 33 w 54"/>
                  <a:gd name="T53" fmla="*/ 10 h 58"/>
                  <a:gd name="T54" fmla="*/ 31 w 54"/>
                  <a:gd name="T55" fmla="*/ 9 h 58"/>
                  <a:gd name="T56" fmla="*/ 30 w 54"/>
                  <a:gd name="T57" fmla="*/ 10 h 58"/>
                  <a:gd name="T58" fmla="*/ 27 w 54"/>
                  <a:gd name="T59" fmla="*/ 12 h 58"/>
                  <a:gd name="T60" fmla="*/ 27 w 54"/>
                  <a:gd name="T61" fmla="*/ 12 h 58"/>
                  <a:gd name="T62" fmla="*/ 25 w 54"/>
                  <a:gd name="T63" fmla="*/ 10 h 58"/>
                  <a:gd name="T64" fmla="*/ 21 w 54"/>
                  <a:gd name="T65" fmla="*/ 4 h 58"/>
                  <a:gd name="T66" fmla="*/ 13 w 54"/>
                  <a:gd name="T67" fmla="*/ 1 h 58"/>
                  <a:gd name="T68" fmla="*/ 11 w 54"/>
                  <a:gd name="T69" fmla="*/ 1 h 58"/>
                  <a:gd name="T70" fmla="*/ 11 w 54"/>
                  <a:gd name="T71" fmla="*/ 1 h 58"/>
                  <a:gd name="T72" fmla="*/ 10 w 54"/>
                  <a:gd name="T73" fmla="*/ 1 h 58"/>
                  <a:gd name="T74" fmla="*/ 8 w 54"/>
                  <a:gd name="T75" fmla="*/ 4 h 58"/>
                  <a:gd name="T76" fmla="*/ 8 w 54"/>
                  <a:gd name="T77" fmla="*/ 4 h 58"/>
                  <a:gd name="T78" fmla="*/ 7 w 54"/>
                  <a:gd name="T79" fmla="*/ 5 h 58"/>
                  <a:gd name="T80" fmla="*/ 7 w 54"/>
                  <a:gd name="T81" fmla="*/ 5 h 58"/>
                  <a:gd name="T82" fmla="*/ 7 w 54"/>
                  <a:gd name="T83" fmla="*/ 6 h 58"/>
                  <a:gd name="T84" fmla="*/ 5 w 54"/>
                  <a:gd name="T85" fmla="*/ 14 h 58"/>
                  <a:gd name="T86" fmla="*/ 3 w 54"/>
                  <a:gd name="T87" fmla="*/ 26 h 58"/>
                  <a:gd name="T88" fmla="*/ 1 w 54"/>
                  <a:gd name="T89" fmla="*/ 35 h 58"/>
                  <a:gd name="T90" fmla="*/ 0 w 54"/>
                  <a:gd name="T91" fmla="*/ 40 h 58"/>
                  <a:gd name="T92" fmla="*/ 2 w 54"/>
                  <a:gd name="T93" fmla="*/ 46 h 58"/>
                  <a:gd name="T94" fmla="*/ 3 w 54"/>
                  <a:gd name="T95" fmla="*/ 47 h 58"/>
                  <a:gd name="T96" fmla="*/ 3 w 54"/>
                  <a:gd name="T97" fmla="*/ 47 h 58"/>
                  <a:gd name="T98" fmla="*/ 3 w 54"/>
                  <a:gd name="T99" fmla="*/ 47 h 58"/>
                  <a:gd name="T100" fmla="*/ 3 w 54"/>
                  <a:gd name="T101" fmla="*/ 48 h 58"/>
                  <a:gd name="T102" fmla="*/ 3 w 54"/>
                  <a:gd name="T103" fmla="*/ 48 h 58"/>
                  <a:gd name="T104" fmla="*/ 3 w 54"/>
                  <a:gd name="T105" fmla="*/ 49 h 58"/>
                  <a:gd name="T106" fmla="*/ 3 w 54"/>
                  <a:gd name="T107" fmla="*/ 50 h 58"/>
                  <a:gd name="T108" fmla="*/ 3 w 54"/>
                  <a:gd name="T109" fmla="*/ 51 h 58"/>
                  <a:gd name="T110" fmla="*/ 2 w 54"/>
                  <a:gd name="T111" fmla="*/ 52 h 58"/>
                  <a:gd name="T112" fmla="*/ 3 w 54"/>
                  <a:gd name="T113" fmla="*/ 52 h 58"/>
                  <a:gd name="T114" fmla="*/ 6 w 54"/>
                  <a:gd name="T115" fmla="*/ 53 h 58"/>
                  <a:gd name="T116" fmla="*/ 7 w 54"/>
                  <a:gd name="T117" fmla="*/ 53 h 58"/>
                  <a:gd name="T118" fmla="*/ 21 w 54"/>
                  <a:gd name="T119" fmla="*/ 57 h 58"/>
                  <a:gd name="T120" fmla="*/ 23 w 54"/>
                  <a:gd name="T121" fmla="*/ 58 h 58"/>
                  <a:gd name="T122" fmla="*/ 25 w 54"/>
                  <a:gd name="T123"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8">
                    <a:moveTo>
                      <a:pt x="25" y="57"/>
                    </a:moveTo>
                    <a:cubicBezTo>
                      <a:pt x="25" y="57"/>
                      <a:pt x="26" y="56"/>
                      <a:pt x="29" y="57"/>
                    </a:cubicBezTo>
                    <a:cubicBezTo>
                      <a:pt x="31" y="57"/>
                      <a:pt x="33" y="57"/>
                      <a:pt x="35" y="57"/>
                    </a:cubicBezTo>
                    <a:cubicBezTo>
                      <a:pt x="35" y="57"/>
                      <a:pt x="35" y="57"/>
                      <a:pt x="35" y="57"/>
                    </a:cubicBezTo>
                    <a:cubicBezTo>
                      <a:pt x="39" y="57"/>
                      <a:pt x="43" y="57"/>
                      <a:pt x="45" y="55"/>
                    </a:cubicBezTo>
                    <a:cubicBezTo>
                      <a:pt x="48" y="53"/>
                      <a:pt x="50" y="51"/>
                      <a:pt x="52" y="48"/>
                    </a:cubicBezTo>
                    <a:cubicBezTo>
                      <a:pt x="52" y="47"/>
                      <a:pt x="53" y="46"/>
                      <a:pt x="54" y="45"/>
                    </a:cubicBezTo>
                    <a:cubicBezTo>
                      <a:pt x="54" y="45"/>
                      <a:pt x="54" y="44"/>
                      <a:pt x="54" y="44"/>
                    </a:cubicBezTo>
                    <a:cubicBezTo>
                      <a:pt x="53" y="44"/>
                      <a:pt x="53" y="44"/>
                      <a:pt x="53" y="43"/>
                    </a:cubicBezTo>
                    <a:cubicBezTo>
                      <a:pt x="53" y="43"/>
                      <a:pt x="53" y="43"/>
                      <a:pt x="53" y="42"/>
                    </a:cubicBezTo>
                    <a:cubicBezTo>
                      <a:pt x="53" y="42"/>
                      <a:pt x="53" y="42"/>
                      <a:pt x="53" y="42"/>
                    </a:cubicBezTo>
                    <a:cubicBezTo>
                      <a:pt x="53" y="41"/>
                      <a:pt x="53" y="41"/>
                      <a:pt x="53" y="40"/>
                    </a:cubicBezTo>
                    <a:cubicBezTo>
                      <a:pt x="53" y="40"/>
                      <a:pt x="52" y="40"/>
                      <a:pt x="52" y="40"/>
                    </a:cubicBezTo>
                    <a:cubicBezTo>
                      <a:pt x="52" y="39"/>
                      <a:pt x="52" y="39"/>
                      <a:pt x="52" y="39"/>
                    </a:cubicBezTo>
                    <a:cubicBezTo>
                      <a:pt x="52" y="38"/>
                      <a:pt x="52" y="38"/>
                      <a:pt x="52" y="38"/>
                    </a:cubicBezTo>
                    <a:cubicBezTo>
                      <a:pt x="52" y="37"/>
                      <a:pt x="52" y="37"/>
                      <a:pt x="52" y="37"/>
                    </a:cubicBezTo>
                    <a:cubicBezTo>
                      <a:pt x="52" y="37"/>
                      <a:pt x="52" y="36"/>
                      <a:pt x="52" y="36"/>
                    </a:cubicBezTo>
                    <a:cubicBezTo>
                      <a:pt x="52" y="36"/>
                      <a:pt x="52" y="35"/>
                      <a:pt x="52" y="35"/>
                    </a:cubicBezTo>
                    <a:cubicBezTo>
                      <a:pt x="52" y="35"/>
                      <a:pt x="52" y="34"/>
                      <a:pt x="52" y="34"/>
                    </a:cubicBezTo>
                    <a:cubicBezTo>
                      <a:pt x="52" y="34"/>
                      <a:pt x="52" y="33"/>
                      <a:pt x="52" y="33"/>
                    </a:cubicBezTo>
                    <a:cubicBezTo>
                      <a:pt x="52" y="33"/>
                      <a:pt x="52" y="33"/>
                      <a:pt x="52" y="33"/>
                    </a:cubicBezTo>
                    <a:cubicBezTo>
                      <a:pt x="52" y="32"/>
                      <a:pt x="53" y="32"/>
                      <a:pt x="53" y="31"/>
                    </a:cubicBezTo>
                    <a:cubicBezTo>
                      <a:pt x="53" y="30"/>
                      <a:pt x="53" y="29"/>
                      <a:pt x="53" y="28"/>
                    </a:cubicBezTo>
                    <a:cubicBezTo>
                      <a:pt x="53" y="25"/>
                      <a:pt x="50" y="23"/>
                      <a:pt x="48" y="22"/>
                    </a:cubicBezTo>
                    <a:cubicBezTo>
                      <a:pt x="47" y="21"/>
                      <a:pt x="46" y="20"/>
                      <a:pt x="45" y="20"/>
                    </a:cubicBezTo>
                    <a:cubicBezTo>
                      <a:pt x="45" y="19"/>
                      <a:pt x="43" y="18"/>
                      <a:pt x="42" y="17"/>
                    </a:cubicBezTo>
                    <a:cubicBezTo>
                      <a:pt x="39" y="15"/>
                      <a:pt x="35" y="13"/>
                      <a:pt x="33" y="10"/>
                    </a:cubicBezTo>
                    <a:cubicBezTo>
                      <a:pt x="32" y="9"/>
                      <a:pt x="32" y="9"/>
                      <a:pt x="31" y="9"/>
                    </a:cubicBezTo>
                    <a:cubicBezTo>
                      <a:pt x="31" y="9"/>
                      <a:pt x="30" y="10"/>
                      <a:pt x="30" y="10"/>
                    </a:cubicBezTo>
                    <a:cubicBezTo>
                      <a:pt x="29" y="11"/>
                      <a:pt x="28" y="12"/>
                      <a:pt x="27" y="12"/>
                    </a:cubicBezTo>
                    <a:cubicBezTo>
                      <a:pt x="27" y="12"/>
                      <a:pt x="27" y="12"/>
                      <a:pt x="27" y="12"/>
                    </a:cubicBezTo>
                    <a:cubicBezTo>
                      <a:pt x="26" y="12"/>
                      <a:pt x="25" y="11"/>
                      <a:pt x="25" y="10"/>
                    </a:cubicBezTo>
                    <a:cubicBezTo>
                      <a:pt x="24" y="8"/>
                      <a:pt x="23" y="6"/>
                      <a:pt x="21" y="4"/>
                    </a:cubicBezTo>
                    <a:cubicBezTo>
                      <a:pt x="19" y="1"/>
                      <a:pt x="16" y="0"/>
                      <a:pt x="13" y="1"/>
                    </a:cubicBezTo>
                    <a:cubicBezTo>
                      <a:pt x="12" y="1"/>
                      <a:pt x="12" y="1"/>
                      <a:pt x="11" y="1"/>
                    </a:cubicBezTo>
                    <a:cubicBezTo>
                      <a:pt x="11" y="1"/>
                      <a:pt x="11" y="1"/>
                      <a:pt x="11" y="1"/>
                    </a:cubicBezTo>
                    <a:cubicBezTo>
                      <a:pt x="10" y="1"/>
                      <a:pt x="10" y="1"/>
                      <a:pt x="10" y="1"/>
                    </a:cubicBezTo>
                    <a:cubicBezTo>
                      <a:pt x="9" y="2"/>
                      <a:pt x="8" y="3"/>
                      <a:pt x="8" y="4"/>
                    </a:cubicBezTo>
                    <a:cubicBezTo>
                      <a:pt x="8" y="4"/>
                      <a:pt x="8" y="4"/>
                      <a:pt x="8" y="4"/>
                    </a:cubicBezTo>
                    <a:cubicBezTo>
                      <a:pt x="7" y="4"/>
                      <a:pt x="7" y="5"/>
                      <a:pt x="7" y="5"/>
                    </a:cubicBezTo>
                    <a:cubicBezTo>
                      <a:pt x="7" y="5"/>
                      <a:pt x="7" y="5"/>
                      <a:pt x="7" y="5"/>
                    </a:cubicBezTo>
                    <a:cubicBezTo>
                      <a:pt x="7" y="6"/>
                      <a:pt x="7" y="6"/>
                      <a:pt x="7" y="6"/>
                    </a:cubicBezTo>
                    <a:cubicBezTo>
                      <a:pt x="7" y="9"/>
                      <a:pt x="6" y="11"/>
                      <a:pt x="5" y="14"/>
                    </a:cubicBezTo>
                    <a:cubicBezTo>
                      <a:pt x="4" y="17"/>
                      <a:pt x="3" y="21"/>
                      <a:pt x="3" y="26"/>
                    </a:cubicBezTo>
                    <a:cubicBezTo>
                      <a:pt x="3" y="31"/>
                      <a:pt x="2" y="33"/>
                      <a:pt x="1" y="35"/>
                    </a:cubicBezTo>
                    <a:cubicBezTo>
                      <a:pt x="0" y="36"/>
                      <a:pt x="0" y="37"/>
                      <a:pt x="0" y="40"/>
                    </a:cubicBezTo>
                    <a:cubicBezTo>
                      <a:pt x="0" y="45"/>
                      <a:pt x="1" y="45"/>
                      <a:pt x="2" y="46"/>
                    </a:cubicBezTo>
                    <a:cubicBezTo>
                      <a:pt x="2" y="46"/>
                      <a:pt x="2" y="46"/>
                      <a:pt x="3" y="47"/>
                    </a:cubicBezTo>
                    <a:cubicBezTo>
                      <a:pt x="3" y="47"/>
                      <a:pt x="3" y="47"/>
                      <a:pt x="3" y="47"/>
                    </a:cubicBezTo>
                    <a:cubicBezTo>
                      <a:pt x="3" y="47"/>
                      <a:pt x="3" y="47"/>
                      <a:pt x="3" y="47"/>
                    </a:cubicBezTo>
                    <a:cubicBezTo>
                      <a:pt x="3" y="47"/>
                      <a:pt x="3" y="48"/>
                      <a:pt x="3" y="48"/>
                    </a:cubicBezTo>
                    <a:cubicBezTo>
                      <a:pt x="3" y="48"/>
                      <a:pt x="3" y="48"/>
                      <a:pt x="3" y="48"/>
                    </a:cubicBezTo>
                    <a:cubicBezTo>
                      <a:pt x="3" y="48"/>
                      <a:pt x="3" y="49"/>
                      <a:pt x="3" y="49"/>
                    </a:cubicBezTo>
                    <a:cubicBezTo>
                      <a:pt x="3" y="49"/>
                      <a:pt x="3" y="50"/>
                      <a:pt x="3" y="50"/>
                    </a:cubicBezTo>
                    <a:cubicBezTo>
                      <a:pt x="3" y="50"/>
                      <a:pt x="3" y="51"/>
                      <a:pt x="3" y="51"/>
                    </a:cubicBezTo>
                    <a:cubicBezTo>
                      <a:pt x="2" y="52"/>
                      <a:pt x="2" y="52"/>
                      <a:pt x="2" y="52"/>
                    </a:cubicBezTo>
                    <a:cubicBezTo>
                      <a:pt x="2" y="52"/>
                      <a:pt x="2" y="52"/>
                      <a:pt x="3" y="52"/>
                    </a:cubicBezTo>
                    <a:cubicBezTo>
                      <a:pt x="3" y="53"/>
                      <a:pt x="4" y="53"/>
                      <a:pt x="6" y="53"/>
                    </a:cubicBezTo>
                    <a:cubicBezTo>
                      <a:pt x="6" y="53"/>
                      <a:pt x="7" y="53"/>
                      <a:pt x="7" y="53"/>
                    </a:cubicBezTo>
                    <a:cubicBezTo>
                      <a:pt x="12" y="53"/>
                      <a:pt x="16" y="55"/>
                      <a:pt x="21" y="57"/>
                    </a:cubicBezTo>
                    <a:cubicBezTo>
                      <a:pt x="22" y="58"/>
                      <a:pt x="23" y="58"/>
                      <a:pt x="23" y="58"/>
                    </a:cubicBezTo>
                    <a:cubicBezTo>
                      <a:pt x="24" y="58"/>
                      <a:pt x="24" y="58"/>
                      <a:pt x="25" y="5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0" name="Freeform 167">
                <a:extLst>
                  <a:ext uri="{FF2B5EF4-FFF2-40B4-BE49-F238E27FC236}">
                    <a16:creationId xmlns:a16="http://schemas.microsoft.com/office/drawing/2014/main" id="{D2C6148E-8DCB-4E82-B591-96D1B2FBBDBD}"/>
                  </a:ext>
                </a:extLst>
              </p:cNvPr>
              <p:cNvSpPr>
                <a:spLocks/>
              </p:cNvSpPr>
              <p:nvPr/>
            </p:nvSpPr>
            <p:spPr bwMode="auto">
              <a:xfrm>
                <a:off x="4075597" y="6390814"/>
                <a:ext cx="7488" cy="14226"/>
              </a:xfrm>
              <a:custGeom>
                <a:avLst/>
                <a:gdLst>
                  <a:gd name="T0" fmla="*/ 0 w 3"/>
                  <a:gd name="T1" fmla="*/ 0 h 6"/>
                  <a:gd name="T2" fmla="*/ 0 w 3"/>
                  <a:gd name="T3" fmla="*/ 1 h 6"/>
                  <a:gd name="T4" fmla="*/ 0 w 3"/>
                  <a:gd name="T5" fmla="*/ 6 h 6"/>
                  <a:gd name="T6" fmla="*/ 0 w 3"/>
                  <a:gd name="T7" fmla="*/ 6 h 6"/>
                  <a:gd name="T8" fmla="*/ 3 w 3"/>
                  <a:gd name="T9" fmla="*/ 4 h 6"/>
                  <a:gd name="T10" fmla="*/ 3 w 3"/>
                  <a:gd name="T11" fmla="*/ 3 h 6"/>
                  <a:gd name="T12" fmla="*/ 0 w 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0" y="0"/>
                    </a:moveTo>
                    <a:cubicBezTo>
                      <a:pt x="0" y="0"/>
                      <a:pt x="0" y="1"/>
                      <a:pt x="0" y="1"/>
                    </a:cubicBezTo>
                    <a:cubicBezTo>
                      <a:pt x="0" y="3"/>
                      <a:pt x="0" y="4"/>
                      <a:pt x="0" y="6"/>
                    </a:cubicBezTo>
                    <a:cubicBezTo>
                      <a:pt x="0" y="6"/>
                      <a:pt x="0" y="6"/>
                      <a:pt x="0" y="6"/>
                    </a:cubicBezTo>
                    <a:cubicBezTo>
                      <a:pt x="0" y="5"/>
                      <a:pt x="2" y="4"/>
                      <a:pt x="3" y="4"/>
                    </a:cubicBezTo>
                    <a:cubicBezTo>
                      <a:pt x="3" y="4"/>
                      <a:pt x="3" y="4"/>
                      <a:pt x="3" y="3"/>
                    </a:cubicBezTo>
                    <a:cubicBezTo>
                      <a:pt x="3" y="2"/>
                      <a:pt x="1" y="1"/>
                      <a:pt x="0" y="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1" name="Freeform 169">
                <a:extLst>
                  <a:ext uri="{FF2B5EF4-FFF2-40B4-BE49-F238E27FC236}">
                    <a16:creationId xmlns:a16="http://schemas.microsoft.com/office/drawing/2014/main" id="{7AC7517A-35E0-4856-AC1E-CA9D9578EE40}"/>
                  </a:ext>
                </a:extLst>
              </p:cNvPr>
              <p:cNvSpPr>
                <a:spLocks/>
              </p:cNvSpPr>
              <p:nvPr/>
            </p:nvSpPr>
            <p:spPr bwMode="auto">
              <a:xfrm>
                <a:off x="4486664" y="4594542"/>
                <a:ext cx="80117" cy="98836"/>
              </a:xfrm>
              <a:custGeom>
                <a:avLst/>
                <a:gdLst>
                  <a:gd name="T0" fmla="*/ 14 w 32"/>
                  <a:gd name="T1" fmla="*/ 38 h 40"/>
                  <a:gd name="T2" fmla="*/ 20 w 32"/>
                  <a:gd name="T3" fmla="*/ 35 h 40"/>
                  <a:gd name="T4" fmla="*/ 21 w 32"/>
                  <a:gd name="T5" fmla="*/ 32 h 40"/>
                  <a:gd name="T6" fmla="*/ 21 w 32"/>
                  <a:gd name="T7" fmla="*/ 31 h 40"/>
                  <a:gd name="T8" fmla="*/ 22 w 32"/>
                  <a:gd name="T9" fmla="*/ 29 h 40"/>
                  <a:gd name="T10" fmla="*/ 23 w 32"/>
                  <a:gd name="T11" fmla="*/ 28 h 40"/>
                  <a:gd name="T12" fmla="*/ 24 w 32"/>
                  <a:gd name="T13" fmla="*/ 27 h 40"/>
                  <a:gd name="T14" fmla="*/ 25 w 32"/>
                  <a:gd name="T15" fmla="*/ 26 h 40"/>
                  <a:gd name="T16" fmla="*/ 26 w 32"/>
                  <a:gd name="T17" fmla="*/ 24 h 40"/>
                  <a:gd name="T18" fmla="*/ 27 w 32"/>
                  <a:gd name="T19" fmla="*/ 23 h 40"/>
                  <a:gd name="T20" fmla="*/ 28 w 32"/>
                  <a:gd name="T21" fmla="*/ 22 h 40"/>
                  <a:gd name="T22" fmla="*/ 29 w 32"/>
                  <a:gd name="T23" fmla="*/ 21 h 40"/>
                  <a:gd name="T24" fmla="*/ 30 w 32"/>
                  <a:gd name="T25" fmla="*/ 20 h 40"/>
                  <a:gd name="T26" fmla="*/ 31 w 32"/>
                  <a:gd name="T27" fmla="*/ 19 h 40"/>
                  <a:gd name="T28" fmla="*/ 31 w 32"/>
                  <a:gd name="T29" fmla="*/ 18 h 40"/>
                  <a:gd name="T30" fmla="*/ 32 w 32"/>
                  <a:gd name="T31" fmla="*/ 17 h 40"/>
                  <a:gd name="T32" fmla="*/ 32 w 32"/>
                  <a:gd name="T33" fmla="*/ 17 h 40"/>
                  <a:gd name="T34" fmla="*/ 26 w 32"/>
                  <a:gd name="T35" fmla="*/ 12 h 40"/>
                  <a:gd name="T36" fmla="*/ 14 w 32"/>
                  <a:gd name="T37" fmla="*/ 3 h 40"/>
                  <a:gd name="T38" fmla="*/ 6 w 32"/>
                  <a:gd name="T39" fmla="*/ 0 h 40"/>
                  <a:gd name="T40" fmla="*/ 6 w 32"/>
                  <a:gd name="T41" fmla="*/ 0 h 40"/>
                  <a:gd name="T42" fmla="*/ 5 w 32"/>
                  <a:gd name="T43" fmla="*/ 1 h 40"/>
                  <a:gd name="T44" fmla="*/ 5 w 32"/>
                  <a:gd name="T45" fmla="*/ 2 h 40"/>
                  <a:gd name="T46" fmla="*/ 5 w 32"/>
                  <a:gd name="T47" fmla="*/ 2 h 40"/>
                  <a:gd name="T48" fmla="*/ 5 w 32"/>
                  <a:gd name="T49" fmla="*/ 3 h 40"/>
                  <a:gd name="T50" fmla="*/ 5 w 32"/>
                  <a:gd name="T51" fmla="*/ 3 h 40"/>
                  <a:gd name="T52" fmla="*/ 4 w 32"/>
                  <a:gd name="T53" fmla="*/ 4 h 40"/>
                  <a:gd name="T54" fmla="*/ 4 w 32"/>
                  <a:gd name="T55" fmla="*/ 4 h 40"/>
                  <a:gd name="T56" fmla="*/ 4 w 32"/>
                  <a:gd name="T57" fmla="*/ 4 h 40"/>
                  <a:gd name="T58" fmla="*/ 4 w 32"/>
                  <a:gd name="T59" fmla="*/ 4 h 40"/>
                  <a:gd name="T60" fmla="*/ 4 w 32"/>
                  <a:gd name="T61" fmla="*/ 5 h 40"/>
                  <a:gd name="T62" fmla="*/ 4 w 32"/>
                  <a:gd name="T63" fmla="*/ 5 h 40"/>
                  <a:gd name="T64" fmla="*/ 4 w 32"/>
                  <a:gd name="T65" fmla="*/ 5 h 40"/>
                  <a:gd name="T66" fmla="*/ 4 w 32"/>
                  <a:gd name="T67" fmla="*/ 5 h 40"/>
                  <a:gd name="T68" fmla="*/ 3 w 32"/>
                  <a:gd name="T69" fmla="*/ 5 h 40"/>
                  <a:gd name="T70" fmla="*/ 2 w 32"/>
                  <a:gd name="T71" fmla="*/ 17 h 40"/>
                  <a:gd name="T72" fmla="*/ 3 w 32"/>
                  <a:gd name="T73" fmla="*/ 33 h 40"/>
                  <a:gd name="T74" fmla="*/ 2 w 32"/>
                  <a:gd name="T75" fmla="*/ 34 h 40"/>
                  <a:gd name="T76" fmla="*/ 2 w 32"/>
                  <a:gd name="T77" fmla="*/ 34 h 40"/>
                  <a:gd name="T78" fmla="*/ 1 w 32"/>
                  <a:gd name="T79" fmla="*/ 36 h 40"/>
                  <a:gd name="T80" fmla="*/ 1 w 32"/>
                  <a:gd name="T81" fmla="*/ 36 h 40"/>
                  <a:gd name="T82" fmla="*/ 1 w 32"/>
                  <a:gd name="T83" fmla="*/ 37 h 40"/>
                  <a:gd name="T84" fmla="*/ 0 w 32"/>
                  <a:gd name="T85" fmla="*/ 38 h 40"/>
                  <a:gd name="T86" fmla="*/ 0 w 32"/>
                  <a:gd name="T87" fmla="*/ 38 h 40"/>
                  <a:gd name="T88" fmla="*/ 0 w 32"/>
                  <a:gd name="T89" fmla="*/ 38 h 40"/>
                  <a:gd name="T90" fmla="*/ 2 w 32"/>
                  <a:gd name="T91" fmla="*/ 39 h 40"/>
                  <a:gd name="T92" fmla="*/ 2 w 32"/>
                  <a:gd name="T93" fmla="*/ 39 h 40"/>
                  <a:gd name="T94" fmla="*/ 5 w 32"/>
                  <a:gd name="T95" fmla="*/ 40 h 40"/>
                  <a:gd name="T96" fmla="*/ 5 w 32"/>
                  <a:gd name="T97" fmla="*/ 40 h 40"/>
                  <a:gd name="T98" fmla="*/ 6 w 32"/>
                  <a:gd name="T99" fmla="*/ 40 h 40"/>
                  <a:gd name="T100" fmla="*/ 7 w 32"/>
                  <a:gd name="T101" fmla="*/ 40 h 40"/>
                  <a:gd name="T102" fmla="*/ 8 w 32"/>
                  <a:gd name="T103" fmla="*/ 39 h 40"/>
                  <a:gd name="T104" fmla="*/ 14 w 32"/>
                  <a:gd name="T105"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40">
                    <a:moveTo>
                      <a:pt x="14" y="38"/>
                    </a:moveTo>
                    <a:cubicBezTo>
                      <a:pt x="17" y="38"/>
                      <a:pt x="18" y="39"/>
                      <a:pt x="20" y="35"/>
                    </a:cubicBezTo>
                    <a:cubicBezTo>
                      <a:pt x="20" y="34"/>
                      <a:pt x="20" y="33"/>
                      <a:pt x="21" y="32"/>
                    </a:cubicBezTo>
                    <a:cubicBezTo>
                      <a:pt x="21" y="32"/>
                      <a:pt x="21" y="31"/>
                      <a:pt x="21" y="31"/>
                    </a:cubicBezTo>
                    <a:cubicBezTo>
                      <a:pt x="22" y="31"/>
                      <a:pt x="22" y="30"/>
                      <a:pt x="22" y="29"/>
                    </a:cubicBezTo>
                    <a:cubicBezTo>
                      <a:pt x="22" y="29"/>
                      <a:pt x="23" y="29"/>
                      <a:pt x="23" y="28"/>
                    </a:cubicBezTo>
                    <a:cubicBezTo>
                      <a:pt x="23" y="28"/>
                      <a:pt x="24" y="27"/>
                      <a:pt x="24" y="27"/>
                    </a:cubicBezTo>
                    <a:cubicBezTo>
                      <a:pt x="24" y="26"/>
                      <a:pt x="25" y="26"/>
                      <a:pt x="25" y="26"/>
                    </a:cubicBezTo>
                    <a:cubicBezTo>
                      <a:pt x="25" y="25"/>
                      <a:pt x="26" y="25"/>
                      <a:pt x="26" y="24"/>
                    </a:cubicBezTo>
                    <a:cubicBezTo>
                      <a:pt x="26" y="24"/>
                      <a:pt x="27" y="24"/>
                      <a:pt x="27" y="23"/>
                    </a:cubicBezTo>
                    <a:cubicBezTo>
                      <a:pt x="27" y="23"/>
                      <a:pt x="28" y="22"/>
                      <a:pt x="28" y="22"/>
                    </a:cubicBezTo>
                    <a:cubicBezTo>
                      <a:pt x="28" y="22"/>
                      <a:pt x="29" y="21"/>
                      <a:pt x="29" y="21"/>
                    </a:cubicBezTo>
                    <a:cubicBezTo>
                      <a:pt x="29" y="21"/>
                      <a:pt x="29" y="20"/>
                      <a:pt x="30" y="20"/>
                    </a:cubicBezTo>
                    <a:cubicBezTo>
                      <a:pt x="30" y="19"/>
                      <a:pt x="30" y="19"/>
                      <a:pt x="31" y="19"/>
                    </a:cubicBezTo>
                    <a:cubicBezTo>
                      <a:pt x="31" y="19"/>
                      <a:pt x="31" y="18"/>
                      <a:pt x="31" y="18"/>
                    </a:cubicBezTo>
                    <a:cubicBezTo>
                      <a:pt x="32" y="18"/>
                      <a:pt x="32" y="18"/>
                      <a:pt x="32" y="17"/>
                    </a:cubicBezTo>
                    <a:cubicBezTo>
                      <a:pt x="32" y="17"/>
                      <a:pt x="32" y="17"/>
                      <a:pt x="32" y="17"/>
                    </a:cubicBezTo>
                    <a:cubicBezTo>
                      <a:pt x="30" y="16"/>
                      <a:pt x="28" y="14"/>
                      <a:pt x="26" y="12"/>
                    </a:cubicBezTo>
                    <a:cubicBezTo>
                      <a:pt x="22" y="8"/>
                      <a:pt x="18" y="4"/>
                      <a:pt x="14" y="3"/>
                    </a:cubicBezTo>
                    <a:cubicBezTo>
                      <a:pt x="11" y="2"/>
                      <a:pt x="8" y="1"/>
                      <a:pt x="6" y="0"/>
                    </a:cubicBezTo>
                    <a:cubicBezTo>
                      <a:pt x="6" y="0"/>
                      <a:pt x="6" y="0"/>
                      <a:pt x="6" y="0"/>
                    </a:cubicBezTo>
                    <a:cubicBezTo>
                      <a:pt x="5" y="1"/>
                      <a:pt x="5" y="1"/>
                      <a:pt x="5" y="1"/>
                    </a:cubicBezTo>
                    <a:cubicBezTo>
                      <a:pt x="5" y="1"/>
                      <a:pt x="5" y="1"/>
                      <a:pt x="5" y="2"/>
                    </a:cubicBezTo>
                    <a:cubicBezTo>
                      <a:pt x="5" y="2"/>
                      <a:pt x="5" y="2"/>
                      <a:pt x="5" y="2"/>
                    </a:cubicBezTo>
                    <a:cubicBezTo>
                      <a:pt x="5" y="2"/>
                      <a:pt x="5" y="3"/>
                      <a:pt x="5" y="3"/>
                    </a:cubicBezTo>
                    <a:cubicBezTo>
                      <a:pt x="5" y="3"/>
                      <a:pt x="5" y="3"/>
                      <a:pt x="5" y="3"/>
                    </a:cubicBezTo>
                    <a:cubicBezTo>
                      <a:pt x="5" y="3"/>
                      <a:pt x="4" y="4"/>
                      <a:pt x="4" y="4"/>
                    </a:cubicBezTo>
                    <a:cubicBezTo>
                      <a:pt x="4" y="4"/>
                      <a:pt x="4" y="4"/>
                      <a:pt x="4" y="4"/>
                    </a:cubicBezTo>
                    <a:cubicBezTo>
                      <a:pt x="4" y="4"/>
                      <a:pt x="4" y="4"/>
                      <a:pt x="4" y="4"/>
                    </a:cubicBezTo>
                    <a:cubicBezTo>
                      <a:pt x="4" y="4"/>
                      <a:pt x="4" y="4"/>
                      <a:pt x="4" y="4"/>
                    </a:cubicBezTo>
                    <a:cubicBezTo>
                      <a:pt x="4" y="5"/>
                      <a:pt x="4" y="5"/>
                      <a:pt x="4" y="5"/>
                    </a:cubicBezTo>
                    <a:cubicBezTo>
                      <a:pt x="4" y="5"/>
                      <a:pt x="4" y="5"/>
                      <a:pt x="4" y="5"/>
                    </a:cubicBezTo>
                    <a:cubicBezTo>
                      <a:pt x="4" y="5"/>
                      <a:pt x="4" y="5"/>
                      <a:pt x="4" y="5"/>
                    </a:cubicBezTo>
                    <a:cubicBezTo>
                      <a:pt x="4" y="5"/>
                      <a:pt x="4" y="5"/>
                      <a:pt x="4" y="5"/>
                    </a:cubicBezTo>
                    <a:cubicBezTo>
                      <a:pt x="4" y="5"/>
                      <a:pt x="4" y="5"/>
                      <a:pt x="3" y="5"/>
                    </a:cubicBezTo>
                    <a:cubicBezTo>
                      <a:pt x="1" y="7"/>
                      <a:pt x="0" y="13"/>
                      <a:pt x="2" y="17"/>
                    </a:cubicBezTo>
                    <a:cubicBezTo>
                      <a:pt x="4" y="22"/>
                      <a:pt x="4" y="31"/>
                      <a:pt x="3" y="33"/>
                    </a:cubicBezTo>
                    <a:cubicBezTo>
                      <a:pt x="3" y="33"/>
                      <a:pt x="3" y="34"/>
                      <a:pt x="2" y="34"/>
                    </a:cubicBezTo>
                    <a:cubicBezTo>
                      <a:pt x="2" y="34"/>
                      <a:pt x="2" y="34"/>
                      <a:pt x="2" y="34"/>
                    </a:cubicBezTo>
                    <a:cubicBezTo>
                      <a:pt x="2" y="35"/>
                      <a:pt x="2" y="35"/>
                      <a:pt x="1" y="36"/>
                    </a:cubicBezTo>
                    <a:cubicBezTo>
                      <a:pt x="1" y="36"/>
                      <a:pt x="1" y="36"/>
                      <a:pt x="1" y="36"/>
                    </a:cubicBezTo>
                    <a:cubicBezTo>
                      <a:pt x="1" y="36"/>
                      <a:pt x="1" y="37"/>
                      <a:pt x="1" y="37"/>
                    </a:cubicBezTo>
                    <a:cubicBezTo>
                      <a:pt x="0" y="37"/>
                      <a:pt x="0" y="37"/>
                      <a:pt x="0" y="38"/>
                    </a:cubicBezTo>
                    <a:cubicBezTo>
                      <a:pt x="0" y="38"/>
                      <a:pt x="0" y="38"/>
                      <a:pt x="0" y="38"/>
                    </a:cubicBezTo>
                    <a:cubicBezTo>
                      <a:pt x="0" y="38"/>
                      <a:pt x="0" y="38"/>
                      <a:pt x="0" y="38"/>
                    </a:cubicBezTo>
                    <a:cubicBezTo>
                      <a:pt x="1" y="39"/>
                      <a:pt x="1" y="39"/>
                      <a:pt x="2" y="39"/>
                    </a:cubicBezTo>
                    <a:cubicBezTo>
                      <a:pt x="2" y="39"/>
                      <a:pt x="2" y="39"/>
                      <a:pt x="2" y="39"/>
                    </a:cubicBezTo>
                    <a:cubicBezTo>
                      <a:pt x="3" y="40"/>
                      <a:pt x="4" y="40"/>
                      <a:pt x="5" y="40"/>
                    </a:cubicBezTo>
                    <a:cubicBezTo>
                      <a:pt x="5" y="40"/>
                      <a:pt x="5" y="40"/>
                      <a:pt x="5" y="40"/>
                    </a:cubicBezTo>
                    <a:cubicBezTo>
                      <a:pt x="5" y="40"/>
                      <a:pt x="6" y="40"/>
                      <a:pt x="6" y="40"/>
                    </a:cubicBezTo>
                    <a:cubicBezTo>
                      <a:pt x="6" y="40"/>
                      <a:pt x="6" y="40"/>
                      <a:pt x="7" y="40"/>
                    </a:cubicBezTo>
                    <a:cubicBezTo>
                      <a:pt x="7" y="39"/>
                      <a:pt x="8" y="39"/>
                      <a:pt x="8" y="39"/>
                    </a:cubicBezTo>
                    <a:cubicBezTo>
                      <a:pt x="11" y="38"/>
                      <a:pt x="13" y="38"/>
                      <a:pt x="14" y="3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2" name="Freeform 171">
                <a:extLst>
                  <a:ext uri="{FF2B5EF4-FFF2-40B4-BE49-F238E27FC236}">
                    <a16:creationId xmlns:a16="http://schemas.microsoft.com/office/drawing/2014/main" id="{8C4E700D-8936-4C2D-88A3-553E72B94E5E}"/>
                  </a:ext>
                </a:extLst>
              </p:cNvPr>
              <p:cNvSpPr>
                <a:spLocks/>
              </p:cNvSpPr>
              <p:nvPr/>
            </p:nvSpPr>
            <p:spPr bwMode="auto">
              <a:xfrm>
                <a:off x="3945312" y="4414092"/>
                <a:ext cx="383365" cy="316726"/>
              </a:xfrm>
              <a:custGeom>
                <a:avLst/>
                <a:gdLst>
                  <a:gd name="T0" fmla="*/ 141 w 153"/>
                  <a:gd name="T1" fmla="*/ 76 h 128"/>
                  <a:gd name="T2" fmla="*/ 138 w 153"/>
                  <a:gd name="T3" fmla="*/ 74 h 128"/>
                  <a:gd name="T4" fmla="*/ 138 w 153"/>
                  <a:gd name="T5" fmla="*/ 66 h 128"/>
                  <a:gd name="T6" fmla="*/ 147 w 153"/>
                  <a:gd name="T7" fmla="*/ 58 h 128"/>
                  <a:gd name="T8" fmla="*/ 149 w 153"/>
                  <a:gd name="T9" fmla="*/ 46 h 128"/>
                  <a:gd name="T10" fmla="*/ 151 w 153"/>
                  <a:gd name="T11" fmla="*/ 44 h 128"/>
                  <a:gd name="T12" fmla="*/ 152 w 153"/>
                  <a:gd name="T13" fmla="*/ 42 h 128"/>
                  <a:gd name="T14" fmla="*/ 138 w 153"/>
                  <a:gd name="T15" fmla="*/ 41 h 128"/>
                  <a:gd name="T16" fmla="*/ 137 w 153"/>
                  <a:gd name="T17" fmla="*/ 36 h 128"/>
                  <a:gd name="T18" fmla="*/ 124 w 153"/>
                  <a:gd name="T19" fmla="*/ 25 h 128"/>
                  <a:gd name="T20" fmla="*/ 119 w 153"/>
                  <a:gd name="T21" fmla="*/ 16 h 128"/>
                  <a:gd name="T22" fmla="*/ 92 w 153"/>
                  <a:gd name="T23" fmla="*/ 24 h 128"/>
                  <a:gd name="T24" fmla="*/ 65 w 153"/>
                  <a:gd name="T25" fmla="*/ 19 h 128"/>
                  <a:gd name="T26" fmla="*/ 55 w 153"/>
                  <a:gd name="T27" fmla="*/ 8 h 128"/>
                  <a:gd name="T28" fmla="*/ 40 w 153"/>
                  <a:gd name="T29" fmla="*/ 0 h 128"/>
                  <a:gd name="T30" fmla="*/ 37 w 153"/>
                  <a:gd name="T31" fmla="*/ 7 h 128"/>
                  <a:gd name="T32" fmla="*/ 24 w 153"/>
                  <a:gd name="T33" fmla="*/ 22 h 128"/>
                  <a:gd name="T34" fmla="*/ 12 w 153"/>
                  <a:gd name="T35" fmla="*/ 28 h 128"/>
                  <a:gd name="T36" fmla="*/ 15 w 153"/>
                  <a:gd name="T37" fmla="*/ 7 h 128"/>
                  <a:gd name="T38" fmla="*/ 10 w 153"/>
                  <a:gd name="T39" fmla="*/ 12 h 128"/>
                  <a:gd name="T40" fmla="*/ 3 w 153"/>
                  <a:gd name="T41" fmla="*/ 29 h 128"/>
                  <a:gd name="T42" fmla="*/ 6 w 153"/>
                  <a:gd name="T43" fmla="*/ 36 h 128"/>
                  <a:gd name="T44" fmla="*/ 11 w 153"/>
                  <a:gd name="T45" fmla="*/ 44 h 128"/>
                  <a:gd name="T46" fmla="*/ 18 w 153"/>
                  <a:gd name="T47" fmla="*/ 57 h 128"/>
                  <a:gd name="T48" fmla="*/ 38 w 153"/>
                  <a:gd name="T49" fmla="*/ 59 h 128"/>
                  <a:gd name="T50" fmla="*/ 54 w 153"/>
                  <a:gd name="T51" fmla="*/ 66 h 128"/>
                  <a:gd name="T52" fmla="*/ 61 w 153"/>
                  <a:gd name="T53" fmla="*/ 65 h 128"/>
                  <a:gd name="T54" fmla="*/ 67 w 153"/>
                  <a:gd name="T55" fmla="*/ 71 h 128"/>
                  <a:gd name="T56" fmla="*/ 68 w 153"/>
                  <a:gd name="T57" fmla="*/ 100 h 128"/>
                  <a:gd name="T58" fmla="*/ 70 w 153"/>
                  <a:gd name="T59" fmla="*/ 114 h 128"/>
                  <a:gd name="T60" fmla="*/ 72 w 153"/>
                  <a:gd name="T61" fmla="*/ 118 h 128"/>
                  <a:gd name="T62" fmla="*/ 77 w 153"/>
                  <a:gd name="T63" fmla="*/ 125 h 128"/>
                  <a:gd name="T64" fmla="*/ 82 w 153"/>
                  <a:gd name="T65" fmla="*/ 128 h 128"/>
                  <a:gd name="T66" fmla="*/ 91 w 153"/>
                  <a:gd name="T67" fmla="*/ 127 h 128"/>
                  <a:gd name="T68" fmla="*/ 101 w 153"/>
                  <a:gd name="T69" fmla="*/ 121 h 128"/>
                  <a:gd name="T70" fmla="*/ 113 w 153"/>
                  <a:gd name="T71" fmla="*/ 111 h 128"/>
                  <a:gd name="T72" fmla="*/ 107 w 153"/>
                  <a:gd name="T73" fmla="*/ 111 h 128"/>
                  <a:gd name="T74" fmla="*/ 106 w 153"/>
                  <a:gd name="T75" fmla="*/ 110 h 128"/>
                  <a:gd name="T76" fmla="*/ 105 w 153"/>
                  <a:gd name="T77" fmla="*/ 108 h 128"/>
                  <a:gd name="T78" fmla="*/ 98 w 153"/>
                  <a:gd name="T79" fmla="*/ 93 h 128"/>
                  <a:gd name="T80" fmla="*/ 107 w 153"/>
                  <a:gd name="T81" fmla="*/ 90 h 128"/>
                  <a:gd name="T82" fmla="*/ 119 w 153"/>
                  <a:gd name="T83" fmla="*/ 96 h 128"/>
                  <a:gd name="T84" fmla="*/ 136 w 153"/>
                  <a:gd name="T85" fmla="*/ 87 h 128"/>
                  <a:gd name="T86" fmla="*/ 142 w 153"/>
                  <a:gd name="T87" fmla="*/ 84 h 128"/>
                  <a:gd name="T88" fmla="*/ 144 w 153"/>
                  <a:gd name="T89" fmla="*/ 8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28">
                    <a:moveTo>
                      <a:pt x="143" y="79"/>
                    </a:moveTo>
                    <a:cubicBezTo>
                      <a:pt x="143" y="79"/>
                      <a:pt x="142" y="78"/>
                      <a:pt x="142" y="78"/>
                    </a:cubicBezTo>
                    <a:cubicBezTo>
                      <a:pt x="141" y="77"/>
                      <a:pt x="141" y="77"/>
                      <a:pt x="141" y="76"/>
                    </a:cubicBezTo>
                    <a:cubicBezTo>
                      <a:pt x="140" y="76"/>
                      <a:pt x="140" y="76"/>
                      <a:pt x="140" y="75"/>
                    </a:cubicBezTo>
                    <a:cubicBezTo>
                      <a:pt x="139" y="75"/>
                      <a:pt x="139" y="75"/>
                      <a:pt x="139" y="74"/>
                    </a:cubicBezTo>
                    <a:cubicBezTo>
                      <a:pt x="139" y="74"/>
                      <a:pt x="138" y="74"/>
                      <a:pt x="138" y="74"/>
                    </a:cubicBezTo>
                    <a:cubicBezTo>
                      <a:pt x="138" y="73"/>
                      <a:pt x="137" y="73"/>
                      <a:pt x="137" y="73"/>
                    </a:cubicBezTo>
                    <a:cubicBezTo>
                      <a:pt x="135" y="71"/>
                      <a:pt x="136" y="69"/>
                      <a:pt x="137" y="68"/>
                    </a:cubicBezTo>
                    <a:cubicBezTo>
                      <a:pt x="138" y="67"/>
                      <a:pt x="138" y="67"/>
                      <a:pt x="138" y="66"/>
                    </a:cubicBezTo>
                    <a:cubicBezTo>
                      <a:pt x="138" y="64"/>
                      <a:pt x="138" y="63"/>
                      <a:pt x="139" y="62"/>
                    </a:cubicBezTo>
                    <a:cubicBezTo>
                      <a:pt x="140" y="60"/>
                      <a:pt x="141" y="60"/>
                      <a:pt x="144" y="59"/>
                    </a:cubicBezTo>
                    <a:cubicBezTo>
                      <a:pt x="146" y="59"/>
                      <a:pt x="147" y="59"/>
                      <a:pt x="147" y="58"/>
                    </a:cubicBezTo>
                    <a:cubicBezTo>
                      <a:pt x="147" y="57"/>
                      <a:pt x="147" y="56"/>
                      <a:pt x="145" y="55"/>
                    </a:cubicBezTo>
                    <a:cubicBezTo>
                      <a:pt x="144" y="55"/>
                      <a:pt x="144" y="54"/>
                      <a:pt x="144" y="53"/>
                    </a:cubicBezTo>
                    <a:cubicBezTo>
                      <a:pt x="144" y="50"/>
                      <a:pt x="147" y="47"/>
                      <a:pt x="149" y="46"/>
                    </a:cubicBezTo>
                    <a:cubicBezTo>
                      <a:pt x="150" y="46"/>
                      <a:pt x="150" y="46"/>
                      <a:pt x="150" y="45"/>
                    </a:cubicBezTo>
                    <a:cubicBezTo>
                      <a:pt x="150" y="45"/>
                      <a:pt x="150" y="45"/>
                      <a:pt x="150" y="45"/>
                    </a:cubicBezTo>
                    <a:cubicBezTo>
                      <a:pt x="151" y="45"/>
                      <a:pt x="151" y="45"/>
                      <a:pt x="151" y="44"/>
                    </a:cubicBezTo>
                    <a:cubicBezTo>
                      <a:pt x="151" y="44"/>
                      <a:pt x="151" y="44"/>
                      <a:pt x="151" y="44"/>
                    </a:cubicBezTo>
                    <a:cubicBezTo>
                      <a:pt x="151" y="44"/>
                      <a:pt x="152" y="43"/>
                      <a:pt x="152" y="43"/>
                    </a:cubicBezTo>
                    <a:cubicBezTo>
                      <a:pt x="152" y="43"/>
                      <a:pt x="152" y="43"/>
                      <a:pt x="152" y="42"/>
                    </a:cubicBezTo>
                    <a:cubicBezTo>
                      <a:pt x="152" y="42"/>
                      <a:pt x="153" y="42"/>
                      <a:pt x="153" y="42"/>
                    </a:cubicBezTo>
                    <a:cubicBezTo>
                      <a:pt x="149" y="41"/>
                      <a:pt x="145" y="40"/>
                      <a:pt x="142" y="40"/>
                    </a:cubicBezTo>
                    <a:cubicBezTo>
                      <a:pt x="140" y="40"/>
                      <a:pt x="139" y="41"/>
                      <a:pt x="138" y="41"/>
                    </a:cubicBezTo>
                    <a:cubicBezTo>
                      <a:pt x="137" y="41"/>
                      <a:pt x="137" y="41"/>
                      <a:pt x="137" y="41"/>
                    </a:cubicBezTo>
                    <a:cubicBezTo>
                      <a:pt x="137" y="41"/>
                      <a:pt x="136" y="40"/>
                      <a:pt x="136" y="40"/>
                    </a:cubicBezTo>
                    <a:cubicBezTo>
                      <a:pt x="135" y="39"/>
                      <a:pt x="136" y="37"/>
                      <a:pt x="137" y="36"/>
                    </a:cubicBezTo>
                    <a:cubicBezTo>
                      <a:pt x="138" y="34"/>
                      <a:pt x="140" y="32"/>
                      <a:pt x="140" y="30"/>
                    </a:cubicBezTo>
                    <a:cubicBezTo>
                      <a:pt x="140" y="28"/>
                      <a:pt x="132" y="26"/>
                      <a:pt x="127" y="26"/>
                    </a:cubicBezTo>
                    <a:cubicBezTo>
                      <a:pt x="126" y="25"/>
                      <a:pt x="125" y="25"/>
                      <a:pt x="124" y="25"/>
                    </a:cubicBezTo>
                    <a:cubicBezTo>
                      <a:pt x="121" y="24"/>
                      <a:pt x="120" y="22"/>
                      <a:pt x="120" y="21"/>
                    </a:cubicBezTo>
                    <a:cubicBezTo>
                      <a:pt x="120" y="19"/>
                      <a:pt x="122" y="17"/>
                      <a:pt x="125" y="17"/>
                    </a:cubicBezTo>
                    <a:cubicBezTo>
                      <a:pt x="123" y="16"/>
                      <a:pt x="121" y="16"/>
                      <a:pt x="119" y="16"/>
                    </a:cubicBezTo>
                    <a:cubicBezTo>
                      <a:pt x="118" y="16"/>
                      <a:pt x="117" y="16"/>
                      <a:pt x="116" y="16"/>
                    </a:cubicBezTo>
                    <a:cubicBezTo>
                      <a:pt x="110" y="17"/>
                      <a:pt x="100" y="21"/>
                      <a:pt x="95" y="24"/>
                    </a:cubicBezTo>
                    <a:cubicBezTo>
                      <a:pt x="94" y="24"/>
                      <a:pt x="93" y="24"/>
                      <a:pt x="92" y="24"/>
                    </a:cubicBezTo>
                    <a:cubicBezTo>
                      <a:pt x="89" y="24"/>
                      <a:pt x="87" y="23"/>
                      <a:pt x="83" y="21"/>
                    </a:cubicBezTo>
                    <a:cubicBezTo>
                      <a:pt x="80" y="19"/>
                      <a:pt x="76" y="17"/>
                      <a:pt x="73" y="18"/>
                    </a:cubicBezTo>
                    <a:cubicBezTo>
                      <a:pt x="71" y="19"/>
                      <a:pt x="68" y="19"/>
                      <a:pt x="65" y="19"/>
                    </a:cubicBezTo>
                    <a:cubicBezTo>
                      <a:pt x="63" y="19"/>
                      <a:pt x="60" y="19"/>
                      <a:pt x="58" y="17"/>
                    </a:cubicBezTo>
                    <a:cubicBezTo>
                      <a:pt x="58" y="16"/>
                      <a:pt x="57" y="15"/>
                      <a:pt x="57" y="14"/>
                    </a:cubicBezTo>
                    <a:cubicBezTo>
                      <a:pt x="57" y="12"/>
                      <a:pt x="57" y="10"/>
                      <a:pt x="55" y="8"/>
                    </a:cubicBezTo>
                    <a:cubicBezTo>
                      <a:pt x="54" y="7"/>
                      <a:pt x="52" y="6"/>
                      <a:pt x="50" y="6"/>
                    </a:cubicBezTo>
                    <a:cubicBezTo>
                      <a:pt x="46" y="7"/>
                      <a:pt x="44" y="4"/>
                      <a:pt x="43" y="3"/>
                    </a:cubicBezTo>
                    <a:cubicBezTo>
                      <a:pt x="42" y="1"/>
                      <a:pt x="42" y="0"/>
                      <a:pt x="40" y="0"/>
                    </a:cubicBezTo>
                    <a:cubicBezTo>
                      <a:pt x="39" y="0"/>
                      <a:pt x="39" y="0"/>
                      <a:pt x="39" y="0"/>
                    </a:cubicBezTo>
                    <a:cubicBezTo>
                      <a:pt x="39" y="1"/>
                      <a:pt x="39" y="2"/>
                      <a:pt x="39" y="2"/>
                    </a:cubicBezTo>
                    <a:cubicBezTo>
                      <a:pt x="39" y="4"/>
                      <a:pt x="39" y="6"/>
                      <a:pt x="37" y="7"/>
                    </a:cubicBezTo>
                    <a:cubicBezTo>
                      <a:pt x="36" y="8"/>
                      <a:pt x="35" y="8"/>
                      <a:pt x="34" y="8"/>
                    </a:cubicBezTo>
                    <a:cubicBezTo>
                      <a:pt x="30" y="10"/>
                      <a:pt x="23" y="12"/>
                      <a:pt x="22" y="15"/>
                    </a:cubicBezTo>
                    <a:cubicBezTo>
                      <a:pt x="22" y="17"/>
                      <a:pt x="23" y="20"/>
                      <a:pt x="24" y="22"/>
                    </a:cubicBezTo>
                    <a:cubicBezTo>
                      <a:pt x="26" y="25"/>
                      <a:pt x="28" y="29"/>
                      <a:pt x="26" y="32"/>
                    </a:cubicBezTo>
                    <a:cubicBezTo>
                      <a:pt x="25" y="34"/>
                      <a:pt x="24" y="35"/>
                      <a:pt x="22" y="35"/>
                    </a:cubicBezTo>
                    <a:cubicBezTo>
                      <a:pt x="18" y="35"/>
                      <a:pt x="14" y="32"/>
                      <a:pt x="12" y="28"/>
                    </a:cubicBezTo>
                    <a:cubicBezTo>
                      <a:pt x="11" y="25"/>
                      <a:pt x="13" y="21"/>
                      <a:pt x="15" y="18"/>
                    </a:cubicBezTo>
                    <a:cubicBezTo>
                      <a:pt x="16" y="16"/>
                      <a:pt x="18" y="14"/>
                      <a:pt x="17" y="13"/>
                    </a:cubicBezTo>
                    <a:cubicBezTo>
                      <a:pt x="17" y="13"/>
                      <a:pt x="15" y="10"/>
                      <a:pt x="15" y="7"/>
                    </a:cubicBezTo>
                    <a:cubicBezTo>
                      <a:pt x="15" y="7"/>
                      <a:pt x="15" y="7"/>
                      <a:pt x="15" y="7"/>
                    </a:cubicBezTo>
                    <a:cubicBezTo>
                      <a:pt x="15" y="7"/>
                      <a:pt x="14" y="7"/>
                      <a:pt x="14" y="8"/>
                    </a:cubicBezTo>
                    <a:cubicBezTo>
                      <a:pt x="13" y="9"/>
                      <a:pt x="11" y="11"/>
                      <a:pt x="10" y="12"/>
                    </a:cubicBezTo>
                    <a:cubicBezTo>
                      <a:pt x="7" y="15"/>
                      <a:pt x="4" y="17"/>
                      <a:pt x="4" y="20"/>
                    </a:cubicBezTo>
                    <a:cubicBezTo>
                      <a:pt x="4" y="21"/>
                      <a:pt x="4" y="21"/>
                      <a:pt x="4" y="21"/>
                    </a:cubicBezTo>
                    <a:cubicBezTo>
                      <a:pt x="4" y="25"/>
                      <a:pt x="4" y="27"/>
                      <a:pt x="3" y="29"/>
                    </a:cubicBezTo>
                    <a:cubicBezTo>
                      <a:pt x="1" y="31"/>
                      <a:pt x="0" y="32"/>
                      <a:pt x="0" y="32"/>
                    </a:cubicBezTo>
                    <a:cubicBezTo>
                      <a:pt x="1" y="32"/>
                      <a:pt x="1" y="32"/>
                      <a:pt x="2" y="32"/>
                    </a:cubicBezTo>
                    <a:cubicBezTo>
                      <a:pt x="6" y="32"/>
                      <a:pt x="6" y="34"/>
                      <a:pt x="6" y="36"/>
                    </a:cubicBezTo>
                    <a:cubicBezTo>
                      <a:pt x="6" y="37"/>
                      <a:pt x="7" y="37"/>
                      <a:pt x="8" y="38"/>
                    </a:cubicBezTo>
                    <a:cubicBezTo>
                      <a:pt x="10" y="39"/>
                      <a:pt x="12" y="41"/>
                      <a:pt x="11" y="44"/>
                    </a:cubicBezTo>
                    <a:cubicBezTo>
                      <a:pt x="11" y="44"/>
                      <a:pt x="11" y="44"/>
                      <a:pt x="11" y="44"/>
                    </a:cubicBezTo>
                    <a:cubicBezTo>
                      <a:pt x="11" y="47"/>
                      <a:pt x="10" y="53"/>
                      <a:pt x="13" y="56"/>
                    </a:cubicBezTo>
                    <a:cubicBezTo>
                      <a:pt x="14" y="57"/>
                      <a:pt x="15" y="57"/>
                      <a:pt x="17" y="57"/>
                    </a:cubicBezTo>
                    <a:cubicBezTo>
                      <a:pt x="18" y="57"/>
                      <a:pt x="18" y="57"/>
                      <a:pt x="18" y="57"/>
                    </a:cubicBezTo>
                    <a:cubicBezTo>
                      <a:pt x="20" y="57"/>
                      <a:pt x="23" y="57"/>
                      <a:pt x="25" y="57"/>
                    </a:cubicBezTo>
                    <a:cubicBezTo>
                      <a:pt x="27" y="56"/>
                      <a:pt x="29" y="56"/>
                      <a:pt x="31" y="56"/>
                    </a:cubicBezTo>
                    <a:cubicBezTo>
                      <a:pt x="34" y="56"/>
                      <a:pt x="36" y="57"/>
                      <a:pt x="38" y="59"/>
                    </a:cubicBezTo>
                    <a:cubicBezTo>
                      <a:pt x="41" y="64"/>
                      <a:pt x="45" y="66"/>
                      <a:pt x="50" y="66"/>
                    </a:cubicBezTo>
                    <a:cubicBezTo>
                      <a:pt x="51" y="66"/>
                      <a:pt x="52" y="66"/>
                      <a:pt x="53" y="66"/>
                    </a:cubicBezTo>
                    <a:cubicBezTo>
                      <a:pt x="53" y="66"/>
                      <a:pt x="54" y="66"/>
                      <a:pt x="54" y="66"/>
                    </a:cubicBezTo>
                    <a:cubicBezTo>
                      <a:pt x="57" y="65"/>
                      <a:pt x="59" y="65"/>
                      <a:pt x="61" y="65"/>
                    </a:cubicBezTo>
                    <a:cubicBezTo>
                      <a:pt x="61" y="65"/>
                      <a:pt x="61" y="65"/>
                      <a:pt x="61" y="65"/>
                    </a:cubicBezTo>
                    <a:cubicBezTo>
                      <a:pt x="61" y="65"/>
                      <a:pt x="61" y="65"/>
                      <a:pt x="61" y="65"/>
                    </a:cubicBezTo>
                    <a:cubicBezTo>
                      <a:pt x="62" y="65"/>
                      <a:pt x="63" y="65"/>
                      <a:pt x="63" y="65"/>
                    </a:cubicBezTo>
                    <a:cubicBezTo>
                      <a:pt x="65" y="66"/>
                      <a:pt x="67" y="66"/>
                      <a:pt x="67" y="67"/>
                    </a:cubicBezTo>
                    <a:cubicBezTo>
                      <a:pt x="68" y="68"/>
                      <a:pt x="68" y="69"/>
                      <a:pt x="67" y="71"/>
                    </a:cubicBezTo>
                    <a:cubicBezTo>
                      <a:pt x="63" y="76"/>
                      <a:pt x="61" y="88"/>
                      <a:pt x="64" y="90"/>
                    </a:cubicBezTo>
                    <a:cubicBezTo>
                      <a:pt x="64" y="91"/>
                      <a:pt x="65" y="92"/>
                      <a:pt x="66" y="92"/>
                    </a:cubicBezTo>
                    <a:cubicBezTo>
                      <a:pt x="68" y="95"/>
                      <a:pt x="71" y="97"/>
                      <a:pt x="68" y="100"/>
                    </a:cubicBezTo>
                    <a:cubicBezTo>
                      <a:pt x="67" y="102"/>
                      <a:pt x="66" y="104"/>
                      <a:pt x="66" y="105"/>
                    </a:cubicBezTo>
                    <a:cubicBezTo>
                      <a:pt x="66" y="106"/>
                      <a:pt x="67" y="107"/>
                      <a:pt x="68" y="107"/>
                    </a:cubicBezTo>
                    <a:cubicBezTo>
                      <a:pt x="69" y="109"/>
                      <a:pt x="71" y="111"/>
                      <a:pt x="70" y="114"/>
                    </a:cubicBezTo>
                    <a:cubicBezTo>
                      <a:pt x="70" y="114"/>
                      <a:pt x="70" y="115"/>
                      <a:pt x="69" y="115"/>
                    </a:cubicBezTo>
                    <a:cubicBezTo>
                      <a:pt x="69" y="115"/>
                      <a:pt x="69" y="115"/>
                      <a:pt x="69" y="115"/>
                    </a:cubicBezTo>
                    <a:cubicBezTo>
                      <a:pt x="70" y="116"/>
                      <a:pt x="71" y="117"/>
                      <a:pt x="72" y="118"/>
                    </a:cubicBezTo>
                    <a:cubicBezTo>
                      <a:pt x="72" y="118"/>
                      <a:pt x="72" y="119"/>
                      <a:pt x="72" y="119"/>
                    </a:cubicBezTo>
                    <a:cubicBezTo>
                      <a:pt x="73" y="120"/>
                      <a:pt x="73" y="121"/>
                      <a:pt x="74" y="121"/>
                    </a:cubicBezTo>
                    <a:cubicBezTo>
                      <a:pt x="75" y="123"/>
                      <a:pt x="76" y="125"/>
                      <a:pt x="77" y="125"/>
                    </a:cubicBezTo>
                    <a:cubicBezTo>
                      <a:pt x="78" y="126"/>
                      <a:pt x="78" y="126"/>
                      <a:pt x="78" y="126"/>
                    </a:cubicBezTo>
                    <a:cubicBezTo>
                      <a:pt x="80" y="128"/>
                      <a:pt x="80" y="128"/>
                      <a:pt x="81" y="128"/>
                    </a:cubicBezTo>
                    <a:cubicBezTo>
                      <a:pt x="82" y="128"/>
                      <a:pt x="82" y="128"/>
                      <a:pt x="82" y="128"/>
                    </a:cubicBezTo>
                    <a:cubicBezTo>
                      <a:pt x="84" y="127"/>
                      <a:pt x="86" y="126"/>
                      <a:pt x="87" y="126"/>
                    </a:cubicBezTo>
                    <a:cubicBezTo>
                      <a:pt x="88" y="126"/>
                      <a:pt x="89" y="127"/>
                      <a:pt x="90" y="127"/>
                    </a:cubicBezTo>
                    <a:cubicBezTo>
                      <a:pt x="90" y="127"/>
                      <a:pt x="90" y="127"/>
                      <a:pt x="91" y="127"/>
                    </a:cubicBezTo>
                    <a:cubicBezTo>
                      <a:pt x="92" y="127"/>
                      <a:pt x="94" y="125"/>
                      <a:pt x="95" y="124"/>
                    </a:cubicBezTo>
                    <a:cubicBezTo>
                      <a:pt x="96" y="123"/>
                      <a:pt x="96" y="123"/>
                      <a:pt x="96" y="123"/>
                    </a:cubicBezTo>
                    <a:cubicBezTo>
                      <a:pt x="98" y="122"/>
                      <a:pt x="99" y="121"/>
                      <a:pt x="101" y="121"/>
                    </a:cubicBezTo>
                    <a:cubicBezTo>
                      <a:pt x="102" y="121"/>
                      <a:pt x="103" y="121"/>
                      <a:pt x="103" y="120"/>
                    </a:cubicBezTo>
                    <a:cubicBezTo>
                      <a:pt x="105" y="116"/>
                      <a:pt x="107" y="114"/>
                      <a:pt x="111" y="113"/>
                    </a:cubicBezTo>
                    <a:cubicBezTo>
                      <a:pt x="112" y="113"/>
                      <a:pt x="113" y="112"/>
                      <a:pt x="113" y="111"/>
                    </a:cubicBezTo>
                    <a:cubicBezTo>
                      <a:pt x="113" y="110"/>
                      <a:pt x="111" y="110"/>
                      <a:pt x="110" y="111"/>
                    </a:cubicBezTo>
                    <a:cubicBezTo>
                      <a:pt x="109" y="111"/>
                      <a:pt x="108" y="111"/>
                      <a:pt x="108" y="111"/>
                    </a:cubicBezTo>
                    <a:cubicBezTo>
                      <a:pt x="107" y="111"/>
                      <a:pt x="107" y="111"/>
                      <a:pt x="107" y="111"/>
                    </a:cubicBezTo>
                    <a:cubicBezTo>
                      <a:pt x="107" y="111"/>
                      <a:pt x="106" y="111"/>
                      <a:pt x="106" y="111"/>
                    </a:cubicBezTo>
                    <a:cubicBezTo>
                      <a:pt x="106" y="111"/>
                      <a:pt x="106" y="111"/>
                      <a:pt x="106" y="111"/>
                    </a:cubicBezTo>
                    <a:cubicBezTo>
                      <a:pt x="106" y="110"/>
                      <a:pt x="106" y="110"/>
                      <a:pt x="106" y="110"/>
                    </a:cubicBezTo>
                    <a:cubicBezTo>
                      <a:pt x="106" y="110"/>
                      <a:pt x="106" y="110"/>
                      <a:pt x="106" y="110"/>
                    </a:cubicBezTo>
                    <a:cubicBezTo>
                      <a:pt x="106" y="110"/>
                      <a:pt x="106" y="110"/>
                      <a:pt x="105" y="109"/>
                    </a:cubicBezTo>
                    <a:cubicBezTo>
                      <a:pt x="105" y="109"/>
                      <a:pt x="105" y="109"/>
                      <a:pt x="105" y="108"/>
                    </a:cubicBezTo>
                    <a:cubicBezTo>
                      <a:pt x="105" y="106"/>
                      <a:pt x="105" y="105"/>
                      <a:pt x="104" y="105"/>
                    </a:cubicBezTo>
                    <a:cubicBezTo>
                      <a:pt x="103" y="104"/>
                      <a:pt x="102" y="103"/>
                      <a:pt x="102" y="101"/>
                    </a:cubicBezTo>
                    <a:cubicBezTo>
                      <a:pt x="102" y="97"/>
                      <a:pt x="102" y="95"/>
                      <a:pt x="98" y="93"/>
                    </a:cubicBezTo>
                    <a:cubicBezTo>
                      <a:pt x="97" y="92"/>
                      <a:pt x="97" y="91"/>
                      <a:pt x="97" y="91"/>
                    </a:cubicBezTo>
                    <a:cubicBezTo>
                      <a:pt x="97" y="89"/>
                      <a:pt x="101" y="89"/>
                      <a:pt x="102" y="89"/>
                    </a:cubicBezTo>
                    <a:cubicBezTo>
                      <a:pt x="103" y="89"/>
                      <a:pt x="106" y="89"/>
                      <a:pt x="107" y="90"/>
                    </a:cubicBezTo>
                    <a:cubicBezTo>
                      <a:pt x="108" y="91"/>
                      <a:pt x="109" y="91"/>
                      <a:pt x="111" y="91"/>
                    </a:cubicBezTo>
                    <a:cubicBezTo>
                      <a:pt x="114" y="91"/>
                      <a:pt x="117" y="92"/>
                      <a:pt x="117" y="94"/>
                    </a:cubicBezTo>
                    <a:cubicBezTo>
                      <a:pt x="117" y="95"/>
                      <a:pt x="118" y="96"/>
                      <a:pt x="119" y="96"/>
                    </a:cubicBezTo>
                    <a:cubicBezTo>
                      <a:pt x="119" y="96"/>
                      <a:pt x="119" y="95"/>
                      <a:pt x="119" y="95"/>
                    </a:cubicBezTo>
                    <a:cubicBezTo>
                      <a:pt x="119" y="90"/>
                      <a:pt x="125" y="89"/>
                      <a:pt x="128" y="89"/>
                    </a:cubicBezTo>
                    <a:cubicBezTo>
                      <a:pt x="130" y="90"/>
                      <a:pt x="133" y="88"/>
                      <a:pt x="136" y="87"/>
                    </a:cubicBezTo>
                    <a:cubicBezTo>
                      <a:pt x="137" y="87"/>
                      <a:pt x="137" y="86"/>
                      <a:pt x="138" y="86"/>
                    </a:cubicBezTo>
                    <a:cubicBezTo>
                      <a:pt x="139" y="85"/>
                      <a:pt x="141" y="84"/>
                      <a:pt x="142" y="84"/>
                    </a:cubicBezTo>
                    <a:cubicBezTo>
                      <a:pt x="142" y="84"/>
                      <a:pt x="142" y="84"/>
                      <a:pt x="142" y="84"/>
                    </a:cubicBezTo>
                    <a:cubicBezTo>
                      <a:pt x="142" y="84"/>
                      <a:pt x="142" y="84"/>
                      <a:pt x="142" y="84"/>
                    </a:cubicBezTo>
                    <a:cubicBezTo>
                      <a:pt x="143" y="83"/>
                      <a:pt x="143" y="83"/>
                      <a:pt x="143" y="83"/>
                    </a:cubicBezTo>
                    <a:cubicBezTo>
                      <a:pt x="143" y="83"/>
                      <a:pt x="143" y="82"/>
                      <a:pt x="144" y="81"/>
                    </a:cubicBezTo>
                    <a:cubicBezTo>
                      <a:pt x="144" y="81"/>
                      <a:pt x="144" y="81"/>
                      <a:pt x="144" y="81"/>
                    </a:cubicBezTo>
                    <a:cubicBezTo>
                      <a:pt x="144" y="80"/>
                      <a:pt x="143" y="80"/>
                      <a:pt x="143" y="79"/>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3" name="Freeform 172">
                <a:extLst>
                  <a:ext uri="{FF2B5EF4-FFF2-40B4-BE49-F238E27FC236}">
                    <a16:creationId xmlns:a16="http://schemas.microsoft.com/office/drawing/2014/main" id="{A81247C9-7886-4BE3-9C7B-126EC1AA669F}"/>
                  </a:ext>
                </a:extLst>
              </p:cNvPr>
              <p:cNvSpPr>
                <a:spLocks/>
              </p:cNvSpPr>
              <p:nvPr/>
            </p:nvSpPr>
            <p:spPr bwMode="auto">
              <a:xfrm>
                <a:off x="4384084" y="4579566"/>
                <a:ext cx="113062" cy="121300"/>
              </a:xfrm>
              <a:custGeom>
                <a:avLst/>
                <a:gdLst>
                  <a:gd name="T0" fmla="*/ 42 w 45"/>
                  <a:gd name="T1" fmla="*/ 39 h 49"/>
                  <a:gd name="T2" fmla="*/ 42 w 45"/>
                  <a:gd name="T3" fmla="*/ 38 h 49"/>
                  <a:gd name="T4" fmla="*/ 43 w 45"/>
                  <a:gd name="T5" fmla="*/ 10 h 49"/>
                  <a:gd name="T6" fmla="*/ 43 w 45"/>
                  <a:gd name="T7" fmla="*/ 10 h 49"/>
                  <a:gd name="T8" fmla="*/ 43 w 45"/>
                  <a:gd name="T9" fmla="*/ 9 h 49"/>
                  <a:gd name="T10" fmla="*/ 44 w 45"/>
                  <a:gd name="T11" fmla="*/ 9 h 49"/>
                  <a:gd name="T12" fmla="*/ 44 w 45"/>
                  <a:gd name="T13" fmla="*/ 8 h 49"/>
                  <a:gd name="T14" fmla="*/ 44 w 45"/>
                  <a:gd name="T15" fmla="*/ 8 h 49"/>
                  <a:gd name="T16" fmla="*/ 44 w 45"/>
                  <a:gd name="T17" fmla="*/ 7 h 49"/>
                  <a:gd name="T18" fmla="*/ 45 w 45"/>
                  <a:gd name="T19" fmla="*/ 6 h 49"/>
                  <a:gd name="T20" fmla="*/ 35 w 45"/>
                  <a:gd name="T21" fmla="*/ 3 h 49"/>
                  <a:gd name="T22" fmla="*/ 24 w 45"/>
                  <a:gd name="T23" fmla="*/ 5 h 49"/>
                  <a:gd name="T24" fmla="*/ 12 w 45"/>
                  <a:gd name="T25" fmla="*/ 3 h 49"/>
                  <a:gd name="T26" fmla="*/ 11 w 45"/>
                  <a:gd name="T27" fmla="*/ 5 h 49"/>
                  <a:gd name="T28" fmla="*/ 10 w 45"/>
                  <a:gd name="T29" fmla="*/ 7 h 49"/>
                  <a:gd name="T30" fmla="*/ 10 w 45"/>
                  <a:gd name="T31" fmla="*/ 8 h 49"/>
                  <a:gd name="T32" fmla="*/ 10 w 45"/>
                  <a:gd name="T33" fmla="*/ 13 h 49"/>
                  <a:gd name="T34" fmla="*/ 2 w 45"/>
                  <a:gd name="T35" fmla="*/ 20 h 49"/>
                  <a:gd name="T36" fmla="*/ 4 w 45"/>
                  <a:gd name="T37" fmla="*/ 29 h 49"/>
                  <a:gd name="T38" fmla="*/ 11 w 45"/>
                  <a:gd name="T39" fmla="*/ 38 h 49"/>
                  <a:gd name="T40" fmla="*/ 12 w 45"/>
                  <a:gd name="T41" fmla="*/ 40 h 49"/>
                  <a:gd name="T42" fmla="*/ 14 w 45"/>
                  <a:gd name="T43" fmla="*/ 44 h 49"/>
                  <a:gd name="T44" fmla="*/ 16 w 45"/>
                  <a:gd name="T45" fmla="*/ 48 h 49"/>
                  <a:gd name="T46" fmla="*/ 17 w 45"/>
                  <a:gd name="T47" fmla="*/ 48 h 49"/>
                  <a:gd name="T48" fmla="*/ 19 w 45"/>
                  <a:gd name="T49" fmla="*/ 49 h 49"/>
                  <a:gd name="T50" fmla="*/ 20 w 45"/>
                  <a:gd name="T51" fmla="*/ 49 h 49"/>
                  <a:gd name="T52" fmla="*/ 21 w 45"/>
                  <a:gd name="T53" fmla="*/ 49 h 49"/>
                  <a:gd name="T54" fmla="*/ 22 w 45"/>
                  <a:gd name="T55" fmla="*/ 47 h 49"/>
                  <a:gd name="T56" fmla="*/ 26 w 45"/>
                  <a:gd name="T57" fmla="*/ 41 h 49"/>
                  <a:gd name="T58" fmla="*/ 35 w 45"/>
                  <a:gd name="T59" fmla="*/ 40 h 49"/>
                  <a:gd name="T60" fmla="*/ 40 w 45"/>
                  <a:gd name="T61" fmla="*/ 42 h 49"/>
                  <a:gd name="T62" fmla="*/ 40 w 45"/>
                  <a:gd name="T63" fmla="*/ 41 h 49"/>
                  <a:gd name="T64" fmla="*/ 41 w 45"/>
                  <a:gd name="T6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49">
                    <a:moveTo>
                      <a:pt x="41" y="40"/>
                    </a:moveTo>
                    <a:cubicBezTo>
                      <a:pt x="41" y="40"/>
                      <a:pt x="41" y="40"/>
                      <a:pt x="42" y="39"/>
                    </a:cubicBezTo>
                    <a:cubicBezTo>
                      <a:pt x="42" y="39"/>
                      <a:pt x="42" y="39"/>
                      <a:pt x="42" y="39"/>
                    </a:cubicBezTo>
                    <a:cubicBezTo>
                      <a:pt x="42" y="39"/>
                      <a:pt x="42" y="38"/>
                      <a:pt x="42" y="38"/>
                    </a:cubicBezTo>
                    <a:cubicBezTo>
                      <a:pt x="43" y="37"/>
                      <a:pt x="43" y="29"/>
                      <a:pt x="41" y="24"/>
                    </a:cubicBezTo>
                    <a:cubicBezTo>
                      <a:pt x="39" y="19"/>
                      <a:pt x="40" y="12"/>
                      <a:pt x="43" y="10"/>
                    </a:cubicBezTo>
                    <a:cubicBezTo>
                      <a:pt x="43" y="10"/>
                      <a:pt x="43" y="10"/>
                      <a:pt x="43" y="10"/>
                    </a:cubicBezTo>
                    <a:cubicBezTo>
                      <a:pt x="43" y="10"/>
                      <a:pt x="43" y="10"/>
                      <a:pt x="43" y="10"/>
                    </a:cubicBezTo>
                    <a:cubicBezTo>
                      <a:pt x="43" y="10"/>
                      <a:pt x="43" y="10"/>
                      <a:pt x="43" y="9"/>
                    </a:cubicBezTo>
                    <a:cubicBezTo>
                      <a:pt x="43" y="9"/>
                      <a:pt x="43" y="9"/>
                      <a:pt x="43" y="9"/>
                    </a:cubicBezTo>
                    <a:cubicBezTo>
                      <a:pt x="43" y="9"/>
                      <a:pt x="43" y="9"/>
                      <a:pt x="43" y="9"/>
                    </a:cubicBezTo>
                    <a:cubicBezTo>
                      <a:pt x="43" y="9"/>
                      <a:pt x="43" y="9"/>
                      <a:pt x="44" y="9"/>
                    </a:cubicBezTo>
                    <a:cubicBezTo>
                      <a:pt x="44" y="9"/>
                      <a:pt x="44" y="9"/>
                      <a:pt x="44" y="9"/>
                    </a:cubicBezTo>
                    <a:cubicBezTo>
                      <a:pt x="44" y="9"/>
                      <a:pt x="44" y="9"/>
                      <a:pt x="44" y="8"/>
                    </a:cubicBezTo>
                    <a:cubicBezTo>
                      <a:pt x="44" y="8"/>
                      <a:pt x="44" y="8"/>
                      <a:pt x="44" y="8"/>
                    </a:cubicBezTo>
                    <a:cubicBezTo>
                      <a:pt x="44" y="8"/>
                      <a:pt x="44" y="8"/>
                      <a:pt x="44" y="8"/>
                    </a:cubicBezTo>
                    <a:cubicBezTo>
                      <a:pt x="44" y="8"/>
                      <a:pt x="44" y="7"/>
                      <a:pt x="44" y="7"/>
                    </a:cubicBezTo>
                    <a:cubicBezTo>
                      <a:pt x="44" y="7"/>
                      <a:pt x="44" y="7"/>
                      <a:pt x="44" y="7"/>
                    </a:cubicBezTo>
                    <a:cubicBezTo>
                      <a:pt x="44" y="7"/>
                      <a:pt x="44" y="6"/>
                      <a:pt x="45" y="6"/>
                    </a:cubicBezTo>
                    <a:cubicBezTo>
                      <a:pt x="45" y="6"/>
                      <a:pt x="45" y="6"/>
                      <a:pt x="45" y="6"/>
                    </a:cubicBezTo>
                    <a:cubicBezTo>
                      <a:pt x="45" y="6"/>
                      <a:pt x="45" y="5"/>
                      <a:pt x="45" y="5"/>
                    </a:cubicBezTo>
                    <a:cubicBezTo>
                      <a:pt x="41" y="4"/>
                      <a:pt x="38" y="3"/>
                      <a:pt x="35" y="3"/>
                    </a:cubicBezTo>
                    <a:cubicBezTo>
                      <a:pt x="33" y="3"/>
                      <a:pt x="32" y="4"/>
                      <a:pt x="30" y="4"/>
                    </a:cubicBezTo>
                    <a:cubicBezTo>
                      <a:pt x="28" y="4"/>
                      <a:pt x="26" y="5"/>
                      <a:pt x="24" y="5"/>
                    </a:cubicBezTo>
                    <a:cubicBezTo>
                      <a:pt x="22" y="5"/>
                      <a:pt x="20" y="4"/>
                      <a:pt x="19" y="3"/>
                    </a:cubicBezTo>
                    <a:cubicBezTo>
                      <a:pt x="18" y="0"/>
                      <a:pt x="15" y="1"/>
                      <a:pt x="12" y="3"/>
                    </a:cubicBezTo>
                    <a:cubicBezTo>
                      <a:pt x="12" y="3"/>
                      <a:pt x="12" y="3"/>
                      <a:pt x="11" y="3"/>
                    </a:cubicBezTo>
                    <a:cubicBezTo>
                      <a:pt x="11" y="4"/>
                      <a:pt x="11" y="5"/>
                      <a:pt x="11" y="5"/>
                    </a:cubicBezTo>
                    <a:cubicBezTo>
                      <a:pt x="11" y="5"/>
                      <a:pt x="11" y="5"/>
                      <a:pt x="11" y="6"/>
                    </a:cubicBezTo>
                    <a:cubicBezTo>
                      <a:pt x="11" y="6"/>
                      <a:pt x="10" y="6"/>
                      <a:pt x="10" y="7"/>
                    </a:cubicBezTo>
                    <a:cubicBezTo>
                      <a:pt x="10" y="7"/>
                      <a:pt x="10" y="7"/>
                      <a:pt x="10" y="7"/>
                    </a:cubicBezTo>
                    <a:cubicBezTo>
                      <a:pt x="10" y="8"/>
                      <a:pt x="10" y="8"/>
                      <a:pt x="10" y="8"/>
                    </a:cubicBezTo>
                    <a:cubicBezTo>
                      <a:pt x="10" y="9"/>
                      <a:pt x="10" y="9"/>
                      <a:pt x="10" y="9"/>
                    </a:cubicBezTo>
                    <a:cubicBezTo>
                      <a:pt x="11" y="11"/>
                      <a:pt x="11" y="12"/>
                      <a:pt x="10" y="13"/>
                    </a:cubicBezTo>
                    <a:cubicBezTo>
                      <a:pt x="9" y="15"/>
                      <a:pt x="6" y="16"/>
                      <a:pt x="4" y="16"/>
                    </a:cubicBezTo>
                    <a:cubicBezTo>
                      <a:pt x="3" y="16"/>
                      <a:pt x="3" y="18"/>
                      <a:pt x="2" y="20"/>
                    </a:cubicBezTo>
                    <a:cubicBezTo>
                      <a:pt x="2" y="22"/>
                      <a:pt x="1" y="24"/>
                      <a:pt x="0" y="25"/>
                    </a:cubicBezTo>
                    <a:cubicBezTo>
                      <a:pt x="0" y="26"/>
                      <a:pt x="3" y="28"/>
                      <a:pt x="4" y="29"/>
                    </a:cubicBezTo>
                    <a:cubicBezTo>
                      <a:pt x="6" y="31"/>
                      <a:pt x="9" y="34"/>
                      <a:pt x="10" y="36"/>
                    </a:cubicBezTo>
                    <a:cubicBezTo>
                      <a:pt x="10" y="36"/>
                      <a:pt x="10" y="37"/>
                      <a:pt x="11" y="38"/>
                    </a:cubicBezTo>
                    <a:cubicBezTo>
                      <a:pt x="11" y="38"/>
                      <a:pt x="11" y="38"/>
                      <a:pt x="11" y="38"/>
                    </a:cubicBezTo>
                    <a:cubicBezTo>
                      <a:pt x="11" y="39"/>
                      <a:pt x="12" y="40"/>
                      <a:pt x="12" y="40"/>
                    </a:cubicBezTo>
                    <a:cubicBezTo>
                      <a:pt x="12" y="41"/>
                      <a:pt x="12" y="41"/>
                      <a:pt x="12" y="41"/>
                    </a:cubicBezTo>
                    <a:cubicBezTo>
                      <a:pt x="13" y="42"/>
                      <a:pt x="13" y="43"/>
                      <a:pt x="14" y="44"/>
                    </a:cubicBezTo>
                    <a:cubicBezTo>
                      <a:pt x="14" y="44"/>
                      <a:pt x="14" y="44"/>
                      <a:pt x="14" y="44"/>
                    </a:cubicBezTo>
                    <a:cubicBezTo>
                      <a:pt x="15" y="45"/>
                      <a:pt x="15" y="46"/>
                      <a:pt x="16" y="48"/>
                    </a:cubicBezTo>
                    <a:cubicBezTo>
                      <a:pt x="16" y="48"/>
                      <a:pt x="16" y="48"/>
                      <a:pt x="16" y="48"/>
                    </a:cubicBezTo>
                    <a:cubicBezTo>
                      <a:pt x="16" y="48"/>
                      <a:pt x="17" y="48"/>
                      <a:pt x="17" y="48"/>
                    </a:cubicBezTo>
                    <a:cubicBezTo>
                      <a:pt x="17" y="48"/>
                      <a:pt x="17" y="48"/>
                      <a:pt x="17" y="48"/>
                    </a:cubicBezTo>
                    <a:cubicBezTo>
                      <a:pt x="18" y="48"/>
                      <a:pt x="18" y="49"/>
                      <a:pt x="19" y="49"/>
                    </a:cubicBezTo>
                    <a:cubicBezTo>
                      <a:pt x="19" y="49"/>
                      <a:pt x="19" y="49"/>
                      <a:pt x="19" y="49"/>
                    </a:cubicBezTo>
                    <a:cubicBezTo>
                      <a:pt x="19" y="49"/>
                      <a:pt x="20" y="49"/>
                      <a:pt x="20" y="49"/>
                    </a:cubicBezTo>
                    <a:cubicBezTo>
                      <a:pt x="20" y="49"/>
                      <a:pt x="20" y="49"/>
                      <a:pt x="21" y="49"/>
                    </a:cubicBezTo>
                    <a:cubicBezTo>
                      <a:pt x="21" y="49"/>
                      <a:pt x="21" y="49"/>
                      <a:pt x="21" y="49"/>
                    </a:cubicBezTo>
                    <a:cubicBezTo>
                      <a:pt x="21" y="48"/>
                      <a:pt x="22" y="48"/>
                      <a:pt x="22" y="47"/>
                    </a:cubicBezTo>
                    <a:cubicBezTo>
                      <a:pt x="22" y="47"/>
                      <a:pt x="22" y="47"/>
                      <a:pt x="22" y="47"/>
                    </a:cubicBezTo>
                    <a:cubicBezTo>
                      <a:pt x="22" y="46"/>
                      <a:pt x="22" y="46"/>
                      <a:pt x="22" y="45"/>
                    </a:cubicBezTo>
                    <a:cubicBezTo>
                      <a:pt x="22" y="44"/>
                      <a:pt x="23" y="41"/>
                      <a:pt x="26" y="41"/>
                    </a:cubicBezTo>
                    <a:cubicBezTo>
                      <a:pt x="28" y="41"/>
                      <a:pt x="29" y="41"/>
                      <a:pt x="31" y="41"/>
                    </a:cubicBezTo>
                    <a:cubicBezTo>
                      <a:pt x="33" y="41"/>
                      <a:pt x="34" y="40"/>
                      <a:pt x="35" y="40"/>
                    </a:cubicBezTo>
                    <a:cubicBezTo>
                      <a:pt x="36" y="40"/>
                      <a:pt x="38" y="40"/>
                      <a:pt x="39" y="42"/>
                    </a:cubicBezTo>
                    <a:cubicBezTo>
                      <a:pt x="39" y="42"/>
                      <a:pt x="40" y="42"/>
                      <a:pt x="40" y="42"/>
                    </a:cubicBezTo>
                    <a:cubicBezTo>
                      <a:pt x="40" y="42"/>
                      <a:pt x="40" y="42"/>
                      <a:pt x="40" y="42"/>
                    </a:cubicBezTo>
                    <a:cubicBezTo>
                      <a:pt x="40" y="42"/>
                      <a:pt x="40" y="42"/>
                      <a:pt x="40" y="41"/>
                    </a:cubicBezTo>
                    <a:cubicBezTo>
                      <a:pt x="40" y="41"/>
                      <a:pt x="41" y="41"/>
                      <a:pt x="41" y="41"/>
                    </a:cubicBezTo>
                    <a:cubicBezTo>
                      <a:pt x="41" y="40"/>
                      <a:pt x="41" y="40"/>
                      <a:pt x="41" y="4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4" name="Freeform 173">
                <a:extLst>
                  <a:ext uri="{FF2B5EF4-FFF2-40B4-BE49-F238E27FC236}">
                    <a16:creationId xmlns:a16="http://schemas.microsoft.com/office/drawing/2014/main" id="{B89A3CD0-0909-4147-A420-F9DD9BBD2E4E}"/>
                  </a:ext>
                </a:extLst>
              </p:cNvPr>
              <p:cNvSpPr>
                <a:spLocks/>
              </p:cNvSpPr>
              <p:nvPr/>
            </p:nvSpPr>
            <p:spPr bwMode="auto">
              <a:xfrm>
                <a:off x="4291238" y="4520415"/>
                <a:ext cx="128038" cy="195426"/>
              </a:xfrm>
              <a:custGeom>
                <a:avLst/>
                <a:gdLst>
                  <a:gd name="T0" fmla="*/ 51 w 51"/>
                  <a:gd name="T1" fmla="*/ 71 h 79"/>
                  <a:gd name="T2" fmla="*/ 49 w 51"/>
                  <a:gd name="T3" fmla="*/ 68 h 79"/>
                  <a:gd name="T4" fmla="*/ 47 w 51"/>
                  <a:gd name="T5" fmla="*/ 65 h 79"/>
                  <a:gd name="T6" fmla="*/ 46 w 51"/>
                  <a:gd name="T7" fmla="*/ 63 h 79"/>
                  <a:gd name="T8" fmla="*/ 40 w 51"/>
                  <a:gd name="T9" fmla="*/ 55 h 79"/>
                  <a:gd name="T10" fmla="*/ 36 w 51"/>
                  <a:gd name="T11" fmla="*/ 48 h 79"/>
                  <a:gd name="T12" fmla="*/ 41 w 51"/>
                  <a:gd name="T13" fmla="*/ 38 h 79"/>
                  <a:gd name="T14" fmla="*/ 45 w 51"/>
                  <a:gd name="T15" fmla="*/ 34 h 79"/>
                  <a:gd name="T16" fmla="*/ 45 w 51"/>
                  <a:gd name="T17" fmla="*/ 32 h 79"/>
                  <a:gd name="T18" fmla="*/ 45 w 51"/>
                  <a:gd name="T19" fmla="*/ 30 h 79"/>
                  <a:gd name="T20" fmla="*/ 46 w 51"/>
                  <a:gd name="T21" fmla="*/ 28 h 79"/>
                  <a:gd name="T22" fmla="*/ 41 w 51"/>
                  <a:gd name="T23" fmla="*/ 22 h 79"/>
                  <a:gd name="T24" fmla="*/ 32 w 51"/>
                  <a:gd name="T25" fmla="*/ 16 h 79"/>
                  <a:gd name="T26" fmla="*/ 26 w 51"/>
                  <a:gd name="T27" fmla="*/ 6 h 79"/>
                  <a:gd name="T28" fmla="*/ 17 w 51"/>
                  <a:gd name="T29" fmla="*/ 0 h 79"/>
                  <a:gd name="T30" fmla="*/ 16 w 51"/>
                  <a:gd name="T31" fmla="*/ 1 h 79"/>
                  <a:gd name="T32" fmla="*/ 15 w 51"/>
                  <a:gd name="T33" fmla="*/ 3 h 79"/>
                  <a:gd name="T34" fmla="*/ 13 w 51"/>
                  <a:gd name="T35" fmla="*/ 4 h 79"/>
                  <a:gd name="T36" fmla="*/ 8 w 51"/>
                  <a:gd name="T37" fmla="*/ 10 h 79"/>
                  <a:gd name="T38" fmla="*/ 11 w 51"/>
                  <a:gd name="T39" fmla="*/ 15 h 79"/>
                  <a:gd name="T40" fmla="*/ 2 w 51"/>
                  <a:gd name="T41" fmla="*/ 20 h 79"/>
                  <a:gd name="T42" fmla="*/ 1 w 51"/>
                  <a:gd name="T43" fmla="*/ 26 h 79"/>
                  <a:gd name="T44" fmla="*/ 2 w 51"/>
                  <a:gd name="T45" fmla="*/ 29 h 79"/>
                  <a:gd name="T46" fmla="*/ 3 w 51"/>
                  <a:gd name="T47" fmla="*/ 31 h 79"/>
                  <a:gd name="T48" fmla="*/ 5 w 51"/>
                  <a:gd name="T49" fmla="*/ 34 h 79"/>
                  <a:gd name="T50" fmla="*/ 7 w 51"/>
                  <a:gd name="T51" fmla="*/ 36 h 79"/>
                  <a:gd name="T52" fmla="*/ 9 w 51"/>
                  <a:gd name="T53" fmla="*/ 35 h 79"/>
                  <a:gd name="T54" fmla="*/ 10 w 51"/>
                  <a:gd name="T55" fmla="*/ 35 h 79"/>
                  <a:gd name="T56" fmla="*/ 11 w 51"/>
                  <a:gd name="T57" fmla="*/ 34 h 79"/>
                  <a:gd name="T58" fmla="*/ 15 w 51"/>
                  <a:gd name="T59" fmla="*/ 38 h 79"/>
                  <a:gd name="T60" fmla="*/ 16 w 51"/>
                  <a:gd name="T61" fmla="*/ 44 h 79"/>
                  <a:gd name="T62" fmla="*/ 18 w 51"/>
                  <a:gd name="T63" fmla="*/ 55 h 79"/>
                  <a:gd name="T64" fmla="*/ 20 w 51"/>
                  <a:gd name="T65" fmla="*/ 74 h 79"/>
                  <a:gd name="T66" fmla="*/ 28 w 51"/>
                  <a:gd name="T67" fmla="*/ 79 h 79"/>
                  <a:gd name="T68" fmla="*/ 35 w 51"/>
                  <a:gd name="T69" fmla="*/ 77 h 79"/>
                  <a:gd name="T70" fmla="*/ 41 w 51"/>
                  <a:gd name="T71" fmla="*/ 74 h 79"/>
                  <a:gd name="T72" fmla="*/ 44 w 51"/>
                  <a:gd name="T73" fmla="*/ 72 h 79"/>
                  <a:gd name="T74" fmla="*/ 47 w 51"/>
                  <a:gd name="T75" fmla="*/ 71 h 79"/>
                  <a:gd name="T76" fmla="*/ 47 w 51"/>
                  <a:gd name="T77" fmla="*/ 71 h 79"/>
                  <a:gd name="T78" fmla="*/ 49 w 51"/>
                  <a:gd name="T79" fmla="*/ 71 h 79"/>
                  <a:gd name="T80" fmla="*/ 51 w 51"/>
                  <a:gd name="T81"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79">
                    <a:moveTo>
                      <a:pt x="51" y="71"/>
                    </a:moveTo>
                    <a:cubicBezTo>
                      <a:pt x="51" y="71"/>
                      <a:pt x="51" y="71"/>
                      <a:pt x="51" y="71"/>
                    </a:cubicBezTo>
                    <a:cubicBezTo>
                      <a:pt x="50" y="70"/>
                      <a:pt x="49" y="69"/>
                      <a:pt x="49" y="69"/>
                    </a:cubicBezTo>
                    <a:cubicBezTo>
                      <a:pt x="49" y="68"/>
                      <a:pt x="49" y="68"/>
                      <a:pt x="49" y="68"/>
                    </a:cubicBezTo>
                    <a:cubicBezTo>
                      <a:pt x="48" y="68"/>
                      <a:pt x="48" y="67"/>
                      <a:pt x="47" y="66"/>
                    </a:cubicBezTo>
                    <a:cubicBezTo>
                      <a:pt x="47" y="66"/>
                      <a:pt x="47" y="65"/>
                      <a:pt x="47" y="65"/>
                    </a:cubicBezTo>
                    <a:cubicBezTo>
                      <a:pt x="47" y="64"/>
                      <a:pt x="46" y="64"/>
                      <a:pt x="46" y="63"/>
                    </a:cubicBezTo>
                    <a:cubicBezTo>
                      <a:pt x="46" y="63"/>
                      <a:pt x="46" y="63"/>
                      <a:pt x="46" y="63"/>
                    </a:cubicBezTo>
                    <a:cubicBezTo>
                      <a:pt x="46" y="62"/>
                      <a:pt x="45" y="61"/>
                      <a:pt x="45" y="61"/>
                    </a:cubicBezTo>
                    <a:cubicBezTo>
                      <a:pt x="44" y="59"/>
                      <a:pt x="42" y="57"/>
                      <a:pt x="40" y="55"/>
                    </a:cubicBezTo>
                    <a:cubicBezTo>
                      <a:pt x="37" y="53"/>
                      <a:pt x="35" y="51"/>
                      <a:pt x="35" y="49"/>
                    </a:cubicBezTo>
                    <a:cubicBezTo>
                      <a:pt x="35" y="49"/>
                      <a:pt x="36" y="48"/>
                      <a:pt x="36" y="48"/>
                    </a:cubicBezTo>
                    <a:cubicBezTo>
                      <a:pt x="37" y="47"/>
                      <a:pt x="37" y="46"/>
                      <a:pt x="37" y="44"/>
                    </a:cubicBezTo>
                    <a:cubicBezTo>
                      <a:pt x="38" y="41"/>
                      <a:pt x="38" y="38"/>
                      <a:pt x="41" y="38"/>
                    </a:cubicBezTo>
                    <a:cubicBezTo>
                      <a:pt x="43" y="38"/>
                      <a:pt x="45" y="37"/>
                      <a:pt x="46" y="36"/>
                    </a:cubicBezTo>
                    <a:cubicBezTo>
                      <a:pt x="46" y="35"/>
                      <a:pt x="46" y="35"/>
                      <a:pt x="45" y="34"/>
                    </a:cubicBezTo>
                    <a:cubicBezTo>
                      <a:pt x="45" y="34"/>
                      <a:pt x="45" y="33"/>
                      <a:pt x="45" y="33"/>
                    </a:cubicBezTo>
                    <a:cubicBezTo>
                      <a:pt x="45" y="32"/>
                      <a:pt x="45" y="32"/>
                      <a:pt x="45" y="32"/>
                    </a:cubicBezTo>
                    <a:cubicBezTo>
                      <a:pt x="45" y="32"/>
                      <a:pt x="45" y="31"/>
                      <a:pt x="45" y="31"/>
                    </a:cubicBezTo>
                    <a:cubicBezTo>
                      <a:pt x="45" y="31"/>
                      <a:pt x="45" y="30"/>
                      <a:pt x="45" y="30"/>
                    </a:cubicBezTo>
                    <a:cubicBezTo>
                      <a:pt x="46" y="30"/>
                      <a:pt x="46" y="29"/>
                      <a:pt x="46" y="29"/>
                    </a:cubicBezTo>
                    <a:cubicBezTo>
                      <a:pt x="46" y="29"/>
                      <a:pt x="46" y="28"/>
                      <a:pt x="46" y="28"/>
                    </a:cubicBezTo>
                    <a:cubicBezTo>
                      <a:pt x="46" y="27"/>
                      <a:pt x="46" y="27"/>
                      <a:pt x="46" y="27"/>
                    </a:cubicBezTo>
                    <a:cubicBezTo>
                      <a:pt x="45" y="26"/>
                      <a:pt x="43" y="24"/>
                      <a:pt x="41" y="22"/>
                    </a:cubicBezTo>
                    <a:cubicBezTo>
                      <a:pt x="40" y="21"/>
                      <a:pt x="38" y="18"/>
                      <a:pt x="37" y="18"/>
                    </a:cubicBezTo>
                    <a:cubicBezTo>
                      <a:pt x="35" y="18"/>
                      <a:pt x="33" y="17"/>
                      <a:pt x="32" y="16"/>
                    </a:cubicBezTo>
                    <a:cubicBezTo>
                      <a:pt x="31" y="15"/>
                      <a:pt x="30" y="13"/>
                      <a:pt x="31" y="10"/>
                    </a:cubicBezTo>
                    <a:cubicBezTo>
                      <a:pt x="31" y="9"/>
                      <a:pt x="29" y="8"/>
                      <a:pt x="26" y="6"/>
                    </a:cubicBezTo>
                    <a:cubicBezTo>
                      <a:pt x="24" y="5"/>
                      <a:pt x="21" y="4"/>
                      <a:pt x="20" y="2"/>
                    </a:cubicBezTo>
                    <a:cubicBezTo>
                      <a:pt x="19" y="1"/>
                      <a:pt x="18" y="0"/>
                      <a:pt x="17" y="0"/>
                    </a:cubicBezTo>
                    <a:cubicBezTo>
                      <a:pt x="16" y="0"/>
                      <a:pt x="16" y="0"/>
                      <a:pt x="16" y="0"/>
                    </a:cubicBezTo>
                    <a:cubicBezTo>
                      <a:pt x="16" y="0"/>
                      <a:pt x="16" y="1"/>
                      <a:pt x="16" y="1"/>
                    </a:cubicBezTo>
                    <a:cubicBezTo>
                      <a:pt x="15" y="1"/>
                      <a:pt x="15" y="2"/>
                      <a:pt x="15" y="2"/>
                    </a:cubicBezTo>
                    <a:cubicBezTo>
                      <a:pt x="15" y="2"/>
                      <a:pt x="15" y="2"/>
                      <a:pt x="15" y="3"/>
                    </a:cubicBezTo>
                    <a:cubicBezTo>
                      <a:pt x="14" y="3"/>
                      <a:pt x="14" y="3"/>
                      <a:pt x="14" y="3"/>
                    </a:cubicBezTo>
                    <a:cubicBezTo>
                      <a:pt x="14" y="3"/>
                      <a:pt x="14" y="4"/>
                      <a:pt x="13" y="4"/>
                    </a:cubicBezTo>
                    <a:cubicBezTo>
                      <a:pt x="13" y="4"/>
                      <a:pt x="13" y="4"/>
                      <a:pt x="12" y="5"/>
                    </a:cubicBezTo>
                    <a:cubicBezTo>
                      <a:pt x="10" y="6"/>
                      <a:pt x="8" y="8"/>
                      <a:pt x="8" y="10"/>
                    </a:cubicBezTo>
                    <a:cubicBezTo>
                      <a:pt x="8" y="10"/>
                      <a:pt x="8" y="10"/>
                      <a:pt x="8" y="10"/>
                    </a:cubicBezTo>
                    <a:cubicBezTo>
                      <a:pt x="10" y="12"/>
                      <a:pt x="11" y="14"/>
                      <a:pt x="11" y="15"/>
                    </a:cubicBezTo>
                    <a:cubicBezTo>
                      <a:pt x="11" y="16"/>
                      <a:pt x="10" y="18"/>
                      <a:pt x="6" y="18"/>
                    </a:cubicBezTo>
                    <a:cubicBezTo>
                      <a:pt x="4" y="19"/>
                      <a:pt x="3" y="19"/>
                      <a:pt x="2" y="20"/>
                    </a:cubicBezTo>
                    <a:cubicBezTo>
                      <a:pt x="2" y="20"/>
                      <a:pt x="2" y="21"/>
                      <a:pt x="2" y="23"/>
                    </a:cubicBezTo>
                    <a:cubicBezTo>
                      <a:pt x="2" y="24"/>
                      <a:pt x="1" y="25"/>
                      <a:pt x="1" y="26"/>
                    </a:cubicBezTo>
                    <a:cubicBezTo>
                      <a:pt x="0" y="27"/>
                      <a:pt x="0" y="28"/>
                      <a:pt x="0" y="28"/>
                    </a:cubicBezTo>
                    <a:cubicBezTo>
                      <a:pt x="1" y="28"/>
                      <a:pt x="1" y="29"/>
                      <a:pt x="2" y="29"/>
                    </a:cubicBezTo>
                    <a:cubicBezTo>
                      <a:pt x="2" y="29"/>
                      <a:pt x="2" y="30"/>
                      <a:pt x="2" y="30"/>
                    </a:cubicBezTo>
                    <a:cubicBezTo>
                      <a:pt x="2" y="30"/>
                      <a:pt x="3" y="31"/>
                      <a:pt x="3" y="31"/>
                    </a:cubicBezTo>
                    <a:cubicBezTo>
                      <a:pt x="3" y="31"/>
                      <a:pt x="4" y="32"/>
                      <a:pt x="4" y="32"/>
                    </a:cubicBezTo>
                    <a:cubicBezTo>
                      <a:pt x="4" y="32"/>
                      <a:pt x="5" y="33"/>
                      <a:pt x="5" y="34"/>
                    </a:cubicBezTo>
                    <a:cubicBezTo>
                      <a:pt x="6" y="34"/>
                      <a:pt x="6" y="34"/>
                      <a:pt x="6" y="35"/>
                    </a:cubicBezTo>
                    <a:cubicBezTo>
                      <a:pt x="7" y="35"/>
                      <a:pt x="7" y="36"/>
                      <a:pt x="7" y="36"/>
                    </a:cubicBezTo>
                    <a:cubicBezTo>
                      <a:pt x="8" y="36"/>
                      <a:pt x="8" y="35"/>
                      <a:pt x="9" y="35"/>
                    </a:cubicBezTo>
                    <a:cubicBezTo>
                      <a:pt x="9" y="35"/>
                      <a:pt x="9" y="35"/>
                      <a:pt x="9" y="35"/>
                    </a:cubicBezTo>
                    <a:cubicBezTo>
                      <a:pt x="9" y="35"/>
                      <a:pt x="9" y="35"/>
                      <a:pt x="9" y="35"/>
                    </a:cubicBezTo>
                    <a:cubicBezTo>
                      <a:pt x="9" y="35"/>
                      <a:pt x="10" y="35"/>
                      <a:pt x="10" y="35"/>
                    </a:cubicBezTo>
                    <a:cubicBezTo>
                      <a:pt x="10" y="34"/>
                      <a:pt x="10" y="34"/>
                      <a:pt x="10" y="34"/>
                    </a:cubicBezTo>
                    <a:cubicBezTo>
                      <a:pt x="10" y="34"/>
                      <a:pt x="10" y="34"/>
                      <a:pt x="11" y="34"/>
                    </a:cubicBezTo>
                    <a:cubicBezTo>
                      <a:pt x="11" y="34"/>
                      <a:pt x="11" y="34"/>
                      <a:pt x="11" y="34"/>
                    </a:cubicBezTo>
                    <a:cubicBezTo>
                      <a:pt x="13" y="35"/>
                      <a:pt x="14" y="36"/>
                      <a:pt x="15" y="38"/>
                    </a:cubicBezTo>
                    <a:cubicBezTo>
                      <a:pt x="15" y="38"/>
                      <a:pt x="15" y="39"/>
                      <a:pt x="15" y="40"/>
                    </a:cubicBezTo>
                    <a:cubicBezTo>
                      <a:pt x="15" y="42"/>
                      <a:pt x="15" y="44"/>
                      <a:pt x="16" y="44"/>
                    </a:cubicBezTo>
                    <a:cubicBezTo>
                      <a:pt x="18" y="45"/>
                      <a:pt x="20" y="47"/>
                      <a:pt x="20" y="49"/>
                    </a:cubicBezTo>
                    <a:cubicBezTo>
                      <a:pt x="20" y="52"/>
                      <a:pt x="19" y="54"/>
                      <a:pt x="18" y="55"/>
                    </a:cubicBezTo>
                    <a:cubicBezTo>
                      <a:pt x="17" y="56"/>
                      <a:pt x="16" y="57"/>
                      <a:pt x="16" y="60"/>
                    </a:cubicBezTo>
                    <a:cubicBezTo>
                      <a:pt x="16" y="64"/>
                      <a:pt x="16" y="70"/>
                      <a:pt x="20" y="74"/>
                    </a:cubicBezTo>
                    <a:cubicBezTo>
                      <a:pt x="22" y="75"/>
                      <a:pt x="23" y="76"/>
                      <a:pt x="24" y="77"/>
                    </a:cubicBezTo>
                    <a:cubicBezTo>
                      <a:pt x="26" y="78"/>
                      <a:pt x="28" y="79"/>
                      <a:pt x="28" y="79"/>
                    </a:cubicBezTo>
                    <a:cubicBezTo>
                      <a:pt x="30" y="79"/>
                      <a:pt x="30" y="78"/>
                      <a:pt x="31" y="78"/>
                    </a:cubicBezTo>
                    <a:cubicBezTo>
                      <a:pt x="32" y="77"/>
                      <a:pt x="33" y="77"/>
                      <a:pt x="35" y="77"/>
                    </a:cubicBezTo>
                    <a:cubicBezTo>
                      <a:pt x="36" y="76"/>
                      <a:pt x="38" y="76"/>
                      <a:pt x="38" y="75"/>
                    </a:cubicBezTo>
                    <a:cubicBezTo>
                      <a:pt x="39" y="74"/>
                      <a:pt x="40" y="74"/>
                      <a:pt x="41" y="74"/>
                    </a:cubicBezTo>
                    <a:cubicBezTo>
                      <a:pt x="42" y="74"/>
                      <a:pt x="42" y="74"/>
                      <a:pt x="42" y="74"/>
                    </a:cubicBezTo>
                    <a:cubicBezTo>
                      <a:pt x="42" y="74"/>
                      <a:pt x="43" y="73"/>
                      <a:pt x="44" y="72"/>
                    </a:cubicBezTo>
                    <a:cubicBezTo>
                      <a:pt x="44" y="72"/>
                      <a:pt x="45" y="72"/>
                      <a:pt x="45" y="72"/>
                    </a:cubicBezTo>
                    <a:cubicBezTo>
                      <a:pt x="46" y="71"/>
                      <a:pt x="46" y="71"/>
                      <a:pt x="47" y="71"/>
                    </a:cubicBezTo>
                    <a:cubicBezTo>
                      <a:pt x="47" y="71"/>
                      <a:pt x="47" y="71"/>
                      <a:pt x="47" y="71"/>
                    </a:cubicBezTo>
                    <a:cubicBezTo>
                      <a:pt x="47" y="71"/>
                      <a:pt x="47" y="71"/>
                      <a:pt x="47" y="71"/>
                    </a:cubicBezTo>
                    <a:cubicBezTo>
                      <a:pt x="48" y="71"/>
                      <a:pt x="48" y="71"/>
                      <a:pt x="48" y="71"/>
                    </a:cubicBezTo>
                    <a:cubicBezTo>
                      <a:pt x="49" y="71"/>
                      <a:pt x="49" y="71"/>
                      <a:pt x="49" y="71"/>
                    </a:cubicBezTo>
                    <a:cubicBezTo>
                      <a:pt x="50" y="71"/>
                      <a:pt x="50" y="71"/>
                      <a:pt x="50" y="71"/>
                    </a:cubicBezTo>
                    <a:cubicBezTo>
                      <a:pt x="50" y="71"/>
                      <a:pt x="51" y="71"/>
                      <a:pt x="51" y="7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5" name="Freeform 175">
                <a:extLst>
                  <a:ext uri="{FF2B5EF4-FFF2-40B4-BE49-F238E27FC236}">
                    <a16:creationId xmlns:a16="http://schemas.microsoft.com/office/drawing/2014/main" id="{A722DF87-6DC7-4490-8923-407A255FF74C}"/>
                  </a:ext>
                </a:extLst>
              </p:cNvPr>
              <p:cNvSpPr>
                <a:spLocks/>
              </p:cNvSpPr>
              <p:nvPr/>
            </p:nvSpPr>
            <p:spPr bwMode="auto">
              <a:xfrm>
                <a:off x="7746008" y="3623401"/>
                <a:ext cx="338438" cy="277040"/>
              </a:xfrm>
              <a:custGeom>
                <a:avLst/>
                <a:gdLst>
                  <a:gd name="T0" fmla="*/ 127 w 135"/>
                  <a:gd name="T1" fmla="*/ 25 h 112"/>
                  <a:gd name="T2" fmla="*/ 135 w 135"/>
                  <a:gd name="T3" fmla="*/ 22 h 112"/>
                  <a:gd name="T4" fmla="*/ 132 w 135"/>
                  <a:gd name="T5" fmla="*/ 23 h 112"/>
                  <a:gd name="T6" fmla="*/ 129 w 135"/>
                  <a:gd name="T7" fmla="*/ 23 h 112"/>
                  <a:gd name="T8" fmla="*/ 127 w 135"/>
                  <a:gd name="T9" fmla="*/ 23 h 112"/>
                  <a:gd name="T10" fmla="*/ 125 w 135"/>
                  <a:gd name="T11" fmla="*/ 22 h 112"/>
                  <a:gd name="T12" fmla="*/ 125 w 135"/>
                  <a:gd name="T13" fmla="*/ 15 h 112"/>
                  <a:gd name="T14" fmla="*/ 121 w 135"/>
                  <a:gd name="T15" fmla="*/ 0 h 112"/>
                  <a:gd name="T16" fmla="*/ 101 w 135"/>
                  <a:gd name="T17" fmla="*/ 14 h 112"/>
                  <a:gd name="T18" fmla="*/ 94 w 135"/>
                  <a:gd name="T19" fmla="*/ 16 h 112"/>
                  <a:gd name="T20" fmla="*/ 87 w 135"/>
                  <a:gd name="T21" fmla="*/ 19 h 112"/>
                  <a:gd name="T22" fmla="*/ 85 w 135"/>
                  <a:gd name="T23" fmla="*/ 19 h 112"/>
                  <a:gd name="T24" fmla="*/ 82 w 135"/>
                  <a:gd name="T25" fmla="*/ 17 h 112"/>
                  <a:gd name="T26" fmla="*/ 75 w 135"/>
                  <a:gd name="T27" fmla="*/ 14 h 112"/>
                  <a:gd name="T28" fmla="*/ 70 w 135"/>
                  <a:gd name="T29" fmla="*/ 12 h 112"/>
                  <a:gd name="T30" fmla="*/ 68 w 135"/>
                  <a:gd name="T31" fmla="*/ 13 h 112"/>
                  <a:gd name="T32" fmla="*/ 67 w 135"/>
                  <a:gd name="T33" fmla="*/ 13 h 112"/>
                  <a:gd name="T34" fmla="*/ 60 w 135"/>
                  <a:gd name="T35" fmla="*/ 11 h 112"/>
                  <a:gd name="T36" fmla="*/ 57 w 135"/>
                  <a:gd name="T37" fmla="*/ 13 h 112"/>
                  <a:gd name="T38" fmla="*/ 50 w 135"/>
                  <a:gd name="T39" fmla="*/ 16 h 112"/>
                  <a:gd name="T40" fmla="*/ 45 w 135"/>
                  <a:gd name="T41" fmla="*/ 26 h 112"/>
                  <a:gd name="T42" fmla="*/ 29 w 135"/>
                  <a:gd name="T43" fmla="*/ 37 h 112"/>
                  <a:gd name="T44" fmla="*/ 27 w 135"/>
                  <a:gd name="T45" fmla="*/ 40 h 112"/>
                  <a:gd name="T46" fmla="*/ 14 w 135"/>
                  <a:gd name="T47" fmla="*/ 38 h 112"/>
                  <a:gd name="T48" fmla="*/ 9 w 135"/>
                  <a:gd name="T49" fmla="*/ 38 h 112"/>
                  <a:gd name="T50" fmla="*/ 9 w 135"/>
                  <a:gd name="T51" fmla="*/ 38 h 112"/>
                  <a:gd name="T52" fmla="*/ 7 w 135"/>
                  <a:gd name="T53" fmla="*/ 39 h 112"/>
                  <a:gd name="T54" fmla="*/ 7 w 135"/>
                  <a:gd name="T55" fmla="*/ 42 h 112"/>
                  <a:gd name="T56" fmla="*/ 4 w 135"/>
                  <a:gd name="T57" fmla="*/ 50 h 112"/>
                  <a:gd name="T58" fmla="*/ 1 w 135"/>
                  <a:gd name="T59" fmla="*/ 60 h 112"/>
                  <a:gd name="T60" fmla="*/ 2 w 135"/>
                  <a:gd name="T61" fmla="*/ 82 h 112"/>
                  <a:gd name="T62" fmla="*/ 14 w 135"/>
                  <a:gd name="T63" fmla="*/ 91 h 112"/>
                  <a:gd name="T64" fmla="*/ 2 w 135"/>
                  <a:gd name="T65" fmla="*/ 108 h 112"/>
                  <a:gd name="T66" fmla="*/ 3 w 135"/>
                  <a:gd name="T67" fmla="*/ 110 h 112"/>
                  <a:gd name="T68" fmla="*/ 8 w 135"/>
                  <a:gd name="T69" fmla="*/ 111 h 112"/>
                  <a:gd name="T70" fmla="*/ 16 w 135"/>
                  <a:gd name="T71" fmla="*/ 111 h 112"/>
                  <a:gd name="T72" fmla="*/ 24 w 135"/>
                  <a:gd name="T73" fmla="*/ 112 h 112"/>
                  <a:gd name="T74" fmla="*/ 65 w 135"/>
                  <a:gd name="T75" fmla="*/ 101 h 112"/>
                  <a:gd name="T76" fmla="*/ 76 w 135"/>
                  <a:gd name="T77" fmla="*/ 90 h 112"/>
                  <a:gd name="T78" fmla="*/ 92 w 135"/>
                  <a:gd name="T79" fmla="*/ 83 h 112"/>
                  <a:gd name="T80" fmla="*/ 98 w 135"/>
                  <a:gd name="T81" fmla="*/ 80 h 112"/>
                  <a:gd name="T82" fmla="*/ 109 w 135"/>
                  <a:gd name="T83" fmla="*/ 64 h 112"/>
                  <a:gd name="T84" fmla="*/ 106 w 135"/>
                  <a:gd name="T85" fmla="*/ 55 h 112"/>
                  <a:gd name="T86" fmla="*/ 112 w 135"/>
                  <a:gd name="T87" fmla="*/ 55 h 112"/>
                  <a:gd name="T88" fmla="*/ 119 w 135"/>
                  <a:gd name="T89" fmla="*/ 52 h 112"/>
                  <a:gd name="T90" fmla="*/ 125 w 135"/>
                  <a:gd name="T91" fmla="*/ 39 h 112"/>
                  <a:gd name="T92" fmla="*/ 122 w 135"/>
                  <a:gd name="T93" fmla="*/ 2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 h="112">
                    <a:moveTo>
                      <a:pt x="125" y="26"/>
                    </a:moveTo>
                    <a:cubicBezTo>
                      <a:pt x="126" y="26"/>
                      <a:pt x="126" y="26"/>
                      <a:pt x="127" y="25"/>
                    </a:cubicBezTo>
                    <a:cubicBezTo>
                      <a:pt x="127" y="25"/>
                      <a:pt x="127" y="25"/>
                      <a:pt x="127" y="25"/>
                    </a:cubicBezTo>
                    <a:cubicBezTo>
                      <a:pt x="129" y="25"/>
                      <a:pt x="131" y="24"/>
                      <a:pt x="132" y="23"/>
                    </a:cubicBezTo>
                    <a:cubicBezTo>
                      <a:pt x="133" y="23"/>
                      <a:pt x="134" y="22"/>
                      <a:pt x="135" y="22"/>
                    </a:cubicBezTo>
                    <a:cubicBezTo>
                      <a:pt x="135" y="22"/>
                      <a:pt x="135" y="22"/>
                      <a:pt x="135" y="22"/>
                    </a:cubicBezTo>
                    <a:cubicBezTo>
                      <a:pt x="135" y="22"/>
                      <a:pt x="135" y="22"/>
                      <a:pt x="135" y="22"/>
                    </a:cubicBezTo>
                    <a:cubicBezTo>
                      <a:pt x="134" y="22"/>
                      <a:pt x="133" y="23"/>
                      <a:pt x="132" y="23"/>
                    </a:cubicBezTo>
                    <a:cubicBezTo>
                      <a:pt x="132" y="23"/>
                      <a:pt x="132" y="23"/>
                      <a:pt x="132" y="23"/>
                    </a:cubicBezTo>
                    <a:cubicBezTo>
                      <a:pt x="132" y="23"/>
                      <a:pt x="132" y="23"/>
                      <a:pt x="132" y="23"/>
                    </a:cubicBezTo>
                    <a:cubicBezTo>
                      <a:pt x="131" y="23"/>
                      <a:pt x="130" y="23"/>
                      <a:pt x="129" y="23"/>
                    </a:cubicBezTo>
                    <a:cubicBezTo>
                      <a:pt x="129" y="23"/>
                      <a:pt x="129" y="23"/>
                      <a:pt x="129" y="23"/>
                    </a:cubicBezTo>
                    <a:cubicBezTo>
                      <a:pt x="129" y="23"/>
                      <a:pt x="128" y="23"/>
                      <a:pt x="128" y="23"/>
                    </a:cubicBezTo>
                    <a:cubicBezTo>
                      <a:pt x="128" y="23"/>
                      <a:pt x="128" y="23"/>
                      <a:pt x="128" y="23"/>
                    </a:cubicBezTo>
                    <a:cubicBezTo>
                      <a:pt x="127" y="23"/>
                      <a:pt x="127" y="23"/>
                      <a:pt x="127" y="23"/>
                    </a:cubicBezTo>
                    <a:cubicBezTo>
                      <a:pt x="127" y="23"/>
                      <a:pt x="126" y="23"/>
                      <a:pt x="126" y="23"/>
                    </a:cubicBezTo>
                    <a:cubicBezTo>
                      <a:pt x="126" y="23"/>
                      <a:pt x="126" y="23"/>
                      <a:pt x="125" y="22"/>
                    </a:cubicBezTo>
                    <a:cubicBezTo>
                      <a:pt x="125" y="22"/>
                      <a:pt x="125" y="22"/>
                      <a:pt x="125" y="22"/>
                    </a:cubicBezTo>
                    <a:cubicBezTo>
                      <a:pt x="124" y="21"/>
                      <a:pt x="124" y="20"/>
                      <a:pt x="124" y="19"/>
                    </a:cubicBezTo>
                    <a:cubicBezTo>
                      <a:pt x="124" y="18"/>
                      <a:pt x="125" y="18"/>
                      <a:pt x="125" y="17"/>
                    </a:cubicBezTo>
                    <a:cubicBezTo>
                      <a:pt x="125" y="16"/>
                      <a:pt x="125" y="16"/>
                      <a:pt x="125" y="15"/>
                    </a:cubicBezTo>
                    <a:cubicBezTo>
                      <a:pt x="126" y="12"/>
                      <a:pt x="127" y="10"/>
                      <a:pt x="125" y="9"/>
                    </a:cubicBezTo>
                    <a:cubicBezTo>
                      <a:pt x="122" y="8"/>
                      <a:pt x="122" y="5"/>
                      <a:pt x="122" y="3"/>
                    </a:cubicBezTo>
                    <a:cubicBezTo>
                      <a:pt x="122" y="0"/>
                      <a:pt x="122" y="0"/>
                      <a:pt x="121" y="0"/>
                    </a:cubicBezTo>
                    <a:cubicBezTo>
                      <a:pt x="117" y="0"/>
                      <a:pt x="112" y="6"/>
                      <a:pt x="112" y="9"/>
                    </a:cubicBezTo>
                    <a:cubicBezTo>
                      <a:pt x="112" y="11"/>
                      <a:pt x="109" y="12"/>
                      <a:pt x="106" y="12"/>
                    </a:cubicBezTo>
                    <a:cubicBezTo>
                      <a:pt x="104" y="13"/>
                      <a:pt x="101" y="13"/>
                      <a:pt x="101" y="14"/>
                    </a:cubicBezTo>
                    <a:cubicBezTo>
                      <a:pt x="101" y="16"/>
                      <a:pt x="98" y="16"/>
                      <a:pt x="97" y="16"/>
                    </a:cubicBezTo>
                    <a:cubicBezTo>
                      <a:pt x="96" y="16"/>
                      <a:pt x="96" y="16"/>
                      <a:pt x="95" y="16"/>
                    </a:cubicBezTo>
                    <a:cubicBezTo>
                      <a:pt x="95" y="16"/>
                      <a:pt x="94" y="16"/>
                      <a:pt x="94" y="16"/>
                    </a:cubicBezTo>
                    <a:cubicBezTo>
                      <a:pt x="92" y="16"/>
                      <a:pt x="90" y="17"/>
                      <a:pt x="89" y="18"/>
                    </a:cubicBezTo>
                    <a:cubicBezTo>
                      <a:pt x="89" y="19"/>
                      <a:pt x="88" y="19"/>
                      <a:pt x="87" y="19"/>
                    </a:cubicBezTo>
                    <a:cubicBezTo>
                      <a:pt x="87" y="19"/>
                      <a:pt x="87" y="19"/>
                      <a:pt x="87" y="19"/>
                    </a:cubicBezTo>
                    <a:cubicBezTo>
                      <a:pt x="86" y="19"/>
                      <a:pt x="86" y="19"/>
                      <a:pt x="86" y="19"/>
                    </a:cubicBezTo>
                    <a:cubicBezTo>
                      <a:pt x="86" y="19"/>
                      <a:pt x="86" y="19"/>
                      <a:pt x="85" y="19"/>
                    </a:cubicBezTo>
                    <a:cubicBezTo>
                      <a:pt x="85" y="19"/>
                      <a:pt x="85" y="19"/>
                      <a:pt x="85" y="19"/>
                    </a:cubicBezTo>
                    <a:cubicBezTo>
                      <a:pt x="85" y="19"/>
                      <a:pt x="85" y="19"/>
                      <a:pt x="84" y="18"/>
                    </a:cubicBezTo>
                    <a:cubicBezTo>
                      <a:pt x="84" y="18"/>
                      <a:pt x="84" y="18"/>
                      <a:pt x="84" y="18"/>
                    </a:cubicBezTo>
                    <a:cubicBezTo>
                      <a:pt x="82" y="17"/>
                      <a:pt x="82" y="17"/>
                      <a:pt x="82" y="17"/>
                    </a:cubicBezTo>
                    <a:cubicBezTo>
                      <a:pt x="82" y="17"/>
                      <a:pt x="82" y="17"/>
                      <a:pt x="82" y="17"/>
                    </a:cubicBezTo>
                    <a:cubicBezTo>
                      <a:pt x="81" y="16"/>
                      <a:pt x="80" y="16"/>
                      <a:pt x="79" y="16"/>
                    </a:cubicBezTo>
                    <a:cubicBezTo>
                      <a:pt x="77" y="16"/>
                      <a:pt x="76" y="15"/>
                      <a:pt x="75" y="14"/>
                    </a:cubicBezTo>
                    <a:cubicBezTo>
                      <a:pt x="73" y="13"/>
                      <a:pt x="71" y="12"/>
                      <a:pt x="70" y="12"/>
                    </a:cubicBezTo>
                    <a:cubicBezTo>
                      <a:pt x="70" y="12"/>
                      <a:pt x="70" y="12"/>
                      <a:pt x="70" y="12"/>
                    </a:cubicBezTo>
                    <a:cubicBezTo>
                      <a:pt x="70" y="12"/>
                      <a:pt x="70" y="12"/>
                      <a:pt x="70" y="12"/>
                    </a:cubicBezTo>
                    <a:cubicBezTo>
                      <a:pt x="69" y="13"/>
                      <a:pt x="69" y="13"/>
                      <a:pt x="69" y="13"/>
                    </a:cubicBezTo>
                    <a:cubicBezTo>
                      <a:pt x="69" y="13"/>
                      <a:pt x="69" y="13"/>
                      <a:pt x="69" y="13"/>
                    </a:cubicBezTo>
                    <a:cubicBezTo>
                      <a:pt x="68" y="13"/>
                      <a:pt x="68" y="13"/>
                      <a:pt x="68" y="13"/>
                    </a:cubicBezTo>
                    <a:cubicBezTo>
                      <a:pt x="68" y="13"/>
                      <a:pt x="68" y="13"/>
                      <a:pt x="68" y="13"/>
                    </a:cubicBezTo>
                    <a:cubicBezTo>
                      <a:pt x="68" y="13"/>
                      <a:pt x="68" y="13"/>
                      <a:pt x="68" y="13"/>
                    </a:cubicBezTo>
                    <a:cubicBezTo>
                      <a:pt x="68" y="13"/>
                      <a:pt x="67" y="13"/>
                      <a:pt x="67" y="13"/>
                    </a:cubicBezTo>
                    <a:cubicBezTo>
                      <a:pt x="65" y="13"/>
                      <a:pt x="64" y="12"/>
                      <a:pt x="63" y="12"/>
                    </a:cubicBezTo>
                    <a:cubicBezTo>
                      <a:pt x="62" y="11"/>
                      <a:pt x="61" y="11"/>
                      <a:pt x="60" y="11"/>
                    </a:cubicBezTo>
                    <a:cubicBezTo>
                      <a:pt x="60" y="11"/>
                      <a:pt x="60" y="11"/>
                      <a:pt x="60" y="11"/>
                    </a:cubicBezTo>
                    <a:cubicBezTo>
                      <a:pt x="60" y="11"/>
                      <a:pt x="60" y="11"/>
                      <a:pt x="60" y="11"/>
                    </a:cubicBezTo>
                    <a:cubicBezTo>
                      <a:pt x="59" y="11"/>
                      <a:pt x="58" y="11"/>
                      <a:pt x="58" y="12"/>
                    </a:cubicBezTo>
                    <a:cubicBezTo>
                      <a:pt x="57" y="12"/>
                      <a:pt x="57" y="13"/>
                      <a:pt x="57" y="13"/>
                    </a:cubicBezTo>
                    <a:cubicBezTo>
                      <a:pt x="56" y="14"/>
                      <a:pt x="54" y="16"/>
                      <a:pt x="52" y="16"/>
                    </a:cubicBezTo>
                    <a:cubicBezTo>
                      <a:pt x="52" y="16"/>
                      <a:pt x="51" y="16"/>
                      <a:pt x="51" y="16"/>
                    </a:cubicBezTo>
                    <a:cubicBezTo>
                      <a:pt x="51" y="16"/>
                      <a:pt x="51" y="16"/>
                      <a:pt x="50" y="16"/>
                    </a:cubicBezTo>
                    <a:cubicBezTo>
                      <a:pt x="50" y="16"/>
                      <a:pt x="49" y="16"/>
                      <a:pt x="49" y="17"/>
                    </a:cubicBezTo>
                    <a:cubicBezTo>
                      <a:pt x="48" y="19"/>
                      <a:pt x="47" y="22"/>
                      <a:pt x="46" y="25"/>
                    </a:cubicBezTo>
                    <a:cubicBezTo>
                      <a:pt x="45" y="26"/>
                      <a:pt x="45" y="26"/>
                      <a:pt x="45" y="26"/>
                    </a:cubicBezTo>
                    <a:cubicBezTo>
                      <a:pt x="45" y="29"/>
                      <a:pt x="41" y="30"/>
                      <a:pt x="37" y="31"/>
                    </a:cubicBezTo>
                    <a:cubicBezTo>
                      <a:pt x="33" y="32"/>
                      <a:pt x="29" y="34"/>
                      <a:pt x="29" y="35"/>
                    </a:cubicBezTo>
                    <a:cubicBezTo>
                      <a:pt x="30" y="36"/>
                      <a:pt x="29" y="37"/>
                      <a:pt x="29" y="37"/>
                    </a:cubicBezTo>
                    <a:cubicBezTo>
                      <a:pt x="29" y="37"/>
                      <a:pt x="29" y="37"/>
                      <a:pt x="29" y="37"/>
                    </a:cubicBezTo>
                    <a:cubicBezTo>
                      <a:pt x="29" y="38"/>
                      <a:pt x="29" y="38"/>
                      <a:pt x="28" y="39"/>
                    </a:cubicBezTo>
                    <a:cubicBezTo>
                      <a:pt x="28" y="39"/>
                      <a:pt x="27" y="40"/>
                      <a:pt x="27" y="40"/>
                    </a:cubicBezTo>
                    <a:cubicBezTo>
                      <a:pt x="25" y="41"/>
                      <a:pt x="23" y="42"/>
                      <a:pt x="22" y="42"/>
                    </a:cubicBezTo>
                    <a:cubicBezTo>
                      <a:pt x="20" y="42"/>
                      <a:pt x="18" y="41"/>
                      <a:pt x="18" y="39"/>
                    </a:cubicBezTo>
                    <a:cubicBezTo>
                      <a:pt x="17" y="38"/>
                      <a:pt x="16" y="38"/>
                      <a:pt x="14" y="38"/>
                    </a:cubicBezTo>
                    <a:cubicBezTo>
                      <a:pt x="12" y="38"/>
                      <a:pt x="12" y="38"/>
                      <a:pt x="12" y="38"/>
                    </a:cubicBezTo>
                    <a:cubicBezTo>
                      <a:pt x="11" y="38"/>
                      <a:pt x="11" y="38"/>
                      <a:pt x="10" y="38"/>
                    </a:cubicBezTo>
                    <a:cubicBezTo>
                      <a:pt x="10" y="38"/>
                      <a:pt x="10" y="38"/>
                      <a:pt x="9" y="38"/>
                    </a:cubicBezTo>
                    <a:cubicBezTo>
                      <a:pt x="9" y="38"/>
                      <a:pt x="9" y="38"/>
                      <a:pt x="9" y="38"/>
                    </a:cubicBezTo>
                    <a:cubicBezTo>
                      <a:pt x="9" y="38"/>
                      <a:pt x="9" y="38"/>
                      <a:pt x="9" y="38"/>
                    </a:cubicBezTo>
                    <a:cubicBezTo>
                      <a:pt x="9" y="38"/>
                      <a:pt x="9" y="38"/>
                      <a:pt x="9" y="38"/>
                    </a:cubicBezTo>
                    <a:cubicBezTo>
                      <a:pt x="8" y="38"/>
                      <a:pt x="8" y="38"/>
                      <a:pt x="8" y="38"/>
                    </a:cubicBezTo>
                    <a:cubicBezTo>
                      <a:pt x="8" y="39"/>
                      <a:pt x="8" y="39"/>
                      <a:pt x="7" y="39"/>
                    </a:cubicBezTo>
                    <a:cubicBezTo>
                      <a:pt x="7" y="39"/>
                      <a:pt x="7" y="39"/>
                      <a:pt x="7" y="39"/>
                    </a:cubicBezTo>
                    <a:cubicBezTo>
                      <a:pt x="7" y="39"/>
                      <a:pt x="7" y="40"/>
                      <a:pt x="7" y="40"/>
                    </a:cubicBezTo>
                    <a:cubicBezTo>
                      <a:pt x="7" y="40"/>
                      <a:pt x="7" y="40"/>
                      <a:pt x="7" y="40"/>
                    </a:cubicBezTo>
                    <a:cubicBezTo>
                      <a:pt x="7" y="41"/>
                      <a:pt x="7" y="41"/>
                      <a:pt x="7" y="42"/>
                    </a:cubicBezTo>
                    <a:cubicBezTo>
                      <a:pt x="7" y="42"/>
                      <a:pt x="7" y="42"/>
                      <a:pt x="7" y="42"/>
                    </a:cubicBezTo>
                    <a:cubicBezTo>
                      <a:pt x="7" y="45"/>
                      <a:pt x="6" y="47"/>
                      <a:pt x="5" y="48"/>
                    </a:cubicBezTo>
                    <a:cubicBezTo>
                      <a:pt x="4" y="49"/>
                      <a:pt x="4" y="49"/>
                      <a:pt x="4" y="50"/>
                    </a:cubicBezTo>
                    <a:cubicBezTo>
                      <a:pt x="3" y="50"/>
                      <a:pt x="2" y="51"/>
                      <a:pt x="2" y="51"/>
                    </a:cubicBezTo>
                    <a:cubicBezTo>
                      <a:pt x="2" y="52"/>
                      <a:pt x="2" y="52"/>
                      <a:pt x="2" y="53"/>
                    </a:cubicBezTo>
                    <a:cubicBezTo>
                      <a:pt x="1" y="55"/>
                      <a:pt x="0" y="59"/>
                      <a:pt x="1" y="60"/>
                    </a:cubicBezTo>
                    <a:cubicBezTo>
                      <a:pt x="2" y="62"/>
                      <a:pt x="1" y="64"/>
                      <a:pt x="1" y="66"/>
                    </a:cubicBezTo>
                    <a:cubicBezTo>
                      <a:pt x="0" y="68"/>
                      <a:pt x="0" y="70"/>
                      <a:pt x="1" y="72"/>
                    </a:cubicBezTo>
                    <a:cubicBezTo>
                      <a:pt x="2" y="76"/>
                      <a:pt x="2" y="79"/>
                      <a:pt x="2" y="82"/>
                    </a:cubicBezTo>
                    <a:cubicBezTo>
                      <a:pt x="2" y="83"/>
                      <a:pt x="2" y="85"/>
                      <a:pt x="3" y="85"/>
                    </a:cubicBezTo>
                    <a:cubicBezTo>
                      <a:pt x="3" y="86"/>
                      <a:pt x="4" y="86"/>
                      <a:pt x="5" y="86"/>
                    </a:cubicBezTo>
                    <a:cubicBezTo>
                      <a:pt x="8" y="87"/>
                      <a:pt x="13" y="88"/>
                      <a:pt x="14" y="91"/>
                    </a:cubicBezTo>
                    <a:cubicBezTo>
                      <a:pt x="15" y="95"/>
                      <a:pt x="10" y="99"/>
                      <a:pt x="6" y="103"/>
                    </a:cubicBezTo>
                    <a:cubicBezTo>
                      <a:pt x="5" y="105"/>
                      <a:pt x="2" y="107"/>
                      <a:pt x="2" y="108"/>
                    </a:cubicBezTo>
                    <a:cubicBezTo>
                      <a:pt x="2" y="108"/>
                      <a:pt x="2" y="108"/>
                      <a:pt x="2" y="108"/>
                    </a:cubicBezTo>
                    <a:cubicBezTo>
                      <a:pt x="3" y="109"/>
                      <a:pt x="3" y="109"/>
                      <a:pt x="3" y="109"/>
                    </a:cubicBezTo>
                    <a:cubicBezTo>
                      <a:pt x="3" y="109"/>
                      <a:pt x="3" y="109"/>
                      <a:pt x="3" y="109"/>
                    </a:cubicBezTo>
                    <a:cubicBezTo>
                      <a:pt x="3" y="109"/>
                      <a:pt x="3" y="110"/>
                      <a:pt x="3" y="110"/>
                    </a:cubicBezTo>
                    <a:cubicBezTo>
                      <a:pt x="4" y="110"/>
                      <a:pt x="4" y="110"/>
                      <a:pt x="4" y="110"/>
                    </a:cubicBezTo>
                    <a:cubicBezTo>
                      <a:pt x="5" y="110"/>
                      <a:pt x="6" y="110"/>
                      <a:pt x="6" y="110"/>
                    </a:cubicBezTo>
                    <a:cubicBezTo>
                      <a:pt x="7" y="110"/>
                      <a:pt x="8" y="111"/>
                      <a:pt x="8" y="111"/>
                    </a:cubicBezTo>
                    <a:cubicBezTo>
                      <a:pt x="9" y="111"/>
                      <a:pt x="10" y="111"/>
                      <a:pt x="11" y="111"/>
                    </a:cubicBezTo>
                    <a:cubicBezTo>
                      <a:pt x="11" y="111"/>
                      <a:pt x="12" y="111"/>
                      <a:pt x="13" y="111"/>
                    </a:cubicBezTo>
                    <a:cubicBezTo>
                      <a:pt x="14" y="111"/>
                      <a:pt x="15" y="111"/>
                      <a:pt x="16" y="111"/>
                    </a:cubicBezTo>
                    <a:cubicBezTo>
                      <a:pt x="16" y="111"/>
                      <a:pt x="16" y="111"/>
                      <a:pt x="17" y="112"/>
                    </a:cubicBezTo>
                    <a:cubicBezTo>
                      <a:pt x="18" y="112"/>
                      <a:pt x="20" y="112"/>
                      <a:pt x="21" y="112"/>
                    </a:cubicBezTo>
                    <a:cubicBezTo>
                      <a:pt x="22" y="112"/>
                      <a:pt x="23" y="112"/>
                      <a:pt x="24" y="112"/>
                    </a:cubicBezTo>
                    <a:cubicBezTo>
                      <a:pt x="35" y="112"/>
                      <a:pt x="59" y="109"/>
                      <a:pt x="65" y="107"/>
                    </a:cubicBezTo>
                    <a:cubicBezTo>
                      <a:pt x="65" y="107"/>
                      <a:pt x="65" y="107"/>
                      <a:pt x="65" y="107"/>
                    </a:cubicBezTo>
                    <a:cubicBezTo>
                      <a:pt x="65" y="106"/>
                      <a:pt x="65" y="103"/>
                      <a:pt x="65" y="101"/>
                    </a:cubicBezTo>
                    <a:cubicBezTo>
                      <a:pt x="64" y="99"/>
                      <a:pt x="64" y="97"/>
                      <a:pt x="64" y="96"/>
                    </a:cubicBezTo>
                    <a:cubicBezTo>
                      <a:pt x="65" y="94"/>
                      <a:pt x="70" y="90"/>
                      <a:pt x="74" y="90"/>
                    </a:cubicBezTo>
                    <a:cubicBezTo>
                      <a:pt x="76" y="90"/>
                      <a:pt x="76" y="90"/>
                      <a:pt x="76" y="90"/>
                    </a:cubicBezTo>
                    <a:cubicBezTo>
                      <a:pt x="77" y="90"/>
                      <a:pt x="78" y="90"/>
                      <a:pt x="79" y="90"/>
                    </a:cubicBezTo>
                    <a:cubicBezTo>
                      <a:pt x="81" y="90"/>
                      <a:pt x="81" y="89"/>
                      <a:pt x="81" y="89"/>
                    </a:cubicBezTo>
                    <a:cubicBezTo>
                      <a:pt x="81" y="86"/>
                      <a:pt x="88" y="83"/>
                      <a:pt x="92" y="83"/>
                    </a:cubicBezTo>
                    <a:cubicBezTo>
                      <a:pt x="94" y="83"/>
                      <a:pt x="95" y="84"/>
                      <a:pt x="95" y="84"/>
                    </a:cubicBezTo>
                    <a:cubicBezTo>
                      <a:pt x="95" y="85"/>
                      <a:pt x="95" y="85"/>
                      <a:pt x="96" y="85"/>
                    </a:cubicBezTo>
                    <a:cubicBezTo>
                      <a:pt x="97" y="85"/>
                      <a:pt x="98" y="84"/>
                      <a:pt x="98" y="80"/>
                    </a:cubicBezTo>
                    <a:cubicBezTo>
                      <a:pt x="98" y="79"/>
                      <a:pt x="98" y="78"/>
                      <a:pt x="98" y="77"/>
                    </a:cubicBezTo>
                    <a:cubicBezTo>
                      <a:pt x="98" y="72"/>
                      <a:pt x="99" y="67"/>
                      <a:pt x="103" y="67"/>
                    </a:cubicBezTo>
                    <a:cubicBezTo>
                      <a:pt x="106" y="67"/>
                      <a:pt x="108" y="65"/>
                      <a:pt x="109" y="64"/>
                    </a:cubicBezTo>
                    <a:cubicBezTo>
                      <a:pt x="109" y="64"/>
                      <a:pt x="110" y="64"/>
                      <a:pt x="110" y="63"/>
                    </a:cubicBezTo>
                    <a:cubicBezTo>
                      <a:pt x="110" y="63"/>
                      <a:pt x="109" y="62"/>
                      <a:pt x="108" y="61"/>
                    </a:cubicBezTo>
                    <a:cubicBezTo>
                      <a:pt x="106" y="59"/>
                      <a:pt x="105" y="57"/>
                      <a:pt x="106" y="55"/>
                    </a:cubicBezTo>
                    <a:cubicBezTo>
                      <a:pt x="107" y="55"/>
                      <a:pt x="107" y="55"/>
                      <a:pt x="108" y="55"/>
                    </a:cubicBezTo>
                    <a:cubicBezTo>
                      <a:pt x="109" y="55"/>
                      <a:pt x="109" y="55"/>
                      <a:pt x="110" y="55"/>
                    </a:cubicBezTo>
                    <a:cubicBezTo>
                      <a:pt x="111" y="55"/>
                      <a:pt x="111" y="55"/>
                      <a:pt x="112" y="55"/>
                    </a:cubicBezTo>
                    <a:cubicBezTo>
                      <a:pt x="114" y="56"/>
                      <a:pt x="116" y="56"/>
                      <a:pt x="117" y="56"/>
                    </a:cubicBezTo>
                    <a:cubicBezTo>
                      <a:pt x="118" y="56"/>
                      <a:pt x="119" y="56"/>
                      <a:pt x="119" y="56"/>
                    </a:cubicBezTo>
                    <a:cubicBezTo>
                      <a:pt x="119" y="55"/>
                      <a:pt x="119" y="53"/>
                      <a:pt x="119" y="52"/>
                    </a:cubicBezTo>
                    <a:cubicBezTo>
                      <a:pt x="119" y="50"/>
                      <a:pt x="119" y="48"/>
                      <a:pt x="120" y="47"/>
                    </a:cubicBezTo>
                    <a:cubicBezTo>
                      <a:pt x="120" y="46"/>
                      <a:pt x="121" y="45"/>
                      <a:pt x="122" y="44"/>
                    </a:cubicBezTo>
                    <a:cubicBezTo>
                      <a:pt x="124" y="42"/>
                      <a:pt x="125" y="41"/>
                      <a:pt x="125" y="39"/>
                    </a:cubicBezTo>
                    <a:cubicBezTo>
                      <a:pt x="125" y="39"/>
                      <a:pt x="125" y="38"/>
                      <a:pt x="125" y="37"/>
                    </a:cubicBezTo>
                    <a:cubicBezTo>
                      <a:pt x="125" y="36"/>
                      <a:pt x="125" y="35"/>
                      <a:pt x="123" y="33"/>
                    </a:cubicBezTo>
                    <a:cubicBezTo>
                      <a:pt x="122" y="32"/>
                      <a:pt x="121" y="30"/>
                      <a:pt x="122" y="29"/>
                    </a:cubicBezTo>
                    <a:cubicBezTo>
                      <a:pt x="122" y="27"/>
                      <a:pt x="124" y="26"/>
                      <a:pt x="125" y="2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6" name="Freeform 176">
                <a:extLst>
                  <a:ext uri="{FF2B5EF4-FFF2-40B4-BE49-F238E27FC236}">
                    <a16:creationId xmlns:a16="http://schemas.microsoft.com/office/drawing/2014/main" id="{D6E060C3-BA8F-4F2D-8BD6-64956F50C472}"/>
                  </a:ext>
                </a:extLst>
              </p:cNvPr>
              <p:cNvSpPr>
                <a:spLocks/>
              </p:cNvSpPr>
              <p:nvPr/>
            </p:nvSpPr>
            <p:spPr bwMode="auto">
              <a:xfrm>
                <a:off x="8094181" y="3655598"/>
                <a:ext cx="47921" cy="17222"/>
              </a:xfrm>
              <a:custGeom>
                <a:avLst/>
                <a:gdLst>
                  <a:gd name="T0" fmla="*/ 12 w 19"/>
                  <a:gd name="T1" fmla="*/ 1 h 7"/>
                  <a:gd name="T2" fmla="*/ 10 w 19"/>
                  <a:gd name="T3" fmla="*/ 0 h 7"/>
                  <a:gd name="T4" fmla="*/ 10 w 19"/>
                  <a:gd name="T5" fmla="*/ 0 h 7"/>
                  <a:gd name="T6" fmla="*/ 9 w 19"/>
                  <a:gd name="T7" fmla="*/ 0 h 7"/>
                  <a:gd name="T8" fmla="*/ 9 w 19"/>
                  <a:gd name="T9" fmla="*/ 0 h 7"/>
                  <a:gd name="T10" fmla="*/ 8 w 19"/>
                  <a:gd name="T11" fmla="*/ 0 h 7"/>
                  <a:gd name="T12" fmla="*/ 7 w 19"/>
                  <a:gd name="T13" fmla="*/ 1 h 7"/>
                  <a:gd name="T14" fmla="*/ 7 w 19"/>
                  <a:gd name="T15" fmla="*/ 1 h 7"/>
                  <a:gd name="T16" fmla="*/ 5 w 19"/>
                  <a:gd name="T17" fmla="*/ 2 h 7"/>
                  <a:gd name="T18" fmla="*/ 5 w 19"/>
                  <a:gd name="T19" fmla="*/ 2 h 7"/>
                  <a:gd name="T20" fmla="*/ 0 w 19"/>
                  <a:gd name="T21" fmla="*/ 7 h 7"/>
                  <a:gd name="T22" fmla="*/ 4 w 19"/>
                  <a:gd name="T23" fmla="*/ 6 h 7"/>
                  <a:gd name="T24" fmla="*/ 5 w 19"/>
                  <a:gd name="T25" fmla="*/ 6 h 7"/>
                  <a:gd name="T26" fmla="*/ 6 w 19"/>
                  <a:gd name="T27" fmla="*/ 5 h 7"/>
                  <a:gd name="T28" fmla="*/ 7 w 19"/>
                  <a:gd name="T29" fmla="*/ 5 h 7"/>
                  <a:gd name="T30" fmla="*/ 8 w 19"/>
                  <a:gd name="T31" fmla="*/ 5 h 7"/>
                  <a:gd name="T32" fmla="*/ 10 w 19"/>
                  <a:gd name="T33" fmla="*/ 6 h 7"/>
                  <a:gd name="T34" fmla="*/ 11 w 19"/>
                  <a:gd name="T35" fmla="*/ 6 h 7"/>
                  <a:gd name="T36" fmla="*/ 12 w 19"/>
                  <a:gd name="T37" fmla="*/ 6 h 7"/>
                  <a:gd name="T38" fmla="*/ 13 w 19"/>
                  <a:gd name="T39" fmla="*/ 6 h 7"/>
                  <a:gd name="T40" fmla="*/ 15 w 19"/>
                  <a:gd name="T41" fmla="*/ 5 h 7"/>
                  <a:gd name="T42" fmla="*/ 16 w 19"/>
                  <a:gd name="T43" fmla="*/ 5 h 7"/>
                  <a:gd name="T44" fmla="*/ 17 w 19"/>
                  <a:gd name="T45" fmla="*/ 5 h 7"/>
                  <a:gd name="T46" fmla="*/ 18 w 19"/>
                  <a:gd name="T47" fmla="*/ 4 h 7"/>
                  <a:gd name="T48" fmla="*/ 19 w 19"/>
                  <a:gd name="T49" fmla="*/ 3 h 7"/>
                  <a:gd name="T50" fmla="*/ 15 w 19"/>
                  <a:gd name="T51" fmla="*/ 3 h 7"/>
                  <a:gd name="T52" fmla="*/ 12 w 19"/>
                  <a:gd name="T5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7">
                    <a:moveTo>
                      <a:pt x="12" y="1"/>
                    </a:moveTo>
                    <a:cubicBezTo>
                      <a:pt x="11" y="1"/>
                      <a:pt x="11" y="0"/>
                      <a:pt x="10" y="0"/>
                    </a:cubicBezTo>
                    <a:cubicBezTo>
                      <a:pt x="10" y="0"/>
                      <a:pt x="10" y="0"/>
                      <a:pt x="10" y="0"/>
                    </a:cubicBezTo>
                    <a:cubicBezTo>
                      <a:pt x="10" y="0"/>
                      <a:pt x="9" y="0"/>
                      <a:pt x="9" y="0"/>
                    </a:cubicBezTo>
                    <a:cubicBezTo>
                      <a:pt x="9" y="0"/>
                      <a:pt x="9" y="0"/>
                      <a:pt x="9" y="0"/>
                    </a:cubicBezTo>
                    <a:cubicBezTo>
                      <a:pt x="8" y="0"/>
                      <a:pt x="8" y="0"/>
                      <a:pt x="8" y="0"/>
                    </a:cubicBezTo>
                    <a:cubicBezTo>
                      <a:pt x="8" y="1"/>
                      <a:pt x="7" y="1"/>
                      <a:pt x="7" y="1"/>
                    </a:cubicBezTo>
                    <a:cubicBezTo>
                      <a:pt x="7" y="1"/>
                      <a:pt x="7" y="1"/>
                      <a:pt x="7" y="1"/>
                    </a:cubicBezTo>
                    <a:cubicBezTo>
                      <a:pt x="6" y="1"/>
                      <a:pt x="6" y="2"/>
                      <a:pt x="5" y="2"/>
                    </a:cubicBezTo>
                    <a:cubicBezTo>
                      <a:pt x="5" y="2"/>
                      <a:pt x="5" y="2"/>
                      <a:pt x="5" y="2"/>
                    </a:cubicBezTo>
                    <a:cubicBezTo>
                      <a:pt x="3" y="4"/>
                      <a:pt x="1" y="6"/>
                      <a:pt x="0" y="7"/>
                    </a:cubicBezTo>
                    <a:cubicBezTo>
                      <a:pt x="1" y="7"/>
                      <a:pt x="2" y="6"/>
                      <a:pt x="4" y="6"/>
                    </a:cubicBezTo>
                    <a:cubicBezTo>
                      <a:pt x="4" y="6"/>
                      <a:pt x="4" y="6"/>
                      <a:pt x="5" y="6"/>
                    </a:cubicBezTo>
                    <a:cubicBezTo>
                      <a:pt x="5" y="6"/>
                      <a:pt x="5" y="6"/>
                      <a:pt x="6" y="5"/>
                    </a:cubicBezTo>
                    <a:cubicBezTo>
                      <a:pt x="6" y="5"/>
                      <a:pt x="7" y="5"/>
                      <a:pt x="7" y="5"/>
                    </a:cubicBezTo>
                    <a:cubicBezTo>
                      <a:pt x="7" y="5"/>
                      <a:pt x="8" y="5"/>
                      <a:pt x="8" y="5"/>
                    </a:cubicBezTo>
                    <a:cubicBezTo>
                      <a:pt x="9" y="5"/>
                      <a:pt x="9" y="5"/>
                      <a:pt x="10" y="6"/>
                    </a:cubicBezTo>
                    <a:cubicBezTo>
                      <a:pt x="10" y="6"/>
                      <a:pt x="11" y="6"/>
                      <a:pt x="11" y="6"/>
                    </a:cubicBezTo>
                    <a:cubicBezTo>
                      <a:pt x="11" y="6"/>
                      <a:pt x="11" y="6"/>
                      <a:pt x="12" y="6"/>
                    </a:cubicBezTo>
                    <a:cubicBezTo>
                      <a:pt x="12" y="6"/>
                      <a:pt x="12" y="6"/>
                      <a:pt x="13" y="6"/>
                    </a:cubicBezTo>
                    <a:cubicBezTo>
                      <a:pt x="13" y="6"/>
                      <a:pt x="14" y="6"/>
                      <a:pt x="15" y="5"/>
                    </a:cubicBezTo>
                    <a:cubicBezTo>
                      <a:pt x="15" y="5"/>
                      <a:pt x="16" y="5"/>
                      <a:pt x="16" y="5"/>
                    </a:cubicBezTo>
                    <a:cubicBezTo>
                      <a:pt x="16" y="5"/>
                      <a:pt x="17" y="5"/>
                      <a:pt x="17" y="5"/>
                    </a:cubicBezTo>
                    <a:cubicBezTo>
                      <a:pt x="17" y="4"/>
                      <a:pt x="18" y="4"/>
                      <a:pt x="18" y="4"/>
                    </a:cubicBezTo>
                    <a:cubicBezTo>
                      <a:pt x="19" y="4"/>
                      <a:pt x="19" y="4"/>
                      <a:pt x="19" y="3"/>
                    </a:cubicBezTo>
                    <a:cubicBezTo>
                      <a:pt x="17" y="3"/>
                      <a:pt x="16" y="3"/>
                      <a:pt x="15" y="3"/>
                    </a:cubicBezTo>
                    <a:cubicBezTo>
                      <a:pt x="13" y="3"/>
                      <a:pt x="12" y="2"/>
                      <a:pt x="12" y="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7" name="Freeform 178">
                <a:extLst>
                  <a:ext uri="{FF2B5EF4-FFF2-40B4-BE49-F238E27FC236}">
                    <a16:creationId xmlns:a16="http://schemas.microsoft.com/office/drawing/2014/main" id="{541A8FE9-A54C-4433-9E2C-716EC56A65E5}"/>
                  </a:ext>
                </a:extLst>
              </p:cNvPr>
              <p:cNvSpPr>
                <a:spLocks/>
              </p:cNvSpPr>
              <p:nvPr/>
            </p:nvSpPr>
            <p:spPr bwMode="auto">
              <a:xfrm>
                <a:off x="7294507" y="3579225"/>
                <a:ext cx="27705" cy="19468"/>
              </a:xfrm>
              <a:custGeom>
                <a:avLst/>
                <a:gdLst>
                  <a:gd name="T0" fmla="*/ 2 w 11"/>
                  <a:gd name="T1" fmla="*/ 3 h 8"/>
                  <a:gd name="T2" fmla="*/ 3 w 11"/>
                  <a:gd name="T3" fmla="*/ 4 h 8"/>
                  <a:gd name="T4" fmla="*/ 5 w 11"/>
                  <a:gd name="T5" fmla="*/ 7 h 8"/>
                  <a:gd name="T6" fmla="*/ 10 w 11"/>
                  <a:gd name="T7" fmla="*/ 8 h 8"/>
                  <a:gd name="T8" fmla="*/ 11 w 11"/>
                  <a:gd name="T9" fmla="*/ 8 h 8"/>
                  <a:gd name="T10" fmla="*/ 11 w 11"/>
                  <a:gd name="T11" fmla="*/ 8 h 8"/>
                  <a:gd name="T12" fmla="*/ 11 w 11"/>
                  <a:gd name="T13" fmla="*/ 7 h 8"/>
                  <a:gd name="T14" fmla="*/ 11 w 11"/>
                  <a:gd name="T15" fmla="*/ 7 h 8"/>
                  <a:gd name="T16" fmla="*/ 11 w 11"/>
                  <a:gd name="T17" fmla="*/ 6 h 8"/>
                  <a:gd name="T18" fmla="*/ 10 w 11"/>
                  <a:gd name="T19" fmla="*/ 6 h 8"/>
                  <a:gd name="T20" fmla="*/ 10 w 11"/>
                  <a:gd name="T21" fmla="*/ 5 h 8"/>
                  <a:gd name="T22" fmla="*/ 9 w 11"/>
                  <a:gd name="T23" fmla="*/ 4 h 8"/>
                  <a:gd name="T24" fmla="*/ 6 w 11"/>
                  <a:gd name="T25" fmla="*/ 2 h 8"/>
                  <a:gd name="T26" fmla="*/ 6 w 11"/>
                  <a:gd name="T27" fmla="*/ 2 h 8"/>
                  <a:gd name="T28" fmla="*/ 4 w 11"/>
                  <a:gd name="T29" fmla="*/ 2 h 8"/>
                  <a:gd name="T30" fmla="*/ 2 w 11"/>
                  <a:gd name="T31" fmla="*/ 1 h 8"/>
                  <a:gd name="T32" fmla="*/ 0 w 11"/>
                  <a:gd name="T33" fmla="*/ 0 h 8"/>
                  <a:gd name="T34" fmla="*/ 0 w 11"/>
                  <a:gd name="T35" fmla="*/ 0 h 8"/>
                  <a:gd name="T36" fmla="*/ 0 w 11"/>
                  <a:gd name="T37" fmla="*/ 0 h 8"/>
                  <a:gd name="T38" fmla="*/ 0 w 11"/>
                  <a:gd name="T39" fmla="*/ 1 h 8"/>
                  <a:gd name="T40" fmla="*/ 1 w 11"/>
                  <a:gd name="T41" fmla="*/ 2 h 8"/>
                  <a:gd name="T42" fmla="*/ 1 w 11"/>
                  <a:gd name="T43" fmla="*/ 2 h 8"/>
                  <a:gd name="T44" fmla="*/ 1 w 11"/>
                  <a:gd name="T45" fmla="*/ 3 h 8"/>
                  <a:gd name="T46" fmla="*/ 2 w 11"/>
                  <a:gd name="T4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8">
                    <a:moveTo>
                      <a:pt x="2" y="3"/>
                    </a:moveTo>
                    <a:cubicBezTo>
                      <a:pt x="2" y="3"/>
                      <a:pt x="2" y="3"/>
                      <a:pt x="3" y="4"/>
                    </a:cubicBezTo>
                    <a:cubicBezTo>
                      <a:pt x="5" y="5"/>
                      <a:pt x="5" y="6"/>
                      <a:pt x="5" y="7"/>
                    </a:cubicBezTo>
                    <a:cubicBezTo>
                      <a:pt x="5" y="7"/>
                      <a:pt x="6" y="7"/>
                      <a:pt x="10" y="8"/>
                    </a:cubicBezTo>
                    <a:cubicBezTo>
                      <a:pt x="10" y="8"/>
                      <a:pt x="11" y="8"/>
                      <a:pt x="11" y="8"/>
                    </a:cubicBezTo>
                    <a:cubicBezTo>
                      <a:pt x="11" y="8"/>
                      <a:pt x="11" y="8"/>
                      <a:pt x="11" y="8"/>
                    </a:cubicBezTo>
                    <a:cubicBezTo>
                      <a:pt x="11" y="8"/>
                      <a:pt x="11" y="8"/>
                      <a:pt x="11" y="7"/>
                    </a:cubicBezTo>
                    <a:cubicBezTo>
                      <a:pt x="11" y="7"/>
                      <a:pt x="11" y="7"/>
                      <a:pt x="11" y="7"/>
                    </a:cubicBezTo>
                    <a:cubicBezTo>
                      <a:pt x="11" y="7"/>
                      <a:pt x="11" y="6"/>
                      <a:pt x="11" y="6"/>
                    </a:cubicBezTo>
                    <a:cubicBezTo>
                      <a:pt x="11" y="6"/>
                      <a:pt x="10" y="6"/>
                      <a:pt x="10" y="6"/>
                    </a:cubicBezTo>
                    <a:cubicBezTo>
                      <a:pt x="10" y="5"/>
                      <a:pt x="10" y="5"/>
                      <a:pt x="10" y="5"/>
                    </a:cubicBezTo>
                    <a:cubicBezTo>
                      <a:pt x="10" y="5"/>
                      <a:pt x="9" y="4"/>
                      <a:pt x="9" y="4"/>
                    </a:cubicBezTo>
                    <a:cubicBezTo>
                      <a:pt x="7" y="2"/>
                      <a:pt x="7" y="2"/>
                      <a:pt x="6" y="2"/>
                    </a:cubicBezTo>
                    <a:cubicBezTo>
                      <a:pt x="6" y="2"/>
                      <a:pt x="6" y="2"/>
                      <a:pt x="6" y="2"/>
                    </a:cubicBezTo>
                    <a:cubicBezTo>
                      <a:pt x="5" y="2"/>
                      <a:pt x="4" y="2"/>
                      <a:pt x="4" y="2"/>
                    </a:cubicBezTo>
                    <a:cubicBezTo>
                      <a:pt x="3" y="2"/>
                      <a:pt x="3" y="2"/>
                      <a:pt x="2" y="1"/>
                    </a:cubicBezTo>
                    <a:cubicBezTo>
                      <a:pt x="2" y="1"/>
                      <a:pt x="1" y="1"/>
                      <a:pt x="0" y="0"/>
                    </a:cubicBezTo>
                    <a:cubicBezTo>
                      <a:pt x="0" y="0"/>
                      <a:pt x="0" y="0"/>
                      <a:pt x="0" y="0"/>
                    </a:cubicBezTo>
                    <a:cubicBezTo>
                      <a:pt x="0" y="0"/>
                      <a:pt x="0" y="0"/>
                      <a:pt x="0" y="0"/>
                    </a:cubicBezTo>
                    <a:cubicBezTo>
                      <a:pt x="0" y="1"/>
                      <a:pt x="0" y="1"/>
                      <a:pt x="0" y="1"/>
                    </a:cubicBezTo>
                    <a:cubicBezTo>
                      <a:pt x="0" y="1"/>
                      <a:pt x="1" y="1"/>
                      <a:pt x="1" y="2"/>
                    </a:cubicBezTo>
                    <a:cubicBezTo>
                      <a:pt x="1" y="2"/>
                      <a:pt x="1" y="2"/>
                      <a:pt x="1" y="2"/>
                    </a:cubicBezTo>
                    <a:cubicBezTo>
                      <a:pt x="1" y="2"/>
                      <a:pt x="1" y="2"/>
                      <a:pt x="1" y="3"/>
                    </a:cubicBezTo>
                    <a:cubicBezTo>
                      <a:pt x="1" y="3"/>
                      <a:pt x="2" y="3"/>
                      <a:pt x="2" y="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8" name="Freeform 179">
                <a:extLst>
                  <a:ext uri="{FF2B5EF4-FFF2-40B4-BE49-F238E27FC236}">
                    <a16:creationId xmlns:a16="http://schemas.microsoft.com/office/drawing/2014/main" id="{9C8871E1-C09C-4F3C-8794-8E89DAB722A2}"/>
                  </a:ext>
                </a:extLst>
              </p:cNvPr>
              <p:cNvSpPr>
                <a:spLocks/>
              </p:cNvSpPr>
              <p:nvPr/>
            </p:nvSpPr>
            <p:spPr bwMode="auto">
              <a:xfrm>
                <a:off x="7999089" y="3460922"/>
                <a:ext cx="303247" cy="125791"/>
              </a:xfrm>
              <a:custGeom>
                <a:avLst/>
                <a:gdLst>
                  <a:gd name="T0" fmla="*/ 50 w 121"/>
                  <a:gd name="T1" fmla="*/ 46 h 51"/>
                  <a:gd name="T2" fmla="*/ 54 w 121"/>
                  <a:gd name="T3" fmla="*/ 41 h 51"/>
                  <a:gd name="T4" fmla="*/ 63 w 121"/>
                  <a:gd name="T5" fmla="*/ 37 h 51"/>
                  <a:gd name="T6" fmla="*/ 72 w 121"/>
                  <a:gd name="T7" fmla="*/ 36 h 51"/>
                  <a:gd name="T8" fmla="*/ 82 w 121"/>
                  <a:gd name="T9" fmla="*/ 33 h 51"/>
                  <a:gd name="T10" fmla="*/ 93 w 121"/>
                  <a:gd name="T11" fmla="*/ 30 h 51"/>
                  <a:gd name="T12" fmla="*/ 110 w 121"/>
                  <a:gd name="T13" fmla="*/ 20 h 51"/>
                  <a:gd name="T14" fmla="*/ 121 w 121"/>
                  <a:gd name="T15" fmla="*/ 14 h 51"/>
                  <a:gd name="T16" fmla="*/ 121 w 121"/>
                  <a:gd name="T17" fmla="*/ 13 h 51"/>
                  <a:gd name="T18" fmla="*/ 119 w 121"/>
                  <a:gd name="T19" fmla="*/ 13 h 51"/>
                  <a:gd name="T20" fmla="*/ 118 w 121"/>
                  <a:gd name="T21" fmla="*/ 13 h 51"/>
                  <a:gd name="T22" fmla="*/ 108 w 121"/>
                  <a:gd name="T23" fmla="*/ 8 h 51"/>
                  <a:gd name="T24" fmla="*/ 102 w 121"/>
                  <a:gd name="T25" fmla="*/ 7 h 51"/>
                  <a:gd name="T26" fmla="*/ 71 w 121"/>
                  <a:gd name="T27" fmla="*/ 6 h 51"/>
                  <a:gd name="T28" fmla="*/ 57 w 121"/>
                  <a:gd name="T29" fmla="*/ 1 h 51"/>
                  <a:gd name="T30" fmla="*/ 36 w 121"/>
                  <a:gd name="T31" fmla="*/ 8 h 51"/>
                  <a:gd name="T32" fmla="*/ 14 w 121"/>
                  <a:gd name="T33" fmla="*/ 16 h 51"/>
                  <a:gd name="T34" fmla="*/ 14 w 121"/>
                  <a:gd name="T35" fmla="*/ 16 h 51"/>
                  <a:gd name="T36" fmla="*/ 14 w 121"/>
                  <a:gd name="T37" fmla="*/ 16 h 51"/>
                  <a:gd name="T38" fmla="*/ 13 w 121"/>
                  <a:gd name="T39" fmla="*/ 17 h 51"/>
                  <a:gd name="T40" fmla="*/ 13 w 121"/>
                  <a:gd name="T41" fmla="*/ 19 h 51"/>
                  <a:gd name="T42" fmla="*/ 12 w 121"/>
                  <a:gd name="T43" fmla="*/ 21 h 51"/>
                  <a:gd name="T44" fmla="*/ 14 w 121"/>
                  <a:gd name="T45" fmla="*/ 22 h 51"/>
                  <a:gd name="T46" fmla="*/ 15 w 121"/>
                  <a:gd name="T47" fmla="*/ 24 h 51"/>
                  <a:gd name="T48" fmla="*/ 23 w 121"/>
                  <a:gd name="T49" fmla="*/ 24 h 51"/>
                  <a:gd name="T50" fmla="*/ 42 w 121"/>
                  <a:gd name="T51" fmla="*/ 34 h 51"/>
                  <a:gd name="T52" fmla="*/ 31 w 121"/>
                  <a:gd name="T53" fmla="*/ 40 h 51"/>
                  <a:gd name="T54" fmla="*/ 24 w 121"/>
                  <a:gd name="T55" fmla="*/ 40 h 51"/>
                  <a:gd name="T56" fmla="*/ 22 w 121"/>
                  <a:gd name="T57" fmla="*/ 41 h 51"/>
                  <a:gd name="T58" fmla="*/ 19 w 121"/>
                  <a:gd name="T59" fmla="*/ 42 h 51"/>
                  <a:gd name="T60" fmla="*/ 15 w 121"/>
                  <a:gd name="T61" fmla="*/ 42 h 51"/>
                  <a:gd name="T62" fmla="*/ 13 w 121"/>
                  <a:gd name="T63" fmla="*/ 42 h 51"/>
                  <a:gd name="T64" fmla="*/ 11 w 121"/>
                  <a:gd name="T65" fmla="*/ 42 h 51"/>
                  <a:gd name="T66" fmla="*/ 9 w 121"/>
                  <a:gd name="T67" fmla="*/ 42 h 51"/>
                  <a:gd name="T68" fmla="*/ 7 w 121"/>
                  <a:gd name="T69" fmla="*/ 42 h 51"/>
                  <a:gd name="T70" fmla="*/ 0 w 121"/>
                  <a:gd name="T71" fmla="*/ 48 h 51"/>
                  <a:gd name="T72" fmla="*/ 10 w 121"/>
                  <a:gd name="T73" fmla="*/ 47 h 51"/>
                  <a:gd name="T74" fmla="*/ 26 w 121"/>
                  <a:gd name="T75" fmla="*/ 49 h 51"/>
                  <a:gd name="T76" fmla="*/ 33 w 121"/>
                  <a:gd name="T77" fmla="*/ 50 h 51"/>
                  <a:gd name="T78" fmla="*/ 35 w 121"/>
                  <a:gd name="T79" fmla="*/ 51 h 51"/>
                  <a:gd name="T80" fmla="*/ 38 w 121"/>
                  <a:gd name="T81" fmla="*/ 51 h 51"/>
                  <a:gd name="T82" fmla="*/ 40 w 121"/>
                  <a:gd name="T83" fmla="*/ 51 h 51"/>
                  <a:gd name="T84" fmla="*/ 44 w 121"/>
                  <a:gd name="T85" fmla="*/ 50 h 51"/>
                  <a:gd name="T86" fmla="*/ 45 w 121"/>
                  <a:gd name="T87" fmla="*/ 50 h 51"/>
                  <a:gd name="T88" fmla="*/ 50 w 121"/>
                  <a:gd name="T8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 h="51">
                    <a:moveTo>
                      <a:pt x="50" y="48"/>
                    </a:moveTo>
                    <a:cubicBezTo>
                      <a:pt x="50" y="48"/>
                      <a:pt x="50" y="47"/>
                      <a:pt x="50" y="47"/>
                    </a:cubicBezTo>
                    <a:cubicBezTo>
                      <a:pt x="50" y="47"/>
                      <a:pt x="50" y="47"/>
                      <a:pt x="50" y="46"/>
                    </a:cubicBezTo>
                    <a:cubicBezTo>
                      <a:pt x="50" y="46"/>
                      <a:pt x="50" y="46"/>
                      <a:pt x="50" y="46"/>
                    </a:cubicBezTo>
                    <a:cubicBezTo>
                      <a:pt x="50" y="46"/>
                      <a:pt x="50" y="45"/>
                      <a:pt x="50" y="45"/>
                    </a:cubicBezTo>
                    <a:cubicBezTo>
                      <a:pt x="50" y="42"/>
                      <a:pt x="53" y="42"/>
                      <a:pt x="54" y="41"/>
                    </a:cubicBezTo>
                    <a:cubicBezTo>
                      <a:pt x="55" y="41"/>
                      <a:pt x="55" y="41"/>
                      <a:pt x="56" y="41"/>
                    </a:cubicBezTo>
                    <a:cubicBezTo>
                      <a:pt x="57" y="41"/>
                      <a:pt x="58" y="40"/>
                      <a:pt x="59" y="39"/>
                    </a:cubicBezTo>
                    <a:cubicBezTo>
                      <a:pt x="60" y="38"/>
                      <a:pt x="61" y="37"/>
                      <a:pt x="63" y="37"/>
                    </a:cubicBezTo>
                    <a:cubicBezTo>
                      <a:pt x="63" y="37"/>
                      <a:pt x="64" y="37"/>
                      <a:pt x="65" y="36"/>
                    </a:cubicBezTo>
                    <a:cubicBezTo>
                      <a:pt x="66" y="35"/>
                      <a:pt x="68" y="34"/>
                      <a:pt x="70" y="35"/>
                    </a:cubicBezTo>
                    <a:cubicBezTo>
                      <a:pt x="70" y="35"/>
                      <a:pt x="71" y="36"/>
                      <a:pt x="72" y="36"/>
                    </a:cubicBezTo>
                    <a:cubicBezTo>
                      <a:pt x="73" y="37"/>
                      <a:pt x="74" y="38"/>
                      <a:pt x="76" y="37"/>
                    </a:cubicBezTo>
                    <a:cubicBezTo>
                      <a:pt x="77" y="36"/>
                      <a:pt x="78" y="36"/>
                      <a:pt x="78" y="36"/>
                    </a:cubicBezTo>
                    <a:cubicBezTo>
                      <a:pt x="79" y="36"/>
                      <a:pt x="80" y="35"/>
                      <a:pt x="82" y="33"/>
                    </a:cubicBezTo>
                    <a:cubicBezTo>
                      <a:pt x="84" y="30"/>
                      <a:pt x="86" y="29"/>
                      <a:pt x="89" y="29"/>
                    </a:cubicBezTo>
                    <a:cubicBezTo>
                      <a:pt x="90" y="29"/>
                      <a:pt x="91" y="29"/>
                      <a:pt x="92" y="29"/>
                    </a:cubicBezTo>
                    <a:cubicBezTo>
                      <a:pt x="93" y="30"/>
                      <a:pt x="93" y="30"/>
                      <a:pt x="93" y="30"/>
                    </a:cubicBezTo>
                    <a:cubicBezTo>
                      <a:pt x="98" y="30"/>
                      <a:pt x="100" y="28"/>
                      <a:pt x="101" y="25"/>
                    </a:cubicBezTo>
                    <a:cubicBezTo>
                      <a:pt x="102" y="23"/>
                      <a:pt x="105" y="22"/>
                      <a:pt x="107" y="21"/>
                    </a:cubicBezTo>
                    <a:cubicBezTo>
                      <a:pt x="108" y="21"/>
                      <a:pt x="109" y="20"/>
                      <a:pt x="110" y="20"/>
                    </a:cubicBezTo>
                    <a:cubicBezTo>
                      <a:pt x="113" y="18"/>
                      <a:pt x="118" y="16"/>
                      <a:pt x="120" y="15"/>
                    </a:cubicBezTo>
                    <a:cubicBezTo>
                      <a:pt x="121" y="15"/>
                      <a:pt x="121" y="15"/>
                      <a:pt x="121" y="15"/>
                    </a:cubicBezTo>
                    <a:cubicBezTo>
                      <a:pt x="121" y="15"/>
                      <a:pt x="121" y="14"/>
                      <a:pt x="121" y="14"/>
                    </a:cubicBezTo>
                    <a:cubicBezTo>
                      <a:pt x="121" y="14"/>
                      <a:pt x="121" y="14"/>
                      <a:pt x="121" y="14"/>
                    </a:cubicBezTo>
                    <a:cubicBezTo>
                      <a:pt x="121" y="14"/>
                      <a:pt x="121" y="14"/>
                      <a:pt x="121" y="14"/>
                    </a:cubicBezTo>
                    <a:cubicBezTo>
                      <a:pt x="121" y="14"/>
                      <a:pt x="121" y="14"/>
                      <a:pt x="121" y="13"/>
                    </a:cubicBezTo>
                    <a:cubicBezTo>
                      <a:pt x="121" y="13"/>
                      <a:pt x="120" y="13"/>
                      <a:pt x="120" y="13"/>
                    </a:cubicBezTo>
                    <a:cubicBezTo>
                      <a:pt x="120" y="13"/>
                      <a:pt x="120" y="13"/>
                      <a:pt x="120" y="13"/>
                    </a:cubicBezTo>
                    <a:cubicBezTo>
                      <a:pt x="120" y="13"/>
                      <a:pt x="120" y="13"/>
                      <a:pt x="119" y="13"/>
                    </a:cubicBezTo>
                    <a:cubicBezTo>
                      <a:pt x="119" y="13"/>
                      <a:pt x="119" y="13"/>
                      <a:pt x="119" y="13"/>
                    </a:cubicBezTo>
                    <a:cubicBezTo>
                      <a:pt x="119" y="13"/>
                      <a:pt x="119" y="13"/>
                      <a:pt x="119" y="13"/>
                    </a:cubicBezTo>
                    <a:cubicBezTo>
                      <a:pt x="118" y="13"/>
                      <a:pt x="118" y="13"/>
                      <a:pt x="118" y="13"/>
                    </a:cubicBezTo>
                    <a:cubicBezTo>
                      <a:pt x="117" y="13"/>
                      <a:pt x="117" y="13"/>
                      <a:pt x="117" y="13"/>
                    </a:cubicBezTo>
                    <a:cubicBezTo>
                      <a:pt x="115" y="13"/>
                      <a:pt x="114" y="13"/>
                      <a:pt x="112" y="10"/>
                    </a:cubicBezTo>
                    <a:cubicBezTo>
                      <a:pt x="110" y="8"/>
                      <a:pt x="109" y="8"/>
                      <a:pt x="108" y="8"/>
                    </a:cubicBezTo>
                    <a:cubicBezTo>
                      <a:pt x="108" y="8"/>
                      <a:pt x="108" y="8"/>
                      <a:pt x="108" y="8"/>
                    </a:cubicBezTo>
                    <a:cubicBezTo>
                      <a:pt x="107" y="8"/>
                      <a:pt x="107" y="8"/>
                      <a:pt x="106" y="8"/>
                    </a:cubicBezTo>
                    <a:cubicBezTo>
                      <a:pt x="105" y="8"/>
                      <a:pt x="103" y="8"/>
                      <a:pt x="102" y="7"/>
                    </a:cubicBezTo>
                    <a:cubicBezTo>
                      <a:pt x="98" y="7"/>
                      <a:pt x="87" y="5"/>
                      <a:pt x="79" y="5"/>
                    </a:cubicBezTo>
                    <a:cubicBezTo>
                      <a:pt x="75" y="5"/>
                      <a:pt x="74" y="6"/>
                      <a:pt x="73" y="6"/>
                    </a:cubicBezTo>
                    <a:cubicBezTo>
                      <a:pt x="73" y="6"/>
                      <a:pt x="72" y="6"/>
                      <a:pt x="71" y="6"/>
                    </a:cubicBezTo>
                    <a:cubicBezTo>
                      <a:pt x="67" y="6"/>
                      <a:pt x="63" y="4"/>
                      <a:pt x="60" y="2"/>
                    </a:cubicBezTo>
                    <a:cubicBezTo>
                      <a:pt x="59" y="2"/>
                      <a:pt x="59" y="2"/>
                      <a:pt x="58" y="2"/>
                    </a:cubicBezTo>
                    <a:cubicBezTo>
                      <a:pt x="57" y="1"/>
                      <a:pt x="57" y="1"/>
                      <a:pt x="57" y="1"/>
                    </a:cubicBezTo>
                    <a:cubicBezTo>
                      <a:pt x="55" y="0"/>
                      <a:pt x="48" y="1"/>
                      <a:pt x="47" y="5"/>
                    </a:cubicBezTo>
                    <a:cubicBezTo>
                      <a:pt x="47" y="9"/>
                      <a:pt x="44" y="10"/>
                      <a:pt x="43" y="10"/>
                    </a:cubicBezTo>
                    <a:cubicBezTo>
                      <a:pt x="41" y="10"/>
                      <a:pt x="39" y="9"/>
                      <a:pt x="36" y="8"/>
                    </a:cubicBezTo>
                    <a:cubicBezTo>
                      <a:pt x="33" y="6"/>
                      <a:pt x="30" y="6"/>
                      <a:pt x="27" y="6"/>
                    </a:cubicBezTo>
                    <a:cubicBezTo>
                      <a:pt x="24" y="6"/>
                      <a:pt x="22" y="6"/>
                      <a:pt x="22" y="7"/>
                    </a:cubicBezTo>
                    <a:cubicBezTo>
                      <a:pt x="22" y="11"/>
                      <a:pt x="17" y="15"/>
                      <a:pt x="14"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7"/>
                      <a:pt x="14" y="17"/>
                    </a:cubicBezTo>
                    <a:cubicBezTo>
                      <a:pt x="14" y="17"/>
                      <a:pt x="14" y="17"/>
                      <a:pt x="13" y="17"/>
                    </a:cubicBezTo>
                    <a:cubicBezTo>
                      <a:pt x="13" y="17"/>
                      <a:pt x="13" y="17"/>
                      <a:pt x="13" y="17"/>
                    </a:cubicBezTo>
                    <a:cubicBezTo>
                      <a:pt x="13" y="17"/>
                      <a:pt x="13" y="18"/>
                      <a:pt x="13" y="18"/>
                    </a:cubicBezTo>
                    <a:cubicBezTo>
                      <a:pt x="13" y="18"/>
                      <a:pt x="13" y="18"/>
                      <a:pt x="13" y="18"/>
                    </a:cubicBezTo>
                    <a:cubicBezTo>
                      <a:pt x="13" y="18"/>
                      <a:pt x="13" y="19"/>
                      <a:pt x="13" y="19"/>
                    </a:cubicBezTo>
                    <a:cubicBezTo>
                      <a:pt x="12" y="19"/>
                      <a:pt x="12" y="19"/>
                      <a:pt x="12" y="19"/>
                    </a:cubicBezTo>
                    <a:cubicBezTo>
                      <a:pt x="12" y="20"/>
                      <a:pt x="12" y="20"/>
                      <a:pt x="12" y="20"/>
                    </a:cubicBezTo>
                    <a:cubicBezTo>
                      <a:pt x="12" y="20"/>
                      <a:pt x="12" y="21"/>
                      <a:pt x="12" y="21"/>
                    </a:cubicBezTo>
                    <a:cubicBezTo>
                      <a:pt x="12" y="21"/>
                      <a:pt x="12" y="21"/>
                      <a:pt x="12" y="21"/>
                    </a:cubicBezTo>
                    <a:cubicBezTo>
                      <a:pt x="13" y="21"/>
                      <a:pt x="13" y="22"/>
                      <a:pt x="14" y="22"/>
                    </a:cubicBezTo>
                    <a:cubicBezTo>
                      <a:pt x="14" y="22"/>
                      <a:pt x="14" y="22"/>
                      <a:pt x="14" y="22"/>
                    </a:cubicBezTo>
                    <a:cubicBezTo>
                      <a:pt x="14" y="23"/>
                      <a:pt x="15" y="23"/>
                      <a:pt x="15" y="24"/>
                    </a:cubicBezTo>
                    <a:cubicBezTo>
                      <a:pt x="15" y="24"/>
                      <a:pt x="15" y="24"/>
                      <a:pt x="15" y="24"/>
                    </a:cubicBezTo>
                    <a:cubicBezTo>
                      <a:pt x="15" y="24"/>
                      <a:pt x="15" y="24"/>
                      <a:pt x="15" y="24"/>
                    </a:cubicBezTo>
                    <a:cubicBezTo>
                      <a:pt x="16" y="25"/>
                      <a:pt x="17" y="25"/>
                      <a:pt x="18" y="26"/>
                    </a:cubicBezTo>
                    <a:cubicBezTo>
                      <a:pt x="18" y="26"/>
                      <a:pt x="19" y="26"/>
                      <a:pt x="19" y="26"/>
                    </a:cubicBezTo>
                    <a:cubicBezTo>
                      <a:pt x="21" y="26"/>
                      <a:pt x="22" y="25"/>
                      <a:pt x="23" y="24"/>
                    </a:cubicBezTo>
                    <a:cubicBezTo>
                      <a:pt x="23" y="24"/>
                      <a:pt x="23" y="23"/>
                      <a:pt x="25" y="23"/>
                    </a:cubicBezTo>
                    <a:cubicBezTo>
                      <a:pt x="28" y="23"/>
                      <a:pt x="36" y="27"/>
                      <a:pt x="40" y="31"/>
                    </a:cubicBezTo>
                    <a:cubicBezTo>
                      <a:pt x="41" y="32"/>
                      <a:pt x="42" y="33"/>
                      <a:pt x="42" y="34"/>
                    </a:cubicBezTo>
                    <a:cubicBezTo>
                      <a:pt x="42" y="35"/>
                      <a:pt x="41" y="35"/>
                      <a:pt x="39" y="35"/>
                    </a:cubicBezTo>
                    <a:cubicBezTo>
                      <a:pt x="38" y="36"/>
                      <a:pt x="36" y="36"/>
                      <a:pt x="35" y="38"/>
                    </a:cubicBezTo>
                    <a:cubicBezTo>
                      <a:pt x="34" y="40"/>
                      <a:pt x="33" y="40"/>
                      <a:pt x="31" y="40"/>
                    </a:cubicBezTo>
                    <a:cubicBezTo>
                      <a:pt x="29" y="40"/>
                      <a:pt x="28" y="40"/>
                      <a:pt x="27" y="40"/>
                    </a:cubicBezTo>
                    <a:cubicBezTo>
                      <a:pt x="26" y="40"/>
                      <a:pt x="26" y="40"/>
                      <a:pt x="25" y="40"/>
                    </a:cubicBezTo>
                    <a:cubicBezTo>
                      <a:pt x="25" y="40"/>
                      <a:pt x="24" y="40"/>
                      <a:pt x="24" y="40"/>
                    </a:cubicBezTo>
                    <a:cubicBezTo>
                      <a:pt x="24" y="40"/>
                      <a:pt x="24" y="40"/>
                      <a:pt x="23" y="40"/>
                    </a:cubicBezTo>
                    <a:cubicBezTo>
                      <a:pt x="23" y="41"/>
                      <a:pt x="23" y="41"/>
                      <a:pt x="23" y="41"/>
                    </a:cubicBezTo>
                    <a:cubicBezTo>
                      <a:pt x="22" y="41"/>
                      <a:pt x="22" y="41"/>
                      <a:pt x="22" y="41"/>
                    </a:cubicBezTo>
                    <a:cubicBezTo>
                      <a:pt x="21" y="41"/>
                      <a:pt x="21" y="41"/>
                      <a:pt x="21" y="41"/>
                    </a:cubicBezTo>
                    <a:cubicBezTo>
                      <a:pt x="20" y="41"/>
                      <a:pt x="20" y="41"/>
                      <a:pt x="20" y="41"/>
                    </a:cubicBezTo>
                    <a:cubicBezTo>
                      <a:pt x="19" y="42"/>
                      <a:pt x="19" y="42"/>
                      <a:pt x="19" y="42"/>
                    </a:cubicBezTo>
                    <a:cubicBezTo>
                      <a:pt x="18" y="42"/>
                      <a:pt x="18" y="42"/>
                      <a:pt x="18" y="42"/>
                    </a:cubicBezTo>
                    <a:cubicBezTo>
                      <a:pt x="17" y="42"/>
                      <a:pt x="17" y="42"/>
                      <a:pt x="17" y="42"/>
                    </a:cubicBezTo>
                    <a:cubicBezTo>
                      <a:pt x="16" y="42"/>
                      <a:pt x="16" y="42"/>
                      <a:pt x="15" y="42"/>
                    </a:cubicBezTo>
                    <a:cubicBezTo>
                      <a:pt x="15" y="42"/>
                      <a:pt x="15" y="42"/>
                      <a:pt x="15" y="42"/>
                    </a:cubicBezTo>
                    <a:cubicBezTo>
                      <a:pt x="14" y="42"/>
                      <a:pt x="14" y="42"/>
                      <a:pt x="13" y="42"/>
                    </a:cubicBezTo>
                    <a:cubicBezTo>
                      <a:pt x="13" y="42"/>
                      <a:pt x="13" y="42"/>
                      <a:pt x="13" y="42"/>
                    </a:cubicBezTo>
                    <a:cubicBezTo>
                      <a:pt x="12" y="42"/>
                      <a:pt x="12" y="42"/>
                      <a:pt x="11" y="42"/>
                    </a:cubicBezTo>
                    <a:cubicBezTo>
                      <a:pt x="11" y="42"/>
                      <a:pt x="11" y="42"/>
                      <a:pt x="11" y="42"/>
                    </a:cubicBezTo>
                    <a:cubicBezTo>
                      <a:pt x="11" y="42"/>
                      <a:pt x="11" y="42"/>
                      <a:pt x="11" y="42"/>
                    </a:cubicBezTo>
                    <a:cubicBezTo>
                      <a:pt x="11" y="42"/>
                      <a:pt x="11" y="42"/>
                      <a:pt x="11" y="42"/>
                    </a:cubicBezTo>
                    <a:cubicBezTo>
                      <a:pt x="9" y="42"/>
                      <a:pt x="9" y="42"/>
                      <a:pt x="9" y="42"/>
                    </a:cubicBezTo>
                    <a:cubicBezTo>
                      <a:pt x="9" y="42"/>
                      <a:pt x="9" y="42"/>
                      <a:pt x="9" y="42"/>
                    </a:cubicBezTo>
                    <a:cubicBezTo>
                      <a:pt x="9" y="42"/>
                      <a:pt x="8" y="42"/>
                      <a:pt x="8" y="42"/>
                    </a:cubicBezTo>
                    <a:cubicBezTo>
                      <a:pt x="8" y="42"/>
                      <a:pt x="7" y="42"/>
                      <a:pt x="7" y="42"/>
                    </a:cubicBezTo>
                    <a:cubicBezTo>
                      <a:pt x="7" y="42"/>
                      <a:pt x="7" y="42"/>
                      <a:pt x="7" y="42"/>
                    </a:cubicBezTo>
                    <a:cubicBezTo>
                      <a:pt x="7" y="42"/>
                      <a:pt x="7" y="42"/>
                      <a:pt x="7" y="42"/>
                    </a:cubicBezTo>
                    <a:cubicBezTo>
                      <a:pt x="5" y="42"/>
                      <a:pt x="3" y="44"/>
                      <a:pt x="1" y="46"/>
                    </a:cubicBezTo>
                    <a:cubicBezTo>
                      <a:pt x="0" y="47"/>
                      <a:pt x="0" y="47"/>
                      <a:pt x="0" y="48"/>
                    </a:cubicBezTo>
                    <a:cubicBezTo>
                      <a:pt x="0" y="48"/>
                      <a:pt x="1" y="48"/>
                      <a:pt x="1" y="48"/>
                    </a:cubicBezTo>
                    <a:cubicBezTo>
                      <a:pt x="2" y="48"/>
                      <a:pt x="4" y="48"/>
                      <a:pt x="5" y="48"/>
                    </a:cubicBezTo>
                    <a:cubicBezTo>
                      <a:pt x="7" y="47"/>
                      <a:pt x="8" y="47"/>
                      <a:pt x="10" y="47"/>
                    </a:cubicBezTo>
                    <a:cubicBezTo>
                      <a:pt x="13" y="47"/>
                      <a:pt x="14" y="48"/>
                      <a:pt x="16" y="49"/>
                    </a:cubicBezTo>
                    <a:cubicBezTo>
                      <a:pt x="17" y="49"/>
                      <a:pt x="19" y="49"/>
                      <a:pt x="21" y="48"/>
                    </a:cubicBezTo>
                    <a:cubicBezTo>
                      <a:pt x="23" y="48"/>
                      <a:pt x="25" y="47"/>
                      <a:pt x="26" y="49"/>
                    </a:cubicBezTo>
                    <a:cubicBezTo>
                      <a:pt x="27" y="50"/>
                      <a:pt x="28" y="51"/>
                      <a:pt x="30" y="51"/>
                    </a:cubicBezTo>
                    <a:cubicBezTo>
                      <a:pt x="30" y="51"/>
                      <a:pt x="31" y="50"/>
                      <a:pt x="31" y="50"/>
                    </a:cubicBezTo>
                    <a:cubicBezTo>
                      <a:pt x="32" y="50"/>
                      <a:pt x="33" y="50"/>
                      <a:pt x="33" y="50"/>
                    </a:cubicBezTo>
                    <a:cubicBezTo>
                      <a:pt x="33" y="50"/>
                      <a:pt x="33" y="50"/>
                      <a:pt x="34" y="50"/>
                    </a:cubicBezTo>
                    <a:cubicBezTo>
                      <a:pt x="34" y="50"/>
                      <a:pt x="34" y="50"/>
                      <a:pt x="34" y="50"/>
                    </a:cubicBezTo>
                    <a:cubicBezTo>
                      <a:pt x="34" y="50"/>
                      <a:pt x="35" y="50"/>
                      <a:pt x="35" y="51"/>
                    </a:cubicBezTo>
                    <a:cubicBezTo>
                      <a:pt x="35" y="51"/>
                      <a:pt x="35" y="51"/>
                      <a:pt x="35" y="51"/>
                    </a:cubicBezTo>
                    <a:cubicBezTo>
                      <a:pt x="35" y="51"/>
                      <a:pt x="36" y="51"/>
                      <a:pt x="37" y="51"/>
                    </a:cubicBezTo>
                    <a:cubicBezTo>
                      <a:pt x="37" y="51"/>
                      <a:pt x="38" y="51"/>
                      <a:pt x="38" y="51"/>
                    </a:cubicBezTo>
                    <a:cubicBezTo>
                      <a:pt x="38" y="51"/>
                      <a:pt x="38" y="51"/>
                      <a:pt x="39" y="51"/>
                    </a:cubicBezTo>
                    <a:cubicBezTo>
                      <a:pt x="39" y="51"/>
                      <a:pt x="39" y="51"/>
                      <a:pt x="40" y="51"/>
                    </a:cubicBezTo>
                    <a:cubicBezTo>
                      <a:pt x="40" y="51"/>
                      <a:pt x="40" y="51"/>
                      <a:pt x="40" y="51"/>
                    </a:cubicBezTo>
                    <a:cubicBezTo>
                      <a:pt x="41" y="51"/>
                      <a:pt x="41" y="51"/>
                      <a:pt x="42" y="51"/>
                    </a:cubicBezTo>
                    <a:cubicBezTo>
                      <a:pt x="42" y="51"/>
                      <a:pt x="42" y="51"/>
                      <a:pt x="42" y="51"/>
                    </a:cubicBezTo>
                    <a:cubicBezTo>
                      <a:pt x="43" y="50"/>
                      <a:pt x="43" y="50"/>
                      <a:pt x="44" y="50"/>
                    </a:cubicBezTo>
                    <a:cubicBezTo>
                      <a:pt x="44" y="50"/>
                      <a:pt x="44" y="50"/>
                      <a:pt x="44" y="50"/>
                    </a:cubicBezTo>
                    <a:cubicBezTo>
                      <a:pt x="44" y="50"/>
                      <a:pt x="45" y="50"/>
                      <a:pt x="45" y="50"/>
                    </a:cubicBezTo>
                    <a:cubicBezTo>
                      <a:pt x="45" y="50"/>
                      <a:pt x="45" y="50"/>
                      <a:pt x="45" y="50"/>
                    </a:cubicBezTo>
                    <a:cubicBezTo>
                      <a:pt x="47" y="50"/>
                      <a:pt x="48" y="50"/>
                      <a:pt x="49" y="50"/>
                    </a:cubicBezTo>
                    <a:cubicBezTo>
                      <a:pt x="49" y="50"/>
                      <a:pt x="49" y="49"/>
                      <a:pt x="49" y="49"/>
                    </a:cubicBezTo>
                    <a:cubicBezTo>
                      <a:pt x="49" y="49"/>
                      <a:pt x="49" y="49"/>
                      <a:pt x="50" y="49"/>
                    </a:cubicBezTo>
                    <a:cubicBezTo>
                      <a:pt x="50" y="48"/>
                      <a:pt x="50" y="48"/>
                      <a:pt x="50" y="4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89" name="Freeform 181">
                <a:extLst>
                  <a:ext uri="{FF2B5EF4-FFF2-40B4-BE49-F238E27FC236}">
                    <a16:creationId xmlns:a16="http://schemas.microsoft.com/office/drawing/2014/main" id="{C8011600-0458-4723-A95C-F081FBFFF4E4}"/>
                  </a:ext>
                </a:extLst>
              </p:cNvPr>
              <p:cNvSpPr>
                <a:spLocks/>
              </p:cNvSpPr>
              <p:nvPr/>
            </p:nvSpPr>
            <p:spPr bwMode="auto">
              <a:xfrm>
                <a:off x="8828713" y="4575075"/>
                <a:ext cx="115308" cy="143013"/>
              </a:xfrm>
              <a:custGeom>
                <a:avLst/>
                <a:gdLst>
                  <a:gd name="T0" fmla="*/ 21 w 46"/>
                  <a:gd name="T1" fmla="*/ 5 h 58"/>
                  <a:gd name="T2" fmla="*/ 21 w 46"/>
                  <a:gd name="T3" fmla="*/ 6 h 58"/>
                  <a:gd name="T4" fmla="*/ 20 w 46"/>
                  <a:gd name="T5" fmla="*/ 8 h 58"/>
                  <a:gd name="T6" fmla="*/ 15 w 46"/>
                  <a:gd name="T7" fmla="*/ 8 h 58"/>
                  <a:gd name="T8" fmla="*/ 12 w 46"/>
                  <a:gd name="T9" fmla="*/ 8 h 58"/>
                  <a:gd name="T10" fmla="*/ 12 w 46"/>
                  <a:gd name="T11" fmla="*/ 8 h 58"/>
                  <a:gd name="T12" fmla="*/ 12 w 46"/>
                  <a:gd name="T13" fmla="*/ 8 h 58"/>
                  <a:gd name="T14" fmla="*/ 11 w 46"/>
                  <a:gd name="T15" fmla="*/ 8 h 58"/>
                  <a:gd name="T16" fmla="*/ 11 w 46"/>
                  <a:gd name="T17" fmla="*/ 7 h 58"/>
                  <a:gd name="T18" fmla="*/ 10 w 46"/>
                  <a:gd name="T19" fmla="*/ 7 h 58"/>
                  <a:gd name="T20" fmla="*/ 10 w 46"/>
                  <a:gd name="T21" fmla="*/ 7 h 58"/>
                  <a:gd name="T22" fmla="*/ 10 w 46"/>
                  <a:gd name="T23" fmla="*/ 6 h 58"/>
                  <a:gd name="T24" fmla="*/ 10 w 46"/>
                  <a:gd name="T25" fmla="*/ 6 h 58"/>
                  <a:gd name="T26" fmla="*/ 5 w 46"/>
                  <a:gd name="T27" fmla="*/ 0 h 58"/>
                  <a:gd name="T28" fmla="*/ 1 w 46"/>
                  <a:gd name="T29" fmla="*/ 0 h 58"/>
                  <a:gd name="T30" fmla="*/ 0 w 46"/>
                  <a:gd name="T31" fmla="*/ 0 h 58"/>
                  <a:gd name="T32" fmla="*/ 3 w 46"/>
                  <a:gd name="T33" fmla="*/ 16 h 58"/>
                  <a:gd name="T34" fmla="*/ 10 w 46"/>
                  <a:gd name="T35" fmla="*/ 30 h 58"/>
                  <a:gd name="T36" fmla="*/ 14 w 46"/>
                  <a:gd name="T37" fmla="*/ 37 h 58"/>
                  <a:gd name="T38" fmla="*/ 22 w 46"/>
                  <a:gd name="T39" fmla="*/ 45 h 58"/>
                  <a:gd name="T40" fmla="*/ 25 w 46"/>
                  <a:gd name="T41" fmla="*/ 47 h 58"/>
                  <a:gd name="T42" fmla="*/ 45 w 46"/>
                  <a:gd name="T43" fmla="*/ 58 h 58"/>
                  <a:gd name="T44" fmla="*/ 45 w 46"/>
                  <a:gd name="T45" fmla="*/ 58 h 58"/>
                  <a:gd name="T46" fmla="*/ 38 w 46"/>
                  <a:gd name="T47" fmla="*/ 44 h 58"/>
                  <a:gd name="T48" fmla="*/ 36 w 46"/>
                  <a:gd name="T49" fmla="*/ 29 h 58"/>
                  <a:gd name="T50" fmla="*/ 37 w 46"/>
                  <a:gd name="T51" fmla="*/ 21 h 58"/>
                  <a:gd name="T52" fmla="*/ 33 w 46"/>
                  <a:gd name="T53" fmla="*/ 15 h 58"/>
                  <a:gd name="T54" fmla="*/ 28 w 46"/>
                  <a:gd name="T55" fmla="*/ 10 h 58"/>
                  <a:gd name="T56" fmla="*/ 26 w 46"/>
                  <a:gd name="T57" fmla="*/ 7 h 58"/>
                  <a:gd name="T58" fmla="*/ 23 w 46"/>
                  <a:gd name="T59" fmla="*/ 4 h 58"/>
                  <a:gd name="T60" fmla="*/ 23 w 46"/>
                  <a:gd name="T61" fmla="*/ 4 h 58"/>
                  <a:gd name="T62" fmla="*/ 22 w 46"/>
                  <a:gd name="T63" fmla="*/ 4 h 58"/>
                  <a:gd name="T64" fmla="*/ 22 w 46"/>
                  <a:gd name="T65" fmla="*/ 4 h 58"/>
                  <a:gd name="T66" fmla="*/ 22 w 46"/>
                  <a:gd name="T67" fmla="*/ 4 h 58"/>
                  <a:gd name="T68" fmla="*/ 22 w 46"/>
                  <a:gd name="T69" fmla="*/ 5 h 58"/>
                  <a:gd name="T70" fmla="*/ 21 w 46"/>
                  <a:gd name="T71" fmla="*/ 5 h 58"/>
                  <a:gd name="T72" fmla="*/ 21 w 46"/>
                  <a:gd name="T73"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58">
                    <a:moveTo>
                      <a:pt x="21" y="5"/>
                    </a:moveTo>
                    <a:cubicBezTo>
                      <a:pt x="21" y="6"/>
                      <a:pt x="21" y="6"/>
                      <a:pt x="21" y="6"/>
                    </a:cubicBezTo>
                    <a:cubicBezTo>
                      <a:pt x="21" y="7"/>
                      <a:pt x="21" y="8"/>
                      <a:pt x="20" y="8"/>
                    </a:cubicBezTo>
                    <a:cubicBezTo>
                      <a:pt x="19" y="8"/>
                      <a:pt x="17" y="8"/>
                      <a:pt x="15" y="8"/>
                    </a:cubicBezTo>
                    <a:cubicBezTo>
                      <a:pt x="14" y="8"/>
                      <a:pt x="13" y="8"/>
                      <a:pt x="12" y="8"/>
                    </a:cubicBezTo>
                    <a:cubicBezTo>
                      <a:pt x="12" y="8"/>
                      <a:pt x="12" y="8"/>
                      <a:pt x="12" y="8"/>
                    </a:cubicBezTo>
                    <a:cubicBezTo>
                      <a:pt x="12" y="8"/>
                      <a:pt x="12" y="8"/>
                      <a:pt x="12" y="8"/>
                    </a:cubicBezTo>
                    <a:cubicBezTo>
                      <a:pt x="11" y="8"/>
                      <a:pt x="11" y="8"/>
                      <a:pt x="11" y="8"/>
                    </a:cubicBezTo>
                    <a:cubicBezTo>
                      <a:pt x="11" y="8"/>
                      <a:pt x="11" y="7"/>
                      <a:pt x="11" y="7"/>
                    </a:cubicBezTo>
                    <a:cubicBezTo>
                      <a:pt x="10" y="7"/>
                      <a:pt x="10" y="7"/>
                      <a:pt x="10" y="7"/>
                    </a:cubicBezTo>
                    <a:cubicBezTo>
                      <a:pt x="10" y="7"/>
                      <a:pt x="10" y="7"/>
                      <a:pt x="10" y="7"/>
                    </a:cubicBezTo>
                    <a:cubicBezTo>
                      <a:pt x="10" y="7"/>
                      <a:pt x="10" y="7"/>
                      <a:pt x="10" y="6"/>
                    </a:cubicBezTo>
                    <a:cubicBezTo>
                      <a:pt x="10" y="6"/>
                      <a:pt x="10" y="6"/>
                      <a:pt x="10" y="6"/>
                    </a:cubicBezTo>
                    <a:cubicBezTo>
                      <a:pt x="10" y="5"/>
                      <a:pt x="9" y="1"/>
                      <a:pt x="5" y="0"/>
                    </a:cubicBezTo>
                    <a:cubicBezTo>
                      <a:pt x="4" y="0"/>
                      <a:pt x="2" y="0"/>
                      <a:pt x="1" y="0"/>
                    </a:cubicBezTo>
                    <a:cubicBezTo>
                      <a:pt x="1" y="0"/>
                      <a:pt x="0" y="0"/>
                      <a:pt x="0" y="0"/>
                    </a:cubicBezTo>
                    <a:cubicBezTo>
                      <a:pt x="2" y="5"/>
                      <a:pt x="3" y="11"/>
                      <a:pt x="3" y="16"/>
                    </a:cubicBezTo>
                    <a:cubicBezTo>
                      <a:pt x="3" y="20"/>
                      <a:pt x="7" y="26"/>
                      <a:pt x="10" y="30"/>
                    </a:cubicBezTo>
                    <a:cubicBezTo>
                      <a:pt x="12" y="33"/>
                      <a:pt x="14" y="36"/>
                      <a:pt x="14" y="37"/>
                    </a:cubicBezTo>
                    <a:cubicBezTo>
                      <a:pt x="15" y="41"/>
                      <a:pt x="17" y="42"/>
                      <a:pt x="22" y="45"/>
                    </a:cubicBezTo>
                    <a:cubicBezTo>
                      <a:pt x="23" y="46"/>
                      <a:pt x="24" y="46"/>
                      <a:pt x="25" y="47"/>
                    </a:cubicBezTo>
                    <a:cubicBezTo>
                      <a:pt x="31" y="52"/>
                      <a:pt x="42" y="58"/>
                      <a:pt x="45" y="58"/>
                    </a:cubicBezTo>
                    <a:cubicBezTo>
                      <a:pt x="45" y="58"/>
                      <a:pt x="45" y="58"/>
                      <a:pt x="45" y="58"/>
                    </a:cubicBezTo>
                    <a:cubicBezTo>
                      <a:pt x="46" y="57"/>
                      <a:pt x="41" y="48"/>
                      <a:pt x="38" y="44"/>
                    </a:cubicBezTo>
                    <a:cubicBezTo>
                      <a:pt x="35" y="41"/>
                      <a:pt x="35" y="35"/>
                      <a:pt x="36" y="29"/>
                    </a:cubicBezTo>
                    <a:cubicBezTo>
                      <a:pt x="37" y="26"/>
                      <a:pt x="37" y="24"/>
                      <a:pt x="37" y="21"/>
                    </a:cubicBezTo>
                    <a:cubicBezTo>
                      <a:pt x="37" y="18"/>
                      <a:pt x="35" y="16"/>
                      <a:pt x="33" y="15"/>
                    </a:cubicBezTo>
                    <a:cubicBezTo>
                      <a:pt x="31" y="14"/>
                      <a:pt x="29" y="12"/>
                      <a:pt x="28" y="10"/>
                    </a:cubicBezTo>
                    <a:cubicBezTo>
                      <a:pt x="28" y="7"/>
                      <a:pt x="27" y="7"/>
                      <a:pt x="26" y="7"/>
                    </a:cubicBezTo>
                    <a:cubicBezTo>
                      <a:pt x="25" y="7"/>
                      <a:pt x="24" y="6"/>
                      <a:pt x="23" y="4"/>
                    </a:cubicBezTo>
                    <a:cubicBezTo>
                      <a:pt x="23" y="4"/>
                      <a:pt x="23" y="4"/>
                      <a:pt x="23" y="4"/>
                    </a:cubicBezTo>
                    <a:cubicBezTo>
                      <a:pt x="23" y="4"/>
                      <a:pt x="23" y="4"/>
                      <a:pt x="22" y="4"/>
                    </a:cubicBezTo>
                    <a:cubicBezTo>
                      <a:pt x="22" y="4"/>
                      <a:pt x="22" y="4"/>
                      <a:pt x="22" y="4"/>
                    </a:cubicBezTo>
                    <a:cubicBezTo>
                      <a:pt x="22" y="4"/>
                      <a:pt x="22" y="4"/>
                      <a:pt x="22" y="4"/>
                    </a:cubicBezTo>
                    <a:cubicBezTo>
                      <a:pt x="22" y="4"/>
                      <a:pt x="22" y="5"/>
                      <a:pt x="22" y="5"/>
                    </a:cubicBezTo>
                    <a:cubicBezTo>
                      <a:pt x="21" y="5"/>
                      <a:pt x="21" y="5"/>
                      <a:pt x="21" y="5"/>
                    </a:cubicBezTo>
                    <a:cubicBezTo>
                      <a:pt x="21" y="5"/>
                      <a:pt x="21" y="5"/>
                      <a:pt x="21" y="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0" name="Freeform 182">
                <a:extLst>
                  <a:ext uri="{FF2B5EF4-FFF2-40B4-BE49-F238E27FC236}">
                    <a16:creationId xmlns:a16="http://schemas.microsoft.com/office/drawing/2014/main" id="{D694DE1A-800A-4E39-B4AE-B948F84F7E2A}"/>
                  </a:ext>
                </a:extLst>
              </p:cNvPr>
              <p:cNvSpPr>
                <a:spLocks/>
              </p:cNvSpPr>
              <p:nvPr/>
            </p:nvSpPr>
            <p:spPr bwMode="auto">
              <a:xfrm>
                <a:off x="8891608" y="4092873"/>
                <a:ext cx="200668" cy="417807"/>
              </a:xfrm>
              <a:custGeom>
                <a:avLst/>
                <a:gdLst>
                  <a:gd name="T0" fmla="*/ 36 w 80"/>
                  <a:gd name="T1" fmla="*/ 0 h 169"/>
                  <a:gd name="T2" fmla="*/ 26 w 80"/>
                  <a:gd name="T3" fmla="*/ 7 h 169"/>
                  <a:gd name="T4" fmla="*/ 17 w 80"/>
                  <a:gd name="T5" fmla="*/ 8 h 169"/>
                  <a:gd name="T6" fmla="*/ 11 w 80"/>
                  <a:gd name="T7" fmla="*/ 7 h 169"/>
                  <a:gd name="T8" fmla="*/ 2 w 80"/>
                  <a:gd name="T9" fmla="*/ 8 h 169"/>
                  <a:gd name="T10" fmla="*/ 1 w 80"/>
                  <a:gd name="T11" fmla="*/ 10 h 169"/>
                  <a:gd name="T12" fmla="*/ 2 w 80"/>
                  <a:gd name="T13" fmla="*/ 13 h 169"/>
                  <a:gd name="T14" fmla="*/ 3 w 80"/>
                  <a:gd name="T15" fmla="*/ 15 h 169"/>
                  <a:gd name="T16" fmla="*/ 9 w 80"/>
                  <a:gd name="T17" fmla="*/ 25 h 169"/>
                  <a:gd name="T18" fmla="*/ 10 w 80"/>
                  <a:gd name="T19" fmla="*/ 26 h 169"/>
                  <a:gd name="T20" fmla="*/ 11 w 80"/>
                  <a:gd name="T21" fmla="*/ 27 h 169"/>
                  <a:gd name="T22" fmla="*/ 16 w 80"/>
                  <a:gd name="T23" fmla="*/ 28 h 169"/>
                  <a:gd name="T24" fmla="*/ 26 w 80"/>
                  <a:gd name="T25" fmla="*/ 31 h 169"/>
                  <a:gd name="T26" fmla="*/ 25 w 80"/>
                  <a:gd name="T27" fmla="*/ 43 h 169"/>
                  <a:gd name="T28" fmla="*/ 33 w 80"/>
                  <a:gd name="T29" fmla="*/ 55 h 169"/>
                  <a:gd name="T30" fmla="*/ 43 w 80"/>
                  <a:gd name="T31" fmla="*/ 70 h 169"/>
                  <a:gd name="T32" fmla="*/ 57 w 80"/>
                  <a:gd name="T33" fmla="*/ 85 h 169"/>
                  <a:gd name="T34" fmla="*/ 60 w 80"/>
                  <a:gd name="T35" fmla="*/ 103 h 169"/>
                  <a:gd name="T36" fmla="*/ 60 w 80"/>
                  <a:gd name="T37" fmla="*/ 106 h 169"/>
                  <a:gd name="T38" fmla="*/ 60 w 80"/>
                  <a:gd name="T39" fmla="*/ 109 h 169"/>
                  <a:gd name="T40" fmla="*/ 62 w 80"/>
                  <a:gd name="T41" fmla="*/ 113 h 169"/>
                  <a:gd name="T42" fmla="*/ 59 w 80"/>
                  <a:gd name="T43" fmla="*/ 127 h 169"/>
                  <a:gd name="T44" fmla="*/ 48 w 80"/>
                  <a:gd name="T45" fmla="*/ 137 h 169"/>
                  <a:gd name="T46" fmla="*/ 44 w 80"/>
                  <a:gd name="T47" fmla="*/ 140 h 169"/>
                  <a:gd name="T48" fmla="*/ 37 w 80"/>
                  <a:gd name="T49" fmla="*/ 146 h 169"/>
                  <a:gd name="T50" fmla="*/ 33 w 80"/>
                  <a:gd name="T51" fmla="*/ 146 h 169"/>
                  <a:gd name="T52" fmla="*/ 32 w 80"/>
                  <a:gd name="T53" fmla="*/ 147 h 169"/>
                  <a:gd name="T54" fmla="*/ 31 w 80"/>
                  <a:gd name="T55" fmla="*/ 148 h 169"/>
                  <a:gd name="T56" fmla="*/ 30 w 80"/>
                  <a:gd name="T57" fmla="*/ 149 h 169"/>
                  <a:gd name="T58" fmla="*/ 28 w 80"/>
                  <a:gd name="T59" fmla="*/ 150 h 169"/>
                  <a:gd name="T60" fmla="*/ 29 w 80"/>
                  <a:gd name="T61" fmla="*/ 153 h 169"/>
                  <a:gd name="T62" fmla="*/ 30 w 80"/>
                  <a:gd name="T63" fmla="*/ 159 h 169"/>
                  <a:gd name="T64" fmla="*/ 31 w 80"/>
                  <a:gd name="T65" fmla="*/ 168 h 169"/>
                  <a:gd name="T66" fmla="*/ 45 w 80"/>
                  <a:gd name="T67" fmla="*/ 156 h 169"/>
                  <a:gd name="T68" fmla="*/ 47 w 80"/>
                  <a:gd name="T69" fmla="*/ 150 h 169"/>
                  <a:gd name="T70" fmla="*/ 55 w 80"/>
                  <a:gd name="T71" fmla="*/ 149 h 169"/>
                  <a:gd name="T72" fmla="*/ 70 w 80"/>
                  <a:gd name="T73" fmla="*/ 141 h 169"/>
                  <a:gd name="T74" fmla="*/ 76 w 80"/>
                  <a:gd name="T75" fmla="*/ 101 h 169"/>
                  <a:gd name="T76" fmla="*/ 49 w 80"/>
                  <a:gd name="T77" fmla="*/ 71 h 169"/>
                  <a:gd name="T78" fmla="*/ 42 w 80"/>
                  <a:gd name="T79" fmla="*/ 60 h 169"/>
                  <a:gd name="T80" fmla="*/ 47 w 80"/>
                  <a:gd name="T81" fmla="*/ 34 h 169"/>
                  <a:gd name="T82" fmla="*/ 60 w 80"/>
                  <a:gd name="T83" fmla="*/ 21 h 169"/>
                  <a:gd name="T84" fmla="*/ 60 w 80"/>
                  <a:gd name="T85" fmla="*/ 20 h 169"/>
                  <a:gd name="T86" fmla="*/ 48 w 80"/>
                  <a:gd name="T87" fmla="*/ 1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169">
                    <a:moveTo>
                      <a:pt x="49" y="6"/>
                    </a:moveTo>
                    <a:cubicBezTo>
                      <a:pt x="48" y="6"/>
                      <a:pt x="48" y="5"/>
                      <a:pt x="45" y="5"/>
                    </a:cubicBezTo>
                    <a:cubicBezTo>
                      <a:pt x="39" y="4"/>
                      <a:pt x="37" y="2"/>
                      <a:pt x="36" y="0"/>
                    </a:cubicBezTo>
                    <a:cubicBezTo>
                      <a:pt x="36" y="0"/>
                      <a:pt x="36" y="0"/>
                      <a:pt x="35" y="0"/>
                    </a:cubicBezTo>
                    <a:cubicBezTo>
                      <a:pt x="34" y="0"/>
                      <a:pt x="30" y="3"/>
                      <a:pt x="28" y="5"/>
                    </a:cubicBezTo>
                    <a:cubicBezTo>
                      <a:pt x="27" y="6"/>
                      <a:pt x="27" y="7"/>
                      <a:pt x="26" y="7"/>
                    </a:cubicBezTo>
                    <a:cubicBezTo>
                      <a:pt x="25" y="7"/>
                      <a:pt x="24" y="7"/>
                      <a:pt x="24" y="7"/>
                    </a:cubicBezTo>
                    <a:cubicBezTo>
                      <a:pt x="23" y="6"/>
                      <a:pt x="22" y="6"/>
                      <a:pt x="20" y="7"/>
                    </a:cubicBezTo>
                    <a:cubicBezTo>
                      <a:pt x="19" y="8"/>
                      <a:pt x="18" y="8"/>
                      <a:pt x="17" y="8"/>
                    </a:cubicBezTo>
                    <a:cubicBezTo>
                      <a:pt x="16" y="7"/>
                      <a:pt x="15" y="7"/>
                      <a:pt x="14" y="7"/>
                    </a:cubicBezTo>
                    <a:cubicBezTo>
                      <a:pt x="13" y="6"/>
                      <a:pt x="12" y="6"/>
                      <a:pt x="11" y="6"/>
                    </a:cubicBezTo>
                    <a:cubicBezTo>
                      <a:pt x="11" y="6"/>
                      <a:pt x="11" y="6"/>
                      <a:pt x="11" y="7"/>
                    </a:cubicBezTo>
                    <a:cubicBezTo>
                      <a:pt x="10" y="8"/>
                      <a:pt x="9" y="8"/>
                      <a:pt x="8" y="8"/>
                    </a:cubicBezTo>
                    <a:cubicBezTo>
                      <a:pt x="7" y="8"/>
                      <a:pt x="6" y="8"/>
                      <a:pt x="5" y="8"/>
                    </a:cubicBezTo>
                    <a:cubicBezTo>
                      <a:pt x="4" y="7"/>
                      <a:pt x="3" y="7"/>
                      <a:pt x="2" y="8"/>
                    </a:cubicBezTo>
                    <a:cubicBezTo>
                      <a:pt x="2" y="8"/>
                      <a:pt x="1" y="9"/>
                      <a:pt x="0" y="10"/>
                    </a:cubicBezTo>
                    <a:cubicBezTo>
                      <a:pt x="0" y="10"/>
                      <a:pt x="0" y="10"/>
                      <a:pt x="0" y="10"/>
                    </a:cubicBezTo>
                    <a:cubicBezTo>
                      <a:pt x="0" y="10"/>
                      <a:pt x="0" y="10"/>
                      <a:pt x="1" y="10"/>
                    </a:cubicBezTo>
                    <a:cubicBezTo>
                      <a:pt x="1" y="11"/>
                      <a:pt x="1" y="11"/>
                      <a:pt x="1" y="11"/>
                    </a:cubicBezTo>
                    <a:cubicBezTo>
                      <a:pt x="1" y="11"/>
                      <a:pt x="2" y="12"/>
                      <a:pt x="2" y="12"/>
                    </a:cubicBezTo>
                    <a:cubicBezTo>
                      <a:pt x="2" y="12"/>
                      <a:pt x="2" y="12"/>
                      <a:pt x="2" y="13"/>
                    </a:cubicBezTo>
                    <a:cubicBezTo>
                      <a:pt x="3" y="13"/>
                      <a:pt x="3" y="13"/>
                      <a:pt x="3" y="13"/>
                    </a:cubicBezTo>
                    <a:cubicBezTo>
                      <a:pt x="3" y="14"/>
                      <a:pt x="3" y="14"/>
                      <a:pt x="3" y="14"/>
                    </a:cubicBezTo>
                    <a:cubicBezTo>
                      <a:pt x="3" y="14"/>
                      <a:pt x="3" y="15"/>
                      <a:pt x="3" y="15"/>
                    </a:cubicBezTo>
                    <a:cubicBezTo>
                      <a:pt x="3" y="16"/>
                      <a:pt x="5" y="17"/>
                      <a:pt x="6" y="18"/>
                    </a:cubicBezTo>
                    <a:cubicBezTo>
                      <a:pt x="7" y="20"/>
                      <a:pt x="9" y="22"/>
                      <a:pt x="9" y="24"/>
                    </a:cubicBezTo>
                    <a:cubicBezTo>
                      <a:pt x="9" y="24"/>
                      <a:pt x="9" y="24"/>
                      <a:pt x="9" y="25"/>
                    </a:cubicBezTo>
                    <a:cubicBezTo>
                      <a:pt x="9" y="25"/>
                      <a:pt x="9" y="25"/>
                      <a:pt x="10" y="25"/>
                    </a:cubicBezTo>
                    <a:cubicBezTo>
                      <a:pt x="10" y="25"/>
                      <a:pt x="10" y="25"/>
                      <a:pt x="10" y="25"/>
                    </a:cubicBezTo>
                    <a:cubicBezTo>
                      <a:pt x="10" y="26"/>
                      <a:pt x="10" y="26"/>
                      <a:pt x="10" y="26"/>
                    </a:cubicBezTo>
                    <a:cubicBezTo>
                      <a:pt x="10" y="26"/>
                      <a:pt x="10" y="26"/>
                      <a:pt x="11" y="26"/>
                    </a:cubicBezTo>
                    <a:cubicBezTo>
                      <a:pt x="11" y="26"/>
                      <a:pt x="11" y="26"/>
                      <a:pt x="11" y="27"/>
                    </a:cubicBezTo>
                    <a:cubicBezTo>
                      <a:pt x="11" y="27"/>
                      <a:pt x="11" y="27"/>
                      <a:pt x="11" y="27"/>
                    </a:cubicBezTo>
                    <a:cubicBezTo>
                      <a:pt x="12" y="27"/>
                      <a:pt x="13" y="28"/>
                      <a:pt x="14" y="28"/>
                    </a:cubicBezTo>
                    <a:cubicBezTo>
                      <a:pt x="14" y="28"/>
                      <a:pt x="14" y="28"/>
                      <a:pt x="14" y="28"/>
                    </a:cubicBezTo>
                    <a:cubicBezTo>
                      <a:pt x="14" y="28"/>
                      <a:pt x="15" y="28"/>
                      <a:pt x="16" y="28"/>
                    </a:cubicBezTo>
                    <a:cubicBezTo>
                      <a:pt x="16" y="28"/>
                      <a:pt x="17" y="28"/>
                      <a:pt x="17" y="28"/>
                    </a:cubicBezTo>
                    <a:cubicBezTo>
                      <a:pt x="18" y="27"/>
                      <a:pt x="20" y="27"/>
                      <a:pt x="22" y="27"/>
                    </a:cubicBezTo>
                    <a:cubicBezTo>
                      <a:pt x="24" y="27"/>
                      <a:pt x="26" y="28"/>
                      <a:pt x="26" y="31"/>
                    </a:cubicBezTo>
                    <a:cubicBezTo>
                      <a:pt x="27" y="33"/>
                      <a:pt x="27" y="34"/>
                      <a:pt x="28" y="35"/>
                    </a:cubicBezTo>
                    <a:cubicBezTo>
                      <a:pt x="29" y="36"/>
                      <a:pt x="30" y="38"/>
                      <a:pt x="30" y="40"/>
                    </a:cubicBezTo>
                    <a:cubicBezTo>
                      <a:pt x="30" y="42"/>
                      <a:pt x="27" y="43"/>
                      <a:pt x="25" y="43"/>
                    </a:cubicBezTo>
                    <a:cubicBezTo>
                      <a:pt x="23" y="43"/>
                      <a:pt x="22" y="44"/>
                      <a:pt x="21" y="45"/>
                    </a:cubicBezTo>
                    <a:cubicBezTo>
                      <a:pt x="21" y="46"/>
                      <a:pt x="25" y="49"/>
                      <a:pt x="27" y="50"/>
                    </a:cubicBezTo>
                    <a:cubicBezTo>
                      <a:pt x="31" y="52"/>
                      <a:pt x="33" y="54"/>
                      <a:pt x="33" y="55"/>
                    </a:cubicBezTo>
                    <a:cubicBezTo>
                      <a:pt x="33" y="57"/>
                      <a:pt x="35" y="58"/>
                      <a:pt x="36" y="60"/>
                    </a:cubicBezTo>
                    <a:cubicBezTo>
                      <a:pt x="37" y="62"/>
                      <a:pt x="38" y="63"/>
                      <a:pt x="39" y="65"/>
                    </a:cubicBezTo>
                    <a:cubicBezTo>
                      <a:pt x="40" y="66"/>
                      <a:pt x="41" y="68"/>
                      <a:pt x="43" y="70"/>
                    </a:cubicBezTo>
                    <a:cubicBezTo>
                      <a:pt x="45" y="72"/>
                      <a:pt x="48" y="75"/>
                      <a:pt x="48" y="77"/>
                    </a:cubicBezTo>
                    <a:cubicBezTo>
                      <a:pt x="49" y="80"/>
                      <a:pt x="52" y="81"/>
                      <a:pt x="54" y="83"/>
                    </a:cubicBezTo>
                    <a:cubicBezTo>
                      <a:pt x="56" y="84"/>
                      <a:pt x="57" y="85"/>
                      <a:pt x="57" y="85"/>
                    </a:cubicBezTo>
                    <a:cubicBezTo>
                      <a:pt x="60" y="88"/>
                      <a:pt x="60" y="94"/>
                      <a:pt x="60" y="98"/>
                    </a:cubicBezTo>
                    <a:cubicBezTo>
                      <a:pt x="60" y="99"/>
                      <a:pt x="59" y="100"/>
                      <a:pt x="59" y="102"/>
                    </a:cubicBezTo>
                    <a:cubicBezTo>
                      <a:pt x="59" y="102"/>
                      <a:pt x="60" y="103"/>
                      <a:pt x="60" y="103"/>
                    </a:cubicBezTo>
                    <a:cubicBezTo>
                      <a:pt x="60" y="103"/>
                      <a:pt x="60" y="103"/>
                      <a:pt x="60" y="103"/>
                    </a:cubicBezTo>
                    <a:cubicBezTo>
                      <a:pt x="60" y="104"/>
                      <a:pt x="60" y="104"/>
                      <a:pt x="60" y="105"/>
                    </a:cubicBezTo>
                    <a:cubicBezTo>
                      <a:pt x="60" y="105"/>
                      <a:pt x="60" y="105"/>
                      <a:pt x="60" y="106"/>
                    </a:cubicBezTo>
                    <a:cubicBezTo>
                      <a:pt x="60" y="106"/>
                      <a:pt x="60" y="106"/>
                      <a:pt x="60" y="106"/>
                    </a:cubicBezTo>
                    <a:cubicBezTo>
                      <a:pt x="60" y="107"/>
                      <a:pt x="60" y="108"/>
                      <a:pt x="60" y="109"/>
                    </a:cubicBezTo>
                    <a:cubicBezTo>
                      <a:pt x="60" y="109"/>
                      <a:pt x="60" y="109"/>
                      <a:pt x="60" y="109"/>
                    </a:cubicBezTo>
                    <a:cubicBezTo>
                      <a:pt x="61" y="109"/>
                      <a:pt x="61" y="110"/>
                      <a:pt x="61" y="111"/>
                    </a:cubicBezTo>
                    <a:cubicBezTo>
                      <a:pt x="61" y="111"/>
                      <a:pt x="61" y="111"/>
                      <a:pt x="61" y="111"/>
                    </a:cubicBezTo>
                    <a:cubicBezTo>
                      <a:pt x="61" y="112"/>
                      <a:pt x="62" y="112"/>
                      <a:pt x="62" y="113"/>
                    </a:cubicBezTo>
                    <a:cubicBezTo>
                      <a:pt x="62" y="113"/>
                      <a:pt x="62" y="113"/>
                      <a:pt x="62" y="113"/>
                    </a:cubicBezTo>
                    <a:cubicBezTo>
                      <a:pt x="62" y="114"/>
                      <a:pt x="63" y="115"/>
                      <a:pt x="63" y="115"/>
                    </a:cubicBezTo>
                    <a:cubicBezTo>
                      <a:pt x="67" y="121"/>
                      <a:pt x="62" y="124"/>
                      <a:pt x="59" y="127"/>
                    </a:cubicBezTo>
                    <a:cubicBezTo>
                      <a:pt x="57" y="128"/>
                      <a:pt x="56" y="129"/>
                      <a:pt x="55" y="129"/>
                    </a:cubicBezTo>
                    <a:cubicBezTo>
                      <a:pt x="55" y="130"/>
                      <a:pt x="54" y="131"/>
                      <a:pt x="54" y="132"/>
                    </a:cubicBezTo>
                    <a:cubicBezTo>
                      <a:pt x="53" y="134"/>
                      <a:pt x="52" y="137"/>
                      <a:pt x="48" y="137"/>
                    </a:cubicBezTo>
                    <a:cubicBezTo>
                      <a:pt x="47" y="137"/>
                      <a:pt x="46" y="137"/>
                      <a:pt x="44" y="136"/>
                    </a:cubicBezTo>
                    <a:cubicBezTo>
                      <a:pt x="43" y="136"/>
                      <a:pt x="42" y="136"/>
                      <a:pt x="42" y="136"/>
                    </a:cubicBezTo>
                    <a:cubicBezTo>
                      <a:pt x="42" y="136"/>
                      <a:pt x="43" y="138"/>
                      <a:pt x="44" y="140"/>
                    </a:cubicBezTo>
                    <a:cubicBezTo>
                      <a:pt x="45" y="142"/>
                      <a:pt x="46" y="144"/>
                      <a:pt x="45" y="146"/>
                    </a:cubicBezTo>
                    <a:cubicBezTo>
                      <a:pt x="45" y="147"/>
                      <a:pt x="44" y="147"/>
                      <a:pt x="43" y="147"/>
                    </a:cubicBezTo>
                    <a:cubicBezTo>
                      <a:pt x="41" y="147"/>
                      <a:pt x="39" y="147"/>
                      <a:pt x="37" y="146"/>
                    </a:cubicBezTo>
                    <a:cubicBezTo>
                      <a:pt x="36" y="146"/>
                      <a:pt x="34" y="145"/>
                      <a:pt x="33" y="145"/>
                    </a:cubicBezTo>
                    <a:cubicBezTo>
                      <a:pt x="33" y="145"/>
                      <a:pt x="33" y="145"/>
                      <a:pt x="33" y="145"/>
                    </a:cubicBezTo>
                    <a:cubicBezTo>
                      <a:pt x="33" y="146"/>
                      <a:pt x="33" y="146"/>
                      <a:pt x="33" y="146"/>
                    </a:cubicBezTo>
                    <a:cubicBezTo>
                      <a:pt x="33" y="146"/>
                      <a:pt x="33" y="146"/>
                      <a:pt x="33" y="146"/>
                    </a:cubicBezTo>
                    <a:cubicBezTo>
                      <a:pt x="32" y="146"/>
                      <a:pt x="32" y="146"/>
                      <a:pt x="32" y="146"/>
                    </a:cubicBezTo>
                    <a:cubicBezTo>
                      <a:pt x="32" y="147"/>
                      <a:pt x="32" y="147"/>
                      <a:pt x="32" y="147"/>
                    </a:cubicBezTo>
                    <a:cubicBezTo>
                      <a:pt x="32" y="147"/>
                      <a:pt x="32" y="147"/>
                      <a:pt x="32" y="147"/>
                    </a:cubicBezTo>
                    <a:cubicBezTo>
                      <a:pt x="32" y="147"/>
                      <a:pt x="32" y="147"/>
                      <a:pt x="32" y="147"/>
                    </a:cubicBezTo>
                    <a:cubicBezTo>
                      <a:pt x="32" y="147"/>
                      <a:pt x="32" y="148"/>
                      <a:pt x="31" y="148"/>
                    </a:cubicBezTo>
                    <a:cubicBezTo>
                      <a:pt x="31" y="148"/>
                      <a:pt x="31" y="148"/>
                      <a:pt x="31" y="148"/>
                    </a:cubicBezTo>
                    <a:cubicBezTo>
                      <a:pt x="31" y="148"/>
                      <a:pt x="31" y="148"/>
                      <a:pt x="30" y="149"/>
                    </a:cubicBezTo>
                    <a:cubicBezTo>
                      <a:pt x="30" y="149"/>
                      <a:pt x="30" y="149"/>
                      <a:pt x="30" y="149"/>
                    </a:cubicBezTo>
                    <a:cubicBezTo>
                      <a:pt x="30" y="149"/>
                      <a:pt x="30" y="149"/>
                      <a:pt x="29" y="149"/>
                    </a:cubicBezTo>
                    <a:cubicBezTo>
                      <a:pt x="29" y="149"/>
                      <a:pt x="29" y="150"/>
                      <a:pt x="29" y="150"/>
                    </a:cubicBezTo>
                    <a:cubicBezTo>
                      <a:pt x="28" y="150"/>
                      <a:pt x="28" y="150"/>
                      <a:pt x="28" y="150"/>
                    </a:cubicBezTo>
                    <a:cubicBezTo>
                      <a:pt x="27" y="150"/>
                      <a:pt x="27" y="151"/>
                      <a:pt x="27" y="151"/>
                    </a:cubicBezTo>
                    <a:cubicBezTo>
                      <a:pt x="27" y="151"/>
                      <a:pt x="27" y="151"/>
                      <a:pt x="26" y="151"/>
                    </a:cubicBezTo>
                    <a:cubicBezTo>
                      <a:pt x="27" y="152"/>
                      <a:pt x="28" y="152"/>
                      <a:pt x="29" y="153"/>
                    </a:cubicBezTo>
                    <a:cubicBezTo>
                      <a:pt x="30" y="154"/>
                      <a:pt x="30" y="154"/>
                      <a:pt x="30" y="154"/>
                    </a:cubicBezTo>
                    <a:cubicBezTo>
                      <a:pt x="31" y="154"/>
                      <a:pt x="31" y="155"/>
                      <a:pt x="31" y="155"/>
                    </a:cubicBezTo>
                    <a:cubicBezTo>
                      <a:pt x="32" y="156"/>
                      <a:pt x="31" y="157"/>
                      <a:pt x="30" y="159"/>
                    </a:cubicBezTo>
                    <a:cubicBezTo>
                      <a:pt x="29" y="160"/>
                      <a:pt x="28" y="162"/>
                      <a:pt x="28" y="164"/>
                    </a:cubicBezTo>
                    <a:cubicBezTo>
                      <a:pt x="28" y="167"/>
                      <a:pt x="29" y="169"/>
                      <a:pt x="30" y="169"/>
                    </a:cubicBezTo>
                    <a:cubicBezTo>
                      <a:pt x="31" y="169"/>
                      <a:pt x="31" y="169"/>
                      <a:pt x="31" y="168"/>
                    </a:cubicBezTo>
                    <a:cubicBezTo>
                      <a:pt x="33" y="166"/>
                      <a:pt x="39" y="161"/>
                      <a:pt x="42" y="160"/>
                    </a:cubicBezTo>
                    <a:cubicBezTo>
                      <a:pt x="43" y="160"/>
                      <a:pt x="43" y="160"/>
                      <a:pt x="43" y="159"/>
                    </a:cubicBezTo>
                    <a:cubicBezTo>
                      <a:pt x="43" y="158"/>
                      <a:pt x="43" y="156"/>
                      <a:pt x="45" y="156"/>
                    </a:cubicBezTo>
                    <a:cubicBezTo>
                      <a:pt x="45" y="156"/>
                      <a:pt x="45" y="156"/>
                      <a:pt x="45" y="156"/>
                    </a:cubicBezTo>
                    <a:cubicBezTo>
                      <a:pt x="46" y="156"/>
                      <a:pt x="46" y="155"/>
                      <a:pt x="46" y="153"/>
                    </a:cubicBezTo>
                    <a:cubicBezTo>
                      <a:pt x="47" y="152"/>
                      <a:pt x="47" y="151"/>
                      <a:pt x="47" y="150"/>
                    </a:cubicBezTo>
                    <a:cubicBezTo>
                      <a:pt x="48" y="148"/>
                      <a:pt x="50" y="148"/>
                      <a:pt x="51" y="148"/>
                    </a:cubicBezTo>
                    <a:cubicBezTo>
                      <a:pt x="51" y="148"/>
                      <a:pt x="52" y="148"/>
                      <a:pt x="53" y="148"/>
                    </a:cubicBezTo>
                    <a:cubicBezTo>
                      <a:pt x="53" y="148"/>
                      <a:pt x="54" y="148"/>
                      <a:pt x="55" y="149"/>
                    </a:cubicBezTo>
                    <a:cubicBezTo>
                      <a:pt x="55" y="149"/>
                      <a:pt x="55" y="149"/>
                      <a:pt x="55" y="149"/>
                    </a:cubicBezTo>
                    <a:cubicBezTo>
                      <a:pt x="59" y="149"/>
                      <a:pt x="64" y="145"/>
                      <a:pt x="69" y="142"/>
                    </a:cubicBezTo>
                    <a:cubicBezTo>
                      <a:pt x="70" y="141"/>
                      <a:pt x="70" y="141"/>
                      <a:pt x="70" y="141"/>
                    </a:cubicBezTo>
                    <a:cubicBezTo>
                      <a:pt x="75" y="138"/>
                      <a:pt x="76" y="137"/>
                      <a:pt x="78" y="127"/>
                    </a:cubicBezTo>
                    <a:cubicBezTo>
                      <a:pt x="80" y="119"/>
                      <a:pt x="78" y="111"/>
                      <a:pt x="76" y="105"/>
                    </a:cubicBezTo>
                    <a:cubicBezTo>
                      <a:pt x="76" y="103"/>
                      <a:pt x="76" y="102"/>
                      <a:pt x="76" y="101"/>
                    </a:cubicBezTo>
                    <a:cubicBezTo>
                      <a:pt x="75" y="98"/>
                      <a:pt x="68" y="85"/>
                      <a:pt x="66" y="84"/>
                    </a:cubicBezTo>
                    <a:cubicBezTo>
                      <a:pt x="66" y="84"/>
                      <a:pt x="66" y="84"/>
                      <a:pt x="66" y="84"/>
                    </a:cubicBezTo>
                    <a:cubicBezTo>
                      <a:pt x="63" y="84"/>
                      <a:pt x="58" y="79"/>
                      <a:pt x="49" y="71"/>
                    </a:cubicBezTo>
                    <a:cubicBezTo>
                      <a:pt x="48" y="70"/>
                      <a:pt x="47" y="69"/>
                      <a:pt x="47" y="69"/>
                    </a:cubicBezTo>
                    <a:cubicBezTo>
                      <a:pt x="46" y="68"/>
                      <a:pt x="45" y="66"/>
                      <a:pt x="45" y="65"/>
                    </a:cubicBezTo>
                    <a:cubicBezTo>
                      <a:pt x="44" y="63"/>
                      <a:pt x="44" y="61"/>
                      <a:pt x="42" y="60"/>
                    </a:cubicBezTo>
                    <a:cubicBezTo>
                      <a:pt x="38" y="57"/>
                      <a:pt x="38" y="48"/>
                      <a:pt x="39" y="44"/>
                    </a:cubicBezTo>
                    <a:cubicBezTo>
                      <a:pt x="39" y="41"/>
                      <a:pt x="42" y="39"/>
                      <a:pt x="44" y="37"/>
                    </a:cubicBezTo>
                    <a:cubicBezTo>
                      <a:pt x="46" y="36"/>
                      <a:pt x="47" y="35"/>
                      <a:pt x="47" y="34"/>
                    </a:cubicBezTo>
                    <a:cubicBezTo>
                      <a:pt x="47" y="31"/>
                      <a:pt x="47" y="29"/>
                      <a:pt x="48" y="28"/>
                    </a:cubicBezTo>
                    <a:cubicBezTo>
                      <a:pt x="49" y="27"/>
                      <a:pt x="51" y="27"/>
                      <a:pt x="52" y="27"/>
                    </a:cubicBezTo>
                    <a:cubicBezTo>
                      <a:pt x="55" y="26"/>
                      <a:pt x="59" y="24"/>
                      <a:pt x="60" y="21"/>
                    </a:cubicBezTo>
                    <a:cubicBezTo>
                      <a:pt x="60" y="21"/>
                      <a:pt x="60" y="21"/>
                      <a:pt x="61" y="21"/>
                    </a:cubicBezTo>
                    <a:cubicBezTo>
                      <a:pt x="61" y="21"/>
                      <a:pt x="61" y="21"/>
                      <a:pt x="61" y="21"/>
                    </a:cubicBezTo>
                    <a:cubicBezTo>
                      <a:pt x="60" y="20"/>
                      <a:pt x="60" y="20"/>
                      <a:pt x="60" y="20"/>
                    </a:cubicBezTo>
                    <a:cubicBezTo>
                      <a:pt x="60" y="20"/>
                      <a:pt x="60" y="20"/>
                      <a:pt x="60" y="20"/>
                    </a:cubicBezTo>
                    <a:cubicBezTo>
                      <a:pt x="60" y="20"/>
                      <a:pt x="60" y="20"/>
                      <a:pt x="60" y="20"/>
                    </a:cubicBezTo>
                    <a:cubicBezTo>
                      <a:pt x="56" y="20"/>
                      <a:pt x="48" y="14"/>
                      <a:pt x="48" y="11"/>
                    </a:cubicBezTo>
                    <a:cubicBezTo>
                      <a:pt x="48" y="10"/>
                      <a:pt x="48" y="9"/>
                      <a:pt x="48" y="8"/>
                    </a:cubicBezTo>
                    <a:cubicBezTo>
                      <a:pt x="49" y="7"/>
                      <a:pt x="49" y="7"/>
                      <a:pt x="49" y="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1" name="Freeform 183">
                <a:extLst>
                  <a:ext uri="{FF2B5EF4-FFF2-40B4-BE49-F238E27FC236}">
                    <a16:creationId xmlns:a16="http://schemas.microsoft.com/office/drawing/2014/main" id="{BE34F8CD-D440-477F-92D3-6269CA295CBF}"/>
                  </a:ext>
                </a:extLst>
              </p:cNvPr>
              <p:cNvSpPr>
                <a:spLocks/>
              </p:cNvSpPr>
              <p:nvPr/>
            </p:nvSpPr>
            <p:spPr bwMode="auto">
              <a:xfrm>
                <a:off x="9578220" y="3623401"/>
                <a:ext cx="95093" cy="123545"/>
              </a:xfrm>
              <a:custGeom>
                <a:avLst/>
                <a:gdLst>
                  <a:gd name="T0" fmla="*/ 21 w 38"/>
                  <a:gd name="T1" fmla="*/ 2 h 50"/>
                  <a:gd name="T2" fmla="*/ 20 w 38"/>
                  <a:gd name="T3" fmla="*/ 2 h 50"/>
                  <a:gd name="T4" fmla="*/ 19 w 38"/>
                  <a:gd name="T5" fmla="*/ 2 h 50"/>
                  <a:gd name="T6" fmla="*/ 18 w 38"/>
                  <a:gd name="T7" fmla="*/ 2 h 50"/>
                  <a:gd name="T8" fmla="*/ 8 w 38"/>
                  <a:gd name="T9" fmla="*/ 4 h 50"/>
                  <a:gd name="T10" fmla="*/ 5 w 38"/>
                  <a:gd name="T11" fmla="*/ 6 h 50"/>
                  <a:gd name="T12" fmla="*/ 3 w 38"/>
                  <a:gd name="T13" fmla="*/ 8 h 50"/>
                  <a:gd name="T14" fmla="*/ 2 w 38"/>
                  <a:gd name="T15" fmla="*/ 9 h 50"/>
                  <a:gd name="T16" fmla="*/ 3 w 38"/>
                  <a:gd name="T17" fmla="*/ 11 h 50"/>
                  <a:gd name="T18" fmla="*/ 4 w 38"/>
                  <a:gd name="T19" fmla="*/ 13 h 50"/>
                  <a:gd name="T20" fmla="*/ 8 w 38"/>
                  <a:gd name="T21" fmla="*/ 17 h 50"/>
                  <a:gd name="T22" fmla="*/ 3 w 38"/>
                  <a:gd name="T23" fmla="*/ 20 h 50"/>
                  <a:gd name="T24" fmla="*/ 2 w 38"/>
                  <a:gd name="T25" fmla="*/ 21 h 50"/>
                  <a:gd name="T26" fmla="*/ 4 w 38"/>
                  <a:gd name="T27" fmla="*/ 29 h 50"/>
                  <a:gd name="T28" fmla="*/ 2 w 38"/>
                  <a:gd name="T29" fmla="*/ 39 h 50"/>
                  <a:gd name="T30" fmla="*/ 0 w 38"/>
                  <a:gd name="T31" fmla="*/ 42 h 50"/>
                  <a:gd name="T32" fmla="*/ 2 w 38"/>
                  <a:gd name="T33" fmla="*/ 48 h 50"/>
                  <a:gd name="T34" fmla="*/ 2 w 38"/>
                  <a:gd name="T35" fmla="*/ 50 h 50"/>
                  <a:gd name="T36" fmla="*/ 2 w 38"/>
                  <a:gd name="T37" fmla="*/ 50 h 50"/>
                  <a:gd name="T38" fmla="*/ 3 w 38"/>
                  <a:gd name="T39" fmla="*/ 50 h 50"/>
                  <a:gd name="T40" fmla="*/ 22 w 38"/>
                  <a:gd name="T41" fmla="*/ 43 h 50"/>
                  <a:gd name="T42" fmla="*/ 31 w 38"/>
                  <a:gd name="T43" fmla="*/ 37 h 50"/>
                  <a:gd name="T44" fmla="*/ 33 w 38"/>
                  <a:gd name="T45" fmla="*/ 38 h 50"/>
                  <a:gd name="T46" fmla="*/ 34 w 38"/>
                  <a:gd name="T47" fmla="*/ 38 h 50"/>
                  <a:gd name="T48" fmla="*/ 37 w 38"/>
                  <a:gd name="T49" fmla="*/ 37 h 50"/>
                  <a:gd name="T50" fmla="*/ 37 w 38"/>
                  <a:gd name="T51" fmla="*/ 35 h 50"/>
                  <a:gd name="T52" fmla="*/ 34 w 38"/>
                  <a:gd name="T53" fmla="*/ 18 h 50"/>
                  <a:gd name="T54" fmla="*/ 23 w 38"/>
                  <a:gd name="T55" fmla="*/ 0 h 50"/>
                  <a:gd name="T56" fmla="*/ 23 w 38"/>
                  <a:gd name="T57" fmla="*/ 1 h 50"/>
                  <a:gd name="T58" fmla="*/ 22 w 38"/>
                  <a:gd name="T59" fmla="*/ 1 h 50"/>
                  <a:gd name="T60" fmla="*/ 21 w 38"/>
                  <a:gd name="T61" fmla="*/ 1 h 50"/>
                  <a:gd name="T62" fmla="*/ 21 w 38"/>
                  <a:gd name="T6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50">
                    <a:moveTo>
                      <a:pt x="21" y="2"/>
                    </a:moveTo>
                    <a:cubicBezTo>
                      <a:pt x="21" y="2"/>
                      <a:pt x="20" y="2"/>
                      <a:pt x="20" y="2"/>
                    </a:cubicBezTo>
                    <a:cubicBezTo>
                      <a:pt x="20" y="2"/>
                      <a:pt x="19" y="2"/>
                      <a:pt x="19" y="2"/>
                    </a:cubicBezTo>
                    <a:cubicBezTo>
                      <a:pt x="19" y="2"/>
                      <a:pt x="18" y="2"/>
                      <a:pt x="18" y="2"/>
                    </a:cubicBezTo>
                    <a:cubicBezTo>
                      <a:pt x="13" y="2"/>
                      <a:pt x="9" y="3"/>
                      <a:pt x="8" y="4"/>
                    </a:cubicBezTo>
                    <a:cubicBezTo>
                      <a:pt x="8" y="5"/>
                      <a:pt x="6" y="5"/>
                      <a:pt x="5" y="6"/>
                    </a:cubicBezTo>
                    <a:cubicBezTo>
                      <a:pt x="4" y="7"/>
                      <a:pt x="3" y="8"/>
                      <a:pt x="3" y="8"/>
                    </a:cubicBezTo>
                    <a:cubicBezTo>
                      <a:pt x="2" y="8"/>
                      <a:pt x="2" y="9"/>
                      <a:pt x="2" y="9"/>
                    </a:cubicBezTo>
                    <a:cubicBezTo>
                      <a:pt x="2" y="9"/>
                      <a:pt x="2" y="10"/>
                      <a:pt x="3" y="11"/>
                    </a:cubicBezTo>
                    <a:cubicBezTo>
                      <a:pt x="3" y="12"/>
                      <a:pt x="3" y="13"/>
                      <a:pt x="4" y="13"/>
                    </a:cubicBezTo>
                    <a:cubicBezTo>
                      <a:pt x="7" y="14"/>
                      <a:pt x="8" y="15"/>
                      <a:pt x="8" y="17"/>
                    </a:cubicBezTo>
                    <a:cubicBezTo>
                      <a:pt x="8" y="19"/>
                      <a:pt x="6" y="21"/>
                      <a:pt x="3" y="20"/>
                    </a:cubicBezTo>
                    <a:cubicBezTo>
                      <a:pt x="3" y="20"/>
                      <a:pt x="2" y="20"/>
                      <a:pt x="2" y="21"/>
                    </a:cubicBezTo>
                    <a:cubicBezTo>
                      <a:pt x="1" y="22"/>
                      <a:pt x="2" y="26"/>
                      <a:pt x="4" y="29"/>
                    </a:cubicBezTo>
                    <a:cubicBezTo>
                      <a:pt x="6" y="32"/>
                      <a:pt x="4" y="36"/>
                      <a:pt x="2" y="39"/>
                    </a:cubicBezTo>
                    <a:cubicBezTo>
                      <a:pt x="0" y="41"/>
                      <a:pt x="0" y="42"/>
                      <a:pt x="0" y="42"/>
                    </a:cubicBezTo>
                    <a:cubicBezTo>
                      <a:pt x="2" y="44"/>
                      <a:pt x="2" y="47"/>
                      <a:pt x="2" y="48"/>
                    </a:cubicBezTo>
                    <a:cubicBezTo>
                      <a:pt x="2" y="49"/>
                      <a:pt x="2" y="50"/>
                      <a:pt x="2" y="50"/>
                    </a:cubicBezTo>
                    <a:cubicBezTo>
                      <a:pt x="2" y="50"/>
                      <a:pt x="2" y="50"/>
                      <a:pt x="2" y="50"/>
                    </a:cubicBezTo>
                    <a:cubicBezTo>
                      <a:pt x="2" y="50"/>
                      <a:pt x="2" y="50"/>
                      <a:pt x="3" y="50"/>
                    </a:cubicBezTo>
                    <a:cubicBezTo>
                      <a:pt x="7" y="50"/>
                      <a:pt x="17" y="48"/>
                      <a:pt x="22" y="43"/>
                    </a:cubicBezTo>
                    <a:cubicBezTo>
                      <a:pt x="26" y="39"/>
                      <a:pt x="28" y="37"/>
                      <a:pt x="31" y="37"/>
                    </a:cubicBezTo>
                    <a:cubicBezTo>
                      <a:pt x="32" y="37"/>
                      <a:pt x="32" y="38"/>
                      <a:pt x="33" y="38"/>
                    </a:cubicBezTo>
                    <a:cubicBezTo>
                      <a:pt x="34" y="38"/>
                      <a:pt x="34" y="38"/>
                      <a:pt x="34" y="38"/>
                    </a:cubicBezTo>
                    <a:cubicBezTo>
                      <a:pt x="35" y="38"/>
                      <a:pt x="37" y="38"/>
                      <a:pt x="37" y="37"/>
                    </a:cubicBezTo>
                    <a:cubicBezTo>
                      <a:pt x="38" y="36"/>
                      <a:pt x="38" y="35"/>
                      <a:pt x="37" y="35"/>
                    </a:cubicBezTo>
                    <a:cubicBezTo>
                      <a:pt x="36" y="32"/>
                      <a:pt x="34" y="25"/>
                      <a:pt x="34" y="18"/>
                    </a:cubicBezTo>
                    <a:cubicBezTo>
                      <a:pt x="34" y="15"/>
                      <a:pt x="30" y="8"/>
                      <a:pt x="23" y="0"/>
                    </a:cubicBezTo>
                    <a:cubicBezTo>
                      <a:pt x="23" y="0"/>
                      <a:pt x="23" y="0"/>
                      <a:pt x="23" y="1"/>
                    </a:cubicBezTo>
                    <a:cubicBezTo>
                      <a:pt x="23" y="1"/>
                      <a:pt x="23" y="1"/>
                      <a:pt x="22" y="1"/>
                    </a:cubicBezTo>
                    <a:cubicBezTo>
                      <a:pt x="22" y="1"/>
                      <a:pt x="22" y="1"/>
                      <a:pt x="21" y="1"/>
                    </a:cubicBezTo>
                    <a:cubicBezTo>
                      <a:pt x="21" y="1"/>
                      <a:pt x="21" y="2"/>
                      <a:pt x="21" y="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2" name="Freeform 184">
                <a:extLst>
                  <a:ext uri="{FF2B5EF4-FFF2-40B4-BE49-F238E27FC236}">
                    <a16:creationId xmlns:a16="http://schemas.microsoft.com/office/drawing/2014/main" id="{604E05F5-D90A-49C9-8460-41F40FB0E850}"/>
                  </a:ext>
                </a:extLst>
              </p:cNvPr>
              <p:cNvSpPr>
                <a:spLocks/>
              </p:cNvSpPr>
              <p:nvPr/>
            </p:nvSpPr>
            <p:spPr bwMode="auto">
              <a:xfrm>
                <a:off x="8244681" y="3705016"/>
                <a:ext cx="57655" cy="54660"/>
              </a:xfrm>
              <a:custGeom>
                <a:avLst/>
                <a:gdLst>
                  <a:gd name="T0" fmla="*/ 9 w 23"/>
                  <a:gd name="T1" fmla="*/ 17 h 22"/>
                  <a:gd name="T2" fmla="*/ 9 w 23"/>
                  <a:gd name="T3" fmla="*/ 18 h 22"/>
                  <a:gd name="T4" fmla="*/ 9 w 23"/>
                  <a:gd name="T5" fmla="*/ 19 h 22"/>
                  <a:gd name="T6" fmla="*/ 10 w 23"/>
                  <a:gd name="T7" fmla="*/ 20 h 22"/>
                  <a:gd name="T8" fmla="*/ 10 w 23"/>
                  <a:gd name="T9" fmla="*/ 21 h 22"/>
                  <a:gd name="T10" fmla="*/ 9 w 23"/>
                  <a:gd name="T11" fmla="*/ 22 h 22"/>
                  <a:gd name="T12" fmla="*/ 9 w 23"/>
                  <a:gd name="T13" fmla="*/ 22 h 22"/>
                  <a:gd name="T14" fmla="*/ 9 w 23"/>
                  <a:gd name="T15" fmla="*/ 22 h 22"/>
                  <a:gd name="T16" fmla="*/ 11 w 23"/>
                  <a:gd name="T17" fmla="*/ 22 h 22"/>
                  <a:gd name="T18" fmla="*/ 11 w 23"/>
                  <a:gd name="T19" fmla="*/ 22 h 22"/>
                  <a:gd name="T20" fmla="*/ 13 w 23"/>
                  <a:gd name="T21" fmla="*/ 22 h 22"/>
                  <a:gd name="T22" fmla="*/ 23 w 23"/>
                  <a:gd name="T23" fmla="*/ 9 h 22"/>
                  <a:gd name="T24" fmla="*/ 23 w 23"/>
                  <a:gd name="T25" fmla="*/ 8 h 22"/>
                  <a:gd name="T26" fmla="*/ 11 w 23"/>
                  <a:gd name="T27" fmla="*/ 0 h 22"/>
                  <a:gd name="T28" fmla="*/ 11 w 23"/>
                  <a:gd name="T29" fmla="*/ 0 h 22"/>
                  <a:gd name="T30" fmla="*/ 9 w 23"/>
                  <a:gd name="T31" fmla="*/ 0 h 22"/>
                  <a:gd name="T32" fmla="*/ 9 w 23"/>
                  <a:gd name="T33" fmla="*/ 0 h 22"/>
                  <a:gd name="T34" fmla="*/ 8 w 23"/>
                  <a:gd name="T35" fmla="*/ 0 h 22"/>
                  <a:gd name="T36" fmla="*/ 7 w 23"/>
                  <a:gd name="T37" fmla="*/ 0 h 22"/>
                  <a:gd name="T38" fmla="*/ 6 w 23"/>
                  <a:gd name="T39" fmla="*/ 1 h 22"/>
                  <a:gd name="T40" fmla="*/ 5 w 23"/>
                  <a:gd name="T41" fmla="*/ 1 h 22"/>
                  <a:gd name="T42" fmla="*/ 4 w 23"/>
                  <a:gd name="T43" fmla="*/ 2 h 22"/>
                  <a:gd name="T44" fmla="*/ 4 w 23"/>
                  <a:gd name="T45" fmla="*/ 2 h 22"/>
                  <a:gd name="T46" fmla="*/ 3 w 23"/>
                  <a:gd name="T47" fmla="*/ 3 h 22"/>
                  <a:gd name="T48" fmla="*/ 2 w 23"/>
                  <a:gd name="T49" fmla="*/ 3 h 22"/>
                  <a:gd name="T50" fmla="*/ 1 w 23"/>
                  <a:gd name="T51" fmla="*/ 4 h 22"/>
                  <a:gd name="T52" fmla="*/ 1 w 23"/>
                  <a:gd name="T53" fmla="*/ 4 h 22"/>
                  <a:gd name="T54" fmla="*/ 0 w 23"/>
                  <a:gd name="T55" fmla="*/ 5 h 22"/>
                  <a:gd name="T56" fmla="*/ 0 w 23"/>
                  <a:gd name="T57" fmla="*/ 5 h 22"/>
                  <a:gd name="T58" fmla="*/ 0 w 23"/>
                  <a:gd name="T59" fmla="*/ 6 h 22"/>
                  <a:gd name="T60" fmla="*/ 0 w 23"/>
                  <a:gd name="T61" fmla="*/ 6 h 22"/>
                  <a:gd name="T62" fmla="*/ 1 w 23"/>
                  <a:gd name="T63" fmla="*/ 7 h 22"/>
                  <a:gd name="T64" fmla="*/ 1 w 23"/>
                  <a:gd name="T65" fmla="*/ 7 h 22"/>
                  <a:gd name="T66" fmla="*/ 1 w 23"/>
                  <a:gd name="T67" fmla="*/ 9 h 22"/>
                  <a:gd name="T68" fmla="*/ 5 w 23"/>
                  <a:gd name="T69" fmla="*/ 14 h 22"/>
                  <a:gd name="T70" fmla="*/ 8 w 23"/>
                  <a:gd name="T71" fmla="*/ 16 h 22"/>
                  <a:gd name="T72" fmla="*/ 9 w 23"/>
                  <a:gd name="T73" fmla="*/ 17 h 22"/>
                  <a:gd name="T74" fmla="*/ 9 w 23"/>
                  <a:gd name="T75"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22">
                    <a:moveTo>
                      <a:pt x="9" y="17"/>
                    </a:moveTo>
                    <a:cubicBezTo>
                      <a:pt x="9" y="18"/>
                      <a:pt x="9" y="18"/>
                      <a:pt x="9" y="18"/>
                    </a:cubicBezTo>
                    <a:cubicBezTo>
                      <a:pt x="9" y="18"/>
                      <a:pt x="9" y="18"/>
                      <a:pt x="9" y="19"/>
                    </a:cubicBezTo>
                    <a:cubicBezTo>
                      <a:pt x="10" y="19"/>
                      <a:pt x="10" y="20"/>
                      <a:pt x="10" y="20"/>
                    </a:cubicBezTo>
                    <a:cubicBezTo>
                      <a:pt x="10" y="20"/>
                      <a:pt x="10" y="20"/>
                      <a:pt x="10" y="21"/>
                    </a:cubicBezTo>
                    <a:cubicBezTo>
                      <a:pt x="10" y="21"/>
                      <a:pt x="9" y="22"/>
                      <a:pt x="9" y="22"/>
                    </a:cubicBezTo>
                    <a:cubicBezTo>
                      <a:pt x="9" y="22"/>
                      <a:pt x="9" y="22"/>
                      <a:pt x="9" y="22"/>
                    </a:cubicBezTo>
                    <a:cubicBezTo>
                      <a:pt x="9" y="22"/>
                      <a:pt x="9" y="22"/>
                      <a:pt x="9" y="22"/>
                    </a:cubicBezTo>
                    <a:cubicBezTo>
                      <a:pt x="10" y="22"/>
                      <a:pt x="11" y="22"/>
                      <a:pt x="11" y="22"/>
                    </a:cubicBezTo>
                    <a:cubicBezTo>
                      <a:pt x="11" y="22"/>
                      <a:pt x="11" y="22"/>
                      <a:pt x="11" y="22"/>
                    </a:cubicBezTo>
                    <a:cubicBezTo>
                      <a:pt x="12" y="22"/>
                      <a:pt x="12" y="22"/>
                      <a:pt x="13" y="22"/>
                    </a:cubicBezTo>
                    <a:cubicBezTo>
                      <a:pt x="15" y="21"/>
                      <a:pt x="22" y="12"/>
                      <a:pt x="23" y="9"/>
                    </a:cubicBezTo>
                    <a:cubicBezTo>
                      <a:pt x="23" y="9"/>
                      <a:pt x="23" y="8"/>
                      <a:pt x="23" y="8"/>
                    </a:cubicBezTo>
                    <a:cubicBezTo>
                      <a:pt x="21" y="4"/>
                      <a:pt x="14" y="0"/>
                      <a:pt x="11" y="0"/>
                    </a:cubicBezTo>
                    <a:cubicBezTo>
                      <a:pt x="11" y="0"/>
                      <a:pt x="11" y="0"/>
                      <a:pt x="11" y="0"/>
                    </a:cubicBezTo>
                    <a:cubicBezTo>
                      <a:pt x="10" y="0"/>
                      <a:pt x="10" y="0"/>
                      <a:pt x="9" y="0"/>
                    </a:cubicBezTo>
                    <a:cubicBezTo>
                      <a:pt x="9" y="0"/>
                      <a:pt x="9" y="0"/>
                      <a:pt x="9" y="0"/>
                    </a:cubicBezTo>
                    <a:cubicBezTo>
                      <a:pt x="9" y="0"/>
                      <a:pt x="8" y="0"/>
                      <a:pt x="8" y="0"/>
                    </a:cubicBezTo>
                    <a:cubicBezTo>
                      <a:pt x="8" y="0"/>
                      <a:pt x="7" y="0"/>
                      <a:pt x="7" y="0"/>
                    </a:cubicBezTo>
                    <a:cubicBezTo>
                      <a:pt x="7" y="1"/>
                      <a:pt x="6" y="1"/>
                      <a:pt x="6" y="1"/>
                    </a:cubicBezTo>
                    <a:cubicBezTo>
                      <a:pt x="6" y="1"/>
                      <a:pt x="6" y="1"/>
                      <a:pt x="5" y="1"/>
                    </a:cubicBezTo>
                    <a:cubicBezTo>
                      <a:pt x="5" y="1"/>
                      <a:pt x="5" y="2"/>
                      <a:pt x="4" y="2"/>
                    </a:cubicBezTo>
                    <a:cubicBezTo>
                      <a:pt x="4" y="2"/>
                      <a:pt x="4" y="2"/>
                      <a:pt x="4" y="2"/>
                    </a:cubicBezTo>
                    <a:cubicBezTo>
                      <a:pt x="3" y="2"/>
                      <a:pt x="3" y="2"/>
                      <a:pt x="3" y="3"/>
                    </a:cubicBezTo>
                    <a:cubicBezTo>
                      <a:pt x="2" y="3"/>
                      <a:pt x="2" y="3"/>
                      <a:pt x="2" y="3"/>
                    </a:cubicBezTo>
                    <a:cubicBezTo>
                      <a:pt x="2" y="3"/>
                      <a:pt x="2" y="4"/>
                      <a:pt x="1" y="4"/>
                    </a:cubicBezTo>
                    <a:cubicBezTo>
                      <a:pt x="1" y="4"/>
                      <a:pt x="1" y="4"/>
                      <a:pt x="1" y="4"/>
                    </a:cubicBezTo>
                    <a:cubicBezTo>
                      <a:pt x="1" y="4"/>
                      <a:pt x="0" y="5"/>
                      <a:pt x="0" y="5"/>
                    </a:cubicBezTo>
                    <a:cubicBezTo>
                      <a:pt x="0" y="5"/>
                      <a:pt x="0" y="5"/>
                      <a:pt x="0" y="5"/>
                    </a:cubicBezTo>
                    <a:cubicBezTo>
                      <a:pt x="0" y="6"/>
                      <a:pt x="0" y="6"/>
                      <a:pt x="0" y="6"/>
                    </a:cubicBezTo>
                    <a:cubicBezTo>
                      <a:pt x="0" y="6"/>
                      <a:pt x="0" y="6"/>
                      <a:pt x="0" y="6"/>
                    </a:cubicBezTo>
                    <a:cubicBezTo>
                      <a:pt x="0" y="6"/>
                      <a:pt x="0" y="7"/>
                      <a:pt x="1" y="7"/>
                    </a:cubicBezTo>
                    <a:cubicBezTo>
                      <a:pt x="1" y="7"/>
                      <a:pt x="1" y="7"/>
                      <a:pt x="1" y="7"/>
                    </a:cubicBezTo>
                    <a:cubicBezTo>
                      <a:pt x="1" y="8"/>
                      <a:pt x="1" y="8"/>
                      <a:pt x="1" y="9"/>
                    </a:cubicBezTo>
                    <a:cubicBezTo>
                      <a:pt x="2" y="11"/>
                      <a:pt x="3" y="13"/>
                      <a:pt x="5" y="14"/>
                    </a:cubicBezTo>
                    <a:cubicBezTo>
                      <a:pt x="6" y="15"/>
                      <a:pt x="7" y="15"/>
                      <a:pt x="8" y="16"/>
                    </a:cubicBezTo>
                    <a:cubicBezTo>
                      <a:pt x="8" y="16"/>
                      <a:pt x="8" y="16"/>
                      <a:pt x="9" y="17"/>
                    </a:cubicBezTo>
                    <a:cubicBezTo>
                      <a:pt x="9" y="17"/>
                      <a:pt x="9" y="17"/>
                      <a:pt x="9" y="1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3" name="Freeform 185">
                <a:extLst>
                  <a:ext uri="{FF2B5EF4-FFF2-40B4-BE49-F238E27FC236}">
                    <a16:creationId xmlns:a16="http://schemas.microsoft.com/office/drawing/2014/main" id="{5EE8A53D-CB2F-4E75-99CB-D98FF623C294}"/>
                  </a:ext>
                </a:extLst>
              </p:cNvPr>
              <p:cNvSpPr>
                <a:spLocks/>
              </p:cNvSpPr>
              <p:nvPr/>
            </p:nvSpPr>
            <p:spPr bwMode="auto">
              <a:xfrm>
                <a:off x="9520565" y="3472902"/>
                <a:ext cx="185692" cy="175210"/>
              </a:xfrm>
              <a:custGeom>
                <a:avLst/>
                <a:gdLst>
                  <a:gd name="T0" fmla="*/ 43 w 74"/>
                  <a:gd name="T1" fmla="*/ 21 h 71"/>
                  <a:gd name="T2" fmla="*/ 43 w 74"/>
                  <a:gd name="T3" fmla="*/ 21 h 71"/>
                  <a:gd name="T4" fmla="*/ 37 w 74"/>
                  <a:gd name="T5" fmla="*/ 21 h 71"/>
                  <a:gd name="T6" fmla="*/ 30 w 74"/>
                  <a:gd name="T7" fmla="*/ 18 h 71"/>
                  <a:gd name="T8" fmla="*/ 24 w 74"/>
                  <a:gd name="T9" fmla="*/ 25 h 71"/>
                  <a:gd name="T10" fmla="*/ 2 w 74"/>
                  <a:gd name="T11" fmla="*/ 37 h 71"/>
                  <a:gd name="T12" fmla="*/ 2 w 74"/>
                  <a:gd name="T13" fmla="*/ 38 h 71"/>
                  <a:gd name="T14" fmla="*/ 1 w 74"/>
                  <a:gd name="T15" fmla="*/ 39 h 71"/>
                  <a:gd name="T16" fmla="*/ 0 w 74"/>
                  <a:gd name="T17" fmla="*/ 40 h 71"/>
                  <a:gd name="T18" fmla="*/ 12 w 74"/>
                  <a:gd name="T19" fmla="*/ 47 h 71"/>
                  <a:gd name="T20" fmla="*/ 6 w 74"/>
                  <a:gd name="T21" fmla="*/ 60 h 71"/>
                  <a:gd name="T22" fmla="*/ 8 w 74"/>
                  <a:gd name="T23" fmla="*/ 67 h 71"/>
                  <a:gd name="T24" fmla="*/ 16 w 74"/>
                  <a:gd name="T25" fmla="*/ 67 h 71"/>
                  <a:gd name="T26" fmla="*/ 21 w 74"/>
                  <a:gd name="T27" fmla="*/ 67 h 71"/>
                  <a:gd name="T28" fmla="*/ 24 w 74"/>
                  <a:gd name="T29" fmla="*/ 68 h 71"/>
                  <a:gd name="T30" fmla="*/ 30 w 74"/>
                  <a:gd name="T31" fmla="*/ 64 h 71"/>
                  <a:gd name="T32" fmla="*/ 42 w 74"/>
                  <a:gd name="T33" fmla="*/ 61 h 71"/>
                  <a:gd name="T34" fmla="*/ 43 w 74"/>
                  <a:gd name="T35" fmla="*/ 61 h 71"/>
                  <a:gd name="T36" fmla="*/ 44 w 74"/>
                  <a:gd name="T37" fmla="*/ 60 h 71"/>
                  <a:gd name="T38" fmla="*/ 45 w 74"/>
                  <a:gd name="T39" fmla="*/ 60 h 71"/>
                  <a:gd name="T40" fmla="*/ 34 w 74"/>
                  <a:gd name="T41" fmla="*/ 46 h 71"/>
                  <a:gd name="T42" fmla="*/ 54 w 74"/>
                  <a:gd name="T43" fmla="*/ 31 h 71"/>
                  <a:gd name="T44" fmla="*/ 61 w 74"/>
                  <a:gd name="T45" fmla="*/ 22 h 71"/>
                  <a:gd name="T46" fmla="*/ 74 w 74"/>
                  <a:gd name="T47" fmla="*/ 3 h 71"/>
                  <a:gd name="T48" fmla="*/ 71 w 74"/>
                  <a:gd name="T49" fmla="*/ 4 h 71"/>
                  <a:gd name="T50" fmla="*/ 67 w 74"/>
                  <a:gd name="T51" fmla="*/ 1 h 71"/>
                  <a:gd name="T52" fmla="*/ 63 w 74"/>
                  <a:gd name="T53" fmla="*/ 0 h 71"/>
                  <a:gd name="T54" fmla="*/ 57 w 74"/>
                  <a:gd name="T55" fmla="*/ 8 h 71"/>
                  <a:gd name="T56" fmla="*/ 49 w 74"/>
                  <a:gd name="T57" fmla="*/ 14 h 71"/>
                  <a:gd name="T58" fmla="*/ 45 w 74"/>
                  <a:gd name="T59" fmla="*/ 15 h 71"/>
                  <a:gd name="T60" fmla="*/ 46 w 74"/>
                  <a:gd name="T61" fmla="*/ 19 h 71"/>
                  <a:gd name="T62" fmla="*/ 45 w 74"/>
                  <a:gd name="T63" fmla="*/ 2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71">
                    <a:moveTo>
                      <a:pt x="45" y="20"/>
                    </a:moveTo>
                    <a:cubicBezTo>
                      <a:pt x="45" y="21"/>
                      <a:pt x="44" y="21"/>
                      <a:pt x="43" y="21"/>
                    </a:cubicBezTo>
                    <a:cubicBezTo>
                      <a:pt x="43" y="21"/>
                      <a:pt x="43" y="21"/>
                      <a:pt x="43" y="21"/>
                    </a:cubicBezTo>
                    <a:cubicBezTo>
                      <a:pt x="43" y="21"/>
                      <a:pt x="43" y="21"/>
                      <a:pt x="43" y="21"/>
                    </a:cubicBezTo>
                    <a:cubicBezTo>
                      <a:pt x="42" y="21"/>
                      <a:pt x="41" y="21"/>
                      <a:pt x="40" y="21"/>
                    </a:cubicBezTo>
                    <a:cubicBezTo>
                      <a:pt x="39" y="21"/>
                      <a:pt x="38" y="21"/>
                      <a:pt x="37" y="21"/>
                    </a:cubicBezTo>
                    <a:cubicBezTo>
                      <a:pt x="35" y="21"/>
                      <a:pt x="33" y="20"/>
                      <a:pt x="32" y="19"/>
                    </a:cubicBezTo>
                    <a:cubicBezTo>
                      <a:pt x="31" y="18"/>
                      <a:pt x="31" y="18"/>
                      <a:pt x="30" y="18"/>
                    </a:cubicBezTo>
                    <a:cubicBezTo>
                      <a:pt x="28" y="18"/>
                      <a:pt x="27" y="20"/>
                      <a:pt x="25" y="23"/>
                    </a:cubicBezTo>
                    <a:cubicBezTo>
                      <a:pt x="25" y="24"/>
                      <a:pt x="24" y="25"/>
                      <a:pt x="24" y="25"/>
                    </a:cubicBezTo>
                    <a:cubicBezTo>
                      <a:pt x="22" y="28"/>
                      <a:pt x="14" y="32"/>
                      <a:pt x="5" y="36"/>
                    </a:cubicBezTo>
                    <a:cubicBezTo>
                      <a:pt x="4" y="36"/>
                      <a:pt x="3" y="37"/>
                      <a:pt x="2" y="37"/>
                    </a:cubicBezTo>
                    <a:cubicBezTo>
                      <a:pt x="2" y="37"/>
                      <a:pt x="2" y="37"/>
                      <a:pt x="2" y="38"/>
                    </a:cubicBezTo>
                    <a:cubicBezTo>
                      <a:pt x="2" y="38"/>
                      <a:pt x="2" y="38"/>
                      <a:pt x="2" y="38"/>
                    </a:cubicBezTo>
                    <a:cubicBezTo>
                      <a:pt x="1" y="38"/>
                      <a:pt x="1" y="38"/>
                      <a:pt x="1" y="38"/>
                    </a:cubicBezTo>
                    <a:cubicBezTo>
                      <a:pt x="1" y="38"/>
                      <a:pt x="1" y="38"/>
                      <a:pt x="1" y="39"/>
                    </a:cubicBezTo>
                    <a:cubicBezTo>
                      <a:pt x="1" y="39"/>
                      <a:pt x="1" y="39"/>
                      <a:pt x="0" y="39"/>
                    </a:cubicBezTo>
                    <a:cubicBezTo>
                      <a:pt x="0" y="40"/>
                      <a:pt x="0" y="40"/>
                      <a:pt x="0" y="40"/>
                    </a:cubicBezTo>
                    <a:cubicBezTo>
                      <a:pt x="0" y="40"/>
                      <a:pt x="0" y="40"/>
                      <a:pt x="0" y="40"/>
                    </a:cubicBezTo>
                    <a:cubicBezTo>
                      <a:pt x="5" y="41"/>
                      <a:pt x="10" y="44"/>
                      <a:pt x="12" y="47"/>
                    </a:cubicBezTo>
                    <a:cubicBezTo>
                      <a:pt x="15" y="51"/>
                      <a:pt x="11" y="55"/>
                      <a:pt x="8" y="58"/>
                    </a:cubicBezTo>
                    <a:cubicBezTo>
                      <a:pt x="7" y="59"/>
                      <a:pt x="6" y="60"/>
                      <a:pt x="6" y="60"/>
                    </a:cubicBezTo>
                    <a:cubicBezTo>
                      <a:pt x="4" y="62"/>
                      <a:pt x="5" y="62"/>
                      <a:pt x="6" y="63"/>
                    </a:cubicBezTo>
                    <a:cubicBezTo>
                      <a:pt x="7" y="64"/>
                      <a:pt x="8" y="65"/>
                      <a:pt x="8" y="67"/>
                    </a:cubicBezTo>
                    <a:cubicBezTo>
                      <a:pt x="8" y="69"/>
                      <a:pt x="11" y="71"/>
                      <a:pt x="12" y="69"/>
                    </a:cubicBezTo>
                    <a:cubicBezTo>
                      <a:pt x="13" y="67"/>
                      <a:pt x="14" y="67"/>
                      <a:pt x="16" y="67"/>
                    </a:cubicBezTo>
                    <a:cubicBezTo>
                      <a:pt x="17" y="67"/>
                      <a:pt x="17" y="67"/>
                      <a:pt x="18" y="67"/>
                    </a:cubicBezTo>
                    <a:cubicBezTo>
                      <a:pt x="19" y="67"/>
                      <a:pt x="20" y="67"/>
                      <a:pt x="21" y="67"/>
                    </a:cubicBezTo>
                    <a:cubicBezTo>
                      <a:pt x="22" y="67"/>
                      <a:pt x="23" y="67"/>
                      <a:pt x="24" y="68"/>
                    </a:cubicBezTo>
                    <a:cubicBezTo>
                      <a:pt x="24" y="68"/>
                      <a:pt x="24" y="68"/>
                      <a:pt x="24" y="68"/>
                    </a:cubicBezTo>
                    <a:cubicBezTo>
                      <a:pt x="25" y="67"/>
                      <a:pt x="26" y="66"/>
                      <a:pt x="27" y="66"/>
                    </a:cubicBezTo>
                    <a:cubicBezTo>
                      <a:pt x="28" y="65"/>
                      <a:pt x="29" y="64"/>
                      <a:pt x="30" y="64"/>
                    </a:cubicBezTo>
                    <a:cubicBezTo>
                      <a:pt x="31" y="62"/>
                      <a:pt x="35" y="61"/>
                      <a:pt x="41" y="61"/>
                    </a:cubicBezTo>
                    <a:cubicBezTo>
                      <a:pt x="41" y="61"/>
                      <a:pt x="42" y="61"/>
                      <a:pt x="42" y="61"/>
                    </a:cubicBezTo>
                    <a:cubicBezTo>
                      <a:pt x="42" y="61"/>
                      <a:pt x="42" y="61"/>
                      <a:pt x="42" y="61"/>
                    </a:cubicBezTo>
                    <a:cubicBezTo>
                      <a:pt x="43" y="61"/>
                      <a:pt x="43" y="61"/>
                      <a:pt x="43" y="61"/>
                    </a:cubicBezTo>
                    <a:cubicBezTo>
                      <a:pt x="43" y="61"/>
                      <a:pt x="43" y="61"/>
                      <a:pt x="44" y="61"/>
                    </a:cubicBezTo>
                    <a:cubicBezTo>
                      <a:pt x="44" y="60"/>
                      <a:pt x="44" y="60"/>
                      <a:pt x="44" y="60"/>
                    </a:cubicBezTo>
                    <a:cubicBezTo>
                      <a:pt x="45" y="60"/>
                      <a:pt x="45" y="60"/>
                      <a:pt x="45" y="60"/>
                    </a:cubicBezTo>
                    <a:cubicBezTo>
                      <a:pt x="45" y="60"/>
                      <a:pt x="45" y="60"/>
                      <a:pt x="45" y="60"/>
                    </a:cubicBezTo>
                    <a:cubicBezTo>
                      <a:pt x="41" y="56"/>
                      <a:pt x="37" y="52"/>
                      <a:pt x="36" y="51"/>
                    </a:cubicBezTo>
                    <a:cubicBezTo>
                      <a:pt x="34" y="50"/>
                      <a:pt x="33" y="48"/>
                      <a:pt x="34" y="46"/>
                    </a:cubicBezTo>
                    <a:cubicBezTo>
                      <a:pt x="34" y="43"/>
                      <a:pt x="37" y="40"/>
                      <a:pt x="40" y="40"/>
                    </a:cubicBezTo>
                    <a:cubicBezTo>
                      <a:pt x="43" y="39"/>
                      <a:pt x="49" y="34"/>
                      <a:pt x="54" y="31"/>
                    </a:cubicBezTo>
                    <a:cubicBezTo>
                      <a:pt x="56" y="30"/>
                      <a:pt x="58" y="28"/>
                      <a:pt x="59" y="28"/>
                    </a:cubicBezTo>
                    <a:cubicBezTo>
                      <a:pt x="60" y="27"/>
                      <a:pt x="60" y="25"/>
                      <a:pt x="61" y="22"/>
                    </a:cubicBezTo>
                    <a:cubicBezTo>
                      <a:pt x="61" y="20"/>
                      <a:pt x="61" y="17"/>
                      <a:pt x="63" y="14"/>
                    </a:cubicBezTo>
                    <a:cubicBezTo>
                      <a:pt x="64" y="12"/>
                      <a:pt x="69" y="7"/>
                      <a:pt x="74" y="3"/>
                    </a:cubicBezTo>
                    <a:cubicBezTo>
                      <a:pt x="74" y="3"/>
                      <a:pt x="73" y="3"/>
                      <a:pt x="73" y="3"/>
                    </a:cubicBezTo>
                    <a:cubicBezTo>
                      <a:pt x="73" y="3"/>
                      <a:pt x="72" y="4"/>
                      <a:pt x="71" y="4"/>
                    </a:cubicBezTo>
                    <a:cubicBezTo>
                      <a:pt x="71" y="4"/>
                      <a:pt x="70" y="3"/>
                      <a:pt x="70" y="3"/>
                    </a:cubicBezTo>
                    <a:cubicBezTo>
                      <a:pt x="69" y="3"/>
                      <a:pt x="68" y="2"/>
                      <a:pt x="67" y="1"/>
                    </a:cubicBezTo>
                    <a:cubicBezTo>
                      <a:pt x="66" y="1"/>
                      <a:pt x="65" y="0"/>
                      <a:pt x="64" y="0"/>
                    </a:cubicBezTo>
                    <a:cubicBezTo>
                      <a:pt x="64" y="0"/>
                      <a:pt x="64" y="0"/>
                      <a:pt x="63" y="0"/>
                    </a:cubicBezTo>
                    <a:cubicBezTo>
                      <a:pt x="62" y="0"/>
                      <a:pt x="62" y="1"/>
                      <a:pt x="61" y="3"/>
                    </a:cubicBezTo>
                    <a:cubicBezTo>
                      <a:pt x="60" y="6"/>
                      <a:pt x="59" y="8"/>
                      <a:pt x="57" y="8"/>
                    </a:cubicBezTo>
                    <a:cubicBezTo>
                      <a:pt x="56" y="8"/>
                      <a:pt x="55" y="9"/>
                      <a:pt x="54" y="10"/>
                    </a:cubicBezTo>
                    <a:cubicBezTo>
                      <a:pt x="53" y="12"/>
                      <a:pt x="52" y="14"/>
                      <a:pt x="49" y="14"/>
                    </a:cubicBezTo>
                    <a:cubicBezTo>
                      <a:pt x="48" y="14"/>
                      <a:pt x="48" y="14"/>
                      <a:pt x="48" y="14"/>
                    </a:cubicBezTo>
                    <a:cubicBezTo>
                      <a:pt x="47" y="14"/>
                      <a:pt x="45" y="15"/>
                      <a:pt x="45" y="15"/>
                    </a:cubicBezTo>
                    <a:cubicBezTo>
                      <a:pt x="45" y="15"/>
                      <a:pt x="45" y="15"/>
                      <a:pt x="45" y="17"/>
                    </a:cubicBezTo>
                    <a:cubicBezTo>
                      <a:pt x="46" y="17"/>
                      <a:pt x="46" y="18"/>
                      <a:pt x="46" y="19"/>
                    </a:cubicBezTo>
                    <a:cubicBezTo>
                      <a:pt x="46" y="19"/>
                      <a:pt x="46" y="20"/>
                      <a:pt x="46" y="20"/>
                    </a:cubicBezTo>
                    <a:cubicBezTo>
                      <a:pt x="46" y="20"/>
                      <a:pt x="46" y="20"/>
                      <a:pt x="45" y="2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4" name="Freeform 186">
                <a:extLst>
                  <a:ext uri="{FF2B5EF4-FFF2-40B4-BE49-F238E27FC236}">
                    <a16:creationId xmlns:a16="http://schemas.microsoft.com/office/drawing/2014/main" id="{3EC91757-73A4-4A0B-9182-4470BA62E316}"/>
                  </a:ext>
                </a:extLst>
              </p:cNvPr>
              <p:cNvSpPr>
                <a:spLocks/>
              </p:cNvSpPr>
              <p:nvPr/>
            </p:nvSpPr>
            <p:spPr bwMode="auto">
              <a:xfrm>
                <a:off x="7251829" y="3524566"/>
                <a:ext cx="87605" cy="74128"/>
              </a:xfrm>
              <a:custGeom>
                <a:avLst/>
                <a:gdLst>
                  <a:gd name="T0" fmla="*/ 20 w 35"/>
                  <a:gd name="T1" fmla="*/ 22 h 30"/>
                  <a:gd name="T2" fmla="*/ 22 w 35"/>
                  <a:gd name="T3" fmla="*/ 22 h 30"/>
                  <a:gd name="T4" fmla="*/ 27 w 35"/>
                  <a:gd name="T5" fmla="*/ 24 h 30"/>
                  <a:gd name="T6" fmla="*/ 29 w 35"/>
                  <a:gd name="T7" fmla="*/ 27 h 30"/>
                  <a:gd name="T8" fmla="*/ 30 w 35"/>
                  <a:gd name="T9" fmla="*/ 28 h 30"/>
                  <a:gd name="T10" fmla="*/ 30 w 35"/>
                  <a:gd name="T11" fmla="*/ 30 h 30"/>
                  <a:gd name="T12" fmla="*/ 32 w 35"/>
                  <a:gd name="T13" fmla="*/ 30 h 30"/>
                  <a:gd name="T14" fmla="*/ 35 w 35"/>
                  <a:gd name="T15" fmla="*/ 29 h 30"/>
                  <a:gd name="T16" fmla="*/ 34 w 35"/>
                  <a:gd name="T17" fmla="*/ 28 h 30"/>
                  <a:gd name="T18" fmla="*/ 34 w 35"/>
                  <a:gd name="T19" fmla="*/ 27 h 30"/>
                  <a:gd name="T20" fmla="*/ 33 w 35"/>
                  <a:gd name="T21" fmla="*/ 25 h 30"/>
                  <a:gd name="T22" fmla="*/ 33 w 35"/>
                  <a:gd name="T23" fmla="*/ 24 h 30"/>
                  <a:gd name="T24" fmla="*/ 26 w 35"/>
                  <a:gd name="T25" fmla="*/ 16 h 30"/>
                  <a:gd name="T26" fmla="*/ 22 w 35"/>
                  <a:gd name="T27" fmla="*/ 6 h 30"/>
                  <a:gd name="T28" fmla="*/ 19 w 35"/>
                  <a:gd name="T29" fmla="*/ 1 h 30"/>
                  <a:gd name="T30" fmla="*/ 17 w 35"/>
                  <a:gd name="T31" fmla="*/ 0 h 30"/>
                  <a:gd name="T32" fmla="*/ 14 w 35"/>
                  <a:gd name="T33" fmla="*/ 0 h 30"/>
                  <a:gd name="T34" fmla="*/ 12 w 35"/>
                  <a:gd name="T35" fmla="*/ 0 h 30"/>
                  <a:gd name="T36" fmla="*/ 4 w 35"/>
                  <a:gd name="T37" fmla="*/ 1 h 30"/>
                  <a:gd name="T38" fmla="*/ 0 w 35"/>
                  <a:gd name="T39" fmla="*/ 2 h 30"/>
                  <a:gd name="T40" fmla="*/ 2 w 35"/>
                  <a:gd name="T41" fmla="*/ 10 h 30"/>
                  <a:gd name="T42" fmla="*/ 7 w 35"/>
                  <a:gd name="T43" fmla="*/ 12 h 30"/>
                  <a:gd name="T44" fmla="*/ 11 w 35"/>
                  <a:gd name="T45" fmla="*/ 13 h 30"/>
                  <a:gd name="T46" fmla="*/ 11 w 35"/>
                  <a:gd name="T47" fmla="*/ 14 h 30"/>
                  <a:gd name="T48" fmla="*/ 12 w 35"/>
                  <a:gd name="T49" fmla="*/ 15 h 30"/>
                  <a:gd name="T50" fmla="*/ 12 w 35"/>
                  <a:gd name="T51" fmla="*/ 17 h 30"/>
                  <a:gd name="T52" fmla="*/ 13 w 35"/>
                  <a:gd name="T53" fmla="*/ 17 h 30"/>
                  <a:gd name="T54" fmla="*/ 14 w 35"/>
                  <a:gd name="T55" fmla="*/ 17 h 30"/>
                  <a:gd name="T56" fmla="*/ 15 w 35"/>
                  <a:gd name="T57" fmla="*/ 18 h 30"/>
                  <a:gd name="T58" fmla="*/ 16 w 35"/>
                  <a:gd name="T59" fmla="*/ 19 h 30"/>
                  <a:gd name="T60" fmla="*/ 16 w 35"/>
                  <a:gd name="T61" fmla="*/ 20 h 30"/>
                  <a:gd name="T62" fmla="*/ 18 w 35"/>
                  <a:gd name="T6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0">
                    <a:moveTo>
                      <a:pt x="19" y="21"/>
                    </a:moveTo>
                    <a:cubicBezTo>
                      <a:pt x="19" y="21"/>
                      <a:pt x="20" y="21"/>
                      <a:pt x="20" y="22"/>
                    </a:cubicBezTo>
                    <a:cubicBezTo>
                      <a:pt x="21" y="22"/>
                      <a:pt x="21" y="22"/>
                      <a:pt x="22" y="22"/>
                    </a:cubicBezTo>
                    <a:cubicBezTo>
                      <a:pt x="22" y="22"/>
                      <a:pt x="22" y="22"/>
                      <a:pt x="22" y="22"/>
                    </a:cubicBezTo>
                    <a:cubicBezTo>
                      <a:pt x="23" y="22"/>
                      <a:pt x="23" y="22"/>
                      <a:pt x="23" y="22"/>
                    </a:cubicBezTo>
                    <a:cubicBezTo>
                      <a:pt x="25" y="22"/>
                      <a:pt x="26" y="23"/>
                      <a:pt x="27" y="24"/>
                    </a:cubicBezTo>
                    <a:cubicBezTo>
                      <a:pt x="28" y="25"/>
                      <a:pt x="28" y="26"/>
                      <a:pt x="29" y="26"/>
                    </a:cubicBezTo>
                    <a:cubicBezTo>
                      <a:pt x="29" y="26"/>
                      <a:pt x="29" y="26"/>
                      <a:pt x="29" y="27"/>
                    </a:cubicBezTo>
                    <a:cubicBezTo>
                      <a:pt x="29" y="27"/>
                      <a:pt x="29" y="27"/>
                      <a:pt x="30" y="28"/>
                    </a:cubicBezTo>
                    <a:cubicBezTo>
                      <a:pt x="30" y="28"/>
                      <a:pt x="30" y="28"/>
                      <a:pt x="30" y="28"/>
                    </a:cubicBezTo>
                    <a:cubicBezTo>
                      <a:pt x="30" y="28"/>
                      <a:pt x="30" y="29"/>
                      <a:pt x="30" y="29"/>
                    </a:cubicBezTo>
                    <a:cubicBezTo>
                      <a:pt x="30" y="29"/>
                      <a:pt x="30" y="29"/>
                      <a:pt x="30" y="30"/>
                    </a:cubicBezTo>
                    <a:cubicBezTo>
                      <a:pt x="30" y="30"/>
                      <a:pt x="30" y="30"/>
                      <a:pt x="30" y="30"/>
                    </a:cubicBezTo>
                    <a:cubicBezTo>
                      <a:pt x="31" y="30"/>
                      <a:pt x="32" y="30"/>
                      <a:pt x="32" y="30"/>
                    </a:cubicBezTo>
                    <a:cubicBezTo>
                      <a:pt x="32" y="30"/>
                      <a:pt x="32" y="30"/>
                      <a:pt x="33" y="30"/>
                    </a:cubicBezTo>
                    <a:cubicBezTo>
                      <a:pt x="33" y="29"/>
                      <a:pt x="34" y="29"/>
                      <a:pt x="35" y="29"/>
                    </a:cubicBezTo>
                    <a:cubicBezTo>
                      <a:pt x="35" y="29"/>
                      <a:pt x="35" y="29"/>
                      <a:pt x="35" y="29"/>
                    </a:cubicBezTo>
                    <a:cubicBezTo>
                      <a:pt x="35" y="29"/>
                      <a:pt x="35" y="29"/>
                      <a:pt x="34" y="28"/>
                    </a:cubicBezTo>
                    <a:cubicBezTo>
                      <a:pt x="34" y="28"/>
                      <a:pt x="34" y="28"/>
                      <a:pt x="34" y="28"/>
                    </a:cubicBezTo>
                    <a:cubicBezTo>
                      <a:pt x="34" y="27"/>
                      <a:pt x="34" y="27"/>
                      <a:pt x="34" y="27"/>
                    </a:cubicBezTo>
                    <a:cubicBezTo>
                      <a:pt x="34" y="27"/>
                      <a:pt x="34" y="26"/>
                      <a:pt x="33" y="26"/>
                    </a:cubicBezTo>
                    <a:cubicBezTo>
                      <a:pt x="33" y="26"/>
                      <a:pt x="33" y="26"/>
                      <a:pt x="33" y="25"/>
                    </a:cubicBezTo>
                    <a:cubicBezTo>
                      <a:pt x="33" y="25"/>
                      <a:pt x="33" y="25"/>
                      <a:pt x="33" y="25"/>
                    </a:cubicBezTo>
                    <a:cubicBezTo>
                      <a:pt x="33" y="24"/>
                      <a:pt x="33" y="24"/>
                      <a:pt x="33" y="24"/>
                    </a:cubicBezTo>
                    <a:cubicBezTo>
                      <a:pt x="33" y="23"/>
                      <a:pt x="31" y="22"/>
                      <a:pt x="30" y="21"/>
                    </a:cubicBezTo>
                    <a:cubicBezTo>
                      <a:pt x="28" y="19"/>
                      <a:pt x="26" y="18"/>
                      <a:pt x="26" y="16"/>
                    </a:cubicBezTo>
                    <a:cubicBezTo>
                      <a:pt x="26" y="14"/>
                      <a:pt x="25" y="13"/>
                      <a:pt x="24" y="11"/>
                    </a:cubicBezTo>
                    <a:cubicBezTo>
                      <a:pt x="23" y="10"/>
                      <a:pt x="21" y="8"/>
                      <a:pt x="22" y="6"/>
                    </a:cubicBezTo>
                    <a:cubicBezTo>
                      <a:pt x="22" y="5"/>
                      <a:pt x="21" y="4"/>
                      <a:pt x="20" y="2"/>
                    </a:cubicBezTo>
                    <a:cubicBezTo>
                      <a:pt x="20" y="2"/>
                      <a:pt x="19" y="1"/>
                      <a:pt x="19" y="1"/>
                    </a:cubicBezTo>
                    <a:cubicBezTo>
                      <a:pt x="19" y="1"/>
                      <a:pt x="18" y="1"/>
                      <a:pt x="18" y="1"/>
                    </a:cubicBezTo>
                    <a:cubicBezTo>
                      <a:pt x="18" y="1"/>
                      <a:pt x="17" y="0"/>
                      <a:pt x="17" y="0"/>
                    </a:cubicBezTo>
                    <a:cubicBezTo>
                      <a:pt x="16" y="0"/>
                      <a:pt x="16" y="0"/>
                      <a:pt x="15" y="0"/>
                    </a:cubicBezTo>
                    <a:cubicBezTo>
                      <a:pt x="15" y="0"/>
                      <a:pt x="15" y="0"/>
                      <a:pt x="14" y="0"/>
                    </a:cubicBezTo>
                    <a:cubicBezTo>
                      <a:pt x="14" y="0"/>
                      <a:pt x="13" y="0"/>
                      <a:pt x="13" y="0"/>
                    </a:cubicBezTo>
                    <a:cubicBezTo>
                      <a:pt x="13" y="0"/>
                      <a:pt x="12" y="0"/>
                      <a:pt x="12" y="0"/>
                    </a:cubicBezTo>
                    <a:cubicBezTo>
                      <a:pt x="11" y="0"/>
                      <a:pt x="11" y="0"/>
                      <a:pt x="10" y="0"/>
                    </a:cubicBezTo>
                    <a:cubicBezTo>
                      <a:pt x="8" y="0"/>
                      <a:pt x="6" y="1"/>
                      <a:pt x="4" y="1"/>
                    </a:cubicBezTo>
                    <a:cubicBezTo>
                      <a:pt x="3" y="1"/>
                      <a:pt x="2" y="2"/>
                      <a:pt x="1" y="2"/>
                    </a:cubicBezTo>
                    <a:cubicBezTo>
                      <a:pt x="0" y="2"/>
                      <a:pt x="0" y="2"/>
                      <a:pt x="0" y="2"/>
                    </a:cubicBezTo>
                    <a:cubicBezTo>
                      <a:pt x="1" y="3"/>
                      <a:pt x="1" y="4"/>
                      <a:pt x="1" y="5"/>
                    </a:cubicBezTo>
                    <a:cubicBezTo>
                      <a:pt x="1" y="7"/>
                      <a:pt x="1" y="8"/>
                      <a:pt x="2" y="10"/>
                    </a:cubicBezTo>
                    <a:cubicBezTo>
                      <a:pt x="3" y="12"/>
                      <a:pt x="5" y="12"/>
                      <a:pt x="6" y="12"/>
                    </a:cubicBezTo>
                    <a:cubicBezTo>
                      <a:pt x="7" y="12"/>
                      <a:pt x="7" y="12"/>
                      <a:pt x="7" y="12"/>
                    </a:cubicBezTo>
                    <a:cubicBezTo>
                      <a:pt x="8" y="12"/>
                      <a:pt x="9" y="12"/>
                      <a:pt x="10" y="13"/>
                    </a:cubicBezTo>
                    <a:cubicBezTo>
                      <a:pt x="10" y="13"/>
                      <a:pt x="10" y="13"/>
                      <a:pt x="11" y="13"/>
                    </a:cubicBezTo>
                    <a:cubicBezTo>
                      <a:pt x="11" y="13"/>
                      <a:pt x="11" y="13"/>
                      <a:pt x="11" y="13"/>
                    </a:cubicBezTo>
                    <a:cubicBezTo>
                      <a:pt x="11" y="14"/>
                      <a:pt x="11" y="14"/>
                      <a:pt x="11" y="14"/>
                    </a:cubicBezTo>
                    <a:cubicBezTo>
                      <a:pt x="11" y="14"/>
                      <a:pt x="11" y="14"/>
                      <a:pt x="11" y="14"/>
                    </a:cubicBezTo>
                    <a:cubicBezTo>
                      <a:pt x="11" y="14"/>
                      <a:pt x="11" y="15"/>
                      <a:pt x="12" y="15"/>
                    </a:cubicBezTo>
                    <a:cubicBezTo>
                      <a:pt x="12" y="15"/>
                      <a:pt x="12" y="15"/>
                      <a:pt x="12" y="15"/>
                    </a:cubicBezTo>
                    <a:cubicBezTo>
                      <a:pt x="12" y="16"/>
                      <a:pt x="12" y="16"/>
                      <a:pt x="12" y="17"/>
                    </a:cubicBezTo>
                    <a:cubicBezTo>
                      <a:pt x="12" y="17"/>
                      <a:pt x="12" y="17"/>
                      <a:pt x="12" y="17"/>
                    </a:cubicBezTo>
                    <a:cubicBezTo>
                      <a:pt x="12" y="17"/>
                      <a:pt x="13" y="17"/>
                      <a:pt x="13" y="17"/>
                    </a:cubicBezTo>
                    <a:cubicBezTo>
                      <a:pt x="13" y="17"/>
                      <a:pt x="13" y="17"/>
                      <a:pt x="13" y="17"/>
                    </a:cubicBezTo>
                    <a:cubicBezTo>
                      <a:pt x="13" y="17"/>
                      <a:pt x="14" y="17"/>
                      <a:pt x="14" y="17"/>
                    </a:cubicBezTo>
                    <a:cubicBezTo>
                      <a:pt x="14" y="17"/>
                      <a:pt x="14" y="18"/>
                      <a:pt x="14" y="18"/>
                    </a:cubicBezTo>
                    <a:cubicBezTo>
                      <a:pt x="15" y="18"/>
                      <a:pt x="15" y="18"/>
                      <a:pt x="15" y="18"/>
                    </a:cubicBezTo>
                    <a:cubicBezTo>
                      <a:pt x="15" y="18"/>
                      <a:pt x="15" y="18"/>
                      <a:pt x="15" y="18"/>
                    </a:cubicBezTo>
                    <a:cubicBezTo>
                      <a:pt x="16" y="18"/>
                      <a:pt x="16" y="18"/>
                      <a:pt x="16" y="19"/>
                    </a:cubicBezTo>
                    <a:cubicBezTo>
                      <a:pt x="16" y="19"/>
                      <a:pt x="16" y="19"/>
                      <a:pt x="16" y="19"/>
                    </a:cubicBezTo>
                    <a:cubicBezTo>
                      <a:pt x="16" y="19"/>
                      <a:pt x="16" y="19"/>
                      <a:pt x="16" y="20"/>
                    </a:cubicBezTo>
                    <a:cubicBezTo>
                      <a:pt x="16" y="20"/>
                      <a:pt x="16" y="20"/>
                      <a:pt x="16" y="20"/>
                    </a:cubicBezTo>
                    <a:cubicBezTo>
                      <a:pt x="17" y="20"/>
                      <a:pt x="17" y="20"/>
                      <a:pt x="18" y="20"/>
                    </a:cubicBezTo>
                    <a:cubicBezTo>
                      <a:pt x="18" y="20"/>
                      <a:pt x="18" y="20"/>
                      <a:pt x="19" y="2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5" name="Freeform 187">
                <a:extLst>
                  <a:ext uri="{FF2B5EF4-FFF2-40B4-BE49-F238E27FC236}">
                    <a16:creationId xmlns:a16="http://schemas.microsoft.com/office/drawing/2014/main" id="{2467D35C-97F3-4E12-9602-994CE6424ACD}"/>
                  </a:ext>
                </a:extLst>
              </p:cNvPr>
              <p:cNvSpPr>
                <a:spLocks/>
              </p:cNvSpPr>
              <p:nvPr/>
            </p:nvSpPr>
            <p:spPr bwMode="auto">
              <a:xfrm>
                <a:off x="8302336" y="3880975"/>
                <a:ext cx="210401" cy="113062"/>
              </a:xfrm>
              <a:custGeom>
                <a:avLst/>
                <a:gdLst>
                  <a:gd name="T0" fmla="*/ 0 w 84"/>
                  <a:gd name="T1" fmla="*/ 17 h 46"/>
                  <a:gd name="T2" fmla="*/ 3 w 84"/>
                  <a:gd name="T3" fmla="*/ 19 h 46"/>
                  <a:gd name="T4" fmla="*/ 6 w 84"/>
                  <a:gd name="T5" fmla="*/ 21 h 46"/>
                  <a:gd name="T6" fmla="*/ 10 w 84"/>
                  <a:gd name="T7" fmla="*/ 23 h 46"/>
                  <a:gd name="T8" fmla="*/ 15 w 84"/>
                  <a:gd name="T9" fmla="*/ 26 h 46"/>
                  <a:gd name="T10" fmla="*/ 22 w 84"/>
                  <a:gd name="T11" fmla="*/ 29 h 46"/>
                  <a:gd name="T12" fmla="*/ 32 w 84"/>
                  <a:gd name="T13" fmla="*/ 34 h 46"/>
                  <a:gd name="T14" fmla="*/ 32 w 84"/>
                  <a:gd name="T15" fmla="*/ 35 h 46"/>
                  <a:gd name="T16" fmla="*/ 33 w 84"/>
                  <a:gd name="T17" fmla="*/ 35 h 46"/>
                  <a:gd name="T18" fmla="*/ 38 w 84"/>
                  <a:gd name="T19" fmla="*/ 34 h 46"/>
                  <a:gd name="T20" fmla="*/ 42 w 84"/>
                  <a:gd name="T21" fmla="*/ 33 h 46"/>
                  <a:gd name="T22" fmla="*/ 50 w 84"/>
                  <a:gd name="T23" fmla="*/ 40 h 46"/>
                  <a:gd name="T24" fmla="*/ 56 w 84"/>
                  <a:gd name="T25" fmla="*/ 42 h 46"/>
                  <a:gd name="T26" fmla="*/ 64 w 84"/>
                  <a:gd name="T27" fmla="*/ 45 h 46"/>
                  <a:gd name="T28" fmla="*/ 69 w 84"/>
                  <a:gd name="T29" fmla="*/ 46 h 46"/>
                  <a:gd name="T30" fmla="*/ 81 w 84"/>
                  <a:gd name="T31" fmla="*/ 44 h 46"/>
                  <a:gd name="T32" fmla="*/ 82 w 84"/>
                  <a:gd name="T33" fmla="*/ 43 h 46"/>
                  <a:gd name="T34" fmla="*/ 83 w 84"/>
                  <a:gd name="T35" fmla="*/ 37 h 46"/>
                  <a:gd name="T36" fmla="*/ 82 w 84"/>
                  <a:gd name="T37" fmla="*/ 32 h 46"/>
                  <a:gd name="T38" fmla="*/ 82 w 84"/>
                  <a:gd name="T39" fmla="*/ 31 h 46"/>
                  <a:gd name="T40" fmla="*/ 82 w 84"/>
                  <a:gd name="T41" fmla="*/ 31 h 46"/>
                  <a:gd name="T42" fmla="*/ 72 w 84"/>
                  <a:gd name="T43" fmla="*/ 29 h 46"/>
                  <a:gd name="T44" fmla="*/ 67 w 84"/>
                  <a:gd name="T45" fmla="*/ 28 h 46"/>
                  <a:gd name="T46" fmla="*/ 66 w 84"/>
                  <a:gd name="T47" fmla="*/ 28 h 46"/>
                  <a:gd name="T48" fmla="*/ 44 w 84"/>
                  <a:gd name="T49" fmla="*/ 19 h 46"/>
                  <a:gd name="T50" fmla="*/ 34 w 84"/>
                  <a:gd name="T51" fmla="*/ 12 h 46"/>
                  <a:gd name="T52" fmla="*/ 21 w 84"/>
                  <a:gd name="T53" fmla="*/ 2 h 46"/>
                  <a:gd name="T54" fmla="*/ 16 w 84"/>
                  <a:gd name="T55" fmla="*/ 0 h 46"/>
                  <a:gd name="T56" fmla="*/ 14 w 84"/>
                  <a:gd name="T57" fmla="*/ 0 h 46"/>
                  <a:gd name="T58" fmla="*/ 7 w 84"/>
                  <a:gd name="T59" fmla="*/ 3 h 46"/>
                  <a:gd name="T60" fmla="*/ 7 w 84"/>
                  <a:gd name="T61" fmla="*/ 3 h 46"/>
                  <a:gd name="T62" fmla="*/ 7 w 84"/>
                  <a:gd name="T63" fmla="*/ 3 h 46"/>
                  <a:gd name="T64" fmla="*/ 6 w 84"/>
                  <a:gd name="T65" fmla="*/ 4 h 46"/>
                  <a:gd name="T66" fmla="*/ 6 w 84"/>
                  <a:gd name="T67" fmla="*/ 4 h 46"/>
                  <a:gd name="T68" fmla="*/ 5 w 84"/>
                  <a:gd name="T69" fmla="*/ 5 h 46"/>
                  <a:gd name="T70" fmla="*/ 2 w 84"/>
                  <a:gd name="T71" fmla="*/ 8 h 46"/>
                  <a:gd name="T72" fmla="*/ 1 w 84"/>
                  <a:gd name="T73" fmla="*/ 13 h 46"/>
                  <a:gd name="T74" fmla="*/ 0 w 84"/>
                  <a:gd name="T75"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46">
                    <a:moveTo>
                      <a:pt x="0" y="17"/>
                    </a:moveTo>
                    <a:cubicBezTo>
                      <a:pt x="0" y="18"/>
                      <a:pt x="1" y="18"/>
                      <a:pt x="3" y="19"/>
                    </a:cubicBezTo>
                    <a:cubicBezTo>
                      <a:pt x="4" y="19"/>
                      <a:pt x="5" y="20"/>
                      <a:pt x="6" y="21"/>
                    </a:cubicBezTo>
                    <a:cubicBezTo>
                      <a:pt x="6" y="21"/>
                      <a:pt x="8" y="22"/>
                      <a:pt x="10" y="23"/>
                    </a:cubicBezTo>
                    <a:cubicBezTo>
                      <a:pt x="12" y="23"/>
                      <a:pt x="14" y="24"/>
                      <a:pt x="15" y="26"/>
                    </a:cubicBezTo>
                    <a:cubicBezTo>
                      <a:pt x="15" y="27"/>
                      <a:pt x="19" y="29"/>
                      <a:pt x="22" y="29"/>
                    </a:cubicBezTo>
                    <a:cubicBezTo>
                      <a:pt x="26" y="30"/>
                      <a:pt x="30" y="33"/>
                      <a:pt x="32" y="34"/>
                    </a:cubicBezTo>
                    <a:cubicBezTo>
                      <a:pt x="32" y="35"/>
                      <a:pt x="32" y="35"/>
                      <a:pt x="32" y="35"/>
                    </a:cubicBezTo>
                    <a:cubicBezTo>
                      <a:pt x="32" y="35"/>
                      <a:pt x="32" y="35"/>
                      <a:pt x="33" y="35"/>
                    </a:cubicBezTo>
                    <a:cubicBezTo>
                      <a:pt x="34" y="35"/>
                      <a:pt x="36" y="34"/>
                      <a:pt x="38" y="34"/>
                    </a:cubicBezTo>
                    <a:cubicBezTo>
                      <a:pt x="40" y="33"/>
                      <a:pt x="41" y="33"/>
                      <a:pt x="42" y="33"/>
                    </a:cubicBezTo>
                    <a:cubicBezTo>
                      <a:pt x="45" y="33"/>
                      <a:pt x="49" y="37"/>
                      <a:pt x="50" y="40"/>
                    </a:cubicBezTo>
                    <a:cubicBezTo>
                      <a:pt x="50" y="41"/>
                      <a:pt x="54" y="42"/>
                      <a:pt x="56" y="42"/>
                    </a:cubicBezTo>
                    <a:cubicBezTo>
                      <a:pt x="59" y="43"/>
                      <a:pt x="63" y="44"/>
                      <a:pt x="64" y="45"/>
                    </a:cubicBezTo>
                    <a:cubicBezTo>
                      <a:pt x="64" y="45"/>
                      <a:pt x="66" y="46"/>
                      <a:pt x="69" y="46"/>
                    </a:cubicBezTo>
                    <a:cubicBezTo>
                      <a:pt x="74" y="46"/>
                      <a:pt x="79" y="45"/>
                      <a:pt x="81" y="44"/>
                    </a:cubicBezTo>
                    <a:cubicBezTo>
                      <a:pt x="82" y="44"/>
                      <a:pt x="82" y="43"/>
                      <a:pt x="82" y="43"/>
                    </a:cubicBezTo>
                    <a:cubicBezTo>
                      <a:pt x="84" y="42"/>
                      <a:pt x="83" y="39"/>
                      <a:pt x="83" y="37"/>
                    </a:cubicBezTo>
                    <a:cubicBezTo>
                      <a:pt x="83" y="35"/>
                      <a:pt x="82" y="34"/>
                      <a:pt x="82" y="32"/>
                    </a:cubicBezTo>
                    <a:cubicBezTo>
                      <a:pt x="82" y="32"/>
                      <a:pt x="82" y="31"/>
                      <a:pt x="82" y="31"/>
                    </a:cubicBezTo>
                    <a:cubicBezTo>
                      <a:pt x="82" y="31"/>
                      <a:pt x="82" y="31"/>
                      <a:pt x="82" y="31"/>
                    </a:cubicBezTo>
                    <a:cubicBezTo>
                      <a:pt x="78" y="31"/>
                      <a:pt x="75" y="30"/>
                      <a:pt x="72" y="29"/>
                    </a:cubicBezTo>
                    <a:cubicBezTo>
                      <a:pt x="70" y="29"/>
                      <a:pt x="69" y="28"/>
                      <a:pt x="67" y="28"/>
                    </a:cubicBezTo>
                    <a:cubicBezTo>
                      <a:pt x="66" y="28"/>
                      <a:pt x="66" y="28"/>
                      <a:pt x="66" y="28"/>
                    </a:cubicBezTo>
                    <a:cubicBezTo>
                      <a:pt x="61" y="28"/>
                      <a:pt x="49" y="23"/>
                      <a:pt x="44" y="19"/>
                    </a:cubicBezTo>
                    <a:cubicBezTo>
                      <a:pt x="42" y="17"/>
                      <a:pt x="38" y="15"/>
                      <a:pt x="34" y="12"/>
                    </a:cubicBezTo>
                    <a:cubicBezTo>
                      <a:pt x="29" y="8"/>
                      <a:pt x="23" y="4"/>
                      <a:pt x="21" y="2"/>
                    </a:cubicBezTo>
                    <a:cubicBezTo>
                      <a:pt x="19" y="0"/>
                      <a:pt x="17" y="0"/>
                      <a:pt x="16" y="0"/>
                    </a:cubicBezTo>
                    <a:cubicBezTo>
                      <a:pt x="14" y="0"/>
                      <a:pt x="14" y="0"/>
                      <a:pt x="14" y="0"/>
                    </a:cubicBezTo>
                    <a:cubicBezTo>
                      <a:pt x="13" y="2"/>
                      <a:pt x="11" y="3"/>
                      <a:pt x="7" y="3"/>
                    </a:cubicBezTo>
                    <a:cubicBezTo>
                      <a:pt x="7" y="3"/>
                      <a:pt x="7" y="3"/>
                      <a:pt x="7" y="3"/>
                    </a:cubicBezTo>
                    <a:cubicBezTo>
                      <a:pt x="7" y="3"/>
                      <a:pt x="7" y="3"/>
                      <a:pt x="7" y="3"/>
                    </a:cubicBezTo>
                    <a:cubicBezTo>
                      <a:pt x="6" y="3"/>
                      <a:pt x="6" y="3"/>
                      <a:pt x="6" y="4"/>
                    </a:cubicBezTo>
                    <a:cubicBezTo>
                      <a:pt x="6" y="4"/>
                      <a:pt x="6" y="4"/>
                      <a:pt x="6" y="4"/>
                    </a:cubicBezTo>
                    <a:cubicBezTo>
                      <a:pt x="5" y="4"/>
                      <a:pt x="5" y="5"/>
                      <a:pt x="5" y="5"/>
                    </a:cubicBezTo>
                    <a:cubicBezTo>
                      <a:pt x="3" y="6"/>
                      <a:pt x="2" y="7"/>
                      <a:pt x="2" y="8"/>
                    </a:cubicBezTo>
                    <a:cubicBezTo>
                      <a:pt x="2" y="10"/>
                      <a:pt x="1" y="12"/>
                      <a:pt x="1" y="13"/>
                    </a:cubicBezTo>
                    <a:cubicBezTo>
                      <a:pt x="1" y="15"/>
                      <a:pt x="0" y="16"/>
                      <a:pt x="0" y="1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6" name="Freeform 188">
                <a:extLst>
                  <a:ext uri="{FF2B5EF4-FFF2-40B4-BE49-F238E27FC236}">
                    <a16:creationId xmlns:a16="http://schemas.microsoft.com/office/drawing/2014/main" id="{C8FA5721-1650-4D86-A2B1-34C03A367A68}"/>
                  </a:ext>
                </a:extLst>
              </p:cNvPr>
              <p:cNvSpPr>
                <a:spLocks/>
              </p:cNvSpPr>
              <p:nvPr/>
            </p:nvSpPr>
            <p:spPr bwMode="auto">
              <a:xfrm>
                <a:off x="8535200" y="3942374"/>
                <a:ext cx="80865" cy="44177"/>
              </a:xfrm>
              <a:custGeom>
                <a:avLst/>
                <a:gdLst>
                  <a:gd name="T0" fmla="*/ 5 w 32"/>
                  <a:gd name="T1" fmla="*/ 15 h 18"/>
                  <a:gd name="T2" fmla="*/ 6 w 32"/>
                  <a:gd name="T3" fmla="*/ 16 h 18"/>
                  <a:gd name="T4" fmla="*/ 9 w 32"/>
                  <a:gd name="T5" fmla="*/ 16 h 18"/>
                  <a:gd name="T6" fmla="*/ 11 w 32"/>
                  <a:gd name="T7" fmla="*/ 16 h 18"/>
                  <a:gd name="T8" fmla="*/ 11 w 32"/>
                  <a:gd name="T9" fmla="*/ 16 h 18"/>
                  <a:gd name="T10" fmla="*/ 11 w 32"/>
                  <a:gd name="T11" fmla="*/ 16 h 18"/>
                  <a:gd name="T12" fmla="*/ 12 w 32"/>
                  <a:gd name="T13" fmla="*/ 16 h 18"/>
                  <a:gd name="T14" fmla="*/ 13 w 32"/>
                  <a:gd name="T15" fmla="*/ 16 h 18"/>
                  <a:gd name="T16" fmla="*/ 14 w 32"/>
                  <a:gd name="T17" fmla="*/ 17 h 18"/>
                  <a:gd name="T18" fmla="*/ 20 w 32"/>
                  <a:gd name="T19" fmla="*/ 17 h 18"/>
                  <a:gd name="T20" fmla="*/ 26 w 32"/>
                  <a:gd name="T21" fmla="*/ 17 h 18"/>
                  <a:gd name="T22" fmla="*/ 28 w 32"/>
                  <a:gd name="T23" fmla="*/ 17 h 18"/>
                  <a:gd name="T24" fmla="*/ 30 w 32"/>
                  <a:gd name="T25" fmla="*/ 16 h 18"/>
                  <a:gd name="T26" fmla="*/ 29 w 32"/>
                  <a:gd name="T27" fmla="*/ 7 h 18"/>
                  <a:gd name="T28" fmla="*/ 29 w 32"/>
                  <a:gd name="T29" fmla="*/ 7 h 18"/>
                  <a:gd name="T30" fmla="*/ 29 w 32"/>
                  <a:gd name="T31" fmla="*/ 6 h 18"/>
                  <a:gd name="T32" fmla="*/ 30 w 32"/>
                  <a:gd name="T33" fmla="*/ 6 h 18"/>
                  <a:gd name="T34" fmla="*/ 30 w 32"/>
                  <a:gd name="T35" fmla="*/ 6 h 18"/>
                  <a:gd name="T36" fmla="*/ 29 w 32"/>
                  <a:gd name="T37" fmla="*/ 6 h 18"/>
                  <a:gd name="T38" fmla="*/ 29 w 32"/>
                  <a:gd name="T39" fmla="*/ 5 h 18"/>
                  <a:gd name="T40" fmla="*/ 28 w 32"/>
                  <a:gd name="T41" fmla="*/ 5 h 18"/>
                  <a:gd name="T42" fmla="*/ 27 w 32"/>
                  <a:gd name="T43" fmla="*/ 4 h 18"/>
                  <a:gd name="T44" fmla="*/ 27 w 32"/>
                  <a:gd name="T45" fmla="*/ 4 h 18"/>
                  <a:gd name="T46" fmla="*/ 26 w 32"/>
                  <a:gd name="T47" fmla="*/ 4 h 18"/>
                  <a:gd name="T48" fmla="*/ 25 w 32"/>
                  <a:gd name="T49" fmla="*/ 4 h 18"/>
                  <a:gd name="T50" fmla="*/ 23 w 32"/>
                  <a:gd name="T51" fmla="*/ 4 h 18"/>
                  <a:gd name="T52" fmla="*/ 18 w 32"/>
                  <a:gd name="T53" fmla="*/ 3 h 18"/>
                  <a:gd name="T54" fmla="*/ 10 w 32"/>
                  <a:gd name="T55" fmla="*/ 2 h 18"/>
                  <a:gd name="T56" fmla="*/ 8 w 32"/>
                  <a:gd name="T57" fmla="*/ 3 h 18"/>
                  <a:gd name="T58" fmla="*/ 4 w 32"/>
                  <a:gd name="T59" fmla="*/ 5 h 18"/>
                  <a:gd name="T60" fmla="*/ 2 w 32"/>
                  <a:gd name="T61" fmla="*/ 8 h 18"/>
                  <a:gd name="T62" fmla="*/ 1 w 32"/>
                  <a:gd name="T63" fmla="*/ 11 h 18"/>
                  <a:gd name="T64" fmla="*/ 1 w 32"/>
                  <a:gd name="T65" fmla="*/ 12 h 18"/>
                  <a:gd name="T66" fmla="*/ 0 w 32"/>
                  <a:gd name="T67" fmla="*/ 13 h 18"/>
                  <a:gd name="T68" fmla="*/ 0 w 32"/>
                  <a:gd name="T69" fmla="*/ 13 h 18"/>
                  <a:gd name="T70" fmla="*/ 1 w 32"/>
                  <a:gd name="T71" fmla="*/ 14 h 18"/>
                  <a:gd name="T72" fmla="*/ 1 w 32"/>
                  <a:gd name="T73" fmla="*/ 14 h 18"/>
                  <a:gd name="T74" fmla="*/ 1 w 32"/>
                  <a:gd name="T75" fmla="*/ 14 h 18"/>
                  <a:gd name="T76" fmla="*/ 2 w 32"/>
                  <a:gd name="T77" fmla="*/ 14 h 18"/>
                  <a:gd name="T78" fmla="*/ 2 w 32"/>
                  <a:gd name="T79" fmla="*/ 15 h 18"/>
                  <a:gd name="T80" fmla="*/ 2 w 32"/>
                  <a:gd name="T81" fmla="*/ 14 h 18"/>
                  <a:gd name="T82" fmla="*/ 5 w 32"/>
                  <a:gd name="T83"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 h="18">
                    <a:moveTo>
                      <a:pt x="5" y="15"/>
                    </a:moveTo>
                    <a:cubicBezTo>
                      <a:pt x="5" y="16"/>
                      <a:pt x="6" y="16"/>
                      <a:pt x="6" y="16"/>
                    </a:cubicBezTo>
                    <a:cubicBezTo>
                      <a:pt x="7" y="16"/>
                      <a:pt x="8" y="17"/>
                      <a:pt x="9" y="16"/>
                    </a:cubicBezTo>
                    <a:cubicBezTo>
                      <a:pt x="10" y="16"/>
                      <a:pt x="10" y="16"/>
                      <a:pt x="11" y="16"/>
                    </a:cubicBezTo>
                    <a:cubicBezTo>
                      <a:pt x="11" y="16"/>
                      <a:pt x="11" y="16"/>
                      <a:pt x="11" y="16"/>
                    </a:cubicBezTo>
                    <a:cubicBezTo>
                      <a:pt x="11" y="16"/>
                      <a:pt x="11" y="16"/>
                      <a:pt x="11" y="16"/>
                    </a:cubicBezTo>
                    <a:cubicBezTo>
                      <a:pt x="12" y="16"/>
                      <a:pt x="12" y="16"/>
                      <a:pt x="12" y="16"/>
                    </a:cubicBezTo>
                    <a:cubicBezTo>
                      <a:pt x="12" y="16"/>
                      <a:pt x="13" y="16"/>
                      <a:pt x="13" y="16"/>
                    </a:cubicBezTo>
                    <a:cubicBezTo>
                      <a:pt x="13" y="17"/>
                      <a:pt x="14" y="17"/>
                      <a:pt x="14" y="17"/>
                    </a:cubicBezTo>
                    <a:cubicBezTo>
                      <a:pt x="16" y="17"/>
                      <a:pt x="18" y="18"/>
                      <a:pt x="20" y="17"/>
                    </a:cubicBezTo>
                    <a:cubicBezTo>
                      <a:pt x="22" y="17"/>
                      <a:pt x="24" y="17"/>
                      <a:pt x="26" y="17"/>
                    </a:cubicBezTo>
                    <a:cubicBezTo>
                      <a:pt x="27" y="17"/>
                      <a:pt x="28" y="17"/>
                      <a:pt x="28" y="17"/>
                    </a:cubicBezTo>
                    <a:cubicBezTo>
                      <a:pt x="29" y="17"/>
                      <a:pt x="30" y="17"/>
                      <a:pt x="30" y="16"/>
                    </a:cubicBezTo>
                    <a:cubicBezTo>
                      <a:pt x="32" y="14"/>
                      <a:pt x="30" y="9"/>
                      <a:pt x="29" y="7"/>
                    </a:cubicBezTo>
                    <a:cubicBezTo>
                      <a:pt x="29" y="7"/>
                      <a:pt x="29" y="7"/>
                      <a:pt x="29" y="7"/>
                    </a:cubicBezTo>
                    <a:cubicBezTo>
                      <a:pt x="29" y="6"/>
                      <a:pt x="29" y="6"/>
                      <a:pt x="29" y="6"/>
                    </a:cubicBezTo>
                    <a:cubicBezTo>
                      <a:pt x="29" y="6"/>
                      <a:pt x="30" y="6"/>
                      <a:pt x="30" y="6"/>
                    </a:cubicBezTo>
                    <a:cubicBezTo>
                      <a:pt x="30" y="6"/>
                      <a:pt x="30" y="6"/>
                      <a:pt x="30" y="6"/>
                    </a:cubicBezTo>
                    <a:cubicBezTo>
                      <a:pt x="30" y="6"/>
                      <a:pt x="30" y="6"/>
                      <a:pt x="29" y="6"/>
                    </a:cubicBezTo>
                    <a:cubicBezTo>
                      <a:pt x="29" y="5"/>
                      <a:pt x="29" y="5"/>
                      <a:pt x="29" y="5"/>
                    </a:cubicBezTo>
                    <a:cubicBezTo>
                      <a:pt x="28" y="5"/>
                      <a:pt x="28" y="5"/>
                      <a:pt x="28" y="5"/>
                    </a:cubicBezTo>
                    <a:cubicBezTo>
                      <a:pt x="28" y="5"/>
                      <a:pt x="28" y="4"/>
                      <a:pt x="27" y="4"/>
                    </a:cubicBezTo>
                    <a:cubicBezTo>
                      <a:pt x="27" y="4"/>
                      <a:pt x="27" y="4"/>
                      <a:pt x="27" y="4"/>
                    </a:cubicBezTo>
                    <a:cubicBezTo>
                      <a:pt x="26" y="4"/>
                      <a:pt x="26" y="4"/>
                      <a:pt x="26" y="4"/>
                    </a:cubicBezTo>
                    <a:cubicBezTo>
                      <a:pt x="26" y="4"/>
                      <a:pt x="25" y="4"/>
                      <a:pt x="25" y="4"/>
                    </a:cubicBezTo>
                    <a:cubicBezTo>
                      <a:pt x="25" y="4"/>
                      <a:pt x="24" y="4"/>
                      <a:pt x="23" y="4"/>
                    </a:cubicBezTo>
                    <a:cubicBezTo>
                      <a:pt x="22" y="4"/>
                      <a:pt x="20" y="4"/>
                      <a:pt x="18" y="3"/>
                    </a:cubicBezTo>
                    <a:cubicBezTo>
                      <a:pt x="14" y="1"/>
                      <a:pt x="12" y="0"/>
                      <a:pt x="10" y="2"/>
                    </a:cubicBezTo>
                    <a:cubicBezTo>
                      <a:pt x="9" y="2"/>
                      <a:pt x="9" y="3"/>
                      <a:pt x="8" y="3"/>
                    </a:cubicBezTo>
                    <a:cubicBezTo>
                      <a:pt x="7" y="4"/>
                      <a:pt x="5" y="4"/>
                      <a:pt x="4" y="5"/>
                    </a:cubicBezTo>
                    <a:cubicBezTo>
                      <a:pt x="4" y="6"/>
                      <a:pt x="3" y="7"/>
                      <a:pt x="2" y="8"/>
                    </a:cubicBezTo>
                    <a:cubicBezTo>
                      <a:pt x="2" y="9"/>
                      <a:pt x="2" y="10"/>
                      <a:pt x="1" y="11"/>
                    </a:cubicBezTo>
                    <a:cubicBezTo>
                      <a:pt x="1" y="11"/>
                      <a:pt x="1" y="11"/>
                      <a:pt x="1" y="12"/>
                    </a:cubicBezTo>
                    <a:cubicBezTo>
                      <a:pt x="1" y="12"/>
                      <a:pt x="0" y="13"/>
                      <a:pt x="0" y="13"/>
                    </a:cubicBezTo>
                    <a:cubicBezTo>
                      <a:pt x="0" y="13"/>
                      <a:pt x="0" y="13"/>
                      <a:pt x="0" y="13"/>
                    </a:cubicBezTo>
                    <a:cubicBezTo>
                      <a:pt x="0" y="13"/>
                      <a:pt x="1" y="14"/>
                      <a:pt x="1" y="14"/>
                    </a:cubicBezTo>
                    <a:cubicBezTo>
                      <a:pt x="1" y="14"/>
                      <a:pt x="1" y="14"/>
                      <a:pt x="1" y="14"/>
                    </a:cubicBezTo>
                    <a:cubicBezTo>
                      <a:pt x="1" y="14"/>
                      <a:pt x="1" y="14"/>
                      <a:pt x="1" y="14"/>
                    </a:cubicBezTo>
                    <a:cubicBezTo>
                      <a:pt x="1" y="14"/>
                      <a:pt x="2" y="14"/>
                      <a:pt x="2" y="14"/>
                    </a:cubicBezTo>
                    <a:cubicBezTo>
                      <a:pt x="2" y="14"/>
                      <a:pt x="2" y="15"/>
                      <a:pt x="2" y="15"/>
                    </a:cubicBezTo>
                    <a:cubicBezTo>
                      <a:pt x="2" y="14"/>
                      <a:pt x="2" y="14"/>
                      <a:pt x="2" y="14"/>
                    </a:cubicBezTo>
                    <a:cubicBezTo>
                      <a:pt x="3" y="14"/>
                      <a:pt x="4" y="15"/>
                      <a:pt x="5" y="1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7" name="Freeform 189">
                <a:extLst>
                  <a:ext uri="{FF2B5EF4-FFF2-40B4-BE49-F238E27FC236}">
                    <a16:creationId xmlns:a16="http://schemas.microsoft.com/office/drawing/2014/main" id="{1B973325-836E-4C4E-9F8A-DF58E59BE735}"/>
                  </a:ext>
                </a:extLst>
              </p:cNvPr>
              <p:cNvSpPr>
                <a:spLocks/>
              </p:cNvSpPr>
              <p:nvPr/>
            </p:nvSpPr>
            <p:spPr bwMode="auto">
              <a:xfrm>
                <a:off x="8893856" y="4349698"/>
                <a:ext cx="157988" cy="111565"/>
              </a:xfrm>
              <a:custGeom>
                <a:avLst/>
                <a:gdLst>
                  <a:gd name="T0" fmla="*/ 31 w 63"/>
                  <a:gd name="T1" fmla="*/ 1 h 45"/>
                  <a:gd name="T2" fmla="*/ 29 w 63"/>
                  <a:gd name="T3" fmla="*/ 0 h 45"/>
                  <a:gd name="T4" fmla="*/ 16 w 63"/>
                  <a:gd name="T5" fmla="*/ 1 h 45"/>
                  <a:gd name="T6" fmla="*/ 1 w 63"/>
                  <a:gd name="T7" fmla="*/ 13 h 45"/>
                  <a:gd name="T8" fmla="*/ 4 w 63"/>
                  <a:gd name="T9" fmla="*/ 22 h 45"/>
                  <a:gd name="T10" fmla="*/ 4 w 63"/>
                  <a:gd name="T11" fmla="*/ 23 h 45"/>
                  <a:gd name="T12" fmla="*/ 5 w 63"/>
                  <a:gd name="T13" fmla="*/ 24 h 45"/>
                  <a:gd name="T14" fmla="*/ 5 w 63"/>
                  <a:gd name="T15" fmla="*/ 26 h 45"/>
                  <a:gd name="T16" fmla="*/ 7 w 63"/>
                  <a:gd name="T17" fmla="*/ 34 h 45"/>
                  <a:gd name="T18" fmla="*/ 9 w 63"/>
                  <a:gd name="T19" fmla="*/ 38 h 45"/>
                  <a:gd name="T20" fmla="*/ 13 w 63"/>
                  <a:gd name="T21" fmla="*/ 37 h 45"/>
                  <a:gd name="T22" fmla="*/ 15 w 63"/>
                  <a:gd name="T23" fmla="*/ 38 h 45"/>
                  <a:gd name="T24" fmla="*/ 15 w 63"/>
                  <a:gd name="T25" fmla="*/ 44 h 45"/>
                  <a:gd name="T26" fmla="*/ 18 w 63"/>
                  <a:gd name="T27" fmla="*/ 43 h 45"/>
                  <a:gd name="T28" fmla="*/ 24 w 63"/>
                  <a:gd name="T29" fmla="*/ 45 h 45"/>
                  <a:gd name="T30" fmla="*/ 25 w 63"/>
                  <a:gd name="T31" fmla="*/ 45 h 45"/>
                  <a:gd name="T32" fmla="*/ 26 w 63"/>
                  <a:gd name="T33" fmla="*/ 44 h 45"/>
                  <a:gd name="T34" fmla="*/ 28 w 63"/>
                  <a:gd name="T35" fmla="*/ 43 h 45"/>
                  <a:gd name="T36" fmla="*/ 29 w 63"/>
                  <a:gd name="T37" fmla="*/ 43 h 45"/>
                  <a:gd name="T38" fmla="*/ 29 w 63"/>
                  <a:gd name="T39" fmla="*/ 42 h 45"/>
                  <a:gd name="T40" fmla="*/ 30 w 63"/>
                  <a:gd name="T41" fmla="*/ 42 h 45"/>
                  <a:gd name="T42" fmla="*/ 30 w 63"/>
                  <a:gd name="T43" fmla="*/ 41 h 45"/>
                  <a:gd name="T44" fmla="*/ 30 w 63"/>
                  <a:gd name="T45" fmla="*/ 41 h 45"/>
                  <a:gd name="T46" fmla="*/ 37 w 63"/>
                  <a:gd name="T47" fmla="*/ 40 h 45"/>
                  <a:gd name="T48" fmla="*/ 43 w 63"/>
                  <a:gd name="T49" fmla="*/ 41 h 45"/>
                  <a:gd name="T50" fmla="*/ 39 w 63"/>
                  <a:gd name="T51" fmla="*/ 31 h 45"/>
                  <a:gd name="T52" fmla="*/ 47 w 63"/>
                  <a:gd name="T53" fmla="*/ 31 h 45"/>
                  <a:gd name="T54" fmla="*/ 53 w 63"/>
                  <a:gd name="T55" fmla="*/ 24 h 45"/>
                  <a:gd name="T56" fmla="*/ 61 w 63"/>
                  <a:gd name="T57" fmla="*/ 13 h 45"/>
                  <a:gd name="T58" fmla="*/ 59 w 63"/>
                  <a:gd name="T59" fmla="*/ 9 h 45"/>
                  <a:gd name="T60" fmla="*/ 57 w 63"/>
                  <a:gd name="T61" fmla="*/ 6 h 45"/>
                  <a:gd name="T62" fmla="*/ 57 w 63"/>
                  <a:gd name="T63" fmla="*/ 3 h 45"/>
                  <a:gd name="T64" fmla="*/ 57 w 63"/>
                  <a:gd name="T65" fmla="*/ 0 h 45"/>
                  <a:gd name="T66" fmla="*/ 55 w 63"/>
                  <a:gd name="T67" fmla="*/ 1 h 45"/>
                  <a:gd name="T68" fmla="*/ 53 w 63"/>
                  <a:gd name="T69" fmla="*/ 1 h 45"/>
                  <a:gd name="T70" fmla="*/ 52 w 63"/>
                  <a:gd name="T71" fmla="*/ 1 h 45"/>
                  <a:gd name="T72" fmla="*/ 51 w 63"/>
                  <a:gd name="T73" fmla="*/ 1 h 45"/>
                  <a:gd name="T74" fmla="*/ 46 w 63"/>
                  <a:gd name="T75" fmla="*/ 0 h 45"/>
                  <a:gd name="T76" fmla="*/ 39 w 63"/>
                  <a:gd name="T77" fmla="*/ 7 h 45"/>
                  <a:gd name="T78" fmla="*/ 37 w 63"/>
                  <a:gd name="T79" fmla="*/ 5 h 45"/>
                  <a:gd name="T80" fmla="*/ 34 w 63"/>
                  <a:gd name="T81" fmla="*/ 3 h 45"/>
                  <a:gd name="T82" fmla="*/ 33 w 63"/>
                  <a:gd name="T83" fmla="*/ 3 h 45"/>
                  <a:gd name="T84" fmla="*/ 32 w 63"/>
                  <a:gd name="T85" fmla="*/ 2 h 45"/>
                  <a:gd name="T86" fmla="*/ 32 w 63"/>
                  <a:gd name="T8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45">
                    <a:moveTo>
                      <a:pt x="32" y="1"/>
                    </a:moveTo>
                    <a:cubicBezTo>
                      <a:pt x="32" y="1"/>
                      <a:pt x="31" y="1"/>
                      <a:pt x="31" y="1"/>
                    </a:cubicBezTo>
                    <a:cubicBezTo>
                      <a:pt x="31" y="1"/>
                      <a:pt x="31" y="1"/>
                      <a:pt x="30" y="1"/>
                    </a:cubicBezTo>
                    <a:cubicBezTo>
                      <a:pt x="30" y="1"/>
                      <a:pt x="29" y="0"/>
                      <a:pt x="29" y="0"/>
                    </a:cubicBezTo>
                    <a:cubicBezTo>
                      <a:pt x="27" y="0"/>
                      <a:pt x="26" y="1"/>
                      <a:pt x="24" y="1"/>
                    </a:cubicBezTo>
                    <a:cubicBezTo>
                      <a:pt x="21" y="1"/>
                      <a:pt x="18" y="2"/>
                      <a:pt x="16" y="1"/>
                    </a:cubicBezTo>
                    <a:cubicBezTo>
                      <a:pt x="13" y="0"/>
                      <a:pt x="6" y="3"/>
                      <a:pt x="2" y="8"/>
                    </a:cubicBezTo>
                    <a:cubicBezTo>
                      <a:pt x="0" y="11"/>
                      <a:pt x="0" y="12"/>
                      <a:pt x="1" y="13"/>
                    </a:cubicBezTo>
                    <a:cubicBezTo>
                      <a:pt x="2" y="14"/>
                      <a:pt x="3" y="16"/>
                      <a:pt x="3" y="18"/>
                    </a:cubicBezTo>
                    <a:cubicBezTo>
                      <a:pt x="3" y="20"/>
                      <a:pt x="3" y="21"/>
                      <a:pt x="4" y="22"/>
                    </a:cubicBezTo>
                    <a:cubicBezTo>
                      <a:pt x="4" y="22"/>
                      <a:pt x="4" y="22"/>
                      <a:pt x="4" y="23"/>
                    </a:cubicBezTo>
                    <a:cubicBezTo>
                      <a:pt x="4" y="23"/>
                      <a:pt x="4" y="23"/>
                      <a:pt x="4" y="23"/>
                    </a:cubicBezTo>
                    <a:cubicBezTo>
                      <a:pt x="4" y="23"/>
                      <a:pt x="5" y="24"/>
                      <a:pt x="5" y="24"/>
                    </a:cubicBezTo>
                    <a:cubicBezTo>
                      <a:pt x="5" y="24"/>
                      <a:pt x="5" y="24"/>
                      <a:pt x="5" y="24"/>
                    </a:cubicBezTo>
                    <a:cubicBezTo>
                      <a:pt x="5" y="25"/>
                      <a:pt x="5" y="25"/>
                      <a:pt x="5" y="25"/>
                    </a:cubicBezTo>
                    <a:cubicBezTo>
                      <a:pt x="5" y="25"/>
                      <a:pt x="5" y="25"/>
                      <a:pt x="5" y="26"/>
                    </a:cubicBezTo>
                    <a:cubicBezTo>
                      <a:pt x="5" y="26"/>
                      <a:pt x="4" y="26"/>
                      <a:pt x="4" y="26"/>
                    </a:cubicBezTo>
                    <a:cubicBezTo>
                      <a:pt x="7" y="28"/>
                      <a:pt x="7" y="32"/>
                      <a:pt x="7" y="34"/>
                    </a:cubicBezTo>
                    <a:cubicBezTo>
                      <a:pt x="7" y="35"/>
                      <a:pt x="7" y="36"/>
                      <a:pt x="7" y="37"/>
                    </a:cubicBezTo>
                    <a:cubicBezTo>
                      <a:pt x="7" y="38"/>
                      <a:pt x="8" y="38"/>
                      <a:pt x="9" y="38"/>
                    </a:cubicBezTo>
                    <a:cubicBezTo>
                      <a:pt x="9" y="38"/>
                      <a:pt x="10" y="38"/>
                      <a:pt x="11" y="38"/>
                    </a:cubicBezTo>
                    <a:cubicBezTo>
                      <a:pt x="12" y="37"/>
                      <a:pt x="13" y="37"/>
                      <a:pt x="13" y="37"/>
                    </a:cubicBezTo>
                    <a:cubicBezTo>
                      <a:pt x="13" y="37"/>
                      <a:pt x="13" y="37"/>
                      <a:pt x="13" y="37"/>
                    </a:cubicBezTo>
                    <a:cubicBezTo>
                      <a:pt x="14" y="37"/>
                      <a:pt x="15" y="38"/>
                      <a:pt x="15" y="38"/>
                    </a:cubicBezTo>
                    <a:cubicBezTo>
                      <a:pt x="15" y="39"/>
                      <a:pt x="15" y="39"/>
                      <a:pt x="15" y="40"/>
                    </a:cubicBezTo>
                    <a:cubicBezTo>
                      <a:pt x="14" y="42"/>
                      <a:pt x="14" y="43"/>
                      <a:pt x="15" y="44"/>
                    </a:cubicBezTo>
                    <a:cubicBezTo>
                      <a:pt x="15" y="44"/>
                      <a:pt x="15" y="44"/>
                      <a:pt x="16" y="44"/>
                    </a:cubicBezTo>
                    <a:cubicBezTo>
                      <a:pt x="16" y="44"/>
                      <a:pt x="17" y="44"/>
                      <a:pt x="18" y="43"/>
                    </a:cubicBezTo>
                    <a:cubicBezTo>
                      <a:pt x="19" y="43"/>
                      <a:pt x="20" y="43"/>
                      <a:pt x="21" y="43"/>
                    </a:cubicBezTo>
                    <a:cubicBezTo>
                      <a:pt x="23" y="43"/>
                      <a:pt x="23" y="44"/>
                      <a:pt x="24" y="45"/>
                    </a:cubicBezTo>
                    <a:cubicBezTo>
                      <a:pt x="24" y="45"/>
                      <a:pt x="24" y="45"/>
                      <a:pt x="24" y="45"/>
                    </a:cubicBezTo>
                    <a:cubicBezTo>
                      <a:pt x="24" y="45"/>
                      <a:pt x="25" y="45"/>
                      <a:pt x="25" y="45"/>
                    </a:cubicBezTo>
                    <a:cubicBezTo>
                      <a:pt x="25" y="45"/>
                      <a:pt x="25" y="45"/>
                      <a:pt x="26" y="45"/>
                    </a:cubicBezTo>
                    <a:cubicBezTo>
                      <a:pt x="26" y="44"/>
                      <a:pt x="26" y="44"/>
                      <a:pt x="26" y="44"/>
                    </a:cubicBezTo>
                    <a:cubicBezTo>
                      <a:pt x="27" y="44"/>
                      <a:pt x="27" y="44"/>
                      <a:pt x="27" y="44"/>
                    </a:cubicBezTo>
                    <a:cubicBezTo>
                      <a:pt x="27" y="44"/>
                      <a:pt x="28" y="43"/>
                      <a:pt x="28" y="43"/>
                    </a:cubicBezTo>
                    <a:cubicBezTo>
                      <a:pt x="28" y="43"/>
                      <a:pt x="28" y="43"/>
                      <a:pt x="28" y="43"/>
                    </a:cubicBezTo>
                    <a:cubicBezTo>
                      <a:pt x="28" y="43"/>
                      <a:pt x="28" y="43"/>
                      <a:pt x="29" y="43"/>
                    </a:cubicBezTo>
                    <a:cubicBezTo>
                      <a:pt x="29" y="43"/>
                      <a:pt x="29" y="42"/>
                      <a:pt x="29" y="42"/>
                    </a:cubicBezTo>
                    <a:cubicBezTo>
                      <a:pt x="29" y="42"/>
                      <a:pt x="29" y="42"/>
                      <a:pt x="29" y="42"/>
                    </a:cubicBezTo>
                    <a:cubicBezTo>
                      <a:pt x="29" y="42"/>
                      <a:pt x="29" y="42"/>
                      <a:pt x="29" y="42"/>
                    </a:cubicBezTo>
                    <a:cubicBezTo>
                      <a:pt x="29" y="42"/>
                      <a:pt x="29" y="42"/>
                      <a:pt x="30" y="42"/>
                    </a:cubicBezTo>
                    <a:cubicBezTo>
                      <a:pt x="30" y="42"/>
                      <a:pt x="30" y="42"/>
                      <a:pt x="30" y="42"/>
                    </a:cubicBezTo>
                    <a:cubicBezTo>
                      <a:pt x="30" y="42"/>
                      <a:pt x="30" y="41"/>
                      <a:pt x="30" y="41"/>
                    </a:cubicBezTo>
                    <a:cubicBezTo>
                      <a:pt x="30" y="41"/>
                      <a:pt x="30" y="41"/>
                      <a:pt x="30" y="41"/>
                    </a:cubicBezTo>
                    <a:cubicBezTo>
                      <a:pt x="30" y="41"/>
                      <a:pt x="30" y="41"/>
                      <a:pt x="30" y="41"/>
                    </a:cubicBezTo>
                    <a:cubicBezTo>
                      <a:pt x="30" y="41"/>
                      <a:pt x="30" y="39"/>
                      <a:pt x="32" y="39"/>
                    </a:cubicBezTo>
                    <a:cubicBezTo>
                      <a:pt x="33" y="39"/>
                      <a:pt x="35" y="40"/>
                      <a:pt x="37" y="40"/>
                    </a:cubicBezTo>
                    <a:cubicBezTo>
                      <a:pt x="38" y="41"/>
                      <a:pt x="40" y="41"/>
                      <a:pt x="42" y="41"/>
                    </a:cubicBezTo>
                    <a:cubicBezTo>
                      <a:pt x="42" y="41"/>
                      <a:pt x="43" y="41"/>
                      <a:pt x="43" y="41"/>
                    </a:cubicBezTo>
                    <a:cubicBezTo>
                      <a:pt x="43" y="40"/>
                      <a:pt x="42" y="38"/>
                      <a:pt x="41" y="37"/>
                    </a:cubicBezTo>
                    <a:cubicBezTo>
                      <a:pt x="40" y="34"/>
                      <a:pt x="39" y="32"/>
                      <a:pt x="39" y="31"/>
                    </a:cubicBezTo>
                    <a:cubicBezTo>
                      <a:pt x="40" y="30"/>
                      <a:pt x="41" y="30"/>
                      <a:pt x="44" y="30"/>
                    </a:cubicBezTo>
                    <a:cubicBezTo>
                      <a:pt x="45" y="31"/>
                      <a:pt x="46" y="31"/>
                      <a:pt x="47" y="31"/>
                    </a:cubicBezTo>
                    <a:cubicBezTo>
                      <a:pt x="50" y="31"/>
                      <a:pt x="50" y="30"/>
                      <a:pt x="51" y="28"/>
                    </a:cubicBezTo>
                    <a:cubicBezTo>
                      <a:pt x="51" y="27"/>
                      <a:pt x="52" y="25"/>
                      <a:pt x="53" y="24"/>
                    </a:cubicBezTo>
                    <a:cubicBezTo>
                      <a:pt x="54" y="23"/>
                      <a:pt x="55" y="22"/>
                      <a:pt x="57" y="21"/>
                    </a:cubicBezTo>
                    <a:cubicBezTo>
                      <a:pt x="61" y="18"/>
                      <a:pt x="63" y="16"/>
                      <a:pt x="61" y="13"/>
                    </a:cubicBezTo>
                    <a:cubicBezTo>
                      <a:pt x="60" y="12"/>
                      <a:pt x="59" y="11"/>
                      <a:pt x="59" y="10"/>
                    </a:cubicBezTo>
                    <a:cubicBezTo>
                      <a:pt x="59" y="9"/>
                      <a:pt x="59" y="9"/>
                      <a:pt x="59" y="9"/>
                    </a:cubicBezTo>
                    <a:cubicBezTo>
                      <a:pt x="58" y="8"/>
                      <a:pt x="58" y="7"/>
                      <a:pt x="58" y="7"/>
                    </a:cubicBezTo>
                    <a:cubicBezTo>
                      <a:pt x="58" y="6"/>
                      <a:pt x="58" y="6"/>
                      <a:pt x="57" y="6"/>
                    </a:cubicBezTo>
                    <a:cubicBezTo>
                      <a:pt x="57" y="5"/>
                      <a:pt x="57" y="4"/>
                      <a:pt x="57" y="3"/>
                    </a:cubicBezTo>
                    <a:cubicBezTo>
                      <a:pt x="57" y="3"/>
                      <a:pt x="57" y="3"/>
                      <a:pt x="57" y="3"/>
                    </a:cubicBezTo>
                    <a:cubicBezTo>
                      <a:pt x="57" y="2"/>
                      <a:pt x="57" y="1"/>
                      <a:pt x="57" y="0"/>
                    </a:cubicBezTo>
                    <a:cubicBezTo>
                      <a:pt x="57" y="0"/>
                      <a:pt x="57" y="0"/>
                      <a:pt x="57" y="0"/>
                    </a:cubicBezTo>
                    <a:cubicBezTo>
                      <a:pt x="56" y="0"/>
                      <a:pt x="56" y="0"/>
                      <a:pt x="56" y="0"/>
                    </a:cubicBezTo>
                    <a:cubicBezTo>
                      <a:pt x="56" y="0"/>
                      <a:pt x="55" y="0"/>
                      <a:pt x="55" y="1"/>
                    </a:cubicBezTo>
                    <a:cubicBezTo>
                      <a:pt x="55" y="1"/>
                      <a:pt x="55" y="1"/>
                      <a:pt x="54" y="1"/>
                    </a:cubicBezTo>
                    <a:cubicBezTo>
                      <a:pt x="54" y="1"/>
                      <a:pt x="53" y="1"/>
                      <a:pt x="53" y="1"/>
                    </a:cubicBezTo>
                    <a:cubicBezTo>
                      <a:pt x="53" y="1"/>
                      <a:pt x="53" y="1"/>
                      <a:pt x="53" y="1"/>
                    </a:cubicBezTo>
                    <a:cubicBezTo>
                      <a:pt x="52" y="1"/>
                      <a:pt x="52" y="1"/>
                      <a:pt x="52" y="1"/>
                    </a:cubicBezTo>
                    <a:cubicBezTo>
                      <a:pt x="52" y="1"/>
                      <a:pt x="51" y="1"/>
                      <a:pt x="51" y="1"/>
                    </a:cubicBezTo>
                    <a:cubicBezTo>
                      <a:pt x="51" y="1"/>
                      <a:pt x="51" y="1"/>
                      <a:pt x="51" y="1"/>
                    </a:cubicBezTo>
                    <a:cubicBezTo>
                      <a:pt x="50" y="1"/>
                      <a:pt x="50" y="1"/>
                      <a:pt x="49" y="1"/>
                    </a:cubicBezTo>
                    <a:cubicBezTo>
                      <a:pt x="48" y="0"/>
                      <a:pt x="47" y="0"/>
                      <a:pt x="46" y="0"/>
                    </a:cubicBezTo>
                    <a:cubicBezTo>
                      <a:pt x="43" y="0"/>
                      <a:pt x="43" y="1"/>
                      <a:pt x="43" y="2"/>
                    </a:cubicBezTo>
                    <a:cubicBezTo>
                      <a:pt x="43" y="5"/>
                      <a:pt x="41" y="7"/>
                      <a:pt x="39" y="7"/>
                    </a:cubicBezTo>
                    <a:cubicBezTo>
                      <a:pt x="39" y="7"/>
                      <a:pt x="38" y="7"/>
                      <a:pt x="38" y="6"/>
                    </a:cubicBezTo>
                    <a:cubicBezTo>
                      <a:pt x="38" y="6"/>
                      <a:pt x="37" y="5"/>
                      <a:pt x="37" y="5"/>
                    </a:cubicBezTo>
                    <a:cubicBezTo>
                      <a:pt x="37" y="4"/>
                      <a:pt x="37" y="4"/>
                      <a:pt x="36" y="4"/>
                    </a:cubicBezTo>
                    <a:cubicBezTo>
                      <a:pt x="35" y="4"/>
                      <a:pt x="35" y="3"/>
                      <a:pt x="34" y="3"/>
                    </a:cubicBezTo>
                    <a:cubicBezTo>
                      <a:pt x="34" y="3"/>
                      <a:pt x="34" y="3"/>
                      <a:pt x="34" y="3"/>
                    </a:cubicBezTo>
                    <a:cubicBezTo>
                      <a:pt x="33" y="3"/>
                      <a:pt x="33" y="3"/>
                      <a:pt x="33" y="3"/>
                    </a:cubicBezTo>
                    <a:cubicBezTo>
                      <a:pt x="33" y="3"/>
                      <a:pt x="33" y="3"/>
                      <a:pt x="33" y="3"/>
                    </a:cubicBezTo>
                    <a:cubicBezTo>
                      <a:pt x="32" y="2"/>
                      <a:pt x="32" y="2"/>
                      <a:pt x="32" y="2"/>
                    </a:cubicBezTo>
                    <a:cubicBezTo>
                      <a:pt x="32" y="2"/>
                      <a:pt x="32" y="2"/>
                      <a:pt x="32" y="2"/>
                    </a:cubicBezTo>
                    <a:cubicBezTo>
                      <a:pt x="32" y="2"/>
                      <a:pt x="32" y="2"/>
                      <a:pt x="32" y="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8" name="Freeform 190">
                <a:extLst>
                  <a:ext uri="{FF2B5EF4-FFF2-40B4-BE49-F238E27FC236}">
                    <a16:creationId xmlns:a16="http://schemas.microsoft.com/office/drawing/2014/main" id="{E4DBFD2D-74BD-45C3-A8CC-333BD22E8E59}"/>
                  </a:ext>
                </a:extLst>
              </p:cNvPr>
              <p:cNvSpPr>
                <a:spLocks/>
              </p:cNvSpPr>
              <p:nvPr/>
            </p:nvSpPr>
            <p:spPr bwMode="auto">
              <a:xfrm>
                <a:off x="6372037" y="4921001"/>
                <a:ext cx="323463" cy="335443"/>
              </a:xfrm>
              <a:custGeom>
                <a:avLst/>
                <a:gdLst>
                  <a:gd name="T0" fmla="*/ 6 w 129"/>
                  <a:gd name="T1" fmla="*/ 126 h 136"/>
                  <a:gd name="T2" fmla="*/ 9 w 129"/>
                  <a:gd name="T3" fmla="*/ 128 h 136"/>
                  <a:gd name="T4" fmla="*/ 9 w 129"/>
                  <a:gd name="T5" fmla="*/ 129 h 136"/>
                  <a:gd name="T6" fmla="*/ 9 w 129"/>
                  <a:gd name="T7" fmla="*/ 129 h 136"/>
                  <a:gd name="T8" fmla="*/ 22 w 129"/>
                  <a:gd name="T9" fmla="*/ 129 h 136"/>
                  <a:gd name="T10" fmla="*/ 71 w 129"/>
                  <a:gd name="T11" fmla="*/ 132 h 136"/>
                  <a:gd name="T12" fmla="*/ 92 w 129"/>
                  <a:gd name="T13" fmla="*/ 135 h 136"/>
                  <a:gd name="T14" fmla="*/ 104 w 129"/>
                  <a:gd name="T15" fmla="*/ 136 h 136"/>
                  <a:gd name="T16" fmla="*/ 117 w 129"/>
                  <a:gd name="T17" fmla="*/ 135 h 136"/>
                  <a:gd name="T18" fmla="*/ 118 w 129"/>
                  <a:gd name="T19" fmla="*/ 134 h 136"/>
                  <a:gd name="T20" fmla="*/ 106 w 129"/>
                  <a:gd name="T21" fmla="*/ 117 h 136"/>
                  <a:gd name="T22" fmla="*/ 125 w 129"/>
                  <a:gd name="T23" fmla="*/ 79 h 136"/>
                  <a:gd name="T24" fmla="*/ 129 w 129"/>
                  <a:gd name="T25" fmla="*/ 56 h 136"/>
                  <a:gd name="T26" fmla="*/ 129 w 129"/>
                  <a:gd name="T27" fmla="*/ 56 h 136"/>
                  <a:gd name="T28" fmla="*/ 121 w 129"/>
                  <a:gd name="T29" fmla="*/ 57 h 136"/>
                  <a:gd name="T30" fmla="*/ 117 w 129"/>
                  <a:gd name="T31" fmla="*/ 57 h 136"/>
                  <a:gd name="T32" fmla="*/ 111 w 129"/>
                  <a:gd name="T33" fmla="*/ 60 h 136"/>
                  <a:gd name="T34" fmla="*/ 110 w 129"/>
                  <a:gd name="T35" fmla="*/ 50 h 136"/>
                  <a:gd name="T36" fmla="*/ 105 w 129"/>
                  <a:gd name="T37" fmla="*/ 31 h 136"/>
                  <a:gd name="T38" fmla="*/ 104 w 129"/>
                  <a:gd name="T39" fmla="*/ 16 h 136"/>
                  <a:gd name="T40" fmla="*/ 102 w 129"/>
                  <a:gd name="T41" fmla="*/ 15 h 136"/>
                  <a:gd name="T42" fmla="*/ 92 w 129"/>
                  <a:gd name="T43" fmla="*/ 13 h 136"/>
                  <a:gd name="T44" fmla="*/ 84 w 129"/>
                  <a:gd name="T45" fmla="*/ 13 h 136"/>
                  <a:gd name="T46" fmla="*/ 80 w 129"/>
                  <a:gd name="T47" fmla="*/ 23 h 136"/>
                  <a:gd name="T48" fmla="*/ 79 w 129"/>
                  <a:gd name="T49" fmla="*/ 23 h 136"/>
                  <a:gd name="T50" fmla="*/ 66 w 129"/>
                  <a:gd name="T51" fmla="*/ 25 h 136"/>
                  <a:gd name="T52" fmla="*/ 52 w 129"/>
                  <a:gd name="T53" fmla="*/ 13 h 136"/>
                  <a:gd name="T54" fmla="*/ 49 w 129"/>
                  <a:gd name="T55" fmla="*/ 0 h 136"/>
                  <a:gd name="T56" fmla="*/ 13 w 129"/>
                  <a:gd name="T57" fmla="*/ 0 h 136"/>
                  <a:gd name="T58" fmla="*/ 12 w 129"/>
                  <a:gd name="T59" fmla="*/ 0 h 136"/>
                  <a:gd name="T60" fmla="*/ 11 w 129"/>
                  <a:gd name="T61" fmla="*/ 1 h 136"/>
                  <a:gd name="T62" fmla="*/ 9 w 129"/>
                  <a:gd name="T63" fmla="*/ 2 h 136"/>
                  <a:gd name="T64" fmla="*/ 17 w 129"/>
                  <a:gd name="T65" fmla="*/ 24 h 136"/>
                  <a:gd name="T66" fmla="*/ 17 w 129"/>
                  <a:gd name="T67" fmla="*/ 31 h 136"/>
                  <a:gd name="T68" fmla="*/ 19 w 129"/>
                  <a:gd name="T69" fmla="*/ 49 h 136"/>
                  <a:gd name="T70" fmla="*/ 16 w 129"/>
                  <a:gd name="T71" fmla="*/ 77 h 136"/>
                  <a:gd name="T72" fmla="*/ 7 w 129"/>
                  <a:gd name="T73" fmla="*/ 99 h 136"/>
                  <a:gd name="T74" fmla="*/ 1 w 129"/>
                  <a:gd name="T75" fmla="*/ 115 h 136"/>
                  <a:gd name="T76" fmla="*/ 1 w 129"/>
                  <a:gd name="T77" fmla="*/ 1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9" h="136">
                    <a:moveTo>
                      <a:pt x="1" y="129"/>
                    </a:moveTo>
                    <a:cubicBezTo>
                      <a:pt x="2" y="128"/>
                      <a:pt x="3" y="126"/>
                      <a:pt x="6" y="126"/>
                    </a:cubicBezTo>
                    <a:cubicBezTo>
                      <a:pt x="8" y="126"/>
                      <a:pt x="8" y="127"/>
                      <a:pt x="9" y="128"/>
                    </a:cubicBezTo>
                    <a:cubicBezTo>
                      <a:pt x="9" y="128"/>
                      <a:pt x="9" y="128"/>
                      <a:pt x="9" y="128"/>
                    </a:cubicBezTo>
                    <a:cubicBezTo>
                      <a:pt x="9" y="129"/>
                      <a:pt x="9" y="129"/>
                      <a:pt x="9" y="129"/>
                    </a:cubicBezTo>
                    <a:cubicBezTo>
                      <a:pt x="9" y="129"/>
                      <a:pt x="9" y="129"/>
                      <a:pt x="9" y="129"/>
                    </a:cubicBezTo>
                    <a:cubicBezTo>
                      <a:pt x="9" y="129"/>
                      <a:pt x="9" y="129"/>
                      <a:pt x="9" y="129"/>
                    </a:cubicBezTo>
                    <a:cubicBezTo>
                      <a:pt x="9" y="129"/>
                      <a:pt x="9" y="129"/>
                      <a:pt x="9" y="129"/>
                    </a:cubicBezTo>
                    <a:cubicBezTo>
                      <a:pt x="10" y="129"/>
                      <a:pt x="10" y="129"/>
                      <a:pt x="11" y="128"/>
                    </a:cubicBezTo>
                    <a:cubicBezTo>
                      <a:pt x="15" y="126"/>
                      <a:pt x="19" y="127"/>
                      <a:pt x="22" y="129"/>
                    </a:cubicBezTo>
                    <a:cubicBezTo>
                      <a:pt x="26" y="131"/>
                      <a:pt x="28" y="132"/>
                      <a:pt x="32" y="132"/>
                    </a:cubicBezTo>
                    <a:cubicBezTo>
                      <a:pt x="71" y="132"/>
                      <a:pt x="71" y="132"/>
                      <a:pt x="71" y="132"/>
                    </a:cubicBezTo>
                    <a:cubicBezTo>
                      <a:pt x="75" y="136"/>
                      <a:pt x="75" y="136"/>
                      <a:pt x="75" y="136"/>
                    </a:cubicBezTo>
                    <a:cubicBezTo>
                      <a:pt x="77" y="135"/>
                      <a:pt x="85" y="135"/>
                      <a:pt x="92" y="135"/>
                    </a:cubicBezTo>
                    <a:cubicBezTo>
                      <a:pt x="97" y="135"/>
                      <a:pt x="99" y="135"/>
                      <a:pt x="100" y="136"/>
                    </a:cubicBezTo>
                    <a:cubicBezTo>
                      <a:pt x="100" y="136"/>
                      <a:pt x="102" y="136"/>
                      <a:pt x="104" y="136"/>
                    </a:cubicBezTo>
                    <a:cubicBezTo>
                      <a:pt x="105" y="136"/>
                      <a:pt x="105" y="136"/>
                      <a:pt x="106" y="136"/>
                    </a:cubicBezTo>
                    <a:cubicBezTo>
                      <a:pt x="110" y="136"/>
                      <a:pt x="115" y="135"/>
                      <a:pt x="117" y="135"/>
                    </a:cubicBezTo>
                    <a:cubicBezTo>
                      <a:pt x="117" y="134"/>
                      <a:pt x="117" y="134"/>
                      <a:pt x="118" y="134"/>
                    </a:cubicBezTo>
                    <a:cubicBezTo>
                      <a:pt x="118" y="134"/>
                      <a:pt x="118" y="134"/>
                      <a:pt x="118" y="134"/>
                    </a:cubicBezTo>
                    <a:cubicBezTo>
                      <a:pt x="118" y="134"/>
                      <a:pt x="118" y="134"/>
                      <a:pt x="118" y="134"/>
                    </a:cubicBezTo>
                    <a:cubicBezTo>
                      <a:pt x="106" y="117"/>
                      <a:pt x="106" y="117"/>
                      <a:pt x="106" y="117"/>
                    </a:cubicBezTo>
                    <a:cubicBezTo>
                      <a:pt x="107" y="79"/>
                      <a:pt x="107" y="79"/>
                      <a:pt x="107" y="79"/>
                    </a:cubicBezTo>
                    <a:cubicBezTo>
                      <a:pt x="125" y="79"/>
                      <a:pt x="125" y="79"/>
                      <a:pt x="125" y="79"/>
                    </a:cubicBezTo>
                    <a:cubicBezTo>
                      <a:pt x="127" y="77"/>
                      <a:pt x="127" y="77"/>
                      <a:pt x="127" y="77"/>
                    </a:cubicBezTo>
                    <a:cubicBezTo>
                      <a:pt x="129" y="56"/>
                      <a:pt x="129" y="56"/>
                      <a:pt x="129" y="56"/>
                    </a:cubicBezTo>
                    <a:cubicBezTo>
                      <a:pt x="129" y="56"/>
                      <a:pt x="129" y="56"/>
                      <a:pt x="129" y="56"/>
                    </a:cubicBezTo>
                    <a:cubicBezTo>
                      <a:pt x="129" y="56"/>
                      <a:pt x="129" y="56"/>
                      <a:pt x="129" y="56"/>
                    </a:cubicBezTo>
                    <a:cubicBezTo>
                      <a:pt x="128" y="56"/>
                      <a:pt x="128" y="56"/>
                      <a:pt x="128" y="56"/>
                    </a:cubicBezTo>
                    <a:cubicBezTo>
                      <a:pt x="125" y="57"/>
                      <a:pt x="123" y="57"/>
                      <a:pt x="121" y="57"/>
                    </a:cubicBezTo>
                    <a:cubicBezTo>
                      <a:pt x="121" y="57"/>
                      <a:pt x="120" y="57"/>
                      <a:pt x="119" y="57"/>
                    </a:cubicBezTo>
                    <a:cubicBezTo>
                      <a:pt x="119" y="57"/>
                      <a:pt x="118" y="57"/>
                      <a:pt x="117" y="57"/>
                    </a:cubicBezTo>
                    <a:cubicBezTo>
                      <a:pt x="116" y="57"/>
                      <a:pt x="115" y="58"/>
                      <a:pt x="114" y="58"/>
                    </a:cubicBezTo>
                    <a:cubicBezTo>
                      <a:pt x="113" y="59"/>
                      <a:pt x="112" y="60"/>
                      <a:pt x="111" y="60"/>
                    </a:cubicBezTo>
                    <a:cubicBezTo>
                      <a:pt x="108" y="59"/>
                      <a:pt x="109" y="54"/>
                      <a:pt x="110" y="50"/>
                    </a:cubicBezTo>
                    <a:cubicBezTo>
                      <a:pt x="110" y="50"/>
                      <a:pt x="110" y="50"/>
                      <a:pt x="110" y="50"/>
                    </a:cubicBezTo>
                    <a:cubicBezTo>
                      <a:pt x="111" y="48"/>
                      <a:pt x="108" y="44"/>
                      <a:pt x="105" y="42"/>
                    </a:cubicBezTo>
                    <a:cubicBezTo>
                      <a:pt x="103" y="40"/>
                      <a:pt x="104" y="37"/>
                      <a:pt x="105" y="31"/>
                    </a:cubicBezTo>
                    <a:cubicBezTo>
                      <a:pt x="106" y="29"/>
                      <a:pt x="107" y="26"/>
                      <a:pt x="106" y="25"/>
                    </a:cubicBezTo>
                    <a:cubicBezTo>
                      <a:pt x="105" y="24"/>
                      <a:pt x="104" y="19"/>
                      <a:pt x="104" y="16"/>
                    </a:cubicBezTo>
                    <a:cubicBezTo>
                      <a:pt x="104" y="15"/>
                      <a:pt x="104" y="15"/>
                      <a:pt x="104" y="15"/>
                    </a:cubicBezTo>
                    <a:cubicBezTo>
                      <a:pt x="103" y="15"/>
                      <a:pt x="103" y="15"/>
                      <a:pt x="102" y="15"/>
                    </a:cubicBezTo>
                    <a:cubicBezTo>
                      <a:pt x="101" y="15"/>
                      <a:pt x="99" y="15"/>
                      <a:pt x="98" y="15"/>
                    </a:cubicBezTo>
                    <a:cubicBezTo>
                      <a:pt x="94" y="15"/>
                      <a:pt x="92" y="14"/>
                      <a:pt x="92" y="13"/>
                    </a:cubicBezTo>
                    <a:cubicBezTo>
                      <a:pt x="91" y="13"/>
                      <a:pt x="89" y="12"/>
                      <a:pt x="87" y="12"/>
                    </a:cubicBezTo>
                    <a:cubicBezTo>
                      <a:pt x="86" y="12"/>
                      <a:pt x="84" y="12"/>
                      <a:pt x="84" y="13"/>
                    </a:cubicBezTo>
                    <a:cubicBezTo>
                      <a:pt x="83" y="13"/>
                      <a:pt x="82" y="16"/>
                      <a:pt x="82" y="18"/>
                    </a:cubicBezTo>
                    <a:cubicBezTo>
                      <a:pt x="81" y="20"/>
                      <a:pt x="81" y="22"/>
                      <a:pt x="80" y="23"/>
                    </a:cubicBezTo>
                    <a:cubicBezTo>
                      <a:pt x="80" y="23"/>
                      <a:pt x="79" y="23"/>
                      <a:pt x="79" y="23"/>
                    </a:cubicBezTo>
                    <a:cubicBezTo>
                      <a:pt x="79" y="23"/>
                      <a:pt x="79" y="23"/>
                      <a:pt x="79" y="23"/>
                    </a:cubicBezTo>
                    <a:cubicBezTo>
                      <a:pt x="78" y="23"/>
                      <a:pt x="78" y="23"/>
                      <a:pt x="77" y="23"/>
                    </a:cubicBezTo>
                    <a:cubicBezTo>
                      <a:pt x="75" y="23"/>
                      <a:pt x="70" y="24"/>
                      <a:pt x="66" y="25"/>
                    </a:cubicBezTo>
                    <a:cubicBezTo>
                      <a:pt x="60" y="27"/>
                      <a:pt x="57" y="22"/>
                      <a:pt x="55" y="17"/>
                    </a:cubicBezTo>
                    <a:cubicBezTo>
                      <a:pt x="54" y="15"/>
                      <a:pt x="53" y="14"/>
                      <a:pt x="52" y="13"/>
                    </a:cubicBezTo>
                    <a:cubicBezTo>
                      <a:pt x="51" y="12"/>
                      <a:pt x="50" y="11"/>
                      <a:pt x="51" y="8"/>
                    </a:cubicBezTo>
                    <a:cubicBezTo>
                      <a:pt x="52" y="5"/>
                      <a:pt x="50" y="1"/>
                      <a:pt x="49" y="0"/>
                    </a:cubicBezTo>
                    <a:cubicBezTo>
                      <a:pt x="46" y="0"/>
                      <a:pt x="34" y="0"/>
                      <a:pt x="24" y="0"/>
                    </a:cubicBezTo>
                    <a:cubicBezTo>
                      <a:pt x="17" y="0"/>
                      <a:pt x="14" y="0"/>
                      <a:pt x="13" y="0"/>
                    </a:cubicBezTo>
                    <a:cubicBezTo>
                      <a:pt x="13" y="0"/>
                      <a:pt x="13" y="0"/>
                      <a:pt x="13" y="0"/>
                    </a:cubicBezTo>
                    <a:cubicBezTo>
                      <a:pt x="13" y="0"/>
                      <a:pt x="13" y="0"/>
                      <a:pt x="12" y="0"/>
                    </a:cubicBezTo>
                    <a:cubicBezTo>
                      <a:pt x="12" y="0"/>
                      <a:pt x="12" y="0"/>
                      <a:pt x="12" y="0"/>
                    </a:cubicBezTo>
                    <a:cubicBezTo>
                      <a:pt x="12" y="1"/>
                      <a:pt x="11" y="1"/>
                      <a:pt x="11" y="1"/>
                    </a:cubicBezTo>
                    <a:cubicBezTo>
                      <a:pt x="11" y="1"/>
                      <a:pt x="10" y="1"/>
                      <a:pt x="10" y="1"/>
                    </a:cubicBezTo>
                    <a:cubicBezTo>
                      <a:pt x="10" y="2"/>
                      <a:pt x="9" y="2"/>
                      <a:pt x="9" y="2"/>
                    </a:cubicBezTo>
                    <a:cubicBezTo>
                      <a:pt x="9" y="2"/>
                      <a:pt x="8" y="2"/>
                      <a:pt x="8" y="3"/>
                    </a:cubicBezTo>
                    <a:cubicBezTo>
                      <a:pt x="10" y="9"/>
                      <a:pt x="15" y="20"/>
                      <a:pt x="17" y="24"/>
                    </a:cubicBezTo>
                    <a:cubicBezTo>
                      <a:pt x="18" y="25"/>
                      <a:pt x="18" y="25"/>
                      <a:pt x="18" y="25"/>
                    </a:cubicBezTo>
                    <a:cubicBezTo>
                      <a:pt x="19" y="27"/>
                      <a:pt x="18" y="29"/>
                      <a:pt x="17" y="31"/>
                    </a:cubicBezTo>
                    <a:cubicBezTo>
                      <a:pt x="17" y="33"/>
                      <a:pt x="16" y="35"/>
                      <a:pt x="16" y="38"/>
                    </a:cubicBezTo>
                    <a:cubicBezTo>
                      <a:pt x="16" y="40"/>
                      <a:pt x="17" y="45"/>
                      <a:pt x="19" y="49"/>
                    </a:cubicBezTo>
                    <a:cubicBezTo>
                      <a:pt x="21" y="53"/>
                      <a:pt x="23" y="58"/>
                      <a:pt x="23" y="61"/>
                    </a:cubicBezTo>
                    <a:cubicBezTo>
                      <a:pt x="24" y="68"/>
                      <a:pt x="20" y="73"/>
                      <a:pt x="16" y="77"/>
                    </a:cubicBezTo>
                    <a:cubicBezTo>
                      <a:pt x="15" y="78"/>
                      <a:pt x="15" y="78"/>
                      <a:pt x="15" y="78"/>
                    </a:cubicBezTo>
                    <a:cubicBezTo>
                      <a:pt x="11" y="83"/>
                      <a:pt x="7" y="93"/>
                      <a:pt x="7" y="99"/>
                    </a:cubicBezTo>
                    <a:cubicBezTo>
                      <a:pt x="7" y="103"/>
                      <a:pt x="5" y="107"/>
                      <a:pt x="3" y="110"/>
                    </a:cubicBezTo>
                    <a:cubicBezTo>
                      <a:pt x="2" y="112"/>
                      <a:pt x="1" y="114"/>
                      <a:pt x="1" y="115"/>
                    </a:cubicBezTo>
                    <a:cubicBezTo>
                      <a:pt x="1" y="118"/>
                      <a:pt x="0" y="126"/>
                      <a:pt x="0" y="129"/>
                    </a:cubicBezTo>
                    <a:lnTo>
                      <a:pt x="1" y="129"/>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099" name="Freeform 191">
                <a:extLst>
                  <a:ext uri="{FF2B5EF4-FFF2-40B4-BE49-F238E27FC236}">
                    <a16:creationId xmlns:a16="http://schemas.microsoft.com/office/drawing/2014/main" id="{1A6628E9-6EC7-41B0-A5C7-2DC3F22C4319}"/>
                  </a:ext>
                </a:extLst>
              </p:cNvPr>
              <p:cNvSpPr>
                <a:spLocks/>
              </p:cNvSpPr>
              <p:nvPr/>
            </p:nvSpPr>
            <p:spPr bwMode="auto">
              <a:xfrm>
                <a:off x="6587680" y="5261686"/>
                <a:ext cx="247839" cy="259071"/>
              </a:xfrm>
              <a:custGeom>
                <a:avLst/>
                <a:gdLst>
                  <a:gd name="T0" fmla="*/ 7 w 99"/>
                  <a:gd name="T1" fmla="*/ 100 h 105"/>
                  <a:gd name="T2" fmla="*/ 7 w 99"/>
                  <a:gd name="T3" fmla="*/ 102 h 105"/>
                  <a:gd name="T4" fmla="*/ 8 w 99"/>
                  <a:gd name="T5" fmla="*/ 105 h 105"/>
                  <a:gd name="T6" fmla="*/ 15 w 99"/>
                  <a:gd name="T7" fmla="*/ 105 h 105"/>
                  <a:gd name="T8" fmla="*/ 22 w 99"/>
                  <a:gd name="T9" fmla="*/ 101 h 105"/>
                  <a:gd name="T10" fmla="*/ 34 w 99"/>
                  <a:gd name="T11" fmla="*/ 85 h 105"/>
                  <a:gd name="T12" fmla="*/ 39 w 99"/>
                  <a:gd name="T13" fmla="*/ 87 h 105"/>
                  <a:gd name="T14" fmla="*/ 60 w 99"/>
                  <a:gd name="T15" fmla="*/ 86 h 105"/>
                  <a:gd name="T16" fmla="*/ 66 w 99"/>
                  <a:gd name="T17" fmla="*/ 77 h 105"/>
                  <a:gd name="T18" fmla="*/ 80 w 99"/>
                  <a:gd name="T19" fmla="*/ 63 h 105"/>
                  <a:gd name="T20" fmla="*/ 93 w 99"/>
                  <a:gd name="T21" fmla="*/ 53 h 105"/>
                  <a:gd name="T22" fmla="*/ 96 w 99"/>
                  <a:gd name="T23" fmla="*/ 51 h 105"/>
                  <a:gd name="T24" fmla="*/ 97 w 99"/>
                  <a:gd name="T25" fmla="*/ 50 h 105"/>
                  <a:gd name="T26" fmla="*/ 98 w 99"/>
                  <a:gd name="T27" fmla="*/ 49 h 105"/>
                  <a:gd name="T28" fmla="*/ 99 w 99"/>
                  <a:gd name="T29" fmla="*/ 47 h 105"/>
                  <a:gd name="T30" fmla="*/ 99 w 99"/>
                  <a:gd name="T31" fmla="*/ 47 h 105"/>
                  <a:gd name="T32" fmla="*/ 99 w 99"/>
                  <a:gd name="T33" fmla="*/ 46 h 105"/>
                  <a:gd name="T34" fmla="*/ 98 w 99"/>
                  <a:gd name="T35" fmla="*/ 46 h 105"/>
                  <a:gd name="T36" fmla="*/ 98 w 99"/>
                  <a:gd name="T37" fmla="*/ 45 h 105"/>
                  <a:gd name="T38" fmla="*/ 97 w 99"/>
                  <a:gd name="T39" fmla="*/ 44 h 105"/>
                  <a:gd name="T40" fmla="*/ 96 w 99"/>
                  <a:gd name="T41" fmla="*/ 44 h 105"/>
                  <a:gd name="T42" fmla="*/ 95 w 99"/>
                  <a:gd name="T43" fmla="*/ 44 h 105"/>
                  <a:gd name="T44" fmla="*/ 92 w 99"/>
                  <a:gd name="T45" fmla="*/ 44 h 105"/>
                  <a:gd name="T46" fmla="*/ 87 w 99"/>
                  <a:gd name="T47" fmla="*/ 41 h 105"/>
                  <a:gd name="T48" fmla="*/ 86 w 99"/>
                  <a:gd name="T49" fmla="*/ 41 h 105"/>
                  <a:gd name="T50" fmla="*/ 84 w 99"/>
                  <a:gd name="T51" fmla="*/ 38 h 105"/>
                  <a:gd name="T52" fmla="*/ 83 w 99"/>
                  <a:gd name="T53" fmla="*/ 36 h 105"/>
                  <a:gd name="T54" fmla="*/ 81 w 99"/>
                  <a:gd name="T55" fmla="*/ 30 h 105"/>
                  <a:gd name="T56" fmla="*/ 68 w 99"/>
                  <a:gd name="T57" fmla="*/ 19 h 105"/>
                  <a:gd name="T58" fmla="*/ 62 w 99"/>
                  <a:gd name="T59" fmla="*/ 6 h 105"/>
                  <a:gd name="T60" fmla="*/ 61 w 99"/>
                  <a:gd name="T61" fmla="*/ 5 h 105"/>
                  <a:gd name="T62" fmla="*/ 60 w 99"/>
                  <a:gd name="T63" fmla="*/ 5 h 105"/>
                  <a:gd name="T64" fmla="*/ 59 w 99"/>
                  <a:gd name="T65" fmla="*/ 4 h 105"/>
                  <a:gd name="T66" fmla="*/ 58 w 99"/>
                  <a:gd name="T67" fmla="*/ 3 h 105"/>
                  <a:gd name="T68" fmla="*/ 57 w 99"/>
                  <a:gd name="T69" fmla="*/ 2 h 105"/>
                  <a:gd name="T70" fmla="*/ 56 w 99"/>
                  <a:gd name="T71" fmla="*/ 1 h 105"/>
                  <a:gd name="T72" fmla="*/ 55 w 99"/>
                  <a:gd name="T73" fmla="*/ 0 h 105"/>
                  <a:gd name="T74" fmla="*/ 55 w 99"/>
                  <a:gd name="T75" fmla="*/ 0 h 105"/>
                  <a:gd name="T76" fmla="*/ 48 w 99"/>
                  <a:gd name="T77" fmla="*/ 1 h 105"/>
                  <a:gd name="T78" fmla="*/ 39 w 99"/>
                  <a:gd name="T79" fmla="*/ 6 h 105"/>
                  <a:gd name="T80" fmla="*/ 33 w 99"/>
                  <a:gd name="T81" fmla="*/ 1 h 105"/>
                  <a:gd name="T82" fmla="*/ 25 w 99"/>
                  <a:gd name="T83" fmla="*/ 4 h 105"/>
                  <a:gd name="T84" fmla="*/ 12 w 99"/>
                  <a:gd name="T85" fmla="*/ 6 h 105"/>
                  <a:gd name="T86" fmla="*/ 4 w 99"/>
                  <a:gd name="T87" fmla="*/ 48 h 105"/>
                  <a:gd name="T88" fmla="*/ 0 w 99"/>
                  <a:gd name="T89" fmla="*/ 81 h 105"/>
                  <a:gd name="T90" fmla="*/ 2 w 99"/>
                  <a:gd name="T91" fmla="*/ 82 h 105"/>
                  <a:gd name="T92" fmla="*/ 4 w 99"/>
                  <a:gd name="T93" fmla="*/ 83 h 105"/>
                  <a:gd name="T94" fmla="*/ 5 w 99"/>
                  <a:gd name="T95" fmla="*/ 84 h 105"/>
                  <a:gd name="T96" fmla="*/ 6 w 99"/>
                  <a:gd name="T97" fmla="*/ 85 h 105"/>
                  <a:gd name="T98" fmla="*/ 7 w 99"/>
                  <a:gd name="T99"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 h="105">
                    <a:moveTo>
                      <a:pt x="7" y="100"/>
                    </a:moveTo>
                    <a:cubicBezTo>
                      <a:pt x="7" y="100"/>
                      <a:pt x="7" y="100"/>
                      <a:pt x="7" y="100"/>
                    </a:cubicBezTo>
                    <a:cubicBezTo>
                      <a:pt x="7" y="100"/>
                      <a:pt x="7" y="100"/>
                      <a:pt x="7" y="101"/>
                    </a:cubicBezTo>
                    <a:cubicBezTo>
                      <a:pt x="7" y="101"/>
                      <a:pt x="7" y="102"/>
                      <a:pt x="7" y="102"/>
                    </a:cubicBezTo>
                    <a:cubicBezTo>
                      <a:pt x="7" y="103"/>
                      <a:pt x="7" y="104"/>
                      <a:pt x="7" y="104"/>
                    </a:cubicBezTo>
                    <a:cubicBezTo>
                      <a:pt x="7" y="104"/>
                      <a:pt x="7" y="105"/>
                      <a:pt x="8" y="105"/>
                    </a:cubicBezTo>
                    <a:cubicBezTo>
                      <a:pt x="9" y="105"/>
                      <a:pt x="10" y="105"/>
                      <a:pt x="11" y="105"/>
                    </a:cubicBezTo>
                    <a:cubicBezTo>
                      <a:pt x="13" y="105"/>
                      <a:pt x="14" y="105"/>
                      <a:pt x="15" y="105"/>
                    </a:cubicBezTo>
                    <a:cubicBezTo>
                      <a:pt x="17" y="105"/>
                      <a:pt x="18" y="105"/>
                      <a:pt x="19" y="104"/>
                    </a:cubicBezTo>
                    <a:cubicBezTo>
                      <a:pt x="19" y="103"/>
                      <a:pt x="20" y="102"/>
                      <a:pt x="22" y="101"/>
                    </a:cubicBezTo>
                    <a:cubicBezTo>
                      <a:pt x="24" y="99"/>
                      <a:pt x="28" y="95"/>
                      <a:pt x="29" y="93"/>
                    </a:cubicBezTo>
                    <a:cubicBezTo>
                      <a:pt x="29" y="89"/>
                      <a:pt x="31" y="85"/>
                      <a:pt x="34" y="85"/>
                    </a:cubicBezTo>
                    <a:cubicBezTo>
                      <a:pt x="35" y="85"/>
                      <a:pt x="37" y="86"/>
                      <a:pt x="38" y="86"/>
                    </a:cubicBezTo>
                    <a:cubicBezTo>
                      <a:pt x="39" y="87"/>
                      <a:pt x="39" y="87"/>
                      <a:pt x="39" y="87"/>
                    </a:cubicBezTo>
                    <a:cubicBezTo>
                      <a:pt x="44" y="90"/>
                      <a:pt x="44" y="91"/>
                      <a:pt x="51" y="91"/>
                    </a:cubicBezTo>
                    <a:cubicBezTo>
                      <a:pt x="58" y="91"/>
                      <a:pt x="59" y="90"/>
                      <a:pt x="60" y="86"/>
                    </a:cubicBezTo>
                    <a:cubicBezTo>
                      <a:pt x="61" y="85"/>
                      <a:pt x="61" y="84"/>
                      <a:pt x="61" y="83"/>
                    </a:cubicBezTo>
                    <a:cubicBezTo>
                      <a:pt x="61" y="80"/>
                      <a:pt x="62" y="77"/>
                      <a:pt x="66" y="77"/>
                    </a:cubicBezTo>
                    <a:cubicBezTo>
                      <a:pt x="70" y="77"/>
                      <a:pt x="74" y="74"/>
                      <a:pt x="74" y="71"/>
                    </a:cubicBezTo>
                    <a:cubicBezTo>
                      <a:pt x="74" y="68"/>
                      <a:pt x="77" y="63"/>
                      <a:pt x="80" y="63"/>
                    </a:cubicBezTo>
                    <a:cubicBezTo>
                      <a:pt x="82" y="63"/>
                      <a:pt x="87" y="59"/>
                      <a:pt x="88" y="57"/>
                    </a:cubicBezTo>
                    <a:cubicBezTo>
                      <a:pt x="88" y="54"/>
                      <a:pt x="91" y="54"/>
                      <a:pt x="93" y="53"/>
                    </a:cubicBezTo>
                    <a:cubicBezTo>
                      <a:pt x="94" y="53"/>
                      <a:pt x="95" y="53"/>
                      <a:pt x="95" y="52"/>
                    </a:cubicBezTo>
                    <a:cubicBezTo>
                      <a:pt x="95" y="52"/>
                      <a:pt x="95" y="52"/>
                      <a:pt x="96" y="51"/>
                    </a:cubicBezTo>
                    <a:cubicBezTo>
                      <a:pt x="96" y="51"/>
                      <a:pt x="96" y="51"/>
                      <a:pt x="96" y="51"/>
                    </a:cubicBezTo>
                    <a:cubicBezTo>
                      <a:pt x="96" y="51"/>
                      <a:pt x="96" y="51"/>
                      <a:pt x="97" y="50"/>
                    </a:cubicBezTo>
                    <a:cubicBezTo>
                      <a:pt x="97" y="50"/>
                      <a:pt x="97" y="50"/>
                      <a:pt x="97" y="49"/>
                    </a:cubicBezTo>
                    <a:cubicBezTo>
                      <a:pt x="97" y="49"/>
                      <a:pt x="97" y="49"/>
                      <a:pt x="98" y="49"/>
                    </a:cubicBezTo>
                    <a:cubicBezTo>
                      <a:pt x="98" y="49"/>
                      <a:pt x="98" y="48"/>
                      <a:pt x="98" y="48"/>
                    </a:cubicBezTo>
                    <a:cubicBezTo>
                      <a:pt x="98" y="48"/>
                      <a:pt x="99" y="47"/>
                      <a:pt x="99" y="47"/>
                    </a:cubicBezTo>
                    <a:cubicBezTo>
                      <a:pt x="99" y="47"/>
                      <a:pt x="99" y="47"/>
                      <a:pt x="99" y="47"/>
                    </a:cubicBezTo>
                    <a:cubicBezTo>
                      <a:pt x="99" y="47"/>
                      <a:pt x="99" y="47"/>
                      <a:pt x="99" y="47"/>
                    </a:cubicBezTo>
                    <a:cubicBezTo>
                      <a:pt x="99" y="47"/>
                      <a:pt x="99" y="47"/>
                      <a:pt x="99" y="46"/>
                    </a:cubicBezTo>
                    <a:cubicBezTo>
                      <a:pt x="99" y="46"/>
                      <a:pt x="99" y="46"/>
                      <a:pt x="99" y="46"/>
                    </a:cubicBezTo>
                    <a:cubicBezTo>
                      <a:pt x="99" y="46"/>
                      <a:pt x="99" y="46"/>
                      <a:pt x="98" y="46"/>
                    </a:cubicBezTo>
                    <a:cubicBezTo>
                      <a:pt x="98" y="46"/>
                      <a:pt x="98" y="46"/>
                      <a:pt x="98" y="46"/>
                    </a:cubicBezTo>
                    <a:cubicBezTo>
                      <a:pt x="98" y="45"/>
                      <a:pt x="98" y="45"/>
                      <a:pt x="98" y="45"/>
                    </a:cubicBezTo>
                    <a:cubicBezTo>
                      <a:pt x="98" y="45"/>
                      <a:pt x="98" y="45"/>
                      <a:pt x="98" y="45"/>
                    </a:cubicBezTo>
                    <a:cubicBezTo>
                      <a:pt x="98" y="45"/>
                      <a:pt x="98" y="45"/>
                      <a:pt x="97" y="45"/>
                    </a:cubicBezTo>
                    <a:cubicBezTo>
                      <a:pt x="97" y="45"/>
                      <a:pt x="97" y="45"/>
                      <a:pt x="97" y="44"/>
                    </a:cubicBezTo>
                    <a:cubicBezTo>
                      <a:pt x="97" y="44"/>
                      <a:pt x="97" y="44"/>
                      <a:pt x="97" y="44"/>
                    </a:cubicBezTo>
                    <a:cubicBezTo>
                      <a:pt x="96" y="44"/>
                      <a:pt x="96" y="44"/>
                      <a:pt x="96" y="44"/>
                    </a:cubicBezTo>
                    <a:cubicBezTo>
                      <a:pt x="96" y="44"/>
                      <a:pt x="95" y="44"/>
                      <a:pt x="95" y="44"/>
                    </a:cubicBezTo>
                    <a:cubicBezTo>
                      <a:pt x="95" y="44"/>
                      <a:pt x="95" y="44"/>
                      <a:pt x="95" y="44"/>
                    </a:cubicBezTo>
                    <a:cubicBezTo>
                      <a:pt x="94" y="44"/>
                      <a:pt x="93" y="44"/>
                      <a:pt x="93" y="44"/>
                    </a:cubicBezTo>
                    <a:cubicBezTo>
                      <a:pt x="92" y="44"/>
                      <a:pt x="92" y="44"/>
                      <a:pt x="92" y="44"/>
                    </a:cubicBezTo>
                    <a:cubicBezTo>
                      <a:pt x="92" y="44"/>
                      <a:pt x="92" y="44"/>
                      <a:pt x="92" y="44"/>
                    </a:cubicBezTo>
                    <a:cubicBezTo>
                      <a:pt x="90" y="44"/>
                      <a:pt x="88" y="43"/>
                      <a:pt x="87" y="41"/>
                    </a:cubicBezTo>
                    <a:cubicBezTo>
                      <a:pt x="86" y="41"/>
                      <a:pt x="86" y="41"/>
                      <a:pt x="86" y="41"/>
                    </a:cubicBezTo>
                    <a:cubicBezTo>
                      <a:pt x="86" y="41"/>
                      <a:pt x="86" y="41"/>
                      <a:pt x="86" y="41"/>
                    </a:cubicBezTo>
                    <a:cubicBezTo>
                      <a:pt x="86" y="41"/>
                      <a:pt x="86" y="41"/>
                      <a:pt x="86" y="41"/>
                    </a:cubicBezTo>
                    <a:cubicBezTo>
                      <a:pt x="85" y="40"/>
                      <a:pt x="84" y="39"/>
                      <a:pt x="84" y="38"/>
                    </a:cubicBezTo>
                    <a:cubicBezTo>
                      <a:pt x="84" y="38"/>
                      <a:pt x="84" y="38"/>
                      <a:pt x="84" y="38"/>
                    </a:cubicBezTo>
                    <a:cubicBezTo>
                      <a:pt x="83" y="37"/>
                      <a:pt x="83" y="37"/>
                      <a:pt x="83" y="36"/>
                    </a:cubicBezTo>
                    <a:cubicBezTo>
                      <a:pt x="83" y="36"/>
                      <a:pt x="83" y="35"/>
                      <a:pt x="83" y="35"/>
                    </a:cubicBezTo>
                    <a:cubicBezTo>
                      <a:pt x="83" y="33"/>
                      <a:pt x="82" y="32"/>
                      <a:pt x="81" y="30"/>
                    </a:cubicBezTo>
                    <a:cubicBezTo>
                      <a:pt x="79" y="29"/>
                      <a:pt x="78" y="28"/>
                      <a:pt x="78" y="26"/>
                    </a:cubicBezTo>
                    <a:cubicBezTo>
                      <a:pt x="78" y="25"/>
                      <a:pt x="74" y="22"/>
                      <a:pt x="68" y="19"/>
                    </a:cubicBezTo>
                    <a:cubicBezTo>
                      <a:pt x="65" y="18"/>
                      <a:pt x="64" y="13"/>
                      <a:pt x="63" y="10"/>
                    </a:cubicBezTo>
                    <a:cubicBezTo>
                      <a:pt x="62" y="8"/>
                      <a:pt x="62" y="6"/>
                      <a:pt x="62" y="6"/>
                    </a:cubicBezTo>
                    <a:cubicBezTo>
                      <a:pt x="61" y="6"/>
                      <a:pt x="61" y="6"/>
                      <a:pt x="61" y="6"/>
                    </a:cubicBezTo>
                    <a:cubicBezTo>
                      <a:pt x="61" y="5"/>
                      <a:pt x="61" y="5"/>
                      <a:pt x="61" y="5"/>
                    </a:cubicBezTo>
                    <a:cubicBezTo>
                      <a:pt x="60" y="5"/>
                      <a:pt x="60" y="5"/>
                      <a:pt x="60" y="5"/>
                    </a:cubicBezTo>
                    <a:cubicBezTo>
                      <a:pt x="60" y="5"/>
                      <a:pt x="60" y="5"/>
                      <a:pt x="60" y="5"/>
                    </a:cubicBezTo>
                    <a:cubicBezTo>
                      <a:pt x="59" y="5"/>
                      <a:pt x="59" y="4"/>
                      <a:pt x="59" y="4"/>
                    </a:cubicBezTo>
                    <a:cubicBezTo>
                      <a:pt x="59" y="4"/>
                      <a:pt x="59" y="4"/>
                      <a:pt x="59" y="4"/>
                    </a:cubicBezTo>
                    <a:cubicBezTo>
                      <a:pt x="58" y="4"/>
                      <a:pt x="58" y="4"/>
                      <a:pt x="58" y="3"/>
                    </a:cubicBezTo>
                    <a:cubicBezTo>
                      <a:pt x="58" y="3"/>
                      <a:pt x="58" y="3"/>
                      <a:pt x="58" y="3"/>
                    </a:cubicBezTo>
                    <a:cubicBezTo>
                      <a:pt x="58" y="3"/>
                      <a:pt x="57" y="3"/>
                      <a:pt x="57" y="2"/>
                    </a:cubicBezTo>
                    <a:cubicBezTo>
                      <a:pt x="57" y="2"/>
                      <a:pt x="57" y="2"/>
                      <a:pt x="57" y="2"/>
                    </a:cubicBezTo>
                    <a:cubicBezTo>
                      <a:pt x="57" y="2"/>
                      <a:pt x="56" y="1"/>
                      <a:pt x="56" y="1"/>
                    </a:cubicBezTo>
                    <a:cubicBezTo>
                      <a:pt x="56" y="1"/>
                      <a:pt x="56" y="1"/>
                      <a:pt x="56" y="1"/>
                    </a:cubicBezTo>
                    <a:cubicBezTo>
                      <a:pt x="56" y="1"/>
                      <a:pt x="56" y="0"/>
                      <a:pt x="55" y="0"/>
                    </a:cubicBezTo>
                    <a:cubicBezTo>
                      <a:pt x="55" y="0"/>
                      <a:pt x="55" y="0"/>
                      <a:pt x="55" y="0"/>
                    </a:cubicBezTo>
                    <a:cubicBezTo>
                      <a:pt x="55" y="0"/>
                      <a:pt x="55" y="0"/>
                      <a:pt x="55" y="0"/>
                    </a:cubicBezTo>
                    <a:cubicBezTo>
                      <a:pt x="55" y="0"/>
                      <a:pt x="55" y="0"/>
                      <a:pt x="55" y="0"/>
                    </a:cubicBezTo>
                    <a:cubicBezTo>
                      <a:pt x="53" y="0"/>
                      <a:pt x="51" y="1"/>
                      <a:pt x="49" y="1"/>
                    </a:cubicBezTo>
                    <a:cubicBezTo>
                      <a:pt x="49" y="1"/>
                      <a:pt x="48" y="1"/>
                      <a:pt x="48" y="1"/>
                    </a:cubicBezTo>
                    <a:cubicBezTo>
                      <a:pt x="45" y="1"/>
                      <a:pt x="42" y="4"/>
                      <a:pt x="41" y="5"/>
                    </a:cubicBezTo>
                    <a:cubicBezTo>
                      <a:pt x="40" y="6"/>
                      <a:pt x="40" y="6"/>
                      <a:pt x="39" y="6"/>
                    </a:cubicBezTo>
                    <a:cubicBezTo>
                      <a:pt x="38" y="6"/>
                      <a:pt x="37" y="5"/>
                      <a:pt x="35" y="3"/>
                    </a:cubicBezTo>
                    <a:cubicBezTo>
                      <a:pt x="35" y="3"/>
                      <a:pt x="34" y="2"/>
                      <a:pt x="33" y="1"/>
                    </a:cubicBezTo>
                    <a:cubicBezTo>
                      <a:pt x="33" y="1"/>
                      <a:pt x="33" y="1"/>
                      <a:pt x="33" y="1"/>
                    </a:cubicBezTo>
                    <a:cubicBezTo>
                      <a:pt x="31" y="1"/>
                      <a:pt x="27" y="3"/>
                      <a:pt x="25" y="4"/>
                    </a:cubicBezTo>
                    <a:cubicBezTo>
                      <a:pt x="23" y="4"/>
                      <a:pt x="22" y="5"/>
                      <a:pt x="22" y="5"/>
                    </a:cubicBezTo>
                    <a:cubicBezTo>
                      <a:pt x="20" y="6"/>
                      <a:pt x="14" y="6"/>
                      <a:pt x="12" y="6"/>
                    </a:cubicBezTo>
                    <a:cubicBezTo>
                      <a:pt x="12" y="44"/>
                      <a:pt x="12" y="44"/>
                      <a:pt x="12" y="44"/>
                    </a:cubicBezTo>
                    <a:cubicBezTo>
                      <a:pt x="12" y="48"/>
                      <a:pt x="7" y="48"/>
                      <a:pt x="4" y="48"/>
                    </a:cubicBezTo>
                    <a:cubicBezTo>
                      <a:pt x="3" y="48"/>
                      <a:pt x="1" y="48"/>
                      <a:pt x="0" y="49"/>
                    </a:cubicBezTo>
                    <a:cubicBezTo>
                      <a:pt x="0" y="81"/>
                      <a:pt x="0" y="81"/>
                      <a:pt x="0" y="81"/>
                    </a:cubicBezTo>
                    <a:cubicBezTo>
                      <a:pt x="1" y="81"/>
                      <a:pt x="1" y="81"/>
                      <a:pt x="1" y="81"/>
                    </a:cubicBezTo>
                    <a:cubicBezTo>
                      <a:pt x="1" y="81"/>
                      <a:pt x="2" y="82"/>
                      <a:pt x="2" y="82"/>
                    </a:cubicBezTo>
                    <a:cubicBezTo>
                      <a:pt x="2" y="82"/>
                      <a:pt x="3" y="82"/>
                      <a:pt x="3" y="82"/>
                    </a:cubicBezTo>
                    <a:cubicBezTo>
                      <a:pt x="3" y="82"/>
                      <a:pt x="3" y="83"/>
                      <a:pt x="4" y="83"/>
                    </a:cubicBezTo>
                    <a:cubicBezTo>
                      <a:pt x="4" y="83"/>
                      <a:pt x="4" y="83"/>
                      <a:pt x="4" y="83"/>
                    </a:cubicBezTo>
                    <a:cubicBezTo>
                      <a:pt x="5" y="84"/>
                      <a:pt x="5" y="84"/>
                      <a:pt x="5" y="84"/>
                    </a:cubicBezTo>
                    <a:cubicBezTo>
                      <a:pt x="5" y="84"/>
                      <a:pt x="5" y="84"/>
                      <a:pt x="6" y="85"/>
                    </a:cubicBezTo>
                    <a:cubicBezTo>
                      <a:pt x="6" y="85"/>
                      <a:pt x="6" y="85"/>
                      <a:pt x="6" y="85"/>
                    </a:cubicBezTo>
                    <a:cubicBezTo>
                      <a:pt x="8" y="92"/>
                      <a:pt x="10" y="96"/>
                      <a:pt x="9" y="98"/>
                    </a:cubicBezTo>
                    <a:cubicBezTo>
                      <a:pt x="9" y="100"/>
                      <a:pt x="8" y="100"/>
                      <a:pt x="7" y="100"/>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0" name="Freeform 192">
                <a:extLst>
                  <a:ext uri="{FF2B5EF4-FFF2-40B4-BE49-F238E27FC236}">
                    <a16:creationId xmlns:a16="http://schemas.microsoft.com/office/drawing/2014/main" id="{D06AE8EE-567F-41FF-B941-33DB7A572559}"/>
                  </a:ext>
                </a:extLst>
              </p:cNvPr>
              <p:cNvSpPr>
                <a:spLocks/>
              </p:cNvSpPr>
              <p:nvPr/>
            </p:nvSpPr>
            <p:spPr bwMode="auto">
              <a:xfrm>
                <a:off x="6730692" y="5197293"/>
                <a:ext cx="215642" cy="190184"/>
              </a:xfrm>
              <a:custGeom>
                <a:avLst/>
                <a:gdLst>
                  <a:gd name="T0" fmla="*/ 82 w 86"/>
                  <a:gd name="T1" fmla="*/ 11 h 77"/>
                  <a:gd name="T2" fmla="*/ 58 w 86"/>
                  <a:gd name="T3" fmla="*/ 4 h 77"/>
                  <a:gd name="T4" fmla="*/ 56 w 86"/>
                  <a:gd name="T5" fmla="*/ 0 h 77"/>
                  <a:gd name="T6" fmla="*/ 42 w 86"/>
                  <a:gd name="T7" fmla="*/ 5 h 77"/>
                  <a:gd name="T8" fmla="*/ 28 w 86"/>
                  <a:gd name="T9" fmla="*/ 16 h 77"/>
                  <a:gd name="T10" fmla="*/ 20 w 86"/>
                  <a:gd name="T11" fmla="*/ 26 h 77"/>
                  <a:gd name="T12" fmla="*/ 17 w 86"/>
                  <a:gd name="T13" fmla="*/ 27 h 77"/>
                  <a:gd name="T14" fmla="*/ 4 w 86"/>
                  <a:gd name="T15" fmla="*/ 25 h 77"/>
                  <a:gd name="T16" fmla="*/ 3 w 86"/>
                  <a:gd name="T17" fmla="*/ 25 h 77"/>
                  <a:gd name="T18" fmla="*/ 2 w 86"/>
                  <a:gd name="T19" fmla="*/ 25 h 77"/>
                  <a:gd name="T20" fmla="*/ 0 w 86"/>
                  <a:gd name="T21" fmla="*/ 25 h 77"/>
                  <a:gd name="T22" fmla="*/ 0 w 86"/>
                  <a:gd name="T23" fmla="*/ 25 h 77"/>
                  <a:gd name="T24" fmla="*/ 2 w 86"/>
                  <a:gd name="T25" fmla="*/ 27 h 77"/>
                  <a:gd name="T26" fmla="*/ 3 w 86"/>
                  <a:gd name="T27" fmla="*/ 28 h 77"/>
                  <a:gd name="T28" fmla="*/ 4 w 86"/>
                  <a:gd name="T29" fmla="*/ 29 h 77"/>
                  <a:gd name="T30" fmla="*/ 8 w 86"/>
                  <a:gd name="T31" fmla="*/ 35 h 77"/>
                  <a:gd name="T32" fmla="*/ 23 w 86"/>
                  <a:gd name="T33" fmla="*/ 52 h 77"/>
                  <a:gd name="T34" fmla="*/ 25 w 86"/>
                  <a:gd name="T35" fmla="*/ 55 h 77"/>
                  <a:gd name="T36" fmla="*/ 28 w 86"/>
                  <a:gd name="T37" fmla="*/ 61 h 77"/>
                  <a:gd name="T38" fmla="*/ 28 w 86"/>
                  <a:gd name="T39" fmla="*/ 62 h 77"/>
                  <a:gd name="T40" fmla="*/ 29 w 86"/>
                  <a:gd name="T41" fmla="*/ 63 h 77"/>
                  <a:gd name="T42" fmla="*/ 29 w 86"/>
                  <a:gd name="T43" fmla="*/ 64 h 77"/>
                  <a:gd name="T44" fmla="*/ 34 w 86"/>
                  <a:gd name="T45" fmla="*/ 67 h 77"/>
                  <a:gd name="T46" fmla="*/ 36 w 86"/>
                  <a:gd name="T47" fmla="*/ 68 h 77"/>
                  <a:gd name="T48" fmla="*/ 38 w 86"/>
                  <a:gd name="T49" fmla="*/ 68 h 77"/>
                  <a:gd name="T50" fmla="*/ 40 w 86"/>
                  <a:gd name="T51" fmla="*/ 68 h 77"/>
                  <a:gd name="T52" fmla="*/ 41 w 86"/>
                  <a:gd name="T53" fmla="*/ 69 h 77"/>
                  <a:gd name="T54" fmla="*/ 42 w 86"/>
                  <a:gd name="T55" fmla="*/ 69 h 77"/>
                  <a:gd name="T56" fmla="*/ 43 w 86"/>
                  <a:gd name="T57" fmla="*/ 70 h 77"/>
                  <a:gd name="T58" fmla="*/ 43 w 86"/>
                  <a:gd name="T59" fmla="*/ 71 h 77"/>
                  <a:gd name="T60" fmla="*/ 44 w 86"/>
                  <a:gd name="T61" fmla="*/ 73 h 77"/>
                  <a:gd name="T62" fmla="*/ 44 w 86"/>
                  <a:gd name="T63" fmla="*/ 73 h 77"/>
                  <a:gd name="T64" fmla="*/ 48 w 86"/>
                  <a:gd name="T65" fmla="*/ 73 h 77"/>
                  <a:gd name="T66" fmla="*/ 54 w 86"/>
                  <a:gd name="T67" fmla="*/ 75 h 77"/>
                  <a:gd name="T68" fmla="*/ 62 w 86"/>
                  <a:gd name="T69" fmla="*/ 76 h 77"/>
                  <a:gd name="T70" fmla="*/ 63 w 86"/>
                  <a:gd name="T71" fmla="*/ 76 h 77"/>
                  <a:gd name="T72" fmla="*/ 66 w 86"/>
                  <a:gd name="T73" fmla="*/ 76 h 77"/>
                  <a:gd name="T74" fmla="*/ 69 w 86"/>
                  <a:gd name="T75" fmla="*/ 74 h 77"/>
                  <a:gd name="T76" fmla="*/ 78 w 86"/>
                  <a:gd name="T77" fmla="*/ 60 h 77"/>
                  <a:gd name="T78" fmla="*/ 86 w 86"/>
                  <a:gd name="T79" fmla="*/ 48 h 77"/>
                  <a:gd name="T80" fmla="*/ 83 w 86"/>
                  <a:gd name="T81" fmla="*/ 39 h 77"/>
                  <a:gd name="T82" fmla="*/ 85 w 86"/>
                  <a:gd name="T83" fmla="*/ 28 h 77"/>
                  <a:gd name="T84" fmla="*/ 85 w 86"/>
                  <a:gd name="T85"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77">
                    <a:moveTo>
                      <a:pt x="85" y="12"/>
                    </a:moveTo>
                    <a:cubicBezTo>
                      <a:pt x="85" y="11"/>
                      <a:pt x="83" y="11"/>
                      <a:pt x="82" y="11"/>
                    </a:cubicBezTo>
                    <a:cubicBezTo>
                      <a:pt x="79" y="10"/>
                      <a:pt x="75" y="9"/>
                      <a:pt x="72" y="7"/>
                    </a:cubicBezTo>
                    <a:cubicBezTo>
                      <a:pt x="68" y="4"/>
                      <a:pt x="58" y="4"/>
                      <a:pt x="58" y="4"/>
                    </a:cubicBezTo>
                    <a:cubicBezTo>
                      <a:pt x="58" y="4"/>
                      <a:pt x="58" y="4"/>
                      <a:pt x="58" y="4"/>
                    </a:cubicBezTo>
                    <a:cubicBezTo>
                      <a:pt x="56" y="0"/>
                      <a:pt x="56" y="0"/>
                      <a:pt x="56" y="0"/>
                    </a:cubicBezTo>
                    <a:cubicBezTo>
                      <a:pt x="47" y="1"/>
                      <a:pt x="47" y="1"/>
                      <a:pt x="47" y="1"/>
                    </a:cubicBezTo>
                    <a:cubicBezTo>
                      <a:pt x="42" y="2"/>
                      <a:pt x="42" y="3"/>
                      <a:pt x="42" y="5"/>
                    </a:cubicBezTo>
                    <a:cubicBezTo>
                      <a:pt x="42" y="8"/>
                      <a:pt x="35" y="13"/>
                      <a:pt x="31" y="14"/>
                    </a:cubicBezTo>
                    <a:cubicBezTo>
                      <a:pt x="30" y="14"/>
                      <a:pt x="29" y="15"/>
                      <a:pt x="28" y="16"/>
                    </a:cubicBezTo>
                    <a:cubicBezTo>
                      <a:pt x="26" y="18"/>
                      <a:pt x="25" y="20"/>
                      <a:pt x="24" y="22"/>
                    </a:cubicBezTo>
                    <a:cubicBezTo>
                      <a:pt x="22" y="23"/>
                      <a:pt x="21" y="25"/>
                      <a:pt x="20" y="26"/>
                    </a:cubicBezTo>
                    <a:cubicBezTo>
                      <a:pt x="20" y="26"/>
                      <a:pt x="19" y="27"/>
                      <a:pt x="19" y="27"/>
                    </a:cubicBezTo>
                    <a:cubicBezTo>
                      <a:pt x="18" y="27"/>
                      <a:pt x="18" y="27"/>
                      <a:pt x="17" y="27"/>
                    </a:cubicBezTo>
                    <a:cubicBezTo>
                      <a:pt x="14" y="27"/>
                      <a:pt x="11" y="26"/>
                      <a:pt x="8" y="25"/>
                    </a:cubicBezTo>
                    <a:cubicBezTo>
                      <a:pt x="6" y="25"/>
                      <a:pt x="5" y="25"/>
                      <a:pt x="4" y="25"/>
                    </a:cubicBezTo>
                    <a:cubicBezTo>
                      <a:pt x="4" y="24"/>
                      <a:pt x="4" y="24"/>
                      <a:pt x="3" y="25"/>
                    </a:cubicBezTo>
                    <a:cubicBezTo>
                      <a:pt x="3" y="25"/>
                      <a:pt x="3" y="25"/>
                      <a:pt x="3" y="25"/>
                    </a:cubicBezTo>
                    <a:cubicBezTo>
                      <a:pt x="3" y="25"/>
                      <a:pt x="2" y="25"/>
                      <a:pt x="2" y="25"/>
                    </a:cubicBezTo>
                    <a:cubicBezTo>
                      <a:pt x="2" y="25"/>
                      <a:pt x="2" y="25"/>
                      <a:pt x="2" y="25"/>
                    </a:cubicBezTo>
                    <a:cubicBezTo>
                      <a:pt x="1" y="25"/>
                      <a:pt x="1" y="25"/>
                      <a:pt x="0" y="25"/>
                    </a:cubicBezTo>
                    <a:cubicBezTo>
                      <a:pt x="0" y="25"/>
                      <a:pt x="0" y="25"/>
                      <a:pt x="0" y="25"/>
                    </a:cubicBezTo>
                    <a:cubicBezTo>
                      <a:pt x="0" y="25"/>
                      <a:pt x="0" y="25"/>
                      <a:pt x="0" y="25"/>
                    </a:cubicBezTo>
                    <a:cubicBezTo>
                      <a:pt x="0" y="25"/>
                      <a:pt x="0" y="25"/>
                      <a:pt x="0" y="25"/>
                    </a:cubicBezTo>
                    <a:cubicBezTo>
                      <a:pt x="1" y="26"/>
                      <a:pt x="1" y="26"/>
                      <a:pt x="1" y="27"/>
                    </a:cubicBezTo>
                    <a:cubicBezTo>
                      <a:pt x="1" y="27"/>
                      <a:pt x="1" y="27"/>
                      <a:pt x="2" y="27"/>
                    </a:cubicBezTo>
                    <a:cubicBezTo>
                      <a:pt x="2" y="27"/>
                      <a:pt x="2" y="28"/>
                      <a:pt x="3" y="28"/>
                    </a:cubicBezTo>
                    <a:cubicBezTo>
                      <a:pt x="3" y="28"/>
                      <a:pt x="3" y="28"/>
                      <a:pt x="3" y="28"/>
                    </a:cubicBezTo>
                    <a:cubicBezTo>
                      <a:pt x="3" y="29"/>
                      <a:pt x="4" y="29"/>
                      <a:pt x="4" y="29"/>
                    </a:cubicBezTo>
                    <a:cubicBezTo>
                      <a:pt x="4" y="29"/>
                      <a:pt x="4" y="29"/>
                      <a:pt x="4" y="29"/>
                    </a:cubicBezTo>
                    <a:cubicBezTo>
                      <a:pt x="5" y="30"/>
                      <a:pt x="5" y="30"/>
                      <a:pt x="5" y="30"/>
                    </a:cubicBezTo>
                    <a:cubicBezTo>
                      <a:pt x="6" y="30"/>
                      <a:pt x="7" y="32"/>
                      <a:pt x="8" y="35"/>
                    </a:cubicBezTo>
                    <a:cubicBezTo>
                      <a:pt x="8" y="38"/>
                      <a:pt x="10" y="43"/>
                      <a:pt x="12" y="43"/>
                    </a:cubicBezTo>
                    <a:cubicBezTo>
                      <a:pt x="12" y="44"/>
                      <a:pt x="23" y="49"/>
                      <a:pt x="23" y="52"/>
                    </a:cubicBezTo>
                    <a:cubicBezTo>
                      <a:pt x="23" y="52"/>
                      <a:pt x="23" y="53"/>
                      <a:pt x="24" y="53"/>
                    </a:cubicBezTo>
                    <a:cubicBezTo>
                      <a:pt x="24" y="53"/>
                      <a:pt x="24" y="54"/>
                      <a:pt x="25" y="55"/>
                    </a:cubicBezTo>
                    <a:cubicBezTo>
                      <a:pt x="26" y="56"/>
                      <a:pt x="27" y="58"/>
                      <a:pt x="28" y="59"/>
                    </a:cubicBezTo>
                    <a:cubicBezTo>
                      <a:pt x="28" y="60"/>
                      <a:pt x="28" y="60"/>
                      <a:pt x="28" y="61"/>
                    </a:cubicBezTo>
                    <a:cubicBezTo>
                      <a:pt x="28" y="61"/>
                      <a:pt x="28" y="61"/>
                      <a:pt x="28" y="62"/>
                    </a:cubicBezTo>
                    <a:cubicBezTo>
                      <a:pt x="28" y="62"/>
                      <a:pt x="28" y="62"/>
                      <a:pt x="28" y="62"/>
                    </a:cubicBezTo>
                    <a:cubicBezTo>
                      <a:pt x="28" y="63"/>
                      <a:pt x="28" y="63"/>
                      <a:pt x="29" y="63"/>
                    </a:cubicBezTo>
                    <a:cubicBezTo>
                      <a:pt x="29" y="63"/>
                      <a:pt x="29" y="63"/>
                      <a:pt x="29" y="63"/>
                    </a:cubicBezTo>
                    <a:cubicBezTo>
                      <a:pt x="29" y="64"/>
                      <a:pt x="29" y="64"/>
                      <a:pt x="29" y="64"/>
                    </a:cubicBezTo>
                    <a:cubicBezTo>
                      <a:pt x="29" y="64"/>
                      <a:pt x="29" y="64"/>
                      <a:pt x="29" y="64"/>
                    </a:cubicBezTo>
                    <a:cubicBezTo>
                      <a:pt x="30" y="66"/>
                      <a:pt x="32" y="67"/>
                      <a:pt x="33" y="67"/>
                    </a:cubicBezTo>
                    <a:cubicBezTo>
                      <a:pt x="33" y="67"/>
                      <a:pt x="34" y="67"/>
                      <a:pt x="34" y="67"/>
                    </a:cubicBezTo>
                    <a:cubicBezTo>
                      <a:pt x="34" y="68"/>
                      <a:pt x="34" y="68"/>
                      <a:pt x="35" y="68"/>
                    </a:cubicBezTo>
                    <a:cubicBezTo>
                      <a:pt x="35" y="68"/>
                      <a:pt x="35" y="68"/>
                      <a:pt x="36" y="68"/>
                    </a:cubicBezTo>
                    <a:cubicBezTo>
                      <a:pt x="36" y="68"/>
                      <a:pt x="37" y="68"/>
                      <a:pt x="37" y="68"/>
                    </a:cubicBezTo>
                    <a:cubicBezTo>
                      <a:pt x="38" y="68"/>
                      <a:pt x="38" y="68"/>
                      <a:pt x="38" y="68"/>
                    </a:cubicBezTo>
                    <a:cubicBezTo>
                      <a:pt x="38" y="68"/>
                      <a:pt x="39" y="68"/>
                      <a:pt x="39" y="68"/>
                    </a:cubicBezTo>
                    <a:cubicBezTo>
                      <a:pt x="39" y="68"/>
                      <a:pt x="39" y="68"/>
                      <a:pt x="40" y="68"/>
                    </a:cubicBezTo>
                    <a:cubicBezTo>
                      <a:pt x="40" y="68"/>
                      <a:pt x="40" y="68"/>
                      <a:pt x="40" y="68"/>
                    </a:cubicBezTo>
                    <a:cubicBezTo>
                      <a:pt x="41" y="68"/>
                      <a:pt x="41" y="69"/>
                      <a:pt x="41" y="69"/>
                    </a:cubicBezTo>
                    <a:cubicBezTo>
                      <a:pt x="41" y="69"/>
                      <a:pt x="41" y="69"/>
                      <a:pt x="42" y="69"/>
                    </a:cubicBezTo>
                    <a:cubicBezTo>
                      <a:pt x="42" y="69"/>
                      <a:pt x="42" y="69"/>
                      <a:pt x="42" y="69"/>
                    </a:cubicBezTo>
                    <a:cubicBezTo>
                      <a:pt x="42" y="69"/>
                      <a:pt x="42" y="70"/>
                      <a:pt x="42" y="70"/>
                    </a:cubicBezTo>
                    <a:cubicBezTo>
                      <a:pt x="43" y="70"/>
                      <a:pt x="43" y="70"/>
                      <a:pt x="43" y="70"/>
                    </a:cubicBezTo>
                    <a:cubicBezTo>
                      <a:pt x="43" y="70"/>
                      <a:pt x="43" y="70"/>
                      <a:pt x="43" y="71"/>
                    </a:cubicBezTo>
                    <a:cubicBezTo>
                      <a:pt x="43" y="71"/>
                      <a:pt x="43" y="71"/>
                      <a:pt x="43" y="71"/>
                    </a:cubicBezTo>
                    <a:cubicBezTo>
                      <a:pt x="43" y="71"/>
                      <a:pt x="43" y="71"/>
                      <a:pt x="43" y="71"/>
                    </a:cubicBezTo>
                    <a:cubicBezTo>
                      <a:pt x="44" y="73"/>
                      <a:pt x="44" y="73"/>
                      <a:pt x="44" y="73"/>
                    </a:cubicBezTo>
                    <a:cubicBezTo>
                      <a:pt x="44" y="73"/>
                      <a:pt x="44" y="73"/>
                      <a:pt x="44" y="73"/>
                    </a:cubicBezTo>
                    <a:cubicBezTo>
                      <a:pt x="44" y="73"/>
                      <a:pt x="44" y="73"/>
                      <a:pt x="44" y="73"/>
                    </a:cubicBezTo>
                    <a:cubicBezTo>
                      <a:pt x="44" y="73"/>
                      <a:pt x="44" y="73"/>
                      <a:pt x="44" y="73"/>
                    </a:cubicBezTo>
                    <a:cubicBezTo>
                      <a:pt x="44" y="73"/>
                      <a:pt x="46" y="73"/>
                      <a:pt x="48" y="73"/>
                    </a:cubicBezTo>
                    <a:cubicBezTo>
                      <a:pt x="50" y="73"/>
                      <a:pt x="52" y="73"/>
                      <a:pt x="53" y="74"/>
                    </a:cubicBezTo>
                    <a:cubicBezTo>
                      <a:pt x="54" y="74"/>
                      <a:pt x="54" y="74"/>
                      <a:pt x="54" y="75"/>
                    </a:cubicBezTo>
                    <a:cubicBezTo>
                      <a:pt x="55" y="75"/>
                      <a:pt x="59" y="76"/>
                      <a:pt x="61" y="76"/>
                    </a:cubicBezTo>
                    <a:cubicBezTo>
                      <a:pt x="61" y="76"/>
                      <a:pt x="61" y="76"/>
                      <a:pt x="62" y="76"/>
                    </a:cubicBezTo>
                    <a:cubicBezTo>
                      <a:pt x="62" y="76"/>
                      <a:pt x="62" y="76"/>
                      <a:pt x="63" y="76"/>
                    </a:cubicBezTo>
                    <a:cubicBezTo>
                      <a:pt x="63" y="76"/>
                      <a:pt x="63" y="76"/>
                      <a:pt x="63" y="76"/>
                    </a:cubicBezTo>
                    <a:cubicBezTo>
                      <a:pt x="64" y="76"/>
                      <a:pt x="65" y="76"/>
                      <a:pt x="65" y="76"/>
                    </a:cubicBezTo>
                    <a:cubicBezTo>
                      <a:pt x="65" y="76"/>
                      <a:pt x="65" y="76"/>
                      <a:pt x="66" y="76"/>
                    </a:cubicBezTo>
                    <a:cubicBezTo>
                      <a:pt x="66" y="76"/>
                      <a:pt x="66" y="77"/>
                      <a:pt x="66" y="77"/>
                    </a:cubicBezTo>
                    <a:cubicBezTo>
                      <a:pt x="67" y="76"/>
                      <a:pt x="68" y="75"/>
                      <a:pt x="69" y="74"/>
                    </a:cubicBezTo>
                    <a:cubicBezTo>
                      <a:pt x="72" y="71"/>
                      <a:pt x="76" y="68"/>
                      <a:pt x="77" y="66"/>
                    </a:cubicBezTo>
                    <a:cubicBezTo>
                      <a:pt x="78" y="64"/>
                      <a:pt x="78" y="62"/>
                      <a:pt x="78" y="60"/>
                    </a:cubicBezTo>
                    <a:cubicBezTo>
                      <a:pt x="79" y="58"/>
                      <a:pt x="79" y="55"/>
                      <a:pt x="80" y="54"/>
                    </a:cubicBezTo>
                    <a:cubicBezTo>
                      <a:pt x="82" y="53"/>
                      <a:pt x="86" y="49"/>
                      <a:pt x="86" y="48"/>
                    </a:cubicBezTo>
                    <a:cubicBezTo>
                      <a:pt x="85" y="47"/>
                      <a:pt x="85" y="46"/>
                      <a:pt x="84" y="44"/>
                    </a:cubicBezTo>
                    <a:cubicBezTo>
                      <a:pt x="84" y="42"/>
                      <a:pt x="84" y="40"/>
                      <a:pt x="83" y="39"/>
                    </a:cubicBezTo>
                    <a:cubicBezTo>
                      <a:pt x="80" y="37"/>
                      <a:pt x="82" y="35"/>
                      <a:pt x="83" y="34"/>
                    </a:cubicBezTo>
                    <a:cubicBezTo>
                      <a:pt x="84" y="32"/>
                      <a:pt x="85" y="31"/>
                      <a:pt x="85" y="28"/>
                    </a:cubicBezTo>
                    <a:cubicBezTo>
                      <a:pt x="85" y="26"/>
                      <a:pt x="85" y="23"/>
                      <a:pt x="85" y="20"/>
                    </a:cubicBezTo>
                    <a:cubicBezTo>
                      <a:pt x="85" y="17"/>
                      <a:pt x="86" y="12"/>
                      <a:pt x="85" y="1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1" name="Freeform 193">
                <a:extLst>
                  <a:ext uri="{FF2B5EF4-FFF2-40B4-BE49-F238E27FC236}">
                    <a16:creationId xmlns:a16="http://schemas.microsoft.com/office/drawing/2014/main" id="{2BE20E1B-4F0D-4D77-8C31-39FBF6DA5A3B}"/>
                  </a:ext>
                </a:extLst>
              </p:cNvPr>
              <p:cNvSpPr>
                <a:spLocks/>
              </p:cNvSpPr>
              <p:nvPr/>
            </p:nvSpPr>
            <p:spPr bwMode="auto">
              <a:xfrm>
                <a:off x="6446913" y="4441047"/>
                <a:ext cx="341434" cy="232863"/>
              </a:xfrm>
              <a:custGeom>
                <a:avLst/>
                <a:gdLst>
                  <a:gd name="T0" fmla="*/ 40 w 136"/>
                  <a:gd name="T1" fmla="*/ 84 h 94"/>
                  <a:gd name="T2" fmla="*/ 40 w 136"/>
                  <a:gd name="T3" fmla="*/ 76 h 94"/>
                  <a:gd name="T4" fmla="*/ 62 w 136"/>
                  <a:gd name="T5" fmla="*/ 73 h 94"/>
                  <a:gd name="T6" fmla="*/ 86 w 136"/>
                  <a:gd name="T7" fmla="*/ 70 h 94"/>
                  <a:gd name="T8" fmla="*/ 95 w 136"/>
                  <a:gd name="T9" fmla="*/ 70 h 94"/>
                  <a:gd name="T10" fmla="*/ 112 w 136"/>
                  <a:gd name="T11" fmla="*/ 67 h 94"/>
                  <a:gd name="T12" fmla="*/ 115 w 136"/>
                  <a:gd name="T13" fmla="*/ 65 h 94"/>
                  <a:gd name="T14" fmla="*/ 129 w 136"/>
                  <a:gd name="T15" fmla="*/ 66 h 94"/>
                  <a:gd name="T16" fmla="*/ 134 w 136"/>
                  <a:gd name="T17" fmla="*/ 60 h 94"/>
                  <a:gd name="T18" fmla="*/ 122 w 136"/>
                  <a:gd name="T19" fmla="*/ 47 h 94"/>
                  <a:gd name="T20" fmla="*/ 115 w 136"/>
                  <a:gd name="T21" fmla="*/ 40 h 94"/>
                  <a:gd name="T22" fmla="*/ 110 w 136"/>
                  <a:gd name="T23" fmla="*/ 33 h 94"/>
                  <a:gd name="T24" fmla="*/ 101 w 136"/>
                  <a:gd name="T25" fmla="*/ 29 h 94"/>
                  <a:gd name="T26" fmla="*/ 95 w 136"/>
                  <a:gd name="T27" fmla="*/ 25 h 94"/>
                  <a:gd name="T28" fmla="*/ 96 w 136"/>
                  <a:gd name="T29" fmla="*/ 19 h 94"/>
                  <a:gd name="T30" fmla="*/ 96 w 136"/>
                  <a:gd name="T31" fmla="*/ 12 h 94"/>
                  <a:gd name="T32" fmla="*/ 95 w 136"/>
                  <a:gd name="T33" fmla="*/ 10 h 94"/>
                  <a:gd name="T34" fmla="*/ 94 w 136"/>
                  <a:gd name="T35" fmla="*/ 9 h 94"/>
                  <a:gd name="T36" fmla="*/ 93 w 136"/>
                  <a:gd name="T37" fmla="*/ 8 h 94"/>
                  <a:gd name="T38" fmla="*/ 91 w 136"/>
                  <a:gd name="T39" fmla="*/ 4 h 94"/>
                  <a:gd name="T40" fmla="*/ 88 w 136"/>
                  <a:gd name="T41" fmla="*/ 1 h 94"/>
                  <a:gd name="T42" fmla="*/ 87 w 136"/>
                  <a:gd name="T43" fmla="*/ 0 h 94"/>
                  <a:gd name="T44" fmla="*/ 85 w 136"/>
                  <a:gd name="T45" fmla="*/ 0 h 94"/>
                  <a:gd name="T46" fmla="*/ 76 w 136"/>
                  <a:gd name="T47" fmla="*/ 6 h 94"/>
                  <a:gd name="T48" fmla="*/ 74 w 136"/>
                  <a:gd name="T49" fmla="*/ 10 h 94"/>
                  <a:gd name="T50" fmla="*/ 53 w 136"/>
                  <a:gd name="T51" fmla="*/ 23 h 94"/>
                  <a:gd name="T52" fmla="*/ 51 w 136"/>
                  <a:gd name="T53" fmla="*/ 23 h 94"/>
                  <a:gd name="T54" fmla="*/ 48 w 136"/>
                  <a:gd name="T55" fmla="*/ 26 h 94"/>
                  <a:gd name="T56" fmla="*/ 39 w 136"/>
                  <a:gd name="T57" fmla="*/ 34 h 94"/>
                  <a:gd name="T58" fmla="*/ 33 w 136"/>
                  <a:gd name="T59" fmla="*/ 36 h 94"/>
                  <a:gd name="T60" fmla="*/ 23 w 136"/>
                  <a:gd name="T61" fmla="*/ 40 h 94"/>
                  <a:gd name="T62" fmla="*/ 19 w 136"/>
                  <a:gd name="T63" fmla="*/ 38 h 94"/>
                  <a:gd name="T64" fmla="*/ 13 w 136"/>
                  <a:gd name="T65" fmla="*/ 42 h 94"/>
                  <a:gd name="T66" fmla="*/ 10 w 136"/>
                  <a:gd name="T67" fmla="*/ 41 h 94"/>
                  <a:gd name="T68" fmla="*/ 9 w 136"/>
                  <a:gd name="T69" fmla="*/ 42 h 94"/>
                  <a:gd name="T70" fmla="*/ 7 w 136"/>
                  <a:gd name="T71" fmla="*/ 43 h 94"/>
                  <a:gd name="T72" fmla="*/ 6 w 136"/>
                  <a:gd name="T73" fmla="*/ 45 h 94"/>
                  <a:gd name="T74" fmla="*/ 2 w 136"/>
                  <a:gd name="T75" fmla="*/ 53 h 94"/>
                  <a:gd name="T76" fmla="*/ 0 w 136"/>
                  <a:gd name="T77" fmla="*/ 61 h 94"/>
                  <a:gd name="T78" fmla="*/ 4 w 136"/>
                  <a:gd name="T79" fmla="*/ 75 h 94"/>
                  <a:gd name="T80" fmla="*/ 9 w 136"/>
                  <a:gd name="T81" fmla="*/ 86 h 94"/>
                  <a:gd name="T82" fmla="*/ 16 w 136"/>
                  <a:gd name="T83" fmla="*/ 93 h 94"/>
                  <a:gd name="T84" fmla="*/ 16 w 136"/>
                  <a:gd name="T85" fmla="*/ 94 h 94"/>
                  <a:gd name="T86" fmla="*/ 17 w 136"/>
                  <a:gd name="T87" fmla="*/ 94 h 94"/>
                  <a:gd name="T88" fmla="*/ 19 w 136"/>
                  <a:gd name="T89" fmla="*/ 86 h 94"/>
                  <a:gd name="T90" fmla="*/ 26 w 136"/>
                  <a:gd name="T91"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94">
                    <a:moveTo>
                      <a:pt x="31" y="82"/>
                    </a:moveTo>
                    <a:cubicBezTo>
                      <a:pt x="40" y="84"/>
                      <a:pt x="40" y="84"/>
                      <a:pt x="40" y="84"/>
                    </a:cubicBezTo>
                    <a:cubicBezTo>
                      <a:pt x="40" y="77"/>
                      <a:pt x="40" y="77"/>
                      <a:pt x="40" y="77"/>
                    </a:cubicBezTo>
                    <a:cubicBezTo>
                      <a:pt x="40" y="76"/>
                      <a:pt x="40" y="76"/>
                      <a:pt x="40" y="76"/>
                    </a:cubicBezTo>
                    <a:cubicBezTo>
                      <a:pt x="41" y="75"/>
                      <a:pt x="47" y="67"/>
                      <a:pt x="52" y="67"/>
                    </a:cubicBezTo>
                    <a:cubicBezTo>
                      <a:pt x="57" y="67"/>
                      <a:pt x="61" y="72"/>
                      <a:pt x="62" y="73"/>
                    </a:cubicBezTo>
                    <a:cubicBezTo>
                      <a:pt x="82" y="77"/>
                      <a:pt x="82" y="77"/>
                      <a:pt x="82" y="77"/>
                    </a:cubicBezTo>
                    <a:cubicBezTo>
                      <a:pt x="83" y="75"/>
                      <a:pt x="84" y="71"/>
                      <a:pt x="86" y="70"/>
                    </a:cubicBezTo>
                    <a:cubicBezTo>
                      <a:pt x="87" y="69"/>
                      <a:pt x="89" y="69"/>
                      <a:pt x="91" y="70"/>
                    </a:cubicBezTo>
                    <a:cubicBezTo>
                      <a:pt x="92" y="70"/>
                      <a:pt x="94" y="70"/>
                      <a:pt x="95" y="70"/>
                    </a:cubicBezTo>
                    <a:cubicBezTo>
                      <a:pt x="98" y="68"/>
                      <a:pt x="102" y="66"/>
                      <a:pt x="107" y="66"/>
                    </a:cubicBezTo>
                    <a:cubicBezTo>
                      <a:pt x="109" y="66"/>
                      <a:pt x="110" y="67"/>
                      <a:pt x="112" y="67"/>
                    </a:cubicBezTo>
                    <a:cubicBezTo>
                      <a:pt x="112" y="67"/>
                      <a:pt x="113" y="67"/>
                      <a:pt x="113" y="67"/>
                    </a:cubicBezTo>
                    <a:cubicBezTo>
                      <a:pt x="114" y="67"/>
                      <a:pt x="115" y="67"/>
                      <a:pt x="115" y="65"/>
                    </a:cubicBezTo>
                    <a:cubicBezTo>
                      <a:pt x="116" y="65"/>
                      <a:pt x="117" y="63"/>
                      <a:pt x="120" y="63"/>
                    </a:cubicBezTo>
                    <a:cubicBezTo>
                      <a:pt x="123" y="63"/>
                      <a:pt x="128" y="66"/>
                      <a:pt x="129" y="66"/>
                    </a:cubicBezTo>
                    <a:cubicBezTo>
                      <a:pt x="136" y="65"/>
                      <a:pt x="136" y="65"/>
                      <a:pt x="136" y="65"/>
                    </a:cubicBezTo>
                    <a:cubicBezTo>
                      <a:pt x="134" y="60"/>
                      <a:pt x="134" y="60"/>
                      <a:pt x="134" y="60"/>
                    </a:cubicBezTo>
                    <a:cubicBezTo>
                      <a:pt x="131" y="58"/>
                      <a:pt x="126" y="56"/>
                      <a:pt x="126" y="53"/>
                    </a:cubicBezTo>
                    <a:cubicBezTo>
                      <a:pt x="126" y="51"/>
                      <a:pt x="126" y="50"/>
                      <a:pt x="122" y="47"/>
                    </a:cubicBezTo>
                    <a:cubicBezTo>
                      <a:pt x="120" y="45"/>
                      <a:pt x="119" y="44"/>
                      <a:pt x="118" y="44"/>
                    </a:cubicBezTo>
                    <a:cubicBezTo>
                      <a:pt x="116" y="42"/>
                      <a:pt x="115" y="41"/>
                      <a:pt x="115" y="40"/>
                    </a:cubicBezTo>
                    <a:cubicBezTo>
                      <a:pt x="115" y="38"/>
                      <a:pt x="114" y="38"/>
                      <a:pt x="113" y="36"/>
                    </a:cubicBezTo>
                    <a:cubicBezTo>
                      <a:pt x="112" y="35"/>
                      <a:pt x="111" y="34"/>
                      <a:pt x="110" y="33"/>
                    </a:cubicBezTo>
                    <a:cubicBezTo>
                      <a:pt x="107" y="29"/>
                      <a:pt x="102" y="29"/>
                      <a:pt x="102" y="29"/>
                    </a:cubicBezTo>
                    <a:cubicBezTo>
                      <a:pt x="101" y="29"/>
                      <a:pt x="101" y="29"/>
                      <a:pt x="101" y="29"/>
                    </a:cubicBezTo>
                    <a:cubicBezTo>
                      <a:pt x="100" y="26"/>
                      <a:pt x="100" y="26"/>
                      <a:pt x="100" y="26"/>
                    </a:cubicBezTo>
                    <a:cubicBezTo>
                      <a:pt x="95" y="25"/>
                      <a:pt x="95" y="25"/>
                      <a:pt x="95" y="25"/>
                    </a:cubicBezTo>
                    <a:cubicBezTo>
                      <a:pt x="95" y="25"/>
                      <a:pt x="93" y="24"/>
                      <a:pt x="94" y="22"/>
                    </a:cubicBezTo>
                    <a:cubicBezTo>
                      <a:pt x="94" y="21"/>
                      <a:pt x="95" y="20"/>
                      <a:pt x="96" y="19"/>
                    </a:cubicBezTo>
                    <a:cubicBezTo>
                      <a:pt x="97" y="19"/>
                      <a:pt x="97" y="18"/>
                      <a:pt x="98" y="18"/>
                    </a:cubicBezTo>
                    <a:cubicBezTo>
                      <a:pt x="98" y="16"/>
                      <a:pt x="97" y="14"/>
                      <a:pt x="96" y="12"/>
                    </a:cubicBezTo>
                    <a:cubicBezTo>
                      <a:pt x="96" y="12"/>
                      <a:pt x="95" y="11"/>
                      <a:pt x="95" y="11"/>
                    </a:cubicBezTo>
                    <a:cubicBezTo>
                      <a:pt x="95" y="10"/>
                      <a:pt x="95" y="10"/>
                      <a:pt x="95" y="10"/>
                    </a:cubicBezTo>
                    <a:cubicBezTo>
                      <a:pt x="95" y="10"/>
                      <a:pt x="95" y="10"/>
                      <a:pt x="95" y="10"/>
                    </a:cubicBezTo>
                    <a:cubicBezTo>
                      <a:pt x="95" y="10"/>
                      <a:pt x="94" y="9"/>
                      <a:pt x="94" y="9"/>
                    </a:cubicBezTo>
                    <a:cubicBezTo>
                      <a:pt x="94" y="9"/>
                      <a:pt x="94" y="9"/>
                      <a:pt x="94" y="9"/>
                    </a:cubicBezTo>
                    <a:cubicBezTo>
                      <a:pt x="94" y="8"/>
                      <a:pt x="94" y="8"/>
                      <a:pt x="93" y="8"/>
                    </a:cubicBezTo>
                    <a:cubicBezTo>
                      <a:pt x="93" y="8"/>
                      <a:pt x="93" y="7"/>
                      <a:pt x="93" y="7"/>
                    </a:cubicBezTo>
                    <a:cubicBezTo>
                      <a:pt x="92" y="7"/>
                      <a:pt x="92" y="5"/>
                      <a:pt x="91" y="4"/>
                    </a:cubicBezTo>
                    <a:cubicBezTo>
                      <a:pt x="90" y="3"/>
                      <a:pt x="89" y="2"/>
                      <a:pt x="88" y="1"/>
                    </a:cubicBezTo>
                    <a:cubicBezTo>
                      <a:pt x="88" y="1"/>
                      <a:pt x="88" y="1"/>
                      <a:pt x="88" y="1"/>
                    </a:cubicBezTo>
                    <a:cubicBezTo>
                      <a:pt x="87" y="1"/>
                      <a:pt x="87" y="1"/>
                      <a:pt x="87" y="0"/>
                    </a:cubicBezTo>
                    <a:cubicBezTo>
                      <a:pt x="87" y="0"/>
                      <a:pt x="87" y="0"/>
                      <a:pt x="87" y="0"/>
                    </a:cubicBezTo>
                    <a:cubicBezTo>
                      <a:pt x="86" y="0"/>
                      <a:pt x="86" y="0"/>
                      <a:pt x="86" y="0"/>
                    </a:cubicBezTo>
                    <a:cubicBezTo>
                      <a:pt x="85" y="0"/>
                      <a:pt x="85" y="0"/>
                      <a:pt x="85" y="0"/>
                    </a:cubicBezTo>
                    <a:cubicBezTo>
                      <a:pt x="83" y="0"/>
                      <a:pt x="79" y="2"/>
                      <a:pt x="78" y="4"/>
                    </a:cubicBezTo>
                    <a:cubicBezTo>
                      <a:pt x="77" y="5"/>
                      <a:pt x="77" y="5"/>
                      <a:pt x="76" y="6"/>
                    </a:cubicBezTo>
                    <a:cubicBezTo>
                      <a:pt x="76" y="7"/>
                      <a:pt x="76" y="8"/>
                      <a:pt x="75" y="9"/>
                    </a:cubicBezTo>
                    <a:cubicBezTo>
                      <a:pt x="75" y="9"/>
                      <a:pt x="74" y="10"/>
                      <a:pt x="74" y="10"/>
                    </a:cubicBezTo>
                    <a:cubicBezTo>
                      <a:pt x="71" y="13"/>
                      <a:pt x="67" y="17"/>
                      <a:pt x="64" y="20"/>
                    </a:cubicBezTo>
                    <a:cubicBezTo>
                      <a:pt x="62" y="23"/>
                      <a:pt x="57" y="23"/>
                      <a:pt x="53" y="23"/>
                    </a:cubicBezTo>
                    <a:cubicBezTo>
                      <a:pt x="53" y="23"/>
                      <a:pt x="53" y="23"/>
                      <a:pt x="53" y="23"/>
                    </a:cubicBezTo>
                    <a:cubicBezTo>
                      <a:pt x="52" y="23"/>
                      <a:pt x="52" y="23"/>
                      <a:pt x="51" y="23"/>
                    </a:cubicBezTo>
                    <a:cubicBezTo>
                      <a:pt x="50" y="23"/>
                      <a:pt x="49" y="23"/>
                      <a:pt x="48" y="24"/>
                    </a:cubicBezTo>
                    <a:cubicBezTo>
                      <a:pt x="47" y="24"/>
                      <a:pt x="47" y="24"/>
                      <a:pt x="48" y="26"/>
                    </a:cubicBezTo>
                    <a:cubicBezTo>
                      <a:pt x="48" y="27"/>
                      <a:pt x="49" y="28"/>
                      <a:pt x="48" y="30"/>
                    </a:cubicBezTo>
                    <a:cubicBezTo>
                      <a:pt x="46" y="31"/>
                      <a:pt x="42" y="33"/>
                      <a:pt x="39" y="34"/>
                    </a:cubicBezTo>
                    <a:cubicBezTo>
                      <a:pt x="38" y="35"/>
                      <a:pt x="38" y="35"/>
                      <a:pt x="37" y="35"/>
                    </a:cubicBezTo>
                    <a:cubicBezTo>
                      <a:pt x="37" y="35"/>
                      <a:pt x="35" y="36"/>
                      <a:pt x="33" y="36"/>
                    </a:cubicBezTo>
                    <a:cubicBezTo>
                      <a:pt x="31" y="36"/>
                      <a:pt x="27" y="37"/>
                      <a:pt x="25" y="38"/>
                    </a:cubicBezTo>
                    <a:cubicBezTo>
                      <a:pt x="25" y="39"/>
                      <a:pt x="24" y="40"/>
                      <a:pt x="23" y="40"/>
                    </a:cubicBezTo>
                    <a:cubicBezTo>
                      <a:pt x="22" y="40"/>
                      <a:pt x="21" y="39"/>
                      <a:pt x="20" y="39"/>
                    </a:cubicBezTo>
                    <a:cubicBezTo>
                      <a:pt x="20" y="38"/>
                      <a:pt x="19" y="38"/>
                      <a:pt x="19" y="38"/>
                    </a:cubicBezTo>
                    <a:cubicBezTo>
                      <a:pt x="19" y="38"/>
                      <a:pt x="18" y="38"/>
                      <a:pt x="18" y="38"/>
                    </a:cubicBezTo>
                    <a:cubicBezTo>
                      <a:pt x="16" y="41"/>
                      <a:pt x="14" y="42"/>
                      <a:pt x="13" y="42"/>
                    </a:cubicBezTo>
                    <a:cubicBezTo>
                      <a:pt x="12" y="42"/>
                      <a:pt x="11" y="42"/>
                      <a:pt x="10" y="41"/>
                    </a:cubicBezTo>
                    <a:cubicBezTo>
                      <a:pt x="10" y="41"/>
                      <a:pt x="10" y="41"/>
                      <a:pt x="10" y="41"/>
                    </a:cubicBezTo>
                    <a:cubicBezTo>
                      <a:pt x="10" y="41"/>
                      <a:pt x="9" y="41"/>
                      <a:pt x="9" y="41"/>
                    </a:cubicBezTo>
                    <a:cubicBezTo>
                      <a:pt x="9" y="42"/>
                      <a:pt x="9" y="42"/>
                      <a:pt x="9" y="42"/>
                    </a:cubicBezTo>
                    <a:cubicBezTo>
                      <a:pt x="8" y="42"/>
                      <a:pt x="8" y="43"/>
                      <a:pt x="8" y="43"/>
                    </a:cubicBezTo>
                    <a:cubicBezTo>
                      <a:pt x="8" y="43"/>
                      <a:pt x="7" y="43"/>
                      <a:pt x="7" y="43"/>
                    </a:cubicBezTo>
                    <a:cubicBezTo>
                      <a:pt x="7" y="44"/>
                      <a:pt x="7" y="44"/>
                      <a:pt x="6" y="44"/>
                    </a:cubicBezTo>
                    <a:cubicBezTo>
                      <a:pt x="6" y="45"/>
                      <a:pt x="6" y="45"/>
                      <a:pt x="6" y="45"/>
                    </a:cubicBezTo>
                    <a:cubicBezTo>
                      <a:pt x="6" y="46"/>
                      <a:pt x="5" y="46"/>
                      <a:pt x="5" y="47"/>
                    </a:cubicBezTo>
                    <a:cubicBezTo>
                      <a:pt x="4" y="49"/>
                      <a:pt x="3" y="51"/>
                      <a:pt x="2" y="53"/>
                    </a:cubicBezTo>
                    <a:cubicBezTo>
                      <a:pt x="1" y="55"/>
                      <a:pt x="0" y="57"/>
                      <a:pt x="0" y="58"/>
                    </a:cubicBezTo>
                    <a:cubicBezTo>
                      <a:pt x="0" y="58"/>
                      <a:pt x="0" y="59"/>
                      <a:pt x="0" y="61"/>
                    </a:cubicBezTo>
                    <a:cubicBezTo>
                      <a:pt x="1" y="62"/>
                      <a:pt x="1" y="64"/>
                      <a:pt x="1" y="67"/>
                    </a:cubicBezTo>
                    <a:cubicBezTo>
                      <a:pt x="1" y="71"/>
                      <a:pt x="2" y="72"/>
                      <a:pt x="4" y="75"/>
                    </a:cubicBezTo>
                    <a:cubicBezTo>
                      <a:pt x="6" y="78"/>
                      <a:pt x="6" y="81"/>
                      <a:pt x="6" y="82"/>
                    </a:cubicBezTo>
                    <a:cubicBezTo>
                      <a:pt x="7" y="83"/>
                      <a:pt x="7" y="84"/>
                      <a:pt x="9" y="86"/>
                    </a:cubicBezTo>
                    <a:cubicBezTo>
                      <a:pt x="9" y="87"/>
                      <a:pt x="11" y="88"/>
                      <a:pt x="12" y="89"/>
                    </a:cubicBezTo>
                    <a:cubicBezTo>
                      <a:pt x="14" y="91"/>
                      <a:pt x="16" y="92"/>
                      <a:pt x="16" y="93"/>
                    </a:cubicBezTo>
                    <a:cubicBezTo>
                      <a:pt x="16" y="93"/>
                      <a:pt x="16" y="93"/>
                      <a:pt x="16" y="94"/>
                    </a:cubicBezTo>
                    <a:cubicBezTo>
                      <a:pt x="16" y="94"/>
                      <a:pt x="16" y="94"/>
                      <a:pt x="16" y="94"/>
                    </a:cubicBezTo>
                    <a:cubicBezTo>
                      <a:pt x="16" y="94"/>
                      <a:pt x="16" y="94"/>
                      <a:pt x="17" y="94"/>
                    </a:cubicBezTo>
                    <a:cubicBezTo>
                      <a:pt x="17" y="94"/>
                      <a:pt x="17" y="94"/>
                      <a:pt x="17" y="94"/>
                    </a:cubicBezTo>
                    <a:cubicBezTo>
                      <a:pt x="17" y="94"/>
                      <a:pt x="17" y="94"/>
                      <a:pt x="17" y="94"/>
                    </a:cubicBezTo>
                    <a:cubicBezTo>
                      <a:pt x="19" y="91"/>
                      <a:pt x="19" y="86"/>
                      <a:pt x="19" y="86"/>
                    </a:cubicBezTo>
                    <a:cubicBezTo>
                      <a:pt x="19" y="85"/>
                      <a:pt x="19" y="85"/>
                      <a:pt x="19" y="85"/>
                    </a:cubicBezTo>
                    <a:cubicBezTo>
                      <a:pt x="26" y="84"/>
                      <a:pt x="26" y="84"/>
                      <a:pt x="26" y="84"/>
                    </a:cubicBezTo>
                    <a:lnTo>
                      <a:pt x="31" y="82"/>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2" name="Freeform 194">
                <a:extLst>
                  <a:ext uri="{FF2B5EF4-FFF2-40B4-BE49-F238E27FC236}">
                    <a16:creationId xmlns:a16="http://schemas.microsoft.com/office/drawing/2014/main" id="{696F086D-4288-480F-A563-3A5BC75D1AC0}"/>
                  </a:ext>
                </a:extLst>
              </p:cNvPr>
              <p:cNvSpPr>
                <a:spLocks/>
              </p:cNvSpPr>
              <p:nvPr/>
            </p:nvSpPr>
            <p:spPr bwMode="auto">
              <a:xfrm>
                <a:off x="6422204" y="4083140"/>
                <a:ext cx="275543" cy="456743"/>
              </a:xfrm>
              <a:custGeom>
                <a:avLst/>
                <a:gdLst>
                  <a:gd name="T0" fmla="*/ 3 w 110"/>
                  <a:gd name="T1" fmla="*/ 117 h 185"/>
                  <a:gd name="T2" fmla="*/ 5 w 110"/>
                  <a:gd name="T3" fmla="*/ 120 h 185"/>
                  <a:gd name="T4" fmla="*/ 6 w 110"/>
                  <a:gd name="T5" fmla="*/ 120 h 185"/>
                  <a:gd name="T6" fmla="*/ 7 w 110"/>
                  <a:gd name="T7" fmla="*/ 120 h 185"/>
                  <a:gd name="T8" fmla="*/ 14 w 110"/>
                  <a:gd name="T9" fmla="*/ 132 h 185"/>
                  <a:gd name="T10" fmla="*/ 15 w 110"/>
                  <a:gd name="T11" fmla="*/ 142 h 185"/>
                  <a:gd name="T12" fmla="*/ 20 w 110"/>
                  <a:gd name="T13" fmla="*/ 157 h 185"/>
                  <a:gd name="T14" fmla="*/ 14 w 110"/>
                  <a:gd name="T15" fmla="*/ 158 h 185"/>
                  <a:gd name="T16" fmla="*/ 6 w 110"/>
                  <a:gd name="T17" fmla="*/ 159 h 185"/>
                  <a:gd name="T18" fmla="*/ 8 w 110"/>
                  <a:gd name="T19" fmla="*/ 166 h 185"/>
                  <a:gd name="T20" fmla="*/ 18 w 110"/>
                  <a:gd name="T21" fmla="*/ 176 h 185"/>
                  <a:gd name="T22" fmla="*/ 19 w 110"/>
                  <a:gd name="T23" fmla="*/ 180 h 185"/>
                  <a:gd name="T24" fmla="*/ 20 w 110"/>
                  <a:gd name="T25" fmla="*/ 182 h 185"/>
                  <a:gd name="T26" fmla="*/ 21 w 110"/>
                  <a:gd name="T27" fmla="*/ 184 h 185"/>
                  <a:gd name="T28" fmla="*/ 21 w 110"/>
                  <a:gd name="T29" fmla="*/ 184 h 185"/>
                  <a:gd name="T30" fmla="*/ 22 w 110"/>
                  <a:gd name="T31" fmla="*/ 185 h 185"/>
                  <a:gd name="T32" fmla="*/ 26 w 110"/>
                  <a:gd name="T33" fmla="*/ 182 h 185"/>
                  <a:gd name="T34" fmla="*/ 32 w 110"/>
                  <a:gd name="T35" fmla="*/ 182 h 185"/>
                  <a:gd name="T36" fmla="*/ 34 w 110"/>
                  <a:gd name="T37" fmla="*/ 182 h 185"/>
                  <a:gd name="T38" fmla="*/ 46 w 110"/>
                  <a:gd name="T39" fmla="*/ 178 h 185"/>
                  <a:gd name="T40" fmla="*/ 56 w 110"/>
                  <a:gd name="T41" fmla="*/ 173 h 185"/>
                  <a:gd name="T42" fmla="*/ 57 w 110"/>
                  <a:gd name="T43" fmla="*/ 167 h 185"/>
                  <a:gd name="T44" fmla="*/ 73 w 110"/>
                  <a:gd name="T45" fmla="*/ 164 h 185"/>
                  <a:gd name="T46" fmla="*/ 84 w 110"/>
                  <a:gd name="T47" fmla="*/ 152 h 185"/>
                  <a:gd name="T48" fmla="*/ 86 w 110"/>
                  <a:gd name="T49" fmla="*/ 147 h 185"/>
                  <a:gd name="T50" fmla="*/ 97 w 110"/>
                  <a:gd name="T51" fmla="*/ 143 h 185"/>
                  <a:gd name="T52" fmla="*/ 98 w 110"/>
                  <a:gd name="T53" fmla="*/ 140 h 185"/>
                  <a:gd name="T54" fmla="*/ 93 w 110"/>
                  <a:gd name="T55" fmla="*/ 129 h 185"/>
                  <a:gd name="T56" fmla="*/ 92 w 110"/>
                  <a:gd name="T57" fmla="*/ 125 h 185"/>
                  <a:gd name="T58" fmla="*/ 89 w 110"/>
                  <a:gd name="T59" fmla="*/ 117 h 185"/>
                  <a:gd name="T60" fmla="*/ 88 w 110"/>
                  <a:gd name="T61" fmla="*/ 109 h 185"/>
                  <a:gd name="T62" fmla="*/ 93 w 110"/>
                  <a:gd name="T63" fmla="*/ 105 h 185"/>
                  <a:gd name="T64" fmla="*/ 99 w 110"/>
                  <a:gd name="T65" fmla="*/ 94 h 185"/>
                  <a:gd name="T66" fmla="*/ 109 w 110"/>
                  <a:gd name="T67" fmla="*/ 87 h 185"/>
                  <a:gd name="T68" fmla="*/ 110 w 110"/>
                  <a:gd name="T69" fmla="*/ 86 h 185"/>
                  <a:gd name="T70" fmla="*/ 110 w 110"/>
                  <a:gd name="T71" fmla="*/ 46 h 185"/>
                  <a:gd name="T72" fmla="*/ 16 w 110"/>
                  <a:gd name="T73" fmla="*/ 5 h 185"/>
                  <a:gd name="T74" fmla="*/ 17 w 110"/>
                  <a:gd name="T75" fmla="*/ 16 h 185"/>
                  <a:gd name="T76" fmla="*/ 17 w 110"/>
                  <a:gd name="T77" fmla="*/ 18 h 185"/>
                  <a:gd name="T78" fmla="*/ 17 w 110"/>
                  <a:gd name="T79" fmla="*/ 19 h 185"/>
                  <a:gd name="T80" fmla="*/ 21 w 110"/>
                  <a:gd name="T81" fmla="*/ 29 h 185"/>
                  <a:gd name="T82" fmla="*/ 23 w 110"/>
                  <a:gd name="T83" fmla="*/ 38 h 185"/>
                  <a:gd name="T84" fmla="*/ 20 w 110"/>
                  <a:gd name="T85" fmla="*/ 79 h 185"/>
                  <a:gd name="T86" fmla="*/ 0 w 110"/>
                  <a:gd name="T87" fmla="*/ 106 h 185"/>
                  <a:gd name="T88" fmla="*/ 0 w 110"/>
                  <a:gd name="T89" fmla="*/ 113 h 185"/>
                  <a:gd name="T90" fmla="*/ 1 w 110"/>
                  <a:gd name="T91" fmla="*/ 114 h 185"/>
                  <a:gd name="T92" fmla="*/ 2 w 110"/>
                  <a:gd name="T93"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185">
                    <a:moveTo>
                      <a:pt x="2" y="117"/>
                    </a:moveTo>
                    <a:cubicBezTo>
                      <a:pt x="2" y="117"/>
                      <a:pt x="2" y="117"/>
                      <a:pt x="3" y="117"/>
                    </a:cubicBezTo>
                    <a:cubicBezTo>
                      <a:pt x="3" y="117"/>
                      <a:pt x="3" y="117"/>
                      <a:pt x="3" y="118"/>
                    </a:cubicBezTo>
                    <a:cubicBezTo>
                      <a:pt x="4" y="119"/>
                      <a:pt x="4" y="120"/>
                      <a:pt x="5" y="120"/>
                    </a:cubicBezTo>
                    <a:cubicBezTo>
                      <a:pt x="6" y="120"/>
                      <a:pt x="6" y="120"/>
                      <a:pt x="6" y="120"/>
                    </a:cubicBezTo>
                    <a:cubicBezTo>
                      <a:pt x="6" y="120"/>
                      <a:pt x="6" y="120"/>
                      <a:pt x="6" y="120"/>
                    </a:cubicBezTo>
                    <a:cubicBezTo>
                      <a:pt x="7" y="120"/>
                      <a:pt x="7" y="120"/>
                      <a:pt x="7" y="120"/>
                    </a:cubicBezTo>
                    <a:cubicBezTo>
                      <a:pt x="7" y="120"/>
                      <a:pt x="7" y="120"/>
                      <a:pt x="7" y="120"/>
                    </a:cubicBezTo>
                    <a:cubicBezTo>
                      <a:pt x="8" y="120"/>
                      <a:pt x="9" y="121"/>
                      <a:pt x="10" y="122"/>
                    </a:cubicBezTo>
                    <a:cubicBezTo>
                      <a:pt x="12" y="125"/>
                      <a:pt x="14" y="129"/>
                      <a:pt x="14" y="132"/>
                    </a:cubicBezTo>
                    <a:cubicBezTo>
                      <a:pt x="14" y="133"/>
                      <a:pt x="14" y="134"/>
                      <a:pt x="14" y="135"/>
                    </a:cubicBezTo>
                    <a:cubicBezTo>
                      <a:pt x="15" y="136"/>
                      <a:pt x="15" y="138"/>
                      <a:pt x="15" y="142"/>
                    </a:cubicBezTo>
                    <a:cubicBezTo>
                      <a:pt x="15" y="147"/>
                      <a:pt x="18" y="154"/>
                      <a:pt x="19" y="155"/>
                    </a:cubicBezTo>
                    <a:cubicBezTo>
                      <a:pt x="21" y="155"/>
                      <a:pt x="21" y="156"/>
                      <a:pt x="20" y="157"/>
                    </a:cubicBezTo>
                    <a:cubicBezTo>
                      <a:pt x="20" y="158"/>
                      <a:pt x="18" y="158"/>
                      <a:pt x="16" y="158"/>
                    </a:cubicBezTo>
                    <a:cubicBezTo>
                      <a:pt x="15" y="158"/>
                      <a:pt x="15" y="158"/>
                      <a:pt x="14" y="158"/>
                    </a:cubicBezTo>
                    <a:cubicBezTo>
                      <a:pt x="13" y="158"/>
                      <a:pt x="12" y="158"/>
                      <a:pt x="10" y="158"/>
                    </a:cubicBezTo>
                    <a:cubicBezTo>
                      <a:pt x="6" y="158"/>
                      <a:pt x="6" y="159"/>
                      <a:pt x="6" y="159"/>
                    </a:cubicBezTo>
                    <a:cubicBezTo>
                      <a:pt x="6" y="159"/>
                      <a:pt x="6" y="159"/>
                      <a:pt x="5" y="160"/>
                    </a:cubicBezTo>
                    <a:cubicBezTo>
                      <a:pt x="5" y="161"/>
                      <a:pt x="5" y="163"/>
                      <a:pt x="8" y="166"/>
                    </a:cubicBezTo>
                    <a:cubicBezTo>
                      <a:pt x="9" y="167"/>
                      <a:pt x="11" y="168"/>
                      <a:pt x="12" y="169"/>
                    </a:cubicBezTo>
                    <a:cubicBezTo>
                      <a:pt x="14" y="171"/>
                      <a:pt x="17" y="173"/>
                      <a:pt x="18" y="176"/>
                    </a:cubicBezTo>
                    <a:cubicBezTo>
                      <a:pt x="18" y="177"/>
                      <a:pt x="18" y="178"/>
                      <a:pt x="19" y="179"/>
                    </a:cubicBezTo>
                    <a:cubicBezTo>
                      <a:pt x="19" y="179"/>
                      <a:pt x="19" y="180"/>
                      <a:pt x="19" y="180"/>
                    </a:cubicBezTo>
                    <a:cubicBezTo>
                      <a:pt x="19" y="180"/>
                      <a:pt x="19" y="181"/>
                      <a:pt x="20" y="182"/>
                    </a:cubicBezTo>
                    <a:cubicBezTo>
                      <a:pt x="20" y="182"/>
                      <a:pt x="20" y="182"/>
                      <a:pt x="20" y="182"/>
                    </a:cubicBezTo>
                    <a:cubicBezTo>
                      <a:pt x="20" y="183"/>
                      <a:pt x="20" y="183"/>
                      <a:pt x="21" y="184"/>
                    </a:cubicBezTo>
                    <a:cubicBezTo>
                      <a:pt x="21" y="184"/>
                      <a:pt x="21" y="184"/>
                      <a:pt x="21" y="184"/>
                    </a:cubicBezTo>
                    <a:cubicBezTo>
                      <a:pt x="21" y="184"/>
                      <a:pt x="21" y="184"/>
                      <a:pt x="21" y="184"/>
                    </a:cubicBezTo>
                    <a:cubicBezTo>
                      <a:pt x="21" y="184"/>
                      <a:pt x="21" y="184"/>
                      <a:pt x="21" y="184"/>
                    </a:cubicBezTo>
                    <a:cubicBezTo>
                      <a:pt x="21" y="184"/>
                      <a:pt x="21" y="185"/>
                      <a:pt x="21" y="185"/>
                    </a:cubicBezTo>
                    <a:cubicBezTo>
                      <a:pt x="22" y="185"/>
                      <a:pt x="22" y="185"/>
                      <a:pt x="22" y="185"/>
                    </a:cubicBezTo>
                    <a:cubicBezTo>
                      <a:pt x="22" y="185"/>
                      <a:pt x="22" y="185"/>
                      <a:pt x="23" y="185"/>
                    </a:cubicBezTo>
                    <a:cubicBezTo>
                      <a:pt x="23" y="185"/>
                      <a:pt x="25" y="185"/>
                      <a:pt x="26" y="182"/>
                    </a:cubicBezTo>
                    <a:cubicBezTo>
                      <a:pt x="27" y="181"/>
                      <a:pt x="28" y="181"/>
                      <a:pt x="29" y="181"/>
                    </a:cubicBezTo>
                    <a:cubicBezTo>
                      <a:pt x="30" y="181"/>
                      <a:pt x="31" y="181"/>
                      <a:pt x="32" y="182"/>
                    </a:cubicBezTo>
                    <a:cubicBezTo>
                      <a:pt x="32" y="182"/>
                      <a:pt x="33" y="183"/>
                      <a:pt x="33" y="183"/>
                    </a:cubicBezTo>
                    <a:cubicBezTo>
                      <a:pt x="33" y="183"/>
                      <a:pt x="33" y="183"/>
                      <a:pt x="34" y="182"/>
                    </a:cubicBezTo>
                    <a:cubicBezTo>
                      <a:pt x="36" y="180"/>
                      <a:pt x="40" y="179"/>
                      <a:pt x="43" y="179"/>
                    </a:cubicBezTo>
                    <a:cubicBezTo>
                      <a:pt x="44" y="179"/>
                      <a:pt x="46" y="179"/>
                      <a:pt x="46" y="178"/>
                    </a:cubicBezTo>
                    <a:cubicBezTo>
                      <a:pt x="47" y="178"/>
                      <a:pt x="47" y="178"/>
                      <a:pt x="48" y="177"/>
                    </a:cubicBezTo>
                    <a:cubicBezTo>
                      <a:pt x="51" y="176"/>
                      <a:pt x="55" y="174"/>
                      <a:pt x="56" y="173"/>
                    </a:cubicBezTo>
                    <a:cubicBezTo>
                      <a:pt x="57" y="173"/>
                      <a:pt x="57" y="173"/>
                      <a:pt x="56" y="171"/>
                    </a:cubicBezTo>
                    <a:cubicBezTo>
                      <a:pt x="56" y="170"/>
                      <a:pt x="55" y="168"/>
                      <a:pt x="57" y="167"/>
                    </a:cubicBezTo>
                    <a:cubicBezTo>
                      <a:pt x="58" y="166"/>
                      <a:pt x="60" y="166"/>
                      <a:pt x="63" y="166"/>
                    </a:cubicBezTo>
                    <a:cubicBezTo>
                      <a:pt x="67" y="166"/>
                      <a:pt x="71" y="166"/>
                      <a:pt x="73" y="164"/>
                    </a:cubicBezTo>
                    <a:cubicBezTo>
                      <a:pt x="76" y="160"/>
                      <a:pt x="80" y="156"/>
                      <a:pt x="82" y="154"/>
                    </a:cubicBezTo>
                    <a:cubicBezTo>
                      <a:pt x="83" y="153"/>
                      <a:pt x="84" y="153"/>
                      <a:pt x="84" y="152"/>
                    </a:cubicBezTo>
                    <a:cubicBezTo>
                      <a:pt x="84" y="152"/>
                      <a:pt x="84" y="152"/>
                      <a:pt x="84" y="151"/>
                    </a:cubicBezTo>
                    <a:cubicBezTo>
                      <a:pt x="85" y="150"/>
                      <a:pt x="85" y="149"/>
                      <a:pt x="86" y="147"/>
                    </a:cubicBezTo>
                    <a:cubicBezTo>
                      <a:pt x="88" y="145"/>
                      <a:pt x="92" y="143"/>
                      <a:pt x="95" y="143"/>
                    </a:cubicBezTo>
                    <a:cubicBezTo>
                      <a:pt x="96" y="143"/>
                      <a:pt x="96" y="143"/>
                      <a:pt x="97" y="143"/>
                    </a:cubicBezTo>
                    <a:cubicBezTo>
                      <a:pt x="97" y="143"/>
                      <a:pt x="97" y="143"/>
                      <a:pt x="97" y="143"/>
                    </a:cubicBezTo>
                    <a:cubicBezTo>
                      <a:pt x="98" y="140"/>
                      <a:pt x="98" y="140"/>
                      <a:pt x="98" y="140"/>
                    </a:cubicBezTo>
                    <a:cubicBezTo>
                      <a:pt x="96" y="139"/>
                      <a:pt x="93" y="136"/>
                      <a:pt x="93" y="132"/>
                    </a:cubicBezTo>
                    <a:cubicBezTo>
                      <a:pt x="93" y="131"/>
                      <a:pt x="93" y="130"/>
                      <a:pt x="93" y="129"/>
                    </a:cubicBezTo>
                    <a:cubicBezTo>
                      <a:pt x="93" y="128"/>
                      <a:pt x="93" y="126"/>
                      <a:pt x="93" y="125"/>
                    </a:cubicBezTo>
                    <a:cubicBezTo>
                      <a:pt x="92" y="125"/>
                      <a:pt x="92" y="125"/>
                      <a:pt x="92" y="125"/>
                    </a:cubicBezTo>
                    <a:cubicBezTo>
                      <a:pt x="90" y="125"/>
                      <a:pt x="88" y="124"/>
                      <a:pt x="88" y="123"/>
                    </a:cubicBezTo>
                    <a:cubicBezTo>
                      <a:pt x="87" y="121"/>
                      <a:pt x="88" y="119"/>
                      <a:pt x="89" y="117"/>
                    </a:cubicBezTo>
                    <a:cubicBezTo>
                      <a:pt x="90" y="116"/>
                      <a:pt x="90" y="115"/>
                      <a:pt x="89" y="113"/>
                    </a:cubicBezTo>
                    <a:cubicBezTo>
                      <a:pt x="88" y="112"/>
                      <a:pt x="88" y="110"/>
                      <a:pt x="88" y="109"/>
                    </a:cubicBezTo>
                    <a:cubicBezTo>
                      <a:pt x="89" y="108"/>
                      <a:pt x="90" y="108"/>
                      <a:pt x="91" y="108"/>
                    </a:cubicBezTo>
                    <a:cubicBezTo>
                      <a:pt x="92" y="108"/>
                      <a:pt x="93" y="108"/>
                      <a:pt x="93" y="105"/>
                    </a:cubicBezTo>
                    <a:cubicBezTo>
                      <a:pt x="93" y="103"/>
                      <a:pt x="93" y="101"/>
                      <a:pt x="96" y="100"/>
                    </a:cubicBezTo>
                    <a:cubicBezTo>
                      <a:pt x="98" y="100"/>
                      <a:pt x="99" y="98"/>
                      <a:pt x="99" y="94"/>
                    </a:cubicBezTo>
                    <a:cubicBezTo>
                      <a:pt x="99" y="93"/>
                      <a:pt x="99" y="92"/>
                      <a:pt x="100" y="92"/>
                    </a:cubicBezTo>
                    <a:cubicBezTo>
                      <a:pt x="102" y="89"/>
                      <a:pt x="106" y="88"/>
                      <a:pt x="109" y="87"/>
                    </a:cubicBezTo>
                    <a:cubicBezTo>
                      <a:pt x="109" y="87"/>
                      <a:pt x="109" y="87"/>
                      <a:pt x="109" y="87"/>
                    </a:cubicBezTo>
                    <a:cubicBezTo>
                      <a:pt x="110" y="87"/>
                      <a:pt x="110" y="86"/>
                      <a:pt x="110" y="86"/>
                    </a:cubicBezTo>
                    <a:cubicBezTo>
                      <a:pt x="110" y="84"/>
                      <a:pt x="110" y="80"/>
                      <a:pt x="110" y="76"/>
                    </a:cubicBezTo>
                    <a:cubicBezTo>
                      <a:pt x="110" y="46"/>
                      <a:pt x="110" y="46"/>
                      <a:pt x="110" y="46"/>
                    </a:cubicBezTo>
                    <a:cubicBezTo>
                      <a:pt x="25" y="0"/>
                      <a:pt x="25" y="0"/>
                      <a:pt x="25" y="0"/>
                    </a:cubicBezTo>
                    <a:cubicBezTo>
                      <a:pt x="16" y="5"/>
                      <a:pt x="16" y="5"/>
                      <a:pt x="16" y="5"/>
                    </a:cubicBezTo>
                    <a:cubicBezTo>
                      <a:pt x="16" y="6"/>
                      <a:pt x="16" y="7"/>
                      <a:pt x="16" y="9"/>
                    </a:cubicBezTo>
                    <a:cubicBezTo>
                      <a:pt x="16" y="11"/>
                      <a:pt x="16" y="14"/>
                      <a:pt x="17" y="16"/>
                    </a:cubicBezTo>
                    <a:cubicBezTo>
                      <a:pt x="17" y="16"/>
                      <a:pt x="17" y="16"/>
                      <a:pt x="17" y="17"/>
                    </a:cubicBezTo>
                    <a:cubicBezTo>
                      <a:pt x="17" y="17"/>
                      <a:pt x="17" y="17"/>
                      <a:pt x="17" y="18"/>
                    </a:cubicBezTo>
                    <a:cubicBezTo>
                      <a:pt x="17" y="18"/>
                      <a:pt x="17" y="18"/>
                      <a:pt x="17" y="18"/>
                    </a:cubicBezTo>
                    <a:cubicBezTo>
                      <a:pt x="17" y="18"/>
                      <a:pt x="17" y="19"/>
                      <a:pt x="17" y="19"/>
                    </a:cubicBezTo>
                    <a:cubicBezTo>
                      <a:pt x="17" y="20"/>
                      <a:pt x="17" y="21"/>
                      <a:pt x="18" y="22"/>
                    </a:cubicBezTo>
                    <a:cubicBezTo>
                      <a:pt x="20" y="24"/>
                      <a:pt x="21" y="26"/>
                      <a:pt x="21" y="29"/>
                    </a:cubicBezTo>
                    <a:cubicBezTo>
                      <a:pt x="21" y="31"/>
                      <a:pt x="22" y="32"/>
                      <a:pt x="22" y="33"/>
                    </a:cubicBezTo>
                    <a:cubicBezTo>
                      <a:pt x="23" y="34"/>
                      <a:pt x="24" y="35"/>
                      <a:pt x="23" y="38"/>
                    </a:cubicBezTo>
                    <a:cubicBezTo>
                      <a:pt x="22" y="43"/>
                      <a:pt x="21" y="47"/>
                      <a:pt x="21" y="50"/>
                    </a:cubicBezTo>
                    <a:cubicBezTo>
                      <a:pt x="21" y="77"/>
                      <a:pt x="20" y="78"/>
                      <a:pt x="20" y="79"/>
                    </a:cubicBezTo>
                    <a:cubicBezTo>
                      <a:pt x="18" y="80"/>
                      <a:pt x="3" y="95"/>
                      <a:pt x="2" y="101"/>
                    </a:cubicBezTo>
                    <a:cubicBezTo>
                      <a:pt x="1" y="104"/>
                      <a:pt x="1" y="105"/>
                      <a:pt x="0" y="106"/>
                    </a:cubicBezTo>
                    <a:cubicBezTo>
                      <a:pt x="0" y="106"/>
                      <a:pt x="0" y="107"/>
                      <a:pt x="0" y="110"/>
                    </a:cubicBezTo>
                    <a:cubicBezTo>
                      <a:pt x="0" y="111"/>
                      <a:pt x="0" y="112"/>
                      <a:pt x="0" y="113"/>
                    </a:cubicBezTo>
                    <a:cubicBezTo>
                      <a:pt x="0" y="113"/>
                      <a:pt x="0" y="113"/>
                      <a:pt x="0" y="113"/>
                    </a:cubicBezTo>
                    <a:cubicBezTo>
                      <a:pt x="0" y="114"/>
                      <a:pt x="0" y="114"/>
                      <a:pt x="1" y="114"/>
                    </a:cubicBezTo>
                    <a:cubicBezTo>
                      <a:pt x="1" y="115"/>
                      <a:pt x="1" y="115"/>
                      <a:pt x="2" y="115"/>
                    </a:cubicBezTo>
                    <a:cubicBezTo>
                      <a:pt x="2" y="116"/>
                      <a:pt x="2" y="116"/>
                      <a:pt x="2" y="11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3" name="Freeform 195">
                <a:extLst>
                  <a:ext uri="{FF2B5EF4-FFF2-40B4-BE49-F238E27FC236}">
                    <a16:creationId xmlns:a16="http://schemas.microsoft.com/office/drawing/2014/main" id="{ADBCCC83-A2D7-4D5A-9F0E-3EEB3F734F79}"/>
                  </a:ext>
                </a:extLst>
              </p:cNvPr>
              <p:cNvSpPr>
                <a:spLocks/>
              </p:cNvSpPr>
              <p:nvPr/>
            </p:nvSpPr>
            <p:spPr bwMode="auto">
              <a:xfrm>
                <a:off x="6765884" y="3497611"/>
                <a:ext cx="521135" cy="197672"/>
              </a:xfrm>
              <a:custGeom>
                <a:avLst/>
                <a:gdLst>
                  <a:gd name="T0" fmla="*/ 203 w 208"/>
                  <a:gd name="T1" fmla="*/ 26 h 80"/>
                  <a:gd name="T2" fmla="*/ 203 w 208"/>
                  <a:gd name="T3" fmla="*/ 26 h 80"/>
                  <a:gd name="T4" fmla="*/ 200 w 208"/>
                  <a:gd name="T5" fmla="*/ 25 h 80"/>
                  <a:gd name="T6" fmla="*/ 193 w 208"/>
                  <a:gd name="T7" fmla="*/ 20 h 80"/>
                  <a:gd name="T8" fmla="*/ 191 w 208"/>
                  <a:gd name="T9" fmla="*/ 13 h 80"/>
                  <a:gd name="T10" fmla="*/ 190 w 208"/>
                  <a:gd name="T11" fmla="*/ 11 h 80"/>
                  <a:gd name="T12" fmla="*/ 178 w 208"/>
                  <a:gd name="T13" fmla="*/ 7 h 80"/>
                  <a:gd name="T14" fmla="*/ 172 w 208"/>
                  <a:gd name="T15" fmla="*/ 7 h 80"/>
                  <a:gd name="T16" fmla="*/ 139 w 208"/>
                  <a:gd name="T17" fmla="*/ 13 h 80"/>
                  <a:gd name="T18" fmla="*/ 118 w 208"/>
                  <a:gd name="T19" fmla="*/ 10 h 80"/>
                  <a:gd name="T20" fmla="*/ 104 w 208"/>
                  <a:gd name="T21" fmla="*/ 4 h 80"/>
                  <a:gd name="T22" fmla="*/ 58 w 208"/>
                  <a:gd name="T23" fmla="*/ 11 h 80"/>
                  <a:gd name="T24" fmla="*/ 34 w 208"/>
                  <a:gd name="T25" fmla="*/ 12 h 80"/>
                  <a:gd name="T26" fmla="*/ 27 w 208"/>
                  <a:gd name="T27" fmla="*/ 21 h 80"/>
                  <a:gd name="T28" fmla="*/ 4 w 208"/>
                  <a:gd name="T29" fmla="*/ 23 h 80"/>
                  <a:gd name="T30" fmla="*/ 2 w 208"/>
                  <a:gd name="T31" fmla="*/ 29 h 80"/>
                  <a:gd name="T32" fmla="*/ 7 w 208"/>
                  <a:gd name="T33" fmla="*/ 37 h 80"/>
                  <a:gd name="T34" fmla="*/ 8 w 208"/>
                  <a:gd name="T35" fmla="*/ 49 h 80"/>
                  <a:gd name="T36" fmla="*/ 10 w 208"/>
                  <a:gd name="T37" fmla="*/ 58 h 80"/>
                  <a:gd name="T38" fmla="*/ 21 w 208"/>
                  <a:gd name="T39" fmla="*/ 66 h 80"/>
                  <a:gd name="T40" fmla="*/ 26 w 208"/>
                  <a:gd name="T41" fmla="*/ 67 h 80"/>
                  <a:gd name="T42" fmla="*/ 37 w 208"/>
                  <a:gd name="T43" fmla="*/ 76 h 80"/>
                  <a:gd name="T44" fmla="*/ 56 w 208"/>
                  <a:gd name="T45" fmla="*/ 67 h 80"/>
                  <a:gd name="T46" fmla="*/ 78 w 208"/>
                  <a:gd name="T47" fmla="*/ 76 h 80"/>
                  <a:gd name="T48" fmla="*/ 93 w 208"/>
                  <a:gd name="T49" fmla="*/ 68 h 80"/>
                  <a:gd name="T50" fmla="*/ 110 w 208"/>
                  <a:gd name="T51" fmla="*/ 67 h 80"/>
                  <a:gd name="T52" fmla="*/ 111 w 208"/>
                  <a:gd name="T53" fmla="*/ 73 h 80"/>
                  <a:gd name="T54" fmla="*/ 110 w 208"/>
                  <a:gd name="T55" fmla="*/ 80 h 80"/>
                  <a:gd name="T56" fmla="*/ 111 w 208"/>
                  <a:gd name="T57" fmla="*/ 79 h 80"/>
                  <a:gd name="T58" fmla="*/ 113 w 208"/>
                  <a:gd name="T59" fmla="*/ 78 h 80"/>
                  <a:gd name="T60" fmla="*/ 113 w 208"/>
                  <a:gd name="T61" fmla="*/ 77 h 80"/>
                  <a:gd name="T62" fmla="*/ 114 w 208"/>
                  <a:gd name="T63" fmla="*/ 76 h 80"/>
                  <a:gd name="T64" fmla="*/ 114 w 208"/>
                  <a:gd name="T65" fmla="*/ 73 h 80"/>
                  <a:gd name="T66" fmla="*/ 129 w 208"/>
                  <a:gd name="T67" fmla="*/ 70 h 80"/>
                  <a:gd name="T68" fmla="*/ 138 w 208"/>
                  <a:gd name="T69" fmla="*/ 69 h 80"/>
                  <a:gd name="T70" fmla="*/ 157 w 208"/>
                  <a:gd name="T71" fmla="*/ 67 h 80"/>
                  <a:gd name="T72" fmla="*/ 177 w 208"/>
                  <a:gd name="T73" fmla="*/ 63 h 80"/>
                  <a:gd name="T74" fmla="*/ 182 w 208"/>
                  <a:gd name="T75" fmla="*/ 63 h 80"/>
                  <a:gd name="T76" fmla="*/ 196 w 208"/>
                  <a:gd name="T77" fmla="*/ 62 h 80"/>
                  <a:gd name="T78" fmla="*/ 202 w 208"/>
                  <a:gd name="T79" fmla="*/ 64 h 80"/>
                  <a:gd name="T80" fmla="*/ 207 w 208"/>
                  <a:gd name="T81" fmla="*/ 66 h 80"/>
                  <a:gd name="T82" fmla="*/ 207 w 208"/>
                  <a:gd name="T83" fmla="*/ 66 h 80"/>
                  <a:gd name="T84" fmla="*/ 207 w 208"/>
                  <a:gd name="T85" fmla="*/ 65 h 80"/>
                  <a:gd name="T86" fmla="*/ 202 w 208"/>
                  <a:gd name="T87" fmla="*/ 50 h 80"/>
                  <a:gd name="T88" fmla="*/ 203 w 208"/>
                  <a:gd name="T89" fmla="*/ 34 h 80"/>
                  <a:gd name="T90" fmla="*/ 204 w 208"/>
                  <a:gd name="T9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8" h="80">
                    <a:moveTo>
                      <a:pt x="204" y="27"/>
                    </a:moveTo>
                    <a:cubicBezTo>
                      <a:pt x="204" y="27"/>
                      <a:pt x="204" y="27"/>
                      <a:pt x="204" y="27"/>
                    </a:cubicBezTo>
                    <a:cubicBezTo>
                      <a:pt x="204" y="27"/>
                      <a:pt x="203" y="26"/>
                      <a:pt x="203" y="26"/>
                    </a:cubicBezTo>
                    <a:cubicBezTo>
                      <a:pt x="203" y="26"/>
                      <a:pt x="203" y="26"/>
                      <a:pt x="203" y="26"/>
                    </a:cubicBezTo>
                    <a:cubicBezTo>
                      <a:pt x="203" y="26"/>
                      <a:pt x="203" y="26"/>
                      <a:pt x="203" y="26"/>
                    </a:cubicBezTo>
                    <a:cubicBezTo>
                      <a:pt x="203" y="26"/>
                      <a:pt x="203" y="26"/>
                      <a:pt x="203" y="26"/>
                    </a:cubicBezTo>
                    <a:cubicBezTo>
                      <a:pt x="203" y="26"/>
                      <a:pt x="203" y="26"/>
                      <a:pt x="203" y="26"/>
                    </a:cubicBezTo>
                    <a:cubicBezTo>
                      <a:pt x="203" y="25"/>
                      <a:pt x="202" y="25"/>
                      <a:pt x="201" y="25"/>
                    </a:cubicBezTo>
                    <a:cubicBezTo>
                      <a:pt x="200" y="25"/>
                      <a:pt x="200" y="25"/>
                      <a:pt x="200" y="25"/>
                    </a:cubicBezTo>
                    <a:cubicBezTo>
                      <a:pt x="199" y="25"/>
                      <a:pt x="196" y="25"/>
                      <a:pt x="194" y="22"/>
                    </a:cubicBezTo>
                    <a:cubicBezTo>
                      <a:pt x="194" y="21"/>
                      <a:pt x="194" y="20"/>
                      <a:pt x="193" y="20"/>
                    </a:cubicBezTo>
                    <a:cubicBezTo>
                      <a:pt x="193" y="20"/>
                      <a:pt x="193" y="20"/>
                      <a:pt x="193" y="20"/>
                    </a:cubicBezTo>
                    <a:cubicBezTo>
                      <a:pt x="193" y="19"/>
                      <a:pt x="193" y="17"/>
                      <a:pt x="193" y="17"/>
                    </a:cubicBezTo>
                    <a:cubicBezTo>
                      <a:pt x="193" y="15"/>
                      <a:pt x="193" y="14"/>
                      <a:pt x="192" y="13"/>
                    </a:cubicBezTo>
                    <a:cubicBezTo>
                      <a:pt x="191" y="13"/>
                      <a:pt x="191" y="13"/>
                      <a:pt x="191" y="13"/>
                    </a:cubicBezTo>
                    <a:cubicBezTo>
                      <a:pt x="191" y="13"/>
                      <a:pt x="191" y="12"/>
                      <a:pt x="191" y="12"/>
                    </a:cubicBezTo>
                    <a:cubicBezTo>
                      <a:pt x="191" y="12"/>
                      <a:pt x="191" y="12"/>
                      <a:pt x="191" y="12"/>
                    </a:cubicBezTo>
                    <a:cubicBezTo>
                      <a:pt x="191" y="12"/>
                      <a:pt x="191" y="11"/>
                      <a:pt x="190" y="11"/>
                    </a:cubicBezTo>
                    <a:cubicBezTo>
                      <a:pt x="190" y="10"/>
                      <a:pt x="190" y="10"/>
                      <a:pt x="189" y="10"/>
                    </a:cubicBezTo>
                    <a:cubicBezTo>
                      <a:pt x="187" y="7"/>
                      <a:pt x="186" y="5"/>
                      <a:pt x="184" y="6"/>
                    </a:cubicBezTo>
                    <a:cubicBezTo>
                      <a:pt x="183" y="7"/>
                      <a:pt x="181" y="7"/>
                      <a:pt x="178" y="7"/>
                    </a:cubicBezTo>
                    <a:cubicBezTo>
                      <a:pt x="177" y="7"/>
                      <a:pt x="177" y="7"/>
                      <a:pt x="175" y="7"/>
                    </a:cubicBezTo>
                    <a:cubicBezTo>
                      <a:pt x="175" y="7"/>
                      <a:pt x="175" y="7"/>
                      <a:pt x="175" y="7"/>
                    </a:cubicBezTo>
                    <a:cubicBezTo>
                      <a:pt x="174" y="7"/>
                      <a:pt x="173" y="7"/>
                      <a:pt x="172" y="7"/>
                    </a:cubicBezTo>
                    <a:cubicBezTo>
                      <a:pt x="167" y="12"/>
                      <a:pt x="155" y="15"/>
                      <a:pt x="151" y="13"/>
                    </a:cubicBezTo>
                    <a:cubicBezTo>
                      <a:pt x="150" y="13"/>
                      <a:pt x="148" y="13"/>
                      <a:pt x="147" y="13"/>
                    </a:cubicBezTo>
                    <a:cubicBezTo>
                      <a:pt x="144" y="13"/>
                      <a:pt x="142" y="13"/>
                      <a:pt x="139" y="13"/>
                    </a:cubicBezTo>
                    <a:cubicBezTo>
                      <a:pt x="137" y="14"/>
                      <a:pt x="134" y="14"/>
                      <a:pt x="132" y="14"/>
                    </a:cubicBezTo>
                    <a:cubicBezTo>
                      <a:pt x="128" y="14"/>
                      <a:pt x="126" y="13"/>
                      <a:pt x="124" y="11"/>
                    </a:cubicBezTo>
                    <a:cubicBezTo>
                      <a:pt x="122" y="10"/>
                      <a:pt x="120" y="10"/>
                      <a:pt x="118" y="10"/>
                    </a:cubicBezTo>
                    <a:cubicBezTo>
                      <a:pt x="115" y="10"/>
                      <a:pt x="114" y="8"/>
                      <a:pt x="113" y="7"/>
                    </a:cubicBezTo>
                    <a:cubicBezTo>
                      <a:pt x="111" y="6"/>
                      <a:pt x="110" y="5"/>
                      <a:pt x="108" y="5"/>
                    </a:cubicBezTo>
                    <a:cubicBezTo>
                      <a:pt x="106" y="5"/>
                      <a:pt x="105" y="5"/>
                      <a:pt x="104" y="4"/>
                    </a:cubicBezTo>
                    <a:cubicBezTo>
                      <a:pt x="103" y="3"/>
                      <a:pt x="101" y="2"/>
                      <a:pt x="91" y="1"/>
                    </a:cubicBezTo>
                    <a:cubicBezTo>
                      <a:pt x="90" y="0"/>
                      <a:pt x="88" y="0"/>
                      <a:pt x="87" y="0"/>
                    </a:cubicBezTo>
                    <a:cubicBezTo>
                      <a:pt x="74" y="0"/>
                      <a:pt x="62" y="7"/>
                      <a:pt x="58" y="11"/>
                    </a:cubicBezTo>
                    <a:cubicBezTo>
                      <a:pt x="56" y="12"/>
                      <a:pt x="53" y="13"/>
                      <a:pt x="48" y="13"/>
                    </a:cubicBezTo>
                    <a:cubicBezTo>
                      <a:pt x="45" y="13"/>
                      <a:pt x="42" y="13"/>
                      <a:pt x="39" y="13"/>
                    </a:cubicBezTo>
                    <a:cubicBezTo>
                      <a:pt x="37" y="12"/>
                      <a:pt x="35" y="12"/>
                      <a:pt x="34" y="12"/>
                    </a:cubicBezTo>
                    <a:cubicBezTo>
                      <a:pt x="33" y="12"/>
                      <a:pt x="33" y="12"/>
                      <a:pt x="33" y="12"/>
                    </a:cubicBezTo>
                    <a:cubicBezTo>
                      <a:pt x="33" y="12"/>
                      <a:pt x="33" y="13"/>
                      <a:pt x="33" y="14"/>
                    </a:cubicBezTo>
                    <a:cubicBezTo>
                      <a:pt x="32" y="16"/>
                      <a:pt x="32" y="19"/>
                      <a:pt x="27" y="21"/>
                    </a:cubicBezTo>
                    <a:cubicBezTo>
                      <a:pt x="24" y="22"/>
                      <a:pt x="19" y="22"/>
                      <a:pt x="14" y="22"/>
                    </a:cubicBezTo>
                    <a:cubicBezTo>
                      <a:pt x="11" y="22"/>
                      <a:pt x="11" y="22"/>
                      <a:pt x="11" y="22"/>
                    </a:cubicBezTo>
                    <a:cubicBezTo>
                      <a:pt x="8" y="22"/>
                      <a:pt x="5" y="22"/>
                      <a:pt x="4" y="23"/>
                    </a:cubicBezTo>
                    <a:cubicBezTo>
                      <a:pt x="1" y="24"/>
                      <a:pt x="0" y="27"/>
                      <a:pt x="0" y="29"/>
                    </a:cubicBezTo>
                    <a:cubicBezTo>
                      <a:pt x="0" y="29"/>
                      <a:pt x="0" y="30"/>
                      <a:pt x="1" y="30"/>
                    </a:cubicBezTo>
                    <a:cubicBezTo>
                      <a:pt x="1" y="29"/>
                      <a:pt x="1" y="29"/>
                      <a:pt x="2" y="29"/>
                    </a:cubicBezTo>
                    <a:cubicBezTo>
                      <a:pt x="4" y="29"/>
                      <a:pt x="6" y="30"/>
                      <a:pt x="7" y="32"/>
                    </a:cubicBezTo>
                    <a:cubicBezTo>
                      <a:pt x="7" y="32"/>
                      <a:pt x="7" y="33"/>
                      <a:pt x="6" y="34"/>
                    </a:cubicBezTo>
                    <a:cubicBezTo>
                      <a:pt x="6" y="35"/>
                      <a:pt x="7" y="36"/>
                      <a:pt x="7" y="37"/>
                    </a:cubicBezTo>
                    <a:cubicBezTo>
                      <a:pt x="8" y="39"/>
                      <a:pt x="9" y="41"/>
                      <a:pt x="7" y="43"/>
                    </a:cubicBezTo>
                    <a:cubicBezTo>
                      <a:pt x="6" y="44"/>
                      <a:pt x="6" y="45"/>
                      <a:pt x="6" y="46"/>
                    </a:cubicBezTo>
                    <a:cubicBezTo>
                      <a:pt x="6" y="47"/>
                      <a:pt x="7" y="48"/>
                      <a:pt x="8" y="49"/>
                    </a:cubicBezTo>
                    <a:cubicBezTo>
                      <a:pt x="9" y="50"/>
                      <a:pt x="10" y="53"/>
                      <a:pt x="10" y="55"/>
                    </a:cubicBezTo>
                    <a:cubicBezTo>
                      <a:pt x="10" y="56"/>
                      <a:pt x="9" y="56"/>
                      <a:pt x="8" y="57"/>
                    </a:cubicBezTo>
                    <a:cubicBezTo>
                      <a:pt x="8" y="57"/>
                      <a:pt x="9" y="58"/>
                      <a:pt x="10" y="58"/>
                    </a:cubicBezTo>
                    <a:cubicBezTo>
                      <a:pt x="12" y="60"/>
                      <a:pt x="13" y="61"/>
                      <a:pt x="14" y="62"/>
                    </a:cubicBezTo>
                    <a:cubicBezTo>
                      <a:pt x="14" y="62"/>
                      <a:pt x="15" y="63"/>
                      <a:pt x="16" y="63"/>
                    </a:cubicBezTo>
                    <a:cubicBezTo>
                      <a:pt x="19" y="64"/>
                      <a:pt x="21" y="65"/>
                      <a:pt x="21" y="66"/>
                    </a:cubicBezTo>
                    <a:cubicBezTo>
                      <a:pt x="21" y="67"/>
                      <a:pt x="21" y="67"/>
                      <a:pt x="23" y="67"/>
                    </a:cubicBezTo>
                    <a:cubicBezTo>
                      <a:pt x="23" y="67"/>
                      <a:pt x="24" y="67"/>
                      <a:pt x="25" y="67"/>
                    </a:cubicBezTo>
                    <a:cubicBezTo>
                      <a:pt x="26" y="67"/>
                      <a:pt x="26" y="67"/>
                      <a:pt x="26" y="67"/>
                    </a:cubicBezTo>
                    <a:cubicBezTo>
                      <a:pt x="29" y="67"/>
                      <a:pt x="31" y="70"/>
                      <a:pt x="32" y="72"/>
                    </a:cubicBezTo>
                    <a:cubicBezTo>
                      <a:pt x="32" y="73"/>
                      <a:pt x="33" y="74"/>
                      <a:pt x="33" y="75"/>
                    </a:cubicBezTo>
                    <a:cubicBezTo>
                      <a:pt x="34" y="75"/>
                      <a:pt x="35" y="76"/>
                      <a:pt x="37" y="76"/>
                    </a:cubicBezTo>
                    <a:cubicBezTo>
                      <a:pt x="42" y="76"/>
                      <a:pt x="46" y="74"/>
                      <a:pt x="46" y="73"/>
                    </a:cubicBezTo>
                    <a:cubicBezTo>
                      <a:pt x="46" y="70"/>
                      <a:pt x="47" y="67"/>
                      <a:pt x="54" y="67"/>
                    </a:cubicBezTo>
                    <a:cubicBezTo>
                      <a:pt x="55" y="67"/>
                      <a:pt x="55" y="67"/>
                      <a:pt x="56" y="67"/>
                    </a:cubicBezTo>
                    <a:cubicBezTo>
                      <a:pt x="60" y="68"/>
                      <a:pt x="65" y="71"/>
                      <a:pt x="68" y="74"/>
                    </a:cubicBezTo>
                    <a:cubicBezTo>
                      <a:pt x="70" y="75"/>
                      <a:pt x="71" y="76"/>
                      <a:pt x="72" y="76"/>
                    </a:cubicBezTo>
                    <a:cubicBezTo>
                      <a:pt x="73" y="77"/>
                      <a:pt x="75" y="76"/>
                      <a:pt x="78" y="76"/>
                    </a:cubicBezTo>
                    <a:cubicBezTo>
                      <a:pt x="80" y="75"/>
                      <a:pt x="82" y="74"/>
                      <a:pt x="83" y="74"/>
                    </a:cubicBezTo>
                    <a:cubicBezTo>
                      <a:pt x="85" y="74"/>
                      <a:pt x="89" y="72"/>
                      <a:pt x="91" y="70"/>
                    </a:cubicBezTo>
                    <a:cubicBezTo>
                      <a:pt x="92" y="69"/>
                      <a:pt x="93" y="68"/>
                      <a:pt x="93" y="68"/>
                    </a:cubicBezTo>
                    <a:cubicBezTo>
                      <a:pt x="95" y="67"/>
                      <a:pt x="96" y="68"/>
                      <a:pt x="98" y="69"/>
                    </a:cubicBezTo>
                    <a:cubicBezTo>
                      <a:pt x="99" y="70"/>
                      <a:pt x="101" y="71"/>
                      <a:pt x="102" y="70"/>
                    </a:cubicBezTo>
                    <a:cubicBezTo>
                      <a:pt x="105" y="69"/>
                      <a:pt x="107" y="67"/>
                      <a:pt x="110" y="67"/>
                    </a:cubicBezTo>
                    <a:cubicBezTo>
                      <a:pt x="110" y="67"/>
                      <a:pt x="111" y="67"/>
                      <a:pt x="112" y="68"/>
                    </a:cubicBezTo>
                    <a:cubicBezTo>
                      <a:pt x="112" y="68"/>
                      <a:pt x="112" y="68"/>
                      <a:pt x="112" y="69"/>
                    </a:cubicBezTo>
                    <a:cubicBezTo>
                      <a:pt x="113" y="70"/>
                      <a:pt x="112" y="71"/>
                      <a:pt x="111" y="73"/>
                    </a:cubicBezTo>
                    <a:cubicBezTo>
                      <a:pt x="110" y="74"/>
                      <a:pt x="108" y="76"/>
                      <a:pt x="109" y="77"/>
                    </a:cubicBezTo>
                    <a:cubicBezTo>
                      <a:pt x="110" y="78"/>
                      <a:pt x="110" y="79"/>
                      <a:pt x="110" y="80"/>
                    </a:cubicBezTo>
                    <a:cubicBezTo>
                      <a:pt x="110" y="80"/>
                      <a:pt x="110" y="80"/>
                      <a:pt x="110" y="80"/>
                    </a:cubicBezTo>
                    <a:cubicBezTo>
                      <a:pt x="110" y="80"/>
                      <a:pt x="110" y="80"/>
                      <a:pt x="110" y="80"/>
                    </a:cubicBezTo>
                    <a:cubicBezTo>
                      <a:pt x="111" y="80"/>
                      <a:pt x="111" y="80"/>
                      <a:pt x="111" y="80"/>
                    </a:cubicBezTo>
                    <a:cubicBezTo>
                      <a:pt x="111" y="79"/>
                      <a:pt x="111" y="79"/>
                      <a:pt x="111" y="79"/>
                    </a:cubicBezTo>
                    <a:cubicBezTo>
                      <a:pt x="112" y="79"/>
                      <a:pt x="112" y="79"/>
                      <a:pt x="112" y="79"/>
                    </a:cubicBezTo>
                    <a:cubicBezTo>
                      <a:pt x="112" y="79"/>
                      <a:pt x="112" y="79"/>
                      <a:pt x="112" y="79"/>
                    </a:cubicBezTo>
                    <a:cubicBezTo>
                      <a:pt x="112" y="78"/>
                      <a:pt x="113" y="78"/>
                      <a:pt x="113" y="78"/>
                    </a:cubicBezTo>
                    <a:cubicBezTo>
                      <a:pt x="113" y="78"/>
                      <a:pt x="113" y="78"/>
                      <a:pt x="113" y="78"/>
                    </a:cubicBezTo>
                    <a:cubicBezTo>
                      <a:pt x="113" y="78"/>
                      <a:pt x="113" y="78"/>
                      <a:pt x="113" y="77"/>
                    </a:cubicBezTo>
                    <a:cubicBezTo>
                      <a:pt x="113" y="77"/>
                      <a:pt x="113" y="77"/>
                      <a:pt x="113" y="77"/>
                    </a:cubicBezTo>
                    <a:cubicBezTo>
                      <a:pt x="113" y="77"/>
                      <a:pt x="113" y="77"/>
                      <a:pt x="114" y="77"/>
                    </a:cubicBezTo>
                    <a:cubicBezTo>
                      <a:pt x="114" y="76"/>
                      <a:pt x="114" y="76"/>
                      <a:pt x="114" y="76"/>
                    </a:cubicBezTo>
                    <a:cubicBezTo>
                      <a:pt x="114" y="76"/>
                      <a:pt x="114" y="76"/>
                      <a:pt x="114" y="76"/>
                    </a:cubicBezTo>
                    <a:cubicBezTo>
                      <a:pt x="114" y="75"/>
                      <a:pt x="114" y="75"/>
                      <a:pt x="114" y="75"/>
                    </a:cubicBezTo>
                    <a:cubicBezTo>
                      <a:pt x="114" y="75"/>
                      <a:pt x="114" y="75"/>
                      <a:pt x="114" y="74"/>
                    </a:cubicBezTo>
                    <a:cubicBezTo>
                      <a:pt x="114" y="74"/>
                      <a:pt x="114" y="74"/>
                      <a:pt x="114" y="73"/>
                    </a:cubicBezTo>
                    <a:cubicBezTo>
                      <a:pt x="114" y="71"/>
                      <a:pt x="116" y="69"/>
                      <a:pt x="118" y="69"/>
                    </a:cubicBezTo>
                    <a:cubicBezTo>
                      <a:pt x="119" y="69"/>
                      <a:pt x="119" y="69"/>
                      <a:pt x="120" y="70"/>
                    </a:cubicBezTo>
                    <a:cubicBezTo>
                      <a:pt x="122" y="72"/>
                      <a:pt x="125" y="72"/>
                      <a:pt x="129" y="70"/>
                    </a:cubicBezTo>
                    <a:cubicBezTo>
                      <a:pt x="131" y="69"/>
                      <a:pt x="131" y="69"/>
                      <a:pt x="132" y="68"/>
                    </a:cubicBezTo>
                    <a:cubicBezTo>
                      <a:pt x="133" y="68"/>
                      <a:pt x="134" y="67"/>
                      <a:pt x="135" y="67"/>
                    </a:cubicBezTo>
                    <a:cubicBezTo>
                      <a:pt x="136" y="67"/>
                      <a:pt x="137" y="68"/>
                      <a:pt x="138" y="69"/>
                    </a:cubicBezTo>
                    <a:cubicBezTo>
                      <a:pt x="138" y="70"/>
                      <a:pt x="140" y="70"/>
                      <a:pt x="143" y="69"/>
                    </a:cubicBezTo>
                    <a:cubicBezTo>
                      <a:pt x="145" y="69"/>
                      <a:pt x="147" y="69"/>
                      <a:pt x="150" y="69"/>
                    </a:cubicBezTo>
                    <a:cubicBezTo>
                      <a:pt x="153" y="69"/>
                      <a:pt x="155" y="68"/>
                      <a:pt x="157" y="67"/>
                    </a:cubicBezTo>
                    <a:cubicBezTo>
                      <a:pt x="159" y="66"/>
                      <a:pt x="161" y="64"/>
                      <a:pt x="165" y="65"/>
                    </a:cubicBezTo>
                    <a:cubicBezTo>
                      <a:pt x="171" y="65"/>
                      <a:pt x="177" y="63"/>
                      <a:pt x="177" y="63"/>
                    </a:cubicBezTo>
                    <a:cubicBezTo>
                      <a:pt x="177" y="63"/>
                      <a:pt x="177" y="63"/>
                      <a:pt x="177" y="63"/>
                    </a:cubicBezTo>
                    <a:cubicBezTo>
                      <a:pt x="179" y="63"/>
                      <a:pt x="179" y="63"/>
                      <a:pt x="179" y="63"/>
                    </a:cubicBezTo>
                    <a:cubicBezTo>
                      <a:pt x="181" y="64"/>
                      <a:pt x="181" y="64"/>
                      <a:pt x="181" y="64"/>
                    </a:cubicBezTo>
                    <a:cubicBezTo>
                      <a:pt x="181" y="64"/>
                      <a:pt x="182" y="63"/>
                      <a:pt x="182" y="63"/>
                    </a:cubicBezTo>
                    <a:cubicBezTo>
                      <a:pt x="183" y="62"/>
                      <a:pt x="184" y="61"/>
                      <a:pt x="186" y="60"/>
                    </a:cubicBezTo>
                    <a:cubicBezTo>
                      <a:pt x="190" y="60"/>
                      <a:pt x="192" y="61"/>
                      <a:pt x="193" y="62"/>
                    </a:cubicBezTo>
                    <a:cubicBezTo>
                      <a:pt x="194" y="62"/>
                      <a:pt x="195" y="62"/>
                      <a:pt x="196" y="62"/>
                    </a:cubicBezTo>
                    <a:cubicBezTo>
                      <a:pt x="196" y="62"/>
                      <a:pt x="196" y="62"/>
                      <a:pt x="196" y="62"/>
                    </a:cubicBezTo>
                    <a:cubicBezTo>
                      <a:pt x="196" y="62"/>
                      <a:pt x="197" y="62"/>
                      <a:pt x="197" y="62"/>
                    </a:cubicBezTo>
                    <a:cubicBezTo>
                      <a:pt x="199" y="62"/>
                      <a:pt x="200" y="63"/>
                      <a:pt x="202" y="64"/>
                    </a:cubicBezTo>
                    <a:cubicBezTo>
                      <a:pt x="203" y="65"/>
                      <a:pt x="205" y="66"/>
                      <a:pt x="206" y="66"/>
                    </a:cubicBezTo>
                    <a:cubicBezTo>
                      <a:pt x="206" y="66"/>
                      <a:pt x="206" y="66"/>
                      <a:pt x="207" y="66"/>
                    </a:cubicBezTo>
                    <a:cubicBezTo>
                      <a:pt x="207" y="66"/>
                      <a:pt x="207" y="66"/>
                      <a:pt x="207" y="66"/>
                    </a:cubicBezTo>
                    <a:cubicBezTo>
                      <a:pt x="207" y="66"/>
                      <a:pt x="207" y="66"/>
                      <a:pt x="207" y="66"/>
                    </a:cubicBezTo>
                    <a:cubicBezTo>
                      <a:pt x="207" y="66"/>
                      <a:pt x="207" y="66"/>
                      <a:pt x="207" y="66"/>
                    </a:cubicBezTo>
                    <a:cubicBezTo>
                      <a:pt x="207" y="66"/>
                      <a:pt x="207" y="66"/>
                      <a:pt x="207" y="66"/>
                    </a:cubicBezTo>
                    <a:cubicBezTo>
                      <a:pt x="207" y="66"/>
                      <a:pt x="207" y="66"/>
                      <a:pt x="207" y="66"/>
                    </a:cubicBezTo>
                    <a:cubicBezTo>
                      <a:pt x="207" y="66"/>
                      <a:pt x="207" y="66"/>
                      <a:pt x="207" y="66"/>
                    </a:cubicBezTo>
                    <a:cubicBezTo>
                      <a:pt x="207" y="66"/>
                      <a:pt x="207" y="65"/>
                      <a:pt x="207" y="65"/>
                    </a:cubicBezTo>
                    <a:cubicBezTo>
                      <a:pt x="207" y="65"/>
                      <a:pt x="207" y="65"/>
                      <a:pt x="207" y="65"/>
                    </a:cubicBezTo>
                    <a:cubicBezTo>
                      <a:pt x="208" y="63"/>
                      <a:pt x="204" y="57"/>
                      <a:pt x="203" y="57"/>
                    </a:cubicBezTo>
                    <a:cubicBezTo>
                      <a:pt x="201" y="57"/>
                      <a:pt x="201" y="54"/>
                      <a:pt x="202" y="50"/>
                    </a:cubicBezTo>
                    <a:cubicBezTo>
                      <a:pt x="202" y="48"/>
                      <a:pt x="202" y="45"/>
                      <a:pt x="202" y="45"/>
                    </a:cubicBezTo>
                    <a:cubicBezTo>
                      <a:pt x="202" y="43"/>
                      <a:pt x="199" y="37"/>
                      <a:pt x="201" y="35"/>
                    </a:cubicBezTo>
                    <a:cubicBezTo>
                      <a:pt x="201" y="34"/>
                      <a:pt x="202" y="34"/>
                      <a:pt x="203" y="34"/>
                    </a:cubicBezTo>
                    <a:cubicBezTo>
                      <a:pt x="203" y="34"/>
                      <a:pt x="203" y="33"/>
                      <a:pt x="203" y="32"/>
                    </a:cubicBezTo>
                    <a:cubicBezTo>
                      <a:pt x="203" y="31"/>
                      <a:pt x="203" y="29"/>
                      <a:pt x="204" y="28"/>
                    </a:cubicBezTo>
                    <a:cubicBezTo>
                      <a:pt x="204" y="28"/>
                      <a:pt x="204" y="27"/>
                      <a:pt x="204" y="2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4" name="Freeform 196">
                <a:extLst>
                  <a:ext uri="{FF2B5EF4-FFF2-40B4-BE49-F238E27FC236}">
                    <a16:creationId xmlns:a16="http://schemas.microsoft.com/office/drawing/2014/main" id="{627FE3B0-453E-4599-9256-264EB9478993}"/>
                  </a:ext>
                </a:extLst>
              </p:cNvPr>
              <p:cNvSpPr>
                <a:spLocks/>
              </p:cNvSpPr>
              <p:nvPr/>
            </p:nvSpPr>
            <p:spPr bwMode="auto">
              <a:xfrm>
                <a:off x="6306896" y="4691132"/>
                <a:ext cx="52413" cy="34443"/>
              </a:xfrm>
              <a:custGeom>
                <a:avLst/>
                <a:gdLst>
                  <a:gd name="T0" fmla="*/ 6 w 21"/>
                  <a:gd name="T1" fmla="*/ 13 h 14"/>
                  <a:gd name="T2" fmla="*/ 6 w 21"/>
                  <a:gd name="T3" fmla="*/ 13 h 14"/>
                  <a:gd name="T4" fmla="*/ 6 w 21"/>
                  <a:gd name="T5" fmla="*/ 13 h 14"/>
                  <a:gd name="T6" fmla="*/ 21 w 21"/>
                  <a:gd name="T7" fmla="*/ 12 h 14"/>
                  <a:gd name="T8" fmla="*/ 21 w 21"/>
                  <a:gd name="T9" fmla="*/ 12 h 14"/>
                  <a:gd name="T10" fmla="*/ 21 w 21"/>
                  <a:gd name="T11" fmla="*/ 11 h 14"/>
                  <a:gd name="T12" fmla="*/ 21 w 21"/>
                  <a:gd name="T13" fmla="*/ 10 h 14"/>
                  <a:gd name="T14" fmla="*/ 21 w 21"/>
                  <a:gd name="T15" fmla="*/ 10 h 14"/>
                  <a:gd name="T16" fmla="*/ 21 w 21"/>
                  <a:gd name="T17" fmla="*/ 9 h 14"/>
                  <a:gd name="T18" fmla="*/ 21 w 21"/>
                  <a:gd name="T19" fmla="*/ 9 h 14"/>
                  <a:gd name="T20" fmla="*/ 21 w 21"/>
                  <a:gd name="T21" fmla="*/ 8 h 14"/>
                  <a:gd name="T22" fmla="*/ 21 w 21"/>
                  <a:gd name="T23" fmla="*/ 7 h 14"/>
                  <a:gd name="T24" fmla="*/ 21 w 21"/>
                  <a:gd name="T25" fmla="*/ 6 h 14"/>
                  <a:gd name="T26" fmla="*/ 21 w 21"/>
                  <a:gd name="T27" fmla="*/ 5 h 14"/>
                  <a:gd name="T28" fmla="*/ 21 w 21"/>
                  <a:gd name="T29" fmla="*/ 4 h 14"/>
                  <a:gd name="T30" fmla="*/ 21 w 21"/>
                  <a:gd name="T31" fmla="*/ 3 h 14"/>
                  <a:gd name="T32" fmla="*/ 21 w 21"/>
                  <a:gd name="T33" fmla="*/ 2 h 14"/>
                  <a:gd name="T34" fmla="*/ 21 w 21"/>
                  <a:gd name="T35" fmla="*/ 1 h 14"/>
                  <a:gd name="T36" fmla="*/ 21 w 21"/>
                  <a:gd name="T37" fmla="*/ 0 h 14"/>
                  <a:gd name="T38" fmla="*/ 19 w 21"/>
                  <a:gd name="T39" fmla="*/ 1 h 14"/>
                  <a:gd name="T40" fmla="*/ 5 w 21"/>
                  <a:gd name="T41" fmla="*/ 1 h 14"/>
                  <a:gd name="T42" fmla="*/ 5 w 21"/>
                  <a:gd name="T43" fmla="*/ 5 h 14"/>
                  <a:gd name="T44" fmla="*/ 2 w 21"/>
                  <a:gd name="T45" fmla="*/ 8 h 14"/>
                  <a:gd name="T46" fmla="*/ 0 w 21"/>
                  <a:gd name="T47" fmla="*/ 10 h 14"/>
                  <a:gd name="T48" fmla="*/ 1 w 21"/>
                  <a:gd name="T49" fmla="*/ 11 h 14"/>
                  <a:gd name="T50" fmla="*/ 3 w 21"/>
                  <a:gd name="T51" fmla="*/ 12 h 14"/>
                  <a:gd name="T52" fmla="*/ 3 w 21"/>
                  <a:gd name="T53" fmla="*/ 14 h 14"/>
                  <a:gd name="T54" fmla="*/ 6 w 21"/>
                  <a:gd name="T5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4">
                    <a:moveTo>
                      <a:pt x="6" y="13"/>
                    </a:moveTo>
                    <a:cubicBezTo>
                      <a:pt x="6" y="13"/>
                      <a:pt x="6" y="13"/>
                      <a:pt x="6" y="13"/>
                    </a:cubicBezTo>
                    <a:cubicBezTo>
                      <a:pt x="6" y="13"/>
                      <a:pt x="6" y="13"/>
                      <a:pt x="6" y="13"/>
                    </a:cubicBezTo>
                    <a:cubicBezTo>
                      <a:pt x="9" y="13"/>
                      <a:pt x="18" y="13"/>
                      <a:pt x="21" y="12"/>
                    </a:cubicBezTo>
                    <a:cubicBezTo>
                      <a:pt x="21" y="12"/>
                      <a:pt x="21" y="12"/>
                      <a:pt x="21" y="12"/>
                    </a:cubicBezTo>
                    <a:cubicBezTo>
                      <a:pt x="21" y="12"/>
                      <a:pt x="21" y="12"/>
                      <a:pt x="21" y="11"/>
                    </a:cubicBezTo>
                    <a:cubicBezTo>
                      <a:pt x="21" y="11"/>
                      <a:pt x="21" y="11"/>
                      <a:pt x="21" y="10"/>
                    </a:cubicBezTo>
                    <a:cubicBezTo>
                      <a:pt x="21" y="10"/>
                      <a:pt x="21" y="10"/>
                      <a:pt x="21" y="10"/>
                    </a:cubicBezTo>
                    <a:cubicBezTo>
                      <a:pt x="21" y="10"/>
                      <a:pt x="21" y="9"/>
                      <a:pt x="21" y="9"/>
                    </a:cubicBezTo>
                    <a:cubicBezTo>
                      <a:pt x="21" y="9"/>
                      <a:pt x="21" y="9"/>
                      <a:pt x="21" y="9"/>
                    </a:cubicBezTo>
                    <a:cubicBezTo>
                      <a:pt x="21" y="8"/>
                      <a:pt x="21" y="8"/>
                      <a:pt x="21" y="8"/>
                    </a:cubicBezTo>
                    <a:cubicBezTo>
                      <a:pt x="21" y="7"/>
                      <a:pt x="21" y="7"/>
                      <a:pt x="21" y="7"/>
                    </a:cubicBezTo>
                    <a:cubicBezTo>
                      <a:pt x="21" y="7"/>
                      <a:pt x="21" y="6"/>
                      <a:pt x="21" y="6"/>
                    </a:cubicBezTo>
                    <a:cubicBezTo>
                      <a:pt x="21" y="6"/>
                      <a:pt x="21" y="5"/>
                      <a:pt x="21" y="5"/>
                    </a:cubicBezTo>
                    <a:cubicBezTo>
                      <a:pt x="21" y="5"/>
                      <a:pt x="21" y="4"/>
                      <a:pt x="21" y="4"/>
                    </a:cubicBezTo>
                    <a:cubicBezTo>
                      <a:pt x="21" y="4"/>
                      <a:pt x="21" y="3"/>
                      <a:pt x="21" y="3"/>
                    </a:cubicBezTo>
                    <a:cubicBezTo>
                      <a:pt x="21" y="3"/>
                      <a:pt x="21" y="2"/>
                      <a:pt x="21" y="2"/>
                    </a:cubicBezTo>
                    <a:cubicBezTo>
                      <a:pt x="21" y="1"/>
                      <a:pt x="21" y="1"/>
                      <a:pt x="21" y="1"/>
                    </a:cubicBezTo>
                    <a:cubicBezTo>
                      <a:pt x="21" y="1"/>
                      <a:pt x="21" y="0"/>
                      <a:pt x="21" y="0"/>
                    </a:cubicBezTo>
                    <a:cubicBezTo>
                      <a:pt x="19" y="1"/>
                      <a:pt x="19" y="1"/>
                      <a:pt x="19" y="1"/>
                    </a:cubicBezTo>
                    <a:cubicBezTo>
                      <a:pt x="5" y="1"/>
                      <a:pt x="5" y="1"/>
                      <a:pt x="5" y="1"/>
                    </a:cubicBezTo>
                    <a:cubicBezTo>
                      <a:pt x="6" y="2"/>
                      <a:pt x="6" y="3"/>
                      <a:pt x="5" y="5"/>
                    </a:cubicBezTo>
                    <a:cubicBezTo>
                      <a:pt x="5" y="6"/>
                      <a:pt x="3" y="8"/>
                      <a:pt x="2" y="8"/>
                    </a:cubicBezTo>
                    <a:cubicBezTo>
                      <a:pt x="0" y="9"/>
                      <a:pt x="0" y="10"/>
                      <a:pt x="0" y="10"/>
                    </a:cubicBezTo>
                    <a:cubicBezTo>
                      <a:pt x="0" y="11"/>
                      <a:pt x="0" y="11"/>
                      <a:pt x="1" y="11"/>
                    </a:cubicBezTo>
                    <a:cubicBezTo>
                      <a:pt x="2" y="11"/>
                      <a:pt x="3" y="11"/>
                      <a:pt x="3" y="12"/>
                    </a:cubicBezTo>
                    <a:cubicBezTo>
                      <a:pt x="3" y="12"/>
                      <a:pt x="3" y="13"/>
                      <a:pt x="3" y="14"/>
                    </a:cubicBezTo>
                    <a:cubicBezTo>
                      <a:pt x="5" y="13"/>
                      <a:pt x="6" y="13"/>
                      <a:pt x="6" y="13"/>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5" name="Freeform 197">
                <a:extLst>
                  <a:ext uri="{FF2B5EF4-FFF2-40B4-BE49-F238E27FC236}">
                    <a16:creationId xmlns:a16="http://schemas.microsoft.com/office/drawing/2014/main" id="{57A4BD00-0F9A-43EE-A48C-8163914841D0}"/>
                  </a:ext>
                </a:extLst>
              </p:cNvPr>
              <p:cNvSpPr>
                <a:spLocks/>
              </p:cNvSpPr>
              <p:nvPr/>
            </p:nvSpPr>
            <p:spPr bwMode="auto">
              <a:xfrm>
                <a:off x="6284432" y="4384888"/>
                <a:ext cx="202914" cy="313731"/>
              </a:xfrm>
              <a:custGeom>
                <a:avLst/>
                <a:gdLst>
                  <a:gd name="T0" fmla="*/ 64 w 81"/>
                  <a:gd name="T1" fmla="*/ 122 h 127"/>
                  <a:gd name="T2" fmla="*/ 81 w 81"/>
                  <a:gd name="T3" fmla="*/ 119 h 127"/>
                  <a:gd name="T4" fmla="*/ 80 w 81"/>
                  <a:gd name="T5" fmla="*/ 118 h 127"/>
                  <a:gd name="T6" fmla="*/ 76 w 81"/>
                  <a:gd name="T7" fmla="*/ 113 h 127"/>
                  <a:gd name="T8" fmla="*/ 69 w 81"/>
                  <a:gd name="T9" fmla="*/ 106 h 127"/>
                  <a:gd name="T10" fmla="*/ 69 w 81"/>
                  <a:gd name="T11" fmla="*/ 105 h 127"/>
                  <a:gd name="T12" fmla="*/ 64 w 81"/>
                  <a:gd name="T13" fmla="*/ 90 h 127"/>
                  <a:gd name="T14" fmla="*/ 63 w 81"/>
                  <a:gd name="T15" fmla="*/ 81 h 127"/>
                  <a:gd name="T16" fmla="*/ 68 w 81"/>
                  <a:gd name="T17" fmla="*/ 69 h 127"/>
                  <a:gd name="T18" fmla="*/ 70 w 81"/>
                  <a:gd name="T19" fmla="*/ 66 h 127"/>
                  <a:gd name="T20" fmla="*/ 71 w 81"/>
                  <a:gd name="T21" fmla="*/ 64 h 127"/>
                  <a:gd name="T22" fmla="*/ 74 w 81"/>
                  <a:gd name="T23" fmla="*/ 62 h 127"/>
                  <a:gd name="T24" fmla="*/ 73 w 81"/>
                  <a:gd name="T25" fmla="*/ 60 h 127"/>
                  <a:gd name="T26" fmla="*/ 72 w 81"/>
                  <a:gd name="T27" fmla="*/ 58 h 127"/>
                  <a:gd name="T28" fmla="*/ 71 w 81"/>
                  <a:gd name="T29" fmla="*/ 56 h 127"/>
                  <a:gd name="T30" fmla="*/ 71 w 81"/>
                  <a:gd name="T31" fmla="*/ 54 h 127"/>
                  <a:gd name="T32" fmla="*/ 62 w 81"/>
                  <a:gd name="T33" fmla="*/ 45 h 127"/>
                  <a:gd name="T34" fmla="*/ 59 w 81"/>
                  <a:gd name="T35" fmla="*/ 37 h 127"/>
                  <a:gd name="T36" fmla="*/ 69 w 81"/>
                  <a:gd name="T37" fmla="*/ 34 h 127"/>
                  <a:gd name="T38" fmla="*/ 68 w 81"/>
                  <a:gd name="T39" fmla="*/ 19 h 127"/>
                  <a:gd name="T40" fmla="*/ 67 w 81"/>
                  <a:gd name="T41" fmla="*/ 9 h 127"/>
                  <a:gd name="T42" fmla="*/ 62 w 81"/>
                  <a:gd name="T43" fmla="*/ 0 h 127"/>
                  <a:gd name="T44" fmla="*/ 61 w 81"/>
                  <a:gd name="T45" fmla="*/ 0 h 127"/>
                  <a:gd name="T46" fmla="*/ 61 w 81"/>
                  <a:gd name="T47" fmla="*/ 1 h 127"/>
                  <a:gd name="T48" fmla="*/ 61 w 81"/>
                  <a:gd name="T49" fmla="*/ 3 h 127"/>
                  <a:gd name="T50" fmla="*/ 61 w 81"/>
                  <a:gd name="T51" fmla="*/ 4 h 127"/>
                  <a:gd name="T52" fmla="*/ 65 w 81"/>
                  <a:gd name="T53" fmla="*/ 9 h 127"/>
                  <a:gd name="T54" fmla="*/ 66 w 81"/>
                  <a:gd name="T55" fmla="*/ 17 h 127"/>
                  <a:gd name="T56" fmla="*/ 59 w 81"/>
                  <a:gd name="T57" fmla="*/ 21 h 127"/>
                  <a:gd name="T58" fmla="*/ 49 w 81"/>
                  <a:gd name="T59" fmla="*/ 41 h 127"/>
                  <a:gd name="T60" fmla="*/ 49 w 81"/>
                  <a:gd name="T61" fmla="*/ 46 h 127"/>
                  <a:gd name="T62" fmla="*/ 43 w 81"/>
                  <a:gd name="T63" fmla="*/ 53 h 127"/>
                  <a:gd name="T64" fmla="*/ 35 w 81"/>
                  <a:gd name="T65" fmla="*/ 70 h 127"/>
                  <a:gd name="T66" fmla="*/ 30 w 81"/>
                  <a:gd name="T67" fmla="*/ 77 h 127"/>
                  <a:gd name="T68" fmla="*/ 23 w 81"/>
                  <a:gd name="T69" fmla="*/ 70 h 127"/>
                  <a:gd name="T70" fmla="*/ 18 w 81"/>
                  <a:gd name="T71" fmla="*/ 71 h 127"/>
                  <a:gd name="T72" fmla="*/ 15 w 81"/>
                  <a:gd name="T73" fmla="*/ 71 h 127"/>
                  <a:gd name="T74" fmla="*/ 2 w 81"/>
                  <a:gd name="T75" fmla="*/ 84 h 127"/>
                  <a:gd name="T76" fmla="*/ 2 w 81"/>
                  <a:gd name="T77" fmla="*/ 85 h 127"/>
                  <a:gd name="T78" fmla="*/ 2 w 81"/>
                  <a:gd name="T79" fmla="*/ 86 h 127"/>
                  <a:gd name="T80" fmla="*/ 2 w 81"/>
                  <a:gd name="T81" fmla="*/ 87 h 127"/>
                  <a:gd name="T82" fmla="*/ 1 w 81"/>
                  <a:gd name="T83" fmla="*/ 89 h 127"/>
                  <a:gd name="T84" fmla="*/ 1 w 81"/>
                  <a:gd name="T85" fmla="*/ 91 h 127"/>
                  <a:gd name="T86" fmla="*/ 0 w 81"/>
                  <a:gd name="T87" fmla="*/ 93 h 127"/>
                  <a:gd name="T88" fmla="*/ 0 w 81"/>
                  <a:gd name="T89" fmla="*/ 94 h 127"/>
                  <a:gd name="T90" fmla="*/ 4 w 81"/>
                  <a:gd name="T91" fmla="*/ 100 h 127"/>
                  <a:gd name="T92" fmla="*/ 9 w 81"/>
                  <a:gd name="T93" fmla="*/ 102 h 127"/>
                  <a:gd name="T94" fmla="*/ 16 w 81"/>
                  <a:gd name="T95" fmla="*/ 114 h 127"/>
                  <a:gd name="T96" fmla="*/ 14 w 81"/>
                  <a:gd name="T97" fmla="*/ 123 h 127"/>
                  <a:gd name="T98" fmla="*/ 30 w 81"/>
                  <a:gd name="T99" fmla="*/ 122 h 127"/>
                  <a:gd name="T100" fmla="*/ 31 w 81"/>
                  <a:gd name="T101" fmla="*/ 122 h 127"/>
                  <a:gd name="T102" fmla="*/ 32 w 81"/>
                  <a:gd name="T103" fmla="*/ 122 h 127"/>
                  <a:gd name="T104" fmla="*/ 33 w 81"/>
                  <a:gd name="T105" fmla="*/ 121 h 127"/>
                  <a:gd name="T106" fmla="*/ 34 w 81"/>
                  <a:gd name="T107" fmla="*/ 121 h 127"/>
                  <a:gd name="T108" fmla="*/ 59 w 81"/>
                  <a:gd name="T109" fmla="*/ 122 h 127"/>
                  <a:gd name="T110" fmla="*/ 64 w 81"/>
                  <a:gd name="T111"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1" h="127">
                    <a:moveTo>
                      <a:pt x="64" y="122"/>
                    </a:moveTo>
                    <a:cubicBezTo>
                      <a:pt x="64" y="122"/>
                      <a:pt x="64" y="122"/>
                      <a:pt x="64" y="122"/>
                    </a:cubicBezTo>
                    <a:cubicBezTo>
                      <a:pt x="68" y="122"/>
                      <a:pt x="75" y="126"/>
                      <a:pt x="78" y="127"/>
                    </a:cubicBezTo>
                    <a:cubicBezTo>
                      <a:pt x="79" y="125"/>
                      <a:pt x="79" y="122"/>
                      <a:pt x="81" y="119"/>
                    </a:cubicBezTo>
                    <a:cubicBezTo>
                      <a:pt x="80" y="119"/>
                      <a:pt x="80" y="119"/>
                      <a:pt x="80" y="118"/>
                    </a:cubicBezTo>
                    <a:cubicBezTo>
                      <a:pt x="80" y="118"/>
                      <a:pt x="80" y="118"/>
                      <a:pt x="80" y="118"/>
                    </a:cubicBezTo>
                    <a:cubicBezTo>
                      <a:pt x="79" y="118"/>
                      <a:pt x="79" y="117"/>
                      <a:pt x="79" y="117"/>
                    </a:cubicBezTo>
                    <a:cubicBezTo>
                      <a:pt x="79" y="116"/>
                      <a:pt x="77" y="115"/>
                      <a:pt x="76" y="113"/>
                    </a:cubicBezTo>
                    <a:cubicBezTo>
                      <a:pt x="74" y="112"/>
                      <a:pt x="73" y="111"/>
                      <a:pt x="72" y="110"/>
                    </a:cubicBezTo>
                    <a:cubicBezTo>
                      <a:pt x="70" y="108"/>
                      <a:pt x="69" y="106"/>
                      <a:pt x="69" y="106"/>
                    </a:cubicBezTo>
                    <a:cubicBezTo>
                      <a:pt x="69" y="106"/>
                      <a:pt x="69" y="106"/>
                      <a:pt x="69" y="106"/>
                    </a:cubicBezTo>
                    <a:cubicBezTo>
                      <a:pt x="69" y="105"/>
                      <a:pt x="69" y="105"/>
                      <a:pt x="69" y="105"/>
                    </a:cubicBezTo>
                    <a:cubicBezTo>
                      <a:pt x="69" y="105"/>
                      <a:pt x="70" y="102"/>
                      <a:pt x="68" y="99"/>
                    </a:cubicBezTo>
                    <a:cubicBezTo>
                      <a:pt x="65" y="96"/>
                      <a:pt x="64" y="94"/>
                      <a:pt x="64" y="90"/>
                    </a:cubicBezTo>
                    <a:cubicBezTo>
                      <a:pt x="64" y="88"/>
                      <a:pt x="64" y="86"/>
                      <a:pt x="63" y="84"/>
                    </a:cubicBezTo>
                    <a:cubicBezTo>
                      <a:pt x="63" y="83"/>
                      <a:pt x="63" y="82"/>
                      <a:pt x="63" y="81"/>
                    </a:cubicBezTo>
                    <a:cubicBezTo>
                      <a:pt x="63" y="79"/>
                      <a:pt x="64" y="78"/>
                      <a:pt x="65" y="75"/>
                    </a:cubicBezTo>
                    <a:cubicBezTo>
                      <a:pt x="66" y="74"/>
                      <a:pt x="68" y="71"/>
                      <a:pt x="68" y="69"/>
                    </a:cubicBezTo>
                    <a:cubicBezTo>
                      <a:pt x="69" y="68"/>
                      <a:pt x="69" y="68"/>
                      <a:pt x="69" y="67"/>
                    </a:cubicBezTo>
                    <a:cubicBezTo>
                      <a:pt x="69" y="67"/>
                      <a:pt x="70" y="67"/>
                      <a:pt x="70" y="66"/>
                    </a:cubicBezTo>
                    <a:cubicBezTo>
                      <a:pt x="70" y="66"/>
                      <a:pt x="70" y="66"/>
                      <a:pt x="71" y="65"/>
                    </a:cubicBezTo>
                    <a:cubicBezTo>
                      <a:pt x="71" y="65"/>
                      <a:pt x="71" y="65"/>
                      <a:pt x="71" y="64"/>
                    </a:cubicBezTo>
                    <a:cubicBezTo>
                      <a:pt x="72" y="64"/>
                      <a:pt x="72" y="64"/>
                      <a:pt x="72" y="64"/>
                    </a:cubicBezTo>
                    <a:cubicBezTo>
                      <a:pt x="73" y="63"/>
                      <a:pt x="73" y="63"/>
                      <a:pt x="74" y="62"/>
                    </a:cubicBezTo>
                    <a:cubicBezTo>
                      <a:pt x="74" y="62"/>
                      <a:pt x="74" y="62"/>
                      <a:pt x="74" y="62"/>
                    </a:cubicBezTo>
                    <a:cubicBezTo>
                      <a:pt x="73" y="61"/>
                      <a:pt x="73" y="61"/>
                      <a:pt x="73" y="60"/>
                    </a:cubicBezTo>
                    <a:cubicBezTo>
                      <a:pt x="73" y="60"/>
                      <a:pt x="73" y="60"/>
                      <a:pt x="73" y="60"/>
                    </a:cubicBezTo>
                    <a:cubicBezTo>
                      <a:pt x="72" y="60"/>
                      <a:pt x="72" y="59"/>
                      <a:pt x="72" y="58"/>
                    </a:cubicBezTo>
                    <a:cubicBezTo>
                      <a:pt x="72" y="58"/>
                      <a:pt x="72" y="58"/>
                      <a:pt x="72" y="58"/>
                    </a:cubicBezTo>
                    <a:cubicBezTo>
                      <a:pt x="72" y="57"/>
                      <a:pt x="71" y="57"/>
                      <a:pt x="71" y="56"/>
                    </a:cubicBezTo>
                    <a:cubicBezTo>
                      <a:pt x="71" y="56"/>
                      <a:pt x="71" y="56"/>
                      <a:pt x="71" y="56"/>
                    </a:cubicBezTo>
                    <a:cubicBezTo>
                      <a:pt x="71" y="55"/>
                      <a:pt x="71" y="55"/>
                      <a:pt x="71" y="54"/>
                    </a:cubicBezTo>
                    <a:cubicBezTo>
                      <a:pt x="70" y="52"/>
                      <a:pt x="68" y="50"/>
                      <a:pt x="65" y="48"/>
                    </a:cubicBezTo>
                    <a:cubicBezTo>
                      <a:pt x="64" y="48"/>
                      <a:pt x="63" y="47"/>
                      <a:pt x="62" y="45"/>
                    </a:cubicBezTo>
                    <a:cubicBezTo>
                      <a:pt x="58" y="42"/>
                      <a:pt x="58" y="39"/>
                      <a:pt x="58" y="37"/>
                    </a:cubicBezTo>
                    <a:cubicBezTo>
                      <a:pt x="59" y="37"/>
                      <a:pt x="59" y="37"/>
                      <a:pt x="59" y="37"/>
                    </a:cubicBezTo>
                    <a:cubicBezTo>
                      <a:pt x="59" y="34"/>
                      <a:pt x="62" y="34"/>
                      <a:pt x="65" y="34"/>
                    </a:cubicBezTo>
                    <a:cubicBezTo>
                      <a:pt x="67" y="34"/>
                      <a:pt x="68" y="34"/>
                      <a:pt x="69" y="34"/>
                    </a:cubicBezTo>
                    <a:cubicBezTo>
                      <a:pt x="71" y="34"/>
                      <a:pt x="72" y="34"/>
                      <a:pt x="73" y="34"/>
                    </a:cubicBezTo>
                    <a:cubicBezTo>
                      <a:pt x="71" y="32"/>
                      <a:pt x="68" y="25"/>
                      <a:pt x="68" y="19"/>
                    </a:cubicBezTo>
                    <a:cubicBezTo>
                      <a:pt x="68" y="17"/>
                      <a:pt x="68" y="15"/>
                      <a:pt x="67" y="13"/>
                    </a:cubicBezTo>
                    <a:cubicBezTo>
                      <a:pt x="67" y="12"/>
                      <a:pt x="67" y="11"/>
                      <a:pt x="67" y="9"/>
                    </a:cubicBezTo>
                    <a:cubicBezTo>
                      <a:pt x="67" y="8"/>
                      <a:pt x="66" y="4"/>
                      <a:pt x="63" y="1"/>
                    </a:cubicBezTo>
                    <a:cubicBezTo>
                      <a:pt x="63" y="1"/>
                      <a:pt x="63" y="1"/>
                      <a:pt x="62" y="0"/>
                    </a:cubicBezTo>
                    <a:cubicBezTo>
                      <a:pt x="62" y="0"/>
                      <a:pt x="62" y="0"/>
                      <a:pt x="62" y="0"/>
                    </a:cubicBezTo>
                    <a:cubicBezTo>
                      <a:pt x="62" y="0"/>
                      <a:pt x="61" y="0"/>
                      <a:pt x="61" y="0"/>
                    </a:cubicBezTo>
                    <a:cubicBezTo>
                      <a:pt x="61" y="0"/>
                      <a:pt x="61" y="0"/>
                      <a:pt x="61" y="0"/>
                    </a:cubicBezTo>
                    <a:cubicBezTo>
                      <a:pt x="61" y="1"/>
                      <a:pt x="61" y="1"/>
                      <a:pt x="61" y="1"/>
                    </a:cubicBezTo>
                    <a:cubicBezTo>
                      <a:pt x="61" y="1"/>
                      <a:pt x="61" y="2"/>
                      <a:pt x="61" y="2"/>
                    </a:cubicBezTo>
                    <a:cubicBezTo>
                      <a:pt x="61" y="2"/>
                      <a:pt x="61" y="2"/>
                      <a:pt x="61" y="3"/>
                    </a:cubicBezTo>
                    <a:cubicBezTo>
                      <a:pt x="61" y="3"/>
                      <a:pt x="61" y="3"/>
                      <a:pt x="61" y="4"/>
                    </a:cubicBezTo>
                    <a:cubicBezTo>
                      <a:pt x="61" y="4"/>
                      <a:pt x="61" y="4"/>
                      <a:pt x="61" y="4"/>
                    </a:cubicBezTo>
                    <a:cubicBezTo>
                      <a:pt x="61" y="4"/>
                      <a:pt x="61" y="5"/>
                      <a:pt x="61" y="5"/>
                    </a:cubicBezTo>
                    <a:cubicBezTo>
                      <a:pt x="61" y="6"/>
                      <a:pt x="63" y="8"/>
                      <a:pt x="65" y="9"/>
                    </a:cubicBezTo>
                    <a:cubicBezTo>
                      <a:pt x="67" y="9"/>
                      <a:pt x="67" y="12"/>
                      <a:pt x="66" y="15"/>
                    </a:cubicBezTo>
                    <a:cubicBezTo>
                      <a:pt x="66" y="15"/>
                      <a:pt x="66" y="16"/>
                      <a:pt x="66" y="17"/>
                    </a:cubicBezTo>
                    <a:cubicBezTo>
                      <a:pt x="66" y="19"/>
                      <a:pt x="63" y="20"/>
                      <a:pt x="61" y="20"/>
                    </a:cubicBezTo>
                    <a:cubicBezTo>
                      <a:pt x="60" y="20"/>
                      <a:pt x="59" y="21"/>
                      <a:pt x="59" y="21"/>
                    </a:cubicBezTo>
                    <a:cubicBezTo>
                      <a:pt x="58" y="23"/>
                      <a:pt x="53" y="31"/>
                      <a:pt x="53" y="32"/>
                    </a:cubicBezTo>
                    <a:cubicBezTo>
                      <a:pt x="53" y="34"/>
                      <a:pt x="52" y="40"/>
                      <a:pt x="49" y="41"/>
                    </a:cubicBezTo>
                    <a:cubicBezTo>
                      <a:pt x="48" y="41"/>
                      <a:pt x="49" y="44"/>
                      <a:pt x="49" y="45"/>
                    </a:cubicBezTo>
                    <a:cubicBezTo>
                      <a:pt x="49" y="46"/>
                      <a:pt x="49" y="46"/>
                      <a:pt x="49" y="46"/>
                    </a:cubicBezTo>
                    <a:cubicBezTo>
                      <a:pt x="49" y="47"/>
                      <a:pt x="47" y="48"/>
                      <a:pt x="46" y="49"/>
                    </a:cubicBezTo>
                    <a:cubicBezTo>
                      <a:pt x="45" y="50"/>
                      <a:pt x="43" y="51"/>
                      <a:pt x="43" y="53"/>
                    </a:cubicBezTo>
                    <a:cubicBezTo>
                      <a:pt x="43" y="55"/>
                      <a:pt x="40" y="62"/>
                      <a:pt x="36" y="69"/>
                    </a:cubicBezTo>
                    <a:cubicBezTo>
                      <a:pt x="35" y="70"/>
                      <a:pt x="35" y="70"/>
                      <a:pt x="35" y="70"/>
                    </a:cubicBezTo>
                    <a:cubicBezTo>
                      <a:pt x="34" y="71"/>
                      <a:pt x="34" y="71"/>
                      <a:pt x="34" y="72"/>
                    </a:cubicBezTo>
                    <a:cubicBezTo>
                      <a:pt x="32" y="75"/>
                      <a:pt x="31" y="77"/>
                      <a:pt x="30" y="77"/>
                    </a:cubicBezTo>
                    <a:cubicBezTo>
                      <a:pt x="29" y="77"/>
                      <a:pt x="29" y="76"/>
                      <a:pt x="28" y="75"/>
                    </a:cubicBezTo>
                    <a:cubicBezTo>
                      <a:pt x="28" y="73"/>
                      <a:pt x="25" y="70"/>
                      <a:pt x="23" y="70"/>
                    </a:cubicBezTo>
                    <a:cubicBezTo>
                      <a:pt x="22" y="70"/>
                      <a:pt x="22" y="70"/>
                      <a:pt x="22" y="70"/>
                    </a:cubicBezTo>
                    <a:cubicBezTo>
                      <a:pt x="20" y="71"/>
                      <a:pt x="19" y="71"/>
                      <a:pt x="18" y="71"/>
                    </a:cubicBezTo>
                    <a:cubicBezTo>
                      <a:pt x="17" y="71"/>
                      <a:pt x="17" y="71"/>
                      <a:pt x="16" y="71"/>
                    </a:cubicBezTo>
                    <a:cubicBezTo>
                      <a:pt x="16" y="71"/>
                      <a:pt x="15" y="71"/>
                      <a:pt x="15" y="71"/>
                    </a:cubicBezTo>
                    <a:cubicBezTo>
                      <a:pt x="14" y="72"/>
                      <a:pt x="8" y="77"/>
                      <a:pt x="3" y="83"/>
                    </a:cubicBezTo>
                    <a:cubicBezTo>
                      <a:pt x="3" y="83"/>
                      <a:pt x="3" y="83"/>
                      <a:pt x="2" y="84"/>
                    </a:cubicBezTo>
                    <a:cubicBezTo>
                      <a:pt x="2" y="84"/>
                      <a:pt x="2" y="84"/>
                      <a:pt x="2" y="84"/>
                    </a:cubicBezTo>
                    <a:cubicBezTo>
                      <a:pt x="2" y="84"/>
                      <a:pt x="2" y="84"/>
                      <a:pt x="2" y="85"/>
                    </a:cubicBezTo>
                    <a:cubicBezTo>
                      <a:pt x="2" y="85"/>
                      <a:pt x="2" y="85"/>
                      <a:pt x="2" y="85"/>
                    </a:cubicBezTo>
                    <a:cubicBezTo>
                      <a:pt x="2" y="85"/>
                      <a:pt x="2" y="85"/>
                      <a:pt x="2" y="86"/>
                    </a:cubicBezTo>
                    <a:cubicBezTo>
                      <a:pt x="2" y="86"/>
                      <a:pt x="2" y="86"/>
                      <a:pt x="2" y="86"/>
                    </a:cubicBezTo>
                    <a:cubicBezTo>
                      <a:pt x="2" y="87"/>
                      <a:pt x="2" y="87"/>
                      <a:pt x="2" y="87"/>
                    </a:cubicBezTo>
                    <a:cubicBezTo>
                      <a:pt x="2" y="87"/>
                      <a:pt x="2" y="88"/>
                      <a:pt x="2" y="88"/>
                    </a:cubicBezTo>
                    <a:cubicBezTo>
                      <a:pt x="1" y="88"/>
                      <a:pt x="1" y="89"/>
                      <a:pt x="1" y="89"/>
                    </a:cubicBezTo>
                    <a:cubicBezTo>
                      <a:pt x="1" y="89"/>
                      <a:pt x="1" y="89"/>
                      <a:pt x="1" y="90"/>
                    </a:cubicBezTo>
                    <a:cubicBezTo>
                      <a:pt x="1" y="90"/>
                      <a:pt x="1" y="90"/>
                      <a:pt x="1" y="91"/>
                    </a:cubicBezTo>
                    <a:cubicBezTo>
                      <a:pt x="1" y="91"/>
                      <a:pt x="1" y="91"/>
                      <a:pt x="1" y="91"/>
                    </a:cubicBezTo>
                    <a:cubicBezTo>
                      <a:pt x="0" y="92"/>
                      <a:pt x="0" y="92"/>
                      <a:pt x="0" y="93"/>
                    </a:cubicBezTo>
                    <a:cubicBezTo>
                      <a:pt x="0" y="93"/>
                      <a:pt x="0" y="93"/>
                      <a:pt x="0" y="93"/>
                    </a:cubicBezTo>
                    <a:cubicBezTo>
                      <a:pt x="0" y="94"/>
                      <a:pt x="0" y="94"/>
                      <a:pt x="0" y="94"/>
                    </a:cubicBezTo>
                    <a:cubicBezTo>
                      <a:pt x="1" y="95"/>
                      <a:pt x="2" y="97"/>
                      <a:pt x="3" y="98"/>
                    </a:cubicBezTo>
                    <a:cubicBezTo>
                      <a:pt x="3" y="99"/>
                      <a:pt x="3" y="100"/>
                      <a:pt x="4" y="100"/>
                    </a:cubicBezTo>
                    <a:cubicBezTo>
                      <a:pt x="5" y="101"/>
                      <a:pt x="6" y="102"/>
                      <a:pt x="7" y="102"/>
                    </a:cubicBezTo>
                    <a:cubicBezTo>
                      <a:pt x="8" y="102"/>
                      <a:pt x="8" y="102"/>
                      <a:pt x="9" y="102"/>
                    </a:cubicBezTo>
                    <a:cubicBezTo>
                      <a:pt x="10" y="101"/>
                      <a:pt x="11" y="101"/>
                      <a:pt x="12" y="102"/>
                    </a:cubicBezTo>
                    <a:cubicBezTo>
                      <a:pt x="15" y="103"/>
                      <a:pt x="17" y="112"/>
                      <a:pt x="16" y="114"/>
                    </a:cubicBezTo>
                    <a:cubicBezTo>
                      <a:pt x="16" y="114"/>
                      <a:pt x="15" y="115"/>
                      <a:pt x="15" y="116"/>
                    </a:cubicBezTo>
                    <a:cubicBezTo>
                      <a:pt x="14" y="118"/>
                      <a:pt x="13" y="121"/>
                      <a:pt x="14" y="123"/>
                    </a:cubicBezTo>
                    <a:cubicBezTo>
                      <a:pt x="28" y="123"/>
                      <a:pt x="28" y="123"/>
                      <a:pt x="28" y="123"/>
                    </a:cubicBezTo>
                    <a:cubicBezTo>
                      <a:pt x="30" y="122"/>
                      <a:pt x="30" y="122"/>
                      <a:pt x="30" y="122"/>
                    </a:cubicBezTo>
                    <a:cubicBezTo>
                      <a:pt x="30" y="122"/>
                      <a:pt x="30" y="122"/>
                      <a:pt x="30" y="122"/>
                    </a:cubicBezTo>
                    <a:cubicBezTo>
                      <a:pt x="31" y="122"/>
                      <a:pt x="31" y="122"/>
                      <a:pt x="31" y="122"/>
                    </a:cubicBezTo>
                    <a:cubicBezTo>
                      <a:pt x="32" y="122"/>
                      <a:pt x="32" y="122"/>
                      <a:pt x="32" y="122"/>
                    </a:cubicBezTo>
                    <a:cubicBezTo>
                      <a:pt x="32" y="122"/>
                      <a:pt x="32" y="122"/>
                      <a:pt x="32" y="122"/>
                    </a:cubicBezTo>
                    <a:cubicBezTo>
                      <a:pt x="33" y="121"/>
                      <a:pt x="33" y="121"/>
                      <a:pt x="33" y="121"/>
                    </a:cubicBezTo>
                    <a:cubicBezTo>
                      <a:pt x="33" y="121"/>
                      <a:pt x="33" y="121"/>
                      <a:pt x="33" y="121"/>
                    </a:cubicBezTo>
                    <a:cubicBezTo>
                      <a:pt x="33" y="121"/>
                      <a:pt x="33" y="121"/>
                      <a:pt x="34" y="121"/>
                    </a:cubicBezTo>
                    <a:cubicBezTo>
                      <a:pt x="34" y="121"/>
                      <a:pt x="34" y="121"/>
                      <a:pt x="34" y="121"/>
                    </a:cubicBezTo>
                    <a:cubicBezTo>
                      <a:pt x="36" y="121"/>
                      <a:pt x="43" y="122"/>
                      <a:pt x="50" y="122"/>
                    </a:cubicBezTo>
                    <a:cubicBezTo>
                      <a:pt x="53" y="122"/>
                      <a:pt x="56" y="122"/>
                      <a:pt x="59" y="122"/>
                    </a:cubicBezTo>
                    <a:cubicBezTo>
                      <a:pt x="62" y="122"/>
                      <a:pt x="63" y="122"/>
                      <a:pt x="63" y="122"/>
                    </a:cubicBezTo>
                    <a:cubicBezTo>
                      <a:pt x="63" y="122"/>
                      <a:pt x="63" y="122"/>
                      <a:pt x="64" y="122"/>
                    </a:cubicBezTo>
                    <a:cubicBezTo>
                      <a:pt x="64" y="122"/>
                      <a:pt x="64" y="122"/>
                      <a:pt x="64" y="122"/>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6" name="Freeform 198">
                <a:extLst>
                  <a:ext uri="{FF2B5EF4-FFF2-40B4-BE49-F238E27FC236}">
                    <a16:creationId xmlns:a16="http://schemas.microsoft.com/office/drawing/2014/main" id="{1E153327-2574-4BA4-905A-3B34BF68F577}"/>
                  </a:ext>
                </a:extLst>
              </p:cNvPr>
              <p:cNvSpPr>
                <a:spLocks/>
              </p:cNvSpPr>
              <p:nvPr/>
            </p:nvSpPr>
            <p:spPr bwMode="auto">
              <a:xfrm>
                <a:off x="7003990" y="3818828"/>
                <a:ext cx="591519" cy="464230"/>
              </a:xfrm>
              <a:custGeom>
                <a:avLst/>
                <a:gdLst>
                  <a:gd name="T0" fmla="*/ 230 w 236"/>
                  <a:gd name="T1" fmla="*/ 117 h 188"/>
                  <a:gd name="T2" fmla="*/ 229 w 236"/>
                  <a:gd name="T3" fmla="*/ 117 h 188"/>
                  <a:gd name="T4" fmla="*/ 227 w 236"/>
                  <a:gd name="T5" fmla="*/ 117 h 188"/>
                  <a:gd name="T6" fmla="*/ 203 w 236"/>
                  <a:gd name="T7" fmla="*/ 114 h 188"/>
                  <a:gd name="T8" fmla="*/ 202 w 236"/>
                  <a:gd name="T9" fmla="*/ 114 h 188"/>
                  <a:gd name="T10" fmla="*/ 199 w 236"/>
                  <a:gd name="T11" fmla="*/ 111 h 188"/>
                  <a:gd name="T12" fmla="*/ 197 w 236"/>
                  <a:gd name="T13" fmla="*/ 109 h 188"/>
                  <a:gd name="T14" fmla="*/ 195 w 236"/>
                  <a:gd name="T15" fmla="*/ 107 h 188"/>
                  <a:gd name="T16" fmla="*/ 194 w 236"/>
                  <a:gd name="T17" fmla="*/ 103 h 188"/>
                  <a:gd name="T18" fmla="*/ 188 w 236"/>
                  <a:gd name="T19" fmla="*/ 95 h 188"/>
                  <a:gd name="T20" fmla="*/ 188 w 236"/>
                  <a:gd name="T21" fmla="*/ 95 h 188"/>
                  <a:gd name="T22" fmla="*/ 186 w 236"/>
                  <a:gd name="T23" fmla="*/ 94 h 188"/>
                  <a:gd name="T24" fmla="*/ 184 w 236"/>
                  <a:gd name="T25" fmla="*/ 94 h 188"/>
                  <a:gd name="T26" fmla="*/ 182 w 236"/>
                  <a:gd name="T27" fmla="*/ 92 h 188"/>
                  <a:gd name="T28" fmla="*/ 180 w 236"/>
                  <a:gd name="T29" fmla="*/ 90 h 188"/>
                  <a:gd name="T30" fmla="*/ 179 w 236"/>
                  <a:gd name="T31" fmla="*/ 88 h 188"/>
                  <a:gd name="T32" fmla="*/ 168 w 236"/>
                  <a:gd name="T33" fmla="*/ 63 h 188"/>
                  <a:gd name="T34" fmla="*/ 155 w 236"/>
                  <a:gd name="T35" fmla="*/ 46 h 188"/>
                  <a:gd name="T36" fmla="*/ 140 w 236"/>
                  <a:gd name="T37" fmla="*/ 40 h 188"/>
                  <a:gd name="T38" fmla="*/ 132 w 236"/>
                  <a:gd name="T39" fmla="*/ 39 h 188"/>
                  <a:gd name="T40" fmla="*/ 127 w 236"/>
                  <a:gd name="T41" fmla="*/ 38 h 188"/>
                  <a:gd name="T42" fmla="*/ 124 w 236"/>
                  <a:gd name="T43" fmla="*/ 38 h 188"/>
                  <a:gd name="T44" fmla="*/ 121 w 236"/>
                  <a:gd name="T45" fmla="*/ 38 h 188"/>
                  <a:gd name="T46" fmla="*/ 74 w 236"/>
                  <a:gd name="T47" fmla="*/ 9 h 188"/>
                  <a:gd name="T48" fmla="*/ 51 w 236"/>
                  <a:gd name="T49" fmla="*/ 1 h 188"/>
                  <a:gd name="T50" fmla="*/ 46 w 236"/>
                  <a:gd name="T51" fmla="*/ 2 h 188"/>
                  <a:gd name="T52" fmla="*/ 27 w 236"/>
                  <a:gd name="T53" fmla="*/ 9 h 188"/>
                  <a:gd name="T54" fmla="*/ 33 w 236"/>
                  <a:gd name="T55" fmla="*/ 23 h 188"/>
                  <a:gd name="T56" fmla="*/ 19 w 236"/>
                  <a:gd name="T57" fmla="*/ 34 h 188"/>
                  <a:gd name="T58" fmla="*/ 14 w 236"/>
                  <a:gd name="T59" fmla="*/ 36 h 188"/>
                  <a:gd name="T60" fmla="*/ 12 w 236"/>
                  <a:gd name="T61" fmla="*/ 36 h 188"/>
                  <a:gd name="T62" fmla="*/ 3 w 236"/>
                  <a:gd name="T63" fmla="*/ 32 h 188"/>
                  <a:gd name="T64" fmla="*/ 1 w 236"/>
                  <a:gd name="T65" fmla="*/ 34 h 188"/>
                  <a:gd name="T66" fmla="*/ 1 w 236"/>
                  <a:gd name="T67" fmla="*/ 48 h 188"/>
                  <a:gd name="T68" fmla="*/ 28 w 236"/>
                  <a:gd name="T69" fmla="*/ 86 h 188"/>
                  <a:gd name="T70" fmla="*/ 46 w 236"/>
                  <a:gd name="T71" fmla="*/ 110 h 188"/>
                  <a:gd name="T72" fmla="*/ 58 w 236"/>
                  <a:gd name="T73" fmla="*/ 142 h 188"/>
                  <a:gd name="T74" fmla="*/ 84 w 236"/>
                  <a:gd name="T75" fmla="*/ 180 h 188"/>
                  <a:gd name="T76" fmla="*/ 89 w 236"/>
                  <a:gd name="T77" fmla="*/ 188 h 188"/>
                  <a:gd name="T78" fmla="*/ 91 w 236"/>
                  <a:gd name="T79" fmla="*/ 187 h 188"/>
                  <a:gd name="T80" fmla="*/ 92 w 236"/>
                  <a:gd name="T81" fmla="*/ 187 h 188"/>
                  <a:gd name="T82" fmla="*/ 92 w 236"/>
                  <a:gd name="T83" fmla="*/ 187 h 188"/>
                  <a:gd name="T84" fmla="*/ 92 w 236"/>
                  <a:gd name="T85" fmla="*/ 180 h 188"/>
                  <a:gd name="T86" fmla="*/ 106 w 236"/>
                  <a:gd name="T87" fmla="*/ 177 h 188"/>
                  <a:gd name="T88" fmla="*/ 125 w 236"/>
                  <a:gd name="T89" fmla="*/ 179 h 188"/>
                  <a:gd name="T90" fmla="*/ 143 w 236"/>
                  <a:gd name="T91" fmla="*/ 178 h 188"/>
                  <a:gd name="T92" fmla="*/ 183 w 236"/>
                  <a:gd name="T93" fmla="*/ 161 h 188"/>
                  <a:gd name="T94" fmla="*/ 227 w 236"/>
                  <a:gd name="T95" fmla="*/ 147 h 188"/>
                  <a:gd name="T96" fmla="*/ 228 w 236"/>
                  <a:gd name="T97" fmla="*/ 14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6" h="188">
                    <a:moveTo>
                      <a:pt x="236" y="124"/>
                    </a:moveTo>
                    <a:cubicBezTo>
                      <a:pt x="236" y="122"/>
                      <a:pt x="233" y="117"/>
                      <a:pt x="231" y="117"/>
                    </a:cubicBezTo>
                    <a:cubicBezTo>
                      <a:pt x="231" y="117"/>
                      <a:pt x="230" y="117"/>
                      <a:pt x="230" y="117"/>
                    </a:cubicBezTo>
                    <a:cubicBezTo>
                      <a:pt x="230" y="117"/>
                      <a:pt x="230" y="117"/>
                      <a:pt x="230" y="117"/>
                    </a:cubicBezTo>
                    <a:cubicBezTo>
                      <a:pt x="230" y="117"/>
                      <a:pt x="230" y="117"/>
                      <a:pt x="229" y="117"/>
                    </a:cubicBezTo>
                    <a:cubicBezTo>
                      <a:pt x="229" y="117"/>
                      <a:pt x="229" y="117"/>
                      <a:pt x="229" y="117"/>
                    </a:cubicBezTo>
                    <a:cubicBezTo>
                      <a:pt x="229" y="117"/>
                      <a:pt x="229" y="117"/>
                      <a:pt x="229" y="117"/>
                    </a:cubicBezTo>
                    <a:cubicBezTo>
                      <a:pt x="228" y="117"/>
                      <a:pt x="228" y="117"/>
                      <a:pt x="228" y="117"/>
                    </a:cubicBezTo>
                    <a:cubicBezTo>
                      <a:pt x="227" y="117"/>
                      <a:pt x="227" y="117"/>
                      <a:pt x="227" y="117"/>
                    </a:cubicBezTo>
                    <a:cubicBezTo>
                      <a:pt x="227" y="117"/>
                      <a:pt x="227" y="117"/>
                      <a:pt x="227" y="117"/>
                    </a:cubicBezTo>
                    <a:cubicBezTo>
                      <a:pt x="225" y="117"/>
                      <a:pt x="223" y="117"/>
                      <a:pt x="220" y="116"/>
                    </a:cubicBezTo>
                    <a:cubicBezTo>
                      <a:pt x="214" y="116"/>
                      <a:pt x="206" y="115"/>
                      <a:pt x="203" y="114"/>
                    </a:cubicBezTo>
                    <a:cubicBezTo>
                      <a:pt x="203" y="114"/>
                      <a:pt x="203" y="114"/>
                      <a:pt x="203" y="114"/>
                    </a:cubicBezTo>
                    <a:cubicBezTo>
                      <a:pt x="203" y="114"/>
                      <a:pt x="203" y="114"/>
                      <a:pt x="202" y="114"/>
                    </a:cubicBezTo>
                    <a:cubicBezTo>
                      <a:pt x="202" y="114"/>
                      <a:pt x="202" y="114"/>
                      <a:pt x="202" y="114"/>
                    </a:cubicBezTo>
                    <a:cubicBezTo>
                      <a:pt x="201" y="113"/>
                      <a:pt x="201" y="113"/>
                      <a:pt x="200" y="112"/>
                    </a:cubicBezTo>
                    <a:cubicBezTo>
                      <a:pt x="200" y="112"/>
                      <a:pt x="200" y="112"/>
                      <a:pt x="200" y="112"/>
                    </a:cubicBezTo>
                    <a:cubicBezTo>
                      <a:pt x="199" y="112"/>
                      <a:pt x="199" y="112"/>
                      <a:pt x="199" y="111"/>
                    </a:cubicBezTo>
                    <a:cubicBezTo>
                      <a:pt x="199" y="111"/>
                      <a:pt x="199" y="111"/>
                      <a:pt x="198" y="111"/>
                    </a:cubicBezTo>
                    <a:cubicBezTo>
                      <a:pt x="198" y="111"/>
                      <a:pt x="198" y="110"/>
                      <a:pt x="198" y="110"/>
                    </a:cubicBezTo>
                    <a:cubicBezTo>
                      <a:pt x="197" y="110"/>
                      <a:pt x="197" y="110"/>
                      <a:pt x="197" y="109"/>
                    </a:cubicBezTo>
                    <a:cubicBezTo>
                      <a:pt x="197" y="109"/>
                      <a:pt x="197" y="109"/>
                      <a:pt x="196" y="108"/>
                    </a:cubicBezTo>
                    <a:cubicBezTo>
                      <a:pt x="196" y="108"/>
                      <a:pt x="196" y="108"/>
                      <a:pt x="196" y="108"/>
                    </a:cubicBezTo>
                    <a:cubicBezTo>
                      <a:pt x="195" y="107"/>
                      <a:pt x="195" y="107"/>
                      <a:pt x="195" y="107"/>
                    </a:cubicBezTo>
                    <a:cubicBezTo>
                      <a:pt x="195" y="106"/>
                      <a:pt x="195" y="106"/>
                      <a:pt x="194" y="106"/>
                    </a:cubicBezTo>
                    <a:cubicBezTo>
                      <a:pt x="194" y="105"/>
                      <a:pt x="194" y="105"/>
                      <a:pt x="194" y="105"/>
                    </a:cubicBezTo>
                    <a:cubicBezTo>
                      <a:pt x="194" y="104"/>
                      <a:pt x="194" y="104"/>
                      <a:pt x="194" y="103"/>
                    </a:cubicBezTo>
                    <a:cubicBezTo>
                      <a:pt x="193" y="103"/>
                      <a:pt x="193" y="103"/>
                      <a:pt x="193" y="102"/>
                    </a:cubicBezTo>
                    <a:cubicBezTo>
                      <a:pt x="193" y="102"/>
                      <a:pt x="193" y="102"/>
                      <a:pt x="193" y="101"/>
                    </a:cubicBezTo>
                    <a:cubicBezTo>
                      <a:pt x="191" y="100"/>
                      <a:pt x="189" y="97"/>
                      <a:pt x="188" y="95"/>
                    </a:cubicBezTo>
                    <a:cubicBezTo>
                      <a:pt x="188" y="95"/>
                      <a:pt x="188" y="95"/>
                      <a:pt x="188" y="95"/>
                    </a:cubicBezTo>
                    <a:cubicBezTo>
                      <a:pt x="188" y="95"/>
                      <a:pt x="188" y="95"/>
                      <a:pt x="188" y="95"/>
                    </a:cubicBezTo>
                    <a:cubicBezTo>
                      <a:pt x="188" y="95"/>
                      <a:pt x="188" y="95"/>
                      <a:pt x="188" y="95"/>
                    </a:cubicBezTo>
                    <a:cubicBezTo>
                      <a:pt x="188" y="95"/>
                      <a:pt x="187" y="95"/>
                      <a:pt x="187" y="95"/>
                    </a:cubicBezTo>
                    <a:cubicBezTo>
                      <a:pt x="187" y="94"/>
                      <a:pt x="187" y="94"/>
                      <a:pt x="187" y="94"/>
                    </a:cubicBezTo>
                    <a:cubicBezTo>
                      <a:pt x="186" y="94"/>
                      <a:pt x="186" y="94"/>
                      <a:pt x="186" y="94"/>
                    </a:cubicBezTo>
                    <a:cubicBezTo>
                      <a:pt x="186" y="94"/>
                      <a:pt x="186" y="94"/>
                      <a:pt x="185" y="94"/>
                    </a:cubicBezTo>
                    <a:cubicBezTo>
                      <a:pt x="185" y="94"/>
                      <a:pt x="185" y="94"/>
                      <a:pt x="185" y="94"/>
                    </a:cubicBezTo>
                    <a:cubicBezTo>
                      <a:pt x="184" y="94"/>
                      <a:pt x="184" y="94"/>
                      <a:pt x="184" y="94"/>
                    </a:cubicBezTo>
                    <a:cubicBezTo>
                      <a:pt x="184" y="94"/>
                      <a:pt x="184" y="93"/>
                      <a:pt x="183" y="93"/>
                    </a:cubicBezTo>
                    <a:cubicBezTo>
                      <a:pt x="183" y="93"/>
                      <a:pt x="183" y="93"/>
                      <a:pt x="183" y="93"/>
                    </a:cubicBezTo>
                    <a:cubicBezTo>
                      <a:pt x="183" y="93"/>
                      <a:pt x="182" y="93"/>
                      <a:pt x="182" y="92"/>
                    </a:cubicBezTo>
                    <a:cubicBezTo>
                      <a:pt x="182" y="92"/>
                      <a:pt x="182" y="92"/>
                      <a:pt x="181" y="92"/>
                    </a:cubicBezTo>
                    <a:cubicBezTo>
                      <a:pt x="181" y="92"/>
                      <a:pt x="181" y="91"/>
                      <a:pt x="181" y="91"/>
                    </a:cubicBezTo>
                    <a:cubicBezTo>
                      <a:pt x="181" y="91"/>
                      <a:pt x="181" y="91"/>
                      <a:pt x="180" y="90"/>
                    </a:cubicBezTo>
                    <a:cubicBezTo>
                      <a:pt x="180" y="90"/>
                      <a:pt x="180" y="90"/>
                      <a:pt x="180" y="90"/>
                    </a:cubicBezTo>
                    <a:cubicBezTo>
                      <a:pt x="180" y="89"/>
                      <a:pt x="180" y="89"/>
                      <a:pt x="179" y="88"/>
                    </a:cubicBezTo>
                    <a:cubicBezTo>
                      <a:pt x="179" y="88"/>
                      <a:pt x="179" y="88"/>
                      <a:pt x="179" y="88"/>
                    </a:cubicBezTo>
                    <a:cubicBezTo>
                      <a:pt x="177" y="86"/>
                      <a:pt x="173" y="80"/>
                      <a:pt x="172" y="77"/>
                    </a:cubicBezTo>
                    <a:cubicBezTo>
                      <a:pt x="172" y="76"/>
                      <a:pt x="172" y="75"/>
                      <a:pt x="173" y="74"/>
                    </a:cubicBezTo>
                    <a:cubicBezTo>
                      <a:pt x="175" y="72"/>
                      <a:pt x="172" y="67"/>
                      <a:pt x="168" y="63"/>
                    </a:cubicBezTo>
                    <a:cubicBezTo>
                      <a:pt x="167" y="62"/>
                      <a:pt x="167" y="62"/>
                      <a:pt x="167" y="62"/>
                    </a:cubicBezTo>
                    <a:cubicBezTo>
                      <a:pt x="162" y="58"/>
                      <a:pt x="157" y="53"/>
                      <a:pt x="156" y="49"/>
                    </a:cubicBezTo>
                    <a:cubicBezTo>
                      <a:pt x="156" y="49"/>
                      <a:pt x="156" y="47"/>
                      <a:pt x="155" y="46"/>
                    </a:cubicBezTo>
                    <a:cubicBezTo>
                      <a:pt x="146" y="45"/>
                      <a:pt x="146" y="45"/>
                      <a:pt x="146" y="45"/>
                    </a:cubicBezTo>
                    <a:cubicBezTo>
                      <a:pt x="141" y="40"/>
                      <a:pt x="141" y="40"/>
                      <a:pt x="141" y="40"/>
                    </a:cubicBezTo>
                    <a:cubicBezTo>
                      <a:pt x="140" y="40"/>
                      <a:pt x="140" y="40"/>
                      <a:pt x="140" y="40"/>
                    </a:cubicBezTo>
                    <a:cubicBezTo>
                      <a:pt x="139" y="40"/>
                      <a:pt x="137" y="40"/>
                      <a:pt x="135" y="39"/>
                    </a:cubicBezTo>
                    <a:cubicBezTo>
                      <a:pt x="134" y="39"/>
                      <a:pt x="133" y="39"/>
                      <a:pt x="133" y="39"/>
                    </a:cubicBezTo>
                    <a:cubicBezTo>
                      <a:pt x="132" y="39"/>
                      <a:pt x="132" y="39"/>
                      <a:pt x="132" y="39"/>
                    </a:cubicBezTo>
                    <a:cubicBezTo>
                      <a:pt x="131" y="39"/>
                      <a:pt x="131" y="39"/>
                      <a:pt x="130" y="39"/>
                    </a:cubicBezTo>
                    <a:cubicBezTo>
                      <a:pt x="130" y="39"/>
                      <a:pt x="129" y="39"/>
                      <a:pt x="129" y="39"/>
                    </a:cubicBezTo>
                    <a:cubicBezTo>
                      <a:pt x="128" y="39"/>
                      <a:pt x="128" y="39"/>
                      <a:pt x="127" y="38"/>
                    </a:cubicBezTo>
                    <a:cubicBezTo>
                      <a:pt x="127" y="38"/>
                      <a:pt x="126" y="38"/>
                      <a:pt x="126" y="38"/>
                    </a:cubicBezTo>
                    <a:cubicBezTo>
                      <a:pt x="126" y="38"/>
                      <a:pt x="125" y="38"/>
                      <a:pt x="125" y="38"/>
                    </a:cubicBezTo>
                    <a:cubicBezTo>
                      <a:pt x="124" y="38"/>
                      <a:pt x="124" y="38"/>
                      <a:pt x="124" y="38"/>
                    </a:cubicBezTo>
                    <a:cubicBezTo>
                      <a:pt x="123" y="38"/>
                      <a:pt x="123" y="38"/>
                      <a:pt x="122" y="38"/>
                    </a:cubicBezTo>
                    <a:cubicBezTo>
                      <a:pt x="122" y="38"/>
                      <a:pt x="122" y="38"/>
                      <a:pt x="122" y="38"/>
                    </a:cubicBezTo>
                    <a:cubicBezTo>
                      <a:pt x="122" y="38"/>
                      <a:pt x="121" y="38"/>
                      <a:pt x="121" y="38"/>
                    </a:cubicBezTo>
                    <a:cubicBezTo>
                      <a:pt x="118" y="38"/>
                      <a:pt x="111" y="37"/>
                      <a:pt x="107" y="33"/>
                    </a:cubicBezTo>
                    <a:cubicBezTo>
                      <a:pt x="103" y="30"/>
                      <a:pt x="84" y="15"/>
                      <a:pt x="80" y="13"/>
                    </a:cubicBezTo>
                    <a:cubicBezTo>
                      <a:pt x="79" y="13"/>
                      <a:pt x="77" y="11"/>
                      <a:pt x="74" y="9"/>
                    </a:cubicBezTo>
                    <a:cubicBezTo>
                      <a:pt x="68" y="6"/>
                      <a:pt x="61" y="1"/>
                      <a:pt x="58" y="1"/>
                    </a:cubicBezTo>
                    <a:cubicBezTo>
                      <a:pt x="56" y="0"/>
                      <a:pt x="55" y="0"/>
                      <a:pt x="53" y="0"/>
                    </a:cubicBezTo>
                    <a:cubicBezTo>
                      <a:pt x="52" y="1"/>
                      <a:pt x="52" y="1"/>
                      <a:pt x="51" y="1"/>
                    </a:cubicBezTo>
                    <a:cubicBezTo>
                      <a:pt x="51" y="1"/>
                      <a:pt x="51" y="1"/>
                      <a:pt x="51" y="1"/>
                    </a:cubicBezTo>
                    <a:cubicBezTo>
                      <a:pt x="49" y="1"/>
                      <a:pt x="49" y="1"/>
                      <a:pt x="49" y="1"/>
                    </a:cubicBezTo>
                    <a:cubicBezTo>
                      <a:pt x="47" y="1"/>
                      <a:pt x="47" y="1"/>
                      <a:pt x="46" y="2"/>
                    </a:cubicBezTo>
                    <a:cubicBezTo>
                      <a:pt x="44" y="3"/>
                      <a:pt x="43" y="4"/>
                      <a:pt x="37" y="4"/>
                    </a:cubicBezTo>
                    <a:cubicBezTo>
                      <a:pt x="32" y="4"/>
                      <a:pt x="28" y="7"/>
                      <a:pt x="27" y="8"/>
                    </a:cubicBezTo>
                    <a:cubicBezTo>
                      <a:pt x="27" y="9"/>
                      <a:pt x="27" y="9"/>
                      <a:pt x="27" y="9"/>
                    </a:cubicBezTo>
                    <a:cubicBezTo>
                      <a:pt x="29" y="10"/>
                      <a:pt x="36" y="16"/>
                      <a:pt x="36" y="19"/>
                    </a:cubicBezTo>
                    <a:cubicBezTo>
                      <a:pt x="36" y="20"/>
                      <a:pt x="36" y="21"/>
                      <a:pt x="35" y="21"/>
                    </a:cubicBezTo>
                    <a:cubicBezTo>
                      <a:pt x="34" y="21"/>
                      <a:pt x="34" y="22"/>
                      <a:pt x="33" y="23"/>
                    </a:cubicBezTo>
                    <a:cubicBezTo>
                      <a:pt x="32" y="25"/>
                      <a:pt x="31" y="26"/>
                      <a:pt x="28" y="26"/>
                    </a:cubicBezTo>
                    <a:cubicBezTo>
                      <a:pt x="23" y="26"/>
                      <a:pt x="22" y="28"/>
                      <a:pt x="22" y="29"/>
                    </a:cubicBezTo>
                    <a:cubicBezTo>
                      <a:pt x="22" y="30"/>
                      <a:pt x="21" y="32"/>
                      <a:pt x="19" y="34"/>
                    </a:cubicBezTo>
                    <a:cubicBezTo>
                      <a:pt x="18" y="35"/>
                      <a:pt x="17" y="35"/>
                      <a:pt x="15" y="36"/>
                    </a:cubicBezTo>
                    <a:cubicBezTo>
                      <a:pt x="15" y="36"/>
                      <a:pt x="15" y="36"/>
                      <a:pt x="15" y="36"/>
                    </a:cubicBezTo>
                    <a:cubicBezTo>
                      <a:pt x="15" y="36"/>
                      <a:pt x="14" y="36"/>
                      <a:pt x="14" y="36"/>
                    </a:cubicBezTo>
                    <a:cubicBezTo>
                      <a:pt x="14" y="36"/>
                      <a:pt x="13" y="36"/>
                      <a:pt x="13" y="36"/>
                    </a:cubicBezTo>
                    <a:cubicBezTo>
                      <a:pt x="13" y="36"/>
                      <a:pt x="13" y="36"/>
                      <a:pt x="13" y="36"/>
                    </a:cubicBezTo>
                    <a:cubicBezTo>
                      <a:pt x="12" y="36"/>
                      <a:pt x="12" y="36"/>
                      <a:pt x="12" y="36"/>
                    </a:cubicBezTo>
                    <a:cubicBezTo>
                      <a:pt x="11" y="36"/>
                      <a:pt x="8" y="35"/>
                      <a:pt x="5" y="34"/>
                    </a:cubicBezTo>
                    <a:cubicBezTo>
                      <a:pt x="4" y="33"/>
                      <a:pt x="4" y="33"/>
                      <a:pt x="3" y="32"/>
                    </a:cubicBezTo>
                    <a:cubicBezTo>
                      <a:pt x="3" y="32"/>
                      <a:pt x="3" y="32"/>
                      <a:pt x="3" y="32"/>
                    </a:cubicBezTo>
                    <a:cubicBezTo>
                      <a:pt x="2" y="32"/>
                      <a:pt x="2" y="32"/>
                      <a:pt x="2" y="32"/>
                    </a:cubicBezTo>
                    <a:cubicBezTo>
                      <a:pt x="2" y="32"/>
                      <a:pt x="1" y="32"/>
                      <a:pt x="1" y="32"/>
                    </a:cubicBezTo>
                    <a:cubicBezTo>
                      <a:pt x="1" y="34"/>
                      <a:pt x="1" y="34"/>
                      <a:pt x="1" y="34"/>
                    </a:cubicBezTo>
                    <a:cubicBezTo>
                      <a:pt x="0" y="36"/>
                      <a:pt x="0" y="36"/>
                      <a:pt x="0" y="36"/>
                    </a:cubicBezTo>
                    <a:cubicBezTo>
                      <a:pt x="0" y="37"/>
                      <a:pt x="1" y="39"/>
                      <a:pt x="1" y="41"/>
                    </a:cubicBezTo>
                    <a:cubicBezTo>
                      <a:pt x="1" y="43"/>
                      <a:pt x="1" y="48"/>
                      <a:pt x="1" y="48"/>
                    </a:cubicBezTo>
                    <a:cubicBezTo>
                      <a:pt x="3" y="49"/>
                      <a:pt x="4" y="51"/>
                      <a:pt x="6" y="53"/>
                    </a:cubicBezTo>
                    <a:cubicBezTo>
                      <a:pt x="7" y="55"/>
                      <a:pt x="9" y="57"/>
                      <a:pt x="11" y="60"/>
                    </a:cubicBezTo>
                    <a:cubicBezTo>
                      <a:pt x="16" y="66"/>
                      <a:pt x="27" y="81"/>
                      <a:pt x="28" y="86"/>
                    </a:cubicBezTo>
                    <a:cubicBezTo>
                      <a:pt x="28" y="89"/>
                      <a:pt x="29" y="93"/>
                      <a:pt x="36" y="98"/>
                    </a:cubicBezTo>
                    <a:cubicBezTo>
                      <a:pt x="40" y="100"/>
                      <a:pt x="42" y="104"/>
                      <a:pt x="43" y="106"/>
                    </a:cubicBezTo>
                    <a:cubicBezTo>
                      <a:pt x="44" y="108"/>
                      <a:pt x="45" y="109"/>
                      <a:pt x="46" y="110"/>
                    </a:cubicBezTo>
                    <a:cubicBezTo>
                      <a:pt x="49" y="113"/>
                      <a:pt x="49" y="116"/>
                      <a:pt x="49" y="120"/>
                    </a:cubicBezTo>
                    <a:cubicBezTo>
                      <a:pt x="49" y="121"/>
                      <a:pt x="49" y="122"/>
                      <a:pt x="49" y="123"/>
                    </a:cubicBezTo>
                    <a:cubicBezTo>
                      <a:pt x="49" y="130"/>
                      <a:pt x="52" y="138"/>
                      <a:pt x="58" y="142"/>
                    </a:cubicBezTo>
                    <a:cubicBezTo>
                      <a:pt x="65" y="146"/>
                      <a:pt x="69" y="150"/>
                      <a:pt x="71" y="157"/>
                    </a:cubicBezTo>
                    <a:cubicBezTo>
                      <a:pt x="74" y="164"/>
                      <a:pt x="78" y="170"/>
                      <a:pt x="81" y="174"/>
                    </a:cubicBezTo>
                    <a:cubicBezTo>
                      <a:pt x="84" y="176"/>
                      <a:pt x="84" y="178"/>
                      <a:pt x="84" y="180"/>
                    </a:cubicBezTo>
                    <a:cubicBezTo>
                      <a:pt x="85" y="181"/>
                      <a:pt x="85" y="182"/>
                      <a:pt x="85" y="183"/>
                    </a:cubicBezTo>
                    <a:cubicBezTo>
                      <a:pt x="86" y="184"/>
                      <a:pt x="88" y="186"/>
                      <a:pt x="89" y="188"/>
                    </a:cubicBezTo>
                    <a:cubicBezTo>
                      <a:pt x="89" y="188"/>
                      <a:pt x="89" y="188"/>
                      <a:pt x="89" y="188"/>
                    </a:cubicBezTo>
                    <a:cubicBezTo>
                      <a:pt x="89" y="188"/>
                      <a:pt x="89" y="188"/>
                      <a:pt x="90" y="188"/>
                    </a:cubicBezTo>
                    <a:cubicBezTo>
                      <a:pt x="90" y="188"/>
                      <a:pt x="90" y="188"/>
                      <a:pt x="90" y="188"/>
                    </a:cubicBezTo>
                    <a:cubicBezTo>
                      <a:pt x="90" y="188"/>
                      <a:pt x="90" y="188"/>
                      <a:pt x="91" y="187"/>
                    </a:cubicBezTo>
                    <a:cubicBezTo>
                      <a:pt x="91" y="187"/>
                      <a:pt x="91" y="187"/>
                      <a:pt x="91" y="187"/>
                    </a:cubicBezTo>
                    <a:cubicBezTo>
                      <a:pt x="91" y="187"/>
                      <a:pt x="91" y="187"/>
                      <a:pt x="91" y="187"/>
                    </a:cubicBezTo>
                    <a:cubicBezTo>
                      <a:pt x="91" y="187"/>
                      <a:pt x="92" y="187"/>
                      <a:pt x="92" y="187"/>
                    </a:cubicBezTo>
                    <a:cubicBezTo>
                      <a:pt x="92" y="187"/>
                      <a:pt x="92" y="187"/>
                      <a:pt x="92" y="187"/>
                    </a:cubicBezTo>
                    <a:cubicBezTo>
                      <a:pt x="92" y="187"/>
                      <a:pt x="92" y="187"/>
                      <a:pt x="92" y="187"/>
                    </a:cubicBezTo>
                    <a:cubicBezTo>
                      <a:pt x="92" y="187"/>
                      <a:pt x="92" y="187"/>
                      <a:pt x="92" y="187"/>
                    </a:cubicBezTo>
                    <a:cubicBezTo>
                      <a:pt x="93" y="186"/>
                      <a:pt x="93" y="186"/>
                      <a:pt x="93" y="186"/>
                    </a:cubicBezTo>
                    <a:cubicBezTo>
                      <a:pt x="93" y="186"/>
                      <a:pt x="92" y="185"/>
                      <a:pt x="92" y="184"/>
                    </a:cubicBezTo>
                    <a:cubicBezTo>
                      <a:pt x="92" y="183"/>
                      <a:pt x="92" y="181"/>
                      <a:pt x="92" y="180"/>
                    </a:cubicBezTo>
                    <a:cubicBezTo>
                      <a:pt x="93" y="179"/>
                      <a:pt x="95" y="176"/>
                      <a:pt x="98" y="176"/>
                    </a:cubicBezTo>
                    <a:cubicBezTo>
                      <a:pt x="99" y="175"/>
                      <a:pt x="100" y="176"/>
                      <a:pt x="101" y="176"/>
                    </a:cubicBezTo>
                    <a:cubicBezTo>
                      <a:pt x="103" y="177"/>
                      <a:pt x="104" y="177"/>
                      <a:pt x="106" y="177"/>
                    </a:cubicBezTo>
                    <a:cubicBezTo>
                      <a:pt x="107" y="177"/>
                      <a:pt x="108" y="177"/>
                      <a:pt x="110" y="177"/>
                    </a:cubicBezTo>
                    <a:cubicBezTo>
                      <a:pt x="113" y="177"/>
                      <a:pt x="120" y="177"/>
                      <a:pt x="121" y="178"/>
                    </a:cubicBezTo>
                    <a:cubicBezTo>
                      <a:pt x="121" y="179"/>
                      <a:pt x="124" y="179"/>
                      <a:pt x="125" y="179"/>
                    </a:cubicBezTo>
                    <a:cubicBezTo>
                      <a:pt x="131" y="179"/>
                      <a:pt x="135" y="180"/>
                      <a:pt x="137" y="181"/>
                    </a:cubicBezTo>
                    <a:cubicBezTo>
                      <a:pt x="138" y="182"/>
                      <a:pt x="138" y="182"/>
                      <a:pt x="139" y="182"/>
                    </a:cubicBezTo>
                    <a:cubicBezTo>
                      <a:pt x="141" y="182"/>
                      <a:pt x="142" y="180"/>
                      <a:pt x="143" y="178"/>
                    </a:cubicBezTo>
                    <a:cubicBezTo>
                      <a:pt x="145" y="173"/>
                      <a:pt x="159" y="164"/>
                      <a:pt x="161" y="163"/>
                    </a:cubicBezTo>
                    <a:cubicBezTo>
                      <a:pt x="162" y="162"/>
                      <a:pt x="165" y="162"/>
                      <a:pt x="170" y="162"/>
                    </a:cubicBezTo>
                    <a:cubicBezTo>
                      <a:pt x="175" y="162"/>
                      <a:pt x="180" y="162"/>
                      <a:pt x="183" y="161"/>
                    </a:cubicBezTo>
                    <a:cubicBezTo>
                      <a:pt x="185" y="161"/>
                      <a:pt x="188" y="160"/>
                      <a:pt x="194" y="158"/>
                    </a:cubicBezTo>
                    <a:cubicBezTo>
                      <a:pt x="197" y="157"/>
                      <a:pt x="200" y="156"/>
                      <a:pt x="204" y="155"/>
                    </a:cubicBezTo>
                    <a:cubicBezTo>
                      <a:pt x="214" y="152"/>
                      <a:pt x="224" y="148"/>
                      <a:pt x="227" y="147"/>
                    </a:cubicBezTo>
                    <a:cubicBezTo>
                      <a:pt x="227" y="147"/>
                      <a:pt x="227" y="147"/>
                      <a:pt x="227" y="147"/>
                    </a:cubicBezTo>
                    <a:cubicBezTo>
                      <a:pt x="228" y="147"/>
                      <a:pt x="228" y="147"/>
                      <a:pt x="228" y="147"/>
                    </a:cubicBezTo>
                    <a:cubicBezTo>
                      <a:pt x="228" y="147"/>
                      <a:pt x="228" y="147"/>
                      <a:pt x="228" y="147"/>
                    </a:cubicBezTo>
                    <a:cubicBezTo>
                      <a:pt x="229" y="146"/>
                      <a:pt x="232" y="136"/>
                      <a:pt x="234" y="130"/>
                    </a:cubicBezTo>
                    <a:cubicBezTo>
                      <a:pt x="235" y="127"/>
                      <a:pt x="236" y="125"/>
                      <a:pt x="236" y="12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7" name="Freeform 199">
                <a:extLst>
                  <a:ext uri="{FF2B5EF4-FFF2-40B4-BE49-F238E27FC236}">
                    <a16:creationId xmlns:a16="http://schemas.microsoft.com/office/drawing/2014/main" id="{902B6311-CBE6-4640-A97A-3736479A19B7}"/>
                  </a:ext>
                </a:extLst>
              </p:cNvPr>
              <p:cNvSpPr>
                <a:spLocks/>
              </p:cNvSpPr>
              <p:nvPr/>
            </p:nvSpPr>
            <p:spPr bwMode="auto">
              <a:xfrm>
                <a:off x="7121544" y="3651105"/>
                <a:ext cx="271051" cy="259071"/>
              </a:xfrm>
              <a:custGeom>
                <a:avLst/>
                <a:gdLst>
                  <a:gd name="T0" fmla="*/ 77 w 108"/>
                  <a:gd name="T1" fmla="*/ 20 h 105"/>
                  <a:gd name="T2" fmla="*/ 67 w 108"/>
                  <a:gd name="T3" fmla="*/ 7 h 105"/>
                  <a:gd name="T4" fmla="*/ 66 w 108"/>
                  <a:gd name="T5" fmla="*/ 6 h 105"/>
                  <a:gd name="T6" fmla="*/ 59 w 108"/>
                  <a:gd name="T7" fmla="*/ 4 h 105"/>
                  <a:gd name="T8" fmla="*/ 50 w 108"/>
                  <a:gd name="T9" fmla="*/ 1 h 105"/>
                  <a:gd name="T10" fmla="*/ 45 w 108"/>
                  <a:gd name="T11" fmla="*/ 0 h 105"/>
                  <a:gd name="T12" fmla="*/ 41 w 108"/>
                  <a:gd name="T13" fmla="*/ 2 h 105"/>
                  <a:gd name="T14" fmla="*/ 40 w 108"/>
                  <a:gd name="T15" fmla="*/ 4 h 105"/>
                  <a:gd name="T16" fmla="*/ 33 w 108"/>
                  <a:gd name="T17" fmla="*/ 9 h 105"/>
                  <a:gd name="T18" fmla="*/ 28 w 108"/>
                  <a:gd name="T19" fmla="*/ 18 h 105"/>
                  <a:gd name="T20" fmla="*/ 27 w 108"/>
                  <a:gd name="T21" fmla="*/ 31 h 105"/>
                  <a:gd name="T22" fmla="*/ 24 w 108"/>
                  <a:gd name="T23" fmla="*/ 39 h 105"/>
                  <a:gd name="T24" fmla="*/ 23 w 108"/>
                  <a:gd name="T25" fmla="*/ 39 h 105"/>
                  <a:gd name="T26" fmla="*/ 0 w 108"/>
                  <a:gd name="T27" fmla="*/ 52 h 105"/>
                  <a:gd name="T28" fmla="*/ 0 w 108"/>
                  <a:gd name="T29" fmla="*/ 54 h 105"/>
                  <a:gd name="T30" fmla="*/ 1 w 108"/>
                  <a:gd name="T31" fmla="*/ 58 h 105"/>
                  <a:gd name="T32" fmla="*/ 2 w 108"/>
                  <a:gd name="T33" fmla="*/ 60 h 105"/>
                  <a:gd name="T34" fmla="*/ 3 w 108"/>
                  <a:gd name="T35" fmla="*/ 63 h 105"/>
                  <a:gd name="T36" fmla="*/ 3 w 108"/>
                  <a:gd name="T37" fmla="*/ 67 h 105"/>
                  <a:gd name="T38" fmla="*/ 7 w 108"/>
                  <a:gd name="T39" fmla="*/ 66 h 105"/>
                  <a:gd name="T40" fmla="*/ 8 w 108"/>
                  <a:gd name="T41" fmla="*/ 66 h 105"/>
                  <a:gd name="T42" fmla="*/ 25 w 108"/>
                  <a:gd name="T43" fmla="*/ 74 h 105"/>
                  <a:gd name="T44" fmla="*/ 34 w 108"/>
                  <a:gd name="T45" fmla="*/ 80 h 105"/>
                  <a:gd name="T46" fmla="*/ 74 w 108"/>
                  <a:gd name="T47" fmla="*/ 104 h 105"/>
                  <a:gd name="T48" fmla="*/ 75 w 108"/>
                  <a:gd name="T49" fmla="*/ 104 h 105"/>
                  <a:gd name="T50" fmla="*/ 83 w 108"/>
                  <a:gd name="T51" fmla="*/ 105 h 105"/>
                  <a:gd name="T52" fmla="*/ 85 w 108"/>
                  <a:gd name="T53" fmla="*/ 105 h 105"/>
                  <a:gd name="T54" fmla="*/ 87 w 108"/>
                  <a:gd name="T55" fmla="*/ 104 h 105"/>
                  <a:gd name="T56" fmla="*/ 88 w 108"/>
                  <a:gd name="T57" fmla="*/ 101 h 105"/>
                  <a:gd name="T58" fmla="*/ 89 w 108"/>
                  <a:gd name="T59" fmla="*/ 99 h 105"/>
                  <a:gd name="T60" fmla="*/ 90 w 108"/>
                  <a:gd name="T61" fmla="*/ 98 h 105"/>
                  <a:gd name="T62" fmla="*/ 90 w 108"/>
                  <a:gd name="T63" fmla="*/ 97 h 105"/>
                  <a:gd name="T64" fmla="*/ 91 w 108"/>
                  <a:gd name="T65" fmla="*/ 96 h 105"/>
                  <a:gd name="T66" fmla="*/ 91 w 108"/>
                  <a:gd name="T67" fmla="*/ 96 h 105"/>
                  <a:gd name="T68" fmla="*/ 91 w 108"/>
                  <a:gd name="T69" fmla="*/ 96 h 105"/>
                  <a:gd name="T70" fmla="*/ 97 w 108"/>
                  <a:gd name="T71" fmla="*/ 91 h 105"/>
                  <a:gd name="T72" fmla="*/ 99 w 108"/>
                  <a:gd name="T73" fmla="*/ 92 h 105"/>
                  <a:gd name="T74" fmla="*/ 101 w 108"/>
                  <a:gd name="T75" fmla="*/ 93 h 105"/>
                  <a:gd name="T76" fmla="*/ 103 w 108"/>
                  <a:gd name="T77" fmla="*/ 94 h 105"/>
                  <a:gd name="T78" fmla="*/ 108 w 108"/>
                  <a:gd name="T79" fmla="*/ 93 h 105"/>
                  <a:gd name="T80" fmla="*/ 107 w 108"/>
                  <a:gd name="T81" fmla="*/ 92 h 105"/>
                  <a:gd name="T82" fmla="*/ 105 w 108"/>
                  <a:gd name="T83" fmla="*/ 91 h 105"/>
                  <a:gd name="T84" fmla="*/ 104 w 108"/>
                  <a:gd name="T85" fmla="*/ 90 h 105"/>
                  <a:gd name="T86" fmla="*/ 103 w 108"/>
                  <a:gd name="T87" fmla="*/ 89 h 105"/>
                  <a:gd name="T88" fmla="*/ 103 w 108"/>
                  <a:gd name="T89" fmla="*/ 88 h 105"/>
                  <a:gd name="T90" fmla="*/ 102 w 108"/>
                  <a:gd name="T91" fmla="*/ 87 h 105"/>
                  <a:gd name="T92" fmla="*/ 102 w 108"/>
                  <a:gd name="T93" fmla="*/ 86 h 105"/>
                  <a:gd name="T94" fmla="*/ 100 w 108"/>
                  <a:gd name="T95" fmla="*/ 81 h 105"/>
                  <a:gd name="T96" fmla="*/ 99 w 108"/>
                  <a:gd name="T97" fmla="*/ 74 h 105"/>
                  <a:gd name="T98" fmla="*/ 97 w 108"/>
                  <a:gd name="T99" fmla="*/ 68 h 105"/>
                  <a:gd name="T100" fmla="*/ 81 w 108"/>
                  <a:gd name="T101" fmla="*/ 55 h 105"/>
                  <a:gd name="T102" fmla="*/ 73 w 108"/>
                  <a:gd name="T103" fmla="*/ 42 h 105"/>
                  <a:gd name="T104" fmla="*/ 76 w 108"/>
                  <a:gd name="T105" fmla="*/ 34 h 105"/>
                  <a:gd name="T106" fmla="*/ 80 w 108"/>
                  <a:gd name="T107" fmla="*/ 28 h 105"/>
                  <a:gd name="T108" fmla="*/ 80 w 108"/>
                  <a:gd name="T109" fmla="*/ 2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 h="105">
                    <a:moveTo>
                      <a:pt x="80" y="21"/>
                    </a:moveTo>
                    <a:cubicBezTo>
                      <a:pt x="79" y="20"/>
                      <a:pt x="78" y="20"/>
                      <a:pt x="77" y="20"/>
                    </a:cubicBezTo>
                    <a:cubicBezTo>
                      <a:pt x="74" y="20"/>
                      <a:pt x="69" y="16"/>
                      <a:pt x="69" y="12"/>
                    </a:cubicBezTo>
                    <a:cubicBezTo>
                      <a:pt x="69" y="11"/>
                      <a:pt x="68" y="8"/>
                      <a:pt x="67" y="7"/>
                    </a:cubicBezTo>
                    <a:cubicBezTo>
                      <a:pt x="67" y="6"/>
                      <a:pt x="67" y="6"/>
                      <a:pt x="66" y="6"/>
                    </a:cubicBezTo>
                    <a:cubicBezTo>
                      <a:pt x="66" y="6"/>
                      <a:pt x="66" y="6"/>
                      <a:pt x="66" y="6"/>
                    </a:cubicBezTo>
                    <a:cubicBezTo>
                      <a:pt x="66" y="6"/>
                      <a:pt x="65" y="6"/>
                      <a:pt x="65" y="6"/>
                    </a:cubicBezTo>
                    <a:cubicBezTo>
                      <a:pt x="63" y="6"/>
                      <a:pt x="61" y="5"/>
                      <a:pt x="59" y="4"/>
                    </a:cubicBezTo>
                    <a:cubicBezTo>
                      <a:pt x="58" y="3"/>
                      <a:pt x="56" y="2"/>
                      <a:pt x="55" y="2"/>
                    </a:cubicBezTo>
                    <a:cubicBezTo>
                      <a:pt x="53" y="3"/>
                      <a:pt x="52" y="2"/>
                      <a:pt x="50" y="1"/>
                    </a:cubicBezTo>
                    <a:cubicBezTo>
                      <a:pt x="49" y="1"/>
                      <a:pt x="48" y="0"/>
                      <a:pt x="46" y="0"/>
                    </a:cubicBezTo>
                    <a:cubicBezTo>
                      <a:pt x="46" y="0"/>
                      <a:pt x="45" y="0"/>
                      <a:pt x="45" y="0"/>
                    </a:cubicBezTo>
                    <a:cubicBezTo>
                      <a:pt x="43" y="0"/>
                      <a:pt x="42" y="1"/>
                      <a:pt x="42" y="2"/>
                    </a:cubicBezTo>
                    <a:cubicBezTo>
                      <a:pt x="42" y="2"/>
                      <a:pt x="41" y="2"/>
                      <a:pt x="41" y="2"/>
                    </a:cubicBezTo>
                    <a:cubicBezTo>
                      <a:pt x="42" y="3"/>
                      <a:pt x="42" y="3"/>
                      <a:pt x="42" y="3"/>
                    </a:cubicBezTo>
                    <a:cubicBezTo>
                      <a:pt x="40" y="4"/>
                      <a:pt x="40" y="4"/>
                      <a:pt x="40" y="4"/>
                    </a:cubicBezTo>
                    <a:cubicBezTo>
                      <a:pt x="40" y="4"/>
                      <a:pt x="40" y="4"/>
                      <a:pt x="40" y="4"/>
                    </a:cubicBezTo>
                    <a:cubicBezTo>
                      <a:pt x="33" y="9"/>
                      <a:pt x="33" y="9"/>
                      <a:pt x="33" y="9"/>
                    </a:cubicBezTo>
                    <a:cubicBezTo>
                      <a:pt x="32" y="9"/>
                      <a:pt x="28" y="11"/>
                      <a:pt x="27" y="14"/>
                    </a:cubicBezTo>
                    <a:cubicBezTo>
                      <a:pt x="26" y="15"/>
                      <a:pt x="27" y="17"/>
                      <a:pt x="28" y="18"/>
                    </a:cubicBezTo>
                    <a:cubicBezTo>
                      <a:pt x="28" y="20"/>
                      <a:pt x="29" y="22"/>
                      <a:pt x="28" y="23"/>
                    </a:cubicBezTo>
                    <a:cubicBezTo>
                      <a:pt x="26" y="25"/>
                      <a:pt x="26" y="29"/>
                      <a:pt x="27" y="31"/>
                    </a:cubicBezTo>
                    <a:cubicBezTo>
                      <a:pt x="27" y="33"/>
                      <a:pt x="25" y="38"/>
                      <a:pt x="24" y="39"/>
                    </a:cubicBezTo>
                    <a:cubicBezTo>
                      <a:pt x="24" y="39"/>
                      <a:pt x="24" y="39"/>
                      <a:pt x="24" y="39"/>
                    </a:cubicBezTo>
                    <a:cubicBezTo>
                      <a:pt x="24" y="39"/>
                      <a:pt x="24" y="39"/>
                      <a:pt x="24" y="39"/>
                    </a:cubicBezTo>
                    <a:cubicBezTo>
                      <a:pt x="24" y="39"/>
                      <a:pt x="24" y="39"/>
                      <a:pt x="23" y="39"/>
                    </a:cubicBezTo>
                    <a:cubicBezTo>
                      <a:pt x="20" y="41"/>
                      <a:pt x="10" y="47"/>
                      <a:pt x="0" y="52"/>
                    </a:cubicBezTo>
                    <a:cubicBezTo>
                      <a:pt x="0" y="52"/>
                      <a:pt x="0" y="52"/>
                      <a:pt x="0" y="52"/>
                    </a:cubicBezTo>
                    <a:cubicBezTo>
                      <a:pt x="0" y="53"/>
                      <a:pt x="0" y="53"/>
                      <a:pt x="0" y="54"/>
                    </a:cubicBezTo>
                    <a:cubicBezTo>
                      <a:pt x="0" y="54"/>
                      <a:pt x="0" y="54"/>
                      <a:pt x="0" y="54"/>
                    </a:cubicBezTo>
                    <a:cubicBezTo>
                      <a:pt x="1" y="55"/>
                      <a:pt x="1" y="56"/>
                      <a:pt x="1" y="56"/>
                    </a:cubicBezTo>
                    <a:cubicBezTo>
                      <a:pt x="1" y="57"/>
                      <a:pt x="1" y="57"/>
                      <a:pt x="1" y="58"/>
                    </a:cubicBezTo>
                    <a:cubicBezTo>
                      <a:pt x="1" y="58"/>
                      <a:pt x="2" y="59"/>
                      <a:pt x="2" y="60"/>
                    </a:cubicBezTo>
                    <a:cubicBezTo>
                      <a:pt x="2" y="60"/>
                      <a:pt x="2" y="60"/>
                      <a:pt x="2" y="60"/>
                    </a:cubicBezTo>
                    <a:cubicBezTo>
                      <a:pt x="2" y="61"/>
                      <a:pt x="2" y="62"/>
                      <a:pt x="2" y="62"/>
                    </a:cubicBezTo>
                    <a:cubicBezTo>
                      <a:pt x="2" y="63"/>
                      <a:pt x="3" y="63"/>
                      <a:pt x="3" y="63"/>
                    </a:cubicBezTo>
                    <a:cubicBezTo>
                      <a:pt x="3" y="64"/>
                      <a:pt x="3" y="64"/>
                      <a:pt x="3" y="65"/>
                    </a:cubicBezTo>
                    <a:cubicBezTo>
                      <a:pt x="3" y="65"/>
                      <a:pt x="3" y="66"/>
                      <a:pt x="3" y="67"/>
                    </a:cubicBezTo>
                    <a:cubicBezTo>
                      <a:pt x="4" y="67"/>
                      <a:pt x="5" y="67"/>
                      <a:pt x="6" y="66"/>
                    </a:cubicBezTo>
                    <a:cubicBezTo>
                      <a:pt x="6" y="66"/>
                      <a:pt x="7" y="66"/>
                      <a:pt x="7" y="66"/>
                    </a:cubicBezTo>
                    <a:cubicBezTo>
                      <a:pt x="7" y="66"/>
                      <a:pt x="7" y="66"/>
                      <a:pt x="7" y="66"/>
                    </a:cubicBezTo>
                    <a:cubicBezTo>
                      <a:pt x="8" y="66"/>
                      <a:pt x="8" y="66"/>
                      <a:pt x="8" y="66"/>
                    </a:cubicBezTo>
                    <a:cubicBezTo>
                      <a:pt x="9" y="66"/>
                      <a:pt x="10" y="66"/>
                      <a:pt x="11" y="67"/>
                    </a:cubicBezTo>
                    <a:cubicBezTo>
                      <a:pt x="14" y="67"/>
                      <a:pt x="19" y="70"/>
                      <a:pt x="25" y="74"/>
                    </a:cubicBezTo>
                    <a:cubicBezTo>
                      <a:pt x="26" y="74"/>
                      <a:pt x="27" y="75"/>
                      <a:pt x="28" y="76"/>
                    </a:cubicBezTo>
                    <a:cubicBezTo>
                      <a:pt x="30" y="77"/>
                      <a:pt x="33" y="79"/>
                      <a:pt x="34" y="80"/>
                    </a:cubicBezTo>
                    <a:cubicBezTo>
                      <a:pt x="38" y="81"/>
                      <a:pt x="57" y="96"/>
                      <a:pt x="61" y="100"/>
                    </a:cubicBezTo>
                    <a:cubicBezTo>
                      <a:pt x="65" y="103"/>
                      <a:pt x="72" y="104"/>
                      <a:pt x="74" y="104"/>
                    </a:cubicBezTo>
                    <a:cubicBezTo>
                      <a:pt x="74" y="104"/>
                      <a:pt x="74" y="104"/>
                      <a:pt x="75" y="104"/>
                    </a:cubicBezTo>
                    <a:cubicBezTo>
                      <a:pt x="75" y="104"/>
                      <a:pt x="75" y="104"/>
                      <a:pt x="75" y="104"/>
                    </a:cubicBezTo>
                    <a:cubicBezTo>
                      <a:pt x="76" y="104"/>
                      <a:pt x="79" y="104"/>
                      <a:pt x="83" y="105"/>
                    </a:cubicBezTo>
                    <a:cubicBezTo>
                      <a:pt x="83" y="105"/>
                      <a:pt x="83" y="105"/>
                      <a:pt x="83" y="105"/>
                    </a:cubicBezTo>
                    <a:cubicBezTo>
                      <a:pt x="84" y="105"/>
                      <a:pt x="84" y="105"/>
                      <a:pt x="85" y="105"/>
                    </a:cubicBezTo>
                    <a:cubicBezTo>
                      <a:pt x="85" y="105"/>
                      <a:pt x="85" y="105"/>
                      <a:pt x="85" y="105"/>
                    </a:cubicBezTo>
                    <a:cubicBezTo>
                      <a:pt x="86" y="105"/>
                      <a:pt x="86" y="105"/>
                      <a:pt x="86" y="105"/>
                    </a:cubicBezTo>
                    <a:cubicBezTo>
                      <a:pt x="87" y="105"/>
                      <a:pt x="87" y="104"/>
                      <a:pt x="87" y="104"/>
                    </a:cubicBezTo>
                    <a:cubicBezTo>
                      <a:pt x="87" y="103"/>
                      <a:pt x="87" y="103"/>
                      <a:pt x="88" y="103"/>
                    </a:cubicBezTo>
                    <a:cubicBezTo>
                      <a:pt x="88" y="102"/>
                      <a:pt x="88" y="102"/>
                      <a:pt x="88" y="101"/>
                    </a:cubicBezTo>
                    <a:cubicBezTo>
                      <a:pt x="88" y="101"/>
                      <a:pt x="88" y="101"/>
                      <a:pt x="89" y="101"/>
                    </a:cubicBezTo>
                    <a:cubicBezTo>
                      <a:pt x="89" y="100"/>
                      <a:pt x="89" y="100"/>
                      <a:pt x="89" y="99"/>
                    </a:cubicBezTo>
                    <a:cubicBezTo>
                      <a:pt x="89" y="99"/>
                      <a:pt x="89" y="99"/>
                      <a:pt x="89" y="99"/>
                    </a:cubicBezTo>
                    <a:cubicBezTo>
                      <a:pt x="89" y="98"/>
                      <a:pt x="90" y="98"/>
                      <a:pt x="90" y="98"/>
                    </a:cubicBezTo>
                    <a:cubicBezTo>
                      <a:pt x="90" y="98"/>
                      <a:pt x="90" y="98"/>
                      <a:pt x="90" y="98"/>
                    </a:cubicBezTo>
                    <a:cubicBezTo>
                      <a:pt x="90" y="97"/>
                      <a:pt x="90" y="97"/>
                      <a:pt x="90" y="97"/>
                    </a:cubicBezTo>
                    <a:cubicBezTo>
                      <a:pt x="90" y="97"/>
                      <a:pt x="90" y="97"/>
                      <a:pt x="90" y="97"/>
                    </a:cubicBezTo>
                    <a:cubicBezTo>
                      <a:pt x="90" y="97"/>
                      <a:pt x="91" y="96"/>
                      <a:pt x="91" y="96"/>
                    </a:cubicBezTo>
                    <a:cubicBezTo>
                      <a:pt x="91" y="96"/>
                      <a:pt x="91" y="96"/>
                      <a:pt x="91" y="96"/>
                    </a:cubicBezTo>
                    <a:cubicBezTo>
                      <a:pt x="91" y="96"/>
                      <a:pt x="91" y="96"/>
                      <a:pt x="91" y="96"/>
                    </a:cubicBezTo>
                    <a:cubicBezTo>
                      <a:pt x="91" y="96"/>
                      <a:pt x="91" y="96"/>
                      <a:pt x="91" y="96"/>
                    </a:cubicBezTo>
                    <a:cubicBezTo>
                      <a:pt x="91" y="96"/>
                      <a:pt x="91" y="96"/>
                      <a:pt x="91" y="96"/>
                    </a:cubicBezTo>
                    <a:cubicBezTo>
                      <a:pt x="91" y="95"/>
                      <a:pt x="92" y="95"/>
                      <a:pt x="92" y="95"/>
                    </a:cubicBezTo>
                    <a:cubicBezTo>
                      <a:pt x="93" y="93"/>
                      <a:pt x="94" y="92"/>
                      <a:pt x="97" y="91"/>
                    </a:cubicBezTo>
                    <a:cubicBezTo>
                      <a:pt x="98" y="91"/>
                      <a:pt x="98" y="91"/>
                      <a:pt x="99" y="91"/>
                    </a:cubicBezTo>
                    <a:cubicBezTo>
                      <a:pt x="99" y="91"/>
                      <a:pt x="99" y="92"/>
                      <a:pt x="99" y="92"/>
                    </a:cubicBezTo>
                    <a:cubicBezTo>
                      <a:pt x="100" y="92"/>
                      <a:pt x="100" y="92"/>
                      <a:pt x="101" y="92"/>
                    </a:cubicBezTo>
                    <a:cubicBezTo>
                      <a:pt x="101" y="92"/>
                      <a:pt x="101" y="92"/>
                      <a:pt x="101" y="93"/>
                    </a:cubicBezTo>
                    <a:cubicBezTo>
                      <a:pt x="102" y="93"/>
                      <a:pt x="102" y="93"/>
                      <a:pt x="103" y="93"/>
                    </a:cubicBezTo>
                    <a:cubicBezTo>
                      <a:pt x="103" y="94"/>
                      <a:pt x="103" y="94"/>
                      <a:pt x="103" y="94"/>
                    </a:cubicBezTo>
                    <a:cubicBezTo>
                      <a:pt x="104" y="94"/>
                      <a:pt x="104" y="95"/>
                      <a:pt x="104" y="95"/>
                    </a:cubicBezTo>
                    <a:cubicBezTo>
                      <a:pt x="105" y="94"/>
                      <a:pt x="106" y="94"/>
                      <a:pt x="108" y="93"/>
                    </a:cubicBezTo>
                    <a:cubicBezTo>
                      <a:pt x="107" y="93"/>
                      <a:pt x="107" y="93"/>
                      <a:pt x="107" y="93"/>
                    </a:cubicBezTo>
                    <a:cubicBezTo>
                      <a:pt x="107" y="93"/>
                      <a:pt x="107" y="93"/>
                      <a:pt x="107" y="92"/>
                    </a:cubicBezTo>
                    <a:cubicBezTo>
                      <a:pt x="106" y="92"/>
                      <a:pt x="106" y="92"/>
                      <a:pt x="106" y="92"/>
                    </a:cubicBezTo>
                    <a:cubicBezTo>
                      <a:pt x="106" y="91"/>
                      <a:pt x="106" y="91"/>
                      <a:pt x="105" y="91"/>
                    </a:cubicBezTo>
                    <a:cubicBezTo>
                      <a:pt x="105" y="91"/>
                      <a:pt x="105" y="91"/>
                      <a:pt x="105" y="90"/>
                    </a:cubicBezTo>
                    <a:cubicBezTo>
                      <a:pt x="105" y="90"/>
                      <a:pt x="104" y="90"/>
                      <a:pt x="104" y="90"/>
                    </a:cubicBezTo>
                    <a:cubicBezTo>
                      <a:pt x="104" y="90"/>
                      <a:pt x="104" y="89"/>
                      <a:pt x="104" y="89"/>
                    </a:cubicBezTo>
                    <a:cubicBezTo>
                      <a:pt x="104" y="89"/>
                      <a:pt x="104" y="89"/>
                      <a:pt x="103" y="89"/>
                    </a:cubicBezTo>
                    <a:cubicBezTo>
                      <a:pt x="103" y="88"/>
                      <a:pt x="103" y="88"/>
                      <a:pt x="103" y="88"/>
                    </a:cubicBezTo>
                    <a:cubicBezTo>
                      <a:pt x="103" y="88"/>
                      <a:pt x="103" y="88"/>
                      <a:pt x="103" y="88"/>
                    </a:cubicBezTo>
                    <a:cubicBezTo>
                      <a:pt x="103" y="87"/>
                      <a:pt x="103" y="87"/>
                      <a:pt x="102" y="87"/>
                    </a:cubicBezTo>
                    <a:cubicBezTo>
                      <a:pt x="102" y="87"/>
                      <a:pt x="102" y="87"/>
                      <a:pt x="102" y="87"/>
                    </a:cubicBezTo>
                    <a:cubicBezTo>
                      <a:pt x="102" y="86"/>
                      <a:pt x="102" y="86"/>
                      <a:pt x="102" y="86"/>
                    </a:cubicBezTo>
                    <a:cubicBezTo>
                      <a:pt x="102" y="86"/>
                      <a:pt x="102" y="86"/>
                      <a:pt x="102" y="86"/>
                    </a:cubicBezTo>
                    <a:cubicBezTo>
                      <a:pt x="102" y="85"/>
                      <a:pt x="102" y="85"/>
                      <a:pt x="102" y="85"/>
                    </a:cubicBezTo>
                    <a:cubicBezTo>
                      <a:pt x="102" y="83"/>
                      <a:pt x="101" y="82"/>
                      <a:pt x="100" y="81"/>
                    </a:cubicBezTo>
                    <a:cubicBezTo>
                      <a:pt x="99" y="80"/>
                      <a:pt x="98" y="79"/>
                      <a:pt x="98" y="78"/>
                    </a:cubicBezTo>
                    <a:cubicBezTo>
                      <a:pt x="98" y="76"/>
                      <a:pt x="98" y="75"/>
                      <a:pt x="99" y="74"/>
                    </a:cubicBezTo>
                    <a:cubicBezTo>
                      <a:pt x="99" y="72"/>
                      <a:pt x="100" y="71"/>
                      <a:pt x="99" y="71"/>
                    </a:cubicBezTo>
                    <a:cubicBezTo>
                      <a:pt x="98" y="70"/>
                      <a:pt x="98" y="69"/>
                      <a:pt x="97" y="68"/>
                    </a:cubicBezTo>
                    <a:cubicBezTo>
                      <a:pt x="96" y="66"/>
                      <a:pt x="96" y="64"/>
                      <a:pt x="94" y="64"/>
                    </a:cubicBezTo>
                    <a:cubicBezTo>
                      <a:pt x="91" y="64"/>
                      <a:pt x="80" y="59"/>
                      <a:pt x="81" y="55"/>
                    </a:cubicBezTo>
                    <a:cubicBezTo>
                      <a:pt x="81" y="53"/>
                      <a:pt x="80" y="51"/>
                      <a:pt x="76" y="49"/>
                    </a:cubicBezTo>
                    <a:cubicBezTo>
                      <a:pt x="75" y="48"/>
                      <a:pt x="73" y="44"/>
                      <a:pt x="73" y="42"/>
                    </a:cubicBezTo>
                    <a:cubicBezTo>
                      <a:pt x="73" y="40"/>
                      <a:pt x="74" y="38"/>
                      <a:pt x="75" y="37"/>
                    </a:cubicBezTo>
                    <a:cubicBezTo>
                      <a:pt x="76" y="37"/>
                      <a:pt x="76" y="35"/>
                      <a:pt x="76" y="34"/>
                    </a:cubicBezTo>
                    <a:cubicBezTo>
                      <a:pt x="77" y="31"/>
                      <a:pt x="78" y="28"/>
                      <a:pt x="80" y="28"/>
                    </a:cubicBezTo>
                    <a:cubicBezTo>
                      <a:pt x="80" y="28"/>
                      <a:pt x="80" y="28"/>
                      <a:pt x="80" y="28"/>
                    </a:cubicBezTo>
                    <a:cubicBezTo>
                      <a:pt x="80" y="28"/>
                      <a:pt x="80" y="27"/>
                      <a:pt x="80" y="26"/>
                    </a:cubicBezTo>
                    <a:cubicBezTo>
                      <a:pt x="80" y="25"/>
                      <a:pt x="80" y="24"/>
                      <a:pt x="80" y="22"/>
                    </a:cubicBezTo>
                    <a:cubicBezTo>
                      <a:pt x="80" y="22"/>
                      <a:pt x="80" y="21"/>
                      <a:pt x="80" y="21"/>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8" name="Freeform 200">
                <a:extLst>
                  <a:ext uri="{FF2B5EF4-FFF2-40B4-BE49-F238E27FC236}">
                    <a16:creationId xmlns:a16="http://schemas.microsoft.com/office/drawing/2014/main" id="{4DD5FFEC-9D20-49A1-B914-21D02059265C}"/>
                  </a:ext>
                </a:extLst>
              </p:cNvPr>
              <p:cNvSpPr>
                <a:spLocks/>
              </p:cNvSpPr>
              <p:nvPr/>
            </p:nvSpPr>
            <p:spPr bwMode="auto">
              <a:xfrm>
                <a:off x="6950828" y="4332477"/>
                <a:ext cx="416309" cy="318971"/>
              </a:xfrm>
              <a:custGeom>
                <a:avLst/>
                <a:gdLst>
                  <a:gd name="T0" fmla="*/ 109 w 166"/>
                  <a:gd name="T1" fmla="*/ 48 h 129"/>
                  <a:gd name="T2" fmla="*/ 110 w 166"/>
                  <a:gd name="T3" fmla="*/ 46 h 129"/>
                  <a:gd name="T4" fmla="*/ 109 w 166"/>
                  <a:gd name="T5" fmla="*/ 45 h 129"/>
                  <a:gd name="T6" fmla="*/ 108 w 166"/>
                  <a:gd name="T7" fmla="*/ 45 h 129"/>
                  <a:gd name="T8" fmla="*/ 108 w 166"/>
                  <a:gd name="T9" fmla="*/ 44 h 129"/>
                  <a:gd name="T10" fmla="*/ 106 w 166"/>
                  <a:gd name="T11" fmla="*/ 45 h 129"/>
                  <a:gd name="T12" fmla="*/ 98 w 166"/>
                  <a:gd name="T13" fmla="*/ 45 h 129"/>
                  <a:gd name="T14" fmla="*/ 100 w 166"/>
                  <a:gd name="T15" fmla="*/ 32 h 129"/>
                  <a:gd name="T16" fmla="*/ 102 w 166"/>
                  <a:gd name="T17" fmla="*/ 30 h 129"/>
                  <a:gd name="T18" fmla="*/ 103 w 166"/>
                  <a:gd name="T19" fmla="*/ 28 h 129"/>
                  <a:gd name="T20" fmla="*/ 104 w 166"/>
                  <a:gd name="T21" fmla="*/ 27 h 129"/>
                  <a:gd name="T22" fmla="*/ 97 w 166"/>
                  <a:gd name="T23" fmla="*/ 19 h 129"/>
                  <a:gd name="T24" fmla="*/ 76 w 166"/>
                  <a:gd name="T25" fmla="*/ 4 h 129"/>
                  <a:gd name="T26" fmla="*/ 70 w 166"/>
                  <a:gd name="T27" fmla="*/ 4 h 129"/>
                  <a:gd name="T28" fmla="*/ 68 w 166"/>
                  <a:gd name="T29" fmla="*/ 3 h 129"/>
                  <a:gd name="T30" fmla="*/ 63 w 166"/>
                  <a:gd name="T31" fmla="*/ 5 h 129"/>
                  <a:gd name="T32" fmla="*/ 58 w 166"/>
                  <a:gd name="T33" fmla="*/ 1 h 129"/>
                  <a:gd name="T34" fmla="*/ 51 w 166"/>
                  <a:gd name="T35" fmla="*/ 7 h 129"/>
                  <a:gd name="T36" fmla="*/ 45 w 166"/>
                  <a:gd name="T37" fmla="*/ 6 h 129"/>
                  <a:gd name="T38" fmla="*/ 42 w 166"/>
                  <a:gd name="T39" fmla="*/ 6 h 129"/>
                  <a:gd name="T40" fmla="*/ 41 w 166"/>
                  <a:gd name="T41" fmla="*/ 7 h 129"/>
                  <a:gd name="T42" fmla="*/ 41 w 166"/>
                  <a:gd name="T43" fmla="*/ 9 h 129"/>
                  <a:gd name="T44" fmla="*/ 40 w 166"/>
                  <a:gd name="T45" fmla="*/ 11 h 129"/>
                  <a:gd name="T46" fmla="*/ 38 w 166"/>
                  <a:gd name="T47" fmla="*/ 14 h 129"/>
                  <a:gd name="T48" fmla="*/ 31 w 166"/>
                  <a:gd name="T49" fmla="*/ 25 h 129"/>
                  <a:gd name="T50" fmla="*/ 25 w 166"/>
                  <a:gd name="T51" fmla="*/ 33 h 129"/>
                  <a:gd name="T52" fmla="*/ 21 w 166"/>
                  <a:gd name="T53" fmla="*/ 44 h 129"/>
                  <a:gd name="T54" fmla="*/ 16 w 166"/>
                  <a:gd name="T55" fmla="*/ 47 h 129"/>
                  <a:gd name="T56" fmla="*/ 15 w 166"/>
                  <a:gd name="T57" fmla="*/ 54 h 129"/>
                  <a:gd name="T58" fmla="*/ 11 w 166"/>
                  <a:gd name="T59" fmla="*/ 72 h 129"/>
                  <a:gd name="T60" fmla="*/ 6 w 166"/>
                  <a:gd name="T61" fmla="*/ 72 h 129"/>
                  <a:gd name="T62" fmla="*/ 1 w 166"/>
                  <a:gd name="T63" fmla="*/ 77 h 129"/>
                  <a:gd name="T64" fmla="*/ 5 w 166"/>
                  <a:gd name="T65" fmla="*/ 81 h 129"/>
                  <a:gd name="T66" fmla="*/ 15 w 166"/>
                  <a:gd name="T67" fmla="*/ 89 h 129"/>
                  <a:gd name="T68" fmla="*/ 30 w 166"/>
                  <a:gd name="T69" fmla="*/ 105 h 129"/>
                  <a:gd name="T70" fmla="*/ 32 w 166"/>
                  <a:gd name="T71" fmla="*/ 112 h 129"/>
                  <a:gd name="T72" fmla="*/ 31 w 166"/>
                  <a:gd name="T73" fmla="*/ 114 h 129"/>
                  <a:gd name="T74" fmla="*/ 32 w 166"/>
                  <a:gd name="T75" fmla="*/ 116 h 129"/>
                  <a:gd name="T76" fmla="*/ 34 w 166"/>
                  <a:gd name="T77" fmla="*/ 116 h 129"/>
                  <a:gd name="T78" fmla="*/ 37 w 166"/>
                  <a:gd name="T79" fmla="*/ 117 h 129"/>
                  <a:gd name="T80" fmla="*/ 46 w 166"/>
                  <a:gd name="T81" fmla="*/ 119 h 129"/>
                  <a:gd name="T82" fmla="*/ 59 w 166"/>
                  <a:gd name="T83" fmla="*/ 126 h 129"/>
                  <a:gd name="T84" fmla="*/ 61 w 166"/>
                  <a:gd name="T85" fmla="*/ 127 h 129"/>
                  <a:gd name="T86" fmla="*/ 63 w 166"/>
                  <a:gd name="T87" fmla="*/ 127 h 129"/>
                  <a:gd name="T88" fmla="*/ 65 w 166"/>
                  <a:gd name="T89" fmla="*/ 127 h 129"/>
                  <a:gd name="T90" fmla="*/ 67 w 166"/>
                  <a:gd name="T91" fmla="*/ 127 h 129"/>
                  <a:gd name="T92" fmla="*/ 69 w 166"/>
                  <a:gd name="T93" fmla="*/ 128 h 129"/>
                  <a:gd name="T94" fmla="*/ 71 w 166"/>
                  <a:gd name="T95" fmla="*/ 128 h 129"/>
                  <a:gd name="T96" fmla="*/ 72 w 166"/>
                  <a:gd name="T97" fmla="*/ 129 h 129"/>
                  <a:gd name="T98" fmla="*/ 78 w 166"/>
                  <a:gd name="T99" fmla="*/ 123 h 129"/>
                  <a:gd name="T100" fmla="*/ 89 w 166"/>
                  <a:gd name="T101" fmla="*/ 121 h 129"/>
                  <a:gd name="T102" fmla="*/ 99 w 166"/>
                  <a:gd name="T103" fmla="*/ 121 h 129"/>
                  <a:gd name="T104" fmla="*/ 99 w 166"/>
                  <a:gd name="T105" fmla="*/ 121 h 129"/>
                  <a:gd name="T106" fmla="*/ 102 w 166"/>
                  <a:gd name="T107" fmla="*/ 121 h 129"/>
                  <a:gd name="T108" fmla="*/ 112 w 166"/>
                  <a:gd name="T109" fmla="*/ 118 h 129"/>
                  <a:gd name="T110" fmla="*/ 128 w 166"/>
                  <a:gd name="T111" fmla="*/ 112 h 129"/>
                  <a:gd name="T112" fmla="*/ 165 w 166"/>
                  <a:gd name="T113" fmla="*/ 80 h 129"/>
                  <a:gd name="T114" fmla="*/ 162 w 166"/>
                  <a:gd name="T115" fmla="*/ 79 h 129"/>
                  <a:gd name="T116" fmla="*/ 124 w 166"/>
                  <a:gd name="T117" fmla="*/ 68 h 129"/>
                  <a:gd name="T118" fmla="*/ 116 w 166"/>
                  <a:gd name="T119" fmla="*/ 61 h 129"/>
                  <a:gd name="T120" fmla="*/ 108 w 166"/>
                  <a:gd name="T121" fmla="*/ 49 h 129"/>
                  <a:gd name="T122" fmla="*/ 109 w 166"/>
                  <a:gd name="T123" fmla="*/ 4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6" h="129">
                    <a:moveTo>
                      <a:pt x="109" y="48"/>
                    </a:moveTo>
                    <a:cubicBezTo>
                      <a:pt x="109" y="48"/>
                      <a:pt x="109" y="48"/>
                      <a:pt x="109" y="48"/>
                    </a:cubicBezTo>
                    <a:cubicBezTo>
                      <a:pt x="109" y="47"/>
                      <a:pt x="109" y="47"/>
                      <a:pt x="109" y="47"/>
                    </a:cubicBezTo>
                    <a:cubicBezTo>
                      <a:pt x="109" y="46"/>
                      <a:pt x="109" y="46"/>
                      <a:pt x="110" y="46"/>
                    </a:cubicBezTo>
                    <a:cubicBezTo>
                      <a:pt x="110" y="46"/>
                      <a:pt x="109" y="46"/>
                      <a:pt x="109" y="46"/>
                    </a:cubicBezTo>
                    <a:cubicBezTo>
                      <a:pt x="109" y="46"/>
                      <a:pt x="109" y="45"/>
                      <a:pt x="109" y="45"/>
                    </a:cubicBezTo>
                    <a:cubicBezTo>
                      <a:pt x="109" y="45"/>
                      <a:pt x="109" y="45"/>
                      <a:pt x="109" y="45"/>
                    </a:cubicBezTo>
                    <a:cubicBezTo>
                      <a:pt x="108" y="45"/>
                      <a:pt x="108" y="45"/>
                      <a:pt x="108" y="45"/>
                    </a:cubicBezTo>
                    <a:cubicBezTo>
                      <a:pt x="108" y="45"/>
                      <a:pt x="108" y="45"/>
                      <a:pt x="108" y="44"/>
                    </a:cubicBezTo>
                    <a:cubicBezTo>
                      <a:pt x="108" y="44"/>
                      <a:pt x="108" y="44"/>
                      <a:pt x="108" y="44"/>
                    </a:cubicBezTo>
                    <a:cubicBezTo>
                      <a:pt x="107" y="44"/>
                      <a:pt x="107" y="44"/>
                      <a:pt x="107" y="44"/>
                    </a:cubicBezTo>
                    <a:cubicBezTo>
                      <a:pt x="107" y="44"/>
                      <a:pt x="107" y="44"/>
                      <a:pt x="106" y="45"/>
                    </a:cubicBezTo>
                    <a:cubicBezTo>
                      <a:pt x="105" y="46"/>
                      <a:pt x="103" y="46"/>
                      <a:pt x="102" y="46"/>
                    </a:cubicBezTo>
                    <a:cubicBezTo>
                      <a:pt x="100" y="46"/>
                      <a:pt x="99" y="46"/>
                      <a:pt x="98" y="45"/>
                    </a:cubicBezTo>
                    <a:cubicBezTo>
                      <a:pt x="98" y="43"/>
                      <a:pt x="96" y="37"/>
                      <a:pt x="99" y="34"/>
                    </a:cubicBezTo>
                    <a:cubicBezTo>
                      <a:pt x="99" y="34"/>
                      <a:pt x="100" y="33"/>
                      <a:pt x="100" y="32"/>
                    </a:cubicBezTo>
                    <a:cubicBezTo>
                      <a:pt x="100" y="32"/>
                      <a:pt x="100" y="32"/>
                      <a:pt x="100" y="32"/>
                    </a:cubicBezTo>
                    <a:cubicBezTo>
                      <a:pt x="101" y="31"/>
                      <a:pt x="101" y="31"/>
                      <a:pt x="102" y="30"/>
                    </a:cubicBezTo>
                    <a:cubicBezTo>
                      <a:pt x="102" y="30"/>
                      <a:pt x="102" y="30"/>
                      <a:pt x="102" y="30"/>
                    </a:cubicBezTo>
                    <a:cubicBezTo>
                      <a:pt x="102" y="29"/>
                      <a:pt x="103" y="29"/>
                      <a:pt x="103" y="28"/>
                    </a:cubicBezTo>
                    <a:cubicBezTo>
                      <a:pt x="103" y="28"/>
                      <a:pt x="103" y="28"/>
                      <a:pt x="103" y="28"/>
                    </a:cubicBezTo>
                    <a:cubicBezTo>
                      <a:pt x="103" y="28"/>
                      <a:pt x="104" y="27"/>
                      <a:pt x="104" y="27"/>
                    </a:cubicBezTo>
                    <a:cubicBezTo>
                      <a:pt x="104" y="27"/>
                      <a:pt x="104" y="27"/>
                      <a:pt x="104" y="27"/>
                    </a:cubicBezTo>
                    <a:cubicBezTo>
                      <a:pt x="102" y="24"/>
                      <a:pt x="99" y="22"/>
                      <a:pt x="97" y="19"/>
                    </a:cubicBezTo>
                    <a:cubicBezTo>
                      <a:pt x="89" y="11"/>
                      <a:pt x="83" y="5"/>
                      <a:pt x="81" y="4"/>
                    </a:cubicBezTo>
                    <a:cubicBezTo>
                      <a:pt x="80" y="4"/>
                      <a:pt x="78" y="4"/>
                      <a:pt x="76" y="4"/>
                    </a:cubicBezTo>
                    <a:cubicBezTo>
                      <a:pt x="75" y="5"/>
                      <a:pt x="74" y="5"/>
                      <a:pt x="72" y="5"/>
                    </a:cubicBezTo>
                    <a:cubicBezTo>
                      <a:pt x="71" y="5"/>
                      <a:pt x="70" y="5"/>
                      <a:pt x="70" y="4"/>
                    </a:cubicBezTo>
                    <a:cubicBezTo>
                      <a:pt x="69" y="4"/>
                      <a:pt x="69" y="4"/>
                      <a:pt x="69" y="4"/>
                    </a:cubicBezTo>
                    <a:cubicBezTo>
                      <a:pt x="68" y="3"/>
                      <a:pt x="68" y="3"/>
                      <a:pt x="68" y="3"/>
                    </a:cubicBezTo>
                    <a:cubicBezTo>
                      <a:pt x="68" y="3"/>
                      <a:pt x="67" y="4"/>
                      <a:pt x="66" y="4"/>
                    </a:cubicBezTo>
                    <a:cubicBezTo>
                      <a:pt x="65" y="5"/>
                      <a:pt x="64" y="5"/>
                      <a:pt x="63" y="5"/>
                    </a:cubicBezTo>
                    <a:cubicBezTo>
                      <a:pt x="61" y="5"/>
                      <a:pt x="60" y="4"/>
                      <a:pt x="59" y="2"/>
                    </a:cubicBezTo>
                    <a:cubicBezTo>
                      <a:pt x="58" y="2"/>
                      <a:pt x="58" y="2"/>
                      <a:pt x="58" y="1"/>
                    </a:cubicBezTo>
                    <a:cubicBezTo>
                      <a:pt x="56" y="0"/>
                      <a:pt x="55" y="0"/>
                      <a:pt x="54" y="2"/>
                    </a:cubicBezTo>
                    <a:cubicBezTo>
                      <a:pt x="53" y="5"/>
                      <a:pt x="52" y="7"/>
                      <a:pt x="51" y="7"/>
                    </a:cubicBezTo>
                    <a:cubicBezTo>
                      <a:pt x="50" y="7"/>
                      <a:pt x="49" y="7"/>
                      <a:pt x="49" y="6"/>
                    </a:cubicBezTo>
                    <a:cubicBezTo>
                      <a:pt x="49" y="6"/>
                      <a:pt x="48" y="6"/>
                      <a:pt x="45" y="6"/>
                    </a:cubicBezTo>
                    <a:cubicBezTo>
                      <a:pt x="44" y="6"/>
                      <a:pt x="44" y="6"/>
                      <a:pt x="43" y="6"/>
                    </a:cubicBezTo>
                    <a:cubicBezTo>
                      <a:pt x="43" y="6"/>
                      <a:pt x="42" y="6"/>
                      <a:pt x="42" y="6"/>
                    </a:cubicBezTo>
                    <a:cubicBezTo>
                      <a:pt x="42" y="6"/>
                      <a:pt x="41" y="6"/>
                      <a:pt x="41" y="6"/>
                    </a:cubicBezTo>
                    <a:cubicBezTo>
                      <a:pt x="41" y="6"/>
                      <a:pt x="41" y="6"/>
                      <a:pt x="41" y="7"/>
                    </a:cubicBezTo>
                    <a:cubicBezTo>
                      <a:pt x="41" y="7"/>
                      <a:pt x="41" y="8"/>
                      <a:pt x="41" y="8"/>
                    </a:cubicBezTo>
                    <a:cubicBezTo>
                      <a:pt x="41" y="8"/>
                      <a:pt x="41" y="9"/>
                      <a:pt x="41" y="9"/>
                    </a:cubicBezTo>
                    <a:cubicBezTo>
                      <a:pt x="40" y="9"/>
                      <a:pt x="40" y="10"/>
                      <a:pt x="40" y="10"/>
                    </a:cubicBezTo>
                    <a:cubicBezTo>
                      <a:pt x="40" y="11"/>
                      <a:pt x="40" y="11"/>
                      <a:pt x="40" y="11"/>
                    </a:cubicBezTo>
                    <a:cubicBezTo>
                      <a:pt x="40" y="12"/>
                      <a:pt x="39" y="12"/>
                      <a:pt x="39" y="12"/>
                    </a:cubicBezTo>
                    <a:cubicBezTo>
                      <a:pt x="39" y="13"/>
                      <a:pt x="39" y="14"/>
                      <a:pt x="38" y="14"/>
                    </a:cubicBezTo>
                    <a:cubicBezTo>
                      <a:pt x="38" y="16"/>
                      <a:pt x="37" y="17"/>
                      <a:pt x="37" y="18"/>
                    </a:cubicBezTo>
                    <a:cubicBezTo>
                      <a:pt x="37" y="22"/>
                      <a:pt x="34" y="25"/>
                      <a:pt x="31" y="25"/>
                    </a:cubicBezTo>
                    <a:cubicBezTo>
                      <a:pt x="30" y="25"/>
                      <a:pt x="29" y="27"/>
                      <a:pt x="28" y="29"/>
                    </a:cubicBezTo>
                    <a:cubicBezTo>
                      <a:pt x="27" y="30"/>
                      <a:pt x="26" y="32"/>
                      <a:pt x="25" y="33"/>
                    </a:cubicBezTo>
                    <a:cubicBezTo>
                      <a:pt x="24" y="34"/>
                      <a:pt x="23" y="36"/>
                      <a:pt x="23" y="38"/>
                    </a:cubicBezTo>
                    <a:cubicBezTo>
                      <a:pt x="23" y="40"/>
                      <a:pt x="23" y="43"/>
                      <a:pt x="21" y="44"/>
                    </a:cubicBezTo>
                    <a:cubicBezTo>
                      <a:pt x="20" y="45"/>
                      <a:pt x="19" y="45"/>
                      <a:pt x="18" y="46"/>
                    </a:cubicBezTo>
                    <a:cubicBezTo>
                      <a:pt x="17" y="46"/>
                      <a:pt x="16" y="47"/>
                      <a:pt x="16" y="47"/>
                    </a:cubicBezTo>
                    <a:cubicBezTo>
                      <a:pt x="16" y="47"/>
                      <a:pt x="16" y="47"/>
                      <a:pt x="16" y="48"/>
                    </a:cubicBezTo>
                    <a:cubicBezTo>
                      <a:pt x="18" y="49"/>
                      <a:pt x="17" y="51"/>
                      <a:pt x="15" y="54"/>
                    </a:cubicBezTo>
                    <a:cubicBezTo>
                      <a:pt x="14" y="55"/>
                      <a:pt x="13" y="57"/>
                      <a:pt x="13" y="59"/>
                    </a:cubicBezTo>
                    <a:cubicBezTo>
                      <a:pt x="13" y="60"/>
                      <a:pt x="13" y="71"/>
                      <a:pt x="11" y="72"/>
                    </a:cubicBezTo>
                    <a:cubicBezTo>
                      <a:pt x="11" y="73"/>
                      <a:pt x="10" y="72"/>
                      <a:pt x="8" y="72"/>
                    </a:cubicBezTo>
                    <a:cubicBezTo>
                      <a:pt x="8" y="72"/>
                      <a:pt x="7" y="72"/>
                      <a:pt x="6" y="72"/>
                    </a:cubicBezTo>
                    <a:cubicBezTo>
                      <a:pt x="4" y="72"/>
                      <a:pt x="3" y="73"/>
                      <a:pt x="3" y="73"/>
                    </a:cubicBezTo>
                    <a:cubicBezTo>
                      <a:pt x="3" y="75"/>
                      <a:pt x="2" y="77"/>
                      <a:pt x="1" y="77"/>
                    </a:cubicBezTo>
                    <a:cubicBezTo>
                      <a:pt x="0" y="78"/>
                      <a:pt x="0" y="78"/>
                      <a:pt x="0" y="79"/>
                    </a:cubicBezTo>
                    <a:cubicBezTo>
                      <a:pt x="1" y="80"/>
                      <a:pt x="3" y="81"/>
                      <a:pt x="5" y="81"/>
                    </a:cubicBezTo>
                    <a:cubicBezTo>
                      <a:pt x="7" y="82"/>
                      <a:pt x="10" y="83"/>
                      <a:pt x="11" y="85"/>
                    </a:cubicBezTo>
                    <a:cubicBezTo>
                      <a:pt x="11" y="86"/>
                      <a:pt x="13" y="88"/>
                      <a:pt x="15" y="89"/>
                    </a:cubicBezTo>
                    <a:cubicBezTo>
                      <a:pt x="17" y="92"/>
                      <a:pt x="19" y="94"/>
                      <a:pt x="21" y="97"/>
                    </a:cubicBezTo>
                    <a:cubicBezTo>
                      <a:pt x="23" y="103"/>
                      <a:pt x="28" y="105"/>
                      <a:pt x="30" y="105"/>
                    </a:cubicBezTo>
                    <a:cubicBezTo>
                      <a:pt x="31" y="105"/>
                      <a:pt x="32" y="106"/>
                      <a:pt x="32" y="106"/>
                    </a:cubicBezTo>
                    <a:cubicBezTo>
                      <a:pt x="33" y="107"/>
                      <a:pt x="32" y="109"/>
                      <a:pt x="32" y="112"/>
                    </a:cubicBezTo>
                    <a:cubicBezTo>
                      <a:pt x="32" y="112"/>
                      <a:pt x="32" y="113"/>
                      <a:pt x="31" y="114"/>
                    </a:cubicBezTo>
                    <a:cubicBezTo>
                      <a:pt x="31" y="114"/>
                      <a:pt x="31" y="114"/>
                      <a:pt x="31" y="114"/>
                    </a:cubicBezTo>
                    <a:cubicBezTo>
                      <a:pt x="31" y="115"/>
                      <a:pt x="31" y="115"/>
                      <a:pt x="31" y="115"/>
                    </a:cubicBezTo>
                    <a:cubicBezTo>
                      <a:pt x="31" y="115"/>
                      <a:pt x="31" y="116"/>
                      <a:pt x="32" y="116"/>
                    </a:cubicBezTo>
                    <a:cubicBezTo>
                      <a:pt x="32" y="116"/>
                      <a:pt x="33" y="116"/>
                      <a:pt x="33" y="116"/>
                    </a:cubicBezTo>
                    <a:cubicBezTo>
                      <a:pt x="33" y="116"/>
                      <a:pt x="33" y="116"/>
                      <a:pt x="34" y="116"/>
                    </a:cubicBezTo>
                    <a:cubicBezTo>
                      <a:pt x="34" y="117"/>
                      <a:pt x="34" y="117"/>
                      <a:pt x="34" y="117"/>
                    </a:cubicBezTo>
                    <a:cubicBezTo>
                      <a:pt x="35" y="117"/>
                      <a:pt x="36" y="117"/>
                      <a:pt x="37" y="117"/>
                    </a:cubicBezTo>
                    <a:cubicBezTo>
                      <a:pt x="37" y="117"/>
                      <a:pt x="37" y="117"/>
                      <a:pt x="38" y="117"/>
                    </a:cubicBezTo>
                    <a:cubicBezTo>
                      <a:pt x="41" y="117"/>
                      <a:pt x="44" y="118"/>
                      <a:pt x="46" y="119"/>
                    </a:cubicBezTo>
                    <a:cubicBezTo>
                      <a:pt x="49" y="122"/>
                      <a:pt x="56" y="126"/>
                      <a:pt x="58" y="126"/>
                    </a:cubicBezTo>
                    <a:cubicBezTo>
                      <a:pt x="59" y="126"/>
                      <a:pt x="59" y="126"/>
                      <a:pt x="59" y="126"/>
                    </a:cubicBezTo>
                    <a:cubicBezTo>
                      <a:pt x="59" y="126"/>
                      <a:pt x="60" y="126"/>
                      <a:pt x="60" y="126"/>
                    </a:cubicBezTo>
                    <a:cubicBezTo>
                      <a:pt x="60" y="126"/>
                      <a:pt x="61" y="126"/>
                      <a:pt x="61" y="127"/>
                    </a:cubicBezTo>
                    <a:cubicBezTo>
                      <a:pt x="61" y="127"/>
                      <a:pt x="61" y="127"/>
                      <a:pt x="61" y="127"/>
                    </a:cubicBezTo>
                    <a:cubicBezTo>
                      <a:pt x="62" y="127"/>
                      <a:pt x="62" y="127"/>
                      <a:pt x="63" y="127"/>
                    </a:cubicBezTo>
                    <a:cubicBezTo>
                      <a:pt x="63" y="127"/>
                      <a:pt x="63" y="127"/>
                      <a:pt x="63" y="127"/>
                    </a:cubicBezTo>
                    <a:cubicBezTo>
                      <a:pt x="64" y="127"/>
                      <a:pt x="64" y="127"/>
                      <a:pt x="65" y="127"/>
                    </a:cubicBezTo>
                    <a:cubicBezTo>
                      <a:pt x="65" y="127"/>
                      <a:pt x="65" y="127"/>
                      <a:pt x="65" y="127"/>
                    </a:cubicBezTo>
                    <a:cubicBezTo>
                      <a:pt x="66" y="127"/>
                      <a:pt x="67" y="127"/>
                      <a:pt x="67" y="127"/>
                    </a:cubicBezTo>
                    <a:cubicBezTo>
                      <a:pt x="67" y="127"/>
                      <a:pt x="68" y="128"/>
                      <a:pt x="68" y="128"/>
                    </a:cubicBezTo>
                    <a:cubicBezTo>
                      <a:pt x="68" y="128"/>
                      <a:pt x="69" y="128"/>
                      <a:pt x="69" y="128"/>
                    </a:cubicBezTo>
                    <a:cubicBezTo>
                      <a:pt x="69" y="128"/>
                      <a:pt x="69" y="128"/>
                      <a:pt x="70" y="128"/>
                    </a:cubicBezTo>
                    <a:cubicBezTo>
                      <a:pt x="70" y="128"/>
                      <a:pt x="70" y="128"/>
                      <a:pt x="71" y="128"/>
                    </a:cubicBezTo>
                    <a:cubicBezTo>
                      <a:pt x="71" y="128"/>
                      <a:pt x="71" y="128"/>
                      <a:pt x="71" y="128"/>
                    </a:cubicBezTo>
                    <a:cubicBezTo>
                      <a:pt x="71" y="129"/>
                      <a:pt x="72" y="129"/>
                      <a:pt x="72" y="129"/>
                    </a:cubicBezTo>
                    <a:cubicBezTo>
                      <a:pt x="72" y="129"/>
                      <a:pt x="73" y="128"/>
                      <a:pt x="73" y="127"/>
                    </a:cubicBezTo>
                    <a:cubicBezTo>
                      <a:pt x="75" y="126"/>
                      <a:pt x="76" y="124"/>
                      <a:pt x="78" y="123"/>
                    </a:cubicBezTo>
                    <a:cubicBezTo>
                      <a:pt x="81" y="121"/>
                      <a:pt x="85" y="120"/>
                      <a:pt x="87" y="120"/>
                    </a:cubicBezTo>
                    <a:cubicBezTo>
                      <a:pt x="88" y="120"/>
                      <a:pt x="89" y="121"/>
                      <a:pt x="89" y="121"/>
                    </a:cubicBezTo>
                    <a:cubicBezTo>
                      <a:pt x="90" y="122"/>
                      <a:pt x="92" y="124"/>
                      <a:pt x="94" y="123"/>
                    </a:cubicBezTo>
                    <a:cubicBezTo>
                      <a:pt x="95" y="122"/>
                      <a:pt x="97" y="122"/>
                      <a:pt x="99" y="121"/>
                    </a:cubicBezTo>
                    <a:cubicBezTo>
                      <a:pt x="99" y="121"/>
                      <a:pt x="99" y="121"/>
                      <a:pt x="99" y="121"/>
                    </a:cubicBezTo>
                    <a:cubicBezTo>
                      <a:pt x="99" y="121"/>
                      <a:pt x="99" y="121"/>
                      <a:pt x="99" y="121"/>
                    </a:cubicBezTo>
                    <a:cubicBezTo>
                      <a:pt x="102" y="121"/>
                      <a:pt x="102" y="121"/>
                      <a:pt x="102" y="121"/>
                    </a:cubicBezTo>
                    <a:cubicBezTo>
                      <a:pt x="102" y="121"/>
                      <a:pt x="102" y="121"/>
                      <a:pt x="102" y="121"/>
                    </a:cubicBezTo>
                    <a:cubicBezTo>
                      <a:pt x="105" y="120"/>
                      <a:pt x="108" y="120"/>
                      <a:pt x="109" y="120"/>
                    </a:cubicBezTo>
                    <a:cubicBezTo>
                      <a:pt x="109" y="120"/>
                      <a:pt x="111" y="119"/>
                      <a:pt x="112" y="118"/>
                    </a:cubicBezTo>
                    <a:cubicBezTo>
                      <a:pt x="114" y="116"/>
                      <a:pt x="119" y="112"/>
                      <a:pt x="124" y="112"/>
                    </a:cubicBezTo>
                    <a:cubicBezTo>
                      <a:pt x="125" y="112"/>
                      <a:pt x="127" y="112"/>
                      <a:pt x="128" y="112"/>
                    </a:cubicBezTo>
                    <a:cubicBezTo>
                      <a:pt x="131" y="112"/>
                      <a:pt x="133" y="113"/>
                      <a:pt x="135" y="110"/>
                    </a:cubicBezTo>
                    <a:cubicBezTo>
                      <a:pt x="138" y="107"/>
                      <a:pt x="163" y="82"/>
                      <a:pt x="165" y="80"/>
                    </a:cubicBezTo>
                    <a:cubicBezTo>
                      <a:pt x="165" y="80"/>
                      <a:pt x="166" y="80"/>
                      <a:pt x="166" y="80"/>
                    </a:cubicBezTo>
                    <a:cubicBezTo>
                      <a:pt x="165" y="80"/>
                      <a:pt x="164" y="79"/>
                      <a:pt x="162" y="79"/>
                    </a:cubicBezTo>
                    <a:cubicBezTo>
                      <a:pt x="160" y="79"/>
                      <a:pt x="155" y="79"/>
                      <a:pt x="146" y="76"/>
                    </a:cubicBezTo>
                    <a:cubicBezTo>
                      <a:pt x="138" y="72"/>
                      <a:pt x="126" y="68"/>
                      <a:pt x="124" y="68"/>
                    </a:cubicBezTo>
                    <a:cubicBezTo>
                      <a:pt x="122" y="67"/>
                      <a:pt x="120" y="66"/>
                      <a:pt x="119" y="64"/>
                    </a:cubicBezTo>
                    <a:cubicBezTo>
                      <a:pt x="118" y="63"/>
                      <a:pt x="117" y="61"/>
                      <a:pt x="116" y="61"/>
                    </a:cubicBezTo>
                    <a:cubicBezTo>
                      <a:pt x="113" y="60"/>
                      <a:pt x="109" y="52"/>
                      <a:pt x="108" y="50"/>
                    </a:cubicBezTo>
                    <a:cubicBezTo>
                      <a:pt x="108" y="50"/>
                      <a:pt x="108" y="50"/>
                      <a:pt x="108" y="49"/>
                    </a:cubicBezTo>
                    <a:cubicBezTo>
                      <a:pt x="108" y="49"/>
                      <a:pt x="108" y="49"/>
                      <a:pt x="108" y="49"/>
                    </a:cubicBezTo>
                    <a:cubicBezTo>
                      <a:pt x="108" y="49"/>
                      <a:pt x="108" y="48"/>
                      <a:pt x="109" y="48"/>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09" name="Freeform 201">
                <a:extLst>
                  <a:ext uri="{FF2B5EF4-FFF2-40B4-BE49-F238E27FC236}">
                    <a16:creationId xmlns:a16="http://schemas.microsoft.com/office/drawing/2014/main" id="{539818A8-B0C3-4A6E-A75D-229C3198748C}"/>
                  </a:ext>
                </a:extLst>
              </p:cNvPr>
              <p:cNvSpPr>
                <a:spLocks/>
              </p:cNvSpPr>
              <p:nvPr/>
            </p:nvSpPr>
            <p:spPr bwMode="auto">
              <a:xfrm>
                <a:off x="6645334" y="4090628"/>
                <a:ext cx="458989" cy="558574"/>
              </a:xfrm>
              <a:custGeom>
                <a:avLst/>
                <a:gdLst>
                  <a:gd name="T0" fmla="*/ 143 w 183"/>
                  <a:gd name="T1" fmla="*/ 200 h 226"/>
                  <a:gd name="T2" fmla="*/ 135 w 183"/>
                  <a:gd name="T3" fmla="*/ 189 h 226"/>
                  <a:gd name="T4" fmla="*/ 121 w 183"/>
                  <a:gd name="T5" fmla="*/ 178 h 226"/>
                  <a:gd name="T6" fmla="*/ 128 w 183"/>
                  <a:gd name="T7" fmla="*/ 168 h 226"/>
                  <a:gd name="T8" fmla="*/ 133 w 183"/>
                  <a:gd name="T9" fmla="*/ 157 h 226"/>
                  <a:gd name="T10" fmla="*/ 136 w 183"/>
                  <a:gd name="T11" fmla="*/ 145 h 226"/>
                  <a:gd name="T12" fmla="*/ 143 w 183"/>
                  <a:gd name="T13" fmla="*/ 136 h 226"/>
                  <a:gd name="T14" fmla="*/ 153 w 183"/>
                  <a:gd name="T15" fmla="*/ 121 h 226"/>
                  <a:gd name="T16" fmla="*/ 161 w 183"/>
                  <a:gd name="T17" fmla="*/ 103 h 226"/>
                  <a:gd name="T18" fmla="*/ 161 w 183"/>
                  <a:gd name="T19" fmla="*/ 102 h 226"/>
                  <a:gd name="T20" fmla="*/ 162 w 183"/>
                  <a:gd name="T21" fmla="*/ 87 h 226"/>
                  <a:gd name="T22" fmla="*/ 172 w 183"/>
                  <a:gd name="T23" fmla="*/ 70 h 226"/>
                  <a:gd name="T24" fmla="*/ 177 w 183"/>
                  <a:gd name="T25" fmla="*/ 66 h 226"/>
                  <a:gd name="T26" fmla="*/ 181 w 183"/>
                  <a:gd name="T27" fmla="*/ 63 h 226"/>
                  <a:gd name="T28" fmla="*/ 176 w 183"/>
                  <a:gd name="T29" fmla="*/ 55 h 226"/>
                  <a:gd name="T30" fmla="*/ 167 w 183"/>
                  <a:gd name="T31" fmla="*/ 18 h 226"/>
                  <a:gd name="T32" fmla="*/ 151 w 183"/>
                  <a:gd name="T33" fmla="*/ 0 h 226"/>
                  <a:gd name="T34" fmla="*/ 149 w 183"/>
                  <a:gd name="T35" fmla="*/ 2 h 226"/>
                  <a:gd name="T36" fmla="*/ 147 w 183"/>
                  <a:gd name="T37" fmla="*/ 3 h 226"/>
                  <a:gd name="T38" fmla="*/ 144 w 183"/>
                  <a:gd name="T39" fmla="*/ 5 h 226"/>
                  <a:gd name="T40" fmla="*/ 131 w 183"/>
                  <a:gd name="T41" fmla="*/ 16 h 226"/>
                  <a:gd name="T42" fmla="*/ 110 w 183"/>
                  <a:gd name="T43" fmla="*/ 13 h 226"/>
                  <a:gd name="T44" fmla="*/ 33 w 183"/>
                  <a:gd name="T45" fmla="*/ 14 h 226"/>
                  <a:gd name="T46" fmla="*/ 23 w 183"/>
                  <a:gd name="T47" fmla="*/ 42 h 226"/>
                  <a:gd name="T48" fmla="*/ 21 w 183"/>
                  <a:gd name="T49" fmla="*/ 86 h 226"/>
                  <a:gd name="T50" fmla="*/ 7 w 183"/>
                  <a:gd name="T51" fmla="*/ 99 h 226"/>
                  <a:gd name="T52" fmla="*/ 1 w 183"/>
                  <a:gd name="T53" fmla="*/ 108 h 226"/>
                  <a:gd name="T54" fmla="*/ 1 w 183"/>
                  <a:gd name="T55" fmla="*/ 119 h 226"/>
                  <a:gd name="T56" fmla="*/ 6 w 183"/>
                  <a:gd name="T57" fmla="*/ 127 h 226"/>
                  <a:gd name="T58" fmla="*/ 6 w 183"/>
                  <a:gd name="T59" fmla="*/ 131 h 226"/>
                  <a:gd name="T60" fmla="*/ 7 w 183"/>
                  <a:gd name="T61" fmla="*/ 133 h 226"/>
                  <a:gd name="T62" fmla="*/ 8 w 183"/>
                  <a:gd name="T63" fmla="*/ 134 h 226"/>
                  <a:gd name="T64" fmla="*/ 10 w 183"/>
                  <a:gd name="T65" fmla="*/ 135 h 226"/>
                  <a:gd name="T66" fmla="*/ 10 w 183"/>
                  <a:gd name="T67" fmla="*/ 141 h 226"/>
                  <a:gd name="T68" fmla="*/ 15 w 183"/>
                  <a:gd name="T69" fmla="*/ 147 h 226"/>
                  <a:gd name="T70" fmla="*/ 17 w 183"/>
                  <a:gd name="T71" fmla="*/ 149 h 226"/>
                  <a:gd name="T72" fmla="*/ 18 w 183"/>
                  <a:gd name="T73" fmla="*/ 151 h 226"/>
                  <a:gd name="T74" fmla="*/ 19 w 183"/>
                  <a:gd name="T75" fmla="*/ 154 h 226"/>
                  <a:gd name="T76" fmla="*/ 17 w 183"/>
                  <a:gd name="T77" fmla="*/ 165 h 226"/>
                  <a:gd name="T78" fmla="*/ 23 w 183"/>
                  <a:gd name="T79" fmla="*/ 169 h 226"/>
                  <a:gd name="T80" fmla="*/ 38 w 183"/>
                  <a:gd name="T81" fmla="*/ 182 h 226"/>
                  <a:gd name="T82" fmla="*/ 49 w 183"/>
                  <a:gd name="T83" fmla="*/ 195 h 226"/>
                  <a:gd name="T84" fmla="*/ 59 w 183"/>
                  <a:gd name="T85" fmla="*/ 207 h 226"/>
                  <a:gd name="T86" fmla="*/ 60 w 183"/>
                  <a:gd name="T87" fmla="*/ 208 h 226"/>
                  <a:gd name="T88" fmla="*/ 61 w 183"/>
                  <a:gd name="T89" fmla="*/ 209 h 226"/>
                  <a:gd name="T90" fmla="*/ 66 w 183"/>
                  <a:gd name="T91" fmla="*/ 215 h 226"/>
                  <a:gd name="T92" fmla="*/ 72 w 183"/>
                  <a:gd name="T93" fmla="*/ 215 h 226"/>
                  <a:gd name="T94" fmla="*/ 83 w 183"/>
                  <a:gd name="T95" fmla="*/ 214 h 226"/>
                  <a:gd name="T96" fmla="*/ 92 w 183"/>
                  <a:gd name="T97" fmla="*/ 220 h 226"/>
                  <a:gd name="T98" fmla="*/ 95 w 183"/>
                  <a:gd name="T99" fmla="*/ 223 h 226"/>
                  <a:gd name="T100" fmla="*/ 98 w 183"/>
                  <a:gd name="T101" fmla="*/ 225 h 226"/>
                  <a:gd name="T102" fmla="*/ 103 w 183"/>
                  <a:gd name="T103" fmla="*/ 223 h 226"/>
                  <a:gd name="T104" fmla="*/ 105 w 183"/>
                  <a:gd name="T105" fmla="*/ 223 h 226"/>
                  <a:gd name="T106" fmla="*/ 110 w 183"/>
                  <a:gd name="T107" fmla="*/ 225 h 226"/>
                  <a:gd name="T108" fmla="*/ 122 w 183"/>
                  <a:gd name="T109" fmla="*/ 223 h 226"/>
                  <a:gd name="T110" fmla="*/ 130 w 183"/>
                  <a:gd name="T111" fmla="*/ 220 h 226"/>
                  <a:gd name="T112" fmla="*/ 141 w 183"/>
                  <a:gd name="T113" fmla="*/ 211 h 226"/>
                  <a:gd name="T114" fmla="*/ 151 w 183"/>
                  <a:gd name="T115" fmla="*/ 212 h 226"/>
                  <a:gd name="T116" fmla="*/ 151 w 183"/>
                  <a:gd name="T117" fmla="*/ 21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3" h="226">
                    <a:moveTo>
                      <a:pt x="152" y="205"/>
                    </a:moveTo>
                    <a:cubicBezTo>
                      <a:pt x="152" y="205"/>
                      <a:pt x="152" y="205"/>
                      <a:pt x="152" y="205"/>
                    </a:cubicBezTo>
                    <a:cubicBezTo>
                      <a:pt x="150" y="205"/>
                      <a:pt x="146" y="203"/>
                      <a:pt x="143" y="200"/>
                    </a:cubicBezTo>
                    <a:cubicBezTo>
                      <a:pt x="142" y="199"/>
                      <a:pt x="141" y="198"/>
                      <a:pt x="141" y="196"/>
                    </a:cubicBezTo>
                    <a:cubicBezTo>
                      <a:pt x="141" y="195"/>
                      <a:pt x="140" y="195"/>
                      <a:pt x="140" y="194"/>
                    </a:cubicBezTo>
                    <a:cubicBezTo>
                      <a:pt x="139" y="192"/>
                      <a:pt x="137" y="190"/>
                      <a:pt x="135" y="189"/>
                    </a:cubicBezTo>
                    <a:cubicBezTo>
                      <a:pt x="133" y="187"/>
                      <a:pt x="132" y="185"/>
                      <a:pt x="131" y="184"/>
                    </a:cubicBezTo>
                    <a:cubicBezTo>
                      <a:pt x="131" y="182"/>
                      <a:pt x="128" y="182"/>
                      <a:pt x="126" y="181"/>
                    </a:cubicBezTo>
                    <a:cubicBezTo>
                      <a:pt x="124" y="180"/>
                      <a:pt x="122" y="180"/>
                      <a:pt x="121" y="178"/>
                    </a:cubicBezTo>
                    <a:cubicBezTo>
                      <a:pt x="120" y="176"/>
                      <a:pt x="121" y="175"/>
                      <a:pt x="121" y="174"/>
                    </a:cubicBezTo>
                    <a:cubicBezTo>
                      <a:pt x="122" y="173"/>
                      <a:pt x="123" y="173"/>
                      <a:pt x="123" y="171"/>
                    </a:cubicBezTo>
                    <a:cubicBezTo>
                      <a:pt x="123" y="169"/>
                      <a:pt x="124" y="168"/>
                      <a:pt x="128" y="168"/>
                    </a:cubicBezTo>
                    <a:cubicBezTo>
                      <a:pt x="129" y="168"/>
                      <a:pt x="130" y="168"/>
                      <a:pt x="130" y="168"/>
                    </a:cubicBezTo>
                    <a:cubicBezTo>
                      <a:pt x="131" y="168"/>
                      <a:pt x="132" y="168"/>
                      <a:pt x="132" y="168"/>
                    </a:cubicBezTo>
                    <a:cubicBezTo>
                      <a:pt x="132" y="167"/>
                      <a:pt x="133" y="161"/>
                      <a:pt x="133" y="157"/>
                    </a:cubicBezTo>
                    <a:cubicBezTo>
                      <a:pt x="133" y="155"/>
                      <a:pt x="134" y="152"/>
                      <a:pt x="136" y="151"/>
                    </a:cubicBezTo>
                    <a:cubicBezTo>
                      <a:pt x="137" y="149"/>
                      <a:pt x="137" y="148"/>
                      <a:pt x="137" y="147"/>
                    </a:cubicBezTo>
                    <a:cubicBezTo>
                      <a:pt x="136" y="146"/>
                      <a:pt x="136" y="146"/>
                      <a:pt x="136" y="145"/>
                    </a:cubicBezTo>
                    <a:cubicBezTo>
                      <a:pt x="136" y="144"/>
                      <a:pt x="138" y="143"/>
                      <a:pt x="139" y="142"/>
                    </a:cubicBezTo>
                    <a:cubicBezTo>
                      <a:pt x="140" y="142"/>
                      <a:pt x="141" y="141"/>
                      <a:pt x="142" y="141"/>
                    </a:cubicBezTo>
                    <a:cubicBezTo>
                      <a:pt x="143" y="140"/>
                      <a:pt x="143" y="138"/>
                      <a:pt x="143" y="136"/>
                    </a:cubicBezTo>
                    <a:cubicBezTo>
                      <a:pt x="143" y="134"/>
                      <a:pt x="144" y="131"/>
                      <a:pt x="145" y="130"/>
                    </a:cubicBezTo>
                    <a:cubicBezTo>
                      <a:pt x="146" y="129"/>
                      <a:pt x="147" y="127"/>
                      <a:pt x="148" y="125"/>
                    </a:cubicBezTo>
                    <a:cubicBezTo>
                      <a:pt x="150" y="123"/>
                      <a:pt x="151" y="121"/>
                      <a:pt x="153" y="121"/>
                    </a:cubicBezTo>
                    <a:cubicBezTo>
                      <a:pt x="154" y="121"/>
                      <a:pt x="157" y="119"/>
                      <a:pt x="157" y="116"/>
                    </a:cubicBezTo>
                    <a:cubicBezTo>
                      <a:pt x="157" y="115"/>
                      <a:pt x="158" y="113"/>
                      <a:pt x="159" y="111"/>
                    </a:cubicBezTo>
                    <a:cubicBezTo>
                      <a:pt x="160" y="109"/>
                      <a:pt x="161" y="106"/>
                      <a:pt x="161" y="103"/>
                    </a:cubicBezTo>
                    <a:cubicBezTo>
                      <a:pt x="161" y="103"/>
                      <a:pt x="161" y="103"/>
                      <a:pt x="161" y="103"/>
                    </a:cubicBezTo>
                    <a:cubicBezTo>
                      <a:pt x="161" y="102"/>
                      <a:pt x="161" y="102"/>
                      <a:pt x="161" y="102"/>
                    </a:cubicBezTo>
                    <a:cubicBezTo>
                      <a:pt x="161" y="102"/>
                      <a:pt x="161" y="102"/>
                      <a:pt x="161" y="102"/>
                    </a:cubicBezTo>
                    <a:cubicBezTo>
                      <a:pt x="161" y="102"/>
                      <a:pt x="161" y="101"/>
                      <a:pt x="161" y="101"/>
                    </a:cubicBezTo>
                    <a:cubicBezTo>
                      <a:pt x="160" y="98"/>
                      <a:pt x="159" y="95"/>
                      <a:pt x="160" y="92"/>
                    </a:cubicBezTo>
                    <a:cubicBezTo>
                      <a:pt x="160" y="90"/>
                      <a:pt x="161" y="89"/>
                      <a:pt x="162" y="87"/>
                    </a:cubicBezTo>
                    <a:cubicBezTo>
                      <a:pt x="165" y="83"/>
                      <a:pt x="167" y="80"/>
                      <a:pt x="166" y="77"/>
                    </a:cubicBezTo>
                    <a:cubicBezTo>
                      <a:pt x="165" y="74"/>
                      <a:pt x="168" y="72"/>
                      <a:pt x="170" y="71"/>
                    </a:cubicBezTo>
                    <a:cubicBezTo>
                      <a:pt x="171" y="71"/>
                      <a:pt x="172" y="70"/>
                      <a:pt x="172" y="70"/>
                    </a:cubicBezTo>
                    <a:cubicBezTo>
                      <a:pt x="173" y="69"/>
                      <a:pt x="174" y="69"/>
                      <a:pt x="174" y="68"/>
                    </a:cubicBezTo>
                    <a:cubicBezTo>
                      <a:pt x="175" y="68"/>
                      <a:pt x="176" y="67"/>
                      <a:pt x="176" y="67"/>
                    </a:cubicBezTo>
                    <a:cubicBezTo>
                      <a:pt x="177" y="67"/>
                      <a:pt x="177" y="66"/>
                      <a:pt x="177" y="66"/>
                    </a:cubicBezTo>
                    <a:cubicBezTo>
                      <a:pt x="178" y="66"/>
                      <a:pt x="178" y="66"/>
                      <a:pt x="178" y="65"/>
                    </a:cubicBezTo>
                    <a:cubicBezTo>
                      <a:pt x="179" y="65"/>
                      <a:pt x="179" y="65"/>
                      <a:pt x="179" y="64"/>
                    </a:cubicBezTo>
                    <a:cubicBezTo>
                      <a:pt x="180" y="64"/>
                      <a:pt x="180" y="63"/>
                      <a:pt x="181" y="63"/>
                    </a:cubicBezTo>
                    <a:cubicBezTo>
                      <a:pt x="181" y="63"/>
                      <a:pt x="181" y="62"/>
                      <a:pt x="182" y="62"/>
                    </a:cubicBezTo>
                    <a:cubicBezTo>
                      <a:pt x="182" y="61"/>
                      <a:pt x="182" y="61"/>
                      <a:pt x="183" y="60"/>
                    </a:cubicBezTo>
                    <a:cubicBezTo>
                      <a:pt x="180" y="58"/>
                      <a:pt x="178" y="55"/>
                      <a:pt x="176" y="55"/>
                    </a:cubicBezTo>
                    <a:cubicBezTo>
                      <a:pt x="172" y="53"/>
                      <a:pt x="169" y="45"/>
                      <a:pt x="169" y="36"/>
                    </a:cubicBezTo>
                    <a:cubicBezTo>
                      <a:pt x="169" y="30"/>
                      <a:pt x="168" y="24"/>
                      <a:pt x="167" y="21"/>
                    </a:cubicBezTo>
                    <a:cubicBezTo>
                      <a:pt x="167" y="20"/>
                      <a:pt x="167" y="18"/>
                      <a:pt x="167" y="18"/>
                    </a:cubicBezTo>
                    <a:cubicBezTo>
                      <a:pt x="166" y="15"/>
                      <a:pt x="162" y="9"/>
                      <a:pt x="157" y="7"/>
                    </a:cubicBezTo>
                    <a:cubicBezTo>
                      <a:pt x="154" y="5"/>
                      <a:pt x="152" y="3"/>
                      <a:pt x="151" y="0"/>
                    </a:cubicBezTo>
                    <a:cubicBezTo>
                      <a:pt x="151" y="0"/>
                      <a:pt x="151" y="0"/>
                      <a:pt x="151" y="0"/>
                    </a:cubicBezTo>
                    <a:cubicBezTo>
                      <a:pt x="151" y="0"/>
                      <a:pt x="150" y="1"/>
                      <a:pt x="150" y="1"/>
                    </a:cubicBezTo>
                    <a:cubicBezTo>
                      <a:pt x="150" y="1"/>
                      <a:pt x="150" y="2"/>
                      <a:pt x="150" y="2"/>
                    </a:cubicBezTo>
                    <a:cubicBezTo>
                      <a:pt x="149" y="2"/>
                      <a:pt x="149" y="2"/>
                      <a:pt x="149" y="2"/>
                    </a:cubicBezTo>
                    <a:cubicBezTo>
                      <a:pt x="149" y="2"/>
                      <a:pt x="149" y="2"/>
                      <a:pt x="148" y="3"/>
                    </a:cubicBezTo>
                    <a:cubicBezTo>
                      <a:pt x="148" y="3"/>
                      <a:pt x="148" y="3"/>
                      <a:pt x="148" y="3"/>
                    </a:cubicBezTo>
                    <a:cubicBezTo>
                      <a:pt x="148" y="3"/>
                      <a:pt x="147" y="3"/>
                      <a:pt x="147" y="3"/>
                    </a:cubicBezTo>
                    <a:cubicBezTo>
                      <a:pt x="146" y="3"/>
                      <a:pt x="146" y="3"/>
                      <a:pt x="146" y="3"/>
                    </a:cubicBezTo>
                    <a:cubicBezTo>
                      <a:pt x="146" y="3"/>
                      <a:pt x="146" y="3"/>
                      <a:pt x="145" y="3"/>
                    </a:cubicBezTo>
                    <a:cubicBezTo>
                      <a:pt x="145" y="3"/>
                      <a:pt x="144" y="4"/>
                      <a:pt x="144" y="5"/>
                    </a:cubicBezTo>
                    <a:cubicBezTo>
                      <a:pt x="143" y="8"/>
                      <a:pt x="142" y="11"/>
                      <a:pt x="138" y="11"/>
                    </a:cubicBezTo>
                    <a:cubicBezTo>
                      <a:pt x="136" y="11"/>
                      <a:pt x="135" y="12"/>
                      <a:pt x="135" y="13"/>
                    </a:cubicBezTo>
                    <a:cubicBezTo>
                      <a:pt x="134" y="15"/>
                      <a:pt x="133" y="16"/>
                      <a:pt x="131" y="16"/>
                    </a:cubicBezTo>
                    <a:cubicBezTo>
                      <a:pt x="128" y="16"/>
                      <a:pt x="126" y="14"/>
                      <a:pt x="125" y="13"/>
                    </a:cubicBezTo>
                    <a:cubicBezTo>
                      <a:pt x="110" y="13"/>
                      <a:pt x="110" y="13"/>
                      <a:pt x="110" y="13"/>
                    </a:cubicBezTo>
                    <a:cubicBezTo>
                      <a:pt x="110" y="13"/>
                      <a:pt x="110" y="13"/>
                      <a:pt x="110" y="13"/>
                    </a:cubicBezTo>
                    <a:cubicBezTo>
                      <a:pt x="109" y="12"/>
                      <a:pt x="107" y="10"/>
                      <a:pt x="106" y="11"/>
                    </a:cubicBezTo>
                    <a:cubicBezTo>
                      <a:pt x="102" y="14"/>
                      <a:pt x="102" y="14"/>
                      <a:pt x="102" y="14"/>
                    </a:cubicBezTo>
                    <a:cubicBezTo>
                      <a:pt x="33" y="14"/>
                      <a:pt x="33" y="14"/>
                      <a:pt x="33" y="14"/>
                    </a:cubicBezTo>
                    <a:cubicBezTo>
                      <a:pt x="33" y="37"/>
                      <a:pt x="33" y="37"/>
                      <a:pt x="33" y="37"/>
                    </a:cubicBezTo>
                    <a:cubicBezTo>
                      <a:pt x="23" y="37"/>
                      <a:pt x="23" y="37"/>
                      <a:pt x="23" y="37"/>
                    </a:cubicBezTo>
                    <a:cubicBezTo>
                      <a:pt x="23" y="42"/>
                      <a:pt x="23" y="42"/>
                      <a:pt x="23" y="42"/>
                    </a:cubicBezTo>
                    <a:cubicBezTo>
                      <a:pt x="23" y="44"/>
                      <a:pt x="23" y="44"/>
                      <a:pt x="23" y="44"/>
                    </a:cubicBezTo>
                    <a:cubicBezTo>
                      <a:pt x="23" y="73"/>
                      <a:pt x="23" y="73"/>
                      <a:pt x="23" y="73"/>
                    </a:cubicBezTo>
                    <a:cubicBezTo>
                      <a:pt x="23" y="78"/>
                      <a:pt x="23" y="85"/>
                      <a:pt x="21" y="86"/>
                    </a:cubicBezTo>
                    <a:cubicBezTo>
                      <a:pt x="20" y="86"/>
                      <a:pt x="20" y="86"/>
                      <a:pt x="20" y="86"/>
                    </a:cubicBezTo>
                    <a:cubicBezTo>
                      <a:pt x="18" y="87"/>
                      <a:pt x="12" y="89"/>
                      <a:pt x="12" y="91"/>
                    </a:cubicBezTo>
                    <a:cubicBezTo>
                      <a:pt x="12" y="94"/>
                      <a:pt x="11" y="98"/>
                      <a:pt x="7" y="99"/>
                    </a:cubicBezTo>
                    <a:cubicBezTo>
                      <a:pt x="6" y="99"/>
                      <a:pt x="6" y="100"/>
                      <a:pt x="6" y="102"/>
                    </a:cubicBezTo>
                    <a:cubicBezTo>
                      <a:pt x="6" y="104"/>
                      <a:pt x="5" y="107"/>
                      <a:pt x="2" y="107"/>
                    </a:cubicBezTo>
                    <a:cubicBezTo>
                      <a:pt x="1" y="107"/>
                      <a:pt x="1" y="108"/>
                      <a:pt x="1" y="108"/>
                    </a:cubicBezTo>
                    <a:cubicBezTo>
                      <a:pt x="1" y="108"/>
                      <a:pt x="2" y="109"/>
                      <a:pt x="2" y="109"/>
                    </a:cubicBezTo>
                    <a:cubicBezTo>
                      <a:pt x="3" y="111"/>
                      <a:pt x="4" y="114"/>
                      <a:pt x="2" y="115"/>
                    </a:cubicBezTo>
                    <a:cubicBezTo>
                      <a:pt x="1" y="117"/>
                      <a:pt x="0" y="118"/>
                      <a:pt x="1" y="119"/>
                    </a:cubicBezTo>
                    <a:cubicBezTo>
                      <a:pt x="1" y="120"/>
                      <a:pt x="2" y="120"/>
                      <a:pt x="3" y="120"/>
                    </a:cubicBezTo>
                    <a:cubicBezTo>
                      <a:pt x="4" y="120"/>
                      <a:pt x="4" y="120"/>
                      <a:pt x="5" y="121"/>
                    </a:cubicBezTo>
                    <a:cubicBezTo>
                      <a:pt x="6" y="122"/>
                      <a:pt x="6" y="124"/>
                      <a:pt x="6" y="127"/>
                    </a:cubicBezTo>
                    <a:cubicBezTo>
                      <a:pt x="6" y="127"/>
                      <a:pt x="6" y="128"/>
                      <a:pt x="6" y="129"/>
                    </a:cubicBezTo>
                    <a:cubicBezTo>
                      <a:pt x="6" y="130"/>
                      <a:pt x="6" y="130"/>
                      <a:pt x="6" y="131"/>
                    </a:cubicBezTo>
                    <a:cubicBezTo>
                      <a:pt x="6" y="131"/>
                      <a:pt x="6" y="131"/>
                      <a:pt x="6" y="131"/>
                    </a:cubicBezTo>
                    <a:cubicBezTo>
                      <a:pt x="6" y="131"/>
                      <a:pt x="6" y="131"/>
                      <a:pt x="6" y="132"/>
                    </a:cubicBezTo>
                    <a:cubicBezTo>
                      <a:pt x="6" y="132"/>
                      <a:pt x="7" y="132"/>
                      <a:pt x="7" y="132"/>
                    </a:cubicBezTo>
                    <a:cubicBezTo>
                      <a:pt x="7" y="132"/>
                      <a:pt x="7" y="132"/>
                      <a:pt x="7" y="133"/>
                    </a:cubicBezTo>
                    <a:cubicBezTo>
                      <a:pt x="7" y="133"/>
                      <a:pt x="7" y="133"/>
                      <a:pt x="8" y="133"/>
                    </a:cubicBezTo>
                    <a:cubicBezTo>
                      <a:pt x="8" y="133"/>
                      <a:pt x="8" y="133"/>
                      <a:pt x="8" y="133"/>
                    </a:cubicBezTo>
                    <a:cubicBezTo>
                      <a:pt x="8" y="134"/>
                      <a:pt x="8" y="134"/>
                      <a:pt x="8" y="134"/>
                    </a:cubicBezTo>
                    <a:cubicBezTo>
                      <a:pt x="9" y="134"/>
                      <a:pt x="9" y="134"/>
                      <a:pt x="9" y="134"/>
                    </a:cubicBezTo>
                    <a:cubicBezTo>
                      <a:pt x="9" y="134"/>
                      <a:pt x="9" y="134"/>
                      <a:pt x="9" y="134"/>
                    </a:cubicBezTo>
                    <a:cubicBezTo>
                      <a:pt x="10" y="135"/>
                      <a:pt x="10" y="135"/>
                      <a:pt x="10" y="135"/>
                    </a:cubicBezTo>
                    <a:cubicBezTo>
                      <a:pt x="10" y="135"/>
                      <a:pt x="11" y="135"/>
                      <a:pt x="11" y="135"/>
                    </a:cubicBezTo>
                    <a:cubicBezTo>
                      <a:pt x="11" y="136"/>
                      <a:pt x="11" y="136"/>
                      <a:pt x="11" y="136"/>
                    </a:cubicBezTo>
                    <a:cubicBezTo>
                      <a:pt x="10" y="141"/>
                      <a:pt x="10" y="141"/>
                      <a:pt x="10" y="141"/>
                    </a:cubicBezTo>
                    <a:cubicBezTo>
                      <a:pt x="10" y="141"/>
                      <a:pt x="10" y="141"/>
                      <a:pt x="10" y="141"/>
                    </a:cubicBezTo>
                    <a:cubicBezTo>
                      <a:pt x="10" y="141"/>
                      <a:pt x="10" y="141"/>
                      <a:pt x="10" y="141"/>
                    </a:cubicBezTo>
                    <a:cubicBezTo>
                      <a:pt x="11" y="142"/>
                      <a:pt x="13" y="145"/>
                      <a:pt x="15" y="147"/>
                    </a:cubicBezTo>
                    <a:cubicBezTo>
                      <a:pt x="15" y="147"/>
                      <a:pt x="15" y="147"/>
                      <a:pt x="15" y="148"/>
                    </a:cubicBezTo>
                    <a:cubicBezTo>
                      <a:pt x="16" y="148"/>
                      <a:pt x="16" y="148"/>
                      <a:pt x="16" y="149"/>
                    </a:cubicBezTo>
                    <a:cubicBezTo>
                      <a:pt x="16" y="149"/>
                      <a:pt x="16" y="149"/>
                      <a:pt x="17" y="149"/>
                    </a:cubicBezTo>
                    <a:cubicBezTo>
                      <a:pt x="17" y="150"/>
                      <a:pt x="17" y="150"/>
                      <a:pt x="17" y="150"/>
                    </a:cubicBezTo>
                    <a:cubicBezTo>
                      <a:pt x="17" y="150"/>
                      <a:pt x="17" y="150"/>
                      <a:pt x="17" y="151"/>
                    </a:cubicBezTo>
                    <a:cubicBezTo>
                      <a:pt x="18" y="151"/>
                      <a:pt x="18" y="151"/>
                      <a:pt x="18" y="151"/>
                    </a:cubicBezTo>
                    <a:cubicBezTo>
                      <a:pt x="18" y="151"/>
                      <a:pt x="18" y="152"/>
                      <a:pt x="18" y="152"/>
                    </a:cubicBezTo>
                    <a:cubicBezTo>
                      <a:pt x="18" y="152"/>
                      <a:pt x="18" y="152"/>
                      <a:pt x="18" y="152"/>
                    </a:cubicBezTo>
                    <a:cubicBezTo>
                      <a:pt x="18" y="152"/>
                      <a:pt x="19" y="153"/>
                      <a:pt x="19" y="154"/>
                    </a:cubicBezTo>
                    <a:cubicBezTo>
                      <a:pt x="20" y="156"/>
                      <a:pt x="21" y="158"/>
                      <a:pt x="20" y="161"/>
                    </a:cubicBezTo>
                    <a:cubicBezTo>
                      <a:pt x="20" y="162"/>
                      <a:pt x="19" y="162"/>
                      <a:pt x="18" y="163"/>
                    </a:cubicBezTo>
                    <a:cubicBezTo>
                      <a:pt x="17" y="164"/>
                      <a:pt x="17" y="164"/>
                      <a:pt x="17" y="165"/>
                    </a:cubicBezTo>
                    <a:cubicBezTo>
                      <a:pt x="17" y="165"/>
                      <a:pt x="17" y="165"/>
                      <a:pt x="17" y="165"/>
                    </a:cubicBezTo>
                    <a:cubicBezTo>
                      <a:pt x="22" y="166"/>
                      <a:pt x="22" y="166"/>
                      <a:pt x="22" y="166"/>
                    </a:cubicBezTo>
                    <a:cubicBezTo>
                      <a:pt x="23" y="169"/>
                      <a:pt x="23" y="169"/>
                      <a:pt x="23" y="169"/>
                    </a:cubicBezTo>
                    <a:cubicBezTo>
                      <a:pt x="25" y="170"/>
                      <a:pt x="30" y="170"/>
                      <a:pt x="33" y="174"/>
                    </a:cubicBezTo>
                    <a:cubicBezTo>
                      <a:pt x="34" y="175"/>
                      <a:pt x="34" y="176"/>
                      <a:pt x="35" y="177"/>
                    </a:cubicBezTo>
                    <a:cubicBezTo>
                      <a:pt x="37" y="179"/>
                      <a:pt x="38" y="180"/>
                      <a:pt x="38" y="182"/>
                    </a:cubicBezTo>
                    <a:cubicBezTo>
                      <a:pt x="38" y="182"/>
                      <a:pt x="38" y="183"/>
                      <a:pt x="40" y="184"/>
                    </a:cubicBezTo>
                    <a:cubicBezTo>
                      <a:pt x="41" y="185"/>
                      <a:pt x="43" y="186"/>
                      <a:pt x="44" y="187"/>
                    </a:cubicBezTo>
                    <a:cubicBezTo>
                      <a:pt x="49" y="191"/>
                      <a:pt x="49" y="193"/>
                      <a:pt x="49" y="195"/>
                    </a:cubicBezTo>
                    <a:cubicBezTo>
                      <a:pt x="49" y="196"/>
                      <a:pt x="52" y="198"/>
                      <a:pt x="56" y="200"/>
                    </a:cubicBezTo>
                    <a:cubicBezTo>
                      <a:pt x="56" y="200"/>
                      <a:pt x="56" y="200"/>
                      <a:pt x="56" y="200"/>
                    </a:cubicBezTo>
                    <a:cubicBezTo>
                      <a:pt x="59" y="207"/>
                      <a:pt x="59" y="207"/>
                      <a:pt x="59" y="207"/>
                    </a:cubicBezTo>
                    <a:cubicBezTo>
                      <a:pt x="59" y="207"/>
                      <a:pt x="59" y="207"/>
                      <a:pt x="59" y="207"/>
                    </a:cubicBezTo>
                    <a:cubicBezTo>
                      <a:pt x="59" y="207"/>
                      <a:pt x="59" y="207"/>
                      <a:pt x="59" y="207"/>
                    </a:cubicBezTo>
                    <a:cubicBezTo>
                      <a:pt x="60" y="207"/>
                      <a:pt x="60" y="207"/>
                      <a:pt x="60" y="208"/>
                    </a:cubicBezTo>
                    <a:cubicBezTo>
                      <a:pt x="60" y="208"/>
                      <a:pt x="60" y="208"/>
                      <a:pt x="60" y="208"/>
                    </a:cubicBezTo>
                    <a:cubicBezTo>
                      <a:pt x="61" y="208"/>
                      <a:pt x="61" y="208"/>
                      <a:pt x="61" y="209"/>
                    </a:cubicBezTo>
                    <a:cubicBezTo>
                      <a:pt x="61" y="209"/>
                      <a:pt x="61" y="209"/>
                      <a:pt x="61" y="209"/>
                    </a:cubicBezTo>
                    <a:cubicBezTo>
                      <a:pt x="61" y="209"/>
                      <a:pt x="62" y="210"/>
                      <a:pt x="62" y="210"/>
                    </a:cubicBezTo>
                    <a:cubicBezTo>
                      <a:pt x="63" y="212"/>
                      <a:pt x="65" y="214"/>
                      <a:pt x="66" y="215"/>
                    </a:cubicBezTo>
                    <a:cubicBezTo>
                      <a:pt x="66" y="215"/>
                      <a:pt x="66" y="215"/>
                      <a:pt x="66" y="215"/>
                    </a:cubicBezTo>
                    <a:cubicBezTo>
                      <a:pt x="66" y="215"/>
                      <a:pt x="67" y="216"/>
                      <a:pt x="68" y="216"/>
                    </a:cubicBezTo>
                    <a:cubicBezTo>
                      <a:pt x="69" y="216"/>
                      <a:pt x="69" y="216"/>
                      <a:pt x="70" y="216"/>
                    </a:cubicBezTo>
                    <a:cubicBezTo>
                      <a:pt x="71" y="216"/>
                      <a:pt x="71" y="216"/>
                      <a:pt x="72" y="215"/>
                    </a:cubicBezTo>
                    <a:cubicBezTo>
                      <a:pt x="73" y="214"/>
                      <a:pt x="74" y="214"/>
                      <a:pt x="75" y="214"/>
                    </a:cubicBezTo>
                    <a:cubicBezTo>
                      <a:pt x="77" y="214"/>
                      <a:pt x="78" y="215"/>
                      <a:pt x="79" y="215"/>
                    </a:cubicBezTo>
                    <a:cubicBezTo>
                      <a:pt x="80" y="215"/>
                      <a:pt x="82" y="214"/>
                      <a:pt x="83" y="214"/>
                    </a:cubicBezTo>
                    <a:cubicBezTo>
                      <a:pt x="84" y="214"/>
                      <a:pt x="85" y="214"/>
                      <a:pt x="85" y="214"/>
                    </a:cubicBezTo>
                    <a:cubicBezTo>
                      <a:pt x="86" y="215"/>
                      <a:pt x="89" y="217"/>
                      <a:pt x="92" y="220"/>
                    </a:cubicBezTo>
                    <a:cubicBezTo>
                      <a:pt x="92" y="220"/>
                      <a:pt x="92" y="220"/>
                      <a:pt x="92" y="220"/>
                    </a:cubicBezTo>
                    <a:cubicBezTo>
                      <a:pt x="92" y="220"/>
                      <a:pt x="93" y="221"/>
                      <a:pt x="93" y="221"/>
                    </a:cubicBezTo>
                    <a:cubicBezTo>
                      <a:pt x="94" y="221"/>
                      <a:pt x="94" y="222"/>
                      <a:pt x="94" y="222"/>
                    </a:cubicBezTo>
                    <a:cubicBezTo>
                      <a:pt x="94" y="222"/>
                      <a:pt x="95" y="222"/>
                      <a:pt x="95" y="223"/>
                    </a:cubicBezTo>
                    <a:cubicBezTo>
                      <a:pt x="95" y="223"/>
                      <a:pt x="96" y="223"/>
                      <a:pt x="96" y="224"/>
                    </a:cubicBezTo>
                    <a:cubicBezTo>
                      <a:pt x="96" y="224"/>
                      <a:pt x="97" y="224"/>
                      <a:pt x="97" y="224"/>
                    </a:cubicBezTo>
                    <a:cubicBezTo>
                      <a:pt x="97" y="225"/>
                      <a:pt x="98" y="225"/>
                      <a:pt x="98" y="225"/>
                    </a:cubicBezTo>
                    <a:cubicBezTo>
                      <a:pt x="99" y="225"/>
                      <a:pt x="100" y="224"/>
                      <a:pt x="102" y="224"/>
                    </a:cubicBezTo>
                    <a:cubicBezTo>
                      <a:pt x="102" y="224"/>
                      <a:pt x="102" y="224"/>
                      <a:pt x="102" y="224"/>
                    </a:cubicBezTo>
                    <a:cubicBezTo>
                      <a:pt x="103" y="224"/>
                      <a:pt x="103" y="224"/>
                      <a:pt x="103" y="223"/>
                    </a:cubicBezTo>
                    <a:cubicBezTo>
                      <a:pt x="103" y="223"/>
                      <a:pt x="104" y="223"/>
                      <a:pt x="104" y="223"/>
                    </a:cubicBezTo>
                    <a:cubicBezTo>
                      <a:pt x="104" y="223"/>
                      <a:pt x="104" y="223"/>
                      <a:pt x="104" y="223"/>
                    </a:cubicBezTo>
                    <a:cubicBezTo>
                      <a:pt x="105" y="223"/>
                      <a:pt x="105" y="223"/>
                      <a:pt x="105" y="223"/>
                    </a:cubicBezTo>
                    <a:cubicBezTo>
                      <a:pt x="105" y="223"/>
                      <a:pt x="106" y="223"/>
                      <a:pt x="106" y="223"/>
                    </a:cubicBezTo>
                    <a:cubicBezTo>
                      <a:pt x="106" y="223"/>
                      <a:pt x="106" y="223"/>
                      <a:pt x="106" y="223"/>
                    </a:cubicBezTo>
                    <a:cubicBezTo>
                      <a:pt x="108" y="223"/>
                      <a:pt x="109" y="224"/>
                      <a:pt x="110" y="225"/>
                    </a:cubicBezTo>
                    <a:cubicBezTo>
                      <a:pt x="111" y="225"/>
                      <a:pt x="112" y="226"/>
                      <a:pt x="112" y="226"/>
                    </a:cubicBezTo>
                    <a:cubicBezTo>
                      <a:pt x="113" y="224"/>
                      <a:pt x="117" y="222"/>
                      <a:pt x="120" y="222"/>
                    </a:cubicBezTo>
                    <a:cubicBezTo>
                      <a:pt x="121" y="222"/>
                      <a:pt x="121" y="222"/>
                      <a:pt x="122" y="223"/>
                    </a:cubicBezTo>
                    <a:cubicBezTo>
                      <a:pt x="122" y="223"/>
                      <a:pt x="124" y="223"/>
                      <a:pt x="125" y="223"/>
                    </a:cubicBezTo>
                    <a:cubicBezTo>
                      <a:pt x="127" y="223"/>
                      <a:pt x="127" y="223"/>
                      <a:pt x="127" y="223"/>
                    </a:cubicBezTo>
                    <a:cubicBezTo>
                      <a:pt x="127" y="222"/>
                      <a:pt x="129" y="221"/>
                      <a:pt x="130" y="220"/>
                    </a:cubicBezTo>
                    <a:cubicBezTo>
                      <a:pt x="131" y="219"/>
                      <a:pt x="131" y="219"/>
                      <a:pt x="131" y="219"/>
                    </a:cubicBezTo>
                    <a:cubicBezTo>
                      <a:pt x="132" y="218"/>
                      <a:pt x="132" y="218"/>
                      <a:pt x="133" y="217"/>
                    </a:cubicBezTo>
                    <a:cubicBezTo>
                      <a:pt x="133" y="215"/>
                      <a:pt x="138" y="212"/>
                      <a:pt x="141" y="211"/>
                    </a:cubicBezTo>
                    <a:cubicBezTo>
                      <a:pt x="142" y="211"/>
                      <a:pt x="142" y="211"/>
                      <a:pt x="142" y="211"/>
                    </a:cubicBezTo>
                    <a:cubicBezTo>
                      <a:pt x="146" y="210"/>
                      <a:pt x="149" y="210"/>
                      <a:pt x="150" y="212"/>
                    </a:cubicBezTo>
                    <a:cubicBezTo>
                      <a:pt x="150" y="212"/>
                      <a:pt x="150" y="212"/>
                      <a:pt x="151" y="212"/>
                    </a:cubicBezTo>
                    <a:cubicBezTo>
                      <a:pt x="151" y="212"/>
                      <a:pt x="151" y="212"/>
                      <a:pt x="151" y="212"/>
                    </a:cubicBezTo>
                    <a:cubicBezTo>
                      <a:pt x="151" y="212"/>
                      <a:pt x="151" y="213"/>
                      <a:pt x="151" y="213"/>
                    </a:cubicBezTo>
                    <a:cubicBezTo>
                      <a:pt x="151" y="212"/>
                      <a:pt x="151" y="212"/>
                      <a:pt x="151" y="212"/>
                    </a:cubicBezTo>
                    <a:cubicBezTo>
                      <a:pt x="152" y="211"/>
                      <a:pt x="152" y="210"/>
                      <a:pt x="152" y="209"/>
                    </a:cubicBezTo>
                    <a:cubicBezTo>
                      <a:pt x="152" y="208"/>
                      <a:pt x="152" y="206"/>
                      <a:pt x="152" y="205"/>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0" name="Freeform 202">
                <a:extLst>
                  <a:ext uri="{FF2B5EF4-FFF2-40B4-BE49-F238E27FC236}">
                    <a16:creationId xmlns:a16="http://schemas.microsoft.com/office/drawing/2014/main" id="{C8BD5688-ACA2-4A3C-97A7-21B3DDB8A8B3}"/>
                  </a:ext>
                </a:extLst>
              </p:cNvPr>
              <p:cNvSpPr>
                <a:spLocks/>
              </p:cNvSpPr>
              <p:nvPr/>
            </p:nvSpPr>
            <p:spPr bwMode="auto">
              <a:xfrm>
                <a:off x="6943340" y="5024329"/>
                <a:ext cx="85358" cy="205159"/>
              </a:xfrm>
              <a:custGeom>
                <a:avLst/>
                <a:gdLst>
                  <a:gd name="T0" fmla="*/ 32 w 34"/>
                  <a:gd name="T1" fmla="*/ 56 h 83"/>
                  <a:gd name="T2" fmla="*/ 31 w 34"/>
                  <a:gd name="T3" fmla="*/ 55 h 83"/>
                  <a:gd name="T4" fmla="*/ 31 w 34"/>
                  <a:gd name="T5" fmla="*/ 55 h 83"/>
                  <a:gd name="T6" fmla="*/ 30 w 34"/>
                  <a:gd name="T7" fmla="*/ 54 h 83"/>
                  <a:gd name="T8" fmla="*/ 29 w 34"/>
                  <a:gd name="T9" fmla="*/ 53 h 83"/>
                  <a:gd name="T10" fmla="*/ 28 w 34"/>
                  <a:gd name="T11" fmla="*/ 52 h 83"/>
                  <a:gd name="T12" fmla="*/ 27 w 34"/>
                  <a:gd name="T13" fmla="*/ 51 h 83"/>
                  <a:gd name="T14" fmla="*/ 27 w 34"/>
                  <a:gd name="T15" fmla="*/ 51 h 83"/>
                  <a:gd name="T16" fmla="*/ 27 w 34"/>
                  <a:gd name="T17" fmla="*/ 51 h 83"/>
                  <a:gd name="T18" fmla="*/ 24 w 34"/>
                  <a:gd name="T19" fmla="*/ 53 h 83"/>
                  <a:gd name="T20" fmla="*/ 13 w 34"/>
                  <a:gd name="T21" fmla="*/ 34 h 83"/>
                  <a:gd name="T22" fmla="*/ 14 w 34"/>
                  <a:gd name="T23" fmla="*/ 24 h 83"/>
                  <a:gd name="T24" fmla="*/ 14 w 34"/>
                  <a:gd name="T25" fmla="*/ 14 h 83"/>
                  <a:gd name="T26" fmla="*/ 10 w 34"/>
                  <a:gd name="T27" fmla="*/ 0 h 83"/>
                  <a:gd name="T28" fmla="*/ 6 w 34"/>
                  <a:gd name="T29" fmla="*/ 0 h 83"/>
                  <a:gd name="T30" fmla="*/ 7 w 34"/>
                  <a:gd name="T31" fmla="*/ 2 h 83"/>
                  <a:gd name="T32" fmla="*/ 7 w 34"/>
                  <a:gd name="T33" fmla="*/ 2 h 83"/>
                  <a:gd name="T34" fmla="*/ 8 w 34"/>
                  <a:gd name="T35" fmla="*/ 3 h 83"/>
                  <a:gd name="T36" fmla="*/ 8 w 34"/>
                  <a:gd name="T37" fmla="*/ 4 h 83"/>
                  <a:gd name="T38" fmla="*/ 9 w 34"/>
                  <a:gd name="T39" fmla="*/ 5 h 83"/>
                  <a:gd name="T40" fmla="*/ 9 w 34"/>
                  <a:gd name="T41" fmla="*/ 6 h 83"/>
                  <a:gd name="T42" fmla="*/ 9 w 34"/>
                  <a:gd name="T43" fmla="*/ 7 h 83"/>
                  <a:gd name="T44" fmla="*/ 9 w 34"/>
                  <a:gd name="T45" fmla="*/ 7 h 83"/>
                  <a:gd name="T46" fmla="*/ 10 w 34"/>
                  <a:gd name="T47" fmla="*/ 8 h 83"/>
                  <a:gd name="T48" fmla="*/ 10 w 34"/>
                  <a:gd name="T49" fmla="*/ 9 h 83"/>
                  <a:gd name="T50" fmla="*/ 10 w 34"/>
                  <a:gd name="T51" fmla="*/ 10 h 83"/>
                  <a:gd name="T52" fmla="*/ 10 w 34"/>
                  <a:gd name="T53" fmla="*/ 11 h 83"/>
                  <a:gd name="T54" fmla="*/ 10 w 34"/>
                  <a:gd name="T55" fmla="*/ 11 h 83"/>
                  <a:gd name="T56" fmla="*/ 9 w 34"/>
                  <a:gd name="T57" fmla="*/ 12 h 83"/>
                  <a:gd name="T58" fmla="*/ 8 w 34"/>
                  <a:gd name="T59" fmla="*/ 12 h 83"/>
                  <a:gd name="T60" fmla="*/ 7 w 34"/>
                  <a:gd name="T61" fmla="*/ 12 h 83"/>
                  <a:gd name="T62" fmla="*/ 6 w 34"/>
                  <a:gd name="T63" fmla="*/ 13 h 83"/>
                  <a:gd name="T64" fmla="*/ 6 w 34"/>
                  <a:gd name="T65" fmla="*/ 30 h 83"/>
                  <a:gd name="T66" fmla="*/ 7 w 34"/>
                  <a:gd name="T67" fmla="*/ 31 h 83"/>
                  <a:gd name="T68" fmla="*/ 7 w 34"/>
                  <a:gd name="T69" fmla="*/ 32 h 83"/>
                  <a:gd name="T70" fmla="*/ 4 w 34"/>
                  <a:gd name="T71" fmla="*/ 33 h 83"/>
                  <a:gd name="T72" fmla="*/ 2 w 34"/>
                  <a:gd name="T73" fmla="*/ 34 h 83"/>
                  <a:gd name="T74" fmla="*/ 0 w 34"/>
                  <a:gd name="T75" fmla="*/ 45 h 83"/>
                  <a:gd name="T76" fmla="*/ 1 w 34"/>
                  <a:gd name="T77" fmla="*/ 47 h 83"/>
                  <a:gd name="T78" fmla="*/ 2 w 34"/>
                  <a:gd name="T79" fmla="*/ 49 h 83"/>
                  <a:gd name="T80" fmla="*/ 3 w 34"/>
                  <a:gd name="T81" fmla="*/ 49 h 83"/>
                  <a:gd name="T82" fmla="*/ 3 w 34"/>
                  <a:gd name="T83" fmla="*/ 49 h 83"/>
                  <a:gd name="T84" fmla="*/ 4 w 34"/>
                  <a:gd name="T85" fmla="*/ 51 h 83"/>
                  <a:gd name="T86" fmla="*/ 7 w 34"/>
                  <a:gd name="T87" fmla="*/ 53 h 83"/>
                  <a:gd name="T88" fmla="*/ 7 w 34"/>
                  <a:gd name="T89" fmla="*/ 53 h 83"/>
                  <a:gd name="T90" fmla="*/ 7 w 34"/>
                  <a:gd name="T91" fmla="*/ 53 h 83"/>
                  <a:gd name="T92" fmla="*/ 8 w 34"/>
                  <a:gd name="T93" fmla="*/ 54 h 83"/>
                  <a:gd name="T94" fmla="*/ 9 w 34"/>
                  <a:gd name="T95" fmla="*/ 54 h 83"/>
                  <a:gd name="T96" fmla="*/ 10 w 34"/>
                  <a:gd name="T97" fmla="*/ 53 h 83"/>
                  <a:gd name="T98" fmla="*/ 15 w 34"/>
                  <a:gd name="T99" fmla="*/ 53 h 83"/>
                  <a:gd name="T100" fmla="*/ 19 w 34"/>
                  <a:gd name="T101" fmla="*/ 56 h 83"/>
                  <a:gd name="T102" fmla="*/ 17 w 34"/>
                  <a:gd name="T103" fmla="*/ 66 h 83"/>
                  <a:gd name="T104" fmla="*/ 17 w 34"/>
                  <a:gd name="T105" fmla="*/ 71 h 83"/>
                  <a:gd name="T106" fmla="*/ 25 w 34"/>
                  <a:gd name="T107" fmla="*/ 83 h 83"/>
                  <a:gd name="T108" fmla="*/ 25 w 34"/>
                  <a:gd name="T109" fmla="*/ 82 h 83"/>
                  <a:gd name="T110" fmla="*/ 26 w 34"/>
                  <a:gd name="T111" fmla="*/ 73 h 83"/>
                  <a:gd name="T112" fmla="*/ 30 w 34"/>
                  <a:gd name="T113" fmla="*/ 72 h 83"/>
                  <a:gd name="T114" fmla="*/ 32 w 34"/>
                  <a:gd name="T115" fmla="*/ 67 h 83"/>
                  <a:gd name="T116" fmla="*/ 33 w 34"/>
                  <a:gd name="T117" fmla="*/ 60 h 83"/>
                  <a:gd name="T118" fmla="*/ 32 w 34"/>
                  <a:gd name="T119"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83">
                    <a:moveTo>
                      <a:pt x="32" y="56"/>
                    </a:moveTo>
                    <a:cubicBezTo>
                      <a:pt x="32" y="56"/>
                      <a:pt x="32" y="55"/>
                      <a:pt x="31" y="55"/>
                    </a:cubicBezTo>
                    <a:cubicBezTo>
                      <a:pt x="31" y="55"/>
                      <a:pt x="31" y="55"/>
                      <a:pt x="31" y="55"/>
                    </a:cubicBezTo>
                    <a:cubicBezTo>
                      <a:pt x="30" y="54"/>
                      <a:pt x="30" y="54"/>
                      <a:pt x="30" y="54"/>
                    </a:cubicBezTo>
                    <a:cubicBezTo>
                      <a:pt x="30" y="53"/>
                      <a:pt x="29" y="53"/>
                      <a:pt x="29" y="53"/>
                    </a:cubicBezTo>
                    <a:cubicBezTo>
                      <a:pt x="29" y="53"/>
                      <a:pt x="28" y="52"/>
                      <a:pt x="28" y="52"/>
                    </a:cubicBezTo>
                    <a:cubicBezTo>
                      <a:pt x="28" y="52"/>
                      <a:pt x="28" y="52"/>
                      <a:pt x="27" y="51"/>
                    </a:cubicBezTo>
                    <a:cubicBezTo>
                      <a:pt x="27" y="51"/>
                      <a:pt x="27" y="51"/>
                      <a:pt x="27" y="51"/>
                    </a:cubicBezTo>
                    <a:cubicBezTo>
                      <a:pt x="27" y="51"/>
                      <a:pt x="27" y="51"/>
                      <a:pt x="27" y="51"/>
                    </a:cubicBezTo>
                    <a:cubicBezTo>
                      <a:pt x="26" y="52"/>
                      <a:pt x="25" y="53"/>
                      <a:pt x="24" y="53"/>
                    </a:cubicBezTo>
                    <a:cubicBezTo>
                      <a:pt x="20" y="53"/>
                      <a:pt x="13" y="41"/>
                      <a:pt x="13" y="34"/>
                    </a:cubicBezTo>
                    <a:cubicBezTo>
                      <a:pt x="12" y="30"/>
                      <a:pt x="13" y="27"/>
                      <a:pt x="14" y="24"/>
                    </a:cubicBezTo>
                    <a:cubicBezTo>
                      <a:pt x="15" y="21"/>
                      <a:pt x="16" y="18"/>
                      <a:pt x="14" y="14"/>
                    </a:cubicBezTo>
                    <a:cubicBezTo>
                      <a:pt x="11" y="7"/>
                      <a:pt x="10" y="3"/>
                      <a:pt x="10" y="0"/>
                    </a:cubicBezTo>
                    <a:cubicBezTo>
                      <a:pt x="9" y="0"/>
                      <a:pt x="8" y="0"/>
                      <a:pt x="6" y="0"/>
                    </a:cubicBezTo>
                    <a:cubicBezTo>
                      <a:pt x="6" y="0"/>
                      <a:pt x="7" y="1"/>
                      <a:pt x="7" y="2"/>
                    </a:cubicBezTo>
                    <a:cubicBezTo>
                      <a:pt x="7" y="2"/>
                      <a:pt x="7" y="2"/>
                      <a:pt x="7" y="2"/>
                    </a:cubicBezTo>
                    <a:cubicBezTo>
                      <a:pt x="7" y="2"/>
                      <a:pt x="8" y="3"/>
                      <a:pt x="8" y="3"/>
                    </a:cubicBezTo>
                    <a:cubicBezTo>
                      <a:pt x="8" y="3"/>
                      <a:pt x="8" y="3"/>
                      <a:pt x="8" y="4"/>
                    </a:cubicBezTo>
                    <a:cubicBezTo>
                      <a:pt x="8" y="4"/>
                      <a:pt x="8" y="4"/>
                      <a:pt x="9" y="5"/>
                    </a:cubicBezTo>
                    <a:cubicBezTo>
                      <a:pt x="9" y="5"/>
                      <a:pt x="9" y="5"/>
                      <a:pt x="9" y="6"/>
                    </a:cubicBezTo>
                    <a:cubicBezTo>
                      <a:pt x="9" y="6"/>
                      <a:pt x="9" y="6"/>
                      <a:pt x="9" y="7"/>
                    </a:cubicBezTo>
                    <a:cubicBezTo>
                      <a:pt x="9" y="7"/>
                      <a:pt x="9" y="7"/>
                      <a:pt x="9" y="7"/>
                    </a:cubicBezTo>
                    <a:cubicBezTo>
                      <a:pt x="10" y="8"/>
                      <a:pt x="10" y="8"/>
                      <a:pt x="10" y="8"/>
                    </a:cubicBezTo>
                    <a:cubicBezTo>
                      <a:pt x="10" y="9"/>
                      <a:pt x="10" y="9"/>
                      <a:pt x="10" y="9"/>
                    </a:cubicBezTo>
                    <a:cubicBezTo>
                      <a:pt x="10" y="9"/>
                      <a:pt x="10" y="10"/>
                      <a:pt x="10" y="10"/>
                    </a:cubicBezTo>
                    <a:cubicBezTo>
                      <a:pt x="10" y="10"/>
                      <a:pt x="10" y="11"/>
                      <a:pt x="10" y="11"/>
                    </a:cubicBezTo>
                    <a:cubicBezTo>
                      <a:pt x="10" y="11"/>
                      <a:pt x="10" y="11"/>
                      <a:pt x="10" y="11"/>
                    </a:cubicBezTo>
                    <a:cubicBezTo>
                      <a:pt x="10" y="11"/>
                      <a:pt x="10" y="11"/>
                      <a:pt x="9" y="12"/>
                    </a:cubicBezTo>
                    <a:cubicBezTo>
                      <a:pt x="9" y="12"/>
                      <a:pt x="8" y="12"/>
                      <a:pt x="8" y="12"/>
                    </a:cubicBezTo>
                    <a:cubicBezTo>
                      <a:pt x="8" y="12"/>
                      <a:pt x="8" y="12"/>
                      <a:pt x="7" y="12"/>
                    </a:cubicBezTo>
                    <a:cubicBezTo>
                      <a:pt x="7" y="12"/>
                      <a:pt x="6" y="12"/>
                      <a:pt x="6" y="13"/>
                    </a:cubicBezTo>
                    <a:cubicBezTo>
                      <a:pt x="5" y="16"/>
                      <a:pt x="4" y="28"/>
                      <a:pt x="6" y="30"/>
                    </a:cubicBezTo>
                    <a:cubicBezTo>
                      <a:pt x="6" y="30"/>
                      <a:pt x="7" y="31"/>
                      <a:pt x="7" y="31"/>
                    </a:cubicBezTo>
                    <a:cubicBezTo>
                      <a:pt x="7" y="32"/>
                      <a:pt x="7" y="32"/>
                      <a:pt x="7" y="32"/>
                    </a:cubicBezTo>
                    <a:cubicBezTo>
                      <a:pt x="7" y="33"/>
                      <a:pt x="5" y="33"/>
                      <a:pt x="4" y="33"/>
                    </a:cubicBezTo>
                    <a:cubicBezTo>
                      <a:pt x="3" y="33"/>
                      <a:pt x="2" y="33"/>
                      <a:pt x="2" y="34"/>
                    </a:cubicBezTo>
                    <a:cubicBezTo>
                      <a:pt x="2" y="34"/>
                      <a:pt x="2" y="43"/>
                      <a:pt x="0" y="45"/>
                    </a:cubicBezTo>
                    <a:cubicBezTo>
                      <a:pt x="0" y="46"/>
                      <a:pt x="1" y="46"/>
                      <a:pt x="1" y="47"/>
                    </a:cubicBezTo>
                    <a:cubicBezTo>
                      <a:pt x="1" y="48"/>
                      <a:pt x="2" y="48"/>
                      <a:pt x="2" y="49"/>
                    </a:cubicBezTo>
                    <a:cubicBezTo>
                      <a:pt x="2" y="49"/>
                      <a:pt x="2" y="49"/>
                      <a:pt x="3" y="49"/>
                    </a:cubicBezTo>
                    <a:cubicBezTo>
                      <a:pt x="3" y="49"/>
                      <a:pt x="3" y="49"/>
                      <a:pt x="3" y="49"/>
                    </a:cubicBezTo>
                    <a:cubicBezTo>
                      <a:pt x="3" y="50"/>
                      <a:pt x="4" y="50"/>
                      <a:pt x="4" y="51"/>
                    </a:cubicBezTo>
                    <a:cubicBezTo>
                      <a:pt x="5" y="51"/>
                      <a:pt x="6" y="52"/>
                      <a:pt x="7" y="53"/>
                    </a:cubicBezTo>
                    <a:cubicBezTo>
                      <a:pt x="7" y="53"/>
                      <a:pt x="7" y="53"/>
                      <a:pt x="7" y="53"/>
                    </a:cubicBezTo>
                    <a:cubicBezTo>
                      <a:pt x="7" y="53"/>
                      <a:pt x="7" y="53"/>
                      <a:pt x="7" y="53"/>
                    </a:cubicBezTo>
                    <a:cubicBezTo>
                      <a:pt x="8" y="53"/>
                      <a:pt x="8" y="53"/>
                      <a:pt x="8" y="54"/>
                    </a:cubicBezTo>
                    <a:cubicBezTo>
                      <a:pt x="8" y="54"/>
                      <a:pt x="9" y="54"/>
                      <a:pt x="9" y="54"/>
                    </a:cubicBezTo>
                    <a:cubicBezTo>
                      <a:pt x="9" y="54"/>
                      <a:pt x="10" y="54"/>
                      <a:pt x="10" y="53"/>
                    </a:cubicBezTo>
                    <a:cubicBezTo>
                      <a:pt x="11" y="53"/>
                      <a:pt x="13" y="53"/>
                      <a:pt x="15" y="53"/>
                    </a:cubicBezTo>
                    <a:cubicBezTo>
                      <a:pt x="18" y="53"/>
                      <a:pt x="19" y="54"/>
                      <a:pt x="19" y="56"/>
                    </a:cubicBezTo>
                    <a:cubicBezTo>
                      <a:pt x="20" y="59"/>
                      <a:pt x="18" y="63"/>
                      <a:pt x="17" y="66"/>
                    </a:cubicBezTo>
                    <a:cubicBezTo>
                      <a:pt x="17" y="68"/>
                      <a:pt x="16" y="70"/>
                      <a:pt x="17" y="71"/>
                    </a:cubicBezTo>
                    <a:cubicBezTo>
                      <a:pt x="17" y="72"/>
                      <a:pt x="22" y="80"/>
                      <a:pt x="25" y="83"/>
                    </a:cubicBezTo>
                    <a:cubicBezTo>
                      <a:pt x="25" y="82"/>
                      <a:pt x="25" y="82"/>
                      <a:pt x="25" y="82"/>
                    </a:cubicBezTo>
                    <a:cubicBezTo>
                      <a:pt x="24" y="79"/>
                      <a:pt x="24" y="76"/>
                      <a:pt x="26" y="73"/>
                    </a:cubicBezTo>
                    <a:cubicBezTo>
                      <a:pt x="27" y="72"/>
                      <a:pt x="29" y="72"/>
                      <a:pt x="30" y="72"/>
                    </a:cubicBezTo>
                    <a:cubicBezTo>
                      <a:pt x="31" y="72"/>
                      <a:pt x="32" y="71"/>
                      <a:pt x="32" y="67"/>
                    </a:cubicBezTo>
                    <a:cubicBezTo>
                      <a:pt x="32" y="63"/>
                      <a:pt x="33" y="61"/>
                      <a:pt x="33" y="60"/>
                    </a:cubicBezTo>
                    <a:cubicBezTo>
                      <a:pt x="33" y="58"/>
                      <a:pt x="34" y="58"/>
                      <a:pt x="32" y="56"/>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1" name="Freeform 207">
                <a:extLst>
                  <a:ext uri="{FF2B5EF4-FFF2-40B4-BE49-F238E27FC236}">
                    <a16:creationId xmlns:a16="http://schemas.microsoft.com/office/drawing/2014/main" id="{E21974E1-9F1F-4BAA-B4FB-6E04335BE948}"/>
                  </a:ext>
                </a:extLst>
              </p:cNvPr>
              <p:cNvSpPr>
                <a:spLocks/>
              </p:cNvSpPr>
              <p:nvPr/>
            </p:nvSpPr>
            <p:spPr bwMode="auto">
              <a:xfrm>
                <a:off x="6870710" y="5051285"/>
                <a:ext cx="295759" cy="469472"/>
              </a:xfrm>
              <a:custGeom>
                <a:avLst/>
                <a:gdLst>
                  <a:gd name="T0" fmla="*/ 78 w 118"/>
                  <a:gd name="T1" fmla="*/ 80 h 190"/>
                  <a:gd name="T2" fmla="*/ 117 w 118"/>
                  <a:gd name="T3" fmla="*/ 48 h 190"/>
                  <a:gd name="T4" fmla="*/ 113 w 118"/>
                  <a:gd name="T5" fmla="*/ 0 h 190"/>
                  <a:gd name="T6" fmla="*/ 109 w 118"/>
                  <a:gd name="T7" fmla="*/ 2 h 190"/>
                  <a:gd name="T8" fmla="*/ 107 w 118"/>
                  <a:gd name="T9" fmla="*/ 3 h 190"/>
                  <a:gd name="T10" fmla="*/ 105 w 118"/>
                  <a:gd name="T11" fmla="*/ 4 h 190"/>
                  <a:gd name="T12" fmla="*/ 104 w 118"/>
                  <a:gd name="T13" fmla="*/ 5 h 190"/>
                  <a:gd name="T14" fmla="*/ 103 w 118"/>
                  <a:gd name="T15" fmla="*/ 5 h 190"/>
                  <a:gd name="T16" fmla="*/ 95 w 118"/>
                  <a:gd name="T17" fmla="*/ 8 h 190"/>
                  <a:gd name="T18" fmla="*/ 85 w 118"/>
                  <a:gd name="T19" fmla="*/ 11 h 190"/>
                  <a:gd name="T20" fmla="*/ 77 w 118"/>
                  <a:gd name="T21" fmla="*/ 12 h 190"/>
                  <a:gd name="T22" fmla="*/ 65 w 118"/>
                  <a:gd name="T23" fmla="*/ 12 h 190"/>
                  <a:gd name="T24" fmla="*/ 57 w 118"/>
                  <a:gd name="T25" fmla="*/ 12 h 190"/>
                  <a:gd name="T26" fmla="*/ 55 w 118"/>
                  <a:gd name="T27" fmla="*/ 12 h 190"/>
                  <a:gd name="T28" fmla="*/ 52 w 118"/>
                  <a:gd name="T29" fmla="*/ 11 h 190"/>
                  <a:gd name="T30" fmla="*/ 54 w 118"/>
                  <a:gd name="T31" fmla="*/ 29 h 190"/>
                  <a:gd name="T32" fmla="*/ 58 w 118"/>
                  <a:gd name="T33" fmla="*/ 39 h 190"/>
                  <a:gd name="T34" fmla="*/ 61 w 118"/>
                  <a:gd name="T35" fmla="*/ 42 h 190"/>
                  <a:gd name="T36" fmla="*/ 64 w 118"/>
                  <a:gd name="T37" fmla="*/ 49 h 190"/>
                  <a:gd name="T38" fmla="*/ 57 w 118"/>
                  <a:gd name="T39" fmla="*/ 64 h 190"/>
                  <a:gd name="T40" fmla="*/ 56 w 118"/>
                  <a:gd name="T41" fmla="*/ 75 h 190"/>
                  <a:gd name="T42" fmla="*/ 45 w 118"/>
                  <a:gd name="T43" fmla="*/ 55 h 190"/>
                  <a:gd name="T44" fmla="*/ 40 w 118"/>
                  <a:gd name="T45" fmla="*/ 44 h 190"/>
                  <a:gd name="T46" fmla="*/ 37 w 118"/>
                  <a:gd name="T47" fmla="*/ 45 h 190"/>
                  <a:gd name="T48" fmla="*/ 35 w 118"/>
                  <a:gd name="T49" fmla="*/ 44 h 190"/>
                  <a:gd name="T50" fmla="*/ 30 w 118"/>
                  <a:gd name="T51" fmla="*/ 40 h 190"/>
                  <a:gd name="T52" fmla="*/ 29 w 118"/>
                  <a:gd name="T53" fmla="*/ 40 h 190"/>
                  <a:gd name="T54" fmla="*/ 28 w 118"/>
                  <a:gd name="T55" fmla="*/ 40 h 190"/>
                  <a:gd name="T56" fmla="*/ 3 w 118"/>
                  <a:gd name="T57" fmla="*/ 59 h 190"/>
                  <a:gd name="T58" fmla="*/ 17 w 118"/>
                  <a:gd name="T59" fmla="*/ 65 h 190"/>
                  <a:gd name="T60" fmla="*/ 31 w 118"/>
                  <a:gd name="T61" fmla="*/ 79 h 190"/>
                  <a:gd name="T62" fmla="*/ 28 w 118"/>
                  <a:gd name="T63" fmla="*/ 97 h 190"/>
                  <a:gd name="T64" fmla="*/ 32 w 118"/>
                  <a:gd name="T65" fmla="*/ 106 h 190"/>
                  <a:gd name="T66" fmla="*/ 23 w 118"/>
                  <a:gd name="T67" fmla="*/ 126 h 190"/>
                  <a:gd name="T68" fmla="*/ 12 w 118"/>
                  <a:gd name="T69" fmla="*/ 137 h 190"/>
                  <a:gd name="T70" fmla="*/ 12 w 118"/>
                  <a:gd name="T71" fmla="*/ 139 h 190"/>
                  <a:gd name="T72" fmla="*/ 13 w 118"/>
                  <a:gd name="T73" fmla="*/ 142 h 190"/>
                  <a:gd name="T74" fmla="*/ 20 w 118"/>
                  <a:gd name="T75" fmla="*/ 179 h 190"/>
                  <a:gd name="T76" fmla="*/ 20 w 118"/>
                  <a:gd name="T77" fmla="*/ 180 h 190"/>
                  <a:gd name="T78" fmla="*/ 21 w 118"/>
                  <a:gd name="T79" fmla="*/ 190 h 190"/>
                  <a:gd name="T80" fmla="*/ 23 w 118"/>
                  <a:gd name="T81" fmla="*/ 190 h 190"/>
                  <a:gd name="T82" fmla="*/ 26 w 118"/>
                  <a:gd name="T83" fmla="*/ 190 h 190"/>
                  <a:gd name="T84" fmla="*/ 28 w 118"/>
                  <a:gd name="T85" fmla="*/ 185 h 190"/>
                  <a:gd name="T86" fmla="*/ 27 w 118"/>
                  <a:gd name="T87" fmla="*/ 183 h 190"/>
                  <a:gd name="T88" fmla="*/ 55 w 118"/>
                  <a:gd name="T89" fmla="*/ 159 h 190"/>
                  <a:gd name="T90" fmla="*/ 56 w 118"/>
                  <a:gd name="T91" fmla="*/ 137 h 190"/>
                  <a:gd name="T92" fmla="*/ 49 w 118"/>
                  <a:gd name="T93" fmla="*/ 115 h 190"/>
                  <a:gd name="T94" fmla="*/ 55 w 118"/>
                  <a:gd name="T95" fmla="*/ 102 h 190"/>
                  <a:gd name="T96" fmla="*/ 66 w 118"/>
                  <a:gd name="T97" fmla="*/ 9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 h="190">
                    <a:moveTo>
                      <a:pt x="66" y="93"/>
                    </a:moveTo>
                    <a:cubicBezTo>
                      <a:pt x="68" y="92"/>
                      <a:pt x="69" y="90"/>
                      <a:pt x="70" y="88"/>
                    </a:cubicBezTo>
                    <a:cubicBezTo>
                      <a:pt x="72" y="86"/>
                      <a:pt x="74" y="83"/>
                      <a:pt x="78" y="80"/>
                    </a:cubicBezTo>
                    <a:cubicBezTo>
                      <a:pt x="82" y="77"/>
                      <a:pt x="86" y="76"/>
                      <a:pt x="90" y="74"/>
                    </a:cubicBezTo>
                    <a:cubicBezTo>
                      <a:pt x="94" y="73"/>
                      <a:pt x="97" y="72"/>
                      <a:pt x="100" y="70"/>
                    </a:cubicBezTo>
                    <a:cubicBezTo>
                      <a:pt x="107" y="66"/>
                      <a:pt x="118" y="50"/>
                      <a:pt x="117" y="48"/>
                    </a:cubicBezTo>
                    <a:cubicBezTo>
                      <a:pt x="116" y="45"/>
                      <a:pt x="114" y="31"/>
                      <a:pt x="114" y="26"/>
                    </a:cubicBezTo>
                    <a:cubicBezTo>
                      <a:pt x="115" y="23"/>
                      <a:pt x="114" y="16"/>
                      <a:pt x="114" y="10"/>
                    </a:cubicBezTo>
                    <a:cubicBezTo>
                      <a:pt x="114" y="6"/>
                      <a:pt x="113" y="3"/>
                      <a:pt x="113" y="0"/>
                    </a:cubicBezTo>
                    <a:cubicBezTo>
                      <a:pt x="113" y="0"/>
                      <a:pt x="112" y="0"/>
                      <a:pt x="112" y="1"/>
                    </a:cubicBezTo>
                    <a:cubicBezTo>
                      <a:pt x="112" y="1"/>
                      <a:pt x="111" y="1"/>
                      <a:pt x="111" y="1"/>
                    </a:cubicBezTo>
                    <a:cubicBezTo>
                      <a:pt x="110" y="1"/>
                      <a:pt x="110" y="2"/>
                      <a:pt x="109" y="2"/>
                    </a:cubicBezTo>
                    <a:cubicBezTo>
                      <a:pt x="109" y="2"/>
                      <a:pt x="109" y="2"/>
                      <a:pt x="108" y="2"/>
                    </a:cubicBezTo>
                    <a:cubicBezTo>
                      <a:pt x="108" y="2"/>
                      <a:pt x="108" y="3"/>
                      <a:pt x="107" y="3"/>
                    </a:cubicBezTo>
                    <a:cubicBezTo>
                      <a:pt x="107" y="3"/>
                      <a:pt x="107" y="3"/>
                      <a:pt x="107" y="3"/>
                    </a:cubicBezTo>
                    <a:cubicBezTo>
                      <a:pt x="106" y="3"/>
                      <a:pt x="106" y="4"/>
                      <a:pt x="106" y="4"/>
                    </a:cubicBezTo>
                    <a:cubicBezTo>
                      <a:pt x="106" y="4"/>
                      <a:pt x="105" y="4"/>
                      <a:pt x="105" y="4"/>
                    </a:cubicBezTo>
                    <a:cubicBezTo>
                      <a:pt x="105" y="4"/>
                      <a:pt x="105" y="4"/>
                      <a:pt x="105" y="4"/>
                    </a:cubicBezTo>
                    <a:cubicBezTo>
                      <a:pt x="104" y="4"/>
                      <a:pt x="104" y="4"/>
                      <a:pt x="104" y="5"/>
                    </a:cubicBezTo>
                    <a:cubicBezTo>
                      <a:pt x="104" y="5"/>
                      <a:pt x="104" y="5"/>
                      <a:pt x="104" y="5"/>
                    </a:cubicBezTo>
                    <a:cubicBezTo>
                      <a:pt x="104" y="5"/>
                      <a:pt x="104" y="5"/>
                      <a:pt x="104" y="5"/>
                    </a:cubicBezTo>
                    <a:cubicBezTo>
                      <a:pt x="103" y="5"/>
                      <a:pt x="103" y="5"/>
                      <a:pt x="103" y="5"/>
                    </a:cubicBezTo>
                    <a:cubicBezTo>
                      <a:pt x="103" y="5"/>
                      <a:pt x="103" y="5"/>
                      <a:pt x="103" y="5"/>
                    </a:cubicBezTo>
                    <a:cubicBezTo>
                      <a:pt x="103" y="5"/>
                      <a:pt x="103" y="5"/>
                      <a:pt x="103" y="5"/>
                    </a:cubicBezTo>
                    <a:cubicBezTo>
                      <a:pt x="102" y="7"/>
                      <a:pt x="101" y="7"/>
                      <a:pt x="100" y="7"/>
                    </a:cubicBezTo>
                    <a:cubicBezTo>
                      <a:pt x="99" y="7"/>
                      <a:pt x="99" y="7"/>
                      <a:pt x="99" y="7"/>
                    </a:cubicBezTo>
                    <a:cubicBezTo>
                      <a:pt x="98" y="7"/>
                      <a:pt x="96" y="7"/>
                      <a:pt x="95" y="8"/>
                    </a:cubicBezTo>
                    <a:cubicBezTo>
                      <a:pt x="93" y="9"/>
                      <a:pt x="91" y="9"/>
                      <a:pt x="89" y="8"/>
                    </a:cubicBezTo>
                    <a:cubicBezTo>
                      <a:pt x="88" y="8"/>
                      <a:pt x="88" y="8"/>
                      <a:pt x="87" y="7"/>
                    </a:cubicBezTo>
                    <a:cubicBezTo>
                      <a:pt x="86" y="7"/>
                      <a:pt x="85" y="9"/>
                      <a:pt x="85" y="11"/>
                    </a:cubicBezTo>
                    <a:cubicBezTo>
                      <a:pt x="85" y="12"/>
                      <a:pt x="84" y="13"/>
                      <a:pt x="81" y="13"/>
                    </a:cubicBezTo>
                    <a:cubicBezTo>
                      <a:pt x="80" y="13"/>
                      <a:pt x="78" y="13"/>
                      <a:pt x="77" y="13"/>
                    </a:cubicBezTo>
                    <a:cubicBezTo>
                      <a:pt x="77" y="12"/>
                      <a:pt x="77" y="12"/>
                      <a:pt x="77" y="12"/>
                    </a:cubicBezTo>
                    <a:cubicBezTo>
                      <a:pt x="76" y="12"/>
                      <a:pt x="74" y="13"/>
                      <a:pt x="73" y="13"/>
                    </a:cubicBezTo>
                    <a:cubicBezTo>
                      <a:pt x="71" y="13"/>
                      <a:pt x="69" y="14"/>
                      <a:pt x="68" y="14"/>
                    </a:cubicBezTo>
                    <a:cubicBezTo>
                      <a:pt x="66" y="14"/>
                      <a:pt x="65" y="13"/>
                      <a:pt x="65" y="12"/>
                    </a:cubicBezTo>
                    <a:cubicBezTo>
                      <a:pt x="65" y="11"/>
                      <a:pt x="65" y="11"/>
                      <a:pt x="64" y="10"/>
                    </a:cubicBezTo>
                    <a:cubicBezTo>
                      <a:pt x="62" y="10"/>
                      <a:pt x="61" y="11"/>
                      <a:pt x="60" y="11"/>
                    </a:cubicBezTo>
                    <a:cubicBezTo>
                      <a:pt x="59" y="11"/>
                      <a:pt x="58" y="12"/>
                      <a:pt x="57" y="12"/>
                    </a:cubicBezTo>
                    <a:cubicBezTo>
                      <a:pt x="57" y="12"/>
                      <a:pt x="57" y="12"/>
                      <a:pt x="56" y="12"/>
                    </a:cubicBezTo>
                    <a:cubicBezTo>
                      <a:pt x="56" y="12"/>
                      <a:pt x="56" y="12"/>
                      <a:pt x="56" y="12"/>
                    </a:cubicBezTo>
                    <a:cubicBezTo>
                      <a:pt x="56" y="12"/>
                      <a:pt x="55" y="12"/>
                      <a:pt x="55" y="12"/>
                    </a:cubicBezTo>
                    <a:cubicBezTo>
                      <a:pt x="55" y="12"/>
                      <a:pt x="54" y="12"/>
                      <a:pt x="54" y="12"/>
                    </a:cubicBezTo>
                    <a:cubicBezTo>
                      <a:pt x="54" y="12"/>
                      <a:pt x="54" y="12"/>
                      <a:pt x="54" y="12"/>
                    </a:cubicBezTo>
                    <a:cubicBezTo>
                      <a:pt x="53" y="11"/>
                      <a:pt x="53" y="11"/>
                      <a:pt x="52" y="11"/>
                    </a:cubicBezTo>
                    <a:cubicBezTo>
                      <a:pt x="52" y="11"/>
                      <a:pt x="52" y="11"/>
                      <a:pt x="52" y="11"/>
                    </a:cubicBezTo>
                    <a:cubicBezTo>
                      <a:pt x="52" y="13"/>
                      <a:pt x="52" y="14"/>
                      <a:pt x="51" y="14"/>
                    </a:cubicBezTo>
                    <a:cubicBezTo>
                      <a:pt x="50" y="18"/>
                      <a:pt x="52" y="24"/>
                      <a:pt x="54" y="29"/>
                    </a:cubicBezTo>
                    <a:cubicBezTo>
                      <a:pt x="55" y="32"/>
                      <a:pt x="56" y="35"/>
                      <a:pt x="56" y="37"/>
                    </a:cubicBezTo>
                    <a:cubicBezTo>
                      <a:pt x="56" y="38"/>
                      <a:pt x="57" y="38"/>
                      <a:pt x="57" y="38"/>
                    </a:cubicBezTo>
                    <a:cubicBezTo>
                      <a:pt x="57" y="39"/>
                      <a:pt x="58" y="39"/>
                      <a:pt x="58" y="39"/>
                    </a:cubicBezTo>
                    <a:cubicBezTo>
                      <a:pt x="58" y="40"/>
                      <a:pt x="59" y="40"/>
                      <a:pt x="59" y="40"/>
                    </a:cubicBezTo>
                    <a:cubicBezTo>
                      <a:pt x="59" y="40"/>
                      <a:pt x="60" y="41"/>
                      <a:pt x="60" y="41"/>
                    </a:cubicBezTo>
                    <a:cubicBezTo>
                      <a:pt x="60" y="41"/>
                      <a:pt x="61" y="42"/>
                      <a:pt x="61" y="42"/>
                    </a:cubicBezTo>
                    <a:cubicBezTo>
                      <a:pt x="61" y="42"/>
                      <a:pt x="61" y="42"/>
                      <a:pt x="62" y="43"/>
                    </a:cubicBezTo>
                    <a:cubicBezTo>
                      <a:pt x="62" y="43"/>
                      <a:pt x="62" y="44"/>
                      <a:pt x="63" y="44"/>
                    </a:cubicBezTo>
                    <a:cubicBezTo>
                      <a:pt x="65" y="46"/>
                      <a:pt x="64" y="47"/>
                      <a:pt x="64" y="49"/>
                    </a:cubicBezTo>
                    <a:cubicBezTo>
                      <a:pt x="64" y="51"/>
                      <a:pt x="63" y="52"/>
                      <a:pt x="63" y="56"/>
                    </a:cubicBezTo>
                    <a:cubicBezTo>
                      <a:pt x="63" y="62"/>
                      <a:pt x="62" y="62"/>
                      <a:pt x="59" y="63"/>
                    </a:cubicBezTo>
                    <a:cubicBezTo>
                      <a:pt x="58" y="63"/>
                      <a:pt x="57" y="63"/>
                      <a:pt x="57" y="64"/>
                    </a:cubicBezTo>
                    <a:cubicBezTo>
                      <a:pt x="55" y="65"/>
                      <a:pt x="55" y="68"/>
                      <a:pt x="56" y="70"/>
                    </a:cubicBezTo>
                    <a:cubicBezTo>
                      <a:pt x="56" y="72"/>
                      <a:pt x="56" y="73"/>
                      <a:pt x="56" y="74"/>
                    </a:cubicBezTo>
                    <a:cubicBezTo>
                      <a:pt x="56" y="75"/>
                      <a:pt x="56" y="75"/>
                      <a:pt x="56" y="75"/>
                    </a:cubicBezTo>
                    <a:cubicBezTo>
                      <a:pt x="55" y="75"/>
                      <a:pt x="55" y="75"/>
                      <a:pt x="55" y="75"/>
                    </a:cubicBezTo>
                    <a:cubicBezTo>
                      <a:pt x="52" y="75"/>
                      <a:pt x="44" y="61"/>
                      <a:pt x="44" y="60"/>
                    </a:cubicBezTo>
                    <a:cubicBezTo>
                      <a:pt x="43" y="59"/>
                      <a:pt x="44" y="57"/>
                      <a:pt x="45" y="55"/>
                    </a:cubicBezTo>
                    <a:cubicBezTo>
                      <a:pt x="45" y="52"/>
                      <a:pt x="46" y="48"/>
                      <a:pt x="46" y="45"/>
                    </a:cubicBezTo>
                    <a:cubicBezTo>
                      <a:pt x="46" y="44"/>
                      <a:pt x="45" y="44"/>
                      <a:pt x="44" y="44"/>
                    </a:cubicBezTo>
                    <a:cubicBezTo>
                      <a:pt x="42" y="44"/>
                      <a:pt x="41" y="44"/>
                      <a:pt x="40" y="44"/>
                    </a:cubicBezTo>
                    <a:cubicBezTo>
                      <a:pt x="39" y="45"/>
                      <a:pt x="38" y="45"/>
                      <a:pt x="38" y="45"/>
                    </a:cubicBezTo>
                    <a:cubicBezTo>
                      <a:pt x="38" y="45"/>
                      <a:pt x="38" y="45"/>
                      <a:pt x="38" y="45"/>
                    </a:cubicBezTo>
                    <a:cubicBezTo>
                      <a:pt x="37" y="45"/>
                      <a:pt x="37" y="45"/>
                      <a:pt x="37" y="45"/>
                    </a:cubicBezTo>
                    <a:cubicBezTo>
                      <a:pt x="36" y="45"/>
                      <a:pt x="36" y="45"/>
                      <a:pt x="36" y="44"/>
                    </a:cubicBezTo>
                    <a:cubicBezTo>
                      <a:pt x="36" y="44"/>
                      <a:pt x="36" y="44"/>
                      <a:pt x="35" y="44"/>
                    </a:cubicBezTo>
                    <a:cubicBezTo>
                      <a:pt x="35" y="44"/>
                      <a:pt x="35" y="44"/>
                      <a:pt x="35" y="44"/>
                    </a:cubicBezTo>
                    <a:cubicBezTo>
                      <a:pt x="34" y="43"/>
                      <a:pt x="33" y="42"/>
                      <a:pt x="32" y="41"/>
                    </a:cubicBezTo>
                    <a:cubicBezTo>
                      <a:pt x="32" y="41"/>
                      <a:pt x="31" y="40"/>
                      <a:pt x="30" y="40"/>
                    </a:cubicBezTo>
                    <a:cubicBezTo>
                      <a:pt x="30" y="40"/>
                      <a:pt x="30" y="40"/>
                      <a:pt x="30" y="40"/>
                    </a:cubicBezTo>
                    <a:cubicBezTo>
                      <a:pt x="30" y="40"/>
                      <a:pt x="30" y="40"/>
                      <a:pt x="30" y="40"/>
                    </a:cubicBezTo>
                    <a:cubicBezTo>
                      <a:pt x="29" y="40"/>
                      <a:pt x="29" y="40"/>
                      <a:pt x="29" y="40"/>
                    </a:cubicBezTo>
                    <a:cubicBezTo>
                      <a:pt x="29" y="40"/>
                      <a:pt x="29" y="40"/>
                      <a:pt x="29" y="40"/>
                    </a:cubicBezTo>
                    <a:cubicBezTo>
                      <a:pt x="29" y="40"/>
                      <a:pt x="29" y="40"/>
                      <a:pt x="29" y="40"/>
                    </a:cubicBezTo>
                    <a:cubicBezTo>
                      <a:pt x="29" y="40"/>
                      <a:pt x="29" y="40"/>
                      <a:pt x="28" y="40"/>
                    </a:cubicBezTo>
                    <a:cubicBezTo>
                      <a:pt x="28" y="40"/>
                      <a:pt x="28" y="40"/>
                      <a:pt x="28" y="40"/>
                    </a:cubicBezTo>
                    <a:cubicBezTo>
                      <a:pt x="28" y="40"/>
                      <a:pt x="27" y="40"/>
                      <a:pt x="27" y="41"/>
                    </a:cubicBezTo>
                    <a:cubicBezTo>
                      <a:pt x="21" y="43"/>
                      <a:pt x="9" y="47"/>
                      <a:pt x="0" y="50"/>
                    </a:cubicBezTo>
                    <a:cubicBezTo>
                      <a:pt x="3" y="59"/>
                      <a:pt x="3" y="59"/>
                      <a:pt x="3" y="59"/>
                    </a:cubicBezTo>
                    <a:cubicBezTo>
                      <a:pt x="2" y="59"/>
                      <a:pt x="2" y="59"/>
                      <a:pt x="2" y="59"/>
                    </a:cubicBezTo>
                    <a:cubicBezTo>
                      <a:pt x="3" y="61"/>
                      <a:pt x="3" y="61"/>
                      <a:pt x="3" y="61"/>
                    </a:cubicBezTo>
                    <a:cubicBezTo>
                      <a:pt x="5" y="61"/>
                      <a:pt x="13" y="62"/>
                      <a:pt x="17" y="65"/>
                    </a:cubicBezTo>
                    <a:cubicBezTo>
                      <a:pt x="20" y="66"/>
                      <a:pt x="24" y="67"/>
                      <a:pt x="27" y="68"/>
                    </a:cubicBezTo>
                    <a:cubicBezTo>
                      <a:pt x="28" y="68"/>
                      <a:pt x="30" y="69"/>
                      <a:pt x="30" y="69"/>
                    </a:cubicBezTo>
                    <a:cubicBezTo>
                      <a:pt x="32" y="70"/>
                      <a:pt x="32" y="72"/>
                      <a:pt x="31" y="79"/>
                    </a:cubicBezTo>
                    <a:cubicBezTo>
                      <a:pt x="31" y="82"/>
                      <a:pt x="31" y="85"/>
                      <a:pt x="31" y="87"/>
                    </a:cubicBezTo>
                    <a:cubicBezTo>
                      <a:pt x="32" y="90"/>
                      <a:pt x="30" y="92"/>
                      <a:pt x="29" y="94"/>
                    </a:cubicBezTo>
                    <a:cubicBezTo>
                      <a:pt x="27" y="96"/>
                      <a:pt x="27" y="96"/>
                      <a:pt x="28" y="97"/>
                    </a:cubicBezTo>
                    <a:cubicBezTo>
                      <a:pt x="30" y="98"/>
                      <a:pt x="30" y="101"/>
                      <a:pt x="30" y="103"/>
                    </a:cubicBezTo>
                    <a:cubicBezTo>
                      <a:pt x="31" y="104"/>
                      <a:pt x="31" y="105"/>
                      <a:pt x="31" y="105"/>
                    </a:cubicBezTo>
                    <a:cubicBezTo>
                      <a:pt x="32" y="105"/>
                      <a:pt x="32" y="106"/>
                      <a:pt x="32" y="106"/>
                    </a:cubicBezTo>
                    <a:cubicBezTo>
                      <a:pt x="33" y="109"/>
                      <a:pt x="27" y="114"/>
                      <a:pt x="25" y="115"/>
                    </a:cubicBezTo>
                    <a:cubicBezTo>
                      <a:pt x="25" y="116"/>
                      <a:pt x="24" y="117"/>
                      <a:pt x="24" y="119"/>
                    </a:cubicBezTo>
                    <a:cubicBezTo>
                      <a:pt x="24" y="121"/>
                      <a:pt x="24" y="124"/>
                      <a:pt x="23" y="126"/>
                    </a:cubicBezTo>
                    <a:cubicBezTo>
                      <a:pt x="21" y="128"/>
                      <a:pt x="18" y="131"/>
                      <a:pt x="14" y="134"/>
                    </a:cubicBezTo>
                    <a:cubicBezTo>
                      <a:pt x="14" y="135"/>
                      <a:pt x="13" y="136"/>
                      <a:pt x="12" y="137"/>
                    </a:cubicBezTo>
                    <a:cubicBezTo>
                      <a:pt x="12" y="137"/>
                      <a:pt x="12" y="137"/>
                      <a:pt x="12" y="137"/>
                    </a:cubicBezTo>
                    <a:cubicBezTo>
                      <a:pt x="12" y="137"/>
                      <a:pt x="12" y="137"/>
                      <a:pt x="12" y="137"/>
                    </a:cubicBezTo>
                    <a:cubicBezTo>
                      <a:pt x="12" y="138"/>
                      <a:pt x="12" y="138"/>
                      <a:pt x="12" y="138"/>
                    </a:cubicBezTo>
                    <a:cubicBezTo>
                      <a:pt x="12" y="138"/>
                      <a:pt x="12" y="138"/>
                      <a:pt x="12" y="139"/>
                    </a:cubicBezTo>
                    <a:cubicBezTo>
                      <a:pt x="12" y="139"/>
                      <a:pt x="12" y="139"/>
                      <a:pt x="13" y="140"/>
                    </a:cubicBezTo>
                    <a:cubicBezTo>
                      <a:pt x="13" y="140"/>
                      <a:pt x="13" y="140"/>
                      <a:pt x="13" y="140"/>
                    </a:cubicBezTo>
                    <a:cubicBezTo>
                      <a:pt x="13" y="141"/>
                      <a:pt x="13" y="142"/>
                      <a:pt x="13" y="142"/>
                    </a:cubicBezTo>
                    <a:cubicBezTo>
                      <a:pt x="14" y="147"/>
                      <a:pt x="17" y="156"/>
                      <a:pt x="18" y="157"/>
                    </a:cubicBezTo>
                    <a:cubicBezTo>
                      <a:pt x="22" y="160"/>
                      <a:pt x="20" y="179"/>
                      <a:pt x="20" y="179"/>
                    </a:cubicBezTo>
                    <a:cubicBezTo>
                      <a:pt x="20" y="179"/>
                      <a:pt x="20" y="179"/>
                      <a:pt x="20" y="179"/>
                    </a:cubicBezTo>
                    <a:cubicBezTo>
                      <a:pt x="20" y="179"/>
                      <a:pt x="20" y="179"/>
                      <a:pt x="20" y="180"/>
                    </a:cubicBezTo>
                    <a:cubicBezTo>
                      <a:pt x="20" y="180"/>
                      <a:pt x="20" y="180"/>
                      <a:pt x="20" y="180"/>
                    </a:cubicBezTo>
                    <a:cubicBezTo>
                      <a:pt x="20" y="180"/>
                      <a:pt x="20" y="180"/>
                      <a:pt x="20" y="180"/>
                    </a:cubicBezTo>
                    <a:cubicBezTo>
                      <a:pt x="20" y="181"/>
                      <a:pt x="20" y="181"/>
                      <a:pt x="20" y="181"/>
                    </a:cubicBezTo>
                    <a:cubicBezTo>
                      <a:pt x="20" y="181"/>
                      <a:pt x="20" y="182"/>
                      <a:pt x="20" y="182"/>
                    </a:cubicBezTo>
                    <a:cubicBezTo>
                      <a:pt x="20" y="184"/>
                      <a:pt x="20" y="187"/>
                      <a:pt x="21" y="190"/>
                    </a:cubicBezTo>
                    <a:cubicBezTo>
                      <a:pt x="21" y="190"/>
                      <a:pt x="21" y="190"/>
                      <a:pt x="21" y="190"/>
                    </a:cubicBezTo>
                    <a:cubicBezTo>
                      <a:pt x="22" y="190"/>
                      <a:pt x="22" y="190"/>
                      <a:pt x="22" y="190"/>
                    </a:cubicBezTo>
                    <a:cubicBezTo>
                      <a:pt x="22" y="190"/>
                      <a:pt x="22" y="190"/>
                      <a:pt x="23" y="190"/>
                    </a:cubicBezTo>
                    <a:cubicBezTo>
                      <a:pt x="23" y="190"/>
                      <a:pt x="23" y="190"/>
                      <a:pt x="24" y="190"/>
                    </a:cubicBezTo>
                    <a:cubicBezTo>
                      <a:pt x="24" y="190"/>
                      <a:pt x="24" y="190"/>
                      <a:pt x="24" y="190"/>
                    </a:cubicBezTo>
                    <a:cubicBezTo>
                      <a:pt x="25" y="190"/>
                      <a:pt x="25" y="190"/>
                      <a:pt x="26" y="190"/>
                    </a:cubicBezTo>
                    <a:cubicBezTo>
                      <a:pt x="26" y="190"/>
                      <a:pt x="26" y="190"/>
                      <a:pt x="27" y="190"/>
                    </a:cubicBezTo>
                    <a:cubicBezTo>
                      <a:pt x="27" y="190"/>
                      <a:pt x="27" y="190"/>
                      <a:pt x="28" y="190"/>
                    </a:cubicBezTo>
                    <a:cubicBezTo>
                      <a:pt x="28" y="188"/>
                      <a:pt x="28" y="186"/>
                      <a:pt x="28" y="185"/>
                    </a:cubicBezTo>
                    <a:cubicBezTo>
                      <a:pt x="28" y="184"/>
                      <a:pt x="28" y="184"/>
                      <a:pt x="28" y="184"/>
                    </a:cubicBezTo>
                    <a:cubicBezTo>
                      <a:pt x="28" y="183"/>
                      <a:pt x="28" y="183"/>
                      <a:pt x="27" y="183"/>
                    </a:cubicBezTo>
                    <a:cubicBezTo>
                      <a:pt x="27" y="183"/>
                      <a:pt x="27" y="183"/>
                      <a:pt x="27" y="183"/>
                    </a:cubicBezTo>
                    <a:cubicBezTo>
                      <a:pt x="26" y="183"/>
                      <a:pt x="24" y="183"/>
                      <a:pt x="23" y="181"/>
                    </a:cubicBezTo>
                    <a:cubicBezTo>
                      <a:pt x="22" y="177"/>
                      <a:pt x="33" y="170"/>
                      <a:pt x="42" y="167"/>
                    </a:cubicBezTo>
                    <a:cubicBezTo>
                      <a:pt x="51" y="164"/>
                      <a:pt x="54" y="162"/>
                      <a:pt x="55" y="159"/>
                    </a:cubicBezTo>
                    <a:cubicBezTo>
                      <a:pt x="56" y="157"/>
                      <a:pt x="56" y="155"/>
                      <a:pt x="56" y="152"/>
                    </a:cubicBezTo>
                    <a:cubicBezTo>
                      <a:pt x="56" y="148"/>
                      <a:pt x="56" y="145"/>
                      <a:pt x="56" y="143"/>
                    </a:cubicBezTo>
                    <a:cubicBezTo>
                      <a:pt x="57" y="141"/>
                      <a:pt x="57" y="139"/>
                      <a:pt x="56" y="137"/>
                    </a:cubicBezTo>
                    <a:cubicBezTo>
                      <a:pt x="56" y="135"/>
                      <a:pt x="55" y="132"/>
                      <a:pt x="54" y="129"/>
                    </a:cubicBezTo>
                    <a:cubicBezTo>
                      <a:pt x="54" y="124"/>
                      <a:pt x="52" y="122"/>
                      <a:pt x="51" y="119"/>
                    </a:cubicBezTo>
                    <a:cubicBezTo>
                      <a:pt x="50" y="118"/>
                      <a:pt x="49" y="117"/>
                      <a:pt x="49" y="115"/>
                    </a:cubicBezTo>
                    <a:cubicBezTo>
                      <a:pt x="48" y="112"/>
                      <a:pt x="48" y="108"/>
                      <a:pt x="49" y="106"/>
                    </a:cubicBezTo>
                    <a:cubicBezTo>
                      <a:pt x="50" y="105"/>
                      <a:pt x="51" y="105"/>
                      <a:pt x="52" y="105"/>
                    </a:cubicBezTo>
                    <a:cubicBezTo>
                      <a:pt x="53" y="105"/>
                      <a:pt x="54" y="104"/>
                      <a:pt x="55" y="102"/>
                    </a:cubicBezTo>
                    <a:cubicBezTo>
                      <a:pt x="55" y="101"/>
                      <a:pt x="56" y="100"/>
                      <a:pt x="56" y="99"/>
                    </a:cubicBezTo>
                    <a:cubicBezTo>
                      <a:pt x="58" y="96"/>
                      <a:pt x="59" y="96"/>
                      <a:pt x="61" y="95"/>
                    </a:cubicBezTo>
                    <a:cubicBezTo>
                      <a:pt x="63" y="95"/>
                      <a:pt x="64" y="94"/>
                      <a:pt x="66" y="9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2" name="Freeform 208">
                <a:extLst>
                  <a:ext uri="{FF2B5EF4-FFF2-40B4-BE49-F238E27FC236}">
                    <a16:creationId xmlns:a16="http://schemas.microsoft.com/office/drawing/2014/main" id="{C8191D94-C66B-41CC-A0A6-45A946147914}"/>
                  </a:ext>
                </a:extLst>
              </p:cNvPr>
              <p:cNvSpPr>
                <a:spLocks/>
              </p:cNvSpPr>
              <p:nvPr/>
            </p:nvSpPr>
            <p:spPr bwMode="auto">
              <a:xfrm>
                <a:off x="5574609" y="4396869"/>
                <a:ext cx="70384" cy="39684"/>
              </a:xfrm>
              <a:custGeom>
                <a:avLst/>
                <a:gdLst>
                  <a:gd name="T0" fmla="*/ 12 w 28"/>
                  <a:gd name="T1" fmla="*/ 16 h 16"/>
                  <a:gd name="T2" fmla="*/ 13 w 28"/>
                  <a:gd name="T3" fmla="*/ 16 h 16"/>
                  <a:gd name="T4" fmla="*/ 13 w 28"/>
                  <a:gd name="T5" fmla="*/ 16 h 16"/>
                  <a:gd name="T6" fmla="*/ 14 w 28"/>
                  <a:gd name="T7" fmla="*/ 16 h 16"/>
                  <a:gd name="T8" fmla="*/ 16 w 28"/>
                  <a:gd name="T9" fmla="*/ 14 h 16"/>
                  <a:gd name="T10" fmla="*/ 24 w 28"/>
                  <a:gd name="T11" fmla="*/ 10 h 16"/>
                  <a:gd name="T12" fmla="*/ 27 w 28"/>
                  <a:gd name="T13" fmla="*/ 9 h 16"/>
                  <a:gd name="T14" fmla="*/ 26 w 28"/>
                  <a:gd name="T15" fmla="*/ 8 h 16"/>
                  <a:gd name="T16" fmla="*/ 25 w 28"/>
                  <a:gd name="T17" fmla="*/ 5 h 16"/>
                  <a:gd name="T18" fmla="*/ 26 w 28"/>
                  <a:gd name="T19" fmla="*/ 3 h 16"/>
                  <a:gd name="T20" fmla="*/ 27 w 28"/>
                  <a:gd name="T21" fmla="*/ 3 h 16"/>
                  <a:gd name="T22" fmla="*/ 27 w 28"/>
                  <a:gd name="T23" fmla="*/ 3 h 16"/>
                  <a:gd name="T24" fmla="*/ 28 w 28"/>
                  <a:gd name="T25" fmla="*/ 2 h 16"/>
                  <a:gd name="T26" fmla="*/ 28 w 28"/>
                  <a:gd name="T27" fmla="*/ 2 h 16"/>
                  <a:gd name="T28" fmla="*/ 28 w 28"/>
                  <a:gd name="T29" fmla="*/ 1 h 16"/>
                  <a:gd name="T30" fmla="*/ 28 w 28"/>
                  <a:gd name="T31" fmla="*/ 1 h 16"/>
                  <a:gd name="T32" fmla="*/ 28 w 28"/>
                  <a:gd name="T33" fmla="*/ 1 h 16"/>
                  <a:gd name="T34" fmla="*/ 28 w 28"/>
                  <a:gd name="T35" fmla="*/ 1 h 16"/>
                  <a:gd name="T36" fmla="*/ 28 w 28"/>
                  <a:gd name="T37" fmla="*/ 0 h 16"/>
                  <a:gd name="T38" fmla="*/ 27 w 28"/>
                  <a:gd name="T39" fmla="*/ 0 h 16"/>
                  <a:gd name="T40" fmla="*/ 10 w 28"/>
                  <a:gd name="T41" fmla="*/ 1 h 16"/>
                  <a:gd name="T42" fmla="*/ 4 w 28"/>
                  <a:gd name="T43" fmla="*/ 4 h 16"/>
                  <a:gd name="T44" fmla="*/ 4 w 28"/>
                  <a:gd name="T45" fmla="*/ 4 h 16"/>
                  <a:gd name="T46" fmla="*/ 2 w 28"/>
                  <a:gd name="T47" fmla="*/ 3 h 16"/>
                  <a:gd name="T48" fmla="*/ 1 w 28"/>
                  <a:gd name="T49" fmla="*/ 2 h 16"/>
                  <a:gd name="T50" fmla="*/ 0 w 28"/>
                  <a:gd name="T51" fmla="*/ 2 h 16"/>
                  <a:gd name="T52" fmla="*/ 0 w 28"/>
                  <a:gd name="T53" fmla="*/ 2 h 16"/>
                  <a:gd name="T54" fmla="*/ 7 w 28"/>
                  <a:gd name="T55" fmla="*/ 7 h 16"/>
                  <a:gd name="T56" fmla="*/ 11 w 28"/>
                  <a:gd name="T57" fmla="*/ 12 h 16"/>
                  <a:gd name="T58" fmla="*/ 12 w 28"/>
                  <a:gd name="T5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6">
                    <a:moveTo>
                      <a:pt x="12" y="16"/>
                    </a:moveTo>
                    <a:cubicBezTo>
                      <a:pt x="13" y="16"/>
                      <a:pt x="13" y="16"/>
                      <a:pt x="13" y="16"/>
                    </a:cubicBezTo>
                    <a:cubicBezTo>
                      <a:pt x="13" y="16"/>
                      <a:pt x="13" y="16"/>
                      <a:pt x="13" y="16"/>
                    </a:cubicBezTo>
                    <a:cubicBezTo>
                      <a:pt x="13" y="16"/>
                      <a:pt x="13" y="16"/>
                      <a:pt x="14" y="16"/>
                    </a:cubicBezTo>
                    <a:cubicBezTo>
                      <a:pt x="14" y="15"/>
                      <a:pt x="15" y="15"/>
                      <a:pt x="16" y="14"/>
                    </a:cubicBezTo>
                    <a:cubicBezTo>
                      <a:pt x="19" y="11"/>
                      <a:pt x="22" y="9"/>
                      <a:pt x="24" y="10"/>
                    </a:cubicBezTo>
                    <a:cubicBezTo>
                      <a:pt x="25" y="11"/>
                      <a:pt x="26" y="10"/>
                      <a:pt x="27" y="9"/>
                    </a:cubicBezTo>
                    <a:cubicBezTo>
                      <a:pt x="26" y="9"/>
                      <a:pt x="26" y="9"/>
                      <a:pt x="26" y="8"/>
                    </a:cubicBezTo>
                    <a:cubicBezTo>
                      <a:pt x="25" y="7"/>
                      <a:pt x="24" y="6"/>
                      <a:pt x="25" y="5"/>
                    </a:cubicBezTo>
                    <a:cubicBezTo>
                      <a:pt x="25" y="4"/>
                      <a:pt x="25" y="4"/>
                      <a:pt x="26" y="3"/>
                    </a:cubicBezTo>
                    <a:cubicBezTo>
                      <a:pt x="27" y="3"/>
                      <a:pt x="27" y="3"/>
                      <a:pt x="27" y="3"/>
                    </a:cubicBezTo>
                    <a:cubicBezTo>
                      <a:pt x="27" y="3"/>
                      <a:pt x="27" y="3"/>
                      <a:pt x="27" y="3"/>
                    </a:cubicBezTo>
                    <a:cubicBezTo>
                      <a:pt x="27" y="2"/>
                      <a:pt x="27" y="2"/>
                      <a:pt x="28" y="2"/>
                    </a:cubicBezTo>
                    <a:cubicBezTo>
                      <a:pt x="28" y="2"/>
                      <a:pt x="28" y="2"/>
                      <a:pt x="28" y="2"/>
                    </a:cubicBezTo>
                    <a:cubicBezTo>
                      <a:pt x="28" y="2"/>
                      <a:pt x="28" y="2"/>
                      <a:pt x="28" y="1"/>
                    </a:cubicBezTo>
                    <a:cubicBezTo>
                      <a:pt x="28" y="1"/>
                      <a:pt x="28" y="1"/>
                      <a:pt x="28" y="1"/>
                    </a:cubicBezTo>
                    <a:cubicBezTo>
                      <a:pt x="28" y="1"/>
                      <a:pt x="28" y="1"/>
                      <a:pt x="28" y="1"/>
                    </a:cubicBezTo>
                    <a:cubicBezTo>
                      <a:pt x="28" y="1"/>
                      <a:pt x="28" y="1"/>
                      <a:pt x="28" y="1"/>
                    </a:cubicBezTo>
                    <a:cubicBezTo>
                      <a:pt x="28" y="1"/>
                      <a:pt x="28" y="0"/>
                      <a:pt x="28" y="0"/>
                    </a:cubicBezTo>
                    <a:cubicBezTo>
                      <a:pt x="27" y="0"/>
                      <a:pt x="27" y="0"/>
                      <a:pt x="27" y="0"/>
                    </a:cubicBezTo>
                    <a:cubicBezTo>
                      <a:pt x="24" y="0"/>
                      <a:pt x="12" y="1"/>
                      <a:pt x="10" y="1"/>
                    </a:cubicBezTo>
                    <a:cubicBezTo>
                      <a:pt x="9" y="2"/>
                      <a:pt x="6" y="4"/>
                      <a:pt x="4" y="4"/>
                    </a:cubicBezTo>
                    <a:cubicBezTo>
                      <a:pt x="4" y="4"/>
                      <a:pt x="4" y="4"/>
                      <a:pt x="4" y="4"/>
                    </a:cubicBezTo>
                    <a:cubicBezTo>
                      <a:pt x="2" y="4"/>
                      <a:pt x="2" y="3"/>
                      <a:pt x="2" y="3"/>
                    </a:cubicBezTo>
                    <a:cubicBezTo>
                      <a:pt x="1" y="2"/>
                      <a:pt x="1" y="2"/>
                      <a:pt x="1" y="2"/>
                    </a:cubicBezTo>
                    <a:cubicBezTo>
                      <a:pt x="0" y="2"/>
                      <a:pt x="0" y="2"/>
                      <a:pt x="0" y="2"/>
                    </a:cubicBezTo>
                    <a:cubicBezTo>
                      <a:pt x="0" y="2"/>
                      <a:pt x="0" y="2"/>
                      <a:pt x="0" y="2"/>
                    </a:cubicBezTo>
                    <a:cubicBezTo>
                      <a:pt x="2" y="5"/>
                      <a:pt x="3" y="6"/>
                      <a:pt x="7" y="7"/>
                    </a:cubicBezTo>
                    <a:cubicBezTo>
                      <a:pt x="11" y="8"/>
                      <a:pt x="11" y="10"/>
                      <a:pt x="11" y="12"/>
                    </a:cubicBezTo>
                    <a:cubicBezTo>
                      <a:pt x="10" y="14"/>
                      <a:pt x="10" y="15"/>
                      <a:pt x="12" y="1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3" name="Freeform 209">
                <a:extLst>
                  <a:ext uri="{FF2B5EF4-FFF2-40B4-BE49-F238E27FC236}">
                    <a16:creationId xmlns:a16="http://schemas.microsoft.com/office/drawing/2014/main" id="{1AF43293-930C-4C1C-9FB3-A4A6F7B6422D}"/>
                  </a:ext>
                </a:extLst>
              </p:cNvPr>
              <p:cNvSpPr>
                <a:spLocks/>
              </p:cNvSpPr>
              <p:nvPr/>
            </p:nvSpPr>
            <p:spPr bwMode="auto">
              <a:xfrm>
                <a:off x="6976285" y="4614010"/>
                <a:ext cx="217889" cy="267307"/>
              </a:xfrm>
              <a:custGeom>
                <a:avLst/>
                <a:gdLst>
                  <a:gd name="T0" fmla="*/ 79 w 87"/>
                  <a:gd name="T1" fmla="*/ 65 h 108"/>
                  <a:gd name="T2" fmla="*/ 83 w 87"/>
                  <a:gd name="T3" fmla="*/ 16 h 108"/>
                  <a:gd name="T4" fmla="*/ 86 w 87"/>
                  <a:gd name="T5" fmla="*/ 10 h 108"/>
                  <a:gd name="T6" fmla="*/ 85 w 87"/>
                  <a:gd name="T7" fmla="*/ 10 h 108"/>
                  <a:gd name="T8" fmla="*/ 84 w 87"/>
                  <a:gd name="T9" fmla="*/ 11 h 108"/>
                  <a:gd name="T10" fmla="*/ 77 w 87"/>
                  <a:gd name="T11" fmla="*/ 8 h 108"/>
                  <a:gd name="T12" fmla="*/ 65 w 87"/>
                  <a:gd name="T13" fmla="*/ 14 h 108"/>
                  <a:gd name="T14" fmla="*/ 61 w 87"/>
                  <a:gd name="T15" fmla="*/ 16 h 108"/>
                  <a:gd name="T16" fmla="*/ 35 w 87"/>
                  <a:gd name="T17" fmla="*/ 7 h 108"/>
                  <a:gd name="T18" fmla="*/ 23 w 87"/>
                  <a:gd name="T19" fmla="*/ 4 h 108"/>
                  <a:gd name="T20" fmla="*/ 21 w 87"/>
                  <a:gd name="T21" fmla="*/ 3 h 108"/>
                  <a:gd name="T22" fmla="*/ 21 w 87"/>
                  <a:gd name="T23" fmla="*/ 3 h 108"/>
                  <a:gd name="T24" fmla="*/ 20 w 87"/>
                  <a:gd name="T25" fmla="*/ 3 h 108"/>
                  <a:gd name="T26" fmla="*/ 19 w 87"/>
                  <a:gd name="T27" fmla="*/ 3 h 108"/>
                  <a:gd name="T28" fmla="*/ 18 w 87"/>
                  <a:gd name="T29" fmla="*/ 2 h 108"/>
                  <a:gd name="T30" fmla="*/ 14 w 87"/>
                  <a:gd name="T31" fmla="*/ 0 h 108"/>
                  <a:gd name="T32" fmla="*/ 2 w 87"/>
                  <a:gd name="T33" fmla="*/ 6 h 108"/>
                  <a:gd name="T34" fmla="*/ 2 w 87"/>
                  <a:gd name="T35" fmla="*/ 7 h 108"/>
                  <a:gd name="T36" fmla="*/ 6 w 87"/>
                  <a:gd name="T37" fmla="*/ 12 h 108"/>
                  <a:gd name="T38" fmla="*/ 12 w 87"/>
                  <a:gd name="T39" fmla="*/ 24 h 108"/>
                  <a:gd name="T40" fmla="*/ 11 w 87"/>
                  <a:gd name="T41" fmla="*/ 34 h 108"/>
                  <a:gd name="T42" fmla="*/ 3 w 87"/>
                  <a:gd name="T43" fmla="*/ 48 h 108"/>
                  <a:gd name="T44" fmla="*/ 3 w 87"/>
                  <a:gd name="T45" fmla="*/ 48 h 108"/>
                  <a:gd name="T46" fmla="*/ 3 w 87"/>
                  <a:gd name="T47" fmla="*/ 48 h 108"/>
                  <a:gd name="T48" fmla="*/ 3 w 87"/>
                  <a:gd name="T49" fmla="*/ 49 h 108"/>
                  <a:gd name="T50" fmla="*/ 2 w 87"/>
                  <a:gd name="T51" fmla="*/ 50 h 108"/>
                  <a:gd name="T52" fmla="*/ 2 w 87"/>
                  <a:gd name="T53" fmla="*/ 51 h 108"/>
                  <a:gd name="T54" fmla="*/ 1 w 87"/>
                  <a:gd name="T55" fmla="*/ 52 h 108"/>
                  <a:gd name="T56" fmla="*/ 1 w 87"/>
                  <a:gd name="T57" fmla="*/ 53 h 108"/>
                  <a:gd name="T58" fmla="*/ 4 w 87"/>
                  <a:gd name="T59" fmla="*/ 61 h 108"/>
                  <a:gd name="T60" fmla="*/ 0 w 87"/>
                  <a:gd name="T61" fmla="*/ 66 h 108"/>
                  <a:gd name="T62" fmla="*/ 42 w 87"/>
                  <a:gd name="T63" fmla="*/ 95 h 108"/>
                  <a:gd name="T64" fmla="*/ 59 w 87"/>
                  <a:gd name="T65" fmla="*/ 108 h 108"/>
                  <a:gd name="T66" fmla="*/ 75 w 87"/>
                  <a:gd name="T67" fmla="*/ 80 h 108"/>
                  <a:gd name="T68" fmla="*/ 80 w 87"/>
                  <a:gd name="T69" fmla="*/ 77 h 108"/>
                  <a:gd name="T70" fmla="*/ 83 w 87"/>
                  <a:gd name="T71"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108">
                    <a:moveTo>
                      <a:pt x="84" y="73"/>
                    </a:moveTo>
                    <a:cubicBezTo>
                      <a:pt x="79" y="65"/>
                      <a:pt x="79" y="65"/>
                      <a:pt x="79" y="65"/>
                    </a:cubicBezTo>
                    <a:cubicBezTo>
                      <a:pt x="78" y="24"/>
                      <a:pt x="78" y="24"/>
                      <a:pt x="78" y="24"/>
                    </a:cubicBezTo>
                    <a:cubicBezTo>
                      <a:pt x="83" y="16"/>
                      <a:pt x="83" y="16"/>
                      <a:pt x="83" y="16"/>
                    </a:cubicBezTo>
                    <a:cubicBezTo>
                      <a:pt x="87" y="10"/>
                      <a:pt x="87" y="10"/>
                      <a:pt x="87" y="10"/>
                    </a:cubicBezTo>
                    <a:cubicBezTo>
                      <a:pt x="87" y="10"/>
                      <a:pt x="87" y="10"/>
                      <a:pt x="86" y="10"/>
                    </a:cubicBezTo>
                    <a:cubicBezTo>
                      <a:pt x="86" y="10"/>
                      <a:pt x="86" y="10"/>
                      <a:pt x="86" y="10"/>
                    </a:cubicBezTo>
                    <a:cubicBezTo>
                      <a:pt x="86" y="10"/>
                      <a:pt x="85" y="10"/>
                      <a:pt x="85" y="10"/>
                    </a:cubicBezTo>
                    <a:cubicBezTo>
                      <a:pt x="85" y="10"/>
                      <a:pt x="85" y="11"/>
                      <a:pt x="85" y="11"/>
                    </a:cubicBezTo>
                    <a:cubicBezTo>
                      <a:pt x="85" y="11"/>
                      <a:pt x="85" y="11"/>
                      <a:pt x="84" y="11"/>
                    </a:cubicBezTo>
                    <a:cubicBezTo>
                      <a:pt x="82" y="12"/>
                      <a:pt x="79" y="10"/>
                      <a:pt x="78" y="8"/>
                    </a:cubicBezTo>
                    <a:cubicBezTo>
                      <a:pt x="78" y="8"/>
                      <a:pt x="77" y="8"/>
                      <a:pt x="77" y="8"/>
                    </a:cubicBezTo>
                    <a:cubicBezTo>
                      <a:pt x="75" y="8"/>
                      <a:pt x="72" y="9"/>
                      <a:pt x="69" y="10"/>
                    </a:cubicBezTo>
                    <a:cubicBezTo>
                      <a:pt x="67" y="11"/>
                      <a:pt x="66" y="13"/>
                      <a:pt x="65" y="14"/>
                    </a:cubicBezTo>
                    <a:cubicBezTo>
                      <a:pt x="64" y="16"/>
                      <a:pt x="63" y="17"/>
                      <a:pt x="62" y="17"/>
                    </a:cubicBezTo>
                    <a:cubicBezTo>
                      <a:pt x="61" y="17"/>
                      <a:pt x="61" y="17"/>
                      <a:pt x="61" y="16"/>
                    </a:cubicBezTo>
                    <a:cubicBezTo>
                      <a:pt x="59" y="16"/>
                      <a:pt x="51" y="14"/>
                      <a:pt x="48" y="14"/>
                    </a:cubicBezTo>
                    <a:cubicBezTo>
                      <a:pt x="45" y="14"/>
                      <a:pt x="37" y="9"/>
                      <a:pt x="35" y="7"/>
                    </a:cubicBezTo>
                    <a:cubicBezTo>
                      <a:pt x="33" y="5"/>
                      <a:pt x="30" y="5"/>
                      <a:pt x="28" y="5"/>
                    </a:cubicBezTo>
                    <a:cubicBezTo>
                      <a:pt x="26" y="5"/>
                      <a:pt x="24" y="5"/>
                      <a:pt x="23" y="4"/>
                    </a:cubicBezTo>
                    <a:cubicBezTo>
                      <a:pt x="23" y="4"/>
                      <a:pt x="23" y="4"/>
                      <a:pt x="22" y="4"/>
                    </a:cubicBezTo>
                    <a:cubicBezTo>
                      <a:pt x="22" y="4"/>
                      <a:pt x="21" y="4"/>
                      <a:pt x="21" y="3"/>
                    </a:cubicBezTo>
                    <a:cubicBezTo>
                      <a:pt x="21" y="3"/>
                      <a:pt x="21" y="3"/>
                      <a:pt x="21" y="3"/>
                    </a:cubicBezTo>
                    <a:cubicBezTo>
                      <a:pt x="21" y="3"/>
                      <a:pt x="21" y="3"/>
                      <a:pt x="21" y="3"/>
                    </a:cubicBezTo>
                    <a:cubicBezTo>
                      <a:pt x="20" y="3"/>
                      <a:pt x="20" y="3"/>
                      <a:pt x="20" y="3"/>
                    </a:cubicBezTo>
                    <a:cubicBezTo>
                      <a:pt x="20" y="3"/>
                      <a:pt x="20" y="3"/>
                      <a:pt x="20" y="3"/>
                    </a:cubicBezTo>
                    <a:cubicBezTo>
                      <a:pt x="19" y="3"/>
                      <a:pt x="19" y="3"/>
                      <a:pt x="19" y="3"/>
                    </a:cubicBezTo>
                    <a:cubicBezTo>
                      <a:pt x="19" y="3"/>
                      <a:pt x="19" y="3"/>
                      <a:pt x="19" y="3"/>
                    </a:cubicBezTo>
                    <a:cubicBezTo>
                      <a:pt x="19" y="3"/>
                      <a:pt x="18" y="2"/>
                      <a:pt x="18" y="2"/>
                    </a:cubicBezTo>
                    <a:cubicBezTo>
                      <a:pt x="18" y="2"/>
                      <a:pt x="18" y="2"/>
                      <a:pt x="18" y="2"/>
                    </a:cubicBezTo>
                    <a:cubicBezTo>
                      <a:pt x="17" y="2"/>
                      <a:pt x="17" y="1"/>
                      <a:pt x="16" y="1"/>
                    </a:cubicBezTo>
                    <a:cubicBezTo>
                      <a:pt x="16" y="0"/>
                      <a:pt x="15" y="0"/>
                      <a:pt x="14" y="0"/>
                    </a:cubicBezTo>
                    <a:cubicBezTo>
                      <a:pt x="13" y="0"/>
                      <a:pt x="12" y="0"/>
                      <a:pt x="11" y="1"/>
                    </a:cubicBezTo>
                    <a:cubicBezTo>
                      <a:pt x="8" y="1"/>
                      <a:pt x="3" y="5"/>
                      <a:pt x="2" y="6"/>
                    </a:cubicBezTo>
                    <a:cubicBezTo>
                      <a:pt x="2" y="6"/>
                      <a:pt x="2" y="7"/>
                      <a:pt x="2" y="7"/>
                    </a:cubicBezTo>
                    <a:cubicBezTo>
                      <a:pt x="2" y="7"/>
                      <a:pt x="2" y="7"/>
                      <a:pt x="2" y="7"/>
                    </a:cubicBezTo>
                    <a:cubicBezTo>
                      <a:pt x="2" y="7"/>
                      <a:pt x="2" y="7"/>
                      <a:pt x="2" y="7"/>
                    </a:cubicBezTo>
                    <a:cubicBezTo>
                      <a:pt x="6" y="12"/>
                      <a:pt x="6" y="12"/>
                      <a:pt x="6" y="12"/>
                    </a:cubicBezTo>
                    <a:cubicBezTo>
                      <a:pt x="7" y="20"/>
                      <a:pt x="7" y="20"/>
                      <a:pt x="7" y="20"/>
                    </a:cubicBezTo>
                    <a:cubicBezTo>
                      <a:pt x="12" y="24"/>
                      <a:pt x="12" y="24"/>
                      <a:pt x="12" y="24"/>
                    </a:cubicBezTo>
                    <a:cubicBezTo>
                      <a:pt x="12" y="24"/>
                      <a:pt x="12" y="24"/>
                      <a:pt x="12" y="24"/>
                    </a:cubicBezTo>
                    <a:cubicBezTo>
                      <a:pt x="12" y="24"/>
                      <a:pt x="12" y="29"/>
                      <a:pt x="11" y="34"/>
                    </a:cubicBezTo>
                    <a:cubicBezTo>
                      <a:pt x="11" y="39"/>
                      <a:pt x="6" y="45"/>
                      <a:pt x="4" y="47"/>
                    </a:cubicBezTo>
                    <a:cubicBezTo>
                      <a:pt x="4" y="47"/>
                      <a:pt x="3" y="48"/>
                      <a:pt x="3" y="48"/>
                    </a:cubicBezTo>
                    <a:cubicBezTo>
                      <a:pt x="3" y="48"/>
                      <a:pt x="3" y="48"/>
                      <a:pt x="3" y="48"/>
                    </a:cubicBezTo>
                    <a:cubicBezTo>
                      <a:pt x="3" y="48"/>
                      <a:pt x="3" y="48"/>
                      <a:pt x="3" y="48"/>
                    </a:cubicBezTo>
                    <a:cubicBezTo>
                      <a:pt x="3" y="48"/>
                      <a:pt x="3" y="48"/>
                      <a:pt x="3" y="48"/>
                    </a:cubicBezTo>
                    <a:cubicBezTo>
                      <a:pt x="3" y="48"/>
                      <a:pt x="3" y="48"/>
                      <a:pt x="3" y="48"/>
                    </a:cubicBezTo>
                    <a:cubicBezTo>
                      <a:pt x="3" y="48"/>
                      <a:pt x="3" y="49"/>
                      <a:pt x="3" y="49"/>
                    </a:cubicBezTo>
                    <a:cubicBezTo>
                      <a:pt x="3" y="49"/>
                      <a:pt x="3" y="49"/>
                      <a:pt x="3" y="49"/>
                    </a:cubicBezTo>
                    <a:cubicBezTo>
                      <a:pt x="3" y="49"/>
                      <a:pt x="2" y="49"/>
                      <a:pt x="2" y="49"/>
                    </a:cubicBezTo>
                    <a:cubicBezTo>
                      <a:pt x="2" y="50"/>
                      <a:pt x="2" y="50"/>
                      <a:pt x="2" y="50"/>
                    </a:cubicBezTo>
                    <a:cubicBezTo>
                      <a:pt x="2" y="50"/>
                      <a:pt x="2" y="50"/>
                      <a:pt x="2" y="50"/>
                    </a:cubicBezTo>
                    <a:cubicBezTo>
                      <a:pt x="2" y="50"/>
                      <a:pt x="2" y="51"/>
                      <a:pt x="2" y="51"/>
                    </a:cubicBezTo>
                    <a:cubicBezTo>
                      <a:pt x="2" y="51"/>
                      <a:pt x="2" y="51"/>
                      <a:pt x="2" y="51"/>
                    </a:cubicBezTo>
                    <a:cubicBezTo>
                      <a:pt x="1" y="52"/>
                      <a:pt x="1" y="52"/>
                      <a:pt x="1" y="52"/>
                    </a:cubicBezTo>
                    <a:cubicBezTo>
                      <a:pt x="1" y="52"/>
                      <a:pt x="1" y="53"/>
                      <a:pt x="1" y="53"/>
                    </a:cubicBezTo>
                    <a:cubicBezTo>
                      <a:pt x="1" y="53"/>
                      <a:pt x="1" y="53"/>
                      <a:pt x="1" y="53"/>
                    </a:cubicBezTo>
                    <a:cubicBezTo>
                      <a:pt x="4" y="54"/>
                      <a:pt x="8" y="56"/>
                      <a:pt x="8" y="58"/>
                    </a:cubicBezTo>
                    <a:cubicBezTo>
                      <a:pt x="8" y="60"/>
                      <a:pt x="6" y="60"/>
                      <a:pt x="4" y="61"/>
                    </a:cubicBezTo>
                    <a:cubicBezTo>
                      <a:pt x="2" y="62"/>
                      <a:pt x="0" y="63"/>
                      <a:pt x="0" y="65"/>
                    </a:cubicBezTo>
                    <a:cubicBezTo>
                      <a:pt x="0" y="65"/>
                      <a:pt x="0" y="65"/>
                      <a:pt x="0" y="66"/>
                    </a:cubicBezTo>
                    <a:cubicBezTo>
                      <a:pt x="43" y="88"/>
                      <a:pt x="43" y="88"/>
                      <a:pt x="43" y="88"/>
                    </a:cubicBezTo>
                    <a:cubicBezTo>
                      <a:pt x="42" y="95"/>
                      <a:pt x="42" y="95"/>
                      <a:pt x="42" y="95"/>
                    </a:cubicBezTo>
                    <a:cubicBezTo>
                      <a:pt x="44" y="97"/>
                      <a:pt x="52" y="102"/>
                      <a:pt x="59" y="108"/>
                    </a:cubicBezTo>
                    <a:cubicBezTo>
                      <a:pt x="59" y="108"/>
                      <a:pt x="59" y="108"/>
                      <a:pt x="59" y="108"/>
                    </a:cubicBezTo>
                    <a:cubicBezTo>
                      <a:pt x="63" y="98"/>
                      <a:pt x="69" y="86"/>
                      <a:pt x="70" y="84"/>
                    </a:cubicBezTo>
                    <a:cubicBezTo>
                      <a:pt x="72" y="82"/>
                      <a:pt x="73" y="81"/>
                      <a:pt x="75" y="80"/>
                    </a:cubicBezTo>
                    <a:cubicBezTo>
                      <a:pt x="76" y="80"/>
                      <a:pt x="76" y="79"/>
                      <a:pt x="77" y="78"/>
                    </a:cubicBezTo>
                    <a:cubicBezTo>
                      <a:pt x="78" y="77"/>
                      <a:pt x="79" y="77"/>
                      <a:pt x="80" y="77"/>
                    </a:cubicBezTo>
                    <a:cubicBezTo>
                      <a:pt x="81" y="77"/>
                      <a:pt x="81" y="77"/>
                      <a:pt x="81" y="77"/>
                    </a:cubicBezTo>
                    <a:cubicBezTo>
                      <a:pt x="81" y="77"/>
                      <a:pt x="82" y="77"/>
                      <a:pt x="83" y="74"/>
                    </a:cubicBezTo>
                    <a:cubicBezTo>
                      <a:pt x="84" y="74"/>
                      <a:pt x="84" y="74"/>
                      <a:pt x="84" y="7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4" name="Freeform 210">
                <a:extLst>
                  <a:ext uri="{FF2B5EF4-FFF2-40B4-BE49-F238E27FC236}">
                    <a16:creationId xmlns:a16="http://schemas.microsoft.com/office/drawing/2014/main" id="{6544195D-F03C-4088-9664-BA1B1703F71E}"/>
                  </a:ext>
                </a:extLst>
              </p:cNvPr>
              <p:cNvSpPr>
                <a:spLocks/>
              </p:cNvSpPr>
              <p:nvPr/>
            </p:nvSpPr>
            <p:spPr bwMode="auto">
              <a:xfrm>
                <a:off x="6783106" y="5575415"/>
                <a:ext cx="57655" cy="59152"/>
              </a:xfrm>
              <a:custGeom>
                <a:avLst/>
                <a:gdLst>
                  <a:gd name="T0" fmla="*/ 19 w 23"/>
                  <a:gd name="T1" fmla="*/ 17 h 24"/>
                  <a:gd name="T2" fmla="*/ 21 w 23"/>
                  <a:gd name="T3" fmla="*/ 12 h 24"/>
                  <a:gd name="T4" fmla="*/ 23 w 23"/>
                  <a:gd name="T5" fmla="*/ 9 h 24"/>
                  <a:gd name="T6" fmla="*/ 20 w 23"/>
                  <a:gd name="T7" fmla="*/ 5 h 24"/>
                  <a:gd name="T8" fmla="*/ 16 w 23"/>
                  <a:gd name="T9" fmla="*/ 1 h 24"/>
                  <a:gd name="T10" fmla="*/ 15 w 23"/>
                  <a:gd name="T11" fmla="*/ 0 h 24"/>
                  <a:gd name="T12" fmla="*/ 6 w 23"/>
                  <a:gd name="T13" fmla="*/ 5 h 24"/>
                  <a:gd name="T14" fmla="*/ 0 w 23"/>
                  <a:gd name="T15" fmla="*/ 15 h 24"/>
                  <a:gd name="T16" fmla="*/ 6 w 23"/>
                  <a:gd name="T17" fmla="*/ 23 h 24"/>
                  <a:gd name="T18" fmla="*/ 10 w 23"/>
                  <a:gd name="T19" fmla="*/ 24 h 24"/>
                  <a:gd name="T20" fmla="*/ 12 w 23"/>
                  <a:gd name="T21" fmla="*/ 18 h 24"/>
                  <a:gd name="T22" fmla="*/ 15 w 23"/>
                  <a:gd name="T23" fmla="*/ 17 h 24"/>
                  <a:gd name="T24" fmla="*/ 17 w 23"/>
                  <a:gd name="T25" fmla="*/ 17 h 24"/>
                  <a:gd name="T26" fmla="*/ 19 w 23"/>
                  <a:gd name="T27" fmla="*/ 17 h 24"/>
                  <a:gd name="T28" fmla="*/ 19 w 23"/>
                  <a:gd name="T2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4">
                    <a:moveTo>
                      <a:pt x="19" y="17"/>
                    </a:moveTo>
                    <a:cubicBezTo>
                      <a:pt x="19" y="15"/>
                      <a:pt x="20" y="14"/>
                      <a:pt x="21" y="12"/>
                    </a:cubicBezTo>
                    <a:cubicBezTo>
                      <a:pt x="22" y="11"/>
                      <a:pt x="23" y="10"/>
                      <a:pt x="23" y="9"/>
                    </a:cubicBezTo>
                    <a:cubicBezTo>
                      <a:pt x="23" y="8"/>
                      <a:pt x="21" y="6"/>
                      <a:pt x="20" y="5"/>
                    </a:cubicBezTo>
                    <a:cubicBezTo>
                      <a:pt x="18" y="3"/>
                      <a:pt x="17" y="2"/>
                      <a:pt x="16" y="1"/>
                    </a:cubicBezTo>
                    <a:cubicBezTo>
                      <a:pt x="16" y="0"/>
                      <a:pt x="15" y="0"/>
                      <a:pt x="15" y="0"/>
                    </a:cubicBezTo>
                    <a:cubicBezTo>
                      <a:pt x="13" y="0"/>
                      <a:pt x="7" y="4"/>
                      <a:pt x="6" y="5"/>
                    </a:cubicBezTo>
                    <a:cubicBezTo>
                      <a:pt x="5" y="8"/>
                      <a:pt x="1" y="13"/>
                      <a:pt x="0" y="15"/>
                    </a:cubicBezTo>
                    <a:cubicBezTo>
                      <a:pt x="6" y="23"/>
                      <a:pt x="6" y="23"/>
                      <a:pt x="6" y="23"/>
                    </a:cubicBezTo>
                    <a:cubicBezTo>
                      <a:pt x="10" y="24"/>
                      <a:pt x="10" y="24"/>
                      <a:pt x="10" y="24"/>
                    </a:cubicBezTo>
                    <a:cubicBezTo>
                      <a:pt x="10" y="23"/>
                      <a:pt x="11" y="20"/>
                      <a:pt x="12" y="18"/>
                    </a:cubicBezTo>
                    <a:cubicBezTo>
                      <a:pt x="13" y="17"/>
                      <a:pt x="15" y="17"/>
                      <a:pt x="15" y="17"/>
                    </a:cubicBezTo>
                    <a:cubicBezTo>
                      <a:pt x="16" y="17"/>
                      <a:pt x="17" y="17"/>
                      <a:pt x="17" y="17"/>
                    </a:cubicBezTo>
                    <a:cubicBezTo>
                      <a:pt x="18" y="17"/>
                      <a:pt x="18" y="17"/>
                      <a:pt x="19" y="17"/>
                    </a:cubicBezTo>
                    <a:cubicBezTo>
                      <a:pt x="19" y="17"/>
                      <a:pt x="19" y="17"/>
                      <a:pt x="19" y="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5" name="Freeform 211">
                <a:extLst>
                  <a:ext uri="{FF2B5EF4-FFF2-40B4-BE49-F238E27FC236}">
                    <a16:creationId xmlns:a16="http://schemas.microsoft.com/office/drawing/2014/main" id="{F9C8C5AB-EAC1-4E1E-8B10-3D308A8776EA}"/>
                  </a:ext>
                </a:extLst>
              </p:cNvPr>
              <p:cNvSpPr>
                <a:spLocks/>
              </p:cNvSpPr>
              <p:nvPr/>
            </p:nvSpPr>
            <p:spPr bwMode="auto">
              <a:xfrm>
                <a:off x="5948240" y="4444041"/>
                <a:ext cx="113062" cy="172964"/>
              </a:xfrm>
              <a:custGeom>
                <a:avLst/>
                <a:gdLst>
                  <a:gd name="T0" fmla="*/ 5 w 45"/>
                  <a:gd name="T1" fmla="*/ 66 h 70"/>
                  <a:gd name="T2" fmla="*/ 10 w 45"/>
                  <a:gd name="T3" fmla="*/ 69 h 70"/>
                  <a:gd name="T4" fmla="*/ 12 w 45"/>
                  <a:gd name="T5" fmla="*/ 70 h 70"/>
                  <a:gd name="T6" fmla="*/ 40 w 45"/>
                  <a:gd name="T7" fmla="*/ 58 h 70"/>
                  <a:gd name="T8" fmla="*/ 45 w 45"/>
                  <a:gd name="T9" fmla="*/ 56 h 70"/>
                  <a:gd name="T10" fmla="*/ 45 w 45"/>
                  <a:gd name="T11" fmla="*/ 55 h 70"/>
                  <a:gd name="T12" fmla="*/ 44 w 45"/>
                  <a:gd name="T13" fmla="*/ 53 h 70"/>
                  <a:gd name="T14" fmla="*/ 43 w 45"/>
                  <a:gd name="T15" fmla="*/ 51 h 70"/>
                  <a:gd name="T16" fmla="*/ 43 w 45"/>
                  <a:gd name="T17" fmla="*/ 50 h 70"/>
                  <a:gd name="T18" fmla="*/ 42 w 45"/>
                  <a:gd name="T19" fmla="*/ 48 h 70"/>
                  <a:gd name="T20" fmla="*/ 42 w 45"/>
                  <a:gd name="T21" fmla="*/ 46 h 70"/>
                  <a:gd name="T22" fmla="*/ 41 w 45"/>
                  <a:gd name="T23" fmla="*/ 43 h 70"/>
                  <a:gd name="T24" fmla="*/ 38 w 45"/>
                  <a:gd name="T25" fmla="*/ 14 h 70"/>
                  <a:gd name="T26" fmla="*/ 36 w 45"/>
                  <a:gd name="T27" fmla="*/ 6 h 70"/>
                  <a:gd name="T28" fmla="*/ 36 w 45"/>
                  <a:gd name="T29" fmla="*/ 6 h 70"/>
                  <a:gd name="T30" fmla="*/ 35 w 45"/>
                  <a:gd name="T31" fmla="*/ 6 h 70"/>
                  <a:gd name="T32" fmla="*/ 35 w 45"/>
                  <a:gd name="T33" fmla="*/ 5 h 70"/>
                  <a:gd name="T34" fmla="*/ 35 w 45"/>
                  <a:gd name="T35" fmla="*/ 4 h 70"/>
                  <a:gd name="T36" fmla="*/ 34 w 45"/>
                  <a:gd name="T37" fmla="*/ 3 h 70"/>
                  <a:gd name="T38" fmla="*/ 34 w 45"/>
                  <a:gd name="T39" fmla="*/ 2 h 70"/>
                  <a:gd name="T40" fmla="*/ 34 w 45"/>
                  <a:gd name="T41" fmla="*/ 0 h 70"/>
                  <a:gd name="T42" fmla="*/ 33 w 45"/>
                  <a:gd name="T43" fmla="*/ 1 h 70"/>
                  <a:gd name="T44" fmla="*/ 32 w 45"/>
                  <a:gd name="T45" fmla="*/ 2 h 70"/>
                  <a:gd name="T46" fmla="*/ 31 w 45"/>
                  <a:gd name="T47" fmla="*/ 2 h 70"/>
                  <a:gd name="T48" fmla="*/ 16 w 45"/>
                  <a:gd name="T49" fmla="*/ 0 h 70"/>
                  <a:gd name="T50" fmla="*/ 4 w 45"/>
                  <a:gd name="T51" fmla="*/ 1 h 70"/>
                  <a:gd name="T52" fmla="*/ 6 w 45"/>
                  <a:gd name="T53" fmla="*/ 12 h 70"/>
                  <a:gd name="T54" fmla="*/ 5 w 45"/>
                  <a:gd name="T55" fmla="*/ 13 h 70"/>
                  <a:gd name="T56" fmla="*/ 5 w 45"/>
                  <a:gd name="T57" fmla="*/ 14 h 70"/>
                  <a:gd name="T58" fmla="*/ 5 w 45"/>
                  <a:gd name="T59" fmla="*/ 16 h 70"/>
                  <a:gd name="T60" fmla="*/ 6 w 45"/>
                  <a:gd name="T61" fmla="*/ 19 h 70"/>
                  <a:gd name="T62" fmla="*/ 7 w 45"/>
                  <a:gd name="T63" fmla="*/ 21 h 70"/>
                  <a:gd name="T64" fmla="*/ 7 w 45"/>
                  <a:gd name="T65" fmla="*/ 24 h 70"/>
                  <a:gd name="T66" fmla="*/ 8 w 45"/>
                  <a:gd name="T67" fmla="*/ 26 h 70"/>
                  <a:gd name="T68" fmla="*/ 8 w 45"/>
                  <a:gd name="T69" fmla="*/ 28 h 70"/>
                  <a:gd name="T70" fmla="*/ 8 w 45"/>
                  <a:gd name="T71" fmla="*/ 30 h 70"/>
                  <a:gd name="T72" fmla="*/ 6 w 45"/>
                  <a:gd name="T73" fmla="*/ 35 h 70"/>
                  <a:gd name="T74" fmla="*/ 1 w 45"/>
                  <a:gd name="T75" fmla="*/ 46 h 70"/>
                  <a:gd name="T76" fmla="*/ 4 w 45"/>
                  <a:gd name="T77" fmla="*/ 61 h 70"/>
                  <a:gd name="T78" fmla="*/ 5 w 45"/>
                  <a:gd name="T79" fmla="*/ 63 h 70"/>
                  <a:gd name="T80" fmla="*/ 5 w 45"/>
                  <a:gd name="T81"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 h="70">
                    <a:moveTo>
                      <a:pt x="5" y="65"/>
                    </a:moveTo>
                    <a:cubicBezTo>
                      <a:pt x="5" y="66"/>
                      <a:pt x="5" y="66"/>
                      <a:pt x="5" y="66"/>
                    </a:cubicBezTo>
                    <a:cubicBezTo>
                      <a:pt x="5" y="66"/>
                      <a:pt x="5" y="67"/>
                      <a:pt x="5" y="67"/>
                    </a:cubicBezTo>
                    <a:cubicBezTo>
                      <a:pt x="7" y="68"/>
                      <a:pt x="9" y="69"/>
                      <a:pt x="10" y="69"/>
                    </a:cubicBezTo>
                    <a:cubicBezTo>
                      <a:pt x="11" y="69"/>
                      <a:pt x="12" y="70"/>
                      <a:pt x="12" y="70"/>
                    </a:cubicBezTo>
                    <a:cubicBezTo>
                      <a:pt x="12" y="70"/>
                      <a:pt x="12" y="70"/>
                      <a:pt x="12" y="70"/>
                    </a:cubicBezTo>
                    <a:cubicBezTo>
                      <a:pt x="14" y="70"/>
                      <a:pt x="26" y="65"/>
                      <a:pt x="33" y="61"/>
                    </a:cubicBezTo>
                    <a:cubicBezTo>
                      <a:pt x="35" y="60"/>
                      <a:pt x="38" y="59"/>
                      <a:pt x="40" y="58"/>
                    </a:cubicBezTo>
                    <a:cubicBezTo>
                      <a:pt x="42" y="57"/>
                      <a:pt x="44" y="57"/>
                      <a:pt x="45" y="56"/>
                    </a:cubicBezTo>
                    <a:cubicBezTo>
                      <a:pt x="45" y="56"/>
                      <a:pt x="45" y="56"/>
                      <a:pt x="45" y="56"/>
                    </a:cubicBezTo>
                    <a:cubicBezTo>
                      <a:pt x="45" y="56"/>
                      <a:pt x="45" y="56"/>
                      <a:pt x="45" y="56"/>
                    </a:cubicBezTo>
                    <a:cubicBezTo>
                      <a:pt x="45" y="55"/>
                      <a:pt x="45" y="55"/>
                      <a:pt x="45" y="55"/>
                    </a:cubicBezTo>
                    <a:cubicBezTo>
                      <a:pt x="45" y="55"/>
                      <a:pt x="45" y="54"/>
                      <a:pt x="44" y="54"/>
                    </a:cubicBezTo>
                    <a:cubicBezTo>
                      <a:pt x="44" y="54"/>
                      <a:pt x="44" y="54"/>
                      <a:pt x="44" y="53"/>
                    </a:cubicBezTo>
                    <a:cubicBezTo>
                      <a:pt x="44" y="53"/>
                      <a:pt x="44" y="53"/>
                      <a:pt x="44" y="53"/>
                    </a:cubicBezTo>
                    <a:cubicBezTo>
                      <a:pt x="44" y="52"/>
                      <a:pt x="44" y="52"/>
                      <a:pt x="43" y="51"/>
                    </a:cubicBezTo>
                    <a:cubicBezTo>
                      <a:pt x="43" y="51"/>
                      <a:pt x="43" y="51"/>
                      <a:pt x="43" y="51"/>
                    </a:cubicBezTo>
                    <a:cubicBezTo>
                      <a:pt x="43" y="50"/>
                      <a:pt x="43" y="50"/>
                      <a:pt x="43" y="50"/>
                    </a:cubicBezTo>
                    <a:cubicBezTo>
                      <a:pt x="43" y="49"/>
                      <a:pt x="43" y="49"/>
                      <a:pt x="42" y="49"/>
                    </a:cubicBezTo>
                    <a:cubicBezTo>
                      <a:pt x="42" y="49"/>
                      <a:pt x="42" y="48"/>
                      <a:pt x="42" y="48"/>
                    </a:cubicBezTo>
                    <a:cubicBezTo>
                      <a:pt x="42" y="47"/>
                      <a:pt x="42" y="47"/>
                      <a:pt x="42" y="47"/>
                    </a:cubicBezTo>
                    <a:cubicBezTo>
                      <a:pt x="42" y="47"/>
                      <a:pt x="42" y="46"/>
                      <a:pt x="42" y="46"/>
                    </a:cubicBezTo>
                    <a:cubicBezTo>
                      <a:pt x="42" y="46"/>
                      <a:pt x="42" y="45"/>
                      <a:pt x="42" y="45"/>
                    </a:cubicBezTo>
                    <a:cubicBezTo>
                      <a:pt x="42" y="45"/>
                      <a:pt x="41" y="44"/>
                      <a:pt x="41" y="43"/>
                    </a:cubicBezTo>
                    <a:cubicBezTo>
                      <a:pt x="41" y="38"/>
                      <a:pt x="40" y="32"/>
                      <a:pt x="39" y="28"/>
                    </a:cubicBezTo>
                    <a:cubicBezTo>
                      <a:pt x="37" y="25"/>
                      <a:pt x="38" y="18"/>
                      <a:pt x="38" y="14"/>
                    </a:cubicBezTo>
                    <a:cubicBezTo>
                      <a:pt x="38" y="13"/>
                      <a:pt x="38" y="13"/>
                      <a:pt x="38" y="12"/>
                    </a:cubicBezTo>
                    <a:cubicBezTo>
                      <a:pt x="38" y="9"/>
                      <a:pt x="38" y="7"/>
                      <a:pt x="36" y="6"/>
                    </a:cubicBezTo>
                    <a:cubicBezTo>
                      <a:pt x="36" y="6"/>
                      <a:pt x="36" y="6"/>
                      <a:pt x="36" y="6"/>
                    </a:cubicBezTo>
                    <a:cubicBezTo>
                      <a:pt x="36" y="6"/>
                      <a:pt x="36" y="6"/>
                      <a:pt x="36" y="6"/>
                    </a:cubicBezTo>
                    <a:cubicBezTo>
                      <a:pt x="36" y="6"/>
                      <a:pt x="35" y="6"/>
                      <a:pt x="35" y="6"/>
                    </a:cubicBezTo>
                    <a:cubicBezTo>
                      <a:pt x="35" y="6"/>
                      <a:pt x="35" y="6"/>
                      <a:pt x="35" y="6"/>
                    </a:cubicBezTo>
                    <a:cubicBezTo>
                      <a:pt x="35" y="5"/>
                      <a:pt x="35" y="5"/>
                      <a:pt x="35" y="5"/>
                    </a:cubicBezTo>
                    <a:cubicBezTo>
                      <a:pt x="35" y="5"/>
                      <a:pt x="35" y="5"/>
                      <a:pt x="35" y="5"/>
                    </a:cubicBezTo>
                    <a:cubicBezTo>
                      <a:pt x="35" y="5"/>
                      <a:pt x="35" y="5"/>
                      <a:pt x="35" y="5"/>
                    </a:cubicBezTo>
                    <a:cubicBezTo>
                      <a:pt x="35" y="4"/>
                      <a:pt x="35" y="4"/>
                      <a:pt x="35" y="4"/>
                    </a:cubicBezTo>
                    <a:cubicBezTo>
                      <a:pt x="35" y="4"/>
                      <a:pt x="35" y="4"/>
                      <a:pt x="34" y="4"/>
                    </a:cubicBezTo>
                    <a:cubicBezTo>
                      <a:pt x="34" y="4"/>
                      <a:pt x="34" y="3"/>
                      <a:pt x="34" y="3"/>
                    </a:cubicBezTo>
                    <a:cubicBezTo>
                      <a:pt x="34" y="3"/>
                      <a:pt x="34" y="3"/>
                      <a:pt x="34" y="2"/>
                    </a:cubicBezTo>
                    <a:cubicBezTo>
                      <a:pt x="34" y="2"/>
                      <a:pt x="34" y="2"/>
                      <a:pt x="34" y="2"/>
                    </a:cubicBezTo>
                    <a:cubicBezTo>
                      <a:pt x="34" y="2"/>
                      <a:pt x="34" y="1"/>
                      <a:pt x="34" y="1"/>
                    </a:cubicBezTo>
                    <a:cubicBezTo>
                      <a:pt x="34" y="1"/>
                      <a:pt x="34" y="0"/>
                      <a:pt x="34" y="0"/>
                    </a:cubicBezTo>
                    <a:cubicBezTo>
                      <a:pt x="34" y="0"/>
                      <a:pt x="34" y="0"/>
                      <a:pt x="34" y="0"/>
                    </a:cubicBezTo>
                    <a:cubicBezTo>
                      <a:pt x="33" y="0"/>
                      <a:pt x="33" y="1"/>
                      <a:pt x="33" y="1"/>
                    </a:cubicBezTo>
                    <a:cubicBezTo>
                      <a:pt x="33" y="1"/>
                      <a:pt x="32" y="2"/>
                      <a:pt x="32" y="2"/>
                    </a:cubicBezTo>
                    <a:cubicBezTo>
                      <a:pt x="32" y="2"/>
                      <a:pt x="32" y="2"/>
                      <a:pt x="32" y="2"/>
                    </a:cubicBezTo>
                    <a:cubicBezTo>
                      <a:pt x="32" y="2"/>
                      <a:pt x="32" y="2"/>
                      <a:pt x="32" y="2"/>
                    </a:cubicBezTo>
                    <a:cubicBezTo>
                      <a:pt x="32" y="2"/>
                      <a:pt x="31" y="2"/>
                      <a:pt x="31" y="2"/>
                    </a:cubicBezTo>
                    <a:cubicBezTo>
                      <a:pt x="31" y="2"/>
                      <a:pt x="31" y="2"/>
                      <a:pt x="30" y="1"/>
                    </a:cubicBezTo>
                    <a:cubicBezTo>
                      <a:pt x="30" y="1"/>
                      <a:pt x="23" y="0"/>
                      <a:pt x="16" y="0"/>
                    </a:cubicBezTo>
                    <a:cubicBezTo>
                      <a:pt x="15" y="0"/>
                      <a:pt x="14" y="0"/>
                      <a:pt x="13" y="0"/>
                    </a:cubicBezTo>
                    <a:cubicBezTo>
                      <a:pt x="6" y="0"/>
                      <a:pt x="4" y="1"/>
                      <a:pt x="4" y="1"/>
                    </a:cubicBezTo>
                    <a:cubicBezTo>
                      <a:pt x="3" y="2"/>
                      <a:pt x="4" y="5"/>
                      <a:pt x="5" y="7"/>
                    </a:cubicBezTo>
                    <a:cubicBezTo>
                      <a:pt x="6" y="9"/>
                      <a:pt x="6" y="11"/>
                      <a:pt x="6" y="12"/>
                    </a:cubicBezTo>
                    <a:cubicBezTo>
                      <a:pt x="6" y="12"/>
                      <a:pt x="6" y="13"/>
                      <a:pt x="6" y="13"/>
                    </a:cubicBezTo>
                    <a:cubicBezTo>
                      <a:pt x="5" y="13"/>
                      <a:pt x="5" y="13"/>
                      <a:pt x="5" y="13"/>
                    </a:cubicBezTo>
                    <a:cubicBezTo>
                      <a:pt x="5" y="14"/>
                      <a:pt x="5" y="14"/>
                      <a:pt x="5" y="14"/>
                    </a:cubicBezTo>
                    <a:cubicBezTo>
                      <a:pt x="5" y="14"/>
                      <a:pt x="5" y="14"/>
                      <a:pt x="5" y="14"/>
                    </a:cubicBezTo>
                    <a:cubicBezTo>
                      <a:pt x="5" y="14"/>
                      <a:pt x="5" y="15"/>
                      <a:pt x="5" y="15"/>
                    </a:cubicBezTo>
                    <a:cubicBezTo>
                      <a:pt x="5" y="15"/>
                      <a:pt x="5" y="16"/>
                      <a:pt x="5" y="16"/>
                    </a:cubicBezTo>
                    <a:cubicBezTo>
                      <a:pt x="6" y="17"/>
                      <a:pt x="6" y="17"/>
                      <a:pt x="6" y="18"/>
                    </a:cubicBezTo>
                    <a:cubicBezTo>
                      <a:pt x="6" y="18"/>
                      <a:pt x="6" y="18"/>
                      <a:pt x="6" y="19"/>
                    </a:cubicBezTo>
                    <a:cubicBezTo>
                      <a:pt x="6" y="19"/>
                      <a:pt x="6" y="20"/>
                      <a:pt x="7" y="20"/>
                    </a:cubicBezTo>
                    <a:cubicBezTo>
                      <a:pt x="7" y="21"/>
                      <a:pt x="7" y="21"/>
                      <a:pt x="7" y="21"/>
                    </a:cubicBezTo>
                    <a:cubicBezTo>
                      <a:pt x="7" y="22"/>
                      <a:pt x="7" y="22"/>
                      <a:pt x="7" y="23"/>
                    </a:cubicBezTo>
                    <a:cubicBezTo>
                      <a:pt x="7" y="23"/>
                      <a:pt x="7" y="24"/>
                      <a:pt x="7" y="24"/>
                    </a:cubicBezTo>
                    <a:cubicBezTo>
                      <a:pt x="7" y="24"/>
                      <a:pt x="7" y="25"/>
                      <a:pt x="8" y="25"/>
                    </a:cubicBezTo>
                    <a:cubicBezTo>
                      <a:pt x="8" y="26"/>
                      <a:pt x="8" y="26"/>
                      <a:pt x="8" y="26"/>
                    </a:cubicBezTo>
                    <a:cubicBezTo>
                      <a:pt x="8" y="27"/>
                      <a:pt x="8" y="27"/>
                      <a:pt x="8" y="28"/>
                    </a:cubicBezTo>
                    <a:cubicBezTo>
                      <a:pt x="8" y="28"/>
                      <a:pt x="8" y="28"/>
                      <a:pt x="8" y="28"/>
                    </a:cubicBezTo>
                    <a:cubicBezTo>
                      <a:pt x="8" y="29"/>
                      <a:pt x="8" y="29"/>
                      <a:pt x="8" y="29"/>
                    </a:cubicBezTo>
                    <a:cubicBezTo>
                      <a:pt x="8" y="30"/>
                      <a:pt x="8" y="30"/>
                      <a:pt x="8" y="30"/>
                    </a:cubicBezTo>
                    <a:cubicBezTo>
                      <a:pt x="8" y="30"/>
                      <a:pt x="8" y="31"/>
                      <a:pt x="8" y="31"/>
                    </a:cubicBezTo>
                    <a:cubicBezTo>
                      <a:pt x="8" y="33"/>
                      <a:pt x="7" y="34"/>
                      <a:pt x="6" y="35"/>
                    </a:cubicBezTo>
                    <a:cubicBezTo>
                      <a:pt x="5" y="36"/>
                      <a:pt x="4" y="37"/>
                      <a:pt x="4" y="39"/>
                    </a:cubicBezTo>
                    <a:cubicBezTo>
                      <a:pt x="4" y="41"/>
                      <a:pt x="3" y="44"/>
                      <a:pt x="1" y="46"/>
                    </a:cubicBezTo>
                    <a:cubicBezTo>
                      <a:pt x="1" y="48"/>
                      <a:pt x="0" y="49"/>
                      <a:pt x="0" y="50"/>
                    </a:cubicBezTo>
                    <a:cubicBezTo>
                      <a:pt x="0" y="51"/>
                      <a:pt x="3" y="60"/>
                      <a:pt x="4" y="61"/>
                    </a:cubicBezTo>
                    <a:cubicBezTo>
                      <a:pt x="4" y="62"/>
                      <a:pt x="5" y="62"/>
                      <a:pt x="5" y="62"/>
                    </a:cubicBezTo>
                    <a:cubicBezTo>
                      <a:pt x="5" y="63"/>
                      <a:pt x="5" y="63"/>
                      <a:pt x="5" y="63"/>
                    </a:cubicBezTo>
                    <a:cubicBezTo>
                      <a:pt x="5" y="63"/>
                      <a:pt x="5" y="63"/>
                      <a:pt x="5" y="64"/>
                    </a:cubicBezTo>
                    <a:cubicBezTo>
                      <a:pt x="5" y="64"/>
                      <a:pt x="5" y="64"/>
                      <a:pt x="5" y="64"/>
                    </a:cubicBezTo>
                    <a:cubicBezTo>
                      <a:pt x="5" y="65"/>
                      <a:pt x="5" y="65"/>
                      <a:pt x="5" y="6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6" name="Freeform 212">
                <a:extLst>
                  <a:ext uri="{FF2B5EF4-FFF2-40B4-BE49-F238E27FC236}">
                    <a16:creationId xmlns:a16="http://schemas.microsoft.com/office/drawing/2014/main" id="{695BD946-31BF-40DB-AA73-979837F93FB5}"/>
                  </a:ext>
                </a:extLst>
              </p:cNvPr>
              <p:cNvSpPr>
                <a:spLocks/>
              </p:cNvSpPr>
              <p:nvPr/>
            </p:nvSpPr>
            <p:spPr bwMode="auto">
              <a:xfrm>
                <a:off x="6369791" y="5236977"/>
                <a:ext cx="353413" cy="345926"/>
              </a:xfrm>
              <a:custGeom>
                <a:avLst/>
                <a:gdLst>
                  <a:gd name="T0" fmla="*/ 34 w 141"/>
                  <a:gd name="T1" fmla="*/ 101 h 140"/>
                  <a:gd name="T2" fmla="*/ 41 w 141"/>
                  <a:gd name="T3" fmla="*/ 127 h 140"/>
                  <a:gd name="T4" fmla="*/ 48 w 141"/>
                  <a:gd name="T5" fmla="*/ 136 h 140"/>
                  <a:gd name="T6" fmla="*/ 50 w 141"/>
                  <a:gd name="T7" fmla="*/ 136 h 140"/>
                  <a:gd name="T8" fmla="*/ 51 w 141"/>
                  <a:gd name="T9" fmla="*/ 136 h 140"/>
                  <a:gd name="T10" fmla="*/ 51 w 141"/>
                  <a:gd name="T11" fmla="*/ 136 h 140"/>
                  <a:gd name="T12" fmla="*/ 57 w 141"/>
                  <a:gd name="T13" fmla="*/ 130 h 140"/>
                  <a:gd name="T14" fmla="*/ 61 w 141"/>
                  <a:gd name="T15" fmla="*/ 136 h 140"/>
                  <a:gd name="T16" fmla="*/ 70 w 141"/>
                  <a:gd name="T17" fmla="*/ 140 h 140"/>
                  <a:gd name="T18" fmla="*/ 78 w 141"/>
                  <a:gd name="T19" fmla="*/ 140 h 140"/>
                  <a:gd name="T20" fmla="*/ 85 w 141"/>
                  <a:gd name="T21" fmla="*/ 133 h 140"/>
                  <a:gd name="T22" fmla="*/ 85 w 141"/>
                  <a:gd name="T23" fmla="*/ 90 h 140"/>
                  <a:gd name="T24" fmla="*/ 91 w 141"/>
                  <a:gd name="T25" fmla="*/ 56 h 140"/>
                  <a:gd name="T26" fmla="*/ 97 w 141"/>
                  <a:gd name="T27" fmla="*/ 15 h 140"/>
                  <a:gd name="T28" fmla="*/ 108 w 141"/>
                  <a:gd name="T29" fmla="*/ 13 h 140"/>
                  <a:gd name="T30" fmla="*/ 120 w 141"/>
                  <a:gd name="T31" fmla="*/ 9 h 140"/>
                  <a:gd name="T32" fmla="*/ 124 w 141"/>
                  <a:gd name="T33" fmla="*/ 12 h 140"/>
                  <a:gd name="T34" fmla="*/ 135 w 141"/>
                  <a:gd name="T35" fmla="*/ 9 h 140"/>
                  <a:gd name="T36" fmla="*/ 137 w 141"/>
                  <a:gd name="T37" fmla="*/ 9 h 140"/>
                  <a:gd name="T38" fmla="*/ 138 w 141"/>
                  <a:gd name="T39" fmla="*/ 8 h 140"/>
                  <a:gd name="T40" fmla="*/ 141 w 141"/>
                  <a:gd name="T41" fmla="*/ 8 h 140"/>
                  <a:gd name="T42" fmla="*/ 141 w 141"/>
                  <a:gd name="T43" fmla="*/ 6 h 140"/>
                  <a:gd name="T44" fmla="*/ 138 w 141"/>
                  <a:gd name="T45" fmla="*/ 6 h 140"/>
                  <a:gd name="T46" fmla="*/ 135 w 141"/>
                  <a:gd name="T47" fmla="*/ 6 h 140"/>
                  <a:gd name="T48" fmla="*/ 132 w 141"/>
                  <a:gd name="T49" fmla="*/ 6 h 140"/>
                  <a:gd name="T50" fmla="*/ 129 w 141"/>
                  <a:gd name="T51" fmla="*/ 6 h 140"/>
                  <a:gd name="T52" fmla="*/ 126 w 141"/>
                  <a:gd name="T53" fmla="*/ 7 h 140"/>
                  <a:gd name="T54" fmla="*/ 123 w 141"/>
                  <a:gd name="T55" fmla="*/ 7 h 140"/>
                  <a:gd name="T56" fmla="*/ 121 w 141"/>
                  <a:gd name="T57" fmla="*/ 8 h 140"/>
                  <a:gd name="T58" fmla="*/ 119 w 141"/>
                  <a:gd name="T59" fmla="*/ 8 h 140"/>
                  <a:gd name="T60" fmla="*/ 118 w 141"/>
                  <a:gd name="T61" fmla="*/ 8 h 140"/>
                  <a:gd name="T62" fmla="*/ 100 w 141"/>
                  <a:gd name="T63" fmla="*/ 10 h 140"/>
                  <a:gd name="T64" fmla="*/ 93 w 141"/>
                  <a:gd name="T65" fmla="*/ 9 h 140"/>
                  <a:gd name="T66" fmla="*/ 75 w 141"/>
                  <a:gd name="T67" fmla="*/ 10 h 140"/>
                  <a:gd name="T68" fmla="*/ 33 w 141"/>
                  <a:gd name="T69" fmla="*/ 6 h 140"/>
                  <a:gd name="T70" fmla="*/ 12 w 141"/>
                  <a:gd name="T71" fmla="*/ 2 h 140"/>
                  <a:gd name="T72" fmla="*/ 8 w 141"/>
                  <a:gd name="T73" fmla="*/ 1 h 140"/>
                  <a:gd name="T74" fmla="*/ 4 w 141"/>
                  <a:gd name="T75" fmla="*/ 2 h 140"/>
                  <a:gd name="T76" fmla="*/ 0 w 141"/>
                  <a:gd name="T77" fmla="*/ 4 h 140"/>
                  <a:gd name="T78" fmla="*/ 18 w 141"/>
                  <a:gd name="T79" fmla="*/ 40 h 140"/>
                  <a:gd name="T80" fmla="*/ 29 w 141"/>
                  <a:gd name="T81" fmla="*/ 64 h 140"/>
                  <a:gd name="T82" fmla="*/ 30 w 141"/>
                  <a:gd name="T83" fmla="*/ 8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0">
                    <a:moveTo>
                      <a:pt x="30" y="83"/>
                    </a:moveTo>
                    <a:cubicBezTo>
                      <a:pt x="32" y="87"/>
                      <a:pt x="33" y="94"/>
                      <a:pt x="34" y="101"/>
                    </a:cubicBezTo>
                    <a:cubicBezTo>
                      <a:pt x="34" y="102"/>
                      <a:pt x="34" y="103"/>
                      <a:pt x="34" y="105"/>
                    </a:cubicBezTo>
                    <a:cubicBezTo>
                      <a:pt x="35" y="112"/>
                      <a:pt x="36" y="123"/>
                      <a:pt x="41" y="127"/>
                    </a:cubicBezTo>
                    <a:cubicBezTo>
                      <a:pt x="43" y="129"/>
                      <a:pt x="46" y="132"/>
                      <a:pt x="48" y="136"/>
                    </a:cubicBezTo>
                    <a:cubicBezTo>
                      <a:pt x="48" y="136"/>
                      <a:pt x="48" y="136"/>
                      <a:pt x="48" y="136"/>
                    </a:cubicBezTo>
                    <a:cubicBezTo>
                      <a:pt x="48" y="136"/>
                      <a:pt x="48" y="136"/>
                      <a:pt x="48" y="136"/>
                    </a:cubicBezTo>
                    <a:cubicBezTo>
                      <a:pt x="49" y="136"/>
                      <a:pt x="50" y="136"/>
                      <a:pt x="50" y="136"/>
                    </a:cubicBezTo>
                    <a:cubicBezTo>
                      <a:pt x="50" y="136"/>
                      <a:pt x="51" y="136"/>
                      <a:pt x="51" y="136"/>
                    </a:cubicBezTo>
                    <a:cubicBezTo>
                      <a:pt x="51" y="136"/>
                      <a:pt x="51" y="136"/>
                      <a:pt x="51" y="136"/>
                    </a:cubicBezTo>
                    <a:cubicBezTo>
                      <a:pt x="51" y="136"/>
                      <a:pt x="51" y="136"/>
                      <a:pt x="51" y="136"/>
                    </a:cubicBezTo>
                    <a:cubicBezTo>
                      <a:pt x="51" y="136"/>
                      <a:pt x="51" y="136"/>
                      <a:pt x="51" y="136"/>
                    </a:cubicBezTo>
                    <a:cubicBezTo>
                      <a:pt x="51" y="136"/>
                      <a:pt x="51" y="135"/>
                      <a:pt x="51" y="135"/>
                    </a:cubicBezTo>
                    <a:cubicBezTo>
                      <a:pt x="52" y="133"/>
                      <a:pt x="54" y="130"/>
                      <a:pt x="57" y="130"/>
                    </a:cubicBezTo>
                    <a:cubicBezTo>
                      <a:pt x="57" y="130"/>
                      <a:pt x="58" y="131"/>
                      <a:pt x="59" y="132"/>
                    </a:cubicBezTo>
                    <a:cubicBezTo>
                      <a:pt x="60" y="133"/>
                      <a:pt x="61" y="135"/>
                      <a:pt x="61" y="136"/>
                    </a:cubicBezTo>
                    <a:cubicBezTo>
                      <a:pt x="62" y="138"/>
                      <a:pt x="62" y="140"/>
                      <a:pt x="65" y="140"/>
                    </a:cubicBezTo>
                    <a:cubicBezTo>
                      <a:pt x="66" y="140"/>
                      <a:pt x="68" y="140"/>
                      <a:pt x="70" y="140"/>
                    </a:cubicBezTo>
                    <a:cubicBezTo>
                      <a:pt x="72" y="140"/>
                      <a:pt x="73" y="140"/>
                      <a:pt x="75" y="140"/>
                    </a:cubicBezTo>
                    <a:cubicBezTo>
                      <a:pt x="78" y="140"/>
                      <a:pt x="78" y="140"/>
                      <a:pt x="78" y="140"/>
                    </a:cubicBezTo>
                    <a:cubicBezTo>
                      <a:pt x="79" y="139"/>
                      <a:pt x="80" y="138"/>
                      <a:pt x="81" y="137"/>
                    </a:cubicBezTo>
                    <a:cubicBezTo>
                      <a:pt x="83" y="136"/>
                      <a:pt x="85" y="135"/>
                      <a:pt x="85" y="133"/>
                    </a:cubicBezTo>
                    <a:cubicBezTo>
                      <a:pt x="85" y="92"/>
                      <a:pt x="85" y="92"/>
                      <a:pt x="85" y="92"/>
                    </a:cubicBezTo>
                    <a:cubicBezTo>
                      <a:pt x="85" y="90"/>
                      <a:pt x="85" y="90"/>
                      <a:pt x="85" y="90"/>
                    </a:cubicBezTo>
                    <a:cubicBezTo>
                      <a:pt x="85" y="59"/>
                      <a:pt x="85" y="59"/>
                      <a:pt x="85" y="59"/>
                    </a:cubicBezTo>
                    <a:cubicBezTo>
                      <a:pt x="85" y="56"/>
                      <a:pt x="88" y="56"/>
                      <a:pt x="91" y="56"/>
                    </a:cubicBezTo>
                    <a:cubicBezTo>
                      <a:pt x="94" y="56"/>
                      <a:pt x="97" y="56"/>
                      <a:pt x="97" y="54"/>
                    </a:cubicBezTo>
                    <a:cubicBezTo>
                      <a:pt x="97" y="15"/>
                      <a:pt x="97" y="15"/>
                      <a:pt x="97" y="15"/>
                    </a:cubicBezTo>
                    <a:cubicBezTo>
                      <a:pt x="98" y="15"/>
                      <a:pt x="98" y="15"/>
                      <a:pt x="98" y="15"/>
                    </a:cubicBezTo>
                    <a:cubicBezTo>
                      <a:pt x="98" y="15"/>
                      <a:pt x="106" y="14"/>
                      <a:pt x="108" y="13"/>
                    </a:cubicBezTo>
                    <a:cubicBezTo>
                      <a:pt x="109" y="13"/>
                      <a:pt x="110" y="13"/>
                      <a:pt x="111" y="12"/>
                    </a:cubicBezTo>
                    <a:cubicBezTo>
                      <a:pt x="114" y="11"/>
                      <a:pt x="118" y="9"/>
                      <a:pt x="120" y="9"/>
                    </a:cubicBezTo>
                    <a:cubicBezTo>
                      <a:pt x="121" y="9"/>
                      <a:pt x="121" y="9"/>
                      <a:pt x="121" y="10"/>
                    </a:cubicBezTo>
                    <a:cubicBezTo>
                      <a:pt x="122" y="10"/>
                      <a:pt x="123" y="11"/>
                      <a:pt x="124" y="12"/>
                    </a:cubicBezTo>
                    <a:cubicBezTo>
                      <a:pt x="125" y="13"/>
                      <a:pt x="126" y="14"/>
                      <a:pt x="126" y="14"/>
                    </a:cubicBezTo>
                    <a:cubicBezTo>
                      <a:pt x="127" y="13"/>
                      <a:pt x="131" y="9"/>
                      <a:pt x="135" y="9"/>
                    </a:cubicBezTo>
                    <a:cubicBezTo>
                      <a:pt x="135" y="9"/>
                      <a:pt x="136" y="9"/>
                      <a:pt x="136" y="9"/>
                    </a:cubicBezTo>
                    <a:cubicBezTo>
                      <a:pt x="136" y="9"/>
                      <a:pt x="136" y="9"/>
                      <a:pt x="137" y="9"/>
                    </a:cubicBezTo>
                    <a:cubicBezTo>
                      <a:pt x="137" y="9"/>
                      <a:pt x="137" y="9"/>
                      <a:pt x="138" y="8"/>
                    </a:cubicBezTo>
                    <a:cubicBezTo>
                      <a:pt x="138" y="8"/>
                      <a:pt x="138" y="8"/>
                      <a:pt x="138" y="8"/>
                    </a:cubicBezTo>
                    <a:cubicBezTo>
                      <a:pt x="139" y="8"/>
                      <a:pt x="139" y="8"/>
                      <a:pt x="139" y="8"/>
                    </a:cubicBezTo>
                    <a:cubicBezTo>
                      <a:pt x="140" y="8"/>
                      <a:pt x="140" y="8"/>
                      <a:pt x="141" y="8"/>
                    </a:cubicBezTo>
                    <a:cubicBezTo>
                      <a:pt x="141" y="8"/>
                      <a:pt x="141" y="8"/>
                      <a:pt x="141" y="8"/>
                    </a:cubicBezTo>
                    <a:cubicBezTo>
                      <a:pt x="141" y="7"/>
                      <a:pt x="141" y="7"/>
                      <a:pt x="141" y="6"/>
                    </a:cubicBezTo>
                    <a:cubicBezTo>
                      <a:pt x="141" y="6"/>
                      <a:pt x="141" y="6"/>
                      <a:pt x="141" y="6"/>
                    </a:cubicBezTo>
                    <a:cubicBezTo>
                      <a:pt x="140" y="6"/>
                      <a:pt x="140" y="6"/>
                      <a:pt x="138" y="6"/>
                    </a:cubicBezTo>
                    <a:cubicBezTo>
                      <a:pt x="137" y="6"/>
                      <a:pt x="136" y="6"/>
                      <a:pt x="135" y="6"/>
                    </a:cubicBezTo>
                    <a:cubicBezTo>
                      <a:pt x="135" y="6"/>
                      <a:pt x="135" y="6"/>
                      <a:pt x="135" y="6"/>
                    </a:cubicBezTo>
                    <a:cubicBezTo>
                      <a:pt x="134" y="6"/>
                      <a:pt x="133" y="6"/>
                      <a:pt x="133" y="6"/>
                    </a:cubicBezTo>
                    <a:cubicBezTo>
                      <a:pt x="132" y="6"/>
                      <a:pt x="132" y="6"/>
                      <a:pt x="132" y="6"/>
                    </a:cubicBezTo>
                    <a:cubicBezTo>
                      <a:pt x="131" y="6"/>
                      <a:pt x="131" y="6"/>
                      <a:pt x="130" y="6"/>
                    </a:cubicBezTo>
                    <a:cubicBezTo>
                      <a:pt x="130" y="6"/>
                      <a:pt x="129" y="6"/>
                      <a:pt x="129" y="6"/>
                    </a:cubicBezTo>
                    <a:cubicBezTo>
                      <a:pt x="128" y="7"/>
                      <a:pt x="128" y="7"/>
                      <a:pt x="127" y="7"/>
                    </a:cubicBezTo>
                    <a:cubicBezTo>
                      <a:pt x="126" y="7"/>
                      <a:pt x="126" y="7"/>
                      <a:pt x="126" y="7"/>
                    </a:cubicBezTo>
                    <a:cubicBezTo>
                      <a:pt x="125" y="7"/>
                      <a:pt x="125" y="7"/>
                      <a:pt x="124" y="7"/>
                    </a:cubicBezTo>
                    <a:cubicBezTo>
                      <a:pt x="124" y="7"/>
                      <a:pt x="124" y="7"/>
                      <a:pt x="123" y="7"/>
                    </a:cubicBezTo>
                    <a:cubicBezTo>
                      <a:pt x="123" y="7"/>
                      <a:pt x="122" y="8"/>
                      <a:pt x="122" y="8"/>
                    </a:cubicBezTo>
                    <a:cubicBezTo>
                      <a:pt x="121" y="8"/>
                      <a:pt x="121" y="8"/>
                      <a:pt x="121" y="8"/>
                    </a:cubicBezTo>
                    <a:cubicBezTo>
                      <a:pt x="121" y="8"/>
                      <a:pt x="121" y="8"/>
                      <a:pt x="121" y="8"/>
                    </a:cubicBezTo>
                    <a:cubicBezTo>
                      <a:pt x="120" y="8"/>
                      <a:pt x="120" y="8"/>
                      <a:pt x="119" y="8"/>
                    </a:cubicBezTo>
                    <a:cubicBezTo>
                      <a:pt x="119" y="8"/>
                      <a:pt x="119" y="8"/>
                      <a:pt x="119" y="8"/>
                    </a:cubicBezTo>
                    <a:cubicBezTo>
                      <a:pt x="118" y="8"/>
                      <a:pt x="118" y="8"/>
                      <a:pt x="118" y="8"/>
                    </a:cubicBezTo>
                    <a:cubicBezTo>
                      <a:pt x="116" y="9"/>
                      <a:pt x="110" y="10"/>
                      <a:pt x="105" y="10"/>
                    </a:cubicBezTo>
                    <a:cubicBezTo>
                      <a:pt x="103" y="10"/>
                      <a:pt x="101" y="10"/>
                      <a:pt x="100" y="10"/>
                    </a:cubicBezTo>
                    <a:cubicBezTo>
                      <a:pt x="100" y="9"/>
                      <a:pt x="100" y="9"/>
                      <a:pt x="100" y="9"/>
                    </a:cubicBezTo>
                    <a:cubicBezTo>
                      <a:pt x="99" y="9"/>
                      <a:pt x="97" y="9"/>
                      <a:pt x="93" y="9"/>
                    </a:cubicBezTo>
                    <a:cubicBezTo>
                      <a:pt x="85" y="9"/>
                      <a:pt x="76" y="10"/>
                      <a:pt x="76" y="10"/>
                    </a:cubicBezTo>
                    <a:cubicBezTo>
                      <a:pt x="75" y="10"/>
                      <a:pt x="75" y="10"/>
                      <a:pt x="75" y="10"/>
                    </a:cubicBezTo>
                    <a:cubicBezTo>
                      <a:pt x="71" y="6"/>
                      <a:pt x="71" y="6"/>
                      <a:pt x="71" y="6"/>
                    </a:cubicBezTo>
                    <a:cubicBezTo>
                      <a:pt x="33" y="6"/>
                      <a:pt x="33" y="6"/>
                      <a:pt x="33" y="6"/>
                    </a:cubicBezTo>
                    <a:cubicBezTo>
                      <a:pt x="29" y="6"/>
                      <a:pt x="26" y="5"/>
                      <a:pt x="22" y="3"/>
                    </a:cubicBezTo>
                    <a:cubicBezTo>
                      <a:pt x="19" y="1"/>
                      <a:pt x="16" y="1"/>
                      <a:pt x="12" y="2"/>
                    </a:cubicBezTo>
                    <a:cubicBezTo>
                      <a:pt x="12" y="3"/>
                      <a:pt x="11" y="3"/>
                      <a:pt x="10" y="3"/>
                    </a:cubicBezTo>
                    <a:cubicBezTo>
                      <a:pt x="9" y="3"/>
                      <a:pt x="8" y="2"/>
                      <a:pt x="8" y="1"/>
                    </a:cubicBezTo>
                    <a:cubicBezTo>
                      <a:pt x="8" y="0"/>
                      <a:pt x="7" y="0"/>
                      <a:pt x="7" y="0"/>
                    </a:cubicBezTo>
                    <a:cubicBezTo>
                      <a:pt x="5" y="0"/>
                      <a:pt x="4" y="2"/>
                      <a:pt x="4" y="2"/>
                    </a:cubicBezTo>
                    <a:cubicBezTo>
                      <a:pt x="4" y="3"/>
                      <a:pt x="4" y="3"/>
                      <a:pt x="4" y="3"/>
                    </a:cubicBezTo>
                    <a:cubicBezTo>
                      <a:pt x="0" y="4"/>
                      <a:pt x="0" y="4"/>
                      <a:pt x="0" y="4"/>
                    </a:cubicBezTo>
                    <a:cubicBezTo>
                      <a:pt x="0" y="7"/>
                      <a:pt x="3" y="12"/>
                      <a:pt x="7" y="17"/>
                    </a:cubicBezTo>
                    <a:cubicBezTo>
                      <a:pt x="11" y="22"/>
                      <a:pt x="15" y="32"/>
                      <a:pt x="18" y="40"/>
                    </a:cubicBezTo>
                    <a:cubicBezTo>
                      <a:pt x="19" y="44"/>
                      <a:pt x="22" y="49"/>
                      <a:pt x="24" y="53"/>
                    </a:cubicBezTo>
                    <a:cubicBezTo>
                      <a:pt x="26" y="57"/>
                      <a:pt x="28" y="61"/>
                      <a:pt x="29" y="64"/>
                    </a:cubicBezTo>
                    <a:cubicBezTo>
                      <a:pt x="30" y="67"/>
                      <a:pt x="30" y="71"/>
                      <a:pt x="29" y="75"/>
                    </a:cubicBezTo>
                    <a:cubicBezTo>
                      <a:pt x="29" y="78"/>
                      <a:pt x="29" y="81"/>
                      <a:pt x="30" y="8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7" name="Freeform 213">
                <a:extLst>
                  <a:ext uri="{FF2B5EF4-FFF2-40B4-BE49-F238E27FC236}">
                    <a16:creationId xmlns:a16="http://schemas.microsoft.com/office/drawing/2014/main" id="{F2E1C8A1-8467-4709-8800-BA980BF54FE9}"/>
                  </a:ext>
                </a:extLst>
              </p:cNvPr>
              <p:cNvSpPr>
                <a:spLocks noEditPoints="1"/>
              </p:cNvSpPr>
              <p:nvPr/>
            </p:nvSpPr>
            <p:spPr bwMode="auto">
              <a:xfrm>
                <a:off x="6492587" y="5382986"/>
                <a:ext cx="446260" cy="384861"/>
              </a:xfrm>
              <a:custGeom>
                <a:avLst/>
                <a:gdLst>
                  <a:gd name="T0" fmla="*/ 173 w 178"/>
                  <a:gd name="T1" fmla="*/ 75 h 156"/>
                  <a:gd name="T2" fmla="*/ 177 w 178"/>
                  <a:gd name="T3" fmla="*/ 58 h 156"/>
                  <a:gd name="T4" fmla="*/ 175 w 178"/>
                  <a:gd name="T5" fmla="*/ 58 h 156"/>
                  <a:gd name="T6" fmla="*/ 174 w 178"/>
                  <a:gd name="T7" fmla="*/ 58 h 156"/>
                  <a:gd name="T8" fmla="*/ 172 w 178"/>
                  <a:gd name="T9" fmla="*/ 58 h 156"/>
                  <a:gd name="T10" fmla="*/ 170 w 178"/>
                  <a:gd name="T11" fmla="*/ 59 h 156"/>
                  <a:gd name="T12" fmla="*/ 163 w 178"/>
                  <a:gd name="T13" fmla="*/ 63 h 156"/>
                  <a:gd name="T14" fmla="*/ 165 w 178"/>
                  <a:gd name="T15" fmla="*/ 43 h 156"/>
                  <a:gd name="T16" fmla="*/ 167 w 178"/>
                  <a:gd name="T17" fmla="*/ 44 h 156"/>
                  <a:gd name="T18" fmla="*/ 169 w 178"/>
                  <a:gd name="T19" fmla="*/ 45 h 156"/>
                  <a:gd name="T20" fmla="*/ 169 w 178"/>
                  <a:gd name="T21" fmla="*/ 29 h 156"/>
                  <a:gd name="T22" fmla="*/ 161 w 178"/>
                  <a:gd name="T23" fmla="*/ 4 h 156"/>
                  <a:gd name="T24" fmla="*/ 149 w 178"/>
                  <a:gd name="T25" fmla="*/ 2 h 156"/>
                  <a:gd name="T26" fmla="*/ 143 w 178"/>
                  <a:gd name="T27" fmla="*/ 0 h 156"/>
                  <a:gd name="T28" fmla="*/ 139 w 178"/>
                  <a:gd name="T29" fmla="*/ 0 h 156"/>
                  <a:gd name="T30" fmla="*/ 138 w 178"/>
                  <a:gd name="T31" fmla="*/ 0 h 156"/>
                  <a:gd name="T32" fmla="*/ 136 w 178"/>
                  <a:gd name="T33" fmla="*/ 2 h 156"/>
                  <a:gd name="T34" fmla="*/ 135 w 178"/>
                  <a:gd name="T35" fmla="*/ 4 h 156"/>
                  <a:gd name="T36" fmla="*/ 128 w 178"/>
                  <a:gd name="T37" fmla="*/ 8 h 156"/>
                  <a:gd name="T38" fmla="*/ 104 w 178"/>
                  <a:gd name="T39" fmla="*/ 30 h 156"/>
                  <a:gd name="T40" fmla="*/ 89 w 178"/>
                  <a:gd name="T41" fmla="*/ 44 h 156"/>
                  <a:gd name="T42" fmla="*/ 72 w 178"/>
                  <a:gd name="T43" fmla="*/ 38 h 156"/>
                  <a:gd name="T44" fmla="*/ 58 w 178"/>
                  <a:gd name="T45" fmla="*/ 57 h 156"/>
                  <a:gd name="T46" fmla="*/ 46 w 178"/>
                  <a:gd name="T47" fmla="*/ 58 h 156"/>
                  <a:gd name="T48" fmla="*/ 43 w 178"/>
                  <a:gd name="T49" fmla="*/ 52 h 156"/>
                  <a:gd name="T50" fmla="*/ 45 w 178"/>
                  <a:gd name="T51" fmla="*/ 48 h 156"/>
                  <a:gd name="T52" fmla="*/ 41 w 178"/>
                  <a:gd name="T53" fmla="*/ 36 h 156"/>
                  <a:gd name="T54" fmla="*/ 41 w 178"/>
                  <a:gd name="T55" fmla="*/ 36 h 156"/>
                  <a:gd name="T56" fmla="*/ 38 w 178"/>
                  <a:gd name="T57" fmla="*/ 34 h 156"/>
                  <a:gd name="T58" fmla="*/ 33 w 178"/>
                  <a:gd name="T59" fmla="*/ 80 h 156"/>
                  <a:gd name="T60" fmla="*/ 21 w 178"/>
                  <a:gd name="T61" fmla="*/ 83 h 156"/>
                  <a:gd name="T62" fmla="*/ 9 w 178"/>
                  <a:gd name="T63" fmla="*/ 74 h 156"/>
                  <a:gd name="T64" fmla="*/ 4 w 178"/>
                  <a:gd name="T65" fmla="*/ 78 h 156"/>
                  <a:gd name="T66" fmla="*/ 3 w 178"/>
                  <a:gd name="T67" fmla="*/ 79 h 156"/>
                  <a:gd name="T68" fmla="*/ 0 w 178"/>
                  <a:gd name="T69" fmla="*/ 79 h 156"/>
                  <a:gd name="T70" fmla="*/ 19 w 178"/>
                  <a:gd name="T71" fmla="*/ 118 h 156"/>
                  <a:gd name="T72" fmla="*/ 18 w 178"/>
                  <a:gd name="T73" fmla="*/ 130 h 156"/>
                  <a:gd name="T74" fmla="*/ 21 w 178"/>
                  <a:gd name="T75" fmla="*/ 145 h 156"/>
                  <a:gd name="T76" fmla="*/ 26 w 178"/>
                  <a:gd name="T77" fmla="*/ 150 h 156"/>
                  <a:gd name="T78" fmla="*/ 36 w 178"/>
                  <a:gd name="T79" fmla="*/ 156 h 156"/>
                  <a:gd name="T80" fmla="*/ 58 w 178"/>
                  <a:gd name="T81" fmla="*/ 149 h 156"/>
                  <a:gd name="T82" fmla="*/ 91 w 178"/>
                  <a:gd name="T83" fmla="*/ 145 h 156"/>
                  <a:gd name="T84" fmla="*/ 98 w 178"/>
                  <a:gd name="T85" fmla="*/ 144 h 156"/>
                  <a:gd name="T86" fmla="*/ 108 w 178"/>
                  <a:gd name="T87" fmla="*/ 140 h 156"/>
                  <a:gd name="T88" fmla="*/ 131 w 178"/>
                  <a:gd name="T89" fmla="*/ 97 h 156"/>
                  <a:gd name="T90" fmla="*/ 127 w 178"/>
                  <a:gd name="T91" fmla="*/ 104 h 156"/>
                  <a:gd name="T92" fmla="*/ 114 w 178"/>
                  <a:gd name="T93" fmla="*/ 92 h 156"/>
                  <a:gd name="T94" fmla="*/ 132 w 178"/>
                  <a:gd name="T95" fmla="*/ 77 h 156"/>
                  <a:gd name="T96" fmla="*/ 133 w 178"/>
                  <a:gd name="T97" fmla="*/ 77 h 156"/>
                  <a:gd name="T98" fmla="*/ 137 w 178"/>
                  <a:gd name="T99" fmla="*/ 81 h 156"/>
                  <a:gd name="T100" fmla="*/ 137 w 178"/>
                  <a:gd name="T101" fmla="*/ 95 h 156"/>
                  <a:gd name="T102" fmla="*/ 136 w 178"/>
                  <a:gd name="T103" fmla="*/ 96 h 156"/>
                  <a:gd name="T104" fmla="*/ 135 w 178"/>
                  <a:gd name="T105" fmla="*/ 97 h 156"/>
                  <a:gd name="T106" fmla="*/ 133 w 178"/>
                  <a:gd name="T107" fmla="*/ 9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8" h="156">
                    <a:moveTo>
                      <a:pt x="157" y="93"/>
                    </a:moveTo>
                    <a:cubicBezTo>
                      <a:pt x="161" y="86"/>
                      <a:pt x="168" y="79"/>
                      <a:pt x="173" y="76"/>
                    </a:cubicBezTo>
                    <a:cubicBezTo>
                      <a:pt x="173" y="75"/>
                      <a:pt x="173" y="75"/>
                      <a:pt x="173" y="75"/>
                    </a:cubicBezTo>
                    <a:cubicBezTo>
                      <a:pt x="175" y="73"/>
                      <a:pt x="177" y="67"/>
                      <a:pt x="178" y="58"/>
                    </a:cubicBezTo>
                    <a:cubicBezTo>
                      <a:pt x="178" y="58"/>
                      <a:pt x="178" y="58"/>
                      <a:pt x="178" y="58"/>
                    </a:cubicBezTo>
                    <a:cubicBezTo>
                      <a:pt x="178" y="58"/>
                      <a:pt x="178" y="58"/>
                      <a:pt x="177" y="58"/>
                    </a:cubicBezTo>
                    <a:cubicBezTo>
                      <a:pt x="177" y="58"/>
                      <a:pt x="177" y="58"/>
                      <a:pt x="176" y="58"/>
                    </a:cubicBezTo>
                    <a:cubicBezTo>
                      <a:pt x="176" y="58"/>
                      <a:pt x="176" y="58"/>
                      <a:pt x="176" y="58"/>
                    </a:cubicBezTo>
                    <a:cubicBezTo>
                      <a:pt x="176" y="58"/>
                      <a:pt x="175" y="58"/>
                      <a:pt x="175" y="58"/>
                    </a:cubicBezTo>
                    <a:cubicBezTo>
                      <a:pt x="175" y="58"/>
                      <a:pt x="175" y="58"/>
                      <a:pt x="175" y="58"/>
                    </a:cubicBezTo>
                    <a:cubicBezTo>
                      <a:pt x="174" y="58"/>
                      <a:pt x="174" y="58"/>
                      <a:pt x="174" y="58"/>
                    </a:cubicBezTo>
                    <a:cubicBezTo>
                      <a:pt x="174" y="58"/>
                      <a:pt x="174" y="58"/>
                      <a:pt x="174" y="58"/>
                    </a:cubicBezTo>
                    <a:cubicBezTo>
                      <a:pt x="173" y="58"/>
                      <a:pt x="173" y="58"/>
                      <a:pt x="173" y="58"/>
                    </a:cubicBezTo>
                    <a:cubicBezTo>
                      <a:pt x="173" y="58"/>
                      <a:pt x="173" y="58"/>
                      <a:pt x="173" y="58"/>
                    </a:cubicBezTo>
                    <a:cubicBezTo>
                      <a:pt x="172" y="58"/>
                      <a:pt x="172" y="58"/>
                      <a:pt x="172" y="58"/>
                    </a:cubicBezTo>
                    <a:cubicBezTo>
                      <a:pt x="172" y="58"/>
                      <a:pt x="172" y="58"/>
                      <a:pt x="172" y="58"/>
                    </a:cubicBezTo>
                    <a:cubicBezTo>
                      <a:pt x="171" y="59"/>
                      <a:pt x="171" y="59"/>
                      <a:pt x="171" y="59"/>
                    </a:cubicBezTo>
                    <a:cubicBezTo>
                      <a:pt x="170" y="59"/>
                      <a:pt x="170" y="59"/>
                      <a:pt x="170" y="59"/>
                    </a:cubicBezTo>
                    <a:cubicBezTo>
                      <a:pt x="170" y="59"/>
                      <a:pt x="170" y="59"/>
                      <a:pt x="170" y="60"/>
                    </a:cubicBezTo>
                    <a:cubicBezTo>
                      <a:pt x="170" y="63"/>
                      <a:pt x="166" y="63"/>
                      <a:pt x="164" y="63"/>
                    </a:cubicBezTo>
                    <a:cubicBezTo>
                      <a:pt x="164" y="63"/>
                      <a:pt x="163" y="63"/>
                      <a:pt x="163" y="63"/>
                    </a:cubicBezTo>
                    <a:cubicBezTo>
                      <a:pt x="158" y="63"/>
                      <a:pt x="155" y="53"/>
                      <a:pt x="155" y="52"/>
                    </a:cubicBezTo>
                    <a:cubicBezTo>
                      <a:pt x="155" y="50"/>
                      <a:pt x="160" y="42"/>
                      <a:pt x="163" y="42"/>
                    </a:cubicBezTo>
                    <a:cubicBezTo>
                      <a:pt x="164" y="42"/>
                      <a:pt x="164" y="42"/>
                      <a:pt x="165" y="43"/>
                    </a:cubicBezTo>
                    <a:cubicBezTo>
                      <a:pt x="165" y="43"/>
                      <a:pt x="165" y="43"/>
                      <a:pt x="165" y="43"/>
                    </a:cubicBezTo>
                    <a:cubicBezTo>
                      <a:pt x="166" y="43"/>
                      <a:pt x="166" y="43"/>
                      <a:pt x="166" y="43"/>
                    </a:cubicBezTo>
                    <a:cubicBezTo>
                      <a:pt x="166" y="43"/>
                      <a:pt x="167" y="44"/>
                      <a:pt x="167" y="44"/>
                    </a:cubicBezTo>
                    <a:cubicBezTo>
                      <a:pt x="167" y="44"/>
                      <a:pt x="167" y="44"/>
                      <a:pt x="168" y="44"/>
                    </a:cubicBezTo>
                    <a:cubicBezTo>
                      <a:pt x="168" y="44"/>
                      <a:pt x="168" y="44"/>
                      <a:pt x="169" y="45"/>
                    </a:cubicBezTo>
                    <a:cubicBezTo>
                      <a:pt x="169" y="45"/>
                      <a:pt x="169" y="45"/>
                      <a:pt x="169" y="45"/>
                    </a:cubicBezTo>
                    <a:cubicBezTo>
                      <a:pt x="169" y="45"/>
                      <a:pt x="169" y="45"/>
                      <a:pt x="169" y="44"/>
                    </a:cubicBezTo>
                    <a:cubicBezTo>
                      <a:pt x="169" y="44"/>
                      <a:pt x="169" y="44"/>
                      <a:pt x="169" y="44"/>
                    </a:cubicBezTo>
                    <a:cubicBezTo>
                      <a:pt x="169" y="42"/>
                      <a:pt x="170" y="34"/>
                      <a:pt x="169" y="29"/>
                    </a:cubicBezTo>
                    <a:cubicBezTo>
                      <a:pt x="169" y="27"/>
                      <a:pt x="169" y="25"/>
                      <a:pt x="168" y="25"/>
                    </a:cubicBezTo>
                    <a:cubicBezTo>
                      <a:pt x="166" y="24"/>
                      <a:pt x="164" y="17"/>
                      <a:pt x="162" y="9"/>
                    </a:cubicBezTo>
                    <a:cubicBezTo>
                      <a:pt x="162" y="7"/>
                      <a:pt x="161" y="4"/>
                      <a:pt x="161" y="4"/>
                    </a:cubicBezTo>
                    <a:cubicBezTo>
                      <a:pt x="161" y="4"/>
                      <a:pt x="161" y="4"/>
                      <a:pt x="161" y="4"/>
                    </a:cubicBezTo>
                    <a:cubicBezTo>
                      <a:pt x="160" y="3"/>
                      <a:pt x="158" y="3"/>
                      <a:pt x="155" y="3"/>
                    </a:cubicBezTo>
                    <a:cubicBezTo>
                      <a:pt x="152" y="3"/>
                      <a:pt x="150" y="2"/>
                      <a:pt x="149" y="2"/>
                    </a:cubicBezTo>
                    <a:cubicBezTo>
                      <a:pt x="148" y="1"/>
                      <a:pt x="148" y="1"/>
                      <a:pt x="148" y="1"/>
                    </a:cubicBezTo>
                    <a:cubicBezTo>
                      <a:pt x="148" y="1"/>
                      <a:pt x="147" y="1"/>
                      <a:pt x="147" y="1"/>
                    </a:cubicBezTo>
                    <a:cubicBezTo>
                      <a:pt x="146" y="0"/>
                      <a:pt x="144" y="0"/>
                      <a:pt x="143" y="0"/>
                    </a:cubicBezTo>
                    <a:cubicBezTo>
                      <a:pt x="142" y="0"/>
                      <a:pt x="141" y="0"/>
                      <a:pt x="140" y="0"/>
                    </a:cubicBezTo>
                    <a:cubicBezTo>
                      <a:pt x="140" y="0"/>
                      <a:pt x="140" y="0"/>
                      <a:pt x="140" y="0"/>
                    </a:cubicBezTo>
                    <a:cubicBezTo>
                      <a:pt x="140" y="0"/>
                      <a:pt x="139" y="0"/>
                      <a:pt x="139" y="0"/>
                    </a:cubicBezTo>
                    <a:cubicBezTo>
                      <a:pt x="139" y="0"/>
                      <a:pt x="139" y="0"/>
                      <a:pt x="139" y="0"/>
                    </a:cubicBezTo>
                    <a:cubicBezTo>
                      <a:pt x="139" y="0"/>
                      <a:pt x="138" y="0"/>
                      <a:pt x="138" y="0"/>
                    </a:cubicBezTo>
                    <a:cubicBezTo>
                      <a:pt x="138" y="0"/>
                      <a:pt x="138" y="0"/>
                      <a:pt x="138" y="0"/>
                    </a:cubicBezTo>
                    <a:cubicBezTo>
                      <a:pt x="138" y="0"/>
                      <a:pt x="138" y="0"/>
                      <a:pt x="137" y="1"/>
                    </a:cubicBezTo>
                    <a:cubicBezTo>
                      <a:pt x="137" y="1"/>
                      <a:pt x="137" y="1"/>
                      <a:pt x="137" y="1"/>
                    </a:cubicBezTo>
                    <a:cubicBezTo>
                      <a:pt x="137" y="1"/>
                      <a:pt x="137" y="2"/>
                      <a:pt x="136" y="2"/>
                    </a:cubicBezTo>
                    <a:cubicBezTo>
                      <a:pt x="136" y="2"/>
                      <a:pt x="136" y="2"/>
                      <a:pt x="136" y="3"/>
                    </a:cubicBezTo>
                    <a:cubicBezTo>
                      <a:pt x="136" y="3"/>
                      <a:pt x="136" y="3"/>
                      <a:pt x="135" y="3"/>
                    </a:cubicBezTo>
                    <a:cubicBezTo>
                      <a:pt x="135" y="4"/>
                      <a:pt x="135" y="4"/>
                      <a:pt x="135" y="4"/>
                    </a:cubicBezTo>
                    <a:cubicBezTo>
                      <a:pt x="135" y="4"/>
                      <a:pt x="135" y="4"/>
                      <a:pt x="135" y="4"/>
                    </a:cubicBezTo>
                    <a:cubicBezTo>
                      <a:pt x="134" y="6"/>
                      <a:pt x="132" y="6"/>
                      <a:pt x="131" y="6"/>
                    </a:cubicBezTo>
                    <a:cubicBezTo>
                      <a:pt x="129" y="7"/>
                      <a:pt x="128" y="7"/>
                      <a:pt x="128" y="8"/>
                    </a:cubicBezTo>
                    <a:cubicBezTo>
                      <a:pt x="127" y="12"/>
                      <a:pt x="121" y="16"/>
                      <a:pt x="118" y="16"/>
                    </a:cubicBezTo>
                    <a:cubicBezTo>
                      <a:pt x="116" y="16"/>
                      <a:pt x="114" y="19"/>
                      <a:pt x="114" y="22"/>
                    </a:cubicBezTo>
                    <a:cubicBezTo>
                      <a:pt x="114" y="26"/>
                      <a:pt x="108" y="30"/>
                      <a:pt x="104" y="30"/>
                    </a:cubicBezTo>
                    <a:cubicBezTo>
                      <a:pt x="101" y="30"/>
                      <a:pt x="101" y="31"/>
                      <a:pt x="101" y="34"/>
                    </a:cubicBezTo>
                    <a:cubicBezTo>
                      <a:pt x="101" y="35"/>
                      <a:pt x="101" y="36"/>
                      <a:pt x="100" y="38"/>
                    </a:cubicBezTo>
                    <a:cubicBezTo>
                      <a:pt x="99" y="43"/>
                      <a:pt x="96" y="44"/>
                      <a:pt x="89" y="44"/>
                    </a:cubicBezTo>
                    <a:cubicBezTo>
                      <a:pt x="82" y="44"/>
                      <a:pt x="81" y="43"/>
                      <a:pt x="76" y="40"/>
                    </a:cubicBezTo>
                    <a:cubicBezTo>
                      <a:pt x="75" y="39"/>
                      <a:pt x="75" y="39"/>
                      <a:pt x="75" y="39"/>
                    </a:cubicBezTo>
                    <a:cubicBezTo>
                      <a:pt x="74" y="38"/>
                      <a:pt x="73" y="38"/>
                      <a:pt x="72" y="38"/>
                    </a:cubicBezTo>
                    <a:cubicBezTo>
                      <a:pt x="69" y="38"/>
                      <a:pt x="69" y="44"/>
                      <a:pt x="69" y="44"/>
                    </a:cubicBezTo>
                    <a:cubicBezTo>
                      <a:pt x="68" y="47"/>
                      <a:pt x="65" y="50"/>
                      <a:pt x="61" y="53"/>
                    </a:cubicBezTo>
                    <a:cubicBezTo>
                      <a:pt x="60" y="55"/>
                      <a:pt x="59" y="56"/>
                      <a:pt x="58" y="57"/>
                    </a:cubicBezTo>
                    <a:cubicBezTo>
                      <a:pt x="57" y="58"/>
                      <a:pt x="55" y="58"/>
                      <a:pt x="53" y="58"/>
                    </a:cubicBezTo>
                    <a:cubicBezTo>
                      <a:pt x="52" y="58"/>
                      <a:pt x="50" y="58"/>
                      <a:pt x="49" y="58"/>
                    </a:cubicBezTo>
                    <a:cubicBezTo>
                      <a:pt x="48" y="58"/>
                      <a:pt x="47" y="58"/>
                      <a:pt x="46" y="58"/>
                    </a:cubicBezTo>
                    <a:cubicBezTo>
                      <a:pt x="45" y="58"/>
                      <a:pt x="44" y="57"/>
                      <a:pt x="43" y="57"/>
                    </a:cubicBezTo>
                    <a:cubicBezTo>
                      <a:pt x="42" y="56"/>
                      <a:pt x="43" y="54"/>
                      <a:pt x="43" y="53"/>
                    </a:cubicBezTo>
                    <a:cubicBezTo>
                      <a:pt x="43" y="52"/>
                      <a:pt x="43" y="52"/>
                      <a:pt x="43" y="52"/>
                    </a:cubicBezTo>
                    <a:cubicBezTo>
                      <a:pt x="43" y="50"/>
                      <a:pt x="44" y="49"/>
                      <a:pt x="45" y="49"/>
                    </a:cubicBezTo>
                    <a:cubicBezTo>
                      <a:pt x="45" y="49"/>
                      <a:pt x="45" y="49"/>
                      <a:pt x="45" y="49"/>
                    </a:cubicBezTo>
                    <a:cubicBezTo>
                      <a:pt x="45" y="48"/>
                      <a:pt x="45" y="48"/>
                      <a:pt x="45" y="48"/>
                    </a:cubicBezTo>
                    <a:cubicBezTo>
                      <a:pt x="45" y="45"/>
                      <a:pt x="43" y="39"/>
                      <a:pt x="42" y="37"/>
                    </a:cubicBezTo>
                    <a:cubicBezTo>
                      <a:pt x="42" y="37"/>
                      <a:pt x="42" y="37"/>
                      <a:pt x="42" y="37"/>
                    </a:cubicBezTo>
                    <a:cubicBezTo>
                      <a:pt x="42" y="36"/>
                      <a:pt x="42" y="36"/>
                      <a:pt x="41" y="36"/>
                    </a:cubicBezTo>
                    <a:cubicBezTo>
                      <a:pt x="41" y="36"/>
                      <a:pt x="41" y="36"/>
                      <a:pt x="41" y="36"/>
                    </a:cubicBezTo>
                    <a:cubicBezTo>
                      <a:pt x="41" y="36"/>
                      <a:pt x="41" y="36"/>
                      <a:pt x="41" y="36"/>
                    </a:cubicBezTo>
                    <a:cubicBezTo>
                      <a:pt x="41" y="36"/>
                      <a:pt x="41" y="36"/>
                      <a:pt x="41" y="36"/>
                    </a:cubicBezTo>
                    <a:cubicBezTo>
                      <a:pt x="41" y="35"/>
                      <a:pt x="40" y="35"/>
                      <a:pt x="40" y="35"/>
                    </a:cubicBezTo>
                    <a:cubicBezTo>
                      <a:pt x="40" y="35"/>
                      <a:pt x="40" y="35"/>
                      <a:pt x="40" y="35"/>
                    </a:cubicBezTo>
                    <a:cubicBezTo>
                      <a:pt x="39" y="35"/>
                      <a:pt x="39" y="34"/>
                      <a:pt x="38" y="34"/>
                    </a:cubicBezTo>
                    <a:cubicBezTo>
                      <a:pt x="38" y="34"/>
                      <a:pt x="38" y="34"/>
                      <a:pt x="38" y="34"/>
                    </a:cubicBezTo>
                    <a:cubicBezTo>
                      <a:pt x="38" y="74"/>
                      <a:pt x="38" y="74"/>
                      <a:pt x="38" y="74"/>
                    </a:cubicBezTo>
                    <a:cubicBezTo>
                      <a:pt x="38" y="77"/>
                      <a:pt x="35" y="78"/>
                      <a:pt x="33" y="80"/>
                    </a:cubicBezTo>
                    <a:cubicBezTo>
                      <a:pt x="32" y="81"/>
                      <a:pt x="31" y="81"/>
                      <a:pt x="31" y="82"/>
                    </a:cubicBezTo>
                    <a:cubicBezTo>
                      <a:pt x="30" y="83"/>
                      <a:pt x="29" y="83"/>
                      <a:pt x="26" y="83"/>
                    </a:cubicBezTo>
                    <a:cubicBezTo>
                      <a:pt x="24" y="83"/>
                      <a:pt x="22" y="83"/>
                      <a:pt x="21" y="83"/>
                    </a:cubicBezTo>
                    <a:cubicBezTo>
                      <a:pt x="19" y="83"/>
                      <a:pt x="17" y="83"/>
                      <a:pt x="16" y="83"/>
                    </a:cubicBezTo>
                    <a:cubicBezTo>
                      <a:pt x="12" y="83"/>
                      <a:pt x="11" y="80"/>
                      <a:pt x="10" y="77"/>
                    </a:cubicBezTo>
                    <a:cubicBezTo>
                      <a:pt x="10" y="76"/>
                      <a:pt x="9" y="75"/>
                      <a:pt x="9" y="74"/>
                    </a:cubicBezTo>
                    <a:cubicBezTo>
                      <a:pt x="8" y="73"/>
                      <a:pt x="8" y="73"/>
                      <a:pt x="8" y="73"/>
                    </a:cubicBezTo>
                    <a:cubicBezTo>
                      <a:pt x="6" y="73"/>
                      <a:pt x="4" y="76"/>
                      <a:pt x="4" y="77"/>
                    </a:cubicBezTo>
                    <a:cubicBezTo>
                      <a:pt x="4" y="77"/>
                      <a:pt x="4" y="78"/>
                      <a:pt x="4" y="78"/>
                    </a:cubicBezTo>
                    <a:cubicBezTo>
                      <a:pt x="4" y="78"/>
                      <a:pt x="4" y="78"/>
                      <a:pt x="4" y="78"/>
                    </a:cubicBezTo>
                    <a:cubicBezTo>
                      <a:pt x="4" y="78"/>
                      <a:pt x="4" y="79"/>
                      <a:pt x="3" y="79"/>
                    </a:cubicBezTo>
                    <a:cubicBezTo>
                      <a:pt x="3" y="79"/>
                      <a:pt x="3" y="79"/>
                      <a:pt x="3" y="79"/>
                    </a:cubicBezTo>
                    <a:cubicBezTo>
                      <a:pt x="3" y="79"/>
                      <a:pt x="2" y="79"/>
                      <a:pt x="1" y="79"/>
                    </a:cubicBezTo>
                    <a:cubicBezTo>
                      <a:pt x="1" y="79"/>
                      <a:pt x="1" y="79"/>
                      <a:pt x="1" y="79"/>
                    </a:cubicBezTo>
                    <a:cubicBezTo>
                      <a:pt x="1" y="79"/>
                      <a:pt x="0" y="79"/>
                      <a:pt x="0" y="79"/>
                    </a:cubicBezTo>
                    <a:cubicBezTo>
                      <a:pt x="4" y="85"/>
                      <a:pt x="6" y="91"/>
                      <a:pt x="8" y="96"/>
                    </a:cubicBezTo>
                    <a:cubicBezTo>
                      <a:pt x="9" y="101"/>
                      <a:pt x="12" y="106"/>
                      <a:pt x="15" y="110"/>
                    </a:cubicBezTo>
                    <a:cubicBezTo>
                      <a:pt x="16" y="113"/>
                      <a:pt x="18" y="116"/>
                      <a:pt x="19" y="118"/>
                    </a:cubicBezTo>
                    <a:cubicBezTo>
                      <a:pt x="19" y="119"/>
                      <a:pt x="19" y="119"/>
                      <a:pt x="19" y="119"/>
                    </a:cubicBezTo>
                    <a:cubicBezTo>
                      <a:pt x="20" y="123"/>
                      <a:pt x="21" y="126"/>
                      <a:pt x="20" y="128"/>
                    </a:cubicBezTo>
                    <a:cubicBezTo>
                      <a:pt x="20" y="129"/>
                      <a:pt x="19" y="130"/>
                      <a:pt x="18" y="130"/>
                    </a:cubicBezTo>
                    <a:cubicBezTo>
                      <a:pt x="17" y="130"/>
                      <a:pt x="16" y="131"/>
                      <a:pt x="16" y="131"/>
                    </a:cubicBezTo>
                    <a:cubicBezTo>
                      <a:pt x="16" y="131"/>
                      <a:pt x="16" y="133"/>
                      <a:pt x="19" y="137"/>
                    </a:cubicBezTo>
                    <a:cubicBezTo>
                      <a:pt x="21" y="141"/>
                      <a:pt x="21" y="143"/>
                      <a:pt x="21" y="145"/>
                    </a:cubicBezTo>
                    <a:cubicBezTo>
                      <a:pt x="21" y="146"/>
                      <a:pt x="21" y="147"/>
                      <a:pt x="22" y="147"/>
                    </a:cubicBezTo>
                    <a:cubicBezTo>
                      <a:pt x="24" y="147"/>
                      <a:pt x="24" y="148"/>
                      <a:pt x="25" y="149"/>
                    </a:cubicBezTo>
                    <a:cubicBezTo>
                      <a:pt x="25" y="149"/>
                      <a:pt x="26" y="149"/>
                      <a:pt x="26" y="150"/>
                    </a:cubicBezTo>
                    <a:cubicBezTo>
                      <a:pt x="29" y="150"/>
                      <a:pt x="31" y="152"/>
                      <a:pt x="33" y="155"/>
                    </a:cubicBezTo>
                    <a:cubicBezTo>
                      <a:pt x="33" y="155"/>
                      <a:pt x="33" y="155"/>
                      <a:pt x="33" y="155"/>
                    </a:cubicBezTo>
                    <a:cubicBezTo>
                      <a:pt x="34" y="155"/>
                      <a:pt x="35" y="156"/>
                      <a:pt x="36" y="156"/>
                    </a:cubicBezTo>
                    <a:cubicBezTo>
                      <a:pt x="37" y="156"/>
                      <a:pt x="38" y="155"/>
                      <a:pt x="39" y="154"/>
                    </a:cubicBezTo>
                    <a:cubicBezTo>
                      <a:pt x="41" y="152"/>
                      <a:pt x="45" y="150"/>
                      <a:pt x="53" y="150"/>
                    </a:cubicBezTo>
                    <a:cubicBezTo>
                      <a:pt x="56" y="150"/>
                      <a:pt x="57" y="150"/>
                      <a:pt x="58" y="149"/>
                    </a:cubicBezTo>
                    <a:cubicBezTo>
                      <a:pt x="59" y="148"/>
                      <a:pt x="60" y="147"/>
                      <a:pt x="63" y="146"/>
                    </a:cubicBezTo>
                    <a:cubicBezTo>
                      <a:pt x="69" y="144"/>
                      <a:pt x="76" y="144"/>
                      <a:pt x="81" y="146"/>
                    </a:cubicBezTo>
                    <a:cubicBezTo>
                      <a:pt x="84" y="147"/>
                      <a:pt x="88" y="147"/>
                      <a:pt x="91" y="145"/>
                    </a:cubicBezTo>
                    <a:cubicBezTo>
                      <a:pt x="92" y="144"/>
                      <a:pt x="94" y="144"/>
                      <a:pt x="95" y="145"/>
                    </a:cubicBezTo>
                    <a:cubicBezTo>
                      <a:pt x="96" y="145"/>
                      <a:pt x="96" y="145"/>
                      <a:pt x="97" y="145"/>
                    </a:cubicBezTo>
                    <a:cubicBezTo>
                      <a:pt x="97" y="145"/>
                      <a:pt x="98" y="145"/>
                      <a:pt x="98" y="144"/>
                    </a:cubicBezTo>
                    <a:cubicBezTo>
                      <a:pt x="98" y="140"/>
                      <a:pt x="102" y="140"/>
                      <a:pt x="105" y="140"/>
                    </a:cubicBezTo>
                    <a:cubicBezTo>
                      <a:pt x="105" y="140"/>
                      <a:pt x="106" y="140"/>
                      <a:pt x="106" y="140"/>
                    </a:cubicBezTo>
                    <a:cubicBezTo>
                      <a:pt x="107" y="140"/>
                      <a:pt x="107" y="140"/>
                      <a:pt x="108" y="140"/>
                    </a:cubicBezTo>
                    <a:cubicBezTo>
                      <a:pt x="112" y="140"/>
                      <a:pt x="122" y="133"/>
                      <a:pt x="130" y="126"/>
                    </a:cubicBezTo>
                    <a:cubicBezTo>
                      <a:pt x="139" y="118"/>
                      <a:pt x="153" y="101"/>
                      <a:pt x="157" y="93"/>
                    </a:cubicBezTo>
                    <a:close/>
                    <a:moveTo>
                      <a:pt x="131" y="97"/>
                    </a:moveTo>
                    <a:cubicBezTo>
                      <a:pt x="130" y="97"/>
                      <a:pt x="130" y="97"/>
                      <a:pt x="130" y="97"/>
                    </a:cubicBezTo>
                    <a:cubicBezTo>
                      <a:pt x="129" y="100"/>
                      <a:pt x="127" y="103"/>
                      <a:pt x="127" y="103"/>
                    </a:cubicBezTo>
                    <a:cubicBezTo>
                      <a:pt x="127" y="104"/>
                      <a:pt x="127" y="104"/>
                      <a:pt x="127" y="104"/>
                    </a:cubicBezTo>
                    <a:cubicBezTo>
                      <a:pt x="121" y="103"/>
                      <a:pt x="121" y="103"/>
                      <a:pt x="121" y="103"/>
                    </a:cubicBezTo>
                    <a:cubicBezTo>
                      <a:pt x="114" y="93"/>
                      <a:pt x="114" y="93"/>
                      <a:pt x="114" y="93"/>
                    </a:cubicBezTo>
                    <a:cubicBezTo>
                      <a:pt x="114" y="92"/>
                      <a:pt x="114" y="92"/>
                      <a:pt x="114" y="92"/>
                    </a:cubicBezTo>
                    <a:cubicBezTo>
                      <a:pt x="114" y="92"/>
                      <a:pt x="119" y="85"/>
                      <a:pt x="121" y="82"/>
                    </a:cubicBezTo>
                    <a:cubicBezTo>
                      <a:pt x="122" y="80"/>
                      <a:pt x="128" y="76"/>
                      <a:pt x="131" y="76"/>
                    </a:cubicBezTo>
                    <a:cubicBezTo>
                      <a:pt x="132" y="76"/>
                      <a:pt x="132" y="76"/>
                      <a:pt x="132" y="77"/>
                    </a:cubicBezTo>
                    <a:cubicBezTo>
                      <a:pt x="132" y="77"/>
                      <a:pt x="132" y="77"/>
                      <a:pt x="132" y="77"/>
                    </a:cubicBezTo>
                    <a:cubicBezTo>
                      <a:pt x="133" y="77"/>
                      <a:pt x="133" y="77"/>
                      <a:pt x="133" y="77"/>
                    </a:cubicBezTo>
                    <a:cubicBezTo>
                      <a:pt x="133" y="77"/>
                      <a:pt x="133" y="77"/>
                      <a:pt x="133" y="77"/>
                    </a:cubicBezTo>
                    <a:cubicBezTo>
                      <a:pt x="133" y="77"/>
                      <a:pt x="133" y="77"/>
                      <a:pt x="134" y="77"/>
                    </a:cubicBezTo>
                    <a:cubicBezTo>
                      <a:pt x="134" y="77"/>
                      <a:pt x="134" y="78"/>
                      <a:pt x="134" y="78"/>
                    </a:cubicBezTo>
                    <a:cubicBezTo>
                      <a:pt x="134" y="79"/>
                      <a:pt x="136" y="80"/>
                      <a:pt x="137" y="81"/>
                    </a:cubicBezTo>
                    <a:cubicBezTo>
                      <a:pt x="139" y="83"/>
                      <a:pt x="141" y="85"/>
                      <a:pt x="141" y="87"/>
                    </a:cubicBezTo>
                    <a:cubicBezTo>
                      <a:pt x="141" y="89"/>
                      <a:pt x="140" y="90"/>
                      <a:pt x="139" y="91"/>
                    </a:cubicBezTo>
                    <a:cubicBezTo>
                      <a:pt x="138" y="93"/>
                      <a:pt x="137" y="94"/>
                      <a:pt x="137" y="95"/>
                    </a:cubicBezTo>
                    <a:cubicBezTo>
                      <a:pt x="137" y="95"/>
                      <a:pt x="137" y="95"/>
                      <a:pt x="137" y="96"/>
                    </a:cubicBezTo>
                    <a:cubicBezTo>
                      <a:pt x="137" y="96"/>
                      <a:pt x="137" y="96"/>
                      <a:pt x="137" y="96"/>
                    </a:cubicBezTo>
                    <a:cubicBezTo>
                      <a:pt x="137" y="96"/>
                      <a:pt x="137" y="96"/>
                      <a:pt x="136" y="96"/>
                    </a:cubicBezTo>
                    <a:cubicBezTo>
                      <a:pt x="136" y="96"/>
                      <a:pt x="136" y="97"/>
                      <a:pt x="136" y="97"/>
                    </a:cubicBezTo>
                    <a:cubicBezTo>
                      <a:pt x="136" y="97"/>
                      <a:pt x="136" y="97"/>
                      <a:pt x="136" y="97"/>
                    </a:cubicBezTo>
                    <a:cubicBezTo>
                      <a:pt x="136" y="97"/>
                      <a:pt x="136" y="97"/>
                      <a:pt x="135" y="97"/>
                    </a:cubicBezTo>
                    <a:cubicBezTo>
                      <a:pt x="135" y="97"/>
                      <a:pt x="135" y="97"/>
                      <a:pt x="135" y="97"/>
                    </a:cubicBezTo>
                    <a:cubicBezTo>
                      <a:pt x="135" y="97"/>
                      <a:pt x="135" y="97"/>
                      <a:pt x="135" y="97"/>
                    </a:cubicBezTo>
                    <a:cubicBezTo>
                      <a:pt x="134" y="97"/>
                      <a:pt x="134" y="97"/>
                      <a:pt x="133" y="97"/>
                    </a:cubicBezTo>
                    <a:cubicBezTo>
                      <a:pt x="132" y="97"/>
                      <a:pt x="132" y="97"/>
                      <a:pt x="131" y="9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8" name="Freeform 214">
                <a:extLst>
                  <a:ext uri="{FF2B5EF4-FFF2-40B4-BE49-F238E27FC236}">
                    <a16:creationId xmlns:a16="http://schemas.microsoft.com/office/drawing/2014/main" id="{F98030E3-F7F2-4B2D-963F-8C8115C71CC0}"/>
                  </a:ext>
                </a:extLst>
              </p:cNvPr>
              <p:cNvSpPr>
                <a:spLocks/>
              </p:cNvSpPr>
              <p:nvPr/>
            </p:nvSpPr>
            <p:spPr bwMode="auto">
              <a:xfrm>
                <a:off x="7176952" y="4411844"/>
                <a:ext cx="288272" cy="380369"/>
              </a:xfrm>
              <a:custGeom>
                <a:avLst/>
                <a:gdLst>
                  <a:gd name="T0" fmla="*/ 114 w 115"/>
                  <a:gd name="T1" fmla="*/ 6 h 154"/>
                  <a:gd name="T2" fmla="*/ 113 w 115"/>
                  <a:gd name="T3" fmla="*/ 2 h 154"/>
                  <a:gd name="T4" fmla="*/ 109 w 115"/>
                  <a:gd name="T5" fmla="*/ 3 h 154"/>
                  <a:gd name="T6" fmla="*/ 83 w 115"/>
                  <a:gd name="T7" fmla="*/ 10 h 154"/>
                  <a:gd name="T8" fmla="*/ 65 w 115"/>
                  <a:gd name="T9" fmla="*/ 14 h 154"/>
                  <a:gd name="T10" fmla="*/ 60 w 115"/>
                  <a:gd name="T11" fmla="*/ 16 h 154"/>
                  <a:gd name="T12" fmla="*/ 57 w 115"/>
                  <a:gd name="T13" fmla="*/ 16 h 154"/>
                  <a:gd name="T14" fmla="*/ 55 w 115"/>
                  <a:gd name="T15" fmla="*/ 15 h 154"/>
                  <a:gd name="T16" fmla="*/ 51 w 115"/>
                  <a:gd name="T17" fmla="*/ 17 h 154"/>
                  <a:gd name="T18" fmla="*/ 40 w 115"/>
                  <a:gd name="T19" fmla="*/ 21 h 154"/>
                  <a:gd name="T20" fmla="*/ 31 w 115"/>
                  <a:gd name="T21" fmla="*/ 15 h 154"/>
                  <a:gd name="T22" fmla="*/ 26 w 115"/>
                  <a:gd name="T23" fmla="*/ 9 h 154"/>
                  <a:gd name="T24" fmla="*/ 24 w 115"/>
                  <a:gd name="T25" fmla="*/ 12 h 154"/>
                  <a:gd name="T26" fmla="*/ 24 w 115"/>
                  <a:gd name="T27" fmla="*/ 12 h 154"/>
                  <a:gd name="T28" fmla="*/ 22 w 115"/>
                  <a:gd name="T29" fmla="*/ 14 h 154"/>
                  <a:gd name="T30" fmla="*/ 22 w 115"/>
                  <a:gd name="T31" fmla="*/ 14 h 154"/>
                  <a:gd name="T32" fmla="*/ 20 w 115"/>
                  <a:gd name="T33" fmla="*/ 17 h 154"/>
                  <a:gd name="T34" fmla="*/ 20 w 115"/>
                  <a:gd name="T35" fmla="*/ 17 h 154"/>
                  <a:gd name="T36" fmla="*/ 20 w 115"/>
                  <a:gd name="T37" fmla="*/ 17 h 154"/>
                  <a:gd name="T38" fmla="*/ 25 w 115"/>
                  <a:gd name="T39" fmla="*/ 26 h 154"/>
                  <a:gd name="T40" fmla="*/ 27 w 115"/>
                  <a:gd name="T41" fmla="*/ 27 h 154"/>
                  <a:gd name="T42" fmla="*/ 30 w 115"/>
                  <a:gd name="T43" fmla="*/ 30 h 154"/>
                  <a:gd name="T44" fmla="*/ 34 w 115"/>
                  <a:gd name="T45" fmla="*/ 34 h 154"/>
                  <a:gd name="T46" fmla="*/ 57 w 115"/>
                  <a:gd name="T47" fmla="*/ 42 h 154"/>
                  <a:gd name="T48" fmla="*/ 72 w 115"/>
                  <a:gd name="T49" fmla="*/ 45 h 154"/>
                  <a:gd name="T50" fmla="*/ 78 w 115"/>
                  <a:gd name="T51" fmla="*/ 47 h 154"/>
                  <a:gd name="T52" fmla="*/ 77 w 115"/>
                  <a:gd name="T53" fmla="*/ 50 h 154"/>
                  <a:gd name="T54" fmla="*/ 47 w 115"/>
                  <a:gd name="T55" fmla="*/ 80 h 154"/>
                  <a:gd name="T56" fmla="*/ 38 w 115"/>
                  <a:gd name="T57" fmla="*/ 82 h 154"/>
                  <a:gd name="T58" fmla="*/ 34 w 115"/>
                  <a:gd name="T59" fmla="*/ 82 h 154"/>
                  <a:gd name="T60" fmla="*/ 23 w 115"/>
                  <a:gd name="T61" fmla="*/ 87 h 154"/>
                  <a:gd name="T62" fmla="*/ 19 w 115"/>
                  <a:gd name="T63" fmla="*/ 90 h 154"/>
                  <a:gd name="T64" fmla="*/ 18 w 115"/>
                  <a:gd name="T65" fmla="*/ 90 h 154"/>
                  <a:gd name="T66" fmla="*/ 17 w 115"/>
                  <a:gd name="T67" fmla="*/ 90 h 154"/>
                  <a:gd name="T68" fmla="*/ 16 w 115"/>
                  <a:gd name="T69" fmla="*/ 90 h 154"/>
                  <a:gd name="T70" fmla="*/ 15 w 115"/>
                  <a:gd name="T71" fmla="*/ 90 h 154"/>
                  <a:gd name="T72" fmla="*/ 14 w 115"/>
                  <a:gd name="T73" fmla="*/ 90 h 154"/>
                  <a:gd name="T74" fmla="*/ 13 w 115"/>
                  <a:gd name="T75" fmla="*/ 91 h 154"/>
                  <a:gd name="T76" fmla="*/ 12 w 115"/>
                  <a:gd name="T77" fmla="*/ 91 h 154"/>
                  <a:gd name="T78" fmla="*/ 10 w 115"/>
                  <a:gd name="T79" fmla="*/ 91 h 154"/>
                  <a:gd name="T80" fmla="*/ 5 w 115"/>
                  <a:gd name="T81" fmla="*/ 99 h 154"/>
                  <a:gd name="T82" fmla="*/ 0 w 115"/>
                  <a:gd name="T83" fmla="*/ 107 h 154"/>
                  <a:gd name="T84" fmla="*/ 1 w 115"/>
                  <a:gd name="T85" fmla="*/ 146 h 154"/>
                  <a:gd name="T86" fmla="*/ 5 w 115"/>
                  <a:gd name="T87" fmla="*/ 154 h 154"/>
                  <a:gd name="T88" fmla="*/ 20 w 115"/>
                  <a:gd name="T89" fmla="*/ 138 h 154"/>
                  <a:gd name="T90" fmla="*/ 30 w 115"/>
                  <a:gd name="T91" fmla="*/ 128 h 154"/>
                  <a:gd name="T92" fmla="*/ 49 w 115"/>
                  <a:gd name="T93" fmla="*/ 113 h 154"/>
                  <a:gd name="T94" fmla="*/ 49 w 115"/>
                  <a:gd name="T95" fmla="*/ 113 h 154"/>
                  <a:gd name="T96" fmla="*/ 77 w 115"/>
                  <a:gd name="T97" fmla="*/ 86 h 154"/>
                  <a:gd name="T98" fmla="*/ 90 w 115"/>
                  <a:gd name="T99" fmla="*/ 66 h 154"/>
                  <a:gd name="T100" fmla="*/ 100 w 115"/>
                  <a:gd name="T101" fmla="*/ 48 h 154"/>
                  <a:gd name="T102" fmla="*/ 111 w 115"/>
                  <a:gd name="T103" fmla="*/ 26 h 154"/>
                  <a:gd name="T104" fmla="*/ 112 w 115"/>
                  <a:gd name="T105" fmla="*/ 17 h 154"/>
                  <a:gd name="T106" fmla="*/ 114 w 115"/>
                  <a:gd name="T107" fmla="*/ 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54">
                    <a:moveTo>
                      <a:pt x="114" y="6"/>
                    </a:moveTo>
                    <a:cubicBezTo>
                      <a:pt x="115" y="4"/>
                      <a:pt x="114" y="3"/>
                      <a:pt x="113" y="2"/>
                    </a:cubicBezTo>
                    <a:cubicBezTo>
                      <a:pt x="112" y="0"/>
                      <a:pt x="110" y="1"/>
                      <a:pt x="109" y="3"/>
                    </a:cubicBezTo>
                    <a:cubicBezTo>
                      <a:pt x="107" y="8"/>
                      <a:pt x="91" y="10"/>
                      <a:pt x="83" y="10"/>
                    </a:cubicBezTo>
                    <a:cubicBezTo>
                      <a:pt x="74" y="10"/>
                      <a:pt x="69" y="11"/>
                      <a:pt x="65" y="14"/>
                    </a:cubicBezTo>
                    <a:cubicBezTo>
                      <a:pt x="64" y="15"/>
                      <a:pt x="62" y="16"/>
                      <a:pt x="60" y="16"/>
                    </a:cubicBezTo>
                    <a:cubicBezTo>
                      <a:pt x="59" y="16"/>
                      <a:pt x="58" y="16"/>
                      <a:pt x="57" y="16"/>
                    </a:cubicBezTo>
                    <a:cubicBezTo>
                      <a:pt x="57" y="16"/>
                      <a:pt x="56" y="15"/>
                      <a:pt x="55" y="15"/>
                    </a:cubicBezTo>
                    <a:cubicBezTo>
                      <a:pt x="53" y="15"/>
                      <a:pt x="52" y="16"/>
                      <a:pt x="51" y="17"/>
                    </a:cubicBezTo>
                    <a:cubicBezTo>
                      <a:pt x="49" y="19"/>
                      <a:pt x="44" y="21"/>
                      <a:pt x="40" y="21"/>
                    </a:cubicBezTo>
                    <a:cubicBezTo>
                      <a:pt x="36" y="21"/>
                      <a:pt x="32" y="19"/>
                      <a:pt x="31" y="15"/>
                    </a:cubicBezTo>
                    <a:cubicBezTo>
                      <a:pt x="29" y="13"/>
                      <a:pt x="28" y="11"/>
                      <a:pt x="26" y="9"/>
                    </a:cubicBezTo>
                    <a:cubicBezTo>
                      <a:pt x="25" y="10"/>
                      <a:pt x="24" y="11"/>
                      <a:pt x="24" y="12"/>
                    </a:cubicBezTo>
                    <a:cubicBezTo>
                      <a:pt x="24" y="12"/>
                      <a:pt x="24" y="12"/>
                      <a:pt x="24" y="12"/>
                    </a:cubicBezTo>
                    <a:cubicBezTo>
                      <a:pt x="23" y="12"/>
                      <a:pt x="22" y="13"/>
                      <a:pt x="22" y="14"/>
                    </a:cubicBezTo>
                    <a:cubicBezTo>
                      <a:pt x="22" y="14"/>
                      <a:pt x="22" y="14"/>
                      <a:pt x="22" y="14"/>
                    </a:cubicBezTo>
                    <a:cubicBezTo>
                      <a:pt x="21" y="16"/>
                      <a:pt x="20" y="17"/>
                      <a:pt x="20" y="17"/>
                    </a:cubicBezTo>
                    <a:cubicBezTo>
                      <a:pt x="20" y="17"/>
                      <a:pt x="20" y="17"/>
                      <a:pt x="20" y="17"/>
                    </a:cubicBezTo>
                    <a:cubicBezTo>
                      <a:pt x="20" y="17"/>
                      <a:pt x="20" y="17"/>
                      <a:pt x="20" y="17"/>
                    </a:cubicBezTo>
                    <a:cubicBezTo>
                      <a:pt x="21" y="20"/>
                      <a:pt x="23" y="24"/>
                      <a:pt x="25" y="26"/>
                    </a:cubicBezTo>
                    <a:cubicBezTo>
                      <a:pt x="26" y="26"/>
                      <a:pt x="26" y="27"/>
                      <a:pt x="27" y="27"/>
                    </a:cubicBezTo>
                    <a:cubicBezTo>
                      <a:pt x="28" y="28"/>
                      <a:pt x="29" y="29"/>
                      <a:pt x="30" y="30"/>
                    </a:cubicBezTo>
                    <a:cubicBezTo>
                      <a:pt x="31" y="32"/>
                      <a:pt x="33" y="34"/>
                      <a:pt x="34" y="34"/>
                    </a:cubicBezTo>
                    <a:cubicBezTo>
                      <a:pt x="36" y="34"/>
                      <a:pt x="49" y="39"/>
                      <a:pt x="57" y="42"/>
                    </a:cubicBezTo>
                    <a:cubicBezTo>
                      <a:pt x="65" y="45"/>
                      <a:pt x="70" y="45"/>
                      <a:pt x="72" y="45"/>
                    </a:cubicBezTo>
                    <a:cubicBezTo>
                      <a:pt x="73" y="45"/>
                      <a:pt x="77" y="45"/>
                      <a:pt x="78" y="47"/>
                    </a:cubicBezTo>
                    <a:cubicBezTo>
                      <a:pt x="78" y="48"/>
                      <a:pt x="78" y="49"/>
                      <a:pt x="77" y="50"/>
                    </a:cubicBezTo>
                    <a:cubicBezTo>
                      <a:pt x="75" y="51"/>
                      <a:pt x="50" y="76"/>
                      <a:pt x="47" y="80"/>
                    </a:cubicBezTo>
                    <a:cubicBezTo>
                      <a:pt x="44" y="83"/>
                      <a:pt x="42" y="82"/>
                      <a:pt x="38" y="82"/>
                    </a:cubicBezTo>
                    <a:cubicBezTo>
                      <a:pt x="37" y="82"/>
                      <a:pt x="35" y="82"/>
                      <a:pt x="34" y="82"/>
                    </a:cubicBezTo>
                    <a:cubicBezTo>
                      <a:pt x="29" y="82"/>
                      <a:pt x="26" y="85"/>
                      <a:pt x="23" y="87"/>
                    </a:cubicBezTo>
                    <a:cubicBezTo>
                      <a:pt x="21" y="89"/>
                      <a:pt x="20" y="90"/>
                      <a:pt x="19" y="90"/>
                    </a:cubicBezTo>
                    <a:cubicBezTo>
                      <a:pt x="19" y="90"/>
                      <a:pt x="18" y="90"/>
                      <a:pt x="18" y="90"/>
                    </a:cubicBezTo>
                    <a:cubicBezTo>
                      <a:pt x="18" y="90"/>
                      <a:pt x="18" y="90"/>
                      <a:pt x="17" y="90"/>
                    </a:cubicBezTo>
                    <a:cubicBezTo>
                      <a:pt x="17" y="90"/>
                      <a:pt x="17" y="90"/>
                      <a:pt x="16" y="90"/>
                    </a:cubicBezTo>
                    <a:cubicBezTo>
                      <a:pt x="16" y="90"/>
                      <a:pt x="16" y="90"/>
                      <a:pt x="15" y="90"/>
                    </a:cubicBezTo>
                    <a:cubicBezTo>
                      <a:pt x="15" y="90"/>
                      <a:pt x="14" y="90"/>
                      <a:pt x="14" y="90"/>
                    </a:cubicBezTo>
                    <a:cubicBezTo>
                      <a:pt x="14" y="90"/>
                      <a:pt x="13" y="91"/>
                      <a:pt x="13" y="91"/>
                    </a:cubicBezTo>
                    <a:cubicBezTo>
                      <a:pt x="12" y="91"/>
                      <a:pt x="12" y="91"/>
                      <a:pt x="12" y="91"/>
                    </a:cubicBezTo>
                    <a:cubicBezTo>
                      <a:pt x="11" y="91"/>
                      <a:pt x="11" y="91"/>
                      <a:pt x="10" y="91"/>
                    </a:cubicBezTo>
                    <a:cubicBezTo>
                      <a:pt x="5" y="99"/>
                      <a:pt x="5" y="99"/>
                      <a:pt x="5" y="99"/>
                    </a:cubicBezTo>
                    <a:cubicBezTo>
                      <a:pt x="0" y="107"/>
                      <a:pt x="0" y="107"/>
                      <a:pt x="0" y="107"/>
                    </a:cubicBezTo>
                    <a:cubicBezTo>
                      <a:pt x="1" y="146"/>
                      <a:pt x="1" y="146"/>
                      <a:pt x="1" y="146"/>
                    </a:cubicBezTo>
                    <a:cubicBezTo>
                      <a:pt x="5" y="154"/>
                      <a:pt x="5" y="154"/>
                      <a:pt x="5" y="154"/>
                    </a:cubicBezTo>
                    <a:cubicBezTo>
                      <a:pt x="9" y="150"/>
                      <a:pt x="14" y="144"/>
                      <a:pt x="20" y="138"/>
                    </a:cubicBezTo>
                    <a:cubicBezTo>
                      <a:pt x="23" y="135"/>
                      <a:pt x="27" y="131"/>
                      <a:pt x="30" y="128"/>
                    </a:cubicBezTo>
                    <a:cubicBezTo>
                      <a:pt x="39" y="118"/>
                      <a:pt x="44" y="116"/>
                      <a:pt x="49" y="113"/>
                    </a:cubicBezTo>
                    <a:cubicBezTo>
                      <a:pt x="49" y="113"/>
                      <a:pt x="49" y="113"/>
                      <a:pt x="49" y="113"/>
                    </a:cubicBezTo>
                    <a:cubicBezTo>
                      <a:pt x="55" y="110"/>
                      <a:pt x="68" y="97"/>
                      <a:pt x="77" y="86"/>
                    </a:cubicBezTo>
                    <a:cubicBezTo>
                      <a:pt x="83" y="79"/>
                      <a:pt x="89" y="71"/>
                      <a:pt x="90" y="66"/>
                    </a:cubicBezTo>
                    <a:cubicBezTo>
                      <a:pt x="91" y="60"/>
                      <a:pt x="97" y="52"/>
                      <a:pt x="100" y="48"/>
                    </a:cubicBezTo>
                    <a:cubicBezTo>
                      <a:pt x="104" y="42"/>
                      <a:pt x="111" y="29"/>
                      <a:pt x="111" y="26"/>
                    </a:cubicBezTo>
                    <a:cubicBezTo>
                      <a:pt x="110" y="24"/>
                      <a:pt x="111" y="21"/>
                      <a:pt x="112" y="17"/>
                    </a:cubicBezTo>
                    <a:cubicBezTo>
                      <a:pt x="113" y="14"/>
                      <a:pt x="114" y="10"/>
                      <a:pt x="114" y="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19" name="Freeform 215">
                <a:extLst>
                  <a:ext uri="{FF2B5EF4-FFF2-40B4-BE49-F238E27FC236}">
                    <a16:creationId xmlns:a16="http://schemas.microsoft.com/office/drawing/2014/main" id="{B314759E-073C-41C0-A34C-D27AF019A6D7}"/>
                  </a:ext>
                </a:extLst>
              </p:cNvPr>
              <p:cNvSpPr>
                <a:spLocks/>
              </p:cNvSpPr>
              <p:nvPr/>
            </p:nvSpPr>
            <p:spPr bwMode="auto">
              <a:xfrm>
                <a:off x="8618312" y="3937131"/>
                <a:ext cx="232863" cy="514397"/>
              </a:xfrm>
              <a:custGeom>
                <a:avLst/>
                <a:gdLst>
                  <a:gd name="T0" fmla="*/ 35 w 93"/>
                  <a:gd name="T1" fmla="*/ 145 h 208"/>
                  <a:gd name="T2" fmla="*/ 46 w 93"/>
                  <a:gd name="T3" fmla="*/ 132 h 208"/>
                  <a:gd name="T4" fmla="*/ 57 w 93"/>
                  <a:gd name="T5" fmla="*/ 151 h 208"/>
                  <a:gd name="T6" fmla="*/ 67 w 93"/>
                  <a:gd name="T7" fmla="*/ 194 h 208"/>
                  <a:gd name="T8" fmla="*/ 68 w 93"/>
                  <a:gd name="T9" fmla="*/ 208 h 208"/>
                  <a:gd name="T10" fmla="*/ 72 w 93"/>
                  <a:gd name="T11" fmla="*/ 201 h 208"/>
                  <a:gd name="T12" fmla="*/ 74 w 93"/>
                  <a:gd name="T13" fmla="*/ 197 h 208"/>
                  <a:gd name="T14" fmla="*/ 76 w 93"/>
                  <a:gd name="T15" fmla="*/ 191 h 208"/>
                  <a:gd name="T16" fmla="*/ 68 w 93"/>
                  <a:gd name="T17" fmla="*/ 170 h 208"/>
                  <a:gd name="T18" fmla="*/ 65 w 93"/>
                  <a:gd name="T19" fmla="*/ 151 h 208"/>
                  <a:gd name="T20" fmla="*/ 66 w 93"/>
                  <a:gd name="T21" fmla="*/ 148 h 208"/>
                  <a:gd name="T22" fmla="*/ 66 w 93"/>
                  <a:gd name="T23" fmla="*/ 145 h 208"/>
                  <a:gd name="T24" fmla="*/ 55 w 93"/>
                  <a:gd name="T25" fmla="*/ 126 h 208"/>
                  <a:gd name="T26" fmla="*/ 58 w 93"/>
                  <a:gd name="T27" fmla="*/ 106 h 208"/>
                  <a:gd name="T28" fmla="*/ 65 w 93"/>
                  <a:gd name="T29" fmla="*/ 104 h 208"/>
                  <a:gd name="T30" fmla="*/ 79 w 93"/>
                  <a:gd name="T31" fmla="*/ 98 h 208"/>
                  <a:gd name="T32" fmla="*/ 83 w 93"/>
                  <a:gd name="T33" fmla="*/ 94 h 208"/>
                  <a:gd name="T34" fmla="*/ 85 w 93"/>
                  <a:gd name="T35" fmla="*/ 93 h 208"/>
                  <a:gd name="T36" fmla="*/ 86 w 93"/>
                  <a:gd name="T37" fmla="*/ 93 h 208"/>
                  <a:gd name="T38" fmla="*/ 88 w 93"/>
                  <a:gd name="T39" fmla="*/ 90 h 208"/>
                  <a:gd name="T40" fmla="*/ 90 w 93"/>
                  <a:gd name="T41" fmla="*/ 87 h 208"/>
                  <a:gd name="T42" fmla="*/ 91 w 93"/>
                  <a:gd name="T43" fmla="*/ 85 h 208"/>
                  <a:gd name="T44" fmla="*/ 92 w 93"/>
                  <a:gd name="T45" fmla="*/ 83 h 208"/>
                  <a:gd name="T46" fmla="*/ 90 w 93"/>
                  <a:gd name="T47" fmla="*/ 84 h 208"/>
                  <a:gd name="T48" fmla="*/ 82 w 93"/>
                  <a:gd name="T49" fmla="*/ 78 h 208"/>
                  <a:gd name="T50" fmla="*/ 76 w 93"/>
                  <a:gd name="T51" fmla="*/ 69 h 208"/>
                  <a:gd name="T52" fmla="*/ 72 w 93"/>
                  <a:gd name="T53" fmla="*/ 65 h 208"/>
                  <a:gd name="T54" fmla="*/ 63 w 93"/>
                  <a:gd name="T55" fmla="*/ 53 h 208"/>
                  <a:gd name="T56" fmla="*/ 58 w 93"/>
                  <a:gd name="T57" fmla="*/ 54 h 208"/>
                  <a:gd name="T58" fmla="*/ 57 w 93"/>
                  <a:gd name="T59" fmla="*/ 54 h 208"/>
                  <a:gd name="T60" fmla="*/ 56 w 93"/>
                  <a:gd name="T61" fmla="*/ 47 h 208"/>
                  <a:gd name="T62" fmla="*/ 68 w 93"/>
                  <a:gd name="T63" fmla="*/ 15 h 208"/>
                  <a:gd name="T64" fmla="*/ 57 w 93"/>
                  <a:gd name="T65" fmla="*/ 0 h 208"/>
                  <a:gd name="T66" fmla="*/ 54 w 93"/>
                  <a:gd name="T67" fmla="*/ 1 h 208"/>
                  <a:gd name="T68" fmla="*/ 53 w 93"/>
                  <a:gd name="T69" fmla="*/ 2 h 208"/>
                  <a:gd name="T70" fmla="*/ 53 w 93"/>
                  <a:gd name="T71" fmla="*/ 3 h 208"/>
                  <a:gd name="T72" fmla="*/ 53 w 93"/>
                  <a:gd name="T73" fmla="*/ 4 h 208"/>
                  <a:gd name="T74" fmla="*/ 52 w 93"/>
                  <a:gd name="T75" fmla="*/ 6 h 208"/>
                  <a:gd name="T76" fmla="*/ 51 w 93"/>
                  <a:gd name="T77" fmla="*/ 7 h 208"/>
                  <a:gd name="T78" fmla="*/ 52 w 93"/>
                  <a:gd name="T79" fmla="*/ 13 h 208"/>
                  <a:gd name="T80" fmla="*/ 45 w 93"/>
                  <a:gd name="T81" fmla="*/ 14 h 208"/>
                  <a:gd name="T82" fmla="*/ 30 w 93"/>
                  <a:gd name="T83" fmla="*/ 27 h 208"/>
                  <a:gd name="T84" fmla="*/ 24 w 93"/>
                  <a:gd name="T85" fmla="*/ 50 h 208"/>
                  <a:gd name="T86" fmla="*/ 20 w 93"/>
                  <a:gd name="T87" fmla="*/ 56 h 208"/>
                  <a:gd name="T88" fmla="*/ 13 w 93"/>
                  <a:gd name="T89" fmla="*/ 58 h 208"/>
                  <a:gd name="T90" fmla="*/ 8 w 93"/>
                  <a:gd name="T91" fmla="*/ 78 h 208"/>
                  <a:gd name="T92" fmla="*/ 7 w 93"/>
                  <a:gd name="T93" fmla="*/ 79 h 208"/>
                  <a:gd name="T94" fmla="*/ 4 w 93"/>
                  <a:gd name="T95" fmla="*/ 86 h 208"/>
                  <a:gd name="T96" fmla="*/ 3 w 93"/>
                  <a:gd name="T97" fmla="*/ 86 h 208"/>
                  <a:gd name="T98" fmla="*/ 2 w 93"/>
                  <a:gd name="T99" fmla="*/ 87 h 208"/>
                  <a:gd name="T100" fmla="*/ 0 w 93"/>
                  <a:gd name="T101" fmla="*/ 89 h 208"/>
                  <a:gd name="T102" fmla="*/ 23 w 93"/>
                  <a:gd name="T103" fmla="*/ 123 h 208"/>
                  <a:gd name="T104" fmla="*/ 23 w 93"/>
                  <a:gd name="T105" fmla="*/ 14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208">
                    <a:moveTo>
                      <a:pt x="23" y="145"/>
                    </a:moveTo>
                    <a:cubicBezTo>
                      <a:pt x="24" y="146"/>
                      <a:pt x="25" y="146"/>
                      <a:pt x="26" y="146"/>
                    </a:cubicBezTo>
                    <a:cubicBezTo>
                      <a:pt x="30" y="149"/>
                      <a:pt x="33" y="148"/>
                      <a:pt x="35" y="145"/>
                    </a:cubicBezTo>
                    <a:cubicBezTo>
                      <a:pt x="36" y="144"/>
                      <a:pt x="38" y="142"/>
                      <a:pt x="40" y="141"/>
                    </a:cubicBezTo>
                    <a:cubicBezTo>
                      <a:pt x="42" y="139"/>
                      <a:pt x="44" y="137"/>
                      <a:pt x="45" y="134"/>
                    </a:cubicBezTo>
                    <a:cubicBezTo>
                      <a:pt x="45" y="134"/>
                      <a:pt x="45" y="132"/>
                      <a:pt x="46" y="132"/>
                    </a:cubicBezTo>
                    <a:cubicBezTo>
                      <a:pt x="48" y="132"/>
                      <a:pt x="49" y="133"/>
                      <a:pt x="50" y="135"/>
                    </a:cubicBezTo>
                    <a:cubicBezTo>
                      <a:pt x="51" y="137"/>
                      <a:pt x="51" y="138"/>
                      <a:pt x="52" y="138"/>
                    </a:cubicBezTo>
                    <a:cubicBezTo>
                      <a:pt x="55" y="141"/>
                      <a:pt x="56" y="146"/>
                      <a:pt x="57" y="151"/>
                    </a:cubicBezTo>
                    <a:cubicBezTo>
                      <a:pt x="57" y="152"/>
                      <a:pt x="57" y="153"/>
                      <a:pt x="57" y="154"/>
                    </a:cubicBezTo>
                    <a:cubicBezTo>
                      <a:pt x="58" y="160"/>
                      <a:pt x="58" y="171"/>
                      <a:pt x="62" y="175"/>
                    </a:cubicBezTo>
                    <a:cubicBezTo>
                      <a:pt x="68" y="180"/>
                      <a:pt x="68" y="190"/>
                      <a:pt x="67" y="194"/>
                    </a:cubicBezTo>
                    <a:cubicBezTo>
                      <a:pt x="66" y="196"/>
                      <a:pt x="67" y="198"/>
                      <a:pt x="68" y="200"/>
                    </a:cubicBezTo>
                    <a:cubicBezTo>
                      <a:pt x="68" y="203"/>
                      <a:pt x="69" y="205"/>
                      <a:pt x="69" y="207"/>
                    </a:cubicBezTo>
                    <a:cubicBezTo>
                      <a:pt x="68" y="208"/>
                      <a:pt x="68" y="208"/>
                      <a:pt x="68" y="208"/>
                    </a:cubicBezTo>
                    <a:cubicBezTo>
                      <a:pt x="69" y="207"/>
                      <a:pt x="70" y="206"/>
                      <a:pt x="71" y="203"/>
                    </a:cubicBezTo>
                    <a:cubicBezTo>
                      <a:pt x="71" y="203"/>
                      <a:pt x="71" y="203"/>
                      <a:pt x="71" y="203"/>
                    </a:cubicBezTo>
                    <a:cubicBezTo>
                      <a:pt x="72" y="203"/>
                      <a:pt x="72" y="202"/>
                      <a:pt x="72" y="201"/>
                    </a:cubicBezTo>
                    <a:cubicBezTo>
                      <a:pt x="72" y="201"/>
                      <a:pt x="73" y="201"/>
                      <a:pt x="73" y="200"/>
                    </a:cubicBezTo>
                    <a:cubicBezTo>
                      <a:pt x="73" y="200"/>
                      <a:pt x="73" y="199"/>
                      <a:pt x="73" y="198"/>
                    </a:cubicBezTo>
                    <a:cubicBezTo>
                      <a:pt x="74" y="198"/>
                      <a:pt x="74" y="198"/>
                      <a:pt x="74" y="197"/>
                    </a:cubicBezTo>
                    <a:cubicBezTo>
                      <a:pt x="74" y="197"/>
                      <a:pt x="74" y="196"/>
                      <a:pt x="74" y="195"/>
                    </a:cubicBezTo>
                    <a:cubicBezTo>
                      <a:pt x="75" y="195"/>
                      <a:pt x="75" y="195"/>
                      <a:pt x="75" y="194"/>
                    </a:cubicBezTo>
                    <a:cubicBezTo>
                      <a:pt x="75" y="193"/>
                      <a:pt x="75" y="192"/>
                      <a:pt x="76" y="191"/>
                    </a:cubicBezTo>
                    <a:cubicBezTo>
                      <a:pt x="76" y="189"/>
                      <a:pt x="75" y="189"/>
                      <a:pt x="74" y="187"/>
                    </a:cubicBezTo>
                    <a:cubicBezTo>
                      <a:pt x="73" y="186"/>
                      <a:pt x="72" y="185"/>
                      <a:pt x="72" y="183"/>
                    </a:cubicBezTo>
                    <a:cubicBezTo>
                      <a:pt x="72" y="180"/>
                      <a:pt x="72" y="174"/>
                      <a:pt x="68" y="170"/>
                    </a:cubicBezTo>
                    <a:cubicBezTo>
                      <a:pt x="65" y="167"/>
                      <a:pt x="62" y="163"/>
                      <a:pt x="62" y="160"/>
                    </a:cubicBezTo>
                    <a:cubicBezTo>
                      <a:pt x="62" y="158"/>
                      <a:pt x="63" y="157"/>
                      <a:pt x="64" y="156"/>
                    </a:cubicBezTo>
                    <a:cubicBezTo>
                      <a:pt x="65" y="155"/>
                      <a:pt x="65" y="153"/>
                      <a:pt x="65" y="151"/>
                    </a:cubicBezTo>
                    <a:cubicBezTo>
                      <a:pt x="65" y="150"/>
                      <a:pt x="65" y="149"/>
                      <a:pt x="65" y="149"/>
                    </a:cubicBezTo>
                    <a:cubicBezTo>
                      <a:pt x="66" y="148"/>
                      <a:pt x="66" y="148"/>
                      <a:pt x="66" y="148"/>
                    </a:cubicBezTo>
                    <a:cubicBezTo>
                      <a:pt x="66" y="148"/>
                      <a:pt x="66" y="148"/>
                      <a:pt x="66" y="148"/>
                    </a:cubicBezTo>
                    <a:cubicBezTo>
                      <a:pt x="66" y="148"/>
                      <a:pt x="67" y="148"/>
                      <a:pt x="67" y="148"/>
                    </a:cubicBezTo>
                    <a:cubicBezTo>
                      <a:pt x="67" y="148"/>
                      <a:pt x="67" y="147"/>
                      <a:pt x="67" y="146"/>
                    </a:cubicBezTo>
                    <a:cubicBezTo>
                      <a:pt x="67" y="146"/>
                      <a:pt x="67" y="145"/>
                      <a:pt x="66" y="145"/>
                    </a:cubicBezTo>
                    <a:cubicBezTo>
                      <a:pt x="64" y="144"/>
                      <a:pt x="64" y="142"/>
                      <a:pt x="65" y="140"/>
                    </a:cubicBezTo>
                    <a:cubicBezTo>
                      <a:pt x="65" y="139"/>
                      <a:pt x="65" y="137"/>
                      <a:pt x="64" y="137"/>
                    </a:cubicBezTo>
                    <a:cubicBezTo>
                      <a:pt x="62" y="136"/>
                      <a:pt x="55" y="129"/>
                      <a:pt x="55" y="126"/>
                    </a:cubicBezTo>
                    <a:cubicBezTo>
                      <a:pt x="55" y="126"/>
                      <a:pt x="55" y="126"/>
                      <a:pt x="55" y="125"/>
                    </a:cubicBezTo>
                    <a:cubicBezTo>
                      <a:pt x="55" y="123"/>
                      <a:pt x="56" y="117"/>
                      <a:pt x="57" y="108"/>
                    </a:cubicBezTo>
                    <a:cubicBezTo>
                      <a:pt x="57" y="107"/>
                      <a:pt x="58" y="107"/>
                      <a:pt x="58" y="106"/>
                    </a:cubicBezTo>
                    <a:cubicBezTo>
                      <a:pt x="59" y="105"/>
                      <a:pt x="61" y="104"/>
                      <a:pt x="62" y="104"/>
                    </a:cubicBezTo>
                    <a:cubicBezTo>
                      <a:pt x="62" y="104"/>
                      <a:pt x="62" y="104"/>
                      <a:pt x="63" y="104"/>
                    </a:cubicBezTo>
                    <a:cubicBezTo>
                      <a:pt x="63" y="104"/>
                      <a:pt x="64" y="104"/>
                      <a:pt x="65" y="104"/>
                    </a:cubicBezTo>
                    <a:cubicBezTo>
                      <a:pt x="66" y="104"/>
                      <a:pt x="66" y="104"/>
                      <a:pt x="66" y="104"/>
                    </a:cubicBezTo>
                    <a:cubicBezTo>
                      <a:pt x="69" y="104"/>
                      <a:pt x="71" y="103"/>
                      <a:pt x="72" y="102"/>
                    </a:cubicBezTo>
                    <a:cubicBezTo>
                      <a:pt x="73" y="100"/>
                      <a:pt x="76" y="99"/>
                      <a:pt x="79" y="98"/>
                    </a:cubicBezTo>
                    <a:cubicBezTo>
                      <a:pt x="80" y="97"/>
                      <a:pt x="82" y="97"/>
                      <a:pt x="82" y="96"/>
                    </a:cubicBezTo>
                    <a:cubicBezTo>
                      <a:pt x="83" y="95"/>
                      <a:pt x="83" y="95"/>
                      <a:pt x="83" y="95"/>
                    </a:cubicBezTo>
                    <a:cubicBezTo>
                      <a:pt x="83" y="95"/>
                      <a:pt x="83" y="95"/>
                      <a:pt x="83" y="94"/>
                    </a:cubicBezTo>
                    <a:cubicBezTo>
                      <a:pt x="83" y="94"/>
                      <a:pt x="83" y="94"/>
                      <a:pt x="83" y="94"/>
                    </a:cubicBezTo>
                    <a:cubicBezTo>
                      <a:pt x="84" y="94"/>
                      <a:pt x="84" y="94"/>
                      <a:pt x="84" y="94"/>
                    </a:cubicBezTo>
                    <a:cubicBezTo>
                      <a:pt x="85" y="94"/>
                      <a:pt x="85" y="94"/>
                      <a:pt x="85" y="93"/>
                    </a:cubicBezTo>
                    <a:cubicBezTo>
                      <a:pt x="85" y="93"/>
                      <a:pt x="85" y="93"/>
                      <a:pt x="85" y="93"/>
                    </a:cubicBezTo>
                    <a:cubicBezTo>
                      <a:pt x="85" y="93"/>
                      <a:pt x="85" y="93"/>
                      <a:pt x="85" y="93"/>
                    </a:cubicBezTo>
                    <a:cubicBezTo>
                      <a:pt x="85" y="93"/>
                      <a:pt x="86" y="93"/>
                      <a:pt x="86" y="93"/>
                    </a:cubicBezTo>
                    <a:cubicBezTo>
                      <a:pt x="87" y="93"/>
                      <a:pt x="88" y="92"/>
                      <a:pt x="88" y="91"/>
                    </a:cubicBezTo>
                    <a:cubicBezTo>
                      <a:pt x="88" y="91"/>
                      <a:pt x="88" y="91"/>
                      <a:pt x="88" y="90"/>
                    </a:cubicBezTo>
                    <a:cubicBezTo>
                      <a:pt x="88" y="90"/>
                      <a:pt x="88" y="90"/>
                      <a:pt x="88" y="90"/>
                    </a:cubicBezTo>
                    <a:cubicBezTo>
                      <a:pt x="88" y="90"/>
                      <a:pt x="89" y="89"/>
                      <a:pt x="89" y="89"/>
                    </a:cubicBezTo>
                    <a:cubicBezTo>
                      <a:pt x="89" y="89"/>
                      <a:pt x="89" y="89"/>
                      <a:pt x="89" y="89"/>
                    </a:cubicBezTo>
                    <a:cubicBezTo>
                      <a:pt x="89" y="88"/>
                      <a:pt x="89" y="88"/>
                      <a:pt x="90" y="87"/>
                    </a:cubicBezTo>
                    <a:cubicBezTo>
                      <a:pt x="90" y="87"/>
                      <a:pt x="90" y="87"/>
                      <a:pt x="90" y="87"/>
                    </a:cubicBezTo>
                    <a:cubicBezTo>
                      <a:pt x="90" y="87"/>
                      <a:pt x="90" y="86"/>
                      <a:pt x="91" y="86"/>
                    </a:cubicBezTo>
                    <a:cubicBezTo>
                      <a:pt x="91" y="86"/>
                      <a:pt x="91" y="86"/>
                      <a:pt x="91" y="85"/>
                    </a:cubicBezTo>
                    <a:cubicBezTo>
                      <a:pt x="91" y="85"/>
                      <a:pt x="91" y="85"/>
                      <a:pt x="92" y="85"/>
                    </a:cubicBezTo>
                    <a:cubicBezTo>
                      <a:pt x="92" y="84"/>
                      <a:pt x="92" y="84"/>
                      <a:pt x="92" y="84"/>
                    </a:cubicBezTo>
                    <a:cubicBezTo>
                      <a:pt x="92" y="84"/>
                      <a:pt x="92" y="84"/>
                      <a:pt x="92" y="83"/>
                    </a:cubicBezTo>
                    <a:cubicBezTo>
                      <a:pt x="93" y="83"/>
                      <a:pt x="93" y="83"/>
                      <a:pt x="93" y="83"/>
                    </a:cubicBezTo>
                    <a:cubicBezTo>
                      <a:pt x="93" y="83"/>
                      <a:pt x="92" y="83"/>
                      <a:pt x="92" y="83"/>
                    </a:cubicBezTo>
                    <a:cubicBezTo>
                      <a:pt x="92" y="83"/>
                      <a:pt x="91" y="84"/>
                      <a:pt x="90" y="84"/>
                    </a:cubicBezTo>
                    <a:cubicBezTo>
                      <a:pt x="87" y="85"/>
                      <a:pt x="85" y="85"/>
                      <a:pt x="83" y="83"/>
                    </a:cubicBezTo>
                    <a:cubicBezTo>
                      <a:pt x="82" y="82"/>
                      <a:pt x="82" y="81"/>
                      <a:pt x="82" y="79"/>
                    </a:cubicBezTo>
                    <a:cubicBezTo>
                      <a:pt x="82" y="79"/>
                      <a:pt x="82" y="78"/>
                      <a:pt x="82" y="78"/>
                    </a:cubicBezTo>
                    <a:cubicBezTo>
                      <a:pt x="81" y="77"/>
                      <a:pt x="78" y="77"/>
                      <a:pt x="77" y="77"/>
                    </a:cubicBezTo>
                    <a:cubicBezTo>
                      <a:pt x="76" y="77"/>
                      <a:pt x="75" y="77"/>
                      <a:pt x="75" y="76"/>
                    </a:cubicBezTo>
                    <a:cubicBezTo>
                      <a:pt x="74" y="75"/>
                      <a:pt x="75" y="72"/>
                      <a:pt x="76" y="69"/>
                    </a:cubicBezTo>
                    <a:cubicBezTo>
                      <a:pt x="76" y="69"/>
                      <a:pt x="76" y="69"/>
                      <a:pt x="76" y="69"/>
                    </a:cubicBezTo>
                    <a:cubicBezTo>
                      <a:pt x="76" y="68"/>
                      <a:pt x="76" y="67"/>
                      <a:pt x="76" y="66"/>
                    </a:cubicBezTo>
                    <a:cubicBezTo>
                      <a:pt x="75" y="65"/>
                      <a:pt x="74" y="65"/>
                      <a:pt x="72" y="65"/>
                    </a:cubicBezTo>
                    <a:cubicBezTo>
                      <a:pt x="71" y="65"/>
                      <a:pt x="70" y="64"/>
                      <a:pt x="69" y="62"/>
                    </a:cubicBezTo>
                    <a:cubicBezTo>
                      <a:pt x="68" y="60"/>
                      <a:pt x="67" y="56"/>
                      <a:pt x="68" y="54"/>
                    </a:cubicBezTo>
                    <a:cubicBezTo>
                      <a:pt x="68" y="54"/>
                      <a:pt x="66" y="53"/>
                      <a:pt x="63" y="53"/>
                    </a:cubicBezTo>
                    <a:cubicBezTo>
                      <a:pt x="61" y="53"/>
                      <a:pt x="60" y="53"/>
                      <a:pt x="59" y="53"/>
                    </a:cubicBezTo>
                    <a:cubicBezTo>
                      <a:pt x="59" y="54"/>
                      <a:pt x="58" y="54"/>
                      <a:pt x="58" y="54"/>
                    </a:cubicBezTo>
                    <a:cubicBezTo>
                      <a:pt x="58" y="54"/>
                      <a:pt x="58" y="54"/>
                      <a:pt x="58" y="54"/>
                    </a:cubicBezTo>
                    <a:cubicBezTo>
                      <a:pt x="58" y="54"/>
                      <a:pt x="57" y="54"/>
                      <a:pt x="57" y="54"/>
                    </a:cubicBezTo>
                    <a:cubicBezTo>
                      <a:pt x="57" y="54"/>
                      <a:pt x="57" y="54"/>
                      <a:pt x="57" y="54"/>
                    </a:cubicBezTo>
                    <a:cubicBezTo>
                      <a:pt x="57" y="54"/>
                      <a:pt x="57" y="54"/>
                      <a:pt x="57" y="54"/>
                    </a:cubicBezTo>
                    <a:cubicBezTo>
                      <a:pt x="57" y="54"/>
                      <a:pt x="56" y="54"/>
                      <a:pt x="56" y="53"/>
                    </a:cubicBezTo>
                    <a:cubicBezTo>
                      <a:pt x="56" y="53"/>
                      <a:pt x="56" y="52"/>
                      <a:pt x="56" y="50"/>
                    </a:cubicBezTo>
                    <a:cubicBezTo>
                      <a:pt x="56" y="49"/>
                      <a:pt x="56" y="48"/>
                      <a:pt x="56" y="47"/>
                    </a:cubicBezTo>
                    <a:cubicBezTo>
                      <a:pt x="54" y="44"/>
                      <a:pt x="61" y="35"/>
                      <a:pt x="65" y="31"/>
                    </a:cubicBezTo>
                    <a:cubicBezTo>
                      <a:pt x="69" y="27"/>
                      <a:pt x="68" y="23"/>
                      <a:pt x="68" y="19"/>
                    </a:cubicBezTo>
                    <a:cubicBezTo>
                      <a:pt x="68" y="17"/>
                      <a:pt x="68" y="16"/>
                      <a:pt x="68" y="15"/>
                    </a:cubicBezTo>
                    <a:cubicBezTo>
                      <a:pt x="68" y="10"/>
                      <a:pt x="66" y="10"/>
                      <a:pt x="64" y="10"/>
                    </a:cubicBezTo>
                    <a:cubicBezTo>
                      <a:pt x="61" y="10"/>
                      <a:pt x="61" y="5"/>
                      <a:pt x="61" y="3"/>
                    </a:cubicBezTo>
                    <a:cubicBezTo>
                      <a:pt x="61" y="2"/>
                      <a:pt x="59" y="0"/>
                      <a:pt x="57" y="0"/>
                    </a:cubicBezTo>
                    <a:cubicBezTo>
                      <a:pt x="56" y="0"/>
                      <a:pt x="55" y="0"/>
                      <a:pt x="55" y="1"/>
                    </a:cubicBezTo>
                    <a:cubicBezTo>
                      <a:pt x="55" y="1"/>
                      <a:pt x="54" y="1"/>
                      <a:pt x="54" y="1"/>
                    </a:cubicBezTo>
                    <a:cubicBezTo>
                      <a:pt x="54" y="1"/>
                      <a:pt x="54" y="1"/>
                      <a:pt x="54" y="1"/>
                    </a:cubicBezTo>
                    <a:cubicBezTo>
                      <a:pt x="54" y="1"/>
                      <a:pt x="54" y="1"/>
                      <a:pt x="53" y="1"/>
                    </a:cubicBezTo>
                    <a:cubicBezTo>
                      <a:pt x="53" y="1"/>
                      <a:pt x="53" y="1"/>
                      <a:pt x="53" y="1"/>
                    </a:cubicBezTo>
                    <a:cubicBezTo>
                      <a:pt x="53" y="2"/>
                      <a:pt x="53" y="2"/>
                      <a:pt x="53" y="2"/>
                    </a:cubicBezTo>
                    <a:cubicBezTo>
                      <a:pt x="53" y="2"/>
                      <a:pt x="53" y="2"/>
                      <a:pt x="53" y="2"/>
                    </a:cubicBezTo>
                    <a:cubicBezTo>
                      <a:pt x="53" y="2"/>
                      <a:pt x="53" y="2"/>
                      <a:pt x="53" y="3"/>
                    </a:cubicBezTo>
                    <a:cubicBezTo>
                      <a:pt x="53" y="3"/>
                      <a:pt x="53" y="3"/>
                      <a:pt x="53" y="3"/>
                    </a:cubicBezTo>
                    <a:cubicBezTo>
                      <a:pt x="53" y="3"/>
                      <a:pt x="53" y="3"/>
                      <a:pt x="53" y="3"/>
                    </a:cubicBezTo>
                    <a:cubicBezTo>
                      <a:pt x="53" y="4"/>
                      <a:pt x="53" y="4"/>
                      <a:pt x="53" y="4"/>
                    </a:cubicBezTo>
                    <a:cubicBezTo>
                      <a:pt x="53" y="4"/>
                      <a:pt x="53" y="4"/>
                      <a:pt x="53" y="4"/>
                    </a:cubicBezTo>
                    <a:cubicBezTo>
                      <a:pt x="53" y="4"/>
                      <a:pt x="52" y="5"/>
                      <a:pt x="52" y="5"/>
                    </a:cubicBezTo>
                    <a:cubicBezTo>
                      <a:pt x="52" y="5"/>
                      <a:pt x="52" y="5"/>
                      <a:pt x="52" y="5"/>
                    </a:cubicBezTo>
                    <a:cubicBezTo>
                      <a:pt x="52" y="5"/>
                      <a:pt x="52" y="6"/>
                      <a:pt x="52" y="6"/>
                    </a:cubicBezTo>
                    <a:cubicBezTo>
                      <a:pt x="52" y="6"/>
                      <a:pt x="52" y="6"/>
                      <a:pt x="52" y="6"/>
                    </a:cubicBezTo>
                    <a:cubicBezTo>
                      <a:pt x="52" y="6"/>
                      <a:pt x="51" y="6"/>
                      <a:pt x="51" y="7"/>
                    </a:cubicBezTo>
                    <a:cubicBezTo>
                      <a:pt x="51" y="7"/>
                      <a:pt x="51" y="7"/>
                      <a:pt x="51" y="7"/>
                    </a:cubicBezTo>
                    <a:cubicBezTo>
                      <a:pt x="51" y="7"/>
                      <a:pt x="51" y="7"/>
                      <a:pt x="50" y="7"/>
                    </a:cubicBezTo>
                    <a:cubicBezTo>
                      <a:pt x="50" y="7"/>
                      <a:pt x="50" y="8"/>
                      <a:pt x="50" y="8"/>
                    </a:cubicBezTo>
                    <a:cubicBezTo>
                      <a:pt x="50" y="9"/>
                      <a:pt x="49" y="10"/>
                      <a:pt x="52" y="13"/>
                    </a:cubicBezTo>
                    <a:cubicBezTo>
                      <a:pt x="52" y="14"/>
                      <a:pt x="53" y="15"/>
                      <a:pt x="52" y="16"/>
                    </a:cubicBezTo>
                    <a:cubicBezTo>
                      <a:pt x="52" y="17"/>
                      <a:pt x="51" y="17"/>
                      <a:pt x="50" y="17"/>
                    </a:cubicBezTo>
                    <a:cubicBezTo>
                      <a:pt x="48" y="17"/>
                      <a:pt x="46" y="16"/>
                      <a:pt x="45" y="14"/>
                    </a:cubicBezTo>
                    <a:cubicBezTo>
                      <a:pt x="43" y="14"/>
                      <a:pt x="40" y="16"/>
                      <a:pt x="37" y="19"/>
                    </a:cubicBezTo>
                    <a:cubicBezTo>
                      <a:pt x="36" y="19"/>
                      <a:pt x="35" y="20"/>
                      <a:pt x="35" y="21"/>
                    </a:cubicBezTo>
                    <a:cubicBezTo>
                      <a:pt x="32" y="22"/>
                      <a:pt x="30" y="24"/>
                      <a:pt x="30" y="27"/>
                    </a:cubicBezTo>
                    <a:cubicBezTo>
                      <a:pt x="30" y="29"/>
                      <a:pt x="29" y="32"/>
                      <a:pt x="28" y="34"/>
                    </a:cubicBezTo>
                    <a:cubicBezTo>
                      <a:pt x="27" y="36"/>
                      <a:pt x="26" y="39"/>
                      <a:pt x="27" y="40"/>
                    </a:cubicBezTo>
                    <a:cubicBezTo>
                      <a:pt x="27" y="43"/>
                      <a:pt x="26" y="47"/>
                      <a:pt x="24" y="50"/>
                    </a:cubicBezTo>
                    <a:cubicBezTo>
                      <a:pt x="24" y="51"/>
                      <a:pt x="23" y="54"/>
                      <a:pt x="23" y="54"/>
                    </a:cubicBezTo>
                    <a:cubicBezTo>
                      <a:pt x="23" y="55"/>
                      <a:pt x="23" y="55"/>
                      <a:pt x="23" y="56"/>
                    </a:cubicBezTo>
                    <a:cubicBezTo>
                      <a:pt x="22" y="56"/>
                      <a:pt x="21" y="56"/>
                      <a:pt x="20" y="56"/>
                    </a:cubicBezTo>
                    <a:cubicBezTo>
                      <a:pt x="19" y="56"/>
                      <a:pt x="17" y="56"/>
                      <a:pt x="15" y="55"/>
                    </a:cubicBezTo>
                    <a:cubicBezTo>
                      <a:pt x="14" y="55"/>
                      <a:pt x="14" y="55"/>
                      <a:pt x="13" y="55"/>
                    </a:cubicBezTo>
                    <a:cubicBezTo>
                      <a:pt x="13" y="56"/>
                      <a:pt x="13" y="57"/>
                      <a:pt x="13" y="58"/>
                    </a:cubicBezTo>
                    <a:cubicBezTo>
                      <a:pt x="13" y="61"/>
                      <a:pt x="13" y="64"/>
                      <a:pt x="12" y="66"/>
                    </a:cubicBezTo>
                    <a:cubicBezTo>
                      <a:pt x="11" y="67"/>
                      <a:pt x="11" y="69"/>
                      <a:pt x="11" y="71"/>
                    </a:cubicBezTo>
                    <a:cubicBezTo>
                      <a:pt x="10" y="75"/>
                      <a:pt x="10" y="78"/>
                      <a:pt x="8" y="78"/>
                    </a:cubicBezTo>
                    <a:cubicBezTo>
                      <a:pt x="8" y="78"/>
                      <a:pt x="7" y="78"/>
                      <a:pt x="7" y="78"/>
                    </a:cubicBezTo>
                    <a:cubicBezTo>
                      <a:pt x="7" y="78"/>
                      <a:pt x="7" y="78"/>
                      <a:pt x="7" y="79"/>
                    </a:cubicBezTo>
                    <a:cubicBezTo>
                      <a:pt x="7" y="79"/>
                      <a:pt x="7" y="79"/>
                      <a:pt x="7" y="79"/>
                    </a:cubicBezTo>
                    <a:cubicBezTo>
                      <a:pt x="5" y="80"/>
                      <a:pt x="4" y="84"/>
                      <a:pt x="4" y="85"/>
                    </a:cubicBezTo>
                    <a:cubicBezTo>
                      <a:pt x="4" y="85"/>
                      <a:pt x="4" y="86"/>
                      <a:pt x="4" y="86"/>
                    </a:cubicBezTo>
                    <a:cubicBezTo>
                      <a:pt x="4" y="86"/>
                      <a:pt x="4" y="86"/>
                      <a:pt x="4" y="86"/>
                    </a:cubicBezTo>
                    <a:cubicBezTo>
                      <a:pt x="4" y="86"/>
                      <a:pt x="4" y="86"/>
                      <a:pt x="4" y="86"/>
                    </a:cubicBezTo>
                    <a:cubicBezTo>
                      <a:pt x="4" y="86"/>
                      <a:pt x="4" y="86"/>
                      <a:pt x="4" y="86"/>
                    </a:cubicBezTo>
                    <a:cubicBezTo>
                      <a:pt x="3" y="86"/>
                      <a:pt x="3" y="86"/>
                      <a:pt x="3" y="86"/>
                    </a:cubicBezTo>
                    <a:cubicBezTo>
                      <a:pt x="3" y="86"/>
                      <a:pt x="3" y="87"/>
                      <a:pt x="3" y="87"/>
                    </a:cubicBezTo>
                    <a:cubicBezTo>
                      <a:pt x="3" y="87"/>
                      <a:pt x="3" y="87"/>
                      <a:pt x="3" y="87"/>
                    </a:cubicBezTo>
                    <a:cubicBezTo>
                      <a:pt x="3" y="87"/>
                      <a:pt x="2" y="87"/>
                      <a:pt x="2" y="87"/>
                    </a:cubicBezTo>
                    <a:cubicBezTo>
                      <a:pt x="2" y="87"/>
                      <a:pt x="2" y="87"/>
                      <a:pt x="2" y="88"/>
                    </a:cubicBezTo>
                    <a:cubicBezTo>
                      <a:pt x="1" y="88"/>
                      <a:pt x="1" y="88"/>
                      <a:pt x="1" y="88"/>
                    </a:cubicBezTo>
                    <a:cubicBezTo>
                      <a:pt x="1" y="88"/>
                      <a:pt x="1" y="88"/>
                      <a:pt x="0" y="89"/>
                    </a:cubicBezTo>
                    <a:cubicBezTo>
                      <a:pt x="0" y="89"/>
                      <a:pt x="0" y="89"/>
                      <a:pt x="0" y="89"/>
                    </a:cubicBezTo>
                    <a:cubicBezTo>
                      <a:pt x="2" y="93"/>
                      <a:pt x="5" y="97"/>
                      <a:pt x="10" y="99"/>
                    </a:cubicBezTo>
                    <a:cubicBezTo>
                      <a:pt x="15" y="101"/>
                      <a:pt x="19" y="109"/>
                      <a:pt x="23" y="123"/>
                    </a:cubicBezTo>
                    <a:cubicBezTo>
                      <a:pt x="25" y="130"/>
                      <a:pt x="24" y="137"/>
                      <a:pt x="21" y="142"/>
                    </a:cubicBezTo>
                    <a:cubicBezTo>
                      <a:pt x="21" y="142"/>
                      <a:pt x="21" y="143"/>
                      <a:pt x="21" y="144"/>
                    </a:cubicBezTo>
                    <a:cubicBezTo>
                      <a:pt x="21" y="144"/>
                      <a:pt x="22" y="145"/>
                      <a:pt x="23" y="14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0" name="Freeform 216">
                <a:extLst>
                  <a:ext uri="{FF2B5EF4-FFF2-40B4-BE49-F238E27FC236}">
                    <a16:creationId xmlns:a16="http://schemas.microsoft.com/office/drawing/2014/main" id="{C936864E-0358-47A4-BB0C-B0E1EEDD32B1}"/>
                  </a:ext>
                </a:extLst>
              </p:cNvPr>
              <p:cNvSpPr>
                <a:spLocks/>
              </p:cNvSpPr>
              <p:nvPr/>
            </p:nvSpPr>
            <p:spPr bwMode="auto">
              <a:xfrm>
                <a:off x="7495174" y="4035968"/>
                <a:ext cx="217889" cy="242598"/>
              </a:xfrm>
              <a:custGeom>
                <a:avLst/>
                <a:gdLst>
                  <a:gd name="T0" fmla="*/ 68 w 87"/>
                  <a:gd name="T1" fmla="*/ 54 h 98"/>
                  <a:gd name="T2" fmla="*/ 76 w 87"/>
                  <a:gd name="T3" fmla="*/ 49 h 98"/>
                  <a:gd name="T4" fmla="*/ 82 w 87"/>
                  <a:gd name="T5" fmla="*/ 41 h 98"/>
                  <a:gd name="T6" fmla="*/ 86 w 87"/>
                  <a:gd name="T7" fmla="*/ 35 h 98"/>
                  <a:gd name="T8" fmla="*/ 87 w 87"/>
                  <a:gd name="T9" fmla="*/ 31 h 98"/>
                  <a:gd name="T10" fmla="*/ 86 w 87"/>
                  <a:gd name="T11" fmla="*/ 31 h 98"/>
                  <a:gd name="T12" fmla="*/ 76 w 87"/>
                  <a:gd name="T13" fmla="*/ 18 h 98"/>
                  <a:gd name="T14" fmla="*/ 71 w 87"/>
                  <a:gd name="T15" fmla="*/ 17 h 98"/>
                  <a:gd name="T16" fmla="*/ 57 w 87"/>
                  <a:gd name="T17" fmla="*/ 11 h 98"/>
                  <a:gd name="T18" fmla="*/ 51 w 87"/>
                  <a:gd name="T19" fmla="*/ 0 h 98"/>
                  <a:gd name="T20" fmla="*/ 48 w 87"/>
                  <a:gd name="T21" fmla="*/ 2 h 98"/>
                  <a:gd name="T22" fmla="*/ 44 w 87"/>
                  <a:gd name="T23" fmla="*/ 2 h 98"/>
                  <a:gd name="T24" fmla="*/ 44 w 87"/>
                  <a:gd name="T25" fmla="*/ 10 h 98"/>
                  <a:gd name="T26" fmla="*/ 37 w 87"/>
                  <a:gd name="T27" fmla="*/ 19 h 98"/>
                  <a:gd name="T28" fmla="*/ 34 w 87"/>
                  <a:gd name="T29" fmla="*/ 27 h 98"/>
                  <a:gd name="T30" fmla="*/ 34 w 87"/>
                  <a:gd name="T31" fmla="*/ 27 h 98"/>
                  <a:gd name="T32" fmla="*/ 35 w 87"/>
                  <a:gd name="T33" fmla="*/ 27 h 98"/>
                  <a:gd name="T34" fmla="*/ 35 w 87"/>
                  <a:gd name="T35" fmla="*/ 27 h 98"/>
                  <a:gd name="T36" fmla="*/ 42 w 87"/>
                  <a:gd name="T37" fmla="*/ 36 h 98"/>
                  <a:gd name="T38" fmla="*/ 33 w 87"/>
                  <a:gd name="T39" fmla="*/ 60 h 98"/>
                  <a:gd name="T40" fmla="*/ 33 w 87"/>
                  <a:gd name="T41" fmla="*/ 61 h 98"/>
                  <a:gd name="T42" fmla="*/ 32 w 87"/>
                  <a:gd name="T43" fmla="*/ 61 h 98"/>
                  <a:gd name="T44" fmla="*/ 31 w 87"/>
                  <a:gd name="T45" fmla="*/ 61 h 98"/>
                  <a:gd name="T46" fmla="*/ 31 w 87"/>
                  <a:gd name="T47" fmla="*/ 61 h 98"/>
                  <a:gd name="T48" fmla="*/ 26 w 87"/>
                  <a:gd name="T49" fmla="*/ 63 h 98"/>
                  <a:gd name="T50" fmla="*/ 26 w 87"/>
                  <a:gd name="T51" fmla="*/ 63 h 98"/>
                  <a:gd name="T52" fmla="*/ 23 w 87"/>
                  <a:gd name="T53" fmla="*/ 64 h 98"/>
                  <a:gd name="T54" fmla="*/ 23 w 87"/>
                  <a:gd name="T55" fmla="*/ 64 h 98"/>
                  <a:gd name="T56" fmla="*/ 20 w 87"/>
                  <a:gd name="T57" fmla="*/ 65 h 98"/>
                  <a:gd name="T58" fmla="*/ 19 w 87"/>
                  <a:gd name="T59" fmla="*/ 66 h 98"/>
                  <a:gd name="T60" fmla="*/ 16 w 87"/>
                  <a:gd name="T61" fmla="*/ 67 h 98"/>
                  <a:gd name="T62" fmla="*/ 15 w 87"/>
                  <a:gd name="T63" fmla="*/ 67 h 98"/>
                  <a:gd name="T64" fmla="*/ 0 w 87"/>
                  <a:gd name="T65" fmla="*/ 72 h 98"/>
                  <a:gd name="T66" fmla="*/ 3 w 87"/>
                  <a:gd name="T67" fmla="*/ 79 h 98"/>
                  <a:gd name="T68" fmla="*/ 3 w 87"/>
                  <a:gd name="T69" fmla="*/ 80 h 98"/>
                  <a:gd name="T70" fmla="*/ 4 w 87"/>
                  <a:gd name="T71" fmla="*/ 81 h 98"/>
                  <a:gd name="T72" fmla="*/ 12 w 87"/>
                  <a:gd name="T73" fmla="*/ 97 h 98"/>
                  <a:gd name="T74" fmla="*/ 13 w 87"/>
                  <a:gd name="T75" fmla="*/ 98 h 98"/>
                  <a:gd name="T76" fmla="*/ 14 w 87"/>
                  <a:gd name="T77" fmla="*/ 97 h 98"/>
                  <a:gd name="T78" fmla="*/ 27 w 87"/>
                  <a:gd name="T79" fmla="*/ 95 h 98"/>
                  <a:gd name="T80" fmla="*/ 33 w 87"/>
                  <a:gd name="T81" fmla="*/ 94 h 98"/>
                  <a:gd name="T82" fmla="*/ 35 w 87"/>
                  <a:gd name="T83" fmla="*/ 91 h 98"/>
                  <a:gd name="T84" fmla="*/ 37 w 87"/>
                  <a:gd name="T85" fmla="*/ 86 h 98"/>
                  <a:gd name="T86" fmla="*/ 44 w 87"/>
                  <a:gd name="T87" fmla="*/ 83 h 98"/>
                  <a:gd name="T88" fmla="*/ 46 w 87"/>
                  <a:gd name="T89" fmla="*/ 84 h 98"/>
                  <a:gd name="T90" fmla="*/ 49 w 87"/>
                  <a:gd name="T91" fmla="*/ 83 h 98"/>
                  <a:gd name="T92" fmla="*/ 52 w 87"/>
                  <a:gd name="T93" fmla="*/ 80 h 98"/>
                  <a:gd name="T94" fmla="*/ 57 w 87"/>
                  <a:gd name="T95" fmla="*/ 73 h 98"/>
                  <a:gd name="T96" fmla="*/ 61 w 87"/>
                  <a:gd name="T97" fmla="*/ 72 h 98"/>
                  <a:gd name="T98" fmla="*/ 63 w 87"/>
                  <a:gd name="T99" fmla="*/ 71 h 98"/>
                  <a:gd name="T100" fmla="*/ 68 w 87"/>
                  <a:gd name="T101" fmla="*/ 5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 h="98">
                    <a:moveTo>
                      <a:pt x="68" y="54"/>
                    </a:moveTo>
                    <a:cubicBezTo>
                      <a:pt x="72" y="54"/>
                      <a:pt x="76" y="50"/>
                      <a:pt x="76" y="49"/>
                    </a:cubicBezTo>
                    <a:cubicBezTo>
                      <a:pt x="77" y="47"/>
                      <a:pt x="78" y="45"/>
                      <a:pt x="82" y="41"/>
                    </a:cubicBezTo>
                    <a:cubicBezTo>
                      <a:pt x="83" y="39"/>
                      <a:pt x="85" y="37"/>
                      <a:pt x="86" y="35"/>
                    </a:cubicBezTo>
                    <a:cubicBezTo>
                      <a:pt x="87" y="33"/>
                      <a:pt x="87" y="32"/>
                      <a:pt x="87" y="31"/>
                    </a:cubicBezTo>
                    <a:cubicBezTo>
                      <a:pt x="87" y="31"/>
                      <a:pt x="86" y="31"/>
                      <a:pt x="86" y="31"/>
                    </a:cubicBezTo>
                    <a:cubicBezTo>
                      <a:pt x="82" y="30"/>
                      <a:pt x="77" y="22"/>
                      <a:pt x="76" y="18"/>
                    </a:cubicBezTo>
                    <a:cubicBezTo>
                      <a:pt x="75" y="18"/>
                      <a:pt x="73" y="17"/>
                      <a:pt x="71" y="17"/>
                    </a:cubicBezTo>
                    <a:cubicBezTo>
                      <a:pt x="67" y="16"/>
                      <a:pt x="62" y="15"/>
                      <a:pt x="57" y="11"/>
                    </a:cubicBezTo>
                    <a:cubicBezTo>
                      <a:pt x="54" y="9"/>
                      <a:pt x="52" y="6"/>
                      <a:pt x="51" y="0"/>
                    </a:cubicBezTo>
                    <a:cubicBezTo>
                      <a:pt x="48" y="2"/>
                      <a:pt x="48" y="2"/>
                      <a:pt x="48" y="2"/>
                    </a:cubicBezTo>
                    <a:cubicBezTo>
                      <a:pt x="44" y="2"/>
                      <a:pt x="44" y="2"/>
                      <a:pt x="44" y="2"/>
                    </a:cubicBezTo>
                    <a:cubicBezTo>
                      <a:pt x="44" y="10"/>
                      <a:pt x="44" y="10"/>
                      <a:pt x="44" y="10"/>
                    </a:cubicBezTo>
                    <a:cubicBezTo>
                      <a:pt x="37" y="19"/>
                      <a:pt x="37" y="19"/>
                      <a:pt x="37" y="19"/>
                    </a:cubicBezTo>
                    <a:cubicBezTo>
                      <a:pt x="34" y="27"/>
                      <a:pt x="34" y="27"/>
                      <a:pt x="34" y="27"/>
                    </a:cubicBezTo>
                    <a:cubicBezTo>
                      <a:pt x="34" y="27"/>
                      <a:pt x="34" y="27"/>
                      <a:pt x="34" y="27"/>
                    </a:cubicBezTo>
                    <a:cubicBezTo>
                      <a:pt x="34" y="27"/>
                      <a:pt x="34" y="27"/>
                      <a:pt x="35" y="27"/>
                    </a:cubicBezTo>
                    <a:cubicBezTo>
                      <a:pt x="35" y="27"/>
                      <a:pt x="35" y="27"/>
                      <a:pt x="35" y="27"/>
                    </a:cubicBezTo>
                    <a:cubicBezTo>
                      <a:pt x="39" y="27"/>
                      <a:pt x="42" y="34"/>
                      <a:pt x="42" y="36"/>
                    </a:cubicBezTo>
                    <a:cubicBezTo>
                      <a:pt x="42" y="38"/>
                      <a:pt x="36" y="59"/>
                      <a:pt x="33" y="60"/>
                    </a:cubicBezTo>
                    <a:cubicBezTo>
                      <a:pt x="33" y="60"/>
                      <a:pt x="33" y="61"/>
                      <a:pt x="33" y="61"/>
                    </a:cubicBezTo>
                    <a:cubicBezTo>
                      <a:pt x="33" y="61"/>
                      <a:pt x="33" y="61"/>
                      <a:pt x="32" y="61"/>
                    </a:cubicBezTo>
                    <a:cubicBezTo>
                      <a:pt x="32" y="61"/>
                      <a:pt x="32" y="61"/>
                      <a:pt x="31" y="61"/>
                    </a:cubicBezTo>
                    <a:cubicBezTo>
                      <a:pt x="31" y="61"/>
                      <a:pt x="31" y="61"/>
                      <a:pt x="31" y="61"/>
                    </a:cubicBezTo>
                    <a:cubicBezTo>
                      <a:pt x="30" y="62"/>
                      <a:pt x="28" y="63"/>
                      <a:pt x="26" y="63"/>
                    </a:cubicBezTo>
                    <a:cubicBezTo>
                      <a:pt x="26" y="63"/>
                      <a:pt x="26" y="63"/>
                      <a:pt x="26" y="63"/>
                    </a:cubicBezTo>
                    <a:cubicBezTo>
                      <a:pt x="25" y="64"/>
                      <a:pt x="24" y="64"/>
                      <a:pt x="23" y="64"/>
                    </a:cubicBezTo>
                    <a:cubicBezTo>
                      <a:pt x="23" y="64"/>
                      <a:pt x="23" y="64"/>
                      <a:pt x="23" y="64"/>
                    </a:cubicBezTo>
                    <a:cubicBezTo>
                      <a:pt x="22" y="65"/>
                      <a:pt x="21" y="65"/>
                      <a:pt x="20" y="65"/>
                    </a:cubicBezTo>
                    <a:cubicBezTo>
                      <a:pt x="19" y="66"/>
                      <a:pt x="19" y="66"/>
                      <a:pt x="19" y="66"/>
                    </a:cubicBezTo>
                    <a:cubicBezTo>
                      <a:pt x="18" y="66"/>
                      <a:pt x="17" y="66"/>
                      <a:pt x="16" y="67"/>
                    </a:cubicBezTo>
                    <a:cubicBezTo>
                      <a:pt x="16" y="67"/>
                      <a:pt x="16" y="67"/>
                      <a:pt x="15" y="67"/>
                    </a:cubicBezTo>
                    <a:cubicBezTo>
                      <a:pt x="10" y="69"/>
                      <a:pt x="4" y="71"/>
                      <a:pt x="0" y="72"/>
                    </a:cubicBezTo>
                    <a:cubicBezTo>
                      <a:pt x="1" y="74"/>
                      <a:pt x="2" y="77"/>
                      <a:pt x="3" y="79"/>
                    </a:cubicBezTo>
                    <a:cubicBezTo>
                      <a:pt x="3" y="80"/>
                      <a:pt x="3" y="80"/>
                      <a:pt x="3" y="80"/>
                    </a:cubicBezTo>
                    <a:cubicBezTo>
                      <a:pt x="4" y="80"/>
                      <a:pt x="4" y="81"/>
                      <a:pt x="4" y="81"/>
                    </a:cubicBezTo>
                    <a:cubicBezTo>
                      <a:pt x="6" y="86"/>
                      <a:pt x="9" y="91"/>
                      <a:pt x="12" y="97"/>
                    </a:cubicBezTo>
                    <a:cubicBezTo>
                      <a:pt x="12" y="97"/>
                      <a:pt x="12" y="98"/>
                      <a:pt x="13" y="98"/>
                    </a:cubicBezTo>
                    <a:cubicBezTo>
                      <a:pt x="13" y="98"/>
                      <a:pt x="14" y="98"/>
                      <a:pt x="14" y="97"/>
                    </a:cubicBezTo>
                    <a:cubicBezTo>
                      <a:pt x="19" y="95"/>
                      <a:pt x="23" y="95"/>
                      <a:pt x="27" y="95"/>
                    </a:cubicBezTo>
                    <a:cubicBezTo>
                      <a:pt x="29" y="95"/>
                      <a:pt x="31" y="95"/>
                      <a:pt x="33" y="94"/>
                    </a:cubicBezTo>
                    <a:cubicBezTo>
                      <a:pt x="35" y="94"/>
                      <a:pt x="35" y="93"/>
                      <a:pt x="35" y="91"/>
                    </a:cubicBezTo>
                    <a:cubicBezTo>
                      <a:pt x="35" y="90"/>
                      <a:pt x="35" y="88"/>
                      <a:pt x="37" y="86"/>
                    </a:cubicBezTo>
                    <a:cubicBezTo>
                      <a:pt x="39" y="84"/>
                      <a:pt x="42" y="83"/>
                      <a:pt x="44" y="83"/>
                    </a:cubicBezTo>
                    <a:cubicBezTo>
                      <a:pt x="45" y="83"/>
                      <a:pt x="45" y="84"/>
                      <a:pt x="46" y="84"/>
                    </a:cubicBezTo>
                    <a:cubicBezTo>
                      <a:pt x="48" y="84"/>
                      <a:pt x="49" y="84"/>
                      <a:pt x="49" y="83"/>
                    </a:cubicBezTo>
                    <a:cubicBezTo>
                      <a:pt x="50" y="83"/>
                      <a:pt x="51" y="81"/>
                      <a:pt x="52" y="80"/>
                    </a:cubicBezTo>
                    <a:cubicBezTo>
                      <a:pt x="53" y="77"/>
                      <a:pt x="54" y="74"/>
                      <a:pt x="57" y="73"/>
                    </a:cubicBezTo>
                    <a:cubicBezTo>
                      <a:pt x="58" y="73"/>
                      <a:pt x="60" y="72"/>
                      <a:pt x="61" y="72"/>
                    </a:cubicBezTo>
                    <a:cubicBezTo>
                      <a:pt x="63" y="72"/>
                      <a:pt x="64" y="71"/>
                      <a:pt x="63" y="71"/>
                    </a:cubicBezTo>
                    <a:cubicBezTo>
                      <a:pt x="63" y="68"/>
                      <a:pt x="63" y="55"/>
                      <a:pt x="68" y="5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1" name="Freeform 217">
                <a:extLst>
                  <a:ext uri="{FF2B5EF4-FFF2-40B4-BE49-F238E27FC236}">
                    <a16:creationId xmlns:a16="http://schemas.microsoft.com/office/drawing/2014/main" id="{A9E73A6A-4E61-4D66-8718-31DD534A108A}"/>
                  </a:ext>
                </a:extLst>
              </p:cNvPr>
              <p:cNvSpPr>
                <a:spLocks/>
              </p:cNvSpPr>
              <p:nvPr/>
            </p:nvSpPr>
            <p:spPr bwMode="auto">
              <a:xfrm>
                <a:off x="8517978" y="4004520"/>
                <a:ext cx="113062" cy="147506"/>
              </a:xfrm>
              <a:custGeom>
                <a:avLst/>
                <a:gdLst>
                  <a:gd name="T0" fmla="*/ 30 w 45"/>
                  <a:gd name="T1" fmla="*/ 40 h 60"/>
                  <a:gd name="T2" fmla="*/ 31 w 45"/>
                  <a:gd name="T3" fmla="*/ 40 h 60"/>
                  <a:gd name="T4" fmla="*/ 38 w 45"/>
                  <a:gd name="T5" fmla="*/ 56 h 60"/>
                  <a:gd name="T6" fmla="*/ 39 w 45"/>
                  <a:gd name="T7" fmla="*/ 60 h 60"/>
                  <a:gd name="T8" fmla="*/ 39 w 45"/>
                  <a:gd name="T9" fmla="*/ 60 h 60"/>
                  <a:gd name="T10" fmla="*/ 41 w 45"/>
                  <a:gd name="T11" fmla="*/ 59 h 60"/>
                  <a:gd name="T12" fmla="*/ 41 w 45"/>
                  <a:gd name="T13" fmla="*/ 59 h 60"/>
                  <a:gd name="T14" fmla="*/ 42 w 45"/>
                  <a:gd name="T15" fmla="*/ 58 h 60"/>
                  <a:gd name="T16" fmla="*/ 42 w 45"/>
                  <a:gd name="T17" fmla="*/ 58 h 60"/>
                  <a:gd name="T18" fmla="*/ 45 w 45"/>
                  <a:gd name="T19" fmla="*/ 51 h 60"/>
                  <a:gd name="T20" fmla="*/ 45 w 45"/>
                  <a:gd name="T21" fmla="*/ 51 h 60"/>
                  <a:gd name="T22" fmla="*/ 43 w 45"/>
                  <a:gd name="T23" fmla="*/ 42 h 60"/>
                  <a:gd name="T24" fmla="*/ 41 w 45"/>
                  <a:gd name="T25" fmla="*/ 31 h 60"/>
                  <a:gd name="T26" fmla="*/ 39 w 45"/>
                  <a:gd name="T27" fmla="*/ 34 h 60"/>
                  <a:gd name="T28" fmla="*/ 33 w 45"/>
                  <a:gd name="T29" fmla="*/ 39 h 60"/>
                  <a:gd name="T30" fmla="*/ 30 w 45"/>
                  <a:gd name="T31" fmla="*/ 31 h 60"/>
                  <a:gd name="T32" fmla="*/ 34 w 45"/>
                  <a:gd name="T33" fmla="*/ 25 h 60"/>
                  <a:gd name="T34" fmla="*/ 42 w 45"/>
                  <a:gd name="T35" fmla="*/ 15 h 60"/>
                  <a:gd name="T36" fmla="*/ 35 w 45"/>
                  <a:gd name="T37" fmla="*/ 13 h 60"/>
                  <a:gd name="T38" fmla="*/ 22 w 45"/>
                  <a:gd name="T39" fmla="*/ 14 h 60"/>
                  <a:gd name="T40" fmla="*/ 22 w 45"/>
                  <a:gd name="T41" fmla="*/ 14 h 60"/>
                  <a:gd name="T42" fmla="*/ 21 w 45"/>
                  <a:gd name="T43" fmla="*/ 13 h 60"/>
                  <a:gd name="T44" fmla="*/ 15 w 45"/>
                  <a:gd name="T45" fmla="*/ 7 h 60"/>
                  <a:gd name="T46" fmla="*/ 9 w 45"/>
                  <a:gd name="T47" fmla="*/ 2 h 60"/>
                  <a:gd name="T48" fmla="*/ 4 w 45"/>
                  <a:gd name="T49" fmla="*/ 0 h 60"/>
                  <a:gd name="T50" fmla="*/ 3 w 45"/>
                  <a:gd name="T51" fmla="*/ 0 h 60"/>
                  <a:gd name="T52" fmla="*/ 0 w 45"/>
                  <a:gd name="T53" fmla="*/ 2 h 60"/>
                  <a:gd name="T54" fmla="*/ 0 w 45"/>
                  <a:gd name="T55" fmla="*/ 3 h 60"/>
                  <a:gd name="T56" fmla="*/ 3 w 45"/>
                  <a:gd name="T57" fmla="*/ 6 h 60"/>
                  <a:gd name="T58" fmla="*/ 8 w 45"/>
                  <a:gd name="T59" fmla="*/ 10 h 60"/>
                  <a:gd name="T60" fmla="*/ 8 w 45"/>
                  <a:gd name="T61" fmla="*/ 11 h 60"/>
                  <a:gd name="T62" fmla="*/ 4 w 45"/>
                  <a:gd name="T63" fmla="*/ 14 h 60"/>
                  <a:gd name="T64" fmla="*/ 2 w 45"/>
                  <a:gd name="T65" fmla="*/ 15 h 60"/>
                  <a:gd name="T66" fmla="*/ 4 w 45"/>
                  <a:gd name="T67" fmla="*/ 32 h 60"/>
                  <a:gd name="T68" fmla="*/ 5 w 45"/>
                  <a:gd name="T69" fmla="*/ 33 h 60"/>
                  <a:gd name="T70" fmla="*/ 5 w 45"/>
                  <a:gd name="T71" fmla="*/ 34 h 60"/>
                  <a:gd name="T72" fmla="*/ 6 w 45"/>
                  <a:gd name="T73" fmla="*/ 35 h 60"/>
                  <a:gd name="T74" fmla="*/ 6 w 45"/>
                  <a:gd name="T75" fmla="*/ 36 h 60"/>
                  <a:gd name="T76" fmla="*/ 6 w 45"/>
                  <a:gd name="T77" fmla="*/ 38 h 60"/>
                  <a:gd name="T78" fmla="*/ 7 w 45"/>
                  <a:gd name="T79" fmla="*/ 39 h 60"/>
                  <a:gd name="T80" fmla="*/ 7 w 45"/>
                  <a:gd name="T81" fmla="*/ 40 h 60"/>
                  <a:gd name="T82" fmla="*/ 7 w 45"/>
                  <a:gd name="T83" fmla="*/ 42 h 60"/>
                  <a:gd name="T84" fmla="*/ 8 w 45"/>
                  <a:gd name="T85" fmla="*/ 43 h 60"/>
                  <a:gd name="T86" fmla="*/ 8 w 45"/>
                  <a:gd name="T87" fmla="*/ 45 h 60"/>
                  <a:gd name="T88" fmla="*/ 8 w 45"/>
                  <a:gd name="T89" fmla="*/ 46 h 60"/>
                  <a:gd name="T90" fmla="*/ 8 w 45"/>
                  <a:gd name="T91" fmla="*/ 48 h 60"/>
                  <a:gd name="T92" fmla="*/ 8 w 45"/>
                  <a:gd name="T93" fmla="*/ 49 h 60"/>
                  <a:gd name="T94" fmla="*/ 8 w 45"/>
                  <a:gd name="T95" fmla="*/ 51 h 60"/>
                  <a:gd name="T96" fmla="*/ 9 w 45"/>
                  <a:gd name="T97" fmla="*/ 51 h 60"/>
                  <a:gd name="T98" fmla="*/ 11 w 45"/>
                  <a:gd name="T99" fmla="*/ 51 h 60"/>
                  <a:gd name="T100" fmla="*/ 15 w 45"/>
                  <a:gd name="T101" fmla="*/ 50 h 60"/>
                  <a:gd name="T102" fmla="*/ 23 w 45"/>
                  <a:gd name="T103" fmla="*/ 46 h 60"/>
                  <a:gd name="T104" fmla="*/ 30 w 45"/>
                  <a:gd name="T105"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60">
                    <a:moveTo>
                      <a:pt x="30" y="40"/>
                    </a:moveTo>
                    <a:cubicBezTo>
                      <a:pt x="30" y="40"/>
                      <a:pt x="31" y="40"/>
                      <a:pt x="31" y="40"/>
                    </a:cubicBezTo>
                    <a:cubicBezTo>
                      <a:pt x="34" y="41"/>
                      <a:pt x="38" y="52"/>
                      <a:pt x="38" y="56"/>
                    </a:cubicBezTo>
                    <a:cubicBezTo>
                      <a:pt x="38" y="57"/>
                      <a:pt x="38" y="59"/>
                      <a:pt x="39" y="60"/>
                    </a:cubicBezTo>
                    <a:cubicBezTo>
                      <a:pt x="39" y="60"/>
                      <a:pt x="39" y="60"/>
                      <a:pt x="39" y="60"/>
                    </a:cubicBezTo>
                    <a:cubicBezTo>
                      <a:pt x="40" y="60"/>
                      <a:pt x="40" y="59"/>
                      <a:pt x="41" y="59"/>
                    </a:cubicBezTo>
                    <a:cubicBezTo>
                      <a:pt x="41" y="59"/>
                      <a:pt x="41" y="59"/>
                      <a:pt x="41" y="59"/>
                    </a:cubicBezTo>
                    <a:cubicBezTo>
                      <a:pt x="41" y="58"/>
                      <a:pt x="42" y="58"/>
                      <a:pt x="42" y="58"/>
                    </a:cubicBezTo>
                    <a:cubicBezTo>
                      <a:pt x="42" y="58"/>
                      <a:pt x="42" y="58"/>
                      <a:pt x="42" y="58"/>
                    </a:cubicBezTo>
                    <a:cubicBezTo>
                      <a:pt x="42" y="56"/>
                      <a:pt x="43" y="53"/>
                      <a:pt x="45" y="51"/>
                    </a:cubicBezTo>
                    <a:cubicBezTo>
                      <a:pt x="45" y="51"/>
                      <a:pt x="45" y="51"/>
                      <a:pt x="45" y="51"/>
                    </a:cubicBezTo>
                    <a:cubicBezTo>
                      <a:pt x="44" y="48"/>
                      <a:pt x="44" y="45"/>
                      <a:pt x="43" y="42"/>
                    </a:cubicBezTo>
                    <a:cubicBezTo>
                      <a:pt x="43" y="37"/>
                      <a:pt x="42" y="32"/>
                      <a:pt x="41" y="31"/>
                    </a:cubicBezTo>
                    <a:cubicBezTo>
                      <a:pt x="41" y="31"/>
                      <a:pt x="40" y="33"/>
                      <a:pt x="39" y="34"/>
                    </a:cubicBezTo>
                    <a:cubicBezTo>
                      <a:pt x="38" y="36"/>
                      <a:pt x="36" y="40"/>
                      <a:pt x="33" y="39"/>
                    </a:cubicBezTo>
                    <a:cubicBezTo>
                      <a:pt x="31" y="39"/>
                      <a:pt x="30" y="34"/>
                      <a:pt x="30" y="31"/>
                    </a:cubicBezTo>
                    <a:cubicBezTo>
                      <a:pt x="30" y="27"/>
                      <a:pt x="32" y="25"/>
                      <a:pt x="34" y="25"/>
                    </a:cubicBezTo>
                    <a:cubicBezTo>
                      <a:pt x="37" y="25"/>
                      <a:pt x="42" y="17"/>
                      <a:pt x="42" y="15"/>
                    </a:cubicBezTo>
                    <a:cubicBezTo>
                      <a:pt x="42" y="13"/>
                      <a:pt x="39" y="13"/>
                      <a:pt x="35" y="13"/>
                    </a:cubicBezTo>
                    <a:cubicBezTo>
                      <a:pt x="31" y="13"/>
                      <a:pt x="22" y="14"/>
                      <a:pt x="22" y="14"/>
                    </a:cubicBezTo>
                    <a:cubicBezTo>
                      <a:pt x="22" y="14"/>
                      <a:pt x="22" y="14"/>
                      <a:pt x="22" y="14"/>
                    </a:cubicBezTo>
                    <a:cubicBezTo>
                      <a:pt x="21" y="13"/>
                      <a:pt x="21" y="13"/>
                      <a:pt x="21" y="13"/>
                    </a:cubicBezTo>
                    <a:cubicBezTo>
                      <a:pt x="21" y="13"/>
                      <a:pt x="15" y="11"/>
                      <a:pt x="15" y="7"/>
                    </a:cubicBezTo>
                    <a:cubicBezTo>
                      <a:pt x="15" y="4"/>
                      <a:pt x="13" y="2"/>
                      <a:pt x="9" y="2"/>
                    </a:cubicBezTo>
                    <a:cubicBezTo>
                      <a:pt x="7" y="2"/>
                      <a:pt x="5" y="1"/>
                      <a:pt x="4" y="0"/>
                    </a:cubicBezTo>
                    <a:cubicBezTo>
                      <a:pt x="3" y="0"/>
                      <a:pt x="3" y="0"/>
                      <a:pt x="3" y="0"/>
                    </a:cubicBezTo>
                    <a:cubicBezTo>
                      <a:pt x="2" y="0"/>
                      <a:pt x="2" y="0"/>
                      <a:pt x="0" y="2"/>
                    </a:cubicBezTo>
                    <a:cubicBezTo>
                      <a:pt x="0" y="2"/>
                      <a:pt x="0" y="3"/>
                      <a:pt x="0" y="3"/>
                    </a:cubicBezTo>
                    <a:cubicBezTo>
                      <a:pt x="0" y="4"/>
                      <a:pt x="2" y="5"/>
                      <a:pt x="3" y="6"/>
                    </a:cubicBezTo>
                    <a:cubicBezTo>
                      <a:pt x="6" y="7"/>
                      <a:pt x="8" y="8"/>
                      <a:pt x="8" y="10"/>
                    </a:cubicBezTo>
                    <a:cubicBezTo>
                      <a:pt x="8" y="10"/>
                      <a:pt x="8" y="10"/>
                      <a:pt x="8" y="11"/>
                    </a:cubicBezTo>
                    <a:cubicBezTo>
                      <a:pt x="7" y="13"/>
                      <a:pt x="5" y="14"/>
                      <a:pt x="4" y="14"/>
                    </a:cubicBezTo>
                    <a:cubicBezTo>
                      <a:pt x="2" y="14"/>
                      <a:pt x="2" y="15"/>
                      <a:pt x="2" y="15"/>
                    </a:cubicBezTo>
                    <a:cubicBezTo>
                      <a:pt x="1" y="18"/>
                      <a:pt x="2" y="27"/>
                      <a:pt x="4" y="32"/>
                    </a:cubicBezTo>
                    <a:cubicBezTo>
                      <a:pt x="5" y="32"/>
                      <a:pt x="5" y="33"/>
                      <a:pt x="5" y="33"/>
                    </a:cubicBezTo>
                    <a:cubicBezTo>
                      <a:pt x="5" y="34"/>
                      <a:pt x="5" y="34"/>
                      <a:pt x="5" y="34"/>
                    </a:cubicBezTo>
                    <a:cubicBezTo>
                      <a:pt x="5" y="35"/>
                      <a:pt x="6" y="35"/>
                      <a:pt x="6" y="35"/>
                    </a:cubicBezTo>
                    <a:cubicBezTo>
                      <a:pt x="6" y="36"/>
                      <a:pt x="6" y="36"/>
                      <a:pt x="6" y="36"/>
                    </a:cubicBezTo>
                    <a:cubicBezTo>
                      <a:pt x="6" y="37"/>
                      <a:pt x="6" y="37"/>
                      <a:pt x="6" y="38"/>
                    </a:cubicBezTo>
                    <a:cubicBezTo>
                      <a:pt x="7" y="38"/>
                      <a:pt x="7" y="39"/>
                      <a:pt x="7" y="39"/>
                    </a:cubicBezTo>
                    <a:cubicBezTo>
                      <a:pt x="7" y="39"/>
                      <a:pt x="7" y="40"/>
                      <a:pt x="7" y="40"/>
                    </a:cubicBezTo>
                    <a:cubicBezTo>
                      <a:pt x="7" y="41"/>
                      <a:pt x="7" y="41"/>
                      <a:pt x="7" y="42"/>
                    </a:cubicBezTo>
                    <a:cubicBezTo>
                      <a:pt x="7" y="42"/>
                      <a:pt x="7" y="43"/>
                      <a:pt x="8" y="43"/>
                    </a:cubicBezTo>
                    <a:cubicBezTo>
                      <a:pt x="8" y="44"/>
                      <a:pt x="8" y="44"/>
                      <a:pt x="8" y="45"/>
                    </a:cubicBezTo>
                    <a:cubicBezTo>
                      <a:pt x="8" y="45"/>
                      <a:pt x="8" y="46"/>
                      <a:pt x="8" y="46"/>
                    </a:cubicBezTo>
                    <a:cubicBezTo>
                      <a:pt x="8" y="47"/>
                      <a:pt x="8" y="47"/>
                      <a:pt x="8" y="48"/>
                    </a:cubicBezTo>
                    <a:cubicBezTo>
                      <a:pt x="8" y="48"/>
                      <a:pt x="8" y="49"/>
                      <a:pt x="8" y="49"/>
                    </a:cubicBezTo>
                    <a:cubicBezTo>
                      <a:pt x="8" y="50"/>
                      <a:pt x="8" y="50"/>
                      <a:pt x="8" y="51"/>
                    </a:cubicBezTo>
                    <a:cubicBezTo>
                      <a:pt x="8" y="51"/>
                      <a:pt x="9" y="51"/>
                      <a:pt x="9" y="51"/>
                    </a:cubicBezTo>
                    <a:cubicBezTo>
                      <a:pt x="9" y="51"/>
                      <a:pt x="10" y="51"/>
                      <a:pt x="11" y="51"/>
                    </a:cubicBezTo>
                    <a:cubicBezTo>
                      <a:pt x="12" y="50"/>
                      <a:pt x="13" y="50"/>
                      <a:pt x="15" y="50"/>
                    </a:cubicBezTo>
                    <a:cubicBezTo>
                      <a:pt x="20" y="50"/>
                      <a:pt x="23" y="49"/>
                      <a:pt x="23" y="46"/>
                    </a:cubicBezTo>
                    <a:cubicBezTo>
                      <a:pt x="23" y="43"/>
                      <a:pt x="27" y="40"/>
                      <a:pt x="30" y="4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2" name="Freeform 219">
                <a:extLst>
                  <a:ext uri="{FF2B5EF4-FFF2-40B4-BE49-F238E27FC236}">
                    <a16:creationId xmlns:a16="http://schemas.microsoft.com/office/drawing/2014/main" id="{5D656453-8A3F-4C84-88E2-03C9FE70968D}"/>
                  </a:ext>
                </a:extLst>
              </p:cNvPr>
              <p:cNvSpPr>
                <a:spLocks/>
              </p:cNvSpPr>
              <p:nvPr/>
            </p:nvSpPr>
            <p:spPr bwMode="auto">
              <a:xfrm>
                <a:off x="7272045" y="3571738"/>
                <a:ext cx="546593" cy="459738"/>
              </a:xfrm>
              <a:custGeom>
                <a:avLst/>
                <a:gdLst>
                  <a:gd name="T0" fmla="*/ 218 w 218"/>
                  <a:gd name="T1" fmla="*/ 167 h 186"/>
                  <a:gd name="T2" fmla="*/ 197 w 218"/>
                  <a:gd name="T3" fmla="*/ 139 h 186"/>
                  <a:gd name="T4" fmla="*/ 192 w 218"/>
                  <a:gd name="T5" fmla="*/ 133 h 186"/>
                  <a:gd name="T6" fmla="*/ 190 w 218"/>
                  <a:gd name="T7" fmla="*/ 131 h 186"/>
                  <a:gd name="T8" fmla="*/ 189 w 218"/>
                  <a:gd name="T9" fmla="*/ 128 h 186"/>
                  <a:gd name="T10" fmla="*/ 194 w 218"/>
                  <a:gd name="T11" fmla="*/ 109 h 186"/>
                  <a:gd name="T12" fmla="*/ 188 w 218"/>
                  <a:gd name="T13" fmla="*/ 86 h 186"/>
                  <a:gd name="T14" fmla="*/ 189 w 218"/>
                  <a:gd name="T15" fmla="*/ 72 h 186"/>
                  <a:gd name="T16" fmla="*/ 194 w 218"/>
                  <a:gd name="T17" fmla="*/ 61 h 186"/>
                  <a:gd name="T18" fmla="*/ 195 w 218"/>
                  <a:gd name="T19" fmla="*/ 58 h 186"/>
                  <a:gd name="T20" fmla="*/ 196 w 218"/>
                  <a:gd name="T21" fmla="*/ 57 h 186"/>
                  <a:gd name="T22" fmla="*/ 195 w 218"/>
                  <a:gd name="T23" fmla="*/ 53 h 186"/>
                  <a:gd name="T24" fmla="*/ 195 w 218"/>
                  <a:gd name="T25" fmla="*/ 48 h 186"/>
                  <a:gd name="T26" fmla="*/ 194 w 218"/>
                  <a:gd name="T27" fmla="*/ 45 h 186"/>
                  <a:gd name="T28" fmla="*/ 187 w 218"/>
                  <a:gd name="T29" fmla="*/ 44 h 186"/>
                  <a:gd name="T30" fmla="*/ 174 w 218"/>
                  <a:gd name="T31" fmla="*/ 33 h 186"/>
                  <a:gd name="T32" fmla="*/ 160 w 218"/>
                  <a:gd name="T33" fmla="*/ 28 h 186"/>
                  <a:gd name="T34" fmla="*/ 139 w 218"/>
                  <a:gd name="T35" fmla="*/ 23 h 186"/>
                  <a:gd name="T36" fmla="*/ 121 w 218"/>
                  <a:gd name="T37" fmla="*/ 31 h 186"/>
                  <a:gd name="T38" fmla="*/ 120 w 218"/>
                  <a:gd name="T39" fmla="*/ 32 h 186"/>
                  <a:gd name="T40" fmla="*/ 118 w 218"/>
                  <a:gd name="T41" fmla="*/ 33 h 186"/>
                  <a:gd name="T42" fmla="*/ 115 w 218"/>
                  <a:gd name="T43" fmla="*/ 33 h 186"/>
                  <a:gd name="T44" fmla="*/ 111 w 218"/>
                  <a:gd name="T45" fmla="*/ 39 h 186"/>
                  <a:gd name="T46" fmla="*/ 66 w 218"/>
                  <a:gd name="T47" fmla="*/ 33 h 186"/>
                  <a:gd name="T48" fmla="*/ 49 w 218"/>
                  <a:gd name="T49" fmla="*/ 18 h 186"/>
                  <a:gd name="T50" fmla="*/ 47 w 218"/>
                  <a:gd name="T51" fmla="*/ 17 h 186"/>
                  <a:gd name="T52" fmla="*/ 44 w 218"/>
                  <a:gd name="T53" fmla="*/ 15 h 186"/>
                  <a:gd name="T54" fmla="*/ 43 w 218"/>
                  <a:gd name="T55" fmla="*/ 13 h 186"/>
                  <a:gd name="T56" fmla="*/ 37 w 218"/>
                  <a:gd name="T57" fmla="*/ 6 h 186"/>
                  <a:gd name="T58" fmla="*/ 30 w 218"/>
                  <a:gd name="T59" fmla="*/ 11 h 186"/>
                  <a:gd name="T60" fmla="*/ 28 w 218"/>
                  <a:gd name="T61" fmla="*/ 12 h 186"/>
                  <a:gd name="T62" fmla="*/ 22 w 218"/>
                  <a:gd name="T63" fmla="*/ 13 h 186"/>
                  <a:gd name="T64" fmla="*/ 21 w 218"/>
                  <a:gd name="T65" fmla="*/ 13 h 186"/>
                  <a:gd name="T66" fmla="*/ 19 w 218"/>
                  <a:gd name="T67" fmla="*/ 13 h 186"/>
                  <a:gd name="T68" fmla="*/ 7 w 218"/>
                  <a:gd name="T69" fmla="*/ 3 h 186"/>
                  <a:gd name="T70" fmla="*/ 6 w 218"/>
                  <a:gd name="T71" fmla="*/ 0 h 186"/>
                  <a:gd name="T72" fmla="*/ 4 w 218"/>
                  <a:gd name="T73" fmla="*/ 0 h 186"/>
                  <a:gd name="T74" fmla="*/ 2 w 218"/>
                  <a:gd name="T75" fmla="*/ 20 h 186"/>
                  <a:gd name="T76" fmla="*/ 7 w 218"/>
                  <a:gd name="T77" fmla="*/ 35 h 186"/>
                  <a:gd name="T78" fmla="*/ 17 w 218"/>
                  <a:gd name="T79" fmla="*/ 50 h 186"/>
                  <a:gd name="T80" fmla="*/ 22 w 218"/>
                  <a:gd name="T81" fmla="*/ 62 h 186"/>
                  <a:gd name="T82" fmla="*/ 15 w 218"/>
                  <a:gd name="T83" fmla="*/ 73 h 186"/>
                  <a:gd name="T84" fmla="*/ 25 w 218"/>
                  <a:gd name="T85" fmla="*/ 89 h 186"/>
                  <a:gd name="T86" fmla="*/ 30 w 218"/>
                  <a:gd name="T87" fmla="*/ 92 h 186"/>
                  <a:gd name="T88" fmla="*/ 41 w 218"/>
                  <a:gd name="T89" fmla="*/ 101 h 186"/>
                  <a:gd name="T90" fmla="*/ 44 w 218"/>
                  <a:gd name="T91" fmla="*/ 117 h 186"/>
                  <a:gd name="T92" fmla="*/ 52 w 218"/>
                  <a:gd name="T93" fmla="*/ 124 h 186"/>
                  <a:gd name="T94" fmla="*/ 62 w 218"/>
                  <a:gd name="T95" fmla="*/ 123 h 186"/>
                  <a:gd name="T96" fmla="*/ 79 w 218"/>
                  <a:gd name="T97" fmla="*/ 145 h 186"/>
                  <a:gd name="T98" fmla="*/ 122 w 218"/>
                  <a:gd name="T99" fmla="*/ 167 h 186"/>
                  <a:gd name="T100" fmla="*/ 141 w 218"/>
                  <a:gd name="T101" fmla="*/ 162 h 186"/>
                  <a:gd name="T102" fmla="*/ 189 w 218"/>
                  <a:gd name="T103" fmla="*/ 185 h 186"/>
                  <a:gd name="T104" fmla="*/ 199 w 218"/>
                  <a:gd name="T105" fmla="*/ 18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8" h="186">
                    <a:moveTo>
                      <a:pt x="204" y="173"/>
                    </a:moveTo>
                    <a:cubicBezTo>
                      <a:pt x="205" y="172"/>
                      <a:pt x="206" y="172"/>
                      <a:pt x="207" y="171"/>
                    </a:cubicBezTo>
                    <a:cubicBezTo>
                      <a:pt x="210" y="170"/>
                      <a:pt x="214" y="169"/>
                      <a:pt x="217" y="168"/>
                    </a:cubicBezTo>
                    <a:cubicBezTo>
                      <a:pt x="218" y="168"/>
                      <a:pt x="218" y="168"/>
                      <a:pt x="218" y="167"/>
                    </a:cubicBezTo>
                    <a:cubicBezTo>
                      <a:pt x="218" y="165"/>
                      <a:pt x="216" y="162"/>
                      <a:pt x="214" y="162"/>
                    </a:cubicBezTo>
                    <a:cubicBezTo>
                      <a:pt x="213" y="161"/>
                      <a:pt x="213" y="159"/>
                      <a:pt x="212" y="156"/>
                    </a:cubicBezTo>
                    <a:cubicBezTo>
                      <a:pt x="212" y="153"/>
                      <a:pt x="212" y="150"/>
                      <a:pt x="209" y="149"/>
                    </a:cubicBezTo>
                    <a:cubicBezTo>
                      <a:pt x="203" y="146"/>
                      <a:pt x="198" y="143"/>
                      <a:pt x="197" y="139"/>
                    </a:cubicBezTo>
                    <a:cubicBezTo>
                      <a:pt x="196" y="137"/>
                      <a:pt x="195" y="136"/>
                      <a:pt x="193" y="134"/>
                    </a:cubicBezTo>
                    <a:cubicBezTo>
                      <a:pt x="193" y="134"/>
                      <a:pt x="192" y="134"/>
                      <a:pt x="192" y="133"/>
                    </a:cubicBezTo>
                    <a:cubicBezTo>
                      <a:pt x="192" y="133"/>
                      <a:pt x="192" y="133"/>
                      <a:pt x="192" y="133"/>
                    </a:cubicBezTo>
                    <a:cubicBezTo>
                      <a:pt x="192" y="133"/>
                      <a:pt x="192" y="133"/>
                      <a:pt x="192" y="133"/>
                    </a:cubicBezTo>
                    <a:cubicBezTo>
                      <a:pt x="192" y="133"/>
                      <a:pt x="192" y="133"/>
                      <a:pt x="191" y="133"/>
                    </a:cubicBezTo>
                    <a:cubicBezTo>
                      <a:pt x="190" y="131"/>
                      <a:pt x="190" y="131"/>
                      <a:pt x="190" y="131"/>
                    </a:cubicBezTo>
                    <a:cubicBezTo>
                      <a:pt x="190" y="131"/>
                      <a:pt x="190" y="131"/>
                      <a:pt x="190" y="131"/>
                    </a:cubicBezTo>
                    <a:cubicBezTo>
                      <a:pt x="190" y="131"/>
                      <a:pt x="190" y="131"/>
                      <a:pt x="190" y="131"/>
                    </a:cubicBezTo>
                    <a:cubicBezTo>
                      <a:pt x="190" y="131"/>
                      <a:pt x="190" y="131"/>
                      <a:pt x="190" y="130"/>
                    </a:cubicBezTo>
                    <a:cubicBezTo>
                      <a:pt x="190" y="130"/>
                      <a:pt x="190" y="130"/>
                      <a:pt x="189" y="130"/>
                    </a:cubicBezTo>
                    <a:cubicBezTo>
                      <a:pt x="189" y="129"/>
                      <a:pt x="189" y="129"/>
                      <a:pt x="189" y="128"/>
                    </a:cubicBezTo>
                    <a:cubicBezTo>
                      <a:pt x="189" y="128"/>
                      <a:pt x="189" y="128"/>
                      <a:pt x="189" y="128"/>
                    </a:cubicBezTo>
                    <a:cubicBezTo>
                      <a:pt x="189" y="127"/>
                      <a:pt x="190" y="126"/>
                      <a:pt x="192" y="125"/>
                    </a:cubicBezTo>
                    <a:cubicBezTo>
                      <a:pt x="192" y="124"/>
                      <a:pt x="193" y="124"/>
                      <a:pt x="194" y="123"/>
                    </a:cubicBezTo>
                    <a:cubicBezTo>
                      <a:pt x="197" y="120"/>
                      <a:pt x="202" y="115"/>
                      <a:pt x="201" y="113"/>
                    </a:cubicBezTo>
                    <a:cubicBezTo>
                      <a:pt x="200" y="110"/>
                      <a:pt x="197" y="110"/>
                      <a:pt x="194" y="109"/>
                    </a:cubicBezTo>
                    <a:cubicBezTo>
                      <a:pt x="192" y="109"/>
                      <a:pt x="190" y="108"/>
                      <a:pt x="190" y="107"/>
                    </a:cubicBezTo>
                    <a:cubicBezTo>
                      <a:pt x="189" y="106"/>
                      <a:pt x="189" y="105"/>
                      <a:pt x="189" y="103"/>
                    </a:cubicBezTo>
                    <a:cubicBezTo>
                      <a:pt x="189" y="100"/>
                      <a:pt x="189" y="97"/>
                      <a:pt x="188" y="94"/>
                    </a:cubicBezTo>
                    <a:cubicBezTo>
                      <a:pt x="187" y="91"/>
                      <a:pt x="187" y="88"/>
                      <a:pt x="188" y="86"/>
                    </a:cubicBezTo>
                    <a:cubicBezTo>
                      <a:pt x="188" y="85"/>
                      <a:pt x="188" y="85"/>
                      <a:pt x="188" y="84"/>
                    </a:cubicBezTo>
                    <a:cubicBezTo>
                      <a:pt x="188" y="83"/>
                      <a:pt x="188" y="83"/>
                      <a:pt x="188" y="82"/>
                    </a:cubicBezTo>
                    <a:cubicBezTo>
                      <a:pt x="186" y="80"/>
                      <a:pt x="188" y="76"/>
                      <a:pt x="189" y="73"/>
                    </a:cubicBezTo>
                    <a:cubicBezTo>
                      <a:pt x="189" y="73"/>
                      <a:pt x="189" y="72"/>
                      <a:pt x="189" y="72"/>
                    </a:cubicBezTo>
                    <a:cubicBezTo>
                      <a:pt x="190" y="71"/>
                      <a:pt x="190" y="70"/>
                      <a:pt x="191" y="69"/>
                    </a:cubicBezTo>
                    <a:cubicBezTo>
                      <a:pt x="192" y="68"/>
                      <a:pt x="194" y="66"/>
                      <a:pt x="194" y="63"/>
                    </a:cubicBezTo>
                    <a:cubicBezTo>
                      <a:pt x="194" y="63"/>
                      <a:pt x="194" y="62"/>
                      <a:pt x="194" y="61"/>
                    </a:cubicBezTo>
                    <a:cubicBezTo>
                      <a:pt x="194" y="61"/>
                      <a:pt x="194" y="61"/>
                      <a:pt x="194" y="61"/>
                    </a:cubicBezTo>
                    <a:cubicBezTo>
                      <a:pt x="194" y="61"/>
                      <a:pt x="194" y="60"/>
                      <a:pt x="194" y="60"/>
                    </a:cubicBezTo>
                    <a:cubicBezTo>
                      <a:pt x="194" y="60"/>
                      <a:pt x="194" y="60"/>
                      <a:pt x="194" y="60"/>
                    </a:cubicBezTo>
                    <a:cubicBezTo>
                      <a:pt x="195" y="59"/>
                      <a:pt x="195" y="59"/>
                      <a:pt x="195" y="59"/>
                    </a:cubicBezTo>
                    <a:cubicBezTo>
                      <a:pt x="195" y="59"/>
                      <a:pt x="195" y="58"/>
                      <a:pt x="195" y="58"/>
                    </a:cubicBezTo>
                    <a:cubicBezTo>
                      <a:pt x="195" y="58"/>
                      <a:pt x="195" y="58"/>
                      <a:pt x="195" y="58"/>
                    </a:cubicBezTo>
                    <a:cubicBezTo>
                      <a:pt x="195" y="58"/>
                      <a:pt x="196" y="58"/>
                      <a:pt x="196" y="58"/>
                    </a:cubicBezTo>
                    <a:cubicBezTo>
                      <a:pt x="196" y="58"/>
                      <a:pt x="196" y="58"/>
                      <a:pt x="196" y="58"/>
                    </a:cubicBezTo>
                    <a:cubicBezTo>
                      <a:pt x="196" y="57"/>
                      <a:pt x="196" y="57"/>
                      <a:pt x="196" y="57"/>
                    </a:cubicBezTo>
                    <a:cubicBezTo>
                      <a:pt x="196" y="57"/>
                      <a:pt x="196" y="56"/>
                      <a:pt x="196" y="56"/>
                    </a:cubicBezTo>
                    <a:cubicBezTo>
                      <a:pt x="196" y="56"/>
                      <a:pt x="196" y="55"/>
                      <a:pt x="195" y="55"/>
                    </a:cubicBezTo>
                    <a:cubicBezTo>
                      <a:pt x="195" y="55"/>
                      <a:pt x="195" y="54"/>
                      <a:pt x="195" y="54"/>
                    </a:cubicBezTo>
                    <a:cubicBezTo>
                      <a:pt x="195" y="53"/>
                      <a:pt x="195" y="53"/>
                      <a:pt x="195" y="53"/>
                    </a:cubicBezTo>
                    <a:cubicBezTo>
                      <a:pt x="195" y="52"/>
                      <a:pt x="195" y="52"/>
                      <a:pt x="195" y="52"/>
                    </a:cubicBezTo>
                    <a:cubicBezTo>
                      <a:pt x="195" y="51"/>
                      <a:pt x="195" y="51"/>
                      <a:pt x="195" y="51"/>
                    </a:cubicBezTo>
                    <a:cubicBezTo>
                      <a:pt x="195" y="50"/>
                      <a:pt x="195" y="50"/>
                      <a:pt x="195" y="50"/>
                    </a:cubicBezTo>
                    <a:cubicBezTo>
                      <a:pt x="195" y="49"/>
                      <a:pt x="195" y="49"/>
                      <a:pt x="195" y="48"/>
                    </a:cubicBezTo>
                    <a:cubicBezTo>
                      <a:pt x="195" y="48"/>
                      <a:pt x="194" y="48"/>
                      <a:pt x="194" y="48"/>
                    </a:cubicBezTo>
                    <a:cubicBezTo>
                      <a:pt x="194" y="47"/>
                      <a:pt x="194" y="47"/>
                      <a:pt x="194" y="47"/>
                    </a:cubicBezTo>
                    <a:cubicBezTo>
                      <a:pt x="194" y="46"/>
                      <a:pt x="194" y="46"/>
                      <a:pt x="194" y="46"/>
                    </a:cubicBezTo>
                    <a:cubicBezTo>
                      <a:pt x="194" y="46"/>
                      <a:pt x="194" y="45"/>
                      <a:pt x="194" y="45"/>
                    </a:cubicBezTo>
                    <a:cubicBezTo>
                      <a:pt x="194" y="45"/>
                      <a:pt x="194" y="45"/>
                      <a:pt x="194" y="45"/>
                    </a:cubicBezTo>
                    <a:cubicBezTo>
                      <a:pt x="194" y="45"/>
                      <a:pt x="194" y="44"/>
                      <a:pt x="194" y="44"/>
                    </a:cubicBezTo>
                    <a:cubicBezTo>
                      <a:pt x="194" y="44"/>
                      <a:pt x="193" y="44"/>
                      <a:pt x="190" y="44"/>
                    </a:cubicBezTo>
                    <a:cubicBezTo>
                      <a:pt x="189" y="44"/>
                      <a:pt x="188" y="44"/>
                      <a:pt x="187" y="44"/>
                    </a:cubicBezTo>
                    <a:cubicBezTo>
                      <a:pt x="187" y="44"/>
                      <a:pt x="187" y="44"/>
                      <a:pt x="187" y="44"/>
                    </a:cubicBezTo>
                    <a:cubicBezTo>
                      <a:pt x="185" y="44"/>
                      <a:pt x="184" y="42"/>
                      <a:pt x="183" y="40"/>
                    </a:cubicBezTo>
                    <a:cubicBezTo>
                      <a:pt x="182" y="39"/>
                      <a:pt x="180" y="38"/>
                      <a:pt x="180" y="38"/>
                    </a:cubicBezTo>
                    <a:cubicBezTo>
                      <a:pt x="176" y="38"/>
                      <a:pt x="174" y="35"/>
                      <a:pt x="174" y="33"/>
                    </a:cubicBezTo>
                    <a:cubicBezTo>
                      <a:pt x="173" y="32"/>
                      <a:pt x="170" y="30"/>
                      <a:pt x="166" y="30"/>
                    </a:cubicBezTo>
                    <a:cubicBezTo>
                      <a:pt x="166" y="30"/>
                      <a:pt x="165" y="30"/>
                      <a:pt x="165" y="31"/>
                    </a:cubicBezTo>
                    <a:cubicBezTo>
                      <a:pt x="162" y="31"/>
                      <a:pt x="161" y="29"/>
                      <a:pt x="160" y="28"/>
                    </a:cubicBezTo>
                    <a:cubicBezTo>
                      <a:pt x="160" y="28"/>
                      <a:pt x="160" y="28"/>
                      <a:pt x="160" y="28"/>
                    </a:cubicBezTo>
                    <a:cubicBezTo>
                      <a:pt x="160" y="28"/>
                      <a:pt x="160" y="28"/>
                      <a:pt x="160" y="28"/>
                    </a:cubicBezTo>
                    <a:cubicBezTo>
                      <a:pt x="158" y="28"/>
                      <a:pt x="152" y="26"/>
                      <a:pt x="150" y="24"/>
                    </a:cubicBezTo>
                    <a:cubicBezTo>
                      <a:pt x="150" y="23"/>
                      <a:pt x="147" y="22"/>
                      <a:pt x="144" y="22"/>
                    </a:cubicBezTo>
                    <a:cubicBezTo>
                      <a:pt x="141" y="22"/>
                      <a:pt x="139" y="23"/>
                      <a:pt x="139" y="23"/>
                    </a:cubicBezTo>
                    <a:cubicBezTo>
                      <a:pt x="138" y="25"/>
                      <a:pt x="136" y="25"/>
                      <a:pt x="135" y="25"/>
                    </a:cubicBezTo>
                    <a:cubicBezTo>
                      <a:pt x="134" y="25"/>
                      <a:pt x="133" y="25"/>
                      <a:pt x="133" y="25"/>
                    </a:cubicBezTo>
                    <a:cubicBezTo>
                      <a:pt x="132" y="25"/>
                      <a:pt x="131" y="25"/>
                      <a:pt x="130" y="25"/>
                    </a:cubicBezTo>
                    <a:cubicBezTo>
                      <a:pt x="128" y="25"/>
                      <a:pt x="123" y="29"/>
                      <a:pt x="121" y="31"/>
                    </a:cubicBezTo>
                    <a:cubicBezTo>
                      <a:pt x="121" y="32"/>
                      <a:pt x="121" y="32"/>
                      <a:pt x="121" y="32"/>
                    </a:cubicBezTo>
                    <a:cubicBezTo>
                      <a:pt x="121" y="32"/>
                      <a:pt x="121" y="32"/>
                      <a:pt x="121" y="32"/>
                    </a:cubicBezTo>
                    <a:cubicBezTo>
                      <a:pt x="121" y="32"/>
                      <a:pt x="120" y="32"/>
                      <a:pt x="120" y="32"/>
                    </a:cubicBezTo>
                    <a:cubicBezTo>
                      <a:pt x="120" y="32"/>
                      <a:pt x="120" y="32"/>
                      <a:pt x="120" y="32"/>
                    </a:cubicBezTo>
                    <a:cubicBezTo>
                      <a:pt x="120" y="32"/>
                      <a:pt x="120" y="32"/>
                      <a:pt x="120" y="32"/>
                    </a:cubicBezTo>
                    <a:cubicBezTo>
                      <a:pt x="120" y="33"/>
                      <a:pt x="119" y="33"/>
                      <a:pt x="119" y="33"/>
                    </a:cubicBezTo>
                    <a:cubicBezTo>
                      <a:pt x="119" y="33"/>
                      <a:pt x="119" y="33"/>
                      <a:pt x="119" y="33"/>
                    </a:cubicBezTo>
                    <a:cubicBezTo>
                      <a:pt x="119" y="33"/>
                      <a:pt x="118" y="33"/>
                      <a:pt x="118" y="33"/>
                    </a:cubicBezTo>
                    <a:cubicBezTo>
                      <a:pt x="118" y="33"/>
                      <a:pt x="118" y="33"/>
                      <a:pt x="118" y="33"/>
                    </a:cubicBezTo>
                    <a:cubicBezTo>
                      <a:pt x="117" y="33"/>
                      <a:pt x="117" y="33"/>
                      <a:pt x="117" y="33"/>
                    </a:cubicBezTo>
                    <a:cubicBezTo>
                      <a:pt x="117" y="33"/>
                      <a:pt x="116" y="33"/>
                      <a:pt x="116" y="33"/>
                    </a:cubicBezTo>
                    <a:cubicBezTo>
                      <a:pt x="116" y="33"/>
                      <a:pt x="115" y="33"/>
                      <a:pt x="115" y="33"/>
                    </a:cubicBezTo>
                    <a:cubicBezTo>
                      <a:pt x="115" y="33"/>
                      <a:pt x="114" y="33"/>
                      <a:pt x="114" y="34"/>
                    </a:cubicBezTo>
                    <a:cubicBezTo>
                      <a:pt x="114" y="34"/>
                      <a:pt x="113" y="34"/>
                      <a:pt x="113" y="34"/>
                    </a:cubicBezTo>
                    <a:cubicBezTo>
                      <a:pt x="113" y="34"/>
                      <a:pt x="112" y="34"/>
                      <a:pt x="112" y="34"/>
                    </a:cubicBezTo>
                    <a:cubicBezTo>
                      <a:pt x="112" y="37"/>
                      <a:pt x="112" y="38"/>
                      <a:pt x="111" y="39"/>
                    </a:cubicBezTo>
                    <a:cubicBezTo>
                      <a:pt x="109" y="42"/>
                      <a:pt x="95" y="45"/>
                      <a:pt x="86" y="45"/>
                    </a:cubicBezTo>
                    <a:cubicBezTo>
                      <a:pt x="86" y="45"/>
                      <a:pt x="86" y="45"/>
                      <a:pt x="86" y="45"/>
                    </a:cubicBezTo>
                    <a:cubicBezTo>
                      <a:pt x="81" y="45"/>
                      <a:pt x="78" y="42"/>
                      <a:pt x="75" y="39"/>
                    </a:cubicBezTo>
                    <a:cubicBezTo>
                      <a:pt x="73" y="35"/>
                      <a:pt x="70" y="33"/>
                      <a:pt x="66" y="33"/>
                    </a:cubicBezTo>
                    <a:cubicBezTo>
                      <a:pt x="58" y="33"/>
                      <a:pt x="52" y="26"/>
                      <a:pt x="51" y="19"/>
                    </a:cubicBezTo>
                    <a:cubicBezTo>
                      <a:pt x="51" y="19"/>
                      <a:pt x="51" y="19"/>
                      <a:pt x="51" y="19"/>
                    </a:cubicBezTo>
                    <a:cubicBezTo>
                      <a:pt x="50" y="19"/>
                      <a:pt x="50" y="19"/>
                      <a:pt x="50" y="18"/>
                    </a:cubicBezTo>
                    <a:cubicBezTo>
                      <a:pt x="50" y="18"/>
                      <a:pt x="49" y="18"/>
                      <a:pt x="49" y="18"/>
                    </a:cubicBezTo>
                    <a:cubicBezTo>
                      <a:pt x="49" y="18"/>
                      <a:pt x="49" y="18"/>
                      <a:pt x="49" y="18"/>
                    </a:cubicBezTo>
                    <a:cubicBezTo>
                      <a:pt x="48" y="18"/>
                      <a:pt x="48" y="18"/>
                      <a:pt x="48" y="17"/>
                    </a:cubicBezTo>
                    <a:cubicBezTo>
                      <a:pt x="48" y="17"/>
                      <a:pt x="47" y="17"/>
                      <a:pt x="47" y="17"/>
                    </a:cubicBezTo>
                    <a:cubicBezTo>
                      <a:pt x="47" y="17"/>
                      <a:pt x="47" y="17"/>
                      <a:pt x="47" y="17"/>
                    </a:cubicBezTo>
                    <a:cubicBezTo>
                      <a:pt x="46" y="17"/>
                      <a:pt x="46" y="16"/>
                      <a:pt x="46" y="16"/>
                    </a:cubicBezTo>
                    <a:cubicBezTo>
                      <a:pt x="46" y="16"/>
                      <a:pt x="46" y="16"/>
                      <a:pt x="45" y="16"/>
                    </a:cubicBezTo>
                    <a:cubicBezTo>
                      <a:pt x="45" y="16"/>
                      <a:pt x="45" y="16"/>
                      <a:pt x="45" y="16"/>
                    </a:cubicBezTo>
                    <a:cubicBezTo>
                      <a:pt x="45" y="15"/>
                      <a:pt x="45" y="15"/>
                      <a:pt x="44" y="15"/>
                    </a:cubicBezTo>
                    <a:cubicBezTo>
                      <a:pt x="44" y="15"/>
                      <a:pt x="44" y="15"/>
                      <a:pt x="44" y="15"/>
                    </a:cubicBezTo>
                    <a:cubicBezTo>
                      <a:pt x="44" y="15"/>
                      <a:pt x="44" y="14"/>
                      <a:pt x="44" y="14"/>
                    </a:cubicBezTo>
                    <a:cubicBezTo>
                      <a:pt x="44" y="14"/>
                      <a:pt x="43" y="14"/>
                      <a:pt x="43" y="14"/>
                    </a:cubicBezTo>
                    <a:cubicBezTo>
                      <a:pt x="43" y="14"/>
                      <a:pt x="43" y="14"/>
                      <a:pt x="43" y="13"/>
                    </a:cubicBezTo>
                    <a:cubicBezTo>
                      <a:pt x="43" y="13"/>
                      <a:pt x="43" y="12"/>
                      <a:pt x="43" y="12"/>
                    </a:cubicBezTo>
                    <a:cubicBezTo>
                      <a:pt x="44" y="11"/>
                      <a:pt x="45" y="5"/>
                      <a:pt x="44" y="3"/>
                    </a:cubicBezTo>
                    <a:cubicBezTo>
                      <a:pt x="43" y="3"/>
                      <a:pt x="43" y="2"/>
                      <a:pt x="42" y="3"/>
                    </a:cubicBezTo>
                    <a:cubicBezTo>
                      <a:pt x="41" y="4"/>
                      <a:pt x="39" y="5"/>
                      <a:pt x="37" y="6"/>
                    </a:cubicBezTo>
                    <a:cubicBezTo>
                      <a:pt x="35" y="7"/>
                      <a:pt x="33" y="9"/>
                      <a:pt x="31" y="10"/>
                    </a:cubicBezTo>
                    <a:cubicBezTo>
                      <a:pt x="31" y="10"/>
                      <a:pt x="31" y="10"/>
                      <a:pt x="31" y="10"/>
                    </a:cubicBezTo>
                    <a:cubicBezTo>
                      <a:pt x="30" y="10"/>
                      <a:pt x="30" y="11"/>
                      <a:pt x="30" y="11"/>
                    </a:cubicBezTo>
                    <a:cubicBezTo>
                      <a:pt x="30" y="11"/>
                      <a:pt x="30" y="11"/>
                      <a:pt x="30" y="11"/>
                    </a:cubicBezTo>
                    <a:cubicBezTo>
                      <a:pt x="29" y="11"/>
                      <a:pt x="29" y="11"/>
                      <a:pt x="29" y="11"/>
                    </a:cubicBezTo>
                    <a:cubicBezTo>
                      <a:pt x="29" y="11"/>
                      <a:pt x="29" y="11"/>
                      <a:pt x="29" y="11"/>
                    </a:cubicBezTo>
                    <a:cubicBezTo>
                      <a:pt x="29" y="11"/>
                      <a:pt x="29" y="11"/>
                      <a:pt x="29" y="11"/>
                    </a:cubicBezTo>
                    <a:cubicBezTo>
                      <a:pt x="28" y="12"/>
                      <a:pt x="28" y="12"/>
                      <a:pt x="28" y="12"/>
                    </a:cubicBezTo>
                    <a:cubicBezTo>
                      <a:pt x="28" y="12"/>
                      <a:pt x="28" y="12"/>
                      <a:pt x="28" y="12"/>
                    </a:cubicBezTo>
                    <a:cubicBezTo>
                      <a:pt x="27" y="12"/>
                      <a:pt x="26" y="12"/>
                      <a:pt x="25" y="13"/>
                    </a:cubicBezTo>
                    <a:cubicBezTo>
                      <a:pt x="25" y="13"/>
                      <a:pt x="25" y="13"/>
                      <a:pt x="25" y="13"/>
                    </a:cubicBezTo>
                    <a:cubicBezTo>
                      <a:pt x="24" y="13"/>
                      <a:pt x="23" y="13"/>
                      <a:pt x="22" y="13"/>
                    </a:cubicBezTo>
                    <a:cubicBezTo>
                      <a:pt x="22" y="13"/>
                      <a:pt x="22" y="13"/>
                      <a:pt x="22" y="13"/>
                    </a:cubicBezTo>
                    <a:cubicBezTo>
                      <a:pt x="22" y="13"/>
                      <a:pt x="22" y="13"/>
                      <a:pt x="22" y="13"/>
                    </a:cubicBezTo>
                    <a:cubicBezTo>
                      <a:pt x="22" y="13"/>
                      <a:pt x="21" y="13"/>
                      <a:pt x="21" y="13"/>
                    </a:cubicBezTo>
                    <a:cubicBezTo>
                      <a:pt x="21" y="13"/>
                      <a:pt x="21" y="13"/>
                      <a:pt x="21" y="13"/>
                    </a:cubicBezTo>
                    <a:cubicBezTo>
                      <a:pt x="21" y="13"/>
                      <a:pt x="21" y="13"/>
                      <a:pt x="21" y="13"/>
                    </a:cubicBezTo>
                    <a:cubicBezTo>
                      <a:pt x="20" y="13"/>
                      <a:pt x="20" y="13"/>
                      <a:pt x="20" y="13"/>
                    </a:cubicBezTo>
                    <a:cubicBezTo>
                      <a:pt x="20" y="13"/>
                      <a:pt x="20" y="13"/>
                      <a:pt x="20" y="13"/>
                    </a:cubicBezTo>
                    <a:cubicBezTo>
                      <a:pt x="19" y="13"/>
                      <a:pt x="19" y="13"/>
                      <a:pt x="19" y="13"/>
                    </a:cubicBezTo>
                    <a:cubicBezTo>
                      <a:pt x="15" y="12"/>
                      <a:pt x="13" y="12"/>
                      <a:pt x="13" y="11"/>
                    </a:cubicBezTo>
                    <a:cubicBezTo>
                      <a:pt x="12" y="10"/>
                      <a:pt x="12" y="10"/>
                      <a:pt x="12" y="10"/>
                    </a:cubicBezTo>
                    <a:cubicBezTo>
                      <a:pt x="12" y="9"/>
                      <a:pt x="12" y="9"/>
                      <a:pt x="11" y="8"/>
                    </a:cubicBezTo>
                    <a:cubicBezTo>
                      <a:pt x="8" y="7"/>
                      <a:pt x="8" y="5"/>
                      <a:pt x="7" y="3"/>
                    </a:cubicBezTo>
                    <a:cubicBezTo>
                      <a:pt x="7" y="3"/>
                      <a:pt x="7" y="3"/>
                      <a:pt x="7" y="3"/>
                    </a:cubicBezTo>
                    <a:cubicBezTo>
                      <a:pt x="7" y="2"/>
                      <a:pt x="7" y="1"/>
                      <a:pt x="6" y="1"/>
                    </a:cubicBezTo>
                    <a:cubicBezTo>
                      <a:pt x="6" y="1"/>
                      <a:pt x="6" y="1"/>
                      <a:pt x="6" y="1"/>
                    </a:cubicBezTo>
                    <a:cubicBezTo>
                      <a:pt x="6" y="1"/>
                      <a:pt x="6" y="1"/>
                      <a:pt x="6" y="0"/>
                    </a:cubicBezTo>
                    <a:cubicBezTo>
                      <a:pt x="6" y="0"/>
                      <a:pt x="6" y="0"/>
                      <a:pt x="6" y="0"/>
                    </a:cubicBezTo>
                    <a:cubicBezTo>
                      <a:pt x="5" y="0"/>
                      <a:pt x="5" y="0"/>
                      <a:pt x="5" y="0"/>
                    </a:cubicBezTo>
                    <a:cubicBezTo>
                      <a:pt x="4" y="0"/>
                      <a:pt x="4" y="0"/>
                      <a:pt x="4" y="0"/>
                    </a:cubicBezTo>
                    <a:cubicBezTo>
                      <a:pt x="4" y="0"/>
                      <a:pt x="4" y="0"/>
                      <a:pt x="4" y="0"/>
                    </a:cubicBezTo>
                    <a:cubicBezTo>
                      <a:pt x="3" y="0"/>
                      <a:pt x="3" y="0"/>
                      <a:pt x="3" y="2"/>
                    </a:cubicBezTo>
                    <a:cubicBezTo>
                      <a:pt x="3" y="4"/>
                      <a:pt x="3" y="6"/>
                      <a:pt x="1" y="6"/>
                    </a:cubicBezTo>
                    <a:cubicBezTo>
                      <a:pt x="0" y="6"/>
                      <a:pt x="1" y="11"/>
                      <a:pt x="2" y="14"/>
                    </a:cubicBezTo>
                    <a:cubicBezTo>
                      <a:pt x="3" y="15"/>
                      <a:pt x="2" y="17"/>
                      <a:pt x="2" y="20"/>
                    </a:cubicBezTo>
                    <a:cubicBezTo>
                      <a:pt x="2" y="22"/>
                      <a:pt x="1" y="24"/>
                      <a:pt x="2" y="25"/>
                    </a:cubicBezTo>
                    <a:cubicBezTo>
                      <a:pt x="3" y="26"/>
                      <a:pt x="5" y="29"/>
                      <a:pt x="6" y="30"/>
                    </a:cubicBezTo>
                    <a:cubicBezTo>
                      <a:pt x="7" y="33"/>
                      <a:pt x="8" y="34"/>
                      <a:pt x="7" y="35"/>
                    </a:cubicBezTo>
                    <a:cubicBezTo>
                      <a:pt x="7" y="35"/>
                      <a:pt x="7" y="35"/>
                      <a:pt x="7" y="35"/>
                    </a:cubicBezTo>
                    <a:cubicBezTo>
                      <a:pt x="7" y="35"/>
                      <a:pt x="7" y="35"/>
                      <a:pt x="7" y="35"/>
                    </a:cubicBezTo>
                    <a:cubicBezTo>
                      <a:pt x="8" y="36"/>
                      <a:pt x="8" y="37"/>
                      <a:pt x="9" y="38"/>
                    </a:cubicBezTo>
                    <a:cubicBezTo>
                      <a:pt x="10" y="40"/>
                      <a:pt x="11" y="42"/>
                      <a:pt x="11" y="44"/>
                    </a:cubicBezTo>
                    <a:cubicBezTo>
                      <a:pt x="11" y="47"/>
                      <a:pt x="15" y="50"/>
                      <a:pt x="17" y="50"/>
                    </a:cubicBezTo>
                    <a:cubicBezTo>
                      <a:pt x="18" y="50"/>
                      <a:pt x="21" y="50"/>
                      <a:pt x="22" y="52"/>
                    </a:cubicBezTo>
                    <a:cubicBezTo>
                      <a:pt x="22" y="53"/>
                      <a:pt x="23" y="54"/>
                      <a:pt x="22" y="55"/>
                    </a:cubicBezTo>
                    <a:cubicBezTo>
                      <a:pt x="22" y="56"/>
                      <a:pt x="22" y="57"/>
                      <a:pt x="22" y="58"/>
                    </a:cubicBezTo>
                    <a:cubicBezTo>
                      <a:pt x="22" y="59"/>
                      <a:pt x="22" y="61"/>
                      <a:pt x="22" y="62"/>
                    </a:cubicBezTo>
                    <a:cubicBezTo>
                      <a:pt x="21" y="62"/>
                      <a:pt x="21" y="62"/>
                      <a:pt x="20" y="62"/>
                    </a:cubicBezTo>
                    <a:cubicBezTo>
                      <a:pt x="19" y="62"/>
                      <a:pt x="19" y="65"/>
                      <a:pt x="18" y="66"/>
                    </a:cubicBezTo>
                    <a:cubicBezTo>
                      <a:pt x="18" y="68"/>
                      <a:pt x="17" y="70"/>
                      <a:pt x="16" y="71"/>
                    </a:cubicBezTo>
                    <a:cubicBezTo>
                      <a:pt x="16" y="71"/>
                      <a:pt x="15" y="72"/>
                      <a:pt x="15" y="73"/>
                    </a:cubicBezTo>
                    <a:cubicBezTo>
                      <a:pt x="15" y="76"/>
                      <a:pt x="17" y="79"/>
                      <a:pt x="17" y="80"/>
                    </a:cubicBezTo>
                    <a:cubicBezTo>
                      <a:pt x="21" y="82"/>
                      <a:pt x="23" y="84"/>
                      <a:pt x="23" y="87"/>
                    </a:cubicBezTo>
                    <a:cubicBezTo>
                      <a:pt x="23" y="87"/>
                      <a:pt x="23" y="87"/>
                      <a:pt x="23" y="88"/>
                    </a:cubicBezTo>
                    <a:cubicBezTo>
                      <a:pt x="24" y="88"/>
                      <a:pt x="24" y="89"/>
                      <a:pt x="25" y="89"/>
                    </a:cubicBezTo>
                    <a:cubicBezTo>
                      <a:pt x="25" y="90"/>
                      <a:pt x="25" y="90"/>
                      <a:pt x="26" y="90"/>
                    </a:cubicBezTo>
                    <a:cubicBezTo>
                      <a:pt x="26" y="90"/>
                      <a:pt x="26" y="90"/>
                      <a:pt x="27" y="91"/>
                    </a:cubicBezTo>
                    <a:cubicBezTo>
                      <a:pt x="27" y="91"/>
                      <a:pt x="28" y="91"/>
                      <a:pt x="28" y="92"/>
                    </a:cubicBezTo>
                    <a:cubicBezTo>
                      <a:pt x="29" y="92"/>
                      <a:pt x="29" y="92"/>
                      <a:pt x="30" y="92"/>
                    </a:cubicBezTo>
                    <a:cubicBezTo>
                      <a:pt x="30" y="92"/>
                      <a:pt x="30" y="92"/>
                      <a:pt x="30" y="92"/>
                    </a:cubicBezTo>
                    <a:cubicBezTo>
                      <a:pt x="32" y="93"/>
                      <a:pt x="34" y="94"/>
                      <a:pt x="35" y="94"/>
                    </a:cubicBezTo>
                    <a:cubicBezTo>
                      <a:pt x="37" y="95"/>
                      <a:pt x="38" y="97"/>
                      <a:pt x="39" y="99"/>
                    </a:cubicBezTo>
                    <a:cubicBezTo>
                      <a:pt x="40" y="100"/>
                      <a:pt x="40" y="101"/>
                      <a:pt x="41" y="101"/>
                    </a:cubicBezTo>
                    <a:cubicBezTo>
                      <a:pt x="42" y="103"/>
                      <a:pt x="41" y="105"/>
                      <a:pt x="41" y="106"/>
                    </a:cubicBezTo>
                    <a:cubicBezTo>
                      <a:pt x="40" y="107"/>
                      <a:pt x="40" y="109"/>
                      <a:pt x="40" y="109"/>
                    </a:cubicBezTo>
                    <a:cubicBezTo>
                      <a:pt x="40" y="110"/>
                      <a:pt x="41" y="111"/>
                      <a:pt x="41" y="111"/>
                    </a:cubicBezTo>
                    <a:cubicBezTo>
                      <a:pt x="43" y="113"/>
                      <a:pt x="44" y="114"/>
                      <a:pt x="44" y="117"/>
                    </a:cubicBezTo>
                    <a:cubicBezTo>
                      <a:pt x="44" y="117"/>
                      <a:pt x="44" y="118"/>
                      <a:pt x="44" y="119"/>
                    </a:cubicBezTo>
                    <a:cubicBezTo>
                      <a:pt x="45" y="120"/>
                      <a:pt x="48" y="123"/>
                      <a:pt x="50" y="125"/>
                    </a:cubicBezTo>
                    <a:cubicBezTo>
                      <a:pt x="50" y="125"/>
                      <a:pt x="50" y="125"/>
                      <a:pt x="50" y="125"/>
                    </a:cubicBezTo>
                    <a:cubicBezTo>
                      <a:pt x="50" y="125"/>
                      <a:pt x="51" y="124"/>
                      <a:pt x="52" y="124"/>
                    </a:cubicBezTo>
                    <a:cubicBezTo>
                      <a:pt x="53" y="124"/>
                      <a:pt x="54" y="124"/>
                      <a:pt x="54" y="123"/>
                    </a:cubicBezTo>
                    <a:cubicBezTo>
                      <a:pt x="55" y="123"/>
                      <a:pt x="55" y="122"/>
                      <a:pt x="56" y="122"/>
                    </a:cubicBezTo>
                    <a:cubicBezTo>
                      <a:pt x="57" y="122"/>
                      <a:pt x="57" y="123"/>
                      <a:pt x="58" y="123"/>
                    </a:cubicBezTo>
                    <a:cubicBezTo>
                      <a:pt x="59" y="124"/>
                      <a:pt x="61" y="124"/>
                      <a:pt x="62" y="123"/>
                    </a:cubicBezTo>
                    <a:cubicBezTo>
                      <a:pt x="63" y="123"/>
                      <a:pt x="64" y="123"/>
                      <a:pt x="65" y="123"/>
                    </a:cubicBezTo>
                    <a:cubicBezTo>
                      <a:pt x="65" y="123"/>
                      <a:pt x="65" y="123"/>
                      <a:pt x="65" y="123"/>
                    </a:cubicBezTo>
                    <a:cubicBezTo>
                      <a:pt x="68" y="123"/>
                      <a:pt x="73" y="133"/>
                      <a:pt x="77" y="141"/>
                    </a:cubicBezTo>
                    <a:cubicBezTo>
                      <a:pt x="78" y="142"/>
                      <a:pt x="79" y="144"/>
                      <a:pt x="79" y="145"/>
                    </a:cubicBezTo>
                    <a:cubicBezTo>
                      <a:pt x="81" y="148"/>
                      <a:pt x="81" y="149"/>
                      <a:pt x="84" y="151"/>
                    </a:cubicBezTo>
                    <a:cubicBezTo>
                      <a:pt x="85" y="152"/>
                      <a:pt x="86" y="152"/>
                      <a:pt x="88" y="152"/>
                    </a:cubicBezTo>
                    <a:cubicBezTo>
                      <a:pt x="91" y="153"/>
                      <a:pt x="94" y="154"/>
                      <a:pt x="97" y="158"/>
                    </a:cubicBezTo>
                    <a:cubicBezTo>
                      <a:pt x="103" y="163"/>
                      <a:pt x="117" y="167"/>
                      <a:pt x="122" y="167"/>
                    </a:cubicBezTo>
                    <a:cubicBezTo>
                      <a:pt x="123" y="167"/>
                      <a:pt x="123" y="167"/>
                      <a:pt x="123" y="167"/>
                    </a:cubicBezTo>
                    <a:cubicBezTo>
                      <a:pt x="125" y="167"/>
                      <a:pt x="127" y="166"/>
                      <a:pt x="129" y="165"/>
                    </a:cubicBezTo>
                    <a:cubicBezTo>
                      <a:pt x="132" y="164"/>
                      <a:pt x="135" y="162"/>
                      <a:pt x="138" y="162"/>
                    </a:cubicBezTo>
                    <a:cubicBezTo>
                      <a:pt x="139" y="162"/>
                      <a:pt x="140" y="162"/>
                      <a:pt x="141" y="162"/>
                    </a:cubicBezTo>
                    <a:cubicBezTo>
                      <a:pt x="146" y="163"/>
                      <a:pt x="148" y="169"/>
                      <a:pt x="148" y="173"/>
                    </a:cubicBezTo>
                    <a:cubicBezTo>
                      <a:pt x="149" y="175"/>
                      <a:pt x="149" y="177"/>
                      <a:pt x="150" y="178"/>
                    </a:cubicBezTo>
                    <a:cubicBezTo>
                      <a:pt x="152" y="180"/>
                      <a:pt x="167" y="182"/>
                      <a:pt x="177" y="183"/>
                    </a:cubicBezTo>
                    <a:cubicBezTo>
                      <a:pt x="182" y="183"/>
                      <a:pt x="187" y="184"/>
                      <a:pt x="189" y="185"/>
                    </a:cubicBezTo>
                    <a:cubicBezTo>
                      <a:pt x="190" y="185"/>
                      <a:pt x="194" y="185"/>
                      <a:pt x="199" y="186"/>
                    </a:cubicBezTo>
                    <a:cubicBezTo>
                      <a:pt x="199" y="185"/>
                      <a:pt x="199" y="185"/>
                      <a:pt x="199" y="185"/>
                    </a:cubicBezTo>
                    <a:cubicBezTo>
                      <a:pt x="199" y="185"/>
                      <a:pt x="199" y="184"/>
                      <a:pt x="199" y="184"/>
                    </a:cubicBezTo>
                    <a:cubicBezTo>
                      <a:pt x="199" y="184"/>
                      <a:pt x="199" y="184"/>
                      <a:pt x="199" y="184"/>
                    </a:cubicBezTo>
                    <a:cubicBezTo>
                      <a:pt x="199" y="184"/>
                      <a:pt x="199" y="184"/>
                      <a:pt x="199" y="184"/>
                    </a:cubicBezTo>
                    <a:cubicBezTo>
                      <a:pt x="199" y="184"/>
                      <a:pt x="199" y="184"/>
                      <a:pt x="199" y="184"/>
                    </a:cubicBezTo>
                    <a:cubicBezTo>
                      <a:pt x="199" y="179"/>
                      <a:pt x="201" y="176"/>
                      <a:pt x="204" y="17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3" name="Freeform 220">
                <a:extLst>
                  <a:ext uri="{FF2B5EF4-FFF2-40B4-BE49-F238E27FC236}">
                    <a16:creationId xmlns:a16="http://schemas.microsoft.com/office/drawing/2014/main" id="{51201AB9-DCD6-407E-87E7-3C3538A78DCF}"/>
                  </a:ext>
                </a:extLst>
              </p:cNvPr>
              <p:cNvSpPr>
                <a:spLocks/>
              </p:cNvSpPr>
              <p:nvPr/>
            </p:nvSpPr>
            <p:spPr bwMode="auto">
              <a:xfrm>
                <a:off x="7969139" y="3717745"/>
                <a:ext cx="777211" cy="812403"/>
              </a:xfrm>
              <a:custGeom>
                <a:avLst/>
                <a:gdLst>
                  <a:gd name="T0" fmla="*/ 202 w 310"/>
                  <a:gd name="T1" fmla="*/ 180 h 329"/>
                  <a:gd name="T2" fmla="*/ 225 w 310"/>
                  <a:gd name="T3" fmla="*/ 165 h 329"/>
                  <a:gd name="T4" fmla="*/ 224 w 310"/>
                  <a:gd name="T5" fmla="*/ 158 h 329"/>
                  <a:gd name="T6" fmla="*/ 223 w 310"/>
                  <a:gd name="T7" fmla="*/ 152 h 329"/>
                  <a:gd name="T8" fmla="*/ 222 w 310"/>
                  <a:gd name="T9" fmla="*/ 128 h 329"/>
                  <a:gd name="T10" fmla="*/ 222 w 310"/>
                  <a:gd name="T11" fmla="*/ 114 h 329"/>
                  <a:gd name="T12" fmla="*/ 254 w 310"/>
                  <a:gd name="T13" fmla="*/ 127 h 329"/>
                  <a:gd name="T14" fmla="*/ 252 w 310"/>
                  <a:gd name="T15" fmla="*/ 153 h 329"/>
                  <a:gd name="T16" fmla="*/ 265 w 310"/>
                  <a:gd name="T17" fmla="*/ 163 h 329"/>
                  <a:gd name="T18" fmla="*/ 270 w 310"/>
                  <a:gd name="T19" fmla="*/ 147 h 329"/>
                  <a:gd name="T20" fmla="*/ 281 w 310"/>
                  <a:gd name="T21" fmla="*/ 140 h 329"/>
                  <a:gd name="T22" fmla="*/ 292 w 310"/>
                  <a:gd name="T23" fmla="*/ 108 h 329"/>
                  <a:gd name="T24" fmla="*/ 309 w 310"/>
                  <a:gd name="T25" fmla="*/ 104 h 329"/>
                  <a:gd name="T26" fmla="*/ 309 w 310"/>
                  <a:gd name="T27" fmla="*/ 94 h 329"/>
                  <a:gd name="T28" fmla="*/ 310 w 310"/>
                  <a:gd name="T29" fmla="*/ 91 h 329"/>
                  <a:gd name="T30" fmla="*/ 308 w 310"/>
                  <a:gd name="T31" fmla="*/ 90 h 329"/>
                  <a:gd name="T32" fmla="*/ 305 w 310"/>
                  <a:gd name="T33" fmla="*/ 88 h 329"/>
                  <a:gd name="T34" fmla="*/ 299 w 310"/>
                  <a:gd name="T35" fmla="*/ 79 h 329"/>
                  <a:gd name="T36" fmla="*/ 286 w 310"/>
                  <a:gd name="T37" fmla="*/ 80 h 329"/>
                  <a:gd name="T38" fmla="*/ 271 w 310"/>
                  <a:gd name="T39" fmla="*/ 87 h 329"/>
                  <a:gd name="T40" fmla="*/ 261 w 310"/>
                  <a:gd name="T41" fmla="*/ 97 h 329"/>
                  <a:gd name="T42" fmla="*/ 258 w 310"/>
                  <a:gd name="T43" fmla="*/ 98 h 329"/>
                  <a:gd name="T44" fmla="*/ 252 w 310"/>
                  <a:gd name="T45" fmla="*/ 110 h 329"/>
                  <a:gd name="T46" fmla="*/ 242 w 310"/>
                  <a:gd name="T47" fmla="*/ 110 h 329"/>
                  <a:gd name="T48" fmla="*/ 230 w 310"/>
                  <a:gd name="T49" fmla="*/ 108 h 329"/>
                  <a:gd name="T50" fmla="*/ 226 w 310"/>
                  <a:gd name="T51" fmla="*/ 107 h 329"/>
                  <a:gd name="T52" fmla="*/ 224 w 310"/>
                  <a:gd name="T53" fmla="*/ 105 h 329"/>
                  <a:gd name="T54" fmla="*/ 223 w 310"/>
                  <a:gd name="T55" fmla="*/ 102 h 329"/>
                  <a:gd name="T56" fmla="*/ 222 w 310"/>
                  <a:gd name="T57" fmla="*/ 93 h 329"/>
                  <a:gd name="T58" fmla="*/ 218 w 310"/>
                  <a:gd name="T59" fmla="*/ 97 h 329"/>
                  <a:gd name="T60" fmla="*/ 217 w 310"/>
                  <a:gd name="T61" fmla="*/ 111 h 329"/>
                  <a:gd name="T62" fmla="*/ 175 w 310"/>
                  <a:gd name="T63" fmla="*/ 101 h 329"/>
                  <a:gd name="T64" fmla="*/ 146 w 310"/>
                  <a:gd name="T65" fmla="*/ 92 h 329"/>
                  <a:gd name="T66" fmla="*/ 132 w 310"/>
                  <a:gd name="T67" fmla="*/ 79 h 329"/>
                  <a:gd name="T68" fmla="*/ 138 w 310"/>
                  <a:gd name="T69" fmla="*/ 68 h 329"/>
                  <a:gd name="T70" fmla="*/ 128 w 310"/>
                  <a:gd name="T71" fmla="*/ 58 h 329"/>
                  <a:gd name="T72" fmla="*/ 113 w 310"/>
                  <a:gd name="T73" fmla="*/ 36 h 329"/>
                  <a:gd name="T74" fmla="*/ 120 w 310"/>
                  <a:gd name="T75" fmla="*/ 28 h 329"/>
                  <a:gd name="T76" fmla="*/ 117 w 310"/>
                  <a:gd name="T77" fmla="*/ 18 h 329"/>
                  <a:gd name="T78" fmla="*/ 117 w 310"/>
                  <a:gd name="T79" fmla="*/ 14 h 329"/>
                  <a:gd name="T80" fmla="*/ 108 w 310"/>
                  <a:gd name="T81" fmla="*/ 2 h 329"/>
                  <a:gd name="T82" fmla="*/ 99 w 310"/>
                  <a:gd name="T83" fmla="*/ 6 h 329"/>
                  <a:gd name="T84" fmla="*/ 97 w 310"/>
                  <a:gd name="T85" fmla="*/ 8 h 329"/>
                  <a:gd name="T86" fmla="*/ 64 w 310"/>
                  <a:gd name="T87" fmla="*/ 13 h 329"/>
                  <a:gd name="T88" fmla="*/ 79 w 310"/>
                  <a:gd name="T89" fmla="*/ 40 h 329"/>
                  <a:gd name="T90" fmla="*/ 69 w 310"/>
                  <a:gd name="T91" fmla="*/ 59 h 329"/>
                  <a:gd name="T92" fmla="*/ 53 w 310"/>
                  <a:gd name="T93" fmla="*/ 82 h 329"/>
                  <a:gd name="T94" fmla="*/ 38 w 310"/>
                  <a:gd name="T95" fmla="*/ 97 h 329"/>
                  <a:gd name="T96" fmla="*/ 32 w 310"/>
                  <a:gd name="T97" fmla="*/ 96 h 329"/>
                  <a:gd name="T98" fmla="*/ 21 w 310"/>
                  <a:gd name="T99" fmla="*/ 97 h 329"/>
                  <a:gd name="T100" fmla="*/ 29 w 310"/>
                  <a:gd name="T101" fmla="*/ 136 h 329"/>
                  <a:gd name="T102" fmla="*/ 9 w 310"/>
                  <a:gd name="T103" fmla="*/ 140 h 329"/>
                  <a:gd name="T104" fmla="*/ 2 w 310"/>
                  <a:gd name="T105" fmla="*/ 149 h 329"/>
                  <a:gd name="T106" fmla="*/ 10 w 310"/>
                  <a:gd name="T107" fmla="*/ 162 h 329"/>
                  <a:gd name="T108" fmla="*/ 41 w 310"/>
                  <a:gd name="T109" fmla="*/ 171 h 329"/>
                  <a:gd name="T110" fmla="*/ 48 w 310"/>
                  <a:gd name="T111" fmla="*/ 175 h 329"/>
                  <a:gd name="T112" fmla="*/ 56 w 310"/>
                  <a:gd name="T113" fmla="*/ 225 h 329"/>
                  <a:gd name="T114" fmla="*/ 99 w 310"/>
                  <a:gd name="T115" fmla="*/ 328 h 329"/>
                  <a:gd name="T116" fmla="*/ 125 w 310"/>
                  <a:gd name="T117" fmla="*/ 295 h 329"/>
                  <a:gd name="T118" fmla="*/ 136 w 310"/>
                  <a:gd name="T119" fmla="*/ 23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0" h="329">
                    <a:moveTo>
                      <a:pt x="164" y="217"/>
                    </a:moveTo>
                    <a:cubicBezTo>
                      <a:pt x="169" y="213"/>
                      <a:pt x="179" y="204"/>
                      <a:pt x="182" y="199"/>
                    </a:cubicBezTo>
                    <a:cubicBezTo>
                      <a:pt x="184" y="195"/>
                      <a:pt x="188" y="193"/>
                      <a:pt x="192" y="192"/>
                    </a:cubicBezTo>
                    <a:cubicBezTo>
                      <a:pt x="195" y="190"/>
                      <a:pt x="198" y="189"/>
                      <a:pt x="199" y="187"/>
                    </a:cubicBezTo>
                    <a:cubicBezTo>
                      <a:pt x="202" y="184"/>
                      <a:pt x="202" y="182"/>
                      <a:pt x="202" y="180"/>
                    </a:cubicBezTo>
                    <a:cubicBezTo>
                      <a:pt x="202" y="178"/>
                      <a:pt x="202" y="177"/>
                      <a:pt x="203" y="176"/>
                    </a:cubicBezTo>
                    <a:cubicBezTo>
                      <a:pt x="204" y="170"/>
                      <a:pt x="219" y="168"/>
                      <a:pt x="224" y="168"/>
                    </a:cubicBezTo>
                    <a:cubicBezTo>
                      <a:pt x="224" y="168"/>
                      <a:pt x="225" y="168"/>
                      <a:pt x="226" y="168"/>
                    </a:cubicBezTo>
                    <a:cubicBezTo>
                      <a:pt x="225" y="168"/>
                      <a:pt x="225" y="167"/>
                      <a:pt x="225" y="167"/>
                    </a:cubicBezTo>
                    <a:cubicBezTo>
                      <a:pt x="225" y="166"/>
                      <a:pt x="225" y="166"/>
                      <a:pt x="225" y="165"/>
                    </a:cubicBezTo>
                    <a:cubicBezTo>
                      <a:pt x="225" y="165"/>
                      <a:pt x="225" y="164"/>
                      <a:pt x="225" y="164"/>
                    </a:cubicBezTo>
                    <a:cubicBezTo>
                      <a:pt x="225" y="164"/>
                      <a:pt x="225" y="163"/>
                      <a:pt x="225" y="163"/>
                    </a:cubicBezTo>
                    <a:cubicBezTo>
                      <a:pt x="225" y="162"/>
                      <a:pt x="225" y="162"/>
                      <a:pt x="225" y="161"/>
                    </a:cubicBezTo>
                    <a:cubicBezTo>
                      <a:pt x="225" y="161"/>
                      <a:pt x="225" y="160"/>
                      <a:pt x="225" y="160"/>
                    </a:cubicBezTo>
                    <a:cubicBezTo>
                      <a:pt x="225" y="159"/>
                      <a:pt x="224" y="159"/>
                      <a:pt x="224" y="158"/>
                    </a:cubicBezTo>
                    <a:cubicBezTo>
                      <a:pt x="224" y="158"/>
                      <a:pt x="224" y="157"/>
                      <a:pt x="224" y="157"/>
                    </a:cubicBezTo>
                    <a:cubicBezTo>
                      <a:pt x="224" y="156"/>
                      <a:pt x="224" y="156"/>
                      <a:pt x="224" y="155"/>
                    </a:cubicBezTo>
                    <a:cubicBezTo>
                      <a:pt x="224" y="155"/>
                      <a:pt x="224" y="155"/>
                      <a:pt x="224" y="154"/>
                    </a:cubicBezTo>
                    <a:cubicBezTo>
                      <a:pt x="223" y="154"/>
                      <a:pt x="223" y="153"/>
                      <a:pt x="223" y="153"/>
                    </a:cubicBezTo>
                    <a:cubicBezTo>
                      <a:pt x="223" y="153"/>
                      <a:pt x="223" y="152"/>
                      <a:pt x="223" y="152"/>
                    </a:cubicBezTo>
                    <a:cubicBezTo>
                      <a:pt x="223" y="152"/>
                      <a:pt x="223" y="151"/>
                      <a:pt x="222" y="151"/>
                    </a:cubicBezTo>
                    <a:cubicBezTo>
                      <a:pt x="222" y="150"/>
                      <a:pt x="222" y="150"/>
                      <a:pt x="222" y="150"/>
                    </a:cubicBezTo>
                    <a:cubicBezTo>
                      <a:pt x="222" y="150"/>
                      <a:pt x="222" y="149"/>
                      <a:pt x="222" y="149"/>
                    </a:cubicBezTo>
                    <a:cubicBezTo>
                      <a:pt x="220" y="144"/>
                      <a:pt x="218" y="135"/>
                      <a:pt x="219" y="131"/>
                    </a:cubicBezTo>
                    <a:cubicBezTo>
                      <a:pt x="219" y="129"/>
                      <a:pt x="221" y="128"/>
                      <a:pt x="222" y="128"/>
                    </a:cubicBezTo>
                    <a:cubicBezTo>
                      <a:pt x="224" y="128"/>
                      <a:pt x="224" y="128"/>
                      <a:pt x="225" y="126"/>
                    </a:cubicBezTo>
                    <a:cubicBezTo>
                      <a:pt x="225" y="125"/>
                      <a:pt x="224" y="125"/>
                      <a:pt x="222" y="124"/>
                    </a:cubicBezTo>
                    <a:cubicBezTo>
                      <a:pt x="220" y="123"/>
                      <a:pt x="217" y="122"/>
                      <a:pt x="217" y="120"/>
                    </a:cubicBezTo>
                    <a:cubicBezTo>
                      <a:pt x="217" y="119"/>
                      <a:pt x="217" y="118"/>
                      <a:pt x="218" y="116"/>
                    </a:cubicBezTo>
                    <a:cubicBezTo>
                      <a:pt x="219" y="114"/>
                      <a:pt x="220" y="114"/>
                      <a:pt x="222" y="114"/>
                    </a:cubicBezTo>
                    <a:cubicBezTo>
                      <a:pt x="223" y="114"/>
                      <a:pt x="223" y="114"/>
                      <a:pt x="224" y="115"/>
                    </a:cubicBezTo>
                    <a:cubicBezTo>
                      <a:pt x="225" y="115"/>
                      <a:pt x="226" y="116"/>
                      <a:pt x="228" y="116"/>
                    </a:cubicBezTo>
                    <a:cubicBezTo>
                      <a:pt x="236" y="116"/>
                      <a:pt x="236" y="121"/>
                      <a:pt x="236" y="123"/>
                    </a:cubicBezTo>
                    <a:cubicBezTo>
                      <a:pt x="236" y="125"/>
                      <a:pt x="240" y="127"/>
                      <a:pt x="241" y="128"/>
                    </a:cubicBezTo>
                    <a:cubicBezTo>
                      <a:pt x="242" y="127"/>
                      <a:pt x="250" y="127"/>
                      <a:pt x="254" y="127"/>
                    </a:cubicBezTo>
                    <a:cubicBezTo>
                      <a:pt x="258" y="127"/>
                      <a:pt x="263" y="127"/>
                      <a:pt x="263" y="131"/>
                    </a:cubicBezTo>
                    <a:cubicBezTo>
                      <a:pt x="263" y="134"/>
                      <a:pt x="258" y="143"/>
                      <a:pt x="253" y="143"/>
                    </a:cubicBezTo>
                    <a:cubicBezTo>
                      <a:pt x="252" y="143"/>
                      <a:pt x="251" y="145"/>
                      <a:pt x="251" y="147"/>
                    </a:cubicBezTo>
                    <a:cubicBezTo>
                      <a:pt x="251" y="150"/>
                      <a:pt x="252" y="153"/>
                      <a:pt x="252" y="153"/>
                    </a:cubicBezTo>
                    <a:cubicBezTo>
                      <a:pt x="252" y="153"/>
                      <a:pt x="252" y="153"/>
                      <a:pt x="252" y="153"/>
                    </a:cubicBezTo>
                    <a:cubicBezTo>
                      <a:pt x="254" y="153"/>
                      <a:pt x="256" y="150"/>
                      <a:pt x="257" y="149"/>
                    </a:cubicBezTo>
                    <a:cubicBezTo>
                      <a:pt x="258" y="146"/>
                      <a:pt x="259" y="144"/>
                      <a:pt x="260" y="144"/>
                    </a:cubicBezTo>
                    <a:cubicBezTo>
                      <a:pt x="262" y="144"/>
                      <a:pt x="263" y="147"/>
                      <a:pt x="264" y="158"/>
                    </a:cubicBezTo>
                    <a:cubicBezTo>
                      <a:pt x="265" y="159"/>
                      <a:pt x="265" y="160"/>
                      <a:pt x="265" y="162"/>
                    </a:cubicBezTo>
                    <a:cubicBezTo>
                      <a:pt x="265" y="162"/>
                      <a:pt x="265" y="163"/>
                      <a:pt x="265" y="163"/>
                    </a:cubicBezTo>
                    <a:cubicBezTo>
                      <a:pt x="265" y="164"/>
                      <a:pt x="266" y="165"/>
                      <a:pt x="266" y="165"/>
                    </a:cubicBezTo>
                    <a:cubicBezTo>
                      <a:pt x="266" y="165"/>
                      <a:pt x="266" y="165"/>
                      <a:pt x="267" y="165"/>
                    </a:cubicBezTo>
                    <a:cubicBezTo>
                      <a:pt x="267" y="165"/>
                      <a:pt x="267" y="162"/>
                      <a:pt x="268" y="160"/>
                    </a:cubicBezTo>
                    <a:cubicBezTo>
                      <a:pt x="268" y="157"/>
                      <a:pt x="268" y="155"/>
                      <a:pt x="269" y="154"/>
                    </a:cubicBezTo>
                    <a:cubicBezTo>
                      <a:pt x="270" y="152"/>
                      <a:pt x="270" y="149"/>
                      <a:pt x="270" y="147"/>
                    </a:cubicBezTo>
                    <a:cubicBezTo>
                      <a:pt x="270" y="144"/>
                      <a:pt x="270" y="142"/>
                      <a:pt x="272" y="142"/>
                    </a:cubicBezTo>
                    <a:cubicBezTo>
                      <a:pt x="272" y="142"/>
                      <a:pt x="273" y="142"/>
                      <a:pt x="274" y="142"/>
                    </a:cubicBezTo>
                    <a:cubicBezTo>
                      <a:pt x="276" y="143"/>
                      <a:pt x="278" y="143"/>
                      <a:pt x="279" y="143"/>
                    </a:cubicBezTo>
                    <a:cubicBezTo>
                      <a:pt x="280" y="143"/>
                      <a:pt x="280" y="143"/>
                      <a:pt x="280" y="143"/>
                    </a:cubicBezTo>
                    <a:cubicBezTo>
                      <a:pt x="280" y="142"/>
                      <a:pt x="280" y="141"/>
                      <a:pt x="281" y="140"/>
                    </a:cubicBezTo>
                    <a:cubicBezTo>
                      <a:pt x="281" y="139"/>
                      <a:pt x="281" y="139"/>
                      <a:pt x="282" y="138"/>
                    </a:cubicBezTo>
                    <a:cubicBezTo>
                      <a:pt x="283" y="135"/>
                      <a:pt x="284" y="132"/>
                      <a:pt x="284" y="130"/>
                    </a:cubicBezTo>
                    <a:cubicBezTo>
                      <a:pt x="283" y="127"/>
                      <a:pt x="284" y="125"/>
                      <a:pt x="285" y="122"/>
                    </a:cubicBezTo>
                    <a:cubicBezTo>
                      <a:pt x="286" y="120"/>
                      <a:pt x="287" y="118"/>
                      <a:pt x="287" y="116"/>
                    </a:cubicBezTo>
                    <a:cubicBezTo>
                      <a:pt x="287" y="112"/>
                      <a:pt x="290" y="110"/>
                      <a:pt x="292" y="108"/>
                    </a:cubicBezTo>
                    <a:cubicBezTo>
                      <a:pt x="293" y="107"/>
                      <a:pt x="294" y="107"/>
                      <a:pt x="295" y="106"/>
                    </a:cubicBezTo>
                    <a:cubicBezTo>
                      <a:pt x="296" y="105"/>
                      <a:pt x="301" y="101"/>
                      <a:pt x="304" y="101"/>
                    </a:cubicBezTo>
                    <a:cubicBezTo>
                      <a:pt x="305" y="101"/>
                      <a:pt x="305" y="102"/>
                      <a:pt x="306" y="103"/>
                    </a:cubicBezTo>
                    <a:cubicBezTo>
                      <a:pt x="306" y="103"/>
                      <a:pt x="308" y="104"/>
                      <a:pt x="309" y="104"/>
                    </a:cubicBezTo>
                    <a:cubicBezTo>
                      <a:pt x="309" y="104"/>
                      <a:pt x="309" y="104"/>
                      <a:pt x="309" y="104"/>
                    </a:cubicBezTo>
                    <a:cubicBezTo>
                      <a:pt x="309" y="104"/>
                      <a:pt x="309" y="104"/>
                      <a:pt x="309" y="103"/>
                    </a:cubicBezTo>
                    <a:cubicBezTo>
                      <a:pt x="307" y="101"/>
                      <a:pt x="306" y="98"/>
                      <a:pt x="307" y="97"/>
                    </a:cubicBezTo>
                    <a:cubicBezTo>
                      <a:pt x="307" y="96"/>
                      <a:pt x="308" y="95"/>
                      <a:pt x="308" y="94"/>
                    </a:cubicBezTo>
                    <a:cubicBezTo>
                      <a:pt x="309" y="94"/>
                      <a:pt x="309" y="94"/>
                      <a:pt x="309" y="94"/>
                    </a:cubicBezTo>
                    <a:cubicBezTo>
                      <a:pt x="309" y="94"/>
                      <a:pt x="309" y="94"/>
                      <a:pt x="309" y="94"/>
                    </a:cubicBezTo>
                    <a:cubicBezTo>
                      <a:pt x="309" y="94"/>
                      <a:pt x="309" y="93"/>
                      <a:pt x="310" y="93"/>
                    </a:cubicBezTo>
                    <a:cubicBezTo>
                      <a:pt x="310" y="93"/>
                      <a:pt x="310" y="93"/>
                      <a:pt x="310" y="93"/>
                    </a:cubicBezTo>
                    <a:cubicBezTo>
                      <a:pt x="310" y="93"/>
                      <a:pt x="310" y="92"/>
                      <a:pt x="310" y="92"/>
                    </a:cubicBezTo>
                    <a:cubicBezTo>
                      <a:pt x="310" y="92"/>
                      <a:pt x="310" y="92"/>
                      <a:pt x="310" y="92"/>
                    </a:cubicBezTo>
                    <a:cubicBezTo>
                      <a:pt x="310" y="91"/>
                      <a:pt x="310" y="91"/>
                      <a:pt x="310" y="91"/>
                    </a:cubicBezTo>
                    <a:cubicBezTo>
                      <a:pt x="308" y="91"/>
                      <a:pt x="308" y="91"/>
                      <a:pt x="308" y="91"/>
                    </a:cubicBezTo>
                    <a:cubicBezTo>
                      <a:pt x="309" y="90"/>
                      <a:pt x="309" y="90"/>
                      <a:pt x="309" y="90"/>
                    </a:cubicBezTo>
                    <a:cubicBezTo>
                      <a:pt x="309" y="90"/>
                      <a:pt x="309" y="90"/>
                      <a:pt x="309" y="90"/>
                    </a:cubicBezTo>
                    <a:cubicBezTo>
                      <a:pt x="308" y="90"/>
                      <a:pt x="308" y="90"/>
                      <a:pt x="308" y="90"/>
                    </a:cubicBezTo>
                    <a:cubicBezTo>
                      <a:pt x="308" y="90"/>
                      <a:pt x="308" y="90"/>
                      <a:pt x="308" y="90"/>
                    </a:cubicBezTo>
                    <a:cubicBezTo>
                      <a:pt x="307" y="90"/>
                      <a:pt x="307" y="90"/>
                      <a:pt x="307" y="90"/>
                    </a:cubicBezTo>
                    <a:cubicBezTo>
                      <a:pt x="307" y="90"/>
                      <a:pt x="307" y="90"/>
                      <a:pt x="307" y="89"/>
                    </a:cubicBezTo>
                    <a:cubicBezTo>
                      <a:pt x="306" y="89"/>
                      <a:pt x="306" y="89"/>
                      <a:pt x="306" y="89"/>
                    </a:cubicBezTo>
                    <a:cubicBezTo>
                      <a:pt x="306" y="89"/>
                      <a:pt x="306" y="89"/>
                      <a:pt x="306" y="89"/>
                    </a:cubicBezTo>
                    <a:cubicBezTo>
                      <a:pt x="305" y="89"/>
                      <a:pt x="305" y="89"/>
                      <a:pt x="305" y="88"/>
                    </a:cubicBezTo>
                    <a:cubicBezTo>
                      <a:pt x="305" y="88"/>
                      <a:pt x="305" y="88"/>
                      <a:pt x="305" y="88"/>
                    </a:cubicBezTo>
                    <a:cubicBezTo>
                      <a:pt x="305" y="88"/>
                      <a:pt x="304" y="88"/>
                      <a:pt x="304" y="88"/>
                    </a:cubicBezTo>
                    <a:cubicBezTo>
                      <a:pt x="304" y="87"/>
                      <a:pt x="304" y="87"/>
                      <a:pt x="304" y="87"/>
                    </a:cubicBezTo>
                    <a:cubicBezTo>
                      <a:pt x="304" y="86"/>
                      <a:pt x="303" y="85"/>
                      <a:pt x="302" y="83"/>
                    </a:cubicBezTo>
                    <a:cubicBezTo>
                      <a:pt x="301" y="82"/>
                      <a:pt x="299" y="80"/>
                      <a:pt x="299" y="79"/>
                    </a:cubicBezTo>
                    <a:cubicBezTo>
                      <a:pt x="299" y="79"/>
                      <a:pt x="299" y="79"/>
                      <a:pt x="299" y="79"/>
                    </a:cubicBezTo>
                    <a:cubicBezTo>
                      <a:pt x="299" y="79"/>
                      <a:pt x="299" y="79"/>
                      <a:pt x="299" y="79"/>
                    </a:cubicBezTo>
                    <a:cubicBezTo>
                      <a:pt x="298" y="79"/>
                      <a:pt x="297" y="79"/>
                      <a:pt x="295" y="81"/>
                    </a:cubicBezTo>
                    <a:cubicBezTo>
                      <a:pt x="294" y="82"/>
                      <a:pt x="292" y="81"/>
                      <a:pt x="290" y="81"/>
                    </a:cubicBezTo>
                    <a:cubicBezTo>
                      <a:pt x="288" y="80"/>
                      <a:pt x="287" y="80"/>
                      <a:pt x="286" y="80"/>
                    </a:cubicBezTo>
                    <a:cubicBezTo>
                      <a:pt x="285" y="80"/>
                      <a:pt x="284" y="80"/>
                      <a:pt x="284" y="80"/>
                    </a:cubicBezTo>
                    <a:cubicBezTo>
                      <a:pt x="283" y="81"/>
                      <a:pt x="282" y="81"/>
                      <a:pt x="282" y="81"/>
                    </a:cubicBezTo>
                    <a:cubicBezTo>
                      <a:pt x="280" y="82"/>
                      <a:pt x="278" y="83"/>
                      <a:pt x="277" y="84"/>
                    </a:cubicBezTo>
                    <a:cubicBezTo>
                      <a:pt x="277" y="84"/>
                      <a:pt x="277" y="85"/>
                      <a:pt x="276" y="85"/>
                    </a:cubicBezTo>
                    <a:cubicBezTo>
                      <a:pt x="275" y="87"/>
                      <a:pt x="273" y="88"/>
                      <a:pt x="271" y="87"/>
                    </a:cubicBezTo>
                    <a:cubicBezTo>
                      <a:pt x="271" y="87"/>
                      <a:pt x="270" y="87"/>
                      <a:pt x="270" y="89"/>
                    </a:cubicBezTo>
                    <a:cubicBezTo>
                      <a:pt x="269" y="90"/>
                      <a:pt x="269" y="91"/>
                      <a:pt x="268" y="92"/>
                    </a:cubicBezTo>
                    <a:cubicBezTo>
                      <a:pt x="267" y="92"/>
                      <a:pt x="266" y="93"/>
                      <a:pt x="266" y="94"/>
                    </a:cubicBezTo>
                    <a:cubicBezTo>
                      <a:pt x="264" y="95"/>
                      <a:pt x="263" y="97"/>
                      <a:pt x="262" y="97"/>
                    </a:cubicBezTo>
                    <a:cubicBezTo>
                      <a:pt x="262" y="97"/>
                      <a:pt x="261" y="97"/>
                      <a:pt x="261" y="97"/>
                    </a:cubicBezTo>
                    <a:cubicBezTo>
                      <a:pt x="261" y="97"/>
                      <a:pt x="261" y="97"/>
                      <a:pt x="261" y="97"/>
                    </a:cubicBezTo>
                    <a:cubicBezTo>
                      <a:pt x="261" y="97"/>
                      <a:pt x="261" y="97"/>
                      <a:pt x="261" y="97"/>
                    </a:cubicBezTo>
                    <a:cubicBezTo>
                      <a:pt x="261" y="97"/>
                      <a:pt x="260" y="97"/>
                      <a:pt x="260" y="97"/>
                    </a:cubicBezTo>
                    <a:cubicBezTo>
                      <a:pt x="260" y="97"/>
                      <a:pt x="260" y="97"/>
                      <a:pt x="260" y="97"/>
                    </a:cubicBezTo>
                    <a:cubicBezTo>
                      <a:pt x="259" y="98"/>
                      <a:pt x="259" y="98"/>
                      <a:pt x="258" y="98"/>
                    </a:cubicBezTo>
                    <a:cubicBezTo>
                      <a:pt x="258" y="98"/>
                      <a:pt x="258" y="98"/>
                      <a:pt x="258" y="98"/>
                    </a:cubicBezTo>
                    <a:cubicBezTo>
                      <a:pt x="258" y="98"/>
                      <a:pt x="257" y="98"/>
                      <a:pt x="257" y="98"/>
                    </a:cubicBezTo>
                    <a:cubicBezTo>
                      <a:pt x="258" y="101"/>
                      <a:pt x="260" y="105"/>
                      <a:pt x="258" y="108"/>
                    </a:cubicBezTo>
                    <a:cubicBezTo>
                      <a:pt x="257" y="110"/>
                      <a:pt x="256" y="110"/>
                      <a:pt x="254" y="110"/>
                    </a:cubicBezTo>
                    <a:cubicBezTo>
                      <a:pt x="254" y="110"/>
                      <a:pt x="253" y="110"/>
                      <a:pt x="252" y="110"/>
                    </a:cubicBezTo>
                    <a:cubicBezTo>
                      <a:pt x="250" y="110"/>
                      <a:pt x="248" y="110"/>
                      <a:pt x="246" y="110"/>
                    </a:cubicBezTo>
                    <a:cubicBezTo>
                      <a:pt x="246" y="110"/>
                      <a:pt x="245" y="110"/>
                      <a:pt x="244" y="110"/>
                    </a:cubicBezTo>
                    <a:cubicBezTo>
                      <a:pt x="244" y="110"/>
                      <a:pt x="244" y="110"/>
                      <a:pt x="244" y="110"/>
                    </a:cubicBezTo>
                    <a:cubicBezTo>
                      <a:pt x="243" y="110"/>
                      <a:pt x="243" y="110"/>
                      <a:pt x="243" y="110"/>
                    </a:cubicBezTo>
                    <a:cubicBezTo>
                      <a:pt x="243" y="110"/>
                      <a:pt x="243" y="110"/>
                      <a:pt x="242" y="110"/>
                    </a:cubicBezTo>
                    <a:cubicBezTo>
                      <a:pt x="241" y="110"/>
                      <a:pt x="240" y="110"/>
                      <a:pt x="240" y="110"/>
                    </a:cubicBezTo>
                    <a:cubicBezTo>
                      <a:pt x="238" y="109"/>
                      <a:pt x="238" y="109"/>
                      <a:pt x="237" y="109"/>
                    </a:cubicBezTo>
                    <a:cubicBezTo>
                      <a:pt x="236" y="109"/>
                      <a:pt x="236" y="109"/>
                      <a:pt x="236" y="109"/>
                    </a:cubicBezTo>
                    <a:cubicBezTo>
                      <a:pt x="235" y="109"/>
                      <a:pt x="235" y="109"/>
                      <a:pt x="234" y="109"/>
                    </a:cubicBezTo>
                    <a:cubicBezTo>
                      <a:pt x="232" y="109"/>
                      <a:pt x="231" y="109"/>
                      <a:pt x="230" y="108"/>
                    </a:cubicBezTo>
                    <a:cubicBezTo>
                      <a:pt x="229" y="108"/>
                      <a:pt x="229" y="107"/>
                      <a:pt x="228" y="107"/>
                    </a:cubicBezTo>
                    <a:cubicBezTo>
                      <a:pt x="228" y="107"/>
                      <a:pt x="228" y="108"/>
                      <a:pt x="228" y="108"/>
                    </a:cubicBezTo>
                    <a:cubicBezTo>
                      <a:pt x="228" y="108"/>
                      <a:pt x="228" y="107"/>
                      <a:pt x="228" y="107"/>
                    </a:cubicBezTo>
                    <a:cubicBezTo>
                      <a:pt x="227" y="107"/>
                      <a:pt x="227" y="107"/>
                      <a:pt x="226" y="107"/>
                    </a:cubicBezTo>
                    <a:cubicBezTo>
                      <a:pt x="226" y="107"/>
                      <a:pt x="226" y="107"/>
                      <a:pt x="226" y="107"/>
                    </a:cubicBezTo>
                    <a:cubicBezTo>
                      <a:pt x="226" y="107"/>
                      <a:pt x="226" y="106"/>
                      <a:pt x="225" y="106"/>
                    </a:cubicBezTo>
                    <a:cubicBezTo>
                      <a:pt x="225" y="106"/>
                      <a:pt x="225" y="106"/>
                      <a:pt x="225" y="106"/>
                    </a:cubicBezTo>
                    <a:cubicBezTo>
                      <a:pt x="225" y="106"/>
                      <a:pt x="225" y="106"/>
                      <a:pt x="225" y="106"/>
                    </a:cubicBezTo>
                    <a:cubicBezTo>
                      <a:pt x="225" y="106"/>
                      <a:pt x="225" y="106"/>
                      <a:pt x="225" y="106"/>
                    </a:cubicBezTo>
                    <a:cubicBezTo>
                      <a:pt x="224" y="105"/>
                      <a:pt x="224" y="105"/>
                      <a:pt x="224" y="105"/>
                    </a:cubicBezTo>
                    <a:cubicBezTo>
                      <a:pt x="224" y="104"/>
                      <a:pt x="224" y="104"/>
                      <a:pt x="224" y="104"/>
                    </a:cubicBezTo>
                    <a:cubicBezTo>
                      <a:pt x="224" y="104"/>
                      <a:pt x="224" y="104"/>
                      <a:pt x="224" y="104"/>
                    </a:cubicBezTo>
                    <a:cubicBezTo>
                      <a:pt x="224" y="104"/>
                      <a:pt x="224" y="104"/>
                      <a:pt x="224" y="104"/>
                    </a:cubicBezTo>
                    <a:cubicBezTo>
                      <a:pt x="224" y="103"/>
                      <a:pt x="224" y="103"/>
                      <a:pt x="224" y="103"/>
                    </a:cubicBezTo>
                    <a:cubicBezTo>
                      <a:pt x="223" y="103"/>
                      <a:pt x="223" y="102"/>
                      <a:pt x="223" y="102"/>
                    </a:cubicBezTo>
                    <a:cubicBezTo>
                      <a:pt x="223" y="102"/>
                      <a:pt x="223" y="101"/>
                      <a:pt x="223" y="101"/>
                    </a:cubicBezTo>
                    <a:cubicBezTo>
                      <a:pt x="223" y="101"/>
                      <a:pt x="223" y="101"/>
                      <a:pt x="223" y="100"/>
                    </a:cubicBezTo>
                    <a:cubicBezTo>
                      <a:pt x="223" y="100"/>
                      <a:pt x="223" y="99"/>
                      <a:pt x="223" y="99"/>
                    </a:cubicBezTo>
                    <a:cubicBezTo>
                      <a:pt x="224" y="97"/>
                      <a:pt x="223" y="95"/>
                      <a:pt x="222" y="94"/>
                    </a:cubicBezTo>
                    <a:cubicBezTo>
                      <a:pt x="222" y="93"/>
                      <a:pt x="222" y="93"/>
                      <a:pt x="222" y="93"/>
                    </a:cubicBezTo>
                    <a:cubicBezTo>
                      <a:pt x="222" y="93"/>
                      <a:pt x="222" y="93"/>
                      <a:pt x="222" y="94"/>
                    </a:cubicBezTo>
                    <a:cubicBezTo>
                      <a:pt x="221" y="95"/>
                      <a:pt x="220" y="95"/>
                      <a:pt x="219" y="96"/>
                    </a:cubicBezTo>
                    <a:cubicBezTo>
                      <a:pt x="218" y="96"/>
                      <a:pt x="218" y="96"/>
                      <a:pt x="218" y="97"/>
                    </a:cubicBezTo>
                    <a:cubicBezTo>
                      <a:pt x="218" y="97"/>
                      <a:pt x="218" y="97"/>
                      <a:pt x="218" y="97"/>
                    </a:cubicBezTo>
                    <a:cubicBezTo>
                      <a:pt x="218" y="97"/>
                      <a:pt x="218" y="97"/>
                      <a:pt x="218" y="97"/>
                    </a:cubicBezTo>
                    <a:cubicBezTo>
                      <a:pt x="218" y="97"/>
                      <a:pt x="218" y="97"/>
                      <a:pt x="217" y="97"/>
                    </a:cubicBezTo>
                    <a:cubicBezTo>
                      <a:pt x="217" y="97"/>
                      <a:pt x="217" y="97"/>
                      <a:pt x="217" y="98"/>
                    </a:cubicBezTo>
                    <a:cubicBezTo>
                      <a:pt x="217" y="98"/>
                      <a:pt x="217" y="98"/>
                      <a:pt x="217" y="98"/>
                    </a:cubicBezTo>
                    <a:cubicBezTo>
                      <a:pt x="217" y="100"/>
                      <a:pt x="218" y="101"/>
                      <a:pt x="218" y="102"/>
                    </a:cubicBezTo>
                    <a:cubicBezTo>
                      <a:pt x="218" y="105"/>
                      <a:pt x="219" y="109"/>
                      <a:pt x="217" y="111"/>
                    </a:cubicBezTo>
                    <a:cubicBezTo>
                      <a:pt x="214" y="113"/>
                      <a:pt x="207" y="114"/>
                      <a:pt x="202" y="114"/>
                    </a:cubicBezTo>
                    <a:cubicBezTo>
                      <a:pt x="199" y="114"/>
                      <a:pt x="197" y="113"/>
                      <a:pt x="196" y="113"/>
                    </a:cubicBezTo>
                    <a:cubicBezTo>
                      <a:pt x="195" y="112"/>
                      <a:pt x="191" y="111"/>
                      <a:pt x="189" y="110"/>
                    </a:cubicBezTo>
                    <a:cubicBezTo>
                      <a:pt x="184" y="109"/>
                      <a:pt x="181" y="108"/>
                      <a:pt x="181" y="106"/>
                    </a:cubicBezTo>
                    <a:cubicBezTo>
                      <a:pt x="180" y="104"/>
                      <a:pt x="177" y="101"/>
                      <a:pt x="175" y="101"/>
                    </a:cubicBezTo>
                    <a:cubicBezTo>
                      <a:pt x="175" y="101"/>
                      <a:pt x="173" y="101"/>
                      <a:pt x="172" y="102"/>
                    </a:cubicBezTo>
                    <a:cubicBezTo>
                      <a:pt x="169" y="103"/>
                      <a:pt x="165" y="103"/>
                      <a:pt x="164" y="102"/>
                    </a:cubicBezTo>
                    <a:cubicBezTo>
                      <a:pt x="164" y="102"/>
                      <a:pt x="164" y="102"/>
                      <a:pt x="164" y="102"/>
                    </a:cubicBezTo>
                    <a:cubicBezTo>
                      <a:pt x="162" y="101"/>
                      <a:pt x="158" y="98"/>
                      <a:pt x="155" y="97"/>
                    </a:cubicBezTo>
                    <a:cubicBezTo>
                      <a:pt x="152" y="97"/>
                      <a:pt x="147" y="95"/>
                      <a:pt x="146" y="92"/>
                    </a:cubicBezTo>
                    <a:cubicBezTo>
                      <a:pt x="146" y="92"/>
                      <a:pt x="143" y="91"/>
                      <a:pt x="142" y="90"/>
                    </a:cubicBezTo>
                    <a:cubicBezTo>
                      <a:pt x="140" y="90"/>
                      <a:pt x="138" y="89"/>
                      <a:pt x="137" y="88"/>
                    </a:cubicBezTo>
                    <a:cubicBezTo>
                      <a:pt x="137" y="87"/>
                      <a:pt x="136" y="87"/>
                      <a:pt x="135" y="86"/>
                    </a:cubicBezTo>
                    <a:cubicBezTo>
                      <a:pt x="133" y="86"/>
                      <a:pt x="131" y="85"/>
                      <a:pt x="131" y="83"/>
                    </a:cubicBezTo>
                    <a:cubicBezTo>
                      <a:pt x="131" y="82"/>
                      <a:pt x="132" y="80"/>
                      <a:pt x="132" y="79"/>
                    </a:cubicBezTo>
                    <a:cubicBezTo>
                      <a:pt x="133" y="77"/>
                      <a:pt x="133" y="76"/>
                      <a:pt x="133" y="74"/>
                    </a:cubicBezTo>
                    <a:cubicBezTo>
                      <a:pt x="133" y="73"/>
                      <a:pt x="135" y="71"/>
                      <a:pt x="136" y="69"/>
                    </a:cubicBezTo>
                    <a:cubicBezTo>
                      <a:pt x="137" y="69"/>
                      <a:pt x="137" y="69"/>
                      <a:pt x="137" y="69"/>
                    </a:cubicBezTo>
                    <a:cubicBezTo>
                      <a:pt x="137" y="69"/>
                      <a:pt x="137" y="68"/>
                      <a:pt x="138" y="68"/>
                    </a:cubicBezTo>
                    <a:cubicBezTo>
                      <a:pt x="138" y="68"/>
                      <a:pt x="138" y="68"/>
                      <a:pt x="138" y="68"/>
                    </a:cubicBezTo>
                    <a:cubicBezTo>
                      <a:pt x="138" y="68"/>
                      <a:pt x="138" y="68"/>
                      <a:pt x="138" y="67"/>
                    </a:cubicBezTo>
                    <a:cubicBezTo>
                      <a:pt x="138" y="67"/>
                      <a:pt x="136" y="65"/>
                      <a:pt x="134" y="63"/>
                    </a:cubicBezTo>
                    <a:cubicBezTo>
                      <a:pt x="134" y="63"/>
                      <a:pt x="134" y="63"/>
                      <a:pt x="134" y="63"/>
                    </a:cubicBezTo>
                    <a:cubicBezTo>
                      <a:pt x="134" y="63"/>
                      <a:pt x="134" y="63"/>
                      <a:pt x="134" y="63"/>
                    </a:cubicBezTo>
                    <a:cubicBezTo>
                      <a:pt x="133" y="61"/>
                      <a:pt x="130" y="58"/>
                      <a:pt x="128" y="58"/>
                    </a:cubicBezTo>
                    <a:cubicBezTo>
                      <a:pt x="125" y="58"/>
                      <a:pt x="124" y="56"/>
                      <a:pt x="122" y="54"/>
                    </a:cubicBezTo>
                    <a:cubicBezTo>
                      <a:pt x="121" y="52"/>
                      <a:pt x="119" y="51"/>
                      <a:pt x="118" y="51"/>
                    </a:cubicBezTo>
                    <a:cubicBezTo>
                      <a:pt x="116" y="51"/>
                      <a:pt x="115" y="48"/>
                      <a:pt x="115" y="45"/>
                    </a:cubicBezTo>
                    <a:cubicBezTo>
                      <a:pt x="114" y="44"/>
                      <a:pt x="114" y="42"/>
                      <a:pt x="114" y="42"/>
                    </a:cubicBezTo>
                    <a:cubicBezTo>
                      <a:pt x="112" y="40"/>
                      <a:pt x="112" y="38"/>
                      <a:pt x="113" y="36"/>
                    </a:cubicBezTo>
                    <a:cubicBezTo>
                      <a:pt x="114" y="34"/>
                      <a:pt x="116" y="34"/>
                      <a:pt x="118" y="35"/>
                    </a:cubicBezTo>
                    <a:cubicBezTo>
                      <a:pt x="119" y="36"/>
                      <a:pt x="119" y="36"/>
                      <a:pt x="120" y="36"/>
                    </a:cubicBezTo>
                    <a:cubicBezTo>
                      <a:pt x="121" y="36"/>
                      <a:pt x="122" y="36"/>
                      <a:pt x="123" y="35"/>
                    </a:cubicBezTo>
                    <a:cubicBezTo>
                      <a:pt x="123" y="34"/>
                      <a:pt x="123" y="33"/>
                      <a:pt x="123" y="33"/>
                    </a:cubicBezTo>
                    <a:cubicBezTo>
                      <a:pt x="122" y="31"/>
                      <a:pt x="121" y="29"/>
                      <a:pt x="120" y="28"/>
                    </a:cubicBezTo>
                    <a:cubicBezTo>
                      <a:pt x="118" y="26"/>
                      <a:pt x="116" y="24"/>
                      <a:pt x="116" y="22"/>
                    </a:cubicBezTo>
                    <a:cubicBezTo>
                      <a:pt x="116" y="22"/>
                      <a:pt x="117" y="22"/>
                      <a:pt x="117" y="21"/>
                    </a:cubicBezTo>
                    <a:cubicBezTo>
                      <a:pt x="117" y="21"/>
                      <a:pt x="117" y="20"/>
                      <a:pt x="117" y="20"/>
                    </a:cubicBezTo>
                    <a:cubicBezTo>
                      <a:pt x="117" y="19"/>
                      <a:pt x="117" y="19"/>
                      <a:pt x="117" y="18"/>
                    </a:cubicBezTo>
                    <a:cubicBezTo>
                      <a:pt x="117" y="18"/>
                      <a:pt x="117" y="18"/>
                      <a:pt x="117" y="18"/>
                    </a:cubicBezTo>
                    <a:cubicBezTo>
                      <a:pt x="117" y="18"/>
                      <a:pt x="117" y="17"/>
                      <a:pt x="117" y="17"/>
                    </a:cubicBezTo>
                    <a:cubicBezTo>
                      <a:pt x="117" y="16"/>
                      <a:pt x="117" y="16"/>
                      <a:pt x="117" y="16"/>
                    </a:cubicBezTo>
                    <a:cubicBezTo>
                      <a:pt x="118" y="16"/>
                      <a:pt x="118" y="15"/>
                      <a:pt x="118" y="15"/>
                    </a:cubicBezTo>
                    <a:cubicBezTo>
                      <a:pt x="118" y="15"/>
                      <a:pt x="118" y="15"/>
                      <a:pt x="118" y="15"/>
                    </a:cubicBezTo>
                    <a:cubicBezTo>
                      <a:pt x="118" y="14"/>
                      <a:pt x="117" y="14"/>
                      <a:pt x="117" y="14"/>
                    </a:cubicBezTo>
                    <a:cubicBezTo>
                      <a:pt x="117" y="13"/>
                      <a:pt x="117" y="13"/>
                      <a:pt x="117" y="13"/>
                    </a:cubicBezTo>
                    <a:cubicBezTo>
                      <a:pt x="117" y="13"/>
                      <a:pt x="117" y="13"/>
                      <a:pt x="117" y="13"/>
                    </a:cubicBezTo>
                    <a:cubicBezTo>
                      <a:pt x="113" y="10"/>
                      <a:pt x="110" y="7"/>
                      <a:pt x="109" y="4"/>
                    </a:cubicBezTo>
                    <a:cubicBezTo>
                      <a:pt x="109" y="4"/>
                      <a:pt x="109" y="3"/>
                      <a:pt x="109" y="3"/>
                    </a:cubicBezTo>
                    <a:cubicBezTo>
                      <a:pt x="109" y="3"/>
                      <a:pt x="108" y="2"/>
                      <a:pt x="108" y="2"/>
                    </a:cubicBezTo>
                    <a:cubicBezTo>
                      <a:pt x="108" y="2"/>
                      <a:pt x="108" y="2"/>
                      <a:pt x="108" y="2"/>
                    </a:cubicBezTo>
                    <a:cubicBezTo>
                      <a:pt x="107" y="1"/>
                      <a:pt x="106" y="0"/>
                      <a:pt x="106" y="0"/>
                    </a:cubicBezTo>
                    <a:cubicBezTo>
                      <a:pt x="102" y="0"/>
                      <a:pt x="102" y="0"/>
                      <a:pt x="102" y="0"/>
                    </a:cubicBezTo>
                    <a:cubicBezTo>
                      <a:pt x="102" y="1"/>
                      <a:pt x="101" y="4"/>
                      <a:pt x="100" y="6"/>
                    </a:cubicBezTo>
                    <a:cubicBezTo>
                      <a:pt x="100" y="6"/>
                      <a:pt x="99" y="6"/>
                      <a:pt x="99" y="6"/>
                    </a:cubicBezTo>
                    <a:cubicBezTo>
                      <a:pt x="99" y="6"/>
                      <a:pt x="99" y="7"/>
                      <a:pt x="99" y="7"/>
                    </a:cubicBezTo>
                    <a:cubicBezTo>
                      <a:pt x="99" y="7"/>
                      <a:pt x="98" y="7"/>
                      <a:pt x="98" y="7"/>
                    </a:cubicBezTo>
                    <a:cubicBezTo>
                      <a:pt x="98" y="8"/>
                      <a:pt x="98" y="8"/>
                      <a:pt x="97" y="8"/>
                    </a:cubicBezTo>
                    <a:cubicBezTo>
                      <a:pt x="97" y="8"/>
                      <a:pt x="97" y="8"/>
                      <a:pt x="97" y="8"/>
                    </a:cubicBezTo>
                    <a:cubicBezTo>
                      <a:pt x="97" y="8"/>
                      <a:pt x="97" y="8"/>
                      <a:pt x="97" y="8"/>
                    </a:cubicBezTo>
                    <a:cubicBezTo>
                      <a:pt x="97" y="8"/>
                      <a:pt x="96" y="9"/>
                      <a:pt x="94" y="9"/>
                    </a:cubicBezTo>
                    <a:cubicBezTo>
                      <a:pt x="92" y="10"/>
                      <a:pt x="88" y="11"/>
                      <a:pt x="86" y="12"/>
                    </a:cubicBezTo>
                    <a:cubicBezTo>
                      <a:pt x="84" y="14"/>
                      <a:pt x="80" y="13"/>
                      <a:pt x="76" y="11"/>
                    </a:cubicBezTo>
                    <a:cubicBezTo>
                      <a:pt x="74" y="10"/>
                      <a:pt x="71" y="10"/>
                      <a:pt x="69" y="10"/>
                    </a:cubicBezTo>
                    <a:cubicBezTo>
                      <a:pt x="66" y="10"/>
                      <a:pt x="64" y="12"/>
                      <a:pt x="64" y="13"/>
                    </a:cubicBezTo>
                    <a:cubicBezTo>
                      <a:pt x="63" y="14"/>
                      <a:pt x="64" y="14"/>
                      <a:pt x="64" y="14"/>
                    </a:cubicBezTo>
                    <a:cubicBezTo>
                      <a:pt x="66" y="15"/>
                      <a:pt x="66" y="23"/>
                      <a:pt x="66" y="25"/>
                    </a:cubicBezTo>
                    <a:cubicBezTo>
                      <a:pt x="67" y="29"/>
                      <a:pt x="69" y="35"/>
                      <a:pt x="71" y="35"/>
                    </a:cubicBezTo>
                    <a:cubicBezTo>
                      <a:pt x="72" y="35"/>
                      <a:pt x="72" y="35"/>
                      <a:pt x="73" y="35"/>
                    </a:cubicBezTo>
                    <a:cubicBezTo>
                      <a:pt x="76" y="35"/>
                      <a:pt x="79" y="37"/>
                      <a:pt x="79" y="40"/>
                    </a:cubicBezTo>
                    <a:cubicBezTo>
                      <a:pt x="79" y="40"/>
                      <a:pt x="79" y="42"/>
                      <a:pt x="77" y="42"/>
                    </a:cubicBezTo>
                    <a:cubicBezTo>
                      <a:pt x="77" y="42"/>
                      <a:pt x="76" y="42"/>
                      <a:pt x="76" y="42"/>
                    </a:cubicBezTo>
                    <a:cubicBezTo>
                      <a:pt x="74" y="44"/>
                      <a:pt x="73" y="47"/>
                      <a:pt x="72" y="50"/>
                    </a:cubicBezTo>
                    <a:cubicBezTo>
                      <a:pt x="72" y="51"/>
                      <a:pt x="72" y="52"/>
                      <a:pt x="72" y="53"/>
                    </a:cubicBezTo>
                    <a:cubicBezTo>
                      <a:pt x="72" y="55"/>
                      <a:pt x="72" y="58"/>
                      <a:pt x="69" y="59"/>
                    </a:cubicBezTo>
                    <a:cubicBezTo>
                      <a:pt x="67" y="59"/>
                      <a:pt x="65" y="60"/>
                      <a:pt x="65" y="64"/>
                    </a:cubicBezTo>
                    <a:cubicBezTo>
                      <a:pt x="65" y="68"/>
                      <a:pt x="61" y="69"/>
                      <a:pt x="60" y="69"/>
                    </a:cubicBezTo>
                    <a:cubicBezTo>
                      <a:pt x="59" y="69"/>
                      <a:pt x="58" y="70"/>
                      <a:pt x="58" y="70"/>
                    </a:cubicBezTo>
                    <a:cubicBezTo>
                      <a:pt x="58" y="71"/>
                      <a:pt x="57" y="72"/>
                      <a:pt x="56" y="74"/>
                    </a:cubicBezTo>
                    <a:cubicBezTo>
                      <a:pt x="55" y="78"/>
                      <a:pt x="54" y="81"/>
                      <a:pt x="53" y="82"/>
                    </a:cubicBezTo>
                    <a:cubicBezTo>
                      <a:pt x="53" y="83"/>
                      <a:pt x="51" y="83"/>
                      <a:pt x="50" y="84"/>
                    </a:cubicBezTo>
                    <a:cubicBezTo>
                      <a:pt x="48" y="84"/>
                      <a:pt x="44" y="85"/>
                      <a:pt x="44" y="87"/>
                    </a:cubicBezTo>
                    <a:cubicBezTo>
                      <a:pt x="44" y="88"/>
                      <a:pt x="44" y="89"/>
                      <a:pt x="44" y="89"/>
                    </a:cubicBezTo>
                    <a:cubicBezTo>
                      <a:pt x="44" y="89"/>
                      <a:pt x="44" y="89"/>
                      <a:pt x="44" y="89"/>
                    </a:cubicBezTo>
                    <a:cubicBezTo>
                      <a:pt x="43" y="92"/>
                      <a:pt x="40" y="96"/>
                      <a:pt x="38" y="97"/>
                    </a:cubicBezTo>
                    <a:cubicBezTo>
                      <a:pt x="38" y="97"/>
                      <a:pt x="38" y="97"/>
                      <a:pt x="38" y="97"/>
                    </a:cubicBezTo>
                    <a:cubicBezTo>
                      <a:pt x="38" y="97"/>
                      <a:pt x="37" y="97"/>
                      <a:pt x="37" y="97"/>
                    </a:cubicBezTo>
                    <a:cubicBezTo>
                      <a:pt x="37" y="97"/>
                      <a:pt x="37" y="97"/>
                      <a:pt x="37" y="97"/>
                    </a:cubicBezTo>
                    <a:cubicBezTo>
                      <a:pt x="36" y="97"/>
                      <a:pt x="36" y="97"/>
                      <a:pt x="35" y="96"/>
                    </a:cubicBezTo>
                    <a:cubicBezTo>
                      <a:pt x="34" y="96"/>
                      <a:pt x="33" y="96"/>
                      <a:pt x="32" y="96"/>
                    </a:cubicBezTo>
                    <a:cubicBezTo>
                      <a:pt x="31" y="96"/>
                      <a:pt x="30" y="96"/>
                      <a:pt x="30" y="97"/>
                    </a:cubicBezTo>
                    <a:cubicBezTo>
                      <a:pt x="30" y="98"/>
                      <a:pt x="29" y="98"/>
                      <a:pt x="28" y="98"/>
                    </a:cubicBezTo>
                    <a:cubicBezTo>
                      <a:pt x="27" y="98"/>
                      <a:pt x="25" y="97"/>
                      <a:pt x="24" y="97"/>
                    </a:cubicBezTo>
                    <a:cubicBezTo>
                      <a:pt x="23" y="97"/>
                      <a:pt x="22" y="96"/>
                      <a:pt x="22" y="96"/>
                    </a:cubicBezTo>
                    <a:cubicBezTo>
                      <a:pt x="21" y="96"/>
                      <a:pt x="21" y="97"/>
                      <a:pt x="21" y="97"/>
                    </a:cubicBezTo>
                    <a:cubicBezTo>
                      <a:pt x="19" y="99"/>
                      <a:pt x="13" y="103"/>
                      <a:pt x="13" y="106"/>
                    </a:cubicBezTo>
                    <a:cubicBezTo>
                      <a:pt x="13" y="107"/>
                      <a:pt x="15" y="108"/>
                      <a:pt x="16" y="109"/>
                    </a:cubicBezTo>
                    <a:cubicBezTo>
                      <a:pt x="18" y="110"/>
                      <a:pt x="21" y="111"/>
                      <a:pt x="21" y="114"/>
                    </a:cubicBezTo>
                    <a:cubicBezTo>
                      <a:pt x="20" y="118"/>
                      <a:pt x="23" y="123"/>
                      <a:pt x="25" y="125"/>
                    </a:cubicBezTo>
                    <a:cubicBezTo>
                      <a:pt x="27" y="127"/>
                      <a:pt x="32" y="133"/>
                      <a:pt x="29" y="136"/>
                    </a:cubicBezTo>
                    <a:cubicBezTo>
                      <a:pt x="28" y="138"/>
                      <a:pt x="26" y="139"/>
                      <a:pt x="23" y="139"/>
                    </a:cubicBezTo>
                    <a:cubicBezTo>
                      <a:pt x="22" y="139"/>
                      <a:pt x="21" y="139"/>
                      <a:pt x="20" y="139"/>
                    </a:cubicBezTo>
                    <a:cubicBezTo>
                      <a:pt x="18" y="139"/>
                      <a:pt x="18" y="139"/>
                      <a:pt x="17" y="139"/>
                    </a:cubicBezTo>
                    <a:cubicBezTo>
                      <a:pt x="16" y="140"/>
                      <a:pt x="15" y="140"/>
                      <a:pt x="13" y="140"/>
                    </a:cubicBezTo>
                    <a:cubicBezTo>
                      <a:pt x="12" y="140"/>
                      <a:pt x="11" y="140"/>
                      <a:pt x="9" y="140"/>
                    </a:cubicBezTo>
                    <a:cubicBezTo>
                      <a:pt x="8" y="139"/>
                      <a:pt x="8" y="139"/>
                      <a:pt x="7" y="139"/>
                    </a:cubicBezTo>
                    <a:cubicBezTo>
                      <a:pt x="4" y="139"/>
                      <a:pt x="3" y="141"/>
                      <a:pt x="2" y="144"/>
                    </a:cubicBezTo>
                    <a:cubicBezTo>
                      <a:pt x="1" y="144"/>
                      <a:pt x="1" y="145"/>
                      <a:pt x="0" y="146"/>
                    </a:cubicBezTo>
                    <a:cubicBezTo>
                      <a:pt x="0" y="146"/>
                      <a:pt x="0" y="146"/>
                      <a:pt x="0" y="146"/>
                    </a:cubicBezTo>
                    <a:cubicBezTo>
                      <a:pt x="1" y="147"/>
                      <a:pt x="2" y="148"/>
                      <a:pt x="2" y="149"/>
                    </a:cubicBezTo>
                    <a:cubicBezTo>
                      <a:pt x="4" y="152"/>
                      <a:pt x="6" y="154"/>
                      <a:pt x="9" y="155"/>
                    </a:cubicBezTo>
                    <a:cubicBezTo>
                      <a:pt x="12" y="156"/>
                      <a:pt x="15" y="155"/>
                      <a:pt x="17" y="155"/>
                    </a:cubicBezTo>
                    <a:cubicBezTo>
                      <a:pt x="18" y="154"/>
                      <a:pt x="19" y="154"/>
                      <a:pt x="20" y="154"/>
                    </a:cubicBezTo>
                    <a:cubicBezTo>
                      <a:pt x="21" y="154"/>
                      <a:pt x="22" y="154"/>
                      <a:pt x="22" y="157"/>
                    </a:cubicBezTo>
                    <a:cubicBezTo>
                      <a:pt x="22" y="161"/>
                      <a:pt x="15" y="161"/>
                      <a:pt x="10" y="162"/>
                    </a:cubicBezTo>
                    <a:cubicBezTo>
                      <a:pt x="9" y="162"/>
                      <a:pt x="7" y="162"/>
                      <a:pt x="7" y="162"/>
                    </a:cubicBezTo>
                    <a:cubicBezTo>
                      <a:pt x="9" y="166"/>
                      <a:pt x="21" y="181"/>
                      <a:pt x="28" y="181"/>
                    </a:cubicBezTo>
                    <a:cubicBezTo>
                      <a:pt x="29" y="181"/>
                      <a:pt x="29" y="181"/>
                      <a:pt x="29" y="181"/>
                    </a:cubicBezTo>
                    <a:cubicBezTo>
                      <a:pt x="35" y="180"/>
                      <a:pt x="39" y="175"/>
                      <a:pt x="40" y="172"/>
                    </a:cubicBezTo>
                    <a:cubicBezTo>
                      <a:pt x="41" y="171"/>
                      <a:pt x="41" y="171"/>
                      <a:pt x="41" y="171"/>
                    </a:cubicBezTo>
                    <a:cubicBezTo>
                      <a:pt x="40" y="170"/>
                      <a:pt x="39" y="169"/>
                      <a:pt x="40" y="167"/>
                    </a:cubicBezTo>
                    <a:cubicBezTo>
                      <a:pt x="40" y="165"/>
                      <a:pt x="42" y="163"/>
                      <a:pt x="44" y="163"/>
                    </a:cubicBezTo>
                    <a:cubicBezTo>
                      <a:pt x="45" y="163"/>
                      <a:pt x="45" y="163"/>
                      <a:pt x="45" y="163"/>
                    </a:cubicBezTo>
                    <a:cubicBezTo>
                      <a:pt x="47" y="164"/>
                      <a:pt x="47" y="166"/>
                      <a:pt x="47" y="169"/>
                    </a:cubicBezTo>
                    <a:cubicBezTo>
                      <a:pt x="47" y="171"/>
                      <a:pt x="47" y="174"/>
                      <a:pt x="48" y="175"/>
                    </a:cubicBezTo>
                    <a:cubicBezTo>
                      <a:pt x="51" y="177"/>
                      <a:pt x="50" y="182"/>
                      <a:pt x="49" y="186"/>
                    </a:cubicBezTo>
                    <a:cubicBezTo>
                      <a:pt x="48" y="189"/>
                      <a:pt x="49" y="194"/>
                      <a:pt x="50" y="199"/>
                    </a:cubicBezTo>
                    <a:cubicBezTo>
                      <a:pt x="50" y="201"/>
                      <a:pt x="51" y="203"/>
                      <a:pt x="51" y="205"/>
                    </a:cubicBezTo>
                    <a:cubicBezTo>
                      <a:pt x="51" y="207"/>
                      <a:pt x="52" y="210"/>
                      <a:pt x="53" y="214"/>
                    </a:cubicBezTo>
                    <a:cubicBezTo>
                      <a:pt x="54" y="217"/>
                      <a:pt x="55" y="221"/>
                      <a:pt x="56" y="225"/>
                    </a:cubicBezTo>
                    <a:cubicBezTo>
                      <a:pt x="57" y="233"/>
                      <a:pt x="62" y="247"/>
                      <a:pt x="66" y="255"/>
                    </a:cubicBezTo>
                    <a:cubicBezTo>
                      <a:pt x="69" y="259"/>
                      <a:pt x="71" y="266"/>
                      <a:pt x="72" y="272"/>
                    </a:cubicBezTo>
                    <a:cubicBezTo>
                      <a:pt x="74" y="277"/>
                      <a:pt x="76" y="282"/>
                      <a:pt x="77" y="284"/>
                    </a:cubicBezTo>
                    <a:cubicBezTo>
                      <a:pt x="80" y="288"/>
                      <a:pt x="88" y="300"/>
                      <a:pt x="88" y="308"/>
                    </a:cubicBezTo>
                    <a:cubicBezTo>
                      <a:pt x="88" y="315"/>
                      <a:pt x="96" y="326"/>
                      <a:pt x="99" y="328"/>
                    </a:cubicBezTo>
                    <a:cubicBezTo>
                      <a:pt x="101" y="329"/>
                      <a:pt x="106" y="325"/>
                      <a:pt x="108" y="321"/>
                    </a:cubicBezTo>
                    <a:cubicBezTo>
                      <a:pt x="108" y="318"/>
                      <a:pt x="111" y="317"/>
                      <a:pt x="114" y="315"/>
                    </a:cubicBezTo>
                    <a:cubicBezTo>
                      <a:pt x="116" y="314"/>
                      <a:pt x="118" y="312"/>
                      <a:pt x="118" y="311"/>
                    </a:cubicBezTo>
                    <a:cubicBezTo>
                      <a:pt x="119" y="307"/>
                      <a:pt x="119" y="303"/>
                      <a:pt x="123" y="302"/>
                    </a:cubicBezTo>
                    <a:cubicBezTo>
                      <a:pt x="125" y="302"/>
                      <a:pt x="125" y="300"/>
                      <a:pt x="125" y="295"/>
                    </a:cubicBezTo>
                    <a:cubicBezTo>
                      <a:pt x="125" y="291"/>
                      <a:pt x="126" y="284"/>
                      <a:pt x="129" y="280"/>
                    </a:cubicBezTo>
                    <a:cubicBezTo>
                      <a:pt x="132" y="277"/>
                      <a:pt x="132" y="267"/>
                      <a:pt x="131" y="263"/>
                    </a:cubicBezTo>
                    <a:cubicBezTo>
                      <a:pt x="129" y="258"/>
                      <a:pt x="130" y="252"/>
                      <a:pt x="131" y="248"/>
                    </a:cubicBezTo>
                    <a:cubicBezTo>
                      <a:pt x="132" y="247"/>
                      <a:pt x="132" y="245"/>
                      <a:pt x="132" y="244"/>
                    </a:cubicBezTo>
                    <a:cubicBezTo>
                      <a:pt x="133" y="241"/>
                      <a:pt x="133" y="238"/>
                      <a:pt x="136" y="238"/>
                    </a:cubicBezTo>
                    <a:cubicBezTo>
                      <a:pt x="139" y="238"/>
                      <a:pt x="144" y="235"/>
                      <a:pt x="147" y="231"/>
                    </a:cubicBezTo>
                    <a:cubicBezTo>
                      <a:pt x="149" y="228"/>
                      <a:pt x="155" y="224"/>
                      <a:pt x="159" y="220"/>
                    </a:cubicBezTo>
                    <a:cubicBezTo>
                      <a:pt x="161" y="219"/>
                      <a:pt x="163" y="218"/>
                      <a:pt x="164" y="2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4" name="Freeform 221">
                <a:extLst>
                  <a:ext uri="{FF2B5EF4-FFF2-40B4-BE49-F238E27FC236}">
                    <a16:creationId xmlns:a16="http://schemas.microsoft.com/office/drawing/2014/main" id="{016286AE-DA19-4753-8033-C8514B5A8E24}"/>
                  </a:ext>
                </a:extLst>
              </p:cNvPr>
              <p:cNvSpPr>
                <a:spLocks/>
              </p:cNvSpPr>
              <p:nvPr/>
            </p:nvSpPr>
            <p:spPr bwMode="auto">
              <a:xfrm>
                <a:off x="8836201" y="4120578"/>
                <a:ext cx="200668" cy="241849"/>
              </a:xfrm>
              <a:custGeom>
                <a:avLst/>
                <a:gdLst>
                  <a:gd name="T0" fmla="*/ 0 w 80"/>
                  <a:gd name="T1" fmla="*/ 21 h 98"/>
                  <a:gd name="T2" fmla="*/ 2 w 80"/>
                  <a:gd name="T3" fmla="*/ 26 h 98"/>
                  <a:gd name="T4" fmla="*/ 3 w 80"/>
                  <a:gd name="T5" fmla="*/ 32 h 98"/>
                  <a:gd name="T6" fmla="*/ 6 w 80"/>
                  <a:gd name="T7" fmla="*/ 31 h 98"/>
                  <a:gd name="T8" fmla="*/ 10 w 80"/>
                  <a:gd name="T9" fmla="*/ 42 h 98"/>
                  <a:gd name="T10" fmla="*/ 7 w 80"/>
                  <a:gd name="T11" fmla="*/ 51 h 98"/>
                  <a:gd name="T12" fmla="*/ 7 w 80"/>
                  <a:gd name="T13" fmla="*/ 56 h 98"/>
                  <a:gd name="T14" fmla="*/ 15 w 80"/>
                  <a:gd name="T15" fmla="*/ 50 h 98"/>
                  <a:gd name="T16" fmla="*/ 26 w 80"/>
                  <a:gd name="T17" fmla="*/ 51 h 98"/>
                  <a:gd name="T18" fmla="*/ 36 w 80"/>
                  <a:gd name="T19" fmla="*/ 46 h 98"/>
                  <a:gd name="T20" fmla="*/ 43 w 80"/>
                  <a:gd name="T21" fmla="*/ 49 h 98"/>
                  <a:gd name="T22" fmla="*/ 51 w 80"/>
                  <a:gd name="T23" fmla="*/ 64 h 98"/>
                  <a:gd name="T24" fmla="*/ 59 w 80"/>
                  <a:gd name="T25" fmla="*/ 82 h 98"/>
                  <a:gd name="T26" fmla="*/ 60 w 80"/>
                  <a:gd name="T27" fmla="*/ 88 h 98"/>
                  <a:gd name="T28" fmla="*/ 60 w 80"/>
                  <a:gd name="T29" fmla="*/ 90 h 98"/>
                  <a:gd name="T30" fmla="*/ 59 w 80"/>
                  <a:gd name="T31" fmla="*/ 92 h 98"/>
                  <a:gd name="T32" fmla="*/ 58 w 80"/>
                  <a:gd name="T33" fmla="*/ 94 h 98"/>
                  <a:gd name="T34" fmla="*/ 60 w 80"/>
                  <a:gd name="T35" fmla="*/ 95 h 98"/>
                  <a:gd name="T36" fmla="*/ 62 w 80"/>
                  <a:gd name="T37" fmla="*/ 98 h 98"/>
                  <a:gd name="T38" fmla="*/ 63 w 80"/>
                  <a:gd name="T39" fmla="*/ 97 h 98"/>
                  <a:gd name="T40" fmla="*/ 64 w 80"/>
                  <a:gd name="T41" fmla="*/ 95 h 98"/>
                  <a:gd name="T42" fmla="*/ 73 w 80"/>
                  <a:gd name="T43" fmla="*/ 92 h 98"/>
                  <a:gd name="T44" fmla="*/ 76 w 80"/>
                  <a:gd name="T45" fmla="*/ 92 h 98"/>
                  <a:gd name="T46" fmla="*/ 77 w 80"/>
                  <a:gd name="T47" fmla="*/ 92 h 98"/>
                  <a:gd name="T48" fmla="*/ 78 w 80"/>
                  <a:gd name="T49" fmla="*/ 91 h 98"/>
                  <a:gd name="T50" fmla="*/ 79 w 80"/>
                  <a:gd name="T51" fmla="*/ 90 h 98"/>
                  <a:gd name="T52" fmla="*/ 80 w 80"/>
                  <a:gd name="T53" fmla="*/ 83 h 98"/>
                  <a:gd name="T54" fmla="*/ 78 w 80"/>
                  <a:gd name="T55" fmla="*/ 76 h 98"/>
                  <a:gd name="T56" fmla="*/ 68 w 80"/>
                  <a:gd name="T57" fmla="*/ 67 h 98"/>
                  <a:gd name="T58" fmla="*/ 59 w 80"/>
                  <a:gd name="T59" fmla="*/ 55 h 98"/>
                  <a:gd name="T60" fmla="*/ 53 w 80"/>
                  <a:gd name="T61" fmla="*/ 44 h 98"/>
                  <a:gd name="T62" fmla="*/ 41 w 80"/>
                  <a:gd name="T63" fmla="*/ 33 h 98"/>
                  <a:gd name="T64" fmla="*/ 50 w 80"/>
                  <a:gd name="T65" fmla="*/ 29 h 98"/>
                  <a:gd name="T66" fmla="*/ 46 w 80"/>
                  <a:gd name="T67" fmla="*/ 20 h 98"/>
                  <a:gd name="T68" fmla="*/ 40 w 80"/>
                  <a:gd name="T69" fmla="*/ 19 h 98"/>
                  <a:gd name="T70" fmla="*/ 38 w 80"/>
                  <a:gd name="T71" fmla="*/ 19 h 98"/>
                  <a:gd name="T72" fmla="*/ 36 w 80"/>
                  <a:gd name="T73" fmla="*/ 19 h 98"/>
                  <a:gd name="T74" fmla="*/ 34 w 80"/>
                  <a:gd name="T75" fmla="*/ 18 h 98"/>
                  <a:gd name="T76" fmla="*/ 32 w 80"/>
                  <a:gd name="T77" fmla="*/ 18 h 98"/>
                  <a:gd name="T78" fmla="*/ 31 w 80"/>
                  <a:gd name="T79" fmla="*/ 17 h 98"/>
                  <a:gd name="T80" fmla="*/ 30 w 80"/>
                  <a:gd name="T81" fmla="*/ 16 h 98"/>
                  <a:gd name="T82" fmla="*/ 29 w 80"/>
                  <a:gd name="T83" fmla="*/ 14 h 98"/>
                  <a:gd name="T84" fmla="*/ 26 w 80"/>
                  <a:gd name="T85" fmla="*/ 9 h 98"/>
                  <a:gd name="T86" fmla="*/ 20 w 80"/>
                  <a:gd name="T87" fmla="*/ 0 h 98"/>
                  <a:gd name="T88" fmla="*/ 16 w 80"/>
                  <a:gd name="T89" fmla="*/ 0 h 98"/>
                  <a:gd name="T90" fmla="*/ 15 w 80"/>
                  <a:gd name="T91" fmla="*/ 2 h 98"/>
                  <a:gd name="T92" fmla="*/ 15 w 80"/>
                  <a:gd name="T93" fmla="*/ 4 h 98"/>
                  <a:gd name="T94" fmla="*/ 13 w 80"/>
                  <a:gd name="T95" fmla="*/ 14 h 98"/>
                  <a:gd name="T96" fmla="*/ 8 w 80"/>
                  <a:gd name="T97" fmla="*/ 9 h 98"/>
                  <a:gd name="T98" fmla="*/ 4 w 80"/>
                  <a:gd name="T99" fmla="*/ 15 h 98"/>
                  <a:gd name="T100" fmla="*/ 4 w 80"/>
                  <a:gd name="T101" fmla="*/ 16 h 98"/>
                  <a:gd name="T102" fmla="*/ 3 w 80"/>
                  <a:gd name="T103" fmla="*/ 17 h 98"/>
                  <a:gd name="T104" fmla="*/ 3 w 80"/>
                  <a:gd name="T105" fmla="*/ 19 h 98"/>
                  <a:gd name="T106" fmla="*/ 2 w 80"/>
                  <a:gd name="T107" fmla="*/ 20 h 98"/>
                  <a:gd name="T108" fmla="*/ 1 w 80"/>
                  <a:gd name="T109" fmla="*/ 20 h 98"/>
                  <a:gd name="T110" fmla="*/ 0 w 80"/>
                  <a:gd name="T111" fmla="*/ 2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 h="98">
                    <a:moveTo>
                      <a:pt x="0" y="21"/>
                    </a:moveTo>
                    <a:cubicBezTo>
                      <a:pt x="0" y="21"/>
                      <a:pt x="0" y="21"/>
                      <a:pt x="0" y="21"/>
                    </a:cubicBezTo>
                    <a:cubicBezTo>
                      <a:pt x="1" y="22"/>
                      <a:pt x="1" y="22"/>
                      <a:pt x="1" y="22"/>
                    </a:cubicBezTo>
                    <a:cubicBezTo>
                      <a:pt x="2" y="23"/>
                      <a:pt x="2" y="24"/>
                      <a:pt x="2" y="26"/>
                    </a:cubicBezTo>
                    <a:cubicBezTo>
                      <a:pt x="2" y="28"/>
                      <a:pt x="1" y="29"/>
                      <a:pt x="2" y="31"/>
                    </a:cubicBezTo>
                    <a:cubicBezTo>
                      <a:pt x="2" y="32"/>
                      <a:pt x="3" y="32"/>
                      <a:pt x="3" y="32"/>
                    </a:cubicBezTo>
                    <a:cubicBezTo>
                      <a:pt x="4" y="32"/>
                      <a:pt x="4" y="32"/>
                      <a:pt x="5" y="31"/>
                    </a:cubicBezTo>
                    <a:cubicBezTo>
                      <a:pt x="5" y="31"/>
                      <a:pt x="6" y="31"/>
                      <a:pt x="6" y="31"/>
                    </a:cubicBezTo>
                    <a:cubicBezTo>
                      <a:pt x="8" y="31"/>
                      <a:pt x="9" y="32"/>
                      <a:pt x="10" y="34"/>
                    </a:cubicBezTo>
                    <a:cubicBezTo>
                      <a:pt x="11" y="37"/>
                      <a:pt x="10" y="39"/>
                      <a:pt x="10" y="42"/>
                    </a:cubicBezTo>
                    <a:cubicBezTo>
                      <a:pt x="9" y="43"/>
                      <a:pt x="9" y="45"/>
                      <a:pt x="9" y="46"/>
                    </a:cubicBezTo>
                    <a:cubicBezTo>
                      <a:pt x="9" y="49"/>
                      <a:pt x="8" y="50"/>
                      <a:pt x="7" y="51"/>
                    </a:cubicBezTo>
                    <a:cubicBezTo>
                      <a:pt x="6" y="52"/>
                      <a:pt x="6" y="53"/>
                      <a:pt x="6" y="55"/>
                    </a:cubicBezTo>
                    <a:cubicBezTo>
                      <a:pt x="6" y="56"/>
                      <a:pt x="7" y="56"/>
                      <a:pt x="7" y="56"/>
                    </a:cubicBezTo>
                    <a:cubicBezTo>
                      <a:pt x="8" y="56"/>
                      <a:pt x="11" y="54"/>
                      <a:pt x="13" y="52"/>
                    </a:cubicBezTo>
                    <a:cubicBezTo>
                      <a:pt x="13" y="51"/>
                      <a:pt x="14" y="51"/>
                      <a:pt x="15" y="50"/>
                    </a:cubicBezTo>
                    <a:cubicBezTo>
                      <a:pt x="18" y="48"/>
                      <a:pt x="22" y="48"/>
                      <a:pt x="24" y="50"/>
                    </a:cubicBezTo>
                    <a:cubicBezTo>
                      <a:pt x="25" y="51"/>
                      <a:pt x="25" y="51"/>
                      <a:pt x="26" y="51"/>
                    </a:cubicBezTo>
                    <a:cubicBezTo>
                      <a:pt x="27" y="51"/>
                      <a:pt x="29" y="50"/>
                      <a:pt x="30" y="48"/>
                    </a:cubicBezTo>
                    <a:cubicBezTo>
                      <a:pt x="30" y="46"/>
                      <a:pt x="34" y="46"/>
                      <a:pt x="36" y="46"/>
                    </a:cubicBezTo>
                    <a:cubicBezTo>
                      <a:pt x="39" y="46"/>
                      <a:pt x="41" y="46"/>
                      <a:pt x="42" y="48"/>
                    </a:cubicBezTo>
                    <a:cubicBezTo>
                      <a:pt x="43" y="49"/>
                      <a:pt x="43" y="49"/>
                      <a:pt x="43" y="49"/>
                    </a:cubicBezTo>
                    <a:cubicBezTo>
                      <a:pt x="45" y="52"/>
                      <a:pt x="47" y="54"/>
                      <a:pt x="50" y="56"/>
                    </a:cubicBezTo>
                    <a:cubicBezTo>
                      <a:pt x="52" y="57"/>
                      <a:pt x="52" y="61"/>
                      <a:pt x="51" y="64"/>
                    </a:cubicBezTo>
                    <a:cubicBezTo>
                      <a:pt x="50" y="66"/>
                      <a:pt x="50" y="69"/>
                      <a:pt x="51" y="69"/>
                    </a:cubicBezTo>
                    <a:cubicBezTo>
                      <a:pt x="54" y="70"/>
                      <a:pt x="60" y="76"/>
                      <a:pt x="59" y="82"/>
                    </a:cubicBezTo>
                    <a:cubicBezTo>
                      <a:pt x="59" y="84"/>
                      <a:pt x="59" y="85"/>
                      <a:pt x="59" y="86"/>
                    </a:cubicBezTo>
                    <a:cubicBezTo>
                      <a:pt x="59" y="87"/>
                      <a:pt x="60" y="88"/>
                      <a:pt x="60" y="88"/>
                    </a:cubicBezTo>
                    <a:cubicBezTo>
                      <a:pt x="60" y="88"/>
                      <a:pt x="60" y="88"/>
                      <a:pt x="60" y="88"/>
                    </a:cubicBezTo>
                    <a:cubicBezTo>
                      <a:pt x="60" y="89"/>
                      <a:pt x="60" y="90"/>
                      <a:pt x="60" y="90"/>
                    </a:cubicBezTo>
                    <a:cubicBezTo>
                      <a:pt x="60" y="90"/>
                      <a:pt x="60" y="90"/>
                      <a:pt x="60" y="90"/>
                    </a:cubicBezTo>
                    <a:cubicBezTo>
                      <a:pt x="60" y="91"/>
                      <a:pt x="59" y="92"/>
                      <a:pt x="59" y="92"/>
                    </a:cubicBezTo>
                    <a:cubicBezTo>
                      <a:pt x="59" y="92"/>
                      <a:pt x="59" y="92"/>
                      <a:pt x="59" y="93"/>
                    </a:cubicBezTo>
                    <a:cubicBezTo>
                      <a:pt x="59" y="93"/>
                      <a:pt x="59" y="94"/>
                      <a:pt x="58" y="94"/>
                    </a:cubicBezTo>
                    <a:cubicBezTo>
                      <a:pt x="58" y="94"/>
                      <a:pt x="58" y="94"/>
                      <a:pt x="58" y="94"/>
                    </a:cubicBezTo>
                    <a:cubicBezTo>
                      <a:pt x="59" y="95"/>
                      <a:pt x="59" y="95"/>
                      <a:pt x="60" y="95"/>
                    </a:cubicBezTo>
                    <a:cubicBezTo>
                      <a:pt x="61" y="95"/>
                      <a:pt x="62" y="96"/>
                      <a:pt x="62" y="97"/>
                    </a:cubicBezTo>
                    <a:cubicBezTo>
                      <a:pt x="62" y="97"/>
                      <a:pt x="62" y="97"/>
                      <a:pt x="62" y="98"/>
                    </a:cubicBezTo>
                    <a:cubicBezTo>
                      <a:pt x="63" y="98"/>
                      <a:pt x="63" y="97"/>
                      <a:pt x="63" y="97"/>
                    </a:cubicBezTo>
                    <a:cubicBezTo>
                      <a:pt x="63" y="97"/>
                      <a:pt x="63" y="97"/>
                      <a:pt x="63" y="97"/>
                    </a:cubicBezTo>
                    <a:cubicBezTo>
                      <a:pt x="63" y="97"/>
                      <a:pt x="64" y="96"/>
                      <a:pt x="64" y="96"/>
                    </a:cubicBezTo>
                    <a:cubicBezTo>
                      <a:pt x="64" y="96"/>
                      <a:pt x="64" y="95"/>
                      <a:pt x="64" y="95"/>
                    </a:cubicBezTo>
                    <a:cubicBezTo>
                      <a:pt x="64" y="92"/>
                      <a:pt x="66" y="91"/>
                      <a:pt x="69" y="91"/>
                    </a:cubicBezTo>
                    <a:cubicBezTo>
                      <a:pt x="70" y="91"/>
                      <a:pt x="72" y="91"/>
                      <a:pt x="73" y="92"/>
                    </a:cubicBezTo>
                    <a:cubicBezTo>
                      <a:pt x="73" y="92"/>
                      <a:pt x="74" y="92"/>
                      <a:pt x="75" y="92"/>
                    </a:cubicBezTo>
                    <a:cubicBezTo>
                      <a:pt x="75" y="92"/>
                      <a:pt x="75" y="92"/>
                      <a:pt x="76" y="92"/>
                    </a:cubicBezTo>
                    <a:cubicBezTo>
                      <a:pt x="76" y="92"/>
                      <a:pt x="76" y="92"/>
                      <a:pt x="76" y="92"/>
                    </a:cubicBezTo>
                    <a:cubicBezTo>
                      <a:pt x="76" y="92"/>
                      <a:pt x="77" y="92"/>
                      <a:pt x="77" y="92"/>
                    </a:cubicBezTo>
                    <a:cubicBezTo>
                      <a:pt x="77" y="92"/>
                      <a:pt x="77" y="92"/>
                      <a:pt x="77" y="92"/>
                    </a:cubicBezTo>
                    <a:cubicBezTo>
                      <a:pt x="78" y="91"/>
                      <a:pt x="78" y="91"/>
                      <a:pt x="78" y="91"/>
                    </a:cubicBezTo>
                    <a:cubicBezTo>
                      <a:pt x="78" y="91"/>
                      <a:pt x="79" y="91"/>
                      <a:pt x="79" y="91"/>
                    </a:cubicBezTo>
                    <a:cubicBezTo>
                      <a:pt x="79" y="91"/>
                      <a:pt x="79" y="91"/>
                      <a:pt x="79" y="90"/>
                    </a:cubicBezTo>
                    <a:cubicBezTo>
                      <a:pt x="80" y="89"/>
                      <a:pt x="80" y="88"/>
                      <a:pt x="80" y="86"/>
                    </a:cubicBezTo>
                    <a:cubicBezTo>
                      <a:pt x="80" y="85"/>
                      <a:pt x="80" y="84"/>
                      <a:pt x="80" y="83"/>
                    </a:cubicBezTo>
                    <a:cubicBezTo>
                      <a:pt x="80" y="80"/>
                      <a:pt x="80" y="78"/>
                      <a:pt x="79" y="77"/>
                    </a:cubicBezTo>
                    <a:cubicBezTo>
                      <a:pt x="78" y="76"/>
                      <a:pt x="78" y="76"/>
                      <a:pt x="78" y="76"/>
                    </a:cubicBezTo>
                    <a:cubicBezTo>
                      <a:pt x="77" y="75"/>
                      <a:pt x="76" y="74"/>
                      <a:pt x="75" y="74"/>
                    </a:cubicBezTo>
                    <a:cubicBezTo>
                      <a:pt x="73" y="72"/>
                      <a:pt x="70" y="70"/>
                      <a:pt x="68" y="67"/>
                    </a:cubicBezTo>
                    <a:cubicBezTo>
                      <a:pt x="68" y="65"/>
                      <a:pt x="66" y="62"/>
                      <a:pt x="64" y="60"/>
                    </a:cubicBezTo>
                    <a:cubicBezTo>
                      <a:pt x="62" y="58"/>
                      <a:pt x="60" y="57"/>
                      <a:pt x="59" y="55"/>
                    </a:cubicBezTo>
                    <a:cubicBezTo>
                      <a:pt x="59" y="53"/>
                      <a:pt x="58" y="52"/>
                      <a:pt x="56" y="50"/>
                    </a:cubicBezTo>
                    <a:cubicBezTo>
                      <a:pt x="55" y="48"/>
                      <a:pt x="53" y="46"/>
                      <a:pt x="53" y="44"/>
                    </a:cubicBezTo>
                    <a:cubicBezTo>
                      <a:pt x="53" y="44"/>
                      <a:pt x="50" y="42"/>
                      <a:pt x="48" y="41"/>
                    </a:cubicBezTo>
                    <a:cubicBezTo>
                      <a:pt x="44" y="38"/>
                      <a:pt x="40" y="36"/>
                      <a:pt x="41" y="33"/>
                    </a:cubicBezTo>
                    <a:cubicBezTo>
                      <a:pt x="42" y="31"/>
                      <a:pt x="45" y="31"/>
                      <a:pt x="47" y="30"/>
                    </a:cubicBezTo>
                    <a:cubicBezTo>
                      <a:pt x="49" y="30"/>
                      <a:pt x="50" y="29"/>
                      <a:pt x="50" y="29"/>
                    </a:cubicBezTo>
                    <a:cubicBezTo>
                      <a:pt x="50" y="27"/>
                      <a:pt x="49" y="27"/>
                      <a:pt x="49" y="26"/>
                    </a:cubicBezTo>
                    <a:cubicBezTo>
                      <a:pt x="48" y="24"/>
                      <a:pt x="47" y="23"/>
                      <a:pt x="46" y="20"/>
                    </a:cubicBezTo>
                    <a:cubicBezTo>
                      <a:pt x="46" y="18"/>
                      <a:pt x="45" y="18"/>
                      <a:pt x="44" y="18"/>
                    </a:cubicBezTo>
                    <a:cubicBezTo>
                      <a:pt x="42" y="18"/>
                      <a:pt x="41" y="18"/>
                      <a:pt x="40" y="19"/>
                    </a:cubicBezTo>
                    <a:cubicBezTo>
                      <a:pt x="40" y="19"/>
                      <a:pt x="39" y="19"/>
                      <a:pt x="39" y="19"/>
                    </a:cubicBezTo>
                    <a:cubicBezTo>
                      <a:pt x="38" y="19"/>
                      <a:pt x="38" y="19"/>
                      <a:pt x="38" y="19"/>
                    </a:cubicBezTo>
                    <a:cubicBezTo>
                      <a:pt x="38" y="19"/>
                      <a:pt x="37" y="19"/>
                      <a:pt x="37" y="19"/>
                    </a:cubicBezTo>
                    <a:cubicBezTo>
                      <a:pt x="37" y="19"/>
                      <a:pt x="36" y="19"/>
                      <a:pt x="36" y="19"/>
                    </a:cubicBezTo>
                    <a:cubicBezTo>
                      <a:pt x="36" y="19"/>
                      <a:pt x="35" y="19"/>
                      <a:pt x="35" y="19"/>
                    </a:cubicBezTo>
                    <a:cubicBezTo>
                      <a:pt x="35" y="19"/>
                      <a:pt x="34" y="19"/>
                      <a:pt x="34" y="18"/>
                    </a:cubicBezTo>
                    <a:cubicBezTo>
                      <a:pt x="34" y="18"/>
                      <a:pt x="33" y="18"/>
                      <a:pt x="33" y="18"/>
                    </a:cubicBezTo>
                    <a:cubicBezTo>
                      <a:pt x="33" y="18"/>
                      <a:pt x="32" y="18"/>
                      <a:pt x="32" y="18"/>
                    </a:cubicBezTo>
                    <a:cubicBezTo>
                      <a:pt x="32" y="18"/>
                      <a:pt x="32" y="17"/>
                      <a:pt x="32" y="17"/>
                    </a:cubicBezTo>
                    <a:cubicBezTo>
                      <a:pt x="32" y="17"/>
                      <a:pt x="32" y="17"/>
                      <a:pt x="31" y="17"/>
                    </a:cubicBezTo>
                    <a:cubicBezTo>
                      <a:pt x="31" y="17"/>
                      <a:pt x="31" y="16"/>
                      <a:pt x="31" y="16"/>
                    </a:cubicBezTo>
                    <a:cubicBezTo>
                      <a:pt x="31" y="16"/>
                      <a:pt x="30" y="16"/>
                      <a:pt x="30" y="16"/>
                    </a:cubicBezTo>
                    <a:cubicBezTo>
                      <a:pt x="30" y="15"/>
                      <a:pt x="30" y="15"/>
                      <a:pt x="30" y="15"/>
                    </a:cubicBezTo>
                    <a:cubicBezTo>
                      <a:pt x="30" y="15"/>
                      <a:pt x="30" y="15"/>
                      <a:pt x="29" y="14"/>
                    </a:cubicBezTo>
                    <a:cubicBezTo>
                      <a:pt x="29" y="14"/>
                      <a:pt x="29" y="13"/>
                      <a:pt x="29" y="13"/>
                    </a:cubicBezTo>
                    <a:cubicBezTo>
                      <a:pt x="29" y="11"/>
                      <a:pt x="28" y="10"/>
                      <a:pt x="26" y="9"/>
                    </a:cubicBezTo>
                    <a:cubicBezTo>
                      <a:pt x="25" y="8"/>
                      <a:pt x="23" y="6"/>
                      <a:pt x="23" y="4"/>
                    </a:cubicBezTo>
                    <a:cubicBezTo>
                      <a:pt x="23" y="3"/>
                      <a:pt x="22" y="1"/>
                      <a:pt x="20" y="0"/>
                    </a:cubicBezTo>
                    <a:cubicBezTo>
                      <a:pt x="20" y="0"/>
                      <a:pt x="20" y="0"/>
                      <a:pt x="20" y="0"/>
                    </a:cubicBezTo>
                    <a:cubicBezTo>
                      <a:pt x="19" y="0"/>
                      <a:pt x="17" y="0"/>
                      <a:pt x="16" y="0"/>
                    </a:cubicBezTo>
                    <a:cubicBezTo>
                      <a:pt x="16" y="0"/>
                      <a:pt x="16" y="0"/>
                      <a:pt x="15" y="0"/>
                    </a:cubicBezTo>
                    <a:cubicBezTo>
                      <a:pt x="15" y="0"/>
                      <a:pt x="15" y="1"/>
                      <a:pt x="15" y="2"/>
                    </a:cubicBezTo>
                    <a:cubicBezTo>
                      <a:pt x="15" y="3"/>
                      <a:pt x="15" y="4"/>
                      <a:pt x="15" y="4"/>
                    </a:cubicBezTo>
                    <a:cubicBezTo>
                      <a:pt x="15" y="4"/>
                      <a:pt x="15" y="4"/>
                      <a:pt x="15" y="4"/>
                    </a:cubicBezTo>
                    <a:cubicBezTo>
                      <a:pt x="16" y="6"/>
                      <a:pt x="17" y="11"/>
                      <a:pt x="16" y="13"/>
                    </a:cubicBezTo>
                    <a:cubicBezTo>
                      <a:pt x="16" y="14"/>
                      <a:pt x="15" y="15"/>
                      <a:pt x="13" y="14"/>
                    </a:cubicBezTo>
                    <a:cubicBezTo>
                      <a:pt x="11" y="14"/>
                      <a:pt x="10" y="12"/>
                      <a:pt x="9" y="11"/>
                    </a:cubicBezTo>
                    <a:cubicBezTo>
                      <a:pt x="9" y="10"/>
                      <a:pt x="9" y="9"/>
                      <a:pt x="8" y="9"/>
                    </a:cubicBezTo>
                    <a:cubicBezTo>
                      <a:pt x="7" y="11"/>
                      <a:pt x="5" y="13"/>
                      <a:pt x="4" y="15"/>
                    </a:cubicBezTo>
                    <a:cubicBezTo>
                      <a:pt x="4" y="15"/>
                      <a:pt x="4" y="15"/>
                      <a:pt x="4" y="15"/>
                    </a:cubicBezTo>
                    <a:cubicBezTo>
                      <a:pt x="4" y="15"/>
                      <a:pt x="4" y="15"/>
                      <a:pt x="4" y="16"/>
                    </a:cubicBezTo>
                    <a:cubicBezTo>
                      <a:pt x="4" y="16"/>
                      <a:pt x="4" y="16"/>
                      <a:pt x="4" y="16"/>
                    </a:cubicBezTo>
                    <a:cubicBezTo>
                      <a:pt x="3" y="16"/>
                      <a:pt x="3" y="16"/>
                      <a:pt x="3" y="16"/>
                    </a:cubicBezTo>
                    <a:cubicBezTo>
                      <a:pt x="3" y="16"/>
                      <a:pt x="3" y="17"/>
                      <a:pt x="3" y="17"/>
                    </a:cubicBezTo>
                    <a:cubicBezTo>
                      <a:pt x="3" y="17"/>
                      <a:pt x="3" y="17"/>
                      <a:pt x="3" y="17"/>
                    </a:cubicBezTo>
                    <a:cubicBezTo>
                      <a:pt x="3" y="18"/>
                      <a:pt x="3" y="18"/>
                      <a:pt x="3" y="19"/>
                    </a:cubicBezTo>
                    <a:cubicBezTo>
                      <a:pt x="3" y="19"/>
                      <a:pt x="3" y="19"/>
                      <a:pt x="2" y="19"/>
                    </a:cubicBezTo>
                    <a:cubicBezTo>
                      <a:pt x="2" y="19"/>
                      <a:pt x="2" y="19"/>
                      <a:pt x="2" y="20"/>
                    </a:cubicBezTo>
                    <a:cubicBezTo>
                      <a:pt x="2" y="20"/>
                      <a:pt x="2" y="20"/>
                      <a:pt x="2" y="20"/>
                    </a:cubicBezTo>
                    <a:cubicBezTo>
                      <a:pt x="1" y="20"/>
                      <a:pt x="1" y="20"/>
                      <a:pt x="1" y="20"/>
                    </a:cubicBezTo>
                    <a:cubicBezTo>
                      <a:pt x="1" y="20"/>
                      <a:pt x="1" y="21"/>
                      <a:pt x="1" y="21"/>
                    </a:cubicBezTo>
                    <a:cubicBezTo>
                      <a:pt x="0" y="21"/>
                      <a:pt x="0" y="21"/>
                      <a:pt x="0" y="21"/>
                    </a:cubicBezTo>
                    <a:cubicBezTo>
                      <a:pt x="0" y="21"/>
                      <a:pt x="0" y="21"/>
                      <a:pt x="0" y="2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5" name="Freeform 223">
                <a:extLst>
                  <a:ext uri="{FF2B5EF4-FFF2-40B4-BE49-F238E27FC236}">
                    <a16:creationId xmlns:a16="http://schemas.microsoft.com/office/drawing/2014/main" id="{680D3724-BDEF-493C-B6B3-177F2F272C7E}"/>
                  </a:ext>
                </a:extLst>
              </p:cNvPr>
              <p:cNvSpPr>
                <a:spLocks/>
              </p:cNvSpPr>
              <p:nvPr/>
            </p:nvSpPr>
            <p:spPr bwMode="auto">
              <a:xfrm>
                <a:off x="7301995" y="3507344"/>
                <a:ext cx="128038" cy="106323"/>
              </a:xfrm>
              <a:custGeom>
                <a:avLst/>
                <a:gdLst>
                  <a:gd name="T0" fmla="*/ 13 w 51"/>
                  <a:gd name="T1" fmla="*/ 1 h 43"/>
                  <a:gd name="T2" fmla="*/ 13 w 51"/>
                  <a:gd name="T3" fmla="*/ 2 h 43"/>
                  <a:gd name="T4" fmla="*/ 13 w 51"/>
                  <a:gd name="T5" fmla="*/ 2 h 43"/>
                  <a:gd name="T6" fmla="*/ 17 w 51"/>
                  <a:gd name="T7" fmla="*/ 7 h 43"/>
                  <a:gd name="T8" fmla="*/ 12 w 51"/>
                  <a:gd name="T9" fmla="*/ 9 h 43"/>
                  <a:gd name="T10" fmla="*/ 1 w 51"/>
                  <a:gd name="T11" fmla="*/ 5 h 43"/>
                  <a:gd name="T12" fmla="*/ 0 w 51"/>
                  <a:gd name="T13" fmla="*/ 5 h 43"/>
                  <a:gd name="T14" fmla="*/ 1 w 51"/>
                  <a:gd name="T15" fmla="*/ 6 h 43"/>
                  <a:gd name="T16" fmla="*/ 4 w 51"/>
                  <a:gd name="T17" fmla="*/ 14 h 43"/>
                  <a:gd name="T18" fmla="*/ 8 w 51"/>
                  <a:gd name="T19" fmla="*/ 23 h 43"/>
                  <a:gd name="T20" fmla="*/ 15 w 51"/>
                  <a:gd name="T21" fmla="*/ 31 h 43"/>
                  <a:gd name="T22" fmla="*/ 15 w 51"/>
                  <a:gd name="T23" fmla="*/ 32 h 43"/>
                  <a:gd name="T24" fmla="*/ 15 w 51"/>
                  <a:gd name="T25" fmla="*/ 33 h 43"/>
                  <a:gd name="T26" fmla="*/ 16 w 51"/>
                  <a:gd name="T27" fmla="*/ 34 h 43"/>
                  <a:gd name="T28" fmla="*/ 24 w 51"/>
                  <a:gd name="T29" fmla="*/ 30 h 43"/>
                  <a:gd name="T30" fmla="*/ 27 w 51"/>
                  <a:gd name="T31" fmla="*/ 29 h 43"/>
                  <a:gd name="T32" fmla="*/ 30 w 51"/>
                  <a:gd name="T33" fmla="*/ 27 h 43"/>
                  <a:gd name="T34" fmla="*/ 31 w 51"/>
                  <a:gd name="T35" fmla="*/ 27 h 43"/>
                  <a:gd name="T36" fmla="*/ 32 w 51"/>
                  <a:gd name="T37" fmla="*/ 27 h 43"/>
                  <a:gd name="T38" fmla="*/ 33 w 51"/>
                  <a:gd name="T39" fmla="*/ 28 h 43"/>
                  <a:gd name="T40" fmla="*/ 33 w 51"/>
                  <a:gd name="T41" fmla="*/ 37 h 43"/>
                  <a:gd name="T42" fmla="*/ 33 w 51"/>
                  <a:gd name="T43" fmla="*/ 39 h 43"/>
                  <a:gd name="T44" fmla="*/ 34 w 51"/>
                  <a:gd name="T45" fmla="*/ 40 h 43"/>
                  <a:gd name="T46" fmla="*/ 36 w 51"/>
                  <a:gd name="T47" fmla="*/ 41 h 43"/>
                  <a:gd name="T48" fmla="*/ 39 w 51"/>
                  <a:gd name="T49" fmla="*/ 43 h 43"/>
                  <a:gd name="T50" fmla="*/ 41 w 51"/>
                  <a:gd name="T51" fmla="*/ 37 h 43"/>
                  <a:gd name="T52" fmla="*/ 39 w 51"/>
                  <a:gd name="T53" fmla="*/ 3 h 43"/>
                  <a:gd name="T54" fmla="*/ 39 w 51"/>
                  <a:gd name="T55" fmla="*/ 2 h 43"/>
                  <a:gd name="T56" fmla="*/ 37 w 51"/>
                  <a:gd name="T57" fmla="*/ 4 h 43"/>
                  <a:gd name="T58" fmla="*/ 36 w 51"/>
                  <a:gd name="T59" fmla="*/ 4 h 43"/>
                  <a:gd name="T60" fmla="*/ 34 w 51"/>
                  <a:gd name="T61" fmla="*/ 5 h 43"/>
                  <a:gd name="T62" fmla="*/ 30 w 51"/>
                  <a:gd name="T63" fmla="*/ 8 h 43"/>
                  <a:gd name="T64" fmla="*/ 27 w 51"/>
                  <a:gd name="T65" fmla="*/ 7 h 43"/>
                  <a:gd name="T66" fmla="*/ 22 w 51"/>
                  <a:gd name="T67" fmla="*/ 4 h 43"/>
                  <a:gd name="T68" fmla="*/ 18 w 51"/>
                  <a:gd name="T69" fmla="*/ 1 h 43"/>
                  <a:gd name="T70" fmla="*/ 14 w 51"/>
                  <a:gd name="T71" fmla="*/ 0 h 43"/>
                  <a:gd name="T72" fmla="*/ 14 w 51"/>
                  <a:gd name="T73"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43">
                    <a:moveTo>
                      <a:pt x="14" y="1"/>
                    </a:moveTo>
                    <a:cubicBezTo>
                      <a:pt x="13" y="1"/>
                      <a:pt x="13" y="1"/>
                      <a:pt x="13" y="1"/>
                    </a:cubicBezTo>
                    <a:cubicBezTo>
                      <a:pt x="13" y="1"/>
                      <a:pt x="13" y="1"/>
                      <a:pt x="13" y="1"/>
                    </a:cubicBezTo>
                    <a:cubicBezTo>
                      <a:pt x="13" y="2"/>
                      <a:pt x="13" y="2"/>
                      <a:pt x="13" y="2"/>
                    </a:cubicBezTo>
                    <a:cubicBezTo>
                      <a:pt x="13" y="2"/>
                      <a:pt x="13" y="2"/>
                      <a:pt x="13" y="2"/>
                    </a:cubicBezTo>
                    <a:cubicBezTo>
                      <a:pt x="13" y="2"/>
                      <a:pt x="13" y="2"/>
                      <a:pt x="13" y="2"/>
                    </a:cubicBezTo>
                    <a:cubicBezTo>
                      <a:pt x="13" y="2"/>
                      <a:pt x="14" y="3"/>
                      <a:pt x="14" y="4"/>
                    </a:cubicBezTo>
                    <a:cubicBezTo>
                      <a:pt x="16" y="4"/>
                      <a:pt x="17" y="5"/>
                      <a:pt x="17" y="7"/>
                    </a:cubicBezTo>
                    <a:cubicBezTo>
                      <a:pt x="17" y="7"/>
                      <a:pt x="17" y="8"/>
                      <a:pt x="16" y="8"/>
                    </a:cubicBezTo>
                    <a:cubicBezTo>
                      <a:pt x="15" y="9"/>
                      <a:pt x="14" y="9"/>
                      <a:pt x="12" y="9"/>
                    </a:cubicBezTo>
                    <a:cubicBezTo>
                      <a:pt x="10" y="9"/>
                      <a:pt x="8" y="9"/>
                      <a:pt x="6" y="8"/>
                    </a:cubicBezTo>
                    <a:cubicBezTo>
                      <a:pt x="5" y="6"/>
                      <a:pt x="2" y="5"/>
                      <a:pt x="1" y="5"/>
                    </a:cubicBezTo>
                    <a:cubicBezTo>
                      <a:pt x="0" y="5"/>
                      <a:pt x="0" y="5"/>
                      <a:pt x="0" y="5"/>
                    </a:cubicBezTo>
                    <a:cubicBezTo>
                      <a:pt x="0" y="5"/>
                      <a:pt x="0" y="5"/>
                      <a:pt x="0" y="5"/>
                    </a:cubicBezTo>
                    <a:cubicBezTo>
                      <a:pt x="0" y="6"/>
                      <a:pt x="0" y="6"/>
                      <a:pt x="1" y="6"/>
                    </a:cubicBezTo>
                    <a:cubicBezTo>
                      <a:pt x="1" y="6"/>
                      <a:pt x="1" y="6"/>
                      <a:pt x="1" y="6"/>
                    </a:cubicBezTo>
                    <a:cubicBezTo>
                      <a:pt x="1" y="7"/>
                      <a:pt x="1" y="8"/>
                      <a:pt x="2" y="8"/>
                    </a:cubicBezTo>
                    <a:cubicBezTo>
                      <a:pt x="3" y="10"/>
                      <a:pt x="4" y="12"/>
                      <a:pt x="4" y="14"/>
                    </a:cubicBezTo>
                    <a:cubicBezTo>
                      <a:pt x="4" y="15"/>
                      <a:pt x="5" y="16"/>
                      <a:pt x="6" y="17"/>
                    </a:cubicBezTo>
                    <a:cubicBezTo>
                      <a:pt x="7" y="19"/>
                      <a:pt x="8" y="21"/>
                      <a:pt x="8" y="23"/>
                    </a:cubicBezTo>
                    <a:cubicBezTo>
                      <a:pt x="8" y="24"/>
                      <a:pt x="10" y="25"/>
                      <a:pt x="11" y="26"/>
                    </a:cubicBezTo>
                    <a:cubicBezTo>
                      <a:pt x="13" y="28"/>
                      <a:pt x="15" y="29"/>
                      <a:pt x="15" y="31"/>
                    </a:cubicBezTo>
                    <a:cubicBezTo>
                      <a:pt x="15" y="31"/>
                      <a:pt x="15" y="31"/>
                      <a:pt x="15" y="31"/>
                    </a:cubicBezTo>
                    <a:cubicBezTo>
                      <a:pt x="15" y="31"/>
                      <a:pt x="15" y="32"/>
                      <a:pt x="15" y="32"/>
                    </a:cubicBezTo>
                    <a:cubicBezTo>
                      <a:pt x="15" y="32"/>
                      <a:pt x="15" y="32"/>
                      <a:pt x="15" y="32"/>
                    </a:cubicBezTo>
                    <a:cubicBezTo>
                      <a:pt x="15" y="32"/>
                      <a:pt x="15" y="33"/>
                      <a:pt x="15" y="33"/>
                    </a:cubicBezTo>
                    <a:cubicBezTo>
                      <a:pt x="16" y="33"/>
                      <a:pt x="16" y="33"/>
                      <a:pt x="16" y="34"/>
                    </a:cubicBezTo>
                    <a:cubicBezTo>
                      <a:pt x="16" y="34"/>
                      <a:pt x="16" y="34"/>
                      <a:pt x="16" y="34"/>
                    </a:cubicBezTo>
                    <a:cubicBezTo>
                      <a:pt x="16" y="35"/>
                      <a:pt x="16" y="35"/>
                      <a:pt x="17" y="35"/>
                    </a:cubicBezTo>
                    <a:cubicBezTo>
                      <a:pt x="19" y="34"/>
                      <a:pt x="22" y="32"/>
                      <a:pt x="24" y="30"/>
                    </a:cubicBezTo>
                    <a:cubicBezTo>
                      <a:pt x="25" y="30"/>
                      <a:pt x="26" y="29"/>
                      <a:pt x="27" y="29"/>
                    </a:cubicBezTo>
                    <a:cubicBezTo>
                      <a:pt x="27" y="29"/>
                      <a:pt x="27" y="29"/>
                      <a:pt x="27" y="29"/>
                    </a:cubicBezTo>
                    <a:cubicBezTo>
                      <a:pt x="28" y="28"/>
                      <a:pt x="28" y="28"/>
                      <a:pt x="29" y="27"/>
                    </a:cubicBezTo>
                    <a:cubicBezTo>
                      <a:pt x="30" y="27"/>
                      <a:pt x="30" y="27"/>
                      <a:pt x="30" y="27"/>
                    </a:cubicBezTo>
                    <a:cubicBezTo>
                      <a:pt x="30" y="27"/>
                      <a:pt x="31" y="27"/>
                      <a:pt x="31" y="27"/>
                    </a:cubicBezTo>
                    <a:cubicBezTo>
                      <a:pt x="31" y="27"/>
                      <a:pt x="31" y="27"/>
                      <a:pt x="31" y="27"/>
                    </a:cubicBezTo>
                    <a:cubicBezTo>
                      <a:pt x="31" y="27"/>
                      <a:pt x="31" y="27"/>
                      <a:pt x="31" y="27"/>
                    </a:cubicBezTo>
                    <a:cubicBezTo>
                      <a:pt x="32" y="27"/>
                      <a:pt x="32" y="27"/>
                      <a:pt x="32" y="27"/>
                    </a:cubicBezTo>
                    <a:cubicBezTo>
                      <a:pt x="32" y="27"/>
                      <a:pt x="32" y="27"/>
                      <a:pt x="32" y="27"/>
                    </a:cubicBezTo>
                    <a:cubicBezTo>
                      <a:pt x="33" y="27"/>
                      <a:pt x="33" y="28"/>
                      <a:pt x="33" y="28"/>
                    </a:cubicBezTo>
                    <a:cubicBezTo>
                      <a:pt x="33" y="28"/>
                      <a:pt x="33" y="28"/>
                      <a:pt x="33" y="28"/>
                    </a:cubicBezTo>
                    <a:cubicBezTo>
                      <a:pt x="35" y="30"/>
                      <a:pt x="34" y="34"/>
                      <a:pt x="33" y="37"/>
                    </a:cubicBezTo>
                    <a:cubicBezTo>
                      <a:pt x="33" y="38"/>
                      <a:pt x="33" y="38"/>
                      <a:pt x="33" y="39"/>
                    </a:cubicBezTo>
                    <a:cubicBezTo>
                      <a:pt x="33" y="39"/>
                      <a:pt x="33" y="39"/>
                      <a:pt x="33" y="39"/>
                    </a:cubicBezTo>
                    <a:cubicBezTo>
                      <a:pt x="33" y="39"/>
                      <a:pt x="33" y="39"/>
                      <a:pt x="33" y="39"/>
                    </a:cubicBezTo>
                    <a:cubicBezTo>
                      <a:pt x="34" y="40"/>
                      <a:pt x="34" y="40"/>
                      <a:pt x="34" y="40"/>
                    </a:cubicBezTo>
                    <a:cubicBezTo>
                      <a:pt x="35" y="40"/>
                      <a:pt x="35" y="40"/>
                      <a:pt x="35" y="40"/>
                    </a:cubicBezTo>
                    <a:cubicBezTo>
                      <a:pt x="35" y="41"/>
                      <a:pt x="36" y="41"/>
                      <a:pt x="36" y="41"/>
                    </a:cubicBezTo>
                    <a:cubicBezTo>
                      <a:pt x="36" y="41"/>
                      <a:pt x="37" y="42"/>
                      <a:pt x="37" y="42"/>
                    </a:cubicBezTo>
                    <a:cubicBezTo>
                      <a:pt x="37" y="42"/>
                      <a:pt x="38" y="42"/>
                      <a:pt x="39" y="43"/>
                    </a:cubicBezTo>
                    <a:cubicBezTo>
                      <a:pt x="39" y="43"/>
                      <a:pt x="39" y="43"/>
                      <a:pt x="39" y="43"/>
                    </a:cubicBezTo>
                    <a:cubicBezTo>
                      <a:pt x="39" y="40"/>
                      <a:pt x="40" y="39"/>
                      <a:pt x="41" y="37"/>
                    </a:cubicBezTo>
                    <a:cubicBezTo>
                      <a:pt x="47" y="30"/>
                      <a:pt x="51" y="19"/>
                      <a:pt x="48" y="14"/>
                    </a:cubicBezTo>
                    <a:cubicBezTo>
                      <a:pt x="47" y="12"/>
                      <a:pt x="43" y="8"/>
                      <a:pt x="39" y="3"/>
                    </a:cubicBezTo>
                    <a:cubicBezTo>
                      <a:pt x="39" y="2"/>
                      <a:pt x="39" y="2"/>
                      <a:pt x="39" y="2"/>
                    </a:cubicBezTo>
                    <a:cubicBezTo>
                      <a:pt x="39" y="2"/>
                      <a:pt x="39" y="2"/>
                      <a:pt x="39" y="2"/>
                    </a:cubicBezTo>
                    <a:cubicBezTo>
                      <a:pt x="38" y="3"/>
                      <a:pt x="38" y="3"/>
                      <a:pt x="38" y="3"/>
                    </a:cubicBezTo>
                    <a:cubicBezTo>
                      <a:pt x="38" y="3"/>
                      <a:pt x="38" y="3"/>
                      <a:pt x="37" y="4"/>
                    </a:cubicBezTo>
                    <a:cubicBezTo>
                      <a:pt x="37" y="4"/>
                      <a:pt x="37" y="4"/>
                      <a:pt x="37" y="4"/>
                    </a:cubicBezTo>
                    <a:cubicBezTo>
                      <a:pt x="37" y="4"/>
                      <a:pt x="36" y="4"/>
                      <a:pt x="36" y="4"/>
                    </a:cubicBezTo>
                    <a:cubicBezTo>
                      <a:pt x="36" y="4"/>
                      <a:pt x="36" y="5"/>
                      <a:pt x="36" y="5"/>
                    </a:cubicBezTo>
                    <a:cubicBezTo>
                      <a:pt x="35" y="5"/>
                      <a:pt x="35" y="5"/>
                      <a:pt x="34" y="5"/>
                    </a:cubicBezTo>
                    <a:cubicBezTo>
                      <a:pt x="33" y="5"/>
                      <a:pt x="32" y="6"/>
                      <a:pt x="32" y="6"/>
                    </a:cubicBezTo>
                    <a:cubicBezTo>
                      <a:pt x="32" y="8"/>
                      <a:pt x="31" y="8"/>
                      <a:pt x="30" y="8"/>
                    </a:cubicBezTo>
                    <a:cubicBezTo>
                      <a:pt x="29" y="8"/>
                      <a:pt x="29" y="8"/>
                      <a:pt x="28" y="7"/>
                    </a:cubicBezTo>
                    <a:cubicBezTo>
                      <a:pt x="27" y="7"/>
                      <a:pt x="27" y="7"/>
                      <a:pt x="27" y="7"/>
                    </a:cubicBezTo>
                    <a:cubicBezTo>
                      <a:pt x="26" y="7"/>
                      <a:pt x="26" y="7"/>
                      <a:pt x="26" y="7"/>
                    </a:cubicBezTo>
                    <a:cubicBezTo>
                      <a:pt x="25" y="7"/>
                      <a:pt x="24" y="6"/>
                      <a:pt x="22" y="4"/>
                    </a:cubicBezTo>
                    <a:cubicBezTo>
                      <a:pt x="21" y="3"/>
                      <a:pt x="20" y="2"/>
                      <a:pt x="19" y="1"/>
                    </a:cubicBezTo>
                    <a:cubicBezTo>
                      <a:pt x="18" y="1"/>
                      <a:pt x="18" y="1"/>
                      <a:pt x="18" y="1"/>
                    </a:cubicBezTo>
                    <a:cubicBezTo>
                      <a:pt x="17" y="1"/>
                      <a:pt x="17" y="1"/>
                      <a:pt x="16" y="0"/>
                    </a:cubicBezTo>
                    <a:cubicBezTo>
                      <a:pt x="16" y="0"/>
                      <a:pt x="15" y="0"/>
                      <a:pt x="14" y="0"/>
                    </a:cubicBezTo>
                    <a:cubicBezTo>
                      <a:pt x="14" y="0"/>
                      <a:pt x="14" y="0"/>
                      <a:pt x="14" y="0"/>
                    </a:cubicBezTo>
                    <a:cubicBezTo>
                      <a:pt x="14" y="0"/>
                      <a:pt x="14" y="1"/>
                      <a:pt x="14" y="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6" name="Freeform 224">
                <a:extLst>
                  <a:ext uri="{FF2B5EF4-FFF2-40B4-BE49-F238E27FC236}">
                    <a16:creationId xmlns:a16="http://schemas.microsoft.com/office/drawing/2014/main" id="{9412182B-6081-44D2-B250-7AD7007C33EC}"/>
                  </a:ext>
                </a:extLst>
              </p:cNvPr>
              <p:cNvSpPr>
                <a:spLocks/>
              </p:cNvSpPr>
              <p:nvPr/>
            </p:nvSpPr>
            <p:spPr bwMode="auto">
              <a:xfrm>
                <a:off x="5567121" y="4362426"/>
                <a:ext cx="70384" cy="17222"/>
              </a:xfrm>
              <a:custGeom>
                <a:avLst/>
                <a:gdLst>
                  <a:gd name="T0" fmla="*/ 1 w 28"/>
                  <a:gd name="T1" fmla="*/ 7 h 7"/>
                  <a:gd name="T2" fmla="*/ 2 w 28"/>
                  <a:gd name="T3" fmla="*/ 7 h 7"/>
                  <a:gd name="T4" fmla="*/ 14 w 28"/>
                  <a:gd name="T5" fmla="*/ 4 h 7"/>
                  <a:gd name="T6" fmla="*/ 16 w 28"/>
                  <a:gd name="T7" fmla="*/ 3 h 7"/>
                  <a:gd name="T8" fmla="*/ 17 w 28"/>
                  <a:gd name="T9" fmla="*/ 3 h 7"/>
                  <a:gd name="T10" fmla="*/ 21 w 28"/>
                  <a:gd name="T11" fmla="*/ 5 h 7"/>
                  <a:gd name="T12" fmla="*/ 22 w 28"/>
                  <a:gd name="T13" fmla="*/ 5 h 7"/>
                  <a:gd name="T14" fmla="*/ 24 w 28"/>
                  <a:gd name="T15" fmla="*/ 6 h 7"/>
                  <a:gd name="T16" fmla="*/ 25 w 28"/>
                  <a:gd name="T17" fmla="*/ 6 h 7"/>
                  <a:gd name="T18" fmla="*/ 28 w 28"/>
                  <a:gd name="T19" fmla="*/ 6 h 7"/>
                  <a:gd name="T20" fmla="*/ 25 w 28"/>
                  <a:gd name="T21" fmla="*/ 5 h 7"/>
                  <a:gd name="T22" fmla="*/ 19 w 28"/>
                  <a:gd name="T23" fmla="*/ 2 h 7"/>
                  <a:gd name="T24" fmla="*/ 18 w 28"/>
                  <a:gd name="T25" fmla="*/ 1 h 7"/>
                  <a:gd name="T26" fmla="*/ 18 w 28"/>
                  <a:gd name="T27" fmla="*/ 1 h 7"/>
                  <a:gd name="T28" fmla="*/ 17 w 28"/>
                  <a:gd name="T29" fmla="*/ 0 h 7"/>
                  <a:gd name="T30" fmla="*/ 15 w 28"/>
                  <a:gd name="T31" fmla="*/ 1 h 7"/>
                  <a:gd name="T32" fmla="*/ 13 w 28"/>
                  <a:gd name="T33" fmla="*/ 1 h 7"/>
                  <a:gd name="T34" fmla="*/ 11 w 28"/>
                  <a:gd name="T35" fmla="*/ 2 h 7"/>
                  <a:gd name="T36" fmla="*/ 11 w 28"/>
                  <a:gd name="T37" fmla="*/ 2 h 7"/>
                  <a:gd name="T38" fmla="*/ 5 w 28"/>
                  <a:gd name="T39" fmla="*/ 3 h 7"/>
                  <a:gd name="T40" fmla="*/ 5 w 28"/>
                  <a:gd name="T41" fmla="*/ 3 h 7"/>
                  <a:gd name="T42" fmla="*/ 3 w 28"/>
                  <a:gd name="T43" fmla="*/ 3 h 7"/>
                  <a:gd name="T44" fmla="*/ 3 w 28"/>
                  <a:gd name="T45" fmla="*/ 3 h 7"/>
                  <a:gd name="T46" fmla="*/ 1 w 28"/>
                  <a:gd name="T47" fmla="*/ 3 h 7"/>
                  <a:gd name="T48" fmla="*/ 1 w 28"/>
                  <a:gd name="T49" fmla="*/ 3 h 7"/>
                  <a:gd name="T50" fmla="*/ 0 w 28"/>
                  <a:gd name="T51" fmla="*/ 6 h 7"/>
                  <a:gd name="T52" fmla="*/ 0 w 28"/>
                  <a:gd name="T53" fmla="*/ 7 h 7"/>
                  <a:gd name="T54" fmla="*/ 0 w 28"/>
                  <a:gd name="T55" fmla="*/ 7 h 7"/>
                  <a:gd name="T56" fmla="*/ 1 w 28"/>
                  <a:gd name="T5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7">
                    <a:moveTo>
                      <a:pt x="1" y="7"/>
                    </a:moveTo>
                    <a:cubicBezTo>
                      <a:pt x="1" y="7"/>
                      <a:pt x="1" y="7"/>
                      <a:pt x="2" y="7"/>
                    </a:cubicBezTo>
                    <a:cubicBezTo>
                      <a:pt x="5" y="7"/>
                      <a:pt x="12" y="6"/>
                      <a:pt x="14" y="4"/>
                    </a:cubicBezTo>
                    <a:cubicBezTo>
                      <a:pt x="15" y="3"/>
                      <a:pt x="15" y="3"/>
                      <a:pt x="16" y="3"/>
                    </a:cubicBezTo>
                    <a:cubicBezTo>
                      <a:pt x="16" y="3"/>
                      <a:pt x="17" y="3"/>
                      <a:pt x="17" y="3"/>
                    </a:cubicBezTo>
                    <a:cubicBezTo>
                      <a:pt x="18" y="3"/>
                      <a:pt x="19" y="4"/>
                      <a:pt x="21" y="5"/>
                    </a:cubicBezTo>
                    <a:cubicBezTo>
                      <a:pt x="21" y="5"/>
                      <a:pt x="22" y="5"/>
                      <a:pt x="22" y="5"/>
                    </a:cubicBezTo>
                    <a:cubicBezTo>
                      <a:pt x="23" y="6"/>
                      <a:pt x="24" y="6"/>
                      <a:pt x="24" y="6"/>
                    </a:cubicBezTo>
                    <a:cubicBezTo>
                      <a:pt x="24" y="6"/>
                      <a:pt x="24" y="6"/>
                      <a:pt x="25" y="6"/>
                    </a:cubicBezTo>
                    <a:cubicBezTo>
                      <a:pt x="26" y="6"/>
                      <a:pt x="27" y="6"/>
                      <a:pt x="28" y="6"/>
                    </a:cubicBezTo>
                    <a:cubicBezTo>
                      <a:pt x="27" y="5"/>
                      <a:pt x="26" y="5"/>
                      <a:pt x="25" y="5"/>
                    </a:cubicBezTo>
                    <a:cubicBezTo>
                      <a:pt x="22" y="5"/>
                      <a:pt x="20" y="3"/>
                      <a:pt x="19" y="2"/>
                    </a:cubicBezTo>
                    <a:cubicBezTo>
                      <a:pt x="19" y="2"/>
                      <a:pt x="18" y="1"/>
                      <a:pt x="18" y="1"/>
                    </a:cubicBezTo>
                    <a:cubicBezTo>
                      <a:pt x="18" y="1"/>
                      <a:pt x="18" y="1"/>
                      <a:pt x="18" y="1"/>
                    </a:cubicBezTo>
                    <a:cubicBezTo>
                      <a:pt x="18" y="1"/>
                      <a:pt x="17" y="0"/>
                      <a:pt x="17" y="0"/>
                    </a:cubicBezTo>
                    <a:cubicBezTo>
                      <a:pt x="16" y="0"/>
                      <a:pt x="16" y="0"/>
                      <a:pt x="15" y="1"/>
                    </a:cubicBezTo>
                    <a:cubicBezTo>
                      <a:pt x="14" y="1"/>
                      <a:pt x="13" y="1"/>
                      <a:pt x="13" y="1"/>
                    </a:cubicBezTo>
                    <a:cubicBezTo>
                      <a:pt x="12" y="2"/>
                      <a:pt x="12" y="2"/>
                      <a:pt x="11" y="2"/>
                    </a:cubicBezTo>
                    <a:cubicBezTo>
                      <a:pt x="11" y="2"/>
                      <a:pt x="11" y="2"/>
                      <a:pt x="11" y="2"/>
                    </a:cubicBezTo>
                    <a:cubicBezTo>
                      <a:pt x="9" y="3"/>
                      <a:pt x="7" y="3"/>
                      <a:pt x="5" y="3"/>
                    </a:cubicBezTo>
                    <a:cubicBezTo>
                      <a:pt x="5" y="3"/>
                      <a:pt x="5" y="3"/>
                      <a:pt x="5" y="3"/>
                    </a:cubicBezTo>
                    <a:cubicBezTo>
                      <a:pt x="4" y="3"/>
                      <a:pt x="4" y="3"/>
                      <a:pt x="3" y="3"/>
                    </a:cubicBezTo>
                    <a:cubicBezTo>
                      <a:pt x="3" y="3"/>
                      <a:pt x="3" y="3"/>
                      <a:pt x="3" y="3"/>
                    </a:cubicBezTo>
                    <a:cubicBezTo>
                      <a:pt x="2" y="3"/>
                      <a:pt x="2" y="3"/>
                      <a:pt x="1" y="3"/>
                    </a:cubicBezTo>
                    <a:cubicBezTo>
                      <a:pt x="1" y="3"/>
                      <a:pt x="1" y="3"/>
                      <a:pt x="1" y="3"/>
                    </a:cubicBezTo>
                    <a:cubicBezTo>
                      <a:pt x="1" y="4"/>
                      <a:pt x="0" y="5"/>
                      <a:pt x="0" y="6"/>
                    </a:cubicBezTo>
                    <a:cubicBezTo>
                      <a:pt x="0" y="6"/>
                      <a:pt x="0" y="7"/>
                      <a:pt x="0" y="7"/>
                    </a:cubicBezTo>
                    <a:cubicBezTo>
                      <a:pt x="0" y="7"/>
                      <a:pt x="0" y="7"/>
                      <a:pt x="0" y="7"/>
                    </a:cubicBezTo>
                    <a:cubicBezTo>
                      <a:pt x="0" y="7"/>
                      <a:pt x="0" y="7"/>
                      <a:pt x="1"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7" name="Freeform 225">
                <a:extLst>
                  <a:ext uri="{FF2B5EF4-FFF2-40B4-BE49-F238E27FC236}">
                    <a16:creationId xmlns:a16="http://schemas.microsoft.com/office/drawing/2014/main" id="{E9D1A968-735E-4825-8B8D-AAB22392B789}"/>
                  </a:ext>
                </a:extLst>
              </p:cNvPr>
              <p:cNvSpPr>
                <a:spLocks/>
              </p:cNvSpPr>
              <p:nvPr/>
            </p:nvSpPr>
            <p:spPr bwMode="auto">
              <a:xfrm>
                <a:off x="6046327" y="4083140"/>
                <a:ext cx="431284" cy="330951"/>
              </a:xfrm>
              <a:custGeom>
                <a:avLst/>
                <a:gdLst>
                  <a:gd name="T0" fmla="*/ 169 w 172"/>
                  <a:gd name="T1" fmla="*/ 50 h 134"/>
                  <a:gd name="T2" fmla="*/ 169 w 172"/>
                  <a:gd name="T3" fmla="*/ 29 h 134"/>
                  <a:gd name="T4" fmla="*/ 165 w 172"/>
                  <a:gd name="T5" fmla="*/ 18 h 134"/>
                  <a:gd name="T6" fmla="*/ 164 w 172"/>
                  <a:gd name="T7" fmla="*/ 16 h 134"/>
                  <a:gd name="T8" fmla="*/ 164 w 172"/>
                  <a:gd name="T9" fmla="*/ 6 h 134"/>
                  <a:gd name="T10" fmla="*/ 155 w 172"/>
                  <a:gd name="T11" fmla="*/ 10 h 134"/>
                  <a:gd name="T12" fmla="*/ 146 w 172"/>
                  <a:gd name="T13" fmla="*/ 2 h 134"/>
                  <a:gd name="T14" fmla="*/ 143 w 172"/>
                  <a:gd name="T15" fmla="*/ 1 h 134"/>
                  <a:gd name="T16" fmla="*/ 139 w 172"/>
                  <a:gd name="T17" fmla="*/ 0 h 134"/>
                  <a:gd name="T18" fmla="*/ 136 w 172"/>
                  <a:gd name="T19" fmla="*/ 0 h 134"/>
                  <a:gd name="T20" fmla="*/ 132 w 172"/>
                  <a:gd name="T21" fmla="*/ 0 h 134"/>
                  <a:gd name="T22" fmla="*/ 46 w 172"/>
                  <a:gd name="T23" fmla="*/ 52 h 134"/>
                  <a:gd name="T24" fmla="*/ 45 w 172"/>
                  <a:gd name="T25" fmla="*/ 57 h 134"/>
                  <a:gd name="T26" fmla="*/ 45 w 172"/>
                  <a:gd name="T27" fmla="*/ 63 h 134"/>
                  <a:gd name="T28" fmla="*/ 45 w 172"/>
                  <a:gd name="T29" fmla="*/ 69 h 134"/>
                  <a:gd name="T30" fmla="*/ 45 w 172"/>
                  <a:gd name="T31" fmla="*/ 73 h 134"/>
                  <a:gd name="T32" fmla="*/ 45 w 172"/>
                  <a:gd name="T33" fmla="*/ 76 h 134"/>
                  <a:gd name="T34" fmla="*/ 45 w 172"/>
                  <a:gd name="T35" fmla="*/ 79 h 134"/>
                  <a:gd name="T36" fmla="*/ 45 w 172"/>
                  <a:gd name="T37" fmla="*/ 80 h 134"/>
                  <a:gd name="T38" fmla="*/ 45 w 172"/>
                  <a:gd name="T39" fmla="*/ 81 h 134"/>
                  <a:gd name="T40" fmla="*/ 45 w 172"/>
                  <a:gd name="T41" fmla="*/ 82 h 134"/>
                  <a:gd name="T42" fmla="*/ 44 w 172"/>
                  <a:gd name="T43" fmla="*/ 82 h 134"/>
                  <a:gd name="T44" fmla="*/ 41 w 172"/>
                  <a:gd name="T45" fmla="*/ 91 h 134"/>
                  <a:gd name="T46" fmla="*/ 26 w 172"/>
                  <a:gd name="T47" fmla="*/ 97 h 134"/>
                  <a:gd name="T48" fmla="*/ 7 w 172"/>
                  <a:gd name="T49" fmla="*/ 100 h 134"/>
                  <a:gd name="T50" fmla="*/ 0 w 172"/>
                  <a:gd name="T51" fmla="*/ 102 h 134"/>
                  <a:gd name="T52" fmla="*/ 0 w 172"/>
                  <a:gd name="T53" fmla="*/ 104 h 134"/>
                  <a:gd name="T54" fmla="*/ 0 w 172"/>
                  <a:gd name="T55" fmla="*/ 104 h 134"/>
                  <a:gd name="T56" fmla="*/ 0 w 172"/>
                  <a:gd name="T57" fmla="*/ 105 h 134"/>
                  <a:gd name="T58" fmla="*/ 0 w 172"/>
                  <a:gd name="T59" fmla="*/ 105 h 134"/>
                  <a:gd name="T60" fmla="*/ 3 w 172"/>
                  <a:gd name="T61" fmla="*/ 112 h 134"/>
                  <a:gd name="T62" fmla="*/ 10 w 172"/>
                  <a:gd name="T63" fmla="*/ 122 h 134"/>
                  <a:gd name="T64" fmla="*/ 18 w 172"/>
                  <a:gd name="T65" fmla="*/ 125 h 134"/>
                  <a:gd name="T66" fmla="*/ 21 w 172"/>
                  <a:gd name="T67" fmla="*/ 129 h 134"/>
                  <a:gd name="T68" fmla="*/ 23 w 172"/>
                  <a:gd name="T69" fmla="*/ 132 h 134"/>
                  <a:gd name="T70" fmla="*/ 24 w 172"/>
                  <a:gd name="T71" fmla="*/ 132 h 134"/>
                  <a:gd name="T72" fmla="*/ 26 w 172"/>
                  <a:gd name="T73" fmla="*/ 129 h 134"/>
                  <a:gd name="T74" fmla="*/ 26 w 172"/>
                  <a:gd name="T75" fmla="*/ 129 h 134"/>
                  <a:gd name="T76" fmla="*/ 28 w 172"/>
                  <a:gd name="T77" fmla="*/ 128 h 134"/>
                  <a:gd name="T78" fmla="*/ 30 w 172"/>
                  <a:gd name="T79" fmla="*/ 128 h 134"/>
                  <a:gd name="T80" fmla="*/ 35 w 172"/>
                  <a:gd name="T81" fmla="*/ 134 h 134"/>
                  <a:gd name="T82" fmla="*/ 37 w 172"/>
                  <a:gd name="T83" fmla="*/ 133 h 134"/>
                  <a:gd name="T84" fmla="*/ 45 w 172"/>
                  <a:gd name="T85" fmla="*/ 115 h 134"/>
                  <a:gd name="T86" fmla="*/ 49 w 172"/>
                  <a:gd name="T87" fmla="*/ 114 h 134"/>
                  <a:gd name="T88" fmla="*/ 56 w 172"/>
                  <a:gd name="T89" fmla="*/ 115 h 134"/>
                  <a:gd name="T90" fmla="*/ 63 w 172"/>
                  <a:gd name="T91" fmla="*/ 112 h 134"/>
                  <a:gd name="T92" fmla="*/ 74 w 172"/>
                  <a:gd name="T93" fmla="*/ 118 h 134"/>
                  <a:gd name="T94" fmla="*/ 87 w 172"/>
                  <a:gd name="T95" fmla="*/ 118 h 134"/>
                  <a:gd name="T96" fmla="*/ 96 w 172"/>
                  <a:gd name="T97" fmla="*/ 123 h 134"/>
                  <a:gd name="T98" fmla="*/ 106 w 172"/>
                  <a:gd name="T99" fmla="*/ 123 h 134"/>
                  <a:gd name="T100" fmla="*/ 121 w 172"/>
                  <a:gd name="T101" fmla="*/ 117 h 134"/>
                  <a:gd name="T102" fmla="*/ 130 w 172"/>
                  <a:gd name="T103" fmla="*/ 118 h 134"/>
                  <a:gd name="T104" fmla="*/ 143 w 172"/>
                  <a:gd name="T105" fmla="*/ 117 h 134"/>
                  <a:gd name="T106" fmla="*/ 148 w 172"/>
                  <a:gd name="T107" fmla="*/ 11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 h="134">
                    <a:moveTo>
                      <a:pt x="150" y="100"/>
                    </a:moveTo>
                    <a:cubicBezTo>
                      <a:pt x="151" y="94"/>
                      <a:pt x="167" y="78"/>
                      <a:pt x="168" y="77"/>
                    </a:cubicBezTo>
                    <a:cubicBezTo>
                      <a:pt x="169" y="76"/>
                      <a:pt x="169" y="68"/>
                      <a:pt x="169" y="50"/>
                    </a:cubicBezTo>
                    <a:cubicBezTo>
                      <a:pt x="169" y="46"/>
                      <a:pt x="170" y="42"/>
                      <a:pt x="171" y="38"/>
                    </a:cubicBezTo>
                    <a:cubicBezTo>
                      <a:pt x="172" y="36"/>
                      <a:pt x="171" y="35"/>
                      <a:pt x="171" y="34"/>
                    </a:cubicBezTo>
                    <a:cubicBezTo>
                      <a:pt x="170" y="33"/>
                      <a:pt x="169" y="31"/>
                      <a:pt x="169" y="29"/>
                    </a:cubicBezTo>
                    <a:cubicBezTo>
                      <a:pt x="169" y="27"/>
                      <a:pt x="168" y="25"/>
                      <a:pt x="167" y="23"/>
                    </a:cubicBezTo>
                    <a:cubicBezTo>
                      <a:pt x="166" y="22"/>
                      <a:pt x="165" y="20"/>
                      <a:pt x="165" y="19"/>
                    </a:cubicBezTo>
                    <a:cubicBezTo>
                      <a:pt x="165" y="19"/>
                      <a:pt x="165" y="18"/>
                      <a:pt x="165" y="18"/>
                    </a:cubicBezTo>
                    <a:cubicBezTo>
                      <a:pt x="165" y="18"/>
                      <a:pt x="165" y="18"/>
                      <a:pt x="165" y="17"/>
                    </a:cubicBezTo>
                    <a:cubicBezTo>
                      <a:pt x="165" y="17"/>
                      <a:pt x="165" y="17"/>
                      <a:pt x="165" y="17"/>
                    </a:cubicBezTo>
                    <a:cubicBezTo>
                      <a:pt x="165" y="16"/>
                      <a:pt x="164" y="16"/>
                      <a:pt x="164" y="16"/>
                    </a:cubicBezTo>
                    <a:cubicBezTo>
                      <a:pt x="164" y="16"/>
                      <a:pt x="164" y="15"/>
                      <a:pt x="164" y="15"/>
                    </a:cubicBezTo>
                    <a:cubicBezTo>
                      <a:pt x="164" y="15"/>
                      <a:pt x="164" y="14"/>
                      <a:pt x="164" y="14"/>
                    </a:cubicBezTo>
                    <a:cubicBezTo>
                      <a:pt x="164" y="12"/>
                      <a:pt x="164" y="8"/>
                      <a:pt x="164" y="6"/>
                    </a:cubicBezTo>
                    <a:cubicBezTo>
                      <a:pt x="161" y="8"/>
                      <a:pt x="161" y="8"/>
                      <a:pt x="161" y="8"/>
                    </a:cubicBezTo>
                    <a:cubicBezTo>
                      <a:pt x="156" y="11"/>
                      <a:pt x="156" y="11"/>
                      <a:pt x="156" y="11"/>
                    </a:cubicBezTo>
                    <a:cubicBezTo>
                      <a:pt x="155" y="10"/>
                      <a:pt x="155" y="10"/>
                      <a:pt x="155" y="10"/>
                    </a:cubicBezTo>
                    <a:cubicBezTo>
                      <a:pt x="155" y="10"/>
                      <a:pt x="153" y="6"/>
                      <a:pt x="148" y="3"/>
                    </a:cubicBezTo>
                    <a:cubicBezTo>
                      <a:pt x="148" y="3"/>
                      <a:pt x="147" y="2"/>
                      <a:pt x="147" y="2"/>
                    </a:cubicBezTo>
                    <a:cubicBezTo>
                      <a:pt x="146" y="2"/>
                      <a:pt x="146" y="2"/>
                      <a:pt x="146" y="2"/>
                    </a:cubicBezTo>
                    <a:cubicBezTo>
                      <a:pt x="145" y="2"/>
                      <a:pt x="145" y="2"/>
                      <a:pt x="145" y="1"/>
                    </a:cubicBezTo>
                    <a:cubicBezTo>
                      <a:pt x="144" y="1"/>
                      <a:pt x="144" y="1"/>
                      <a:pt x="144" y="1"/>
                    </a:cubicBezTo>
                    <a:cubicBezTo>
                      <a:pt x="143" y="1"/>
                      <a:pt x="143" y="1"/>
                      <a:pt x="143" y="1"/>
                    </a:cubicBezTo>
                    <a:cubicBezTo>
                      <a:pt x="142" y="1"/>
                      <a:pt x="142" y="1"/>
                      <a:pt x="141" y="1"/>
                    </a:cubicBezTo>
                    <a:cubicBezTo>
                      <a:pt x="141" y="1"/>
                      <a:pt x="141" y="1"/>
                      <a:pt x="141" y="1"/>
                    </a:cubicBezTo>
                    <a:cubicBezTo>
                      <a:pt x="140" y="0"/>
                      <a:pt x="140" y="0"/>
                      <a:pt x="139" y="0"/>
                    </a:cubicBezTo>
                    <a:cubicBezTo>
                      <a:pt x="139" y="0"/>
                      <a:pt x="138" y="0"/>
                      <a:pt x="138" y="0"/>
                    </a:cubicBezTo>
                    <a:cubicBezTo>
                      <a:pt x="138" y="0"/>
                      <a:pt x="137" y="0"/>
                      <a:pt x="137" y="0"/>
                    </a:cubicBezTo>
                    <a:cubicBezTo>
                      <a:pt x="137" y="0"/>
                      <a:pt x="136" y="0"/>
                      <a:pt x="136" y="0"/>
                    </a:cubicBezTo>
                    <a:cubicBezTo>
                      <a:pt x="135" y="0"/>
                      <a:pt x="135" y="0"/>
                      <a:pt x="135" y="0"/>
                    </a:cubicBezTo>
                    <a:cubicBezTo>
                      <a:pt x="135" y="0"/>
                      <a:pt x="134" y="0"/>
                      <a:pt x="134" y="0"/>
                    </a:cubicBezTo>
                    <a:cubicBezTo>
                      <a:pt x="133" y="0"/>
                      <a:pt x="133" y="0"/>
                      <a:pt x="132" y="0"/>
                    </a:cubicBezTo>
                    <a:cubicBezTo>
                      <a:pt x="84" y="30"/>
                      <a:pt x="84" y="30"/>
                      <a:pt x="84" y="30"/>
                    </a:cubicBezTo>
                    <a:cubicBezTo>
                      <a:pt x="64" y="47"/>
                      <a:pt x="64" y="47"/>
                      <a:pt x="64" y="47"/>
                    </a:cubicBezTo>
                    <a:cubicBezTo>
                      <a:pt x="63" y="47"/>
                      <a:pt x="50" y="51"/>
                      <a:pt x="46" y="52"/>
                    </a:cubicBezTo>
                    <a:cubicBezTo>
                      <a:pt x="45" y="52"/>
                      <a:pt x="45" y="52"/>
                      <a:pt x="45" y="52"/>
                    </a:cubicBezTo>
                    <a:cubicBezTo>
                      <a:pt x="45" y="53"/>
                      <a:pt x="45" y="53"/>
                      <a:pt x="45" y="53"/>
                    </a:cubicBezTo>
                    <a:cubicBezTo>
                      <a:pt x="45" y="55"/>
                      <a:pt x="45" y="56"/>
                      <a:pt x="45" y="57"/>
                    </a:cubicBezTo>
                    <a:cubicBezTo>
                      <a:pt x="45" y="58"/>
                      <a:pt x="45" y="58"/>
                      <a:pt x="45" y="59"/>
                    </a:cubicBezTo>
                    <a:cubicBezTo>
                      <a:pt x="45" y="60"/>
                      <a:pt x="45" y="61"/>
                      <a:pt x="45" y="62"/>
                    </a:cubicBezTo>
                    <a:cubicBezTo>
                      <a:pt x="45" y="62"/>
                      <a:pt x="45" y="63"/>
                      <a:pt x="45" y="63"/>
                    </a:cubicBezTo>
                    <a:cubicBezTo>
                      <a:pt x="45" y="64"/>
                      <a:pt x="45" y="65"/>
                      <a:pt x="45" y="66"/>
                    </a:cubicBezTo>
                    <a:cubicBezTo>
                      <a:pt x="45" y="66"/>
                      <a:pt x="45" y="67"/>
                      <a:pt x="45" y="67"/>
                    </a:cubicBezTo>
                    <a:cubicBezTo>
                      <a:pt x="45" y="68"/>
                      <a:pt x="45" y="68"/>
                      <a:pt x="45" y="69"/>
                    </a:cubicBezTo>
                    <a:cubicBezTo>
                      <a:pt x="45" y="69"/>
                      <a:pt x="45" y="70"/>
                      <a:pt x="45" y="70"/>
                    </a:cubicBezTo>
                    <a:cubicBezTo>
                      <a:pt x="45" y="71"/>
                      <a:pt x="45" y="71"/>
                      <a:pt x="45" y="72"/>
                    </a:cubicBezTo>
                    <a:cubicBezTo>
                      <a:pt x="45" y="72"/>
                      <a:pt x="45" y="73"/>
                      <a:pt x="45" y="73"/>
                    </a:cubicBezTo>
                    <a:cubicBezTo>
                      <a:pt x="45" y="74"/>
                      <a:pt x="45" y="74"/>
                      <a:pt x="45" y="74"/>
                    </a:cubicBezTo>
                    <a:cubicBezTo>
                      <a:pt x="45" y="75"/>
                      <a:pt x="45" y="75"/>
                      <a:pt x="45" y="76"/>
                    </a:cubicBezTo>
                    <a:cubicBezTo>
                      <a:pt x="45" y="76"/>
                      <a:pt x="45" y="76"/>
                      <a:pt x="45" y="76"/>
                    </a:cubicBezTo>
                    <a:cubicBezTo>
                      <a:pt x="45" y="77"/>
                      <a:pt x="45" y="77"/>
                      <a:pt x="45" y="77"/>
                    </a:cubicBezTo>
                    <a:cubicBezTo>
                      <a:pt x="45" y="78"/>
                      <a:pt x="45" y="78"/>
                      <a:pt x="45" y="78"/>
                    </a:cubicBezTo>
                    <a:cubicBezTo>
                      <a:pt x="45" y="78"/>
                      <a:pt x="45" y="78"/>
                      <a:pt x="45" y="79"/>
                    </a:cubicBezTo>
                    <a:cubicBezTo>
                      <a:pt x="45" y="79"/>
                      <a:pt x="45" y="79"/>
                      <a:pt x="45" y="79"/>
                    </a:cubicBezTo>
                    <a:cubicBezTo>
                      <a:pt x="45" y="79"/>
                      <a:pt x="45" y="80"/>
                      <a:pt x="45" y="80"/>
                    </a:cubicBezTo>
                    <a:cubicBezTo>
                      <a:pt x="45" y="80"/>
                      <a:pt x="45" y="80"/>
                      <a:pt x="45" y="80"/>
                    </a:cubicBezTo>
                    <a:cubicBezTo>
                      <a:pt x="45" y="80"/>
                      <a:pt x="45" y="81"/>
                      <a:pt x="45" y="81"/>
                    </a:cubicBezTo>
                    <a:cubicBezTo>
                      <a:pt x="45" y="81"/>
                      <a:pt x="45" y="81"/>
                      <a:pt x="45" y="81"/>
                    </a:cubicBezTo>
                    <a:cubicBezTo>
                      <a:pt x="45" y="81"/>
                      <a:pt x="45" y="81"/>
                      <a:pt x="45" y="81"/>
                    </a:cubicBezTo>
                    <a:cubicBezTo>
                      <a:pt x="45" y="81"/>
                      <a:pt x="45" y="81"/>
                      <a:pt x="45" y="81"/>
                    </a:cubicBezTo>
                    <a:cubicBezTo>
                      <a:pt x="45" y="82"/>
                      <a:pt x="45" y="82"/>
                      <a:pt x="45" y="82"/>
                    </a:cubicBezTo>
                    <a:cubicBezTo>
                      <a:pt x="45" y="82"/>
                      <a:pt x="45" y="82"/>
                      <a:pt x="45" y="82"/>
                    </a:cubicBezTo>
                    <a:cubicBezTo>
                      <a:pt x="45" y="82"/>
                      <a:pt x="44" y="82"/>
                      <a:pt x="44" y="82"/>
                    </a:cubicBezTo>
                    <a:cubicBezTo>
                      <a:pt x="44" y="82"/>
                      <a:pt x="44" y="82"/>
                      <a:pt x="44" y="82"/>
                    </a:cubicBezTo>
                    <a:cubicBezTo>
                      <a:pt x="44" y="82"/>
                      <a:pt x="44" y="82"/>
                      <a:pt x="44" y="82"/>
                    </a:cubicBezTo>
                    <a:cubicBezTo>
                      <a:pt x="44" y="82"/>
                      <a:pt x="44" y="82"/>
                      <a:pt x="44" y="82"/>
                    </a:cubicBezTo>
                    <a:cubicBezTo>
                      <a:pt x="44" y="83"/>
                      <a:pt x="43" y="85"/>
                      <a:pt x="43" y="86"/>
                    </a:cubicBezTo>
                    <a:cubicBezTo>
                      <a:pt x="42" y="88"/>
                      <a:pt x="41" y="90"/>
                      <a:pt x="41" y="91"/>
                    </a:cubicBezTo>
                    <a:cubicBezTo>
                      <a:pt x="40" y="91"/>
                      <a:pt x="40" y="91"/>
                      <a:pt x="40" y="92"/>
                    </a:cubicBezTo>
                    <a:cubicBezTo>
                      <a:pt x="38" y="93"/>
                      <a:pt x="37" y="96"/>
                      <a:pt x="33" y="96"/>
                    </a:cubicBezTo>
                    <a:cubicBezTo>
                      <a:pt x="31" y="96"/>
                      <a:pt x="29" y="96"/>
                      <a:pt x="26" y="97"/>
                    </a:cubicBezTo>
                    <a:cubicBezTo>
                      <a:pt x="22" y="97"/>
                      <a:pt x="18" y="98"/>
                      <a:pt x="15" y="98"/>
                    </a:cubicBezTo>
                    <a:cubicBezTo>
                      <a:pt x="12" y="97"/>
                      <a:pt x="10" y="99"/>
                      <a:pt x="8" y="100"/>
                    </a:cubicBezTo>
                    <a:cubicBezTo>
                      <a:pt x="8" y="100"/>
                      <a:pt x="7" y="100"/>
                      <a:pt x="7" y="100"/>
                    </a:cubicBezTo>
                    <a:cubicBezTo>
                      <a:pt x="6" y="101"/>
                      <a:pt x="2" y="101"/>
                      <a:pt x="0" y="101"/>
                    </a:cubicBezTo>
                    <a:cubicBezTo>
                      <a:pt x="0" y="101"/>
                      <a:pt x="0" y="101"/>
                      <a:pt x="0" y="101"/>
                    </a:cubicBezTo>
                    <a:cubicBezTo>
                      <a:pt x="0" y="102"/>
                      <a:pt x="0" y="102"/>
                      <a:pt x="0" y="102"/>
                    </a:cubicBezTo>
                    <a:cubicBezTo>
                      <a:pt x="0" y="102"/>
                      <a:pt x="0" y="102"/>
                      <a:pt x="0" y="103"/>
                    </a:cubicBezTo>
                    <a:cubicBezTo>
                      <a:pt x="0" y="103"/>
                      <a:pt x="0" y="103"/>
                      <a:pt x="0" y="103"/>
                    </a:cubicBezTo>
                    <a:cubicBezTo>
                      <a:pt x="0" y="103"/>
                      <a:pt x="0" y="103"/>
                      <a:pt x="0" y="104"/>
                    </a:cubicBezTo>
                    <a:cubicBezTo>
                      <a:pt x="0" y="104"/>
                      <a:pt x="0" y="104"/>
                      <a:pt x="0" y="104"/>
                    </a:cubicBezTo>
                    <a:cubicBezTo>
                      <a:pt x="0" y="104"/>
                      <a:pt x="0" y="104"/>
                      <a:pt x="0" y="104"/>
                    </a:cubicBezTo>
                    <a:cubicBezTo>
                      <a:pt x="0" y="104"/>
                      <a:pt x="0" y="104"/>
                      <a:pt x="0" y="104"/>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5"/>
                      <a:pt x="0" y="105"/>
                      <a:pt x="0" y="105"/>
                    </a:cubicBezTo>
                    <a:cubicBezTo>
                      <a:pt x="0" y="106"/>
                      <a:pt x="1" y="107"/>
                      <a:pt x="1" y="108"/>
                    </a:cubicBezTo>
                    <a:cubicBezTo>
                      <a:pt x="2" y="110"/>
                      <a:pt x="2" y="111"/>
                      <a:pt x="3" y="112"/>
                    </a:cubicBezTo>
                    <a:cubicBezTo>
                      <a:pt x="4" y="112"/>
                      <a:pt x="4" y="112"/>
                      <a:pt x="4" y="112"/>
                    </a:cubicBezTo>
                    <a:cubicBezTo>
                      <a:pt x="6" y="114"/>
                      <a:pt x="9" y="116"/>
                      <a:pt x="9" y="119"/>
                    </a:cubicBezTo>
                    <a:cubicBezTo>
                      <a:pt x="9" y="122"/>
                      <a:pt x="10" y="122"/>
                      <a:pt x="10" y="122"/>
                    </a:cubicBezTo>
                    <a:cubicBezTo>
                      <a:pt x="11" y="122"/>
                      <a:pt x="12" y="123"/>
                      <a:pt x="13" y="124"/>
                    </a:cubicBezTo>
                    <a:cubicBezTo>
                      <a:pt x="14" y="125"/>
                      <a:pt x="14" y="126"/>
                      <a:pt x="15" y="126"/>
                    </a:cubicBezTo>
                    <a:cubicBezTo>
                      <a:pt x="16" y="126"/>
                      <a:pt x="17" y="126"/>
                      <a:pt x="18" y="125"/>
                    </a:cubicBezTo>
                    <a:cubicBezTo>
                      <a:pt x="19" y="125"/>
                      <a:pt x="19" y="125"/>
                      <a:pt x="20" y="125"/>
                    </a:cubicBezTo>
                    <a:cubicBezTo>
                      <a:pt x="21" y="125"/>
                      <a:pt x="21" y="125"/>
                      <a:pt x="21" y="126"/>
                    </a:cubicBezTo>
                    <a:cubicBezTo>
                      <a:pt x="21" y="126"/>
                      <a:pt x="21" y="127"/>
                      <a:pt x="21" y="129"/>
                    </a:cubicBezTo>
                    <a:cubicBezTo>
                      <a:pt x="21" y="130"/>
                      <a:pt x="21" y="131"/>
                      <a:pt x="22" y="131"/>
                    </a:cubicBezTo>
                    <a:cubicBezTo>
                      <a:pt x="22" y="131"/>
                      <a:pt x="22" y="132"/>
                      <a:pt x="23" y="132"/>
                    </a:cubicBezTo>
                    <a:cubicBezTo>
                      <a:pt x="23" y="132"/>
                      <a:pt x="23" y="132"/>
                      <a:pt x="23" y="132"/>
                    </a:cubicBezTo>
                    <a:cubicBezTo>
                      <a:pt x="23" y="132"/>
                      <a:pt x="24" y="132"/>
                      <a:pt x="24" y="132"/>
                    </a:cubicBezTo>
                    <a:cubicBezTo>
                      <a:pt x="24" y="132"/>
                      <a:pt x="24" y="132"/>
                      <a:pt x="24" y="132"/>
                    </a:cubicBezTo>
                    <a:cubicBezTo>
                      <a:pt x="24" y="132"/>
                      <a:pt x="24" y="132"/>
                      <a:pt x="24" y="132"/>
                    </a:cubicBezTo>
                    <a:cubicBezTo>
                      <a:pt x="25" y="132"/>
                      <a:pt x="25" y="131"/>
                      <a:pt x="25" y="131"/>
                    </a:cubicBezTo>
                    <a:cubicBezTo>
                      <a:pt x="25" y="131"/>
                      <a:pt x="25" y="131"/>
                      <a:pt x="25" y="131"/>
                    </a:cubicBezTo>
                    <a:cubicBezTo>
                      <a:pt x="25" y="130"/>
                      <a:pt x="25" y="130"/>
                      <a:pt x="26" y="129"/>
                    </a:cubicBezTo>
                    <a:cubicBezTo>
                      <a:pt x="26" y="129"/>
                      <a:pt x="26" y="129"/>
                      <a:pt x="26" y="129"/>
                    </a:cubicBezTo>
                    <a:cubicBezTo>
                      <a:pt x="26" y="129"/>
                      <a:pt x="26" y="129"/>
                      <a:pt x="26" y="129"/>
                    </a:cubicBezTo>
                    <a:cubicBezTo>
                      <a:pt x="26" y="129"/>
                      <a:pt x="26" y="129"/>
                      <a:pt x="26" y="129"/>
                    </a:cubicBezTo>
                    <a:cubicBezTo>
                      <a:pt x="26" y="129"/>
                      <a:pt x="26" y="129"/>
                      <a:pt x="27" y="129"/>
                    </a:cubicBezTo>
                    <a:cubicBezTo>
                      <a:pt x="27" y="128"/>
                      <a:pt x="27" y="128"/>
                      <a:pt x="27" y="128"/>
                    </a:cubicBezTo>
                    <a:cubicBezTo>
                      <a:pt x="27" y="128"/>
                      <a:pt x="28" y="128"/>
                      <a:pt x="28" y="128"/>
                    </a:cubicBezTo>
                    <a:cubicBezTo>
                      <a:pt x="28" y="128"/>
                      <a:pt x="28" y="128"/>
                      <a:pt x="29" y="128"/>
                    </a:cubicBezTo>
                    <a:cubicBezTo>
                      <a:pt x="29" y="128"/>
                      <a:pt x="29" y="128"/>
                      <a:pt x="29" y="128"/>
                    </a:cubicBezTo>
                    <a:cubicBezTo>
                      <a:pt x="29" y="128"/>
                      <a:pt x="29" y="128"/>
                      <a:pt x="30" y="128"/>
                    </a:cubicBezTo>
                    <a:cubicBezTo>
                      <a:pt x="32" y="129"/>
                      <a:pt x="32" y="131"/>
                      <a:pt x="33" y="132"/>
                    </a:cubicBezTo>
                    <a:cubicBezTo>
                      <a:pt x="33" y="133"/>
                      <a:pt x="33" y="133"/>
                      <a:pt x="34" y="134"/>
                    </a:cubicBezTo>
                    <a:cubicBezTo>
                      <a:pt x="34" y="134"/>
                      <a:pt x="35" y="134"/>
                      <a:pt x="35" y="134"/>
                    </a:cubicBezTo>
                    <a:cubicBezTo>
                      <a:pt x="35" y="134"/>
                      <a:pt x="35" y="134"/>
                      <a:pt x="35" y="134"/>
                    </a:cubicBezTo>
                    <a:cubicBezTo>
                      <a:pt x="36" y="134"/>
                      <a:pt x="36" y="134"/>
                      <a:pt x="36" y="134"/>
                    </a:cubicBezTo>
                    <a:cubicBezTo>
                      <a:pt x="37" y="134"/>
                      <a:pt x="37" y="133"/>
                      <a:pt x="37" y="133"/>
                    </a:cubicBezTo>
                    <a:cubicBezTo>
                      <a:pt x="37" y="129"/>
                      <a:pt x="42" y="124"/>
                      <a:pt x="42" y="124"/>
                    </a:cubicBezTo>
                    <a:cubicBezTo>
                      <a:pt x="42" y="124"/>
                      <a:pt x="43" y="122"/>
                      <a:pt x="43" y="121"/>
                    </a:cubicBezTo>
                    <a:cubicBezTo>
                      <a:pt x="43" y="119"/>
                      <a:pt x="43" y="116"/>
                      <a:pt x="45" y="115"/>
                    </a:cubicBezTo>
                    <a:cubicBezTo>
                      <a:pt x="46" y="114"/>
                      <a:pt x="47" y="114"/>
                      <a:pt x="49" y="114"/>
                    </a:cubicBezTo>
                    <a:cubicBezTo>
                      <a:pt x="49" y="114"/>
                      <a:pt x="49" y="114"/>
                      <a:pt x="49" y="114"/>
                    </a:cubicBezTo>
                    <a:cubicBezTo>
                      <a:pt x="49" y="114"/>
                      <a:pt x="49" y="114"/>
                      <a:pt x="49" y="114"/>
                    </a:cubicBezTo>
                    <a:cubicBezTo>
                      <a:pt x="51" y="114"/>
                      <a:pt x="53" y="114"/>
                      <a:pt x="55" y="114"/>
                    </a:cubicBezTo>
                    <a:cubicBezTo>
                      <a:pt x="55" y="114"/>
                      <a:pt x="56" y="114"/>
                      <a:pt x="56" y="115"/>
                    </a:cubicBezTo>
                    <a:cubicBezTo>
                      <a:pt x="56" y="115"/>
                      <a:pt x="56" y="115"/>
                      <a:pt x="56" y="115"/>
                    </a:cubicBezTo>
                    <a:cubicBezTo>
                      <a:pt x="57" y="115"/>
                      <a:pt x="57" y="114"/>
                      <a:pt x="58" y="113"/>
                    </a:cubicBezTo>
                    <a:cubicBezTo>
                      <a:pt x="59" y="113"/>
                      <a:pt x="60" y="112"/>
                      <a:pt x="61" y="112"/>
                    </a:cubicBezTo>
                    <a:cubicBezTo>
                      <a:pt x="62" y="112"/>
                      <a:pt x="63" y="112"/>
                      <a:pt x="63" y="112"/>
                    </a:cubicBezTo>
                    <a:cubicBezTo>
                      <a:pt x="64" y="113"/>
                      <a:pt x="66" y="113"/>
                      <a:pt x="67" y="114"/>
                    </a:cubicBezTo>
                    <a:cubicBezTo>
                      <a:pt x="69" y="114"/>
                      <a:pt x="71" y="114"/>
                      <a:pt x="72" y="115"/>
                    </a:cubicBezTo>
                    <a:cubicBezTo>
                      <a:pt x="73" y="116"/>
                      <a:pt x="74" y="117"/>
                      <a:pt x="74" y="118"/>
                    </a:cubicBezTo>
                    <a:cubicBezTo>
                      <a:pt x="75" y="120"/>
                      <a:pt x="76" y="121"/>
                      <a:pt x="77" y="121"/>
                    </a:cubicBezTo>
                    <a:cubicBezTo>
                      <a:pt x="77" y="121"/>
                      <a:pt x="77" y="121"/>
                      <a:pt x="77" y="121"/>
                    </a:cubicBezTo>
                    <a:cubicBezTo>
                      <a:pt x="81" y="119"/>
                      <a:pt x="85" y="118"/>
                      <a:pt x="87" y="118"/>
                    </a:cubicBezTo>
                    <a:cubicBezTo>
                      <a:pt x="88" y="118"/>
                      <a:pt x="88" y="118"/>
                      <a:pt x="88" y="118"/>
                    </a:cubicBezTo>
                    <a:cubicBezTo>
                      <a:pt x="90" y="119"/>
                      <a:pt x="91" y="120"/>
                      <a:pt x="93" y="121"/>
                    </a:cubicBezTo>
                    <a:cubicBezTo>
                      <a:pt x="94" y="122"/>
                      <a:pt x="95" y="122"/>
                      <a:pt x="96" y="123"/>
                    </a:cubicBezTo>
                    <a:cubicBezTo>
                      <a:pt x="96" y="123"/>
                      <a:pt x="96" y="123"/>
                      <a:pt x="96" y="123"/>
                    </a:cubicBezTo>
                    <a:cubicBezTo>
                      <a:pt x="97" y="123"/>
                      <a:pt x="100" y="124"/>
                      <a:pt x="102" y="124"/>
                    </a:cubicBezTo>
                    <a:cubicBezTo>
                      <a:pt x="104" y="124"/>
                      <a:pt x="106" y="123"/>
                      <a:pt x="106" y="123"/>
                    </a:cubicBezTo>
                    <a:cubicBezTo>
                      <a:pt x="107" y="123"/>
                      <a:pt x="108" y="122"/>
                      <a:pt x="109" y="121"/>
                    </a:cubicBezTo>
                    <a:cubicBezTo>
                      <a:pt x="111" y="119"/>
                      <a:pt x="113" y="117"/>
                      <a:pt x="115" y="118"/>
                    </a:cubicBezTo>
                    <a:cubicBezTo>
                      <a:pt x="116" y="118"/>
                      <a:pt x="119" y="118"/>
                      <a:pt x="121" y="117"/>
                    </a:cubicBezTo>
                    <a:cubicBezTo>
                      <a:pt x="122" y="117"/>
                      <a:pt x="124" y="117"/>
                      <a:pt x="125" y="117"/>
                    </a:cubicBezTo>
                    <a:cubicBezTo>
                      <a:pt x="128" y="117"/>
                      <a:pt x="129" y="118"/>
                      <a:pt x="130" y="118"/>
                    </a:cubicBezTo>
                    <a:cubicBezTo>
                      <a:pt x="130" y="118"/>
                      <a:pt x="130" y="118"/>
                      <a:pt x="130" y="118"/>
                    </a:cubicBezTo>
                    <a:cubicBezTo>
                      <a:pt x="132" y="119"/>
                      <a:pt x="135" y="120"/>
                      <a:pt x="137" y="120"/>
                    </a:cubicBezTo>
                    <a:cubicBezTo>
                      <a:pt x="138" y="120"/>
                      <a:pt x="138" y="120"/>
                      <a:pt x="139" y="120"/>
                    </a:cubicBezTo>
                    <a:cubicBezTo>
                      <a:pt x="140" y="120"/>
                      <a:pt x="141" y="118"/>
                      <a:pt x="143" y="117"/>
                    </a:cubicBezTo>
                    <a:cubicBezTo>
                      <a:pt x="144" y="115"/>
                      <a:pt x="145" y="113"/>
                      <a:pt x="147" y="113"/>
                    </a:cubicBezTo>
                    <a:cubicBezTo>
                      <a:pt x="147" y="113"/>
                      <a:pt x="147" y="113"/>
                      <a:pt x="148" y="113"/>
                    </a:cubicBezTo>
                    <a:cubicBezTo>
                      <a:pt x="148" y="112"/>
                      <a:pt x="148" y="111"/>
                      <a:pt x="148" y="110"/>
                    </a:cubicBezTo>
                    <a:cubicBezTo>
                      <a:pt x="148" y="107"/>
                      <a:pt x="148" y="106"/>
                      <a:pt x="149" y="105"/>
                    </a:cubicBezTo>
                    <a:cubicBezTo>
                      <a:pt x="149" y="104"/>
                      <a:pt x="150" y="103"/>
                      <a:pt x="150" y="10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8" name="Freeform 227">
                <a:extLst>
                  <a:ext uri="{FF2B5EF4-FFF2-40B4-BE49-F238E27FC236}">
                    <a16:creationId xmlns:a16="http://schemas.microsoft.com/office/drawing/2014/main" id="{311EDF61-963A-4C7F-9B50-6EBC10F0105E}"/>
                  </a:ext>
                </a:extLst>
              </p:cNvPr>
              <p:cNvSpPr>
                <a:spLocks/>
              </p:cNvSpPr>
              <p:nvPr/>
            </p:nvSpPr>
            <p:spPr bwMode="auto">
              <a:xfrm>
                <a:off x="8761324" y="4174488"/>
                <a:ext cx="220135" cy="414813"/>
              </a:xfrm>
              <a:custGeom>
                <a:avLst/>
                <a:gdLst>
                  <a:gd name="T0" fmla="*/ 20 w 88"/>
                  <a:gd name="T1" fmla="*/ 99 h 168"/>
                  <a:gd name="T2" fmla="*/ 19 w 88"/>
                  <a:gd name="T3" fmla="*/ 101 h 168"/>
                  <a:gd name="T4" fmla="*/ 18 w 88"/>
                  <a:gd name="T5" fmla="*/ 104 h 168"/>
                  <a:gd name="T6" fmla="*/ 17 w 88"/>
                  <a:gd name="T7" fmla="*/ 106 h 168"/>
                  <a:gd name="T8" fmla="*/ 16 w 88"/>
                  <a:gd name="T9" fmla="*/ 108 h 168"/>
                  <a:gd name="T10" fmla="*/ 15 w 88"/>
                  <a:gd name="T11" fmla="*/ 111 h 168"/>
                  <a:gd name="T12" fmla="*/ 14 w 88"/>
                  <a:gd name="T13" fmla="*/ 112 h 168"/>
                  <a:gd name="T14" fmla="*/ 13 w 88"/>
                  <a:gd name="T15" fmla="*/ 114 h 168"/>
                  <a:gd name="T16" fmla="*/ 11 w 88"/>
                  <a:gd name="T17" fmla="*/ 115 h 168"/>
                  <a:gd name="T18" fmla="*/ 10 w 88"/>
                  <a:gd name="T19" fmla="*/ 120 h 168"/>
                  <a:gd name="T20" fmla="*/ 8 w 88"/>
                  <a:gd name="T21" fmla="*/ 140 h 168"/>
                  <a:gd name="T22" fmla="*/ 28 w 88"/>
                  <a:gd name="T23" fmla="*/ 160 h 168"/>
                  <a:gd name="T24" fmla="*/ 39 w 88"/>
                  <a:gd name="T25" fmla="*/ 168 h 168"/>
                  <a:gd name="T26" fmla="*/ 46 w 88"/>
                  <a:gd name="T27" fmla="*/ 168 h 168"/>
                  <a:gd name="T28" fmla="*/ 47 w 88"/>
                  <a:gd name="T29" fmla="*/ 166 h 168"/>
                  <a:gd name="T30" fmla="*/ 48 w 88"/>
                  <a:gd name="T31" fmla="*/ 164 h 168"/>
                  <a:gd name="T32" fmla="*/ 28 w 88"/>
                  <a:gd name="T33" fmla="*/ 144 h 168"/>
                  <a:gd name="T34" fmla="*/ 20 w 88"/>
                  <a:gd name="T35" fmla="*/ 130 h 168"/>
                  <a:gd name="T36" fmla="*/ 18 w 88"/>
                  <a:gd name="T37" fmla="*/ 110 h 168"/>
                  <a:gd name="T38" fmla="*/ 25 w 88"/>
                  <a:gd name="T39" fmla="*/ 84 h 168"/>
                  <a:gd name="T40" fmla="*/ 36 w 88"/>
                  <a:gd name="T41" fmla="*/ 84 h 168"/>
                  <a:gd name="T42" fmla="*/ 56 w 88"/>
                  <a:gd name="T43" fmla="*/ 97 h 168"/>
                  <a:gd name="T44" fmla="*/ 56 w 88"/>
                  <a:gd name="T45" fmla="*/ 95 h 168"/>
                  <a:gd name="T46" fmla="*/ 55 w 88"/>
                  <a:gd name="T47" fmla="*/ 94 h 168"/>
                  <a:gd name="T48" fmla="*/ 53 w 88"/>
                  <a:gd name="T49" fmla="*/ 85 h 168"/>
                  <a:gd name="T50" fmla="*/ 77 w 88"/>
                  <a:gd name="T51" fmla="*/ 70 h 168"/>
                  <a:gd name="T52" fmla="*/ 86 w 88"/>
                  <a:gd name="T53" fmla="*/ 71 h 168"/>
                  <a:gd name="T54" fmla="*/ 87 w 88"/>
                  <a:gd name="T55" fmla="*/ 70 h 168"/>
                  <a:gd name="T56" fmla="*/ 88 w 88"/>
                  <a:gd name="T57" fmla="*/ 67 h 168"/>
                  <a:gd name="T58" fmla="*/ 87 w 88"/>
                  <a:gd name="T59" fmla="*/ 60 h 168"/>
                  <a:gd name="T60" fmla="*/ 79 w 88"/>
                  <a:gd name="T61" fmla="*/ 35 h 168"/>
                  <a:gd name="T62" fmla="*/ 66 w 88"/>
                  <a:gd name="T63" fmla="*/ 26 h 168"/>
                  <a:gd name="T64" fmla="*/ 53 w 88"/>
                  <a:gd name="T65" fmla="*/ 29 h 168"/>
                  <a:gd name="T66" fmla="*/ 37 w 88"/>
                  <a:gd name="T67" fmla="*/ 36 h 168"/>
                  <a:gd name="T68" fmla="*/ 37 w 88"/>
                  <a:gd name="T69" fmla="*/ 24 h 168"/>
                  <a:gd name="T70" fmla="*/ 36 w 88"/>
                  <a:gd name="T71" fmla="*/ 11 h 168"/>
                  <a:gd name="T72" fmla="*/ 30 w 88"/>
                  <a:gd name="T73" fmla="*/ 10 h 168"/>
                  <a:gd name="T74" fmla="*/ 29 w 88"/>
                  <a:gd name="T75" fmla="*/ 1 h 168"/>
                  <a:gd name="T76" fmla="*/ 29 w 88"/>
                  <a:gd name="T77" fmla="*/ 1 h 168"/>
                  <a:gd name="T78" fmla="*/ 28 w 88"/>
                  <a:gd name="T79" fmla="*/ 0 h 168"/>
                  <a:gd name="T80" fmla="*/ 22 w 88"/>
                  <a:gd name="T81" fmla="*/ 4 h 168"/>
                  <a:gd name="T82" fmla="*/ 8 w 88"/>
                  <a:gd name="T83" fmla="*/ 10 h 168"/>
                  <a:gd name="T84" fmla="*/ 0 w 88"/>
                  <a:gd name="T85" fmla="*/ 27 h 168"/>
                  <a:gd name="T86" fmla="*/ 0 w 88"/>
                  <a:gd name="T87" fmla="*/ 30 h 168"/>
                  <a:gd name="T88" fmla="*/ 10 w 88"/>
                  <a:gd name="T89" fmla="*/ 47 h 168"/>
                  <a:gd name="T90" fmla="*/ 10 w 88"/>
                  <a:gd name="T91" fmla="*/ 55 h 168"/>
                  <a:gd name="T92" fmla="*/ 12 w 88"/>
                  <a:gd name="T93" fmla="*/ 73 h 168"/>
                  <a:gd name="T94" fmla="*/ 21 w 88"/>
                  <a:gd name="T95" fmla="*/ 9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68">
                    <a:moveTo>
                      <a:pt x="20" y="98"/>
                    </a:moveTo>
                    <a:cubicBezTo>
                      <a:pt x="20" y="98"/>
                      <a:pt x="20" y="98"/>
                      <a:pt x="20" y="98"/>
                    </a:cubicBezTo>
                    <a:cubicBezTo>
                      <a:pt x="20" y="98"/>
                      <a:pt x="20" y="99"/>
                      <a:pt x="20" y="99"/>
                    </a:cubicBezTo>
                    <a:cubicBezTo>
                      <a:pt x="20" y="99"/>
                      <a:pt x="20" y="99"/>
                      <a:pt x="19" y="99"/>
                    </a:cubicBezTo>
                    <a:cubicBezTo>
                      <a:pt x="19" y="100"/>
                      <a:pt x="19" y="100"/>
                      <a:pt x="19" y="101"/>
                    </a:cubicBezTo>
                    <a:cubicBezTo>
                      <a:pt x="19" y="101"/>
                      <a:pt x="19" y="101"/>
                      <a:pt x="19" y="101"/>
                    </a:cubicBezTo>
                    <a:cubicBezTo>
                      <a:pt x="19" y="101"/>
                      <a:pt x="19" y="102"/>
                      <a:pt x="19" y="102"/>
                    </a:cubicBezTo>
                    <a:cubicBezTo>
                      <a:pt x="19" y="102"/>
                      <a:pt x="18" y="102"/>
                      <a:pt x="18" y="103"/>
                    </a:cubicBezTo>
                    <a:cubicBezTo>
                      <a:pt x="18" y="103"/>
                      <a:pt x="18" y="103"/>
                      <a:pt x="18" y="104"/>
                    </a:cubicBezTo>
                    <a:cubicBezTo>
                      <a:pt x="18" y="104"/>
                      <a:pt x="18" y="104"/>
                      <a:pt x="18" y="104"/>
                    </a:cubicBezTo>
                    <a:cubicBezTo>
                      <a:pt x="18" y="105"/>
                      <a:pt x="18" y="105"/>
                      <a:pt x="17" y="105"/>
                    </a:cubicBezTo>
                    <a:cubicBezTo>
                      <a:pt x="17" y="106"/>
                      <a:pt x="17" y="106"/>
                      <a:pt x="17" y="106"/>
                    </a:cubicBezTo>
                    <a:cubicBezTo>
                      <a:pt x="17" y="106"/>
                      <a:pt x="17" y="107"/>
                      <a:pt x="17" y="107"/>
                    </a:cubicBezTo>
                    <a:cubicBezTo>
                      <a:pt x="17" y="107"/>
                      <a:pt x="17" y="107"/>
                      <a:pt x="16" y="108"/>
                    </a:cubicBezTo>
                    <a:cubicBezTo>
                      <a:pt x="16" y="108"/>
                      <a:pt x="16" y="108"/>
                      <a:pt x="16" y="108"/>
                    </a:cubicBezTo>
                    <a:cubicBezTo>
                      <a:pt x="16" y="109"/>
                      <a:pt x="16" y="109"/>
                      <a:pt x="16" y="109"/>
                    </a:cubicBezTo>
                    <a:cubicBezTo>
                      <a:pt x="16" y="109"/>
                      <a:pt x="15" y="110"/>
                      <a:pt x="15" y="110"/>
                    </a:cubicBezTo>
                    <a:cubicBezTo>
                      <a:pt x="15" y="110"/>
                      <a:pt x="15" y="110"/>
                      <a:pt x="15" y="111"/>
                    </a:cubicBezTo>
                    <a:cubicBezTo>
                      <a:pt x="15" y="111"/>
                      <a:pt x="15" y="111"/>
                      <a:pt x="15" y="111"/>
                    </a:cubicBezTo>
                    <a:cubicBezTo>
                      <a:pt x="14" y="111"/>
                      <a:pt x="14" y="112"/>
                      <a:pt x="14" y="112"/>
                    </a:cubicBezTo>
                    <a:cubicBezTo>
                      <a:pt x="14" y="112"/>
                      <a:pt x="14" y="112"/>
                      <a:pt x="14" y="112"/>
                    </a:cubicBezTo>
                    <a:cubicBezTo>
                      <a:pt x="14" y="113"/>
                      <a:pt x="14" y="113"/>
                      <a:pt x="13" y="113"/>
                    </a:cubicBezTo>
                    <a:cubicBezTo>
                      <a:pt x="13" y="113"/>
                      <a:pt x="13" y="113"/>
                      <a:pt x="13" y="113"/>
                    </a:cubicBezTo>
                    <a:cubicBezTo>
                      <a:pt x="13" y="114"/>
                      <a:pt x="13" y="114"/>
                      <a:pt x="13" y="114"/>
                    </a:cubicBezTo>
                    <a:cubicBezTo>
                      <a:pt x="12" y="114"/>
                      <a:pt x="12" y="114"/>
                      <a:pt x="12" y="114"/>
                    </a:cubicBezTo>
                    <a:cubicBezTo>
                      <a:pt x="12" y="114"/>
                      <a:pt x="12" y="114"/>
                      <a:pt x="12" y="115"/>
                    </a:cubicBezTo>
                    <a:cubicBezTo>
                      <a:pt x="12" y="115"/>
                      <a:pt x="11" y="115"/>
                      <a:pt x="11" y="115"/>
                    </a:cubicBezTo>
                    <a:cubicBezTo>
                      <a:pt x="11" y="115"/>
                      <a:pt x="11" y="115"/>
                      <a:pt x="11" y="115"/>
                    </a:cubicBezTo>
                    <a:cubicBezTo>
                      <a:pt x="11" y="115"/>
                      <a:pt x="11" y="115"/>
                      <a:pt x="11" y="115"/>
                    </a:cubicBezTo>
                    <a:cubicBezTo>
                      <a:pt x="10" y="116"/>
                      <a:pt x="10" y="118"/>
                      <a:pt x="10" y="120"/>
                    </a:cubicBezTo>
                    <a:cubicBezTo>
                      <a:pt x="9" y="124"/>
                      <a:pt x="8" y="128"/>
                      <a:pt x="8" y="131"/>
                    </a:cubicBezTo>
                    <a:cubicBezTo>
                      <a:pt x="7" y="134"/>
                      <a:pt x="6" y="138"/>
                      <a:pt x="7" y="139"/>
                    </a:cubicBezTo>
                    <a:cubicBezTo>
                      <a:pt x="7" y="139"/>
                      <a:pt x="7" y="140"/>
                      <a:pt x="8" y="140"/>
                    </a:cubicBezTo>
                    <a:cubicBezTo>
                      <a:pt x="10" y="140"/>
                      <a:pt x="15" y="144"/>
                      <a:pt x="23" y="155"/>
                    </a:cubicBezTo>
                    <a:cubicBezTo>
                      <a:pt x="24" y="156"/>
                      <a:pt x="25" y="158"/>
                      <a:pt x="26" y="160"/>
                    </a:cubicBezTo>
                    <a:cubicBezTo>
                      <a:pt x="27" y="160"/>
                      <a:pt x="28" y="160"/>
                      <a:pt x="28" y="160"/>
                    </a:cubicBezTo>
                    <a:cubicBezTo>
                      <a:pt x="29" y="160"/>
                      <a:pt x="29" y="160"/>
                      <a:pt x="29" y="160"/>
                    </a:cubicBezTo>
                    <a:cubicBezTo>
                      <a:pt x="30" y="160"/>
                      <a:pt x="31" y="160"/>
                      <a:pt x="32" y="160"/>
                    </a:cubicBezTo>
                    <a:cubicBezTo>
                      <a:pt x="37" y="161"/>
                      <a:pt x="39" y="165"/>
                      <a:pt x="39" y="168"/>
                    </a:cubicBezTo>
                    <a:cubicBezTo>
                      <a:pt x="39" y="168"/>
                      <a:pt x="39" y="168"/>
                      <a:pt x="42" y="168"/>
                    </a:cubicBezTo>
                    <a:cubicBezTo>
                      <a:pt x="44" y="168"/>
                      <a:pt x="45" y="168"/>
                      <a:pt x="46" y="168"/>
                    </a:cubicBezTo>
                    <a:cubicBezTo>
                      <a:pt x="46" y="168"/>
                      <a:pt x="46" y="168"/>
                      <a:pt x="46" y="168"/>
                    </a:cubicBezTo>
                    <a:cubicBezTo>
                      <a:pt x="46" y="167"/>
                      <a:pt x="46" y="167"/>
                      <a:pt x="46" y="167"/>
                    </a:cubicBezTo>
                    <a:cubicBezTo>
                      <a:pt x="46" y="167"/>
                      <a:pt x="46" y="167"/>
                      <a:pt x="46" y="167"/>
                    </a:cubicBezTo>
                    <a:cubicBezTo>
                      <a:pt x="46" y="167"/>
                      <a:pt x="46" y="166"/>
                      <a:pt x="47" y="166"/>
                    </a:cubicBezTo>
                    <a:cubicBezTo>
                      <a:pt x="47" y="166"/>
                      <a:pt x="47" y="166"/>
                      <a:pt x="47" y="166"/>
                    </a:cubicBezTo>
                    <a:cubicBezTo>
                      <a:pt x="47" y="165"/>
                      <a:pt x="48" y="165"/>
                      <a:pt x="48" y="164"/>
                    </a:cubicBezTo>
                    <a:cubicBezTo>
                      <a:pt x="48" y="164"/>
                      <a:pt x="48" y="164"/>
                      <a:pt x="48" y="164"/>
                    </a:cubicBezTo>
                    <a:cubicBezTo>
                      <a:pt x="46" y="161"/>
                      <a:pt x="41" y="158"/>
                      <a:pt x="37" y="158"/>
                    </a:cubicBezTo>
                    <a:cubicBezTo>
                      <a:pt x="35" y="158"/>
                      <a:pt x="33" y="157"/>
                      <a:pt x="32" y="155"/>
                    </a:cubicBezTo>
                    <a:cubicBezTo>
                      <a:pt x="29" y="152"/>
                      <a:pt x="28" y="147"/>
                      <a:pt x="28" y="144"/>
                    </a:cubicBezTo>
                    <a:cubicBezTo>
                      <a:pt x="28" y="142"/>
                      <a:pt x="27" y="140"/>
                      <a:pt x="26" y="139"/>
                    </a:cubicBezTo>
                    <a:cubicBezTo>
                      <a:pt x="25" y="137"/>
                      <a:pt x="24" y="135"/>
                      <a:pt x="24" y="134"/>
                    </a:cubicBezTo>
                    <a:cubicBezTo>
                      <a:pt x="24" y="132"/>
                      <a:pt x="23" y="131"/>
                      <a:pt x="20" y="130"/>
                    </a:cubicBezTo>
                    <a:cubicBezTo>
                      <a:pt x="19" y="130"/>
                      <a:pt x="18" y="130"/>
                      <a:pt x="17" y="129"/>
                    </a:cubicBezTo>
                    <a:cubicBezTo>
                      <a:pt x="14" y="127"/>
                      <a:pt x="16" y="121"/>
                      <a:pt x="17" y="115"/>
                    </a:cubicBezTo>
                    <a:cubicBezTo>
                      <a:pt x="18" y="113"/>
                      <a:pt x="18" y="111"/>
                      <a:pt x="18" y="110"/>
                    </a:cubicBezTo>
                    <a:cubicBezTo>
                      <a:pt x="18" y="108"/>
                      <a:pt x="20" y="105"/>
                      <a:pt x="21" y="102"/>
                    </a:cubicBezTo>
                    <a:cubicBezTo>
                      <a:pt x="23" y="97"/>
                      <a:pt x="26" y="90"/>
                      <a:pt x="25" y="88"/>
                    </a:cubicBezTo>
                    <a:cubicBezTo>
                      <a:pt x="24" y="86"/>
                      <a:pt x="24" y="85"/>
                      <a:pt x="25" y="84"/>
                    </a:cubicBezTo>
                    <a:cubicBezTo>
                      <a:pt x="26" y="82"/>
                      <a:pt x="28" y="81"/>
                      <a:pt x="31" y="81"/>
                    </a:cubicBezTo>
                    <a:cubicBezTo>
                      <a:pt x="34" y="81"/>
                      <a:pt x="35" y="82"/>
                      <a:pt x="36" y="84"/>
                    </a:cubicBezTo>
                    <a:cubicBezTo>
                      <a:pt x="36" y="84"/>
                      <a:pt x="36" y="84"/>
                      <a:pt x="36" y="84"/>
                    </a:cubicBezTo>
                    <a:cubicBezTo>
                      <a:pt x="37" y="89"/>
                      <a:pt x="38" y="91"/>
                      <a:pt x="43" y="90"/>
                    </a:cubicBezTo>
                    <a:cubicBezTo>
                      <a:pt x="48" y="90"/>
                      <a:pt x="50" y="92"/>
                      <a:pt x="51" y="94"/>
                    </a:cubicBezTo>
                    <a:cubicBezTo>
                      <a:pt x="52" y="95"/>
                      <a:pt x="54" y="96"/>
                      <a:pt x="56" y="97"/>
                    </a:cubicBezTo>
                    <a:cubicBezTo>
                      <a:pt x="56" y="96"/>
                      <a:pt x="56" y="96"/>
                      <a:pt x="56" y="96"/>
                    </a:cubicBezTo>
                    <a:cubicBezTo>
                      <a:pt x="56" y="96"/>
                      <a:pt x="56" y="96"/>
                      <a:pt x="56" y="96"/>
                    </a:cubicBezTo>
                    <a:cubicBezTo>
                      <a:pt x="56" y="96"/>
                      <a:pt x="56" y="96"/>
                      <a:pt x="56" y="95"/>
                    </a:cubicBezTo>
                    <a:cubicBezTo>
                      <a:pt x="56" y="95"/>
                      <a:pt x="56" y="95"/>
                      <a:pt x="56" y="95"/>
                    </a:cubicBezTo>
                    <a:cubicBezTo>
                      <a:pt x="56" y="95"/>
                      <a:pt x="56" y="95"/>
                      <a:pt x="56" y="95"/>
                    </a:cubicBezTo>
                    <a:cubicBezTo>
                      <a:pt x="55" y="95"/>
                      <a:pt x="55" y="95"/>
                      <a:pt x="55" y="94"/>
                    </a:cubicBezTo>
                    <a:cubicBezTo>
                      <a:pt x="55" y="94"/>
                      <a:pt x="55" y="94"/>
                      <a:pt x="55" y="94"/>
                    </a:cubicBezTo>
                    <a:cubicBezTo>
                      <a:pt x="55" y="93"/>
                      <a:pt x="54" y="91"/>
                      <a:pt x="54" y="89"/>
                    </a:cubicBezTo>
                    <a:cubicBezTo>
                      <a:pt x="54" y="87"/>
                      <a:pt x="53" y="86"/>
                      <a:pt x="53" y="85"/>
                    </a:cubicBezTo>
                    <a:cubicBezTo>
                      <a:pt x="51" y="83"/>
                      <a:pt x="51" y="82"/>
                      <a:pt x="54" y="78"/>
                    </a:cubicBezTo>
                    <a:cubicBezTo>
                      <a:pt x="58" y="72"/>
                      <a:pt x="66" y="69"/>
                      <a:pt x="70" y="70"/>
                    </a:cubicBezTo>
                    <a:cubicBezTo>
                      <a:pt x="72" y="71"/>
                      <a:pt x="74" y="70"/>
                      <a:pt x="77" y="70"/>
                    </a:cubicBezTo>
                    <a:cubicBezTo>
                      <a:pt x="79" y="70"/>
                      <a:pt x="80" y="69"/>
                      <a:pt x="82" y="69"/>
                    </a:cubicBezTo>
                    <a:cubicBezTo>
                      <a:pt x="83" y="69"/>
                      <a:pt x="85" y="70"/>
                      <a:pt x="86" y="71"/>
                    </a:cubicBezTo>
                    <a:cubicBezTo>
                      <a:pt x="86" y="71"/>
                      <a:pt x="86" y="71"/>
                      <a:pt x="86" y="71"/>
                    </a:cubicBezTo>
                    <a:cubicBezTo>
                      <a:pt x="86" y="71"/>
                      <a:pt x="86" y="71"/>
                      <a:pt x="86" y="71"/>
                    </a:cubicBezTo>
                    <a:cubicBezTo>
                      <a:pt x="87" y="71"/>
                      <a:pt x="87" y="70"/>
                      <a:pt x="87" y="70"/>
                    </a:cubicBezTo>
                    <a:cubicBezTo>
                      <a:pt x="87" y="70"/>
                      <a:pt x="87" y="70"/>
                      <a:pt x="87" y="70"/>
                    </a:cubicBezTo>
                    <a:cubicBezTo>
                      <a:pt x="87" y="69"/>
                      <a:pt x="88" y="69"/>
                      <a:pt x="88" y="68"/>
                    </a:cubicBezTo>
                    <a:cubicBezTo>
                      <a:pt x="88" y="68"/>
                      <a:pt x="88" y="68"/>
                      <a:pt x="88" y="68"/>
                    </a:cubicBezTo>
                    <a:cubicBezTo>
                      <a:pt x="88" y="68"/>
                      <a:pt x="88" y="67"/>
                      <a:pt x="88" y="67"/>
                    </a:cubicBezTo>
                    <a:cubicBezTo>
                      <a:pt x="88" y="66"/>
                      <a:pt x="88" y="66"/>
                      <a:pt x="88" y="66"/>
                    </a:cubicBezTo>
                    <a:cubicBezTo>
                      <a:pt x="88" y="66"/>
                      <a:pt x="87" y="65"/>
                      <a:pt x="87" y="65"/>
                    </a:cubicBezTo>
                    <a:cubicBezTo>
                      <a:pt x="87" y="63"/>
                      <a:pt x="87" y="62"/>
                      <a:pt x="87" y="60"/>
                    </a:cubicBezTo>
                    <a:cubicBezTo>
                      <a:pt x="87" y="55"/>
                      <a:pt x="83" y="50"/>
                      <a:pt x="80" y="49"/>
                    </a:cubicBezTo>
                    <a:cubicBezTo>
                      <a:pt x="78" y="48"/>
                      <a:pt x="78" y="45"/>
                      <a:pt x="79" y="42"/>
                    </a:cubicBezTo>
                    <a:cubicBezTo>
                      <a:pt x="79" y="39"/>
                      <a:pt x="80" y="36"/>
                      <a:pt x="79" y="35"/>
                    </a:cubicBezTo>
                    <a:cubicBezTo>
                      <a:pt x="76" y="34"/>
                      <a:pt x="74" y="31"/>
                      <a:pt x="72" y="28"/>
                    </a:cubicBezTo>
                    <a:cubicBezTo>
                      <a:pt x="70" y="27"/>
                      <a:pt x="70" y="27"/>
                      <a:pt x="70" y="27"/>
                    </a:cubicBezTo>
                    <a:cubicBezTo>
                      <a:pt x="70" y="26"/>
                      <a:pt x="68" y="26"/>
                      <a:pt x="66" y="26"/>
                    </a:cubicBezTo>
                    <a:cubicBezTo>
                      <a:pt x="64" y="26"/>
                      <a:pt x="62" y="26"/>
                      <a:pt x="62" y="27"/>
                    </a:cubicBezTo>
                    <a:cubicBezTo>
                      <a:pt x="61" y="29"/>
                      <a:pt x="58" y="31"/>
                      <a:pt x="56" y="31"/>
                    </a:cubicBezTo>
                    <a:cubicBezTo>
                      <a:pt x="54" y="31"/>
                      <a:pt x="53" y="30"/>
                      <a:pt x="53" y="29"/>
                    </a:cubicBezTo>
                    <a:cubicBezTo>
                      <a:pt x="51" y="28"/>
                      <a:pt x="49" y="28"/>
                      <a:pt x="46" y="30"/>
                    </a:cubicBezTo>
                    <a:cubicBezTo>
                      <a:pt x="45" y="30"/>
                      <a:pt x="45" y="31"/>
                      <a:pt x="44" y="32"/>
                    </a:cubicBezTo>
                    <a:cubicBezTo>
                      <a:pt x="41" y="34"/>
                      <a:pt x="39" y="36"/>
                      <a:pt x="37" y="36"/>
                    </a:cubicBezTo>
                    <a:cubicBezTo>
                      <a:pt x="36" y="36"/>
                      <a:pt x="35" y="35"/>
                      <a:pt x="34" y="33"/>
                    </a:cubicBezTo>
                    <a:cubicBezTo>
                      <a:pt x="34" y="31"/>
                      <a:pt x="35" y="29"/>
                      <a:pt x="36" y="28"/>
                    </a:cubicBezTo>
                    <a:cubicBezTo>
                      <a:pt x="36" y="27"/>
                      <a:pt x="37" y="26"/>
                      <a:pt x="37" y="24"/>
                    </a:cubicBezTo>
                    <a:cubicBezTo>
                      <a:pt x="37" y="22"/>
                      <a:pt x="37" y="21"/>
                      <a:pt x="38" y="19"/>
                    </a:cubicBezTo>
                    <a:cubicBezTo>
                      <a:pt x="38" y="17"/>
                      <a:pt x="39" y="15"/>
                      <a:pt x="38" y="13"/>
                    </a:cubicBezTo>
                    <a:cubicBezTo>
                      <a:pt x="38" y="11"/>
                      <a:pt x="37" y="11"/>
                      <a:pt x="36" y="11"/>
                    </a:cubicBezTo>
                    <a:cubicBezTo>
                      <a:pt x="36" y="11"/>
                      <a:pt x="35" y="11"/>
                      <a:pt x="35" y="11"/>
                    </a:cubicBezTo>
                    <a:cubicBezTo>
                      <a:pt x="34" y="12"/>
                      <a:pt x="34" y="12"/>
                      <a:pt x="33" y="12"/>
                    </a:cubicBezTo>
                    <a:cubicBezTo>
                      <a:pt x="32" y="12"/>
                      <a:pt x="31" y="11"/>
                      <a:pt x="30" y="10"/>
                    </a:cubicBezTo>
                    <a:cubicBezTo>
                      <a:pt x="29" y="8"/>
                      <a:pt x="30" y="6"/>
                      <a:pt x="30" y="4"/>
                    </a:cubicBezTo>
                    <a:cubicBezTo>
                      <a:pt x="30" y="3"/>
                      <a:pt x="30" y="2"/>
                      <a:pt x="29" y="1"/>
                    </a:cubicBezTo>
                    <a:cubicBezTo>
                      <a:pt x="29" y="1"/>
                      <a:pt x="29" y="1"/>
                      <a:pt x="29" y="1"/>
                    </a:cubicBezTo>
                    <a:cubicBezTo>
                      <a:pt x="29" y="1"/>
                      <a:pt x="29" y="1"/>
                      <a:pt x="29" y="1"/>
                    </a:cubicBezTo>
                    <a:cubicBezTo>
                      <a:pt x="29" y="1"/>
                      <a:pt x="29" y="1"/>
                      <a:pt x="29" y="1"/>
                    </a:cubicBezTo>
                    <a:cubicBezTo>
                      <a:pt x="29" y="1"/>
                      <a:pt x="29" y="1"/>
                      <a:pt x="29" y="1"/>
                    </a:cubicBezTo>
                    <a:cubicBezTo>
                      <a:pt x="29" y="1"/>
                      <a:pt x="29" y="0"/>
                      <a:pt x="28" y="0"/>
                    </a:cubicBezTo>
                    <a:cubicBezTo>
                      <a:pt x="28" y="0"/>
                      <a:pt x="28" y="0"/>
                      <a:pt x="28" y="0"/>
                    </a:cubicBezTo>
                    <a:cubicBezTo>
                      <a:pt x="28" y="0"/>
                      <a:pt x="28" y="0"/>
                      <a:pt x="28" y="0"/>
                    </a:cubicBezTo>
                    <a:cubicBezTo>
                      <a:pt x="28" y="0"/>
                      <a:pt x="28" y="0"/>
                      <a:pt x="28" y="0"/>
                    </a:cubicBezTo>
                    <a:cubicBezTo>
                      <a:pt x="27" y="0"/>
                      <a:pt x="27" y="0"/>
                      <a:pt x="27" y="1"/>
                    </a:cubicBezTo>
                    <a:cubicBezTo>
                      <a:pt x="27" y="2"/>
                      <a:pt x="25" y="3"/>
                      <a:pt x="22" y="4"/>
                    </a:cubicBezTo>
                    <a:cubicBezTo>
                      <a:pt x="20" y="4"/>
                      <a:pt x="18" y="5"/>
                      <a:pt x="17" y="7"/>
                    </a:cubicBezTo>
                    <a:cubicBezTo>
                      <a:pt x="16" y="9"/>
                      <a:pt x="13" y="10"/>
                      <a:pt x="9" y="10"/>
                    </a:cubicBezTo>
                    <a:cubicBezTo>
                      <a:pt x="8" y="10"/>
                      <a:pt x="8" y="10"/>
                      <a:pt x="8" y="10"/>
                    </a:cubicBezTo>
                    <a:cubicBezTo>
                      <a:pt x="7" y="10"/>
                      <a:pt x="7" y="10"/>
                      <a:pt x="6" y="10"/>
                    </a:cubicBezTo>
                    <a:cubicBezTo>
                      <a:pt x="5" y="10"/>
                      <a:pt x="3" y="11"/>
                      <a:pt x="2" y="12"/>
                    </a:cubicBezTo>
                    <a:cubicBezTo>
                      <a:pt x="1" y="20"/>
                      <a:pt x="1" y="25"/>
                      <a:pt x="0" y="27"/>
                    </a:cubicBezTo>
                    <a:cubicBezTo>
                      <a:pt x="0" y="28"/>
                      <a:pt x="0" y="28"/>
                      <a:pt x="0" y="28"/>
                    </a:cubicBezTo>
                    <a:cubicBezTo>
                      <a:pt x="0" y="28"/>
                      <a:pt x="0" y="29"/>
                      <a:pt x="0" y="29"/>
                    </a:cubicBezTo>
                    <a:cubicBezTo>
                      <a:pt x="0" y="30"/>
                      <a:pt x="0" y="30"/>
                      <a:pt x="0" y="30"/>
                    </a:cubicBezTo>
                    <a:cubicBezTo>
                      <a:pt x="0" y="32"/>
                      <a:pt x="6" y="39"/>
                      <a:pt x="8" y="39"/>
                    </a:cubicBezTo>
                    <a:cubicBezTo>
                      <a:pt x="10" y="40"/>
                      <a:pt x="10" y="42"/>
                      <a:pt x="10" y="44"/>
                    </a:cubicBezTo>
                    <a:cubicBezTo>
                      <a:pt x="9" y="45"/>
                      <a:pt x="9" y="47"/>
                      <a:pt x="10" y="47"/>
                    </a:cubicBezTo>
                    <a:cubicBezTo>
                      <a:pt x="12" y="48"/>
                      <a:pt x="13" y="49"/>
                      <a:pt x="12" y="51"/>
                    </a:cubicBezTo>
                    <a:cubicBezTo>
                      <a:pt x="12" y="53"/>
                      <a:pt x="11" y="54"/>
                      <a:pt x="10" y="54"/>
                    </a:cubicBezTo>
                    <a:cubicBezTo>
                      <a:pt x="10" y="55"/>
                      <a:pt x="10" y="55"/>
                      <a:pt x="10" y="55"/>
                    </a:cubicBezTo>
                    <a:cubicBezTo>
                      <a:pt x="10" y="57"/>
                      <a:pt x="10" y="60"/>
                      <a:pt x="8" y="62"/>
                    </a:cubicBezTo>
                    <a:cubicBezTo>
                      <a:pt x="8" y="62"/>
                      <a:pt x="7" y="63"/>
                      <a:pt x="7" y="64"/>
                    </a:cubicBezTo>
                    <a:cubicBezTo>
                      <a:pt x="7" y="66"/>
                      <a:pt x="9" y="70"/>
                      <a:pt x="12" y="73"/>
                    </a:cubicBezTo>
                    <a:cubicBezTo>
                      <a:pt x="17" y="77"/>
                      <a:pt x="17" y="83"/>
                      <a:pt x="17" y="87"/>
                    </a:cubicBezTo>
                    <a:cubicBezTo>
                      <a:pt x="17" y="88"/>
                      <a:pt x="18" y="89"/>
                      <a:pt x="18" y="90"/>
                    </a:cubicBezTo>
                    <a:cubicBezTo>
                      <a:pt x="19" y="91"/>
                      <a:pt x="21" y="93"/>
                      <a:pt x="21" y="96"/>
                    </a:cubicBezTo>
                    <a:cubicBezTo>
                      <a:pt x="21" y="96"/>
                      <a:pt x="21" y="96"/>
                      <a:pt x="21" y="96"/>
                    </a:cubicBezTo>
                    <a:cubicBezTo>
                      <a:pt x="20" y="96"/>
                      <a:pt x="20" y="97"/>
                      <a:pt x="20" y="9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29" name="Freeform 229">
                <a:extLst>
                  <a:ext uri="{FF2B5EF4-FFF2-40B4-BE49-F238E27FC236}">
                    <a16:creationId xmlns:a16="http://schemas.microsoft.com/office/drawing/2014/main" id="{BE1FC1E3-C933-42C0-A45C-D811D9574B72}"/>
                  </a:ext>
                </a:extLst>
              </p:cNvPr>
              <p:cNvSpPr>
                <a:spLocks/>
              </p:cNvSpPr>
              <p:nvPr/>
            </p:nvSpPr>
            <p:spPr bwMode="auto">
              <a:xfrm>
                <a:off x="8124131" y="3094778"/>
                <a:ext cx="1689947" cy="1084952"/>
              </a:xfrm>
              <a:custGeom>
                <a:avLst/>
                <a:gdLst>
                  <a:gd name="T0" fmla="*/ 106 w 674"/>
                  <a:gd name="T1" fmla="*/ 94 h 439"/>
                  <a:gd name="T2" fmla="*/ 77 w 674"/>
                  <a:gd name="T3" fmla="*/ 122 h 439"/>
                  <a:gd name="T4" fmla="*/ 73 w 674"/>
                  <a:gd name="T5" fmla="*/ 161 h 439"/>
                  <a:gd name="T6" fmla="*/ 71 w 674"/>
                  <a:gd name="T7" fmla="*/ 165 h 439"/>
                  <a:gd name="T8" fmla="*/ 50 w 674"/>
                  <a:gd name="T9" fmla="*/ 178 h 439"/>
                  <a:gd name="T10" fmla="*/ 29 w 674"/>
                  <a:gd name="T11" fmla="*/ 186 h 439"/>
                  <a:gd name="T12" fmla="*/ 2 w 674"/>
                  <a:gd name="T13" fmla="*/ 194 h 439"/>
                  <a:gd name="T14" fmla="*/ 16 w 674"/>
                  <a:gd name="T15" fmla="*/ 231 h 439"/>
                  <a:gd name="T16" fmla="*/ 39 w 674"/>
                  <a:gd name="T17" fmla="*/ 251 h 439"/>
                  <a:gd name="T18" fmla="*/ 46 w 674"/>
                  <a:gd name="T19" fmla="*/ 251 h 439"/>
                  <a:gd name="T20" fmla="*/ 55 w 674"/>
                  <a:gd name="T21" fmla="*/ 245 h 439"/>
                  <a:gd name="T22" fmla="*/ 57 w 674"/>
                  <a:gd name="T23" fmla="*/ 271 h 439"/>
                  <a:gd name="T24" fmla="*/ 53 w 674"/>
                  <a:gd name="T25" fmla="*/ 288 h 439"/>
                  <a:gd name="T26" fmla="*/ 75 w 674"/>
                  <a:gd name="T27" fmla="*/ 315 h 439"/>
                  <a:gd name="T28" fmla="*/ 79 w 674"/>
                  <a:gd name="T29" fmla="*/ 319 h 439"/>
                  <a:gd name="T30" fmla="*/ 136 w 674"/>
                  <a:gd name="T31" fmla="*/ 344 h 439"/>
                  <a:gd name="T32" fmla="*/ 163 w 674"/>
                  <a:gd name="T33" fmla="*/ 349 h 439"/>
                  <a:gd name="T34" fmla="*/ 189 w 674"/>
                  <a:gd name="T35" fmla="*/ 345 h 439"/>
                  <a:gd name="T36" fmla="*/ 199 w 674"/>
                  <a:gd name="T37" fmla="*/ 347 h 439"/>
                  <a:gd name="T38" fmla="*/ 232 w 674"/>
                  <a:gd name="T39" fmla="*/ 331 h 439"/>
                  <a:gd name="T40" fmla="*/ 249 w 674"/>
                  <a:gd name="T41" fmla="*/ 341 h 439"/>
                  <a:gd name="T42" fmla="*/ 255 w 674"/>
                  <a:gd name="T43" fmla="*/ 388 h 439"/>
                  <a:gd name="T44" fmla="*/ 274 w 674"/>
                  <a:gd name="T45" fmla="*/ 411 h 439"/>
                  <a:gd name="T46" fmla="*/ 291 w 674"/>
                  <a:gd name="T47" fmla="*/ 422 h 439"/>
                  <a:gd name="T48" fmla="*/ 301 w 674"/>
                  <a:gd name="T49" fmla="*/ 413 h 439"/>
                  <a:gd name="T50" fmla="*/ 315 w 674"/>
                  <a:gd name="T51" fmla="*/ 410 h 439"/>
                  <a:gd name="T52" fmla="*/ 356 w 674"/>
                  <a:gd name="T53" fmla="*/ 409 h 439"/>
                  <a:gd name="T54" fmla="*/ 377 w 674"/>
                  <a:gd name="T55" fmla="*/ 420 h 439"/>
                  <a:gd name="T56" fmla="*/ 395 w 674"/>
                  <a:gd name="T57" fmla="*/ 439 h 439"/>
                  <a:gd name="T58" fmla="*/ 470 w 674"/>
                  <a:gd name="T59" fmla="*/ 401 h 439"/>
                  <a:gd name="T60" fmla="*/ 504 w 674"/>
                  <a:gd name="T61" fmla="*/ 366 h 439"/>
                  <a:gd name="T62" fmla="*/ 525 w 674"/>
                  <a:gd name="T63" fmla="*/ 327 h 439"/>
                  <a:gd name="T64" fmla="*/ 528 w 674"/>
                  <a:gd name="T65" fmla="*/ 310 h 439"/>
                  <a:gd name="T66" fmla="*/ 518 w 674"/>
                  <a:gd name="T67" fmla="*/ 289 h 439"/>
                  <a:gd name="T68" fmla="*/ 515 w 674"/>
                  <a:gd name="T69" fmla="*/ 239 h 439"/>
                  <a:gd name="T70" fmla="*/ 496 w 674"/>
                  <a:gd name="T71" fmla="*/ 229 h 439"/>
                  <a:gd name="T72" fmla="*/ 504 w 674"/>
                  <a:gd name="T73" fmla="*/ 194 h 439"/>
                  <a:gd name="T74" fmla="*/ 529 w 674"/>
                  <a:gd name="T75" fmla="*/ 206 h 439"/>
                  <a:gd name="T76" fmla="*/ 576 w 674"/>
                  <a:gd name="T77" fmla="*/ 179 h 439"/>
                  <a:gd name="T78" fmla="*/ 605 w 674"/>
                  <a:gd name="T79" fmla="*/ 165 h 439"/>
                  <a:gd name="T80" fmla="*/ 635 w 674"/>
                  <a:gd name="T81" fmla="*/ 153 h 439"/>
                  <a:gd name="T82" fmla="*/ 644 w 674"/>
                  <a:gd name="T83" fmla="*/ 120 h 439"/>
                  <a:gd name="T84" fmla="*/ 663 w 674"/>
                  <a:gd name="T85" fmla="*/ 108 h 439"/>
                  <a:gd name="T86" fmla="*/ 654 w 674"/>
                  <a:gd name="T87" fmla="*/ 84 h 439"/>
                  <a:gd name="T88" fmla="*/ 626 w 674"/>
                  <a:gd name="T89" fmla="*/ 70 h 439"/>
                  <a:gd name="T90" fmla="*/ 584 w 674"/>
                  <a:gd name="T91" fmla="*/ 31 h 439"/>
                  <a:gd name="T92" fmla="*/ 545 w 674"/>
                  <a:gd name="T93" fmla="*/ 1 h 439"/>
                  <a:gd name="T94" fmla="*/ 514 w 674"/>
                  <a:gd name="T95" fmla="*/ 10 h 439"/>
                  <a:gd name="T96" fmla="*/ 500 w 674"/>
                  <a:gd name="T97" fmla="*/ 50 h 439"/>
                  <a:gd name="T98" fmla="*/ 459 w 674"/>
                  <a:gd name="T99" fmla="*/ 79 h 439"/>
                  <a:gd name="T100" fmla="*/ 508 w 674"/>
                  <a:gd name="T101" fmla="*/ 99 h 439"/>
                  <a:gd name="T102" fmla="*/ 430 w 674"/>
                  <a:gd name="T103" fmla="*/ 127 h 439"/>
                  <a:gd name="T104" fmla="*/ 355 w 674"/>
                  <a:gd name="T105" fmla="*/ 162 h 439"/>
                  <a:gd name="T106" fmla="*/ 331 w 674"/>
                  <a:gd name="T107" fmla="*/ 170 h 439"/>
                  <a:gd name="T108" fmla="*/ 309 w 674"/>
                  <a:gd name="T109" fmla="*/ 164 h 439"/>
                  <a:gd name="T110" fmla="*/ 245 w 674"/>
                  <a:gd name="T111" fmla="*/ 157 h 439"/>
                  <a:gd name="T112" fmla="*/ 241 w 674"/>
                  <a:gd name="T113" fmla="*/ 157 h 439"/>
                  <a:gd name="T114" fmla="*/ 216 w 674"/>
                  <a:gd name="T115" fmla="*/ 128 h 439"/>
                  <a:gd name="T116" fmla="*/ 153 w 674"/>
                  <a:gd name="T117" fmla="*/ 64 h 439"/>
                  <a:gd name="T118" fmla="*/ 143 w 674"/>
                  <a:gd name="T119" fmla="*/ 6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4" h="439">
                    <a:moveTo>
                      <a:pt x="143" y="68"/>
                    </a:moveTo>
                    <a:cubicBezTo>
                      <a:pt x="143" y="71"/>
                      <a:pt x="142" y="75"/>
                      <a:pt x="137" y="75"/>
                    </a:cubicBezTo>
                    <a:cubicBezTo>
                      <a:pt x="134" y="75"/>
                      <a:pt x="131" y="77"/>
                      <a:pt x="131" y="82"/>
                    </a:cubicBezTo>
                    <a:cubicBezTo>
                      <a:pt x="131" y="85"/>
                      <a:pt x="131" y="87"/>
                      <a:pt x="132" y="88"/>
                    </a:cubicBezTo>
                    <a:cubicBezTo>
                      <a:pt x="133" y="89"/>
                      <a:pt x="133" y="90"/>
                      <a:pt x="132" y="92"/>
                    </a:cubicBezTo>
                    <a:cubicBezTo>
                      <a:pt x="132" y="92"/>
                      <a:pt x="132" y="93"/>
                      <a:pt x="132" y="93"/>
                    </a:cubicBezTo>
                    <a:cubicBezTo>
                      <a:pt x="129" y="95"/>
                      <a:pt x="125" y="97"/>
                      <a:pt x="122" y="97"/>
                    </a:cubicBezTo>
                    <a:cubicBezTo>
                      <a:pt x="122" y="97"/>
                      <a:pt x="121" y="97"/>
                      <a:pt x="120" y="96"/>
                    </a:cubicBezTo>
                    <a:cubicBezTo>
                      <a:pt x="119" y="96"/>
                      <a:pt x="117" y="96"/>
                      <a:pt x="115" y="96"/>
                    </a:cubicBezTo>
                    <a:cubicBezTo>
                      <a:pt x="113" y="96"/>
                      <a:pt x="112" y="96"/>
                      <a:pt x="110" y="95"/>
                    </a:cubicBezTo>
                    <a:cubicBezTo>
                      <a:pt x="109" y="95"/>
                      <a:pt x="108" y="95"/>
                      <a:pt x="106" y="94"/>
                    </a:cubicBezTo>
                    <a:cubicBezTo>
                      <a:pt x="106" y="93"/>
                      <a:pt x="105" y="93"/>
                      <a:pt x="105" y="93"/>
                    </a:cubicBezTo>
                    <a:cubicBezTo>
                      <a:pt x="104" y="93"/>
                      <a:pt x="104" y="94"/>
                      <a:pt x="104" y="95"/>
                    </a:cubicBezTo>
                    <a:cubicBezTo>
                      <a:pt x="103" y="97"/>
                      <a:pt x="102" y="100"/>
                      <a:pt x="101" y="104"/>
                    </a:cubicBezTo>
                    <a:cubicBezTo>
                      <a:pt x="99" y="108"/>
                      <a:pt x="96" y="114"/>
                      <a:pt x="97" y="115"/>
                    </a:cubicBezTo>
                    <a:cubicBezTo>
                      <a:pt x="98" y="117"/>
                      <a:pt x="99" y="119"/>
                      <a:pt x="99" y="121"/>
                    </a:cubicBezTo>
                    <a:cubicBezTo>
                      <a:pt x="98" y="121"/>
                      <a:pt x="98" y="122"/>
                      <a:pt x="96" y="122"/>
                    </a:cubicBezTo>
                    <a:cubicBezTo>
                      <a:pt x="92" y="122"/>
                      <a:pt x="89" y="122"/>
                      <a:pt x="87" y="120"/>
                    </a:cubicBezTo>
                    <a:cubicBezTo>
                      <a:pt x="87" y="120"/>
                      <a:pt x="87" y="120"/>
                      <a:pt x="87" y="120"/>
                    </a:cubicBezTo>
                    <a:cubicBezTo>
                      <a:pt x="86" y="120"/>
                      <a:pt x="85" y="120"/>
                      <a:pt x="83" y="121"/>
                    </a:cubicBezTo>
                    <a:cubicBezTo>
                      <a:pt x="81" y="122"/>
                      <a:pt x="79" y="122"/>
                      <a:pt x="77" y="122"/>
                    </a:cubicBezTo>
                    <a:cubicBezTo>
                      <a:pt x="77" y="122"/>
                      <a:pt x="77" y="122"/>
                      <a:pt x="77" y="122"/>
                    </a:cubicBezTo>
                    <a:cubicBezTo>
                      <a:pt x="76" y="122"/>
                      <a:pt x="73" y="124"/>
                      <a:pt x="72" y="125"/>
                    </a:cubicBezTo>
                    <a:cubicBezTo>
                      <a:pt x="72" y="125"/>
                      <a:pt x="71" y="125"/>
                      <a:pt x="71" y="125"/>
                    </a:cubicBezTo>
                    <a:cubicBezTo>
                      <a:pt x="74" y="127"/>
                      <a:pt x="74" y="131"/>
                      <a:pt x="74" y="136"/>
                    </a:cubicBezTo>
                    <a:cubicBezTo>
                      <a:pt x="74" y="136"/>
                      <a:pt x="75" y="138"/>
                      <a:pt x="76" y="140"/>
                    </a:cubicBezTo>
                    <a:cubicBezTo>
                      <a:pt x="78" y="144"/>
                      <a:pt x="79" y="147"/>
                      <a:pt x="79" y="148"/>
                    </a:cubicBezTo>
                    <a:cubicBezTo>
                      <a:pt x="78" y="150"/>
                      <a:pt x="77" y="151"/>
                      <a:pt x="76" y="152"/>
                    </a:cubicBezTo>
                    <a:cubicBezTo>
                      <a:pt x="74" y="153"/>
                      <a:pt x="73" y="155"/>
                      <a:pt x="73" y="157"/>
                    </a:cubicBezTo>
                    <a:cubicBezTo>
                      <a:pt x="73" y="157"/>
                      <a:pt x="73" y="158"/>
                      <a:pt x="73" y="159"/>
                    </a:cubicBezTo>
                    <a:cubicBezTo>
                      <a:pt x="73" y="160"/>
                      <a:pt x="73" y="160"/>
                      <a:pt x="73" y="161"/>
                    </a:cubicBezTo>
                    <a:cubicBezTo>
                      <a:pt x="73" y="161"/>
                      <a:pt x="73" y="161"/>
                      <a:pt x="73" y="161"/>
                    </a:cubicBezTo>
                    <a:cubicBezTo>
                      <a:pt x="73" y="161"/>
                      <a:pt x="73" y="161"/>
                      <a:pt x="73" y="161"/>
                    </a:cubicBezTo>
                    <a:cubicBezTo>
                      <a:pt x="73" y="161"/>
                      <a:pt x="73" y="161"/>
                      <a:pt x="73" y="161"/>
                    </a:cubicBezTo>
                    <a:cubicBezTo>
                      <a:pt x="73" y="161"/>
                      <a:pt x="73" y="161"/>
                      <a:pt x="73" y="161"/>
                    </a:cubicBezTo>
                    <a:cubicBezTo>
                      <a:pt x="73" y="161"/>
                      <a:pt x="73" y="161"/>
                      <a:pt x="73" y="161"/>
                    </a:cubicBezTo>
                    <a:cubicBezTo>
                      <a:pt x="73" y="161"/>
                      <a:pt x="73" y="161"/>
                      <a:pt x="73" y="161"/>
                    </a:cubicBezTo>
                    <a:cubicBezTo>
                      <a:pt x="73" y="163"/>
                      <a:pt x="73" y="163"/>
                      <a:pt x="73" y="163"/>
                    </a:cubicBezTo>
                    <a:cubicBezTo>
                      <a:pt x="73" y="163"/>
                      <a:pt x="73" y="163"/>
                      <a:pt x="73" y="163"/>
                    </a:cubicBezTo>
                    <a:cubicBezTo>
                      <a:pt x="73" y="163"/>
                      <a:pt x="73" y="163"/>
                      <a:pt x="73" y="163"/>
                    </a:cubicBezTo>
                    <a:cubicBezTo>
                      <a:pt x="73" y="163"/>
                      <a:pt x="72" y="164"/>
                      <a:pt x="72" y="164"/>
                    </a:cubicBezTo>
                    <a:cubicBezTo>
                      <a:pt x="72" y="164"/>
                      <a:pt x="72" y="164"/>
                      <a:pt x="71" y="164"/>
                    </a:cubicBezTo>
                    <a:cubicBezTo>
                      <a:pt x="71" y="164"/>
                      <a:pt x="71" y="165"/>
                      <a:pt x="71" y="165"/>
                    </a:cubicBezTo>
                    <a:cubicBezTo>
                      <a:pt x="71" y="165"/>
                      <a:pt x="71" y="165"/>
                      <a:pt x="71" y="165"/>
                    </a:cubicBezTo>
                    <a:cubicBezTo>
                      <a:pt x="69" y="166"/>
                      <a:pt x="64" y="168"/>
                      <a:pt x="62" y="169"/>
                    </a:cubicBezTo>
                    <a:cubicBezTo>
                      <a:pt x="60" y="170"/>
                      <a:pt x="59" y="171"/>
                      <a:pt x="58" y="171"/>
                    </a:cubicBezTo>
                    <a:cubicBezTo>
                      <a:pt x="56" y="172"/>
                      <a:pt x="54" y="173"/>
                      <a:pt x="53" y="174"/>
                    </a:cubicBezTo>
                    <a:cubicBezTo>
                      <a:pt x="53" y="174"/>
                      <a:pt x="53" y="175"/>
                      <a:pt x="53" y="175"/>
                    </a:cubicBezTo>
                    <a:cubicBezTo>
                      <a:pt x="53" y="175"/>
                      <a:pt x="52" y="175"/>
                      <a:pt x="52" y="175"/>
                    </a:cubicBezTo>
                    <a:cubicBezTo>
                      <a:pt x="52" y="176"/>
                      <a:pt x="52" y="176"/>
                      <a:pt x="52" y="176"/>
                    </a:cubicBezTo>
                    <a:cubicBezTo>
                      <a:pt x="52" y="176"/>
                      <a:pt x="52" y="176"/>
                      <a:pt x="52" y="177"/>
                    </a:cubicBezTo>
                    <a:cubicBezTo>
                      <a:pt x="51" y="177"/>
                      <a:pt x="51" y="177"/>
                      <a:pt x="51" y="177"/>
                    </a:cubicBezTo>
                    <a:cubicBezTo>
                      <a:pt x="51" y="177"/>
                      <a:pt x="51" y="177"/>
                      <a:pt x="51" y="178"/>
                    </a:cubicBezTo>
                    <a:cubicBezTo>
                      <a:pt x="50" y="178"/>
                      <a:pt x="50" y="178"/>
                      <a:pt x="50" y="178"/>
                    </a:cubicBezTo>
                    <a:cubicBezTo>
                      <a:pt x="50" y="178"/>
                      <a:pt x="50" y="178"/>
                      <a:pt x="50" y="178"/>
                    </a:cubicBezTo>
                    <a:cubicBezTo>
                      <a:pt x="49" y="178"/>
                      <a:pt x="49" y="179"/>
                      <a:pt x="49" y="179"/>
                    </a:cubicBezTo>
                    <a:cubicBezTo>
                      <a:pt x="49" y="179"/>
                      <a:pt x="49" y="179"/>
                      <a:pt x="48" y="179"/>
                    </a:cubicBezTo>
                    <a:cubicBezTo>
                      <a:pt x="48" y="179"/>
                      <a:pt x="48" y="179"/>
                      <a:pt x="47" y="179"/>
                    </a:cubicBezTo>
                    <a:cubicBezTo>
                      <a:pt x="47" y="179"/>
                      <a:pt x="47" y="179"/>
                      <a:pt x="47" y="179"/>
                    </a:cubicBezTo>
                    <a:cubicBezTo>
                      <a:pt x="46" y="180"/>
                      <a:pt x="46" y="180"/>
                      <a:pt x="46" y="180"/>
                    </a:cubicBezTo>
                    <a:cubicBezTo>
                      <a:pt x="46" y="180"/>
                      <a:pt x="45" y="180"/>
                      <a:pt x="45" y="180"/>
                    </a:cubicBezTo>
                    <a:cubicBezTo>
                      <a:pt x="45" y="180"/>
                      <a:pt x="45" y="180"/>
                      <a:pt x="45" y="180"/>
                    </a:cubicBezTo>
                    <a:cubicBezTo>
                      <a:pt x="44" y="180"/>
                      <a:pt x="44" y="180"/>
                      <a:pt x="43" y="180"/>
                    </a:cubicBezTo>
                    <a:cubicBezTo>
                      <a:pt x="42" y="179"/>
                      <a:pt x="42" y="179"/>
                      <a:pt x="42" y="179"/>
                    </a:cubicBezTo>
                    <a:cubicBezTo>
                      <a:pt x="39" y="179"/>
                      <a:pt x="37" y="179"/>
                      <a:pt x="34" y="182"/>
                    </a:cubicBezTo>
                    <a:cubicBezTo>
                      <a:pt x="31" y="185"/>
                      <a:pt x="30" y="185"/>
                      <a:pt x="29" y="186"/>
                    </a:cubicBezTo>
                    <a:cubicBezTo>
                      <a:pt x="28" y="186"/>
                      <a:pt x="28" y="186"/>
                      <a:pt x="27" y="187"/>
                    </a:cubicBezTo>
                    <a:cubicBezTo>
                      <a:pt x="26" y="187"/>
                      <a:pt x="25" y="188"/>
                      <a:pt x="25" y="188"/>
                    </a:cubicBezTo>
                    <a:cubicBezTo>
                      <a:pt x="23" y="188"/>
                      <a:pt x="22" y="187"/>
                      <a:pt x="21" y="186"/>
                    </a:cubicBezTo>
                    <a:cubicBezTo>
                      <a:pt x="20" y="185"/>
                      <a:pt x="19" y="185"/>
                      <a:pt x="19" y="185"/>
                    </a:cubicBezTo>
                    <a:cubicBezTo>
                      <a:pt x="18" y="185"/>
                      <a:pt x="17" y="185"/>
                      <a:pt x="16" y="186"/>
                    </a:cubicBezTo>
                    <a:cubicBezTo>
                      <a:pt x="15" y="186"/>
                      <a:pt x="14" y="187"/>
                      <a:pt x="13" y="187"/>
                    </a:cubicBezTo>
                    <a:cubicBezTo>
                      <a:pt x="12" y="187"/>
                      <a:pt x="11" y="188"/>
                      <a:pt x="10" y="189"/>
                    </a:cubicBezTo>
                    <a:cubicBezTo>
                      <a:pt x="9" y="190"/>
                      <a:pt x="8" y="191"/>
                      <a:pt x="7" y="191"/>
                    </a:cubicBezTo>
                    <a:cubicBezTo>
                      <a:pt x="6" y="191"/>
                      <a:pt x="5" y="191"/>
                      <a:pt x="4" y="191"/>
                    </a:cubicBezTo>
                    <a:cubicBezTo>
                      <a:pt x="3" y="192"/>
                      <a:pt x="2" y="192"/>
                      <a:pt x="2" y="193"/>
                    </a:cubicBezTo>
                    <a:cubicBezTo>
                      <a:pt x="2" y="193"/>
                      <a:pt x="2" y="194"/>
                      <a:pt x="2" y="194"/>
                    </a:cubicBezTo>
                    <a:cubicBezTo>
                      <a:pt x="2" y="194"/>
                      <a:pt x="2" y="195"/>
                      <a:pt x="2" y="195"/>
                    </a:cubicBezTo>
                    <a:cubicBezTo>
                      <a:pt x="2" y="195"/>
                      <a:pt x="2" y="195"/>
                      <a:pt x="2" y="196"/>
                    </a:cubicBezTo>
                    <a:cubicBezTo>
                      <a:pt x="2" y="196"/>
                      <a:pt x="2" y="196"/>
                      <a:pt x="2" y="196"/>
                    </a:cubicBezTo>
                    <a:cubicBezTo>
                      <a:pt x="2" y="197"/>
                      <a:pt x="1" y="197"/>
                      <a:pt x="1" y="197"/>
                    </a:cubicBezTo>
                    <a:cubicBezTo>
                      <a:pt x="1" y="198"/>
                      <a:pt x="1" y="198"/>
                      <a:pt x="1" y="198"/>
                    </a:cubicBezTo>
                    <a:cubicBezTo>
                      <a:pt x="1" y="198"/>
                      <a:pt x="1" y="199"/>
                      <a:pt x="0" y="199"/>
                    </a:cubicBezTo>
                    <a:cubicBezTo>
                      <a:pt x="2" y="208"/>
                      <a:pt x="2" y="208"/>
                      <a:pt x="2" y="208"/>
                    </a:cubicBezTo>
                    <a:cubicBezTo>
                      <a:pt x="3" y="208"/>
                      <a:pt x="4" y="208"/>
                      <a:pt x="5" y="209"/>
                    </a:cubicBezTo>
                    <a:cubicBezTo>
                      <a:pt x="8" y="210"/>
                      <a:pt x="13" y="213"/>
                      <a:pt x="13" y="215"/>
                    </a:cubicBezTo>
                    <a:cubicBezTo>
                      <a:pt x="13" y="216"/>
                      <a:pt x="13" y="216"/>
                      <a:pt x="13" y="216"/>
                    </a:cubicBezTo>
                    <a:cubicBezTo>
                      <a:pt x="14" y="220"/>
                      <a:pt x="15" y="230"/>
                      <a:pt x="16" y="231"/>
                    </a:cubicBezTo>
                    <a:cubicBezTo>
                      <a:pt x="16" y="231"/>
                      <a:pt x="16" y="231"/>
                      <a:pt x="16" y="231"/>
                    </a:cubicBezTo>
                    <a:cubicBezTo>
                      <a:pt x="17" y="232"/>
                      <a:pt x="18" y="232"/>
                      <a:pt x="19" y="233"/>
                    </a:cubicBezTo>
                    <a:cubicBezTo>
                      <a:pt x="24" y="237"/>
                      <a:pt x="26" y="238"/>
                      <a:pt x="26" y="239"/>
                    </a:cubicBezTo>
                    <a:cubicBezTo>
                      <a:pt x="26" y="240"/>
                      <a:pt x="26" y="244"/>
                      <a:pt x="31" y="247"/>
                    </a:cubicBezTo>
                    <a:cubicBezTo>
                      <a:pt x="31" y="247"/>
                      <a:pt x="32" y="247"/>
                      <a:pt x="33" y="248"/>
                    </a:cubicBezTo>
                    <a:cubicBezTo>
                      <a:pt x="33" y="248"/>
                      <a:pt x="33" y="248"/>
                      <a:pt x="33" y="248"/>
                    </a:cubicBezTo>
                    <a:cubicBezTo>
                      <a:pt x="34" y="248"/>
                      <a:pt x="35" y="249"/>
                      <a:pt x="35" y="249"/>
                    </a:cubicBezTo>
                    <a:cubicBezTo>
                      <a:pt x="35" y="249"/>
                      <a:pt x="36" y="249"/>
                      <a:pt x="36" y="249"/>
                    </a:cubicBezTo>
                    <a:cubicBezTo>
                      <a:pt x="36" y="250"/>
                      <a:pt x="37" y="250"/>
                      <a:pt x="37" y="250"/>
                    </a:cubicBezTo>
                    <a:cubicBezTo>
                      <a:pt x="38" y="250"/>
                      <a:pt x="38" y="250"/>
                      <a:pt x="38" y="250"/>
                    </a:cubicBezTo>
                    <a:cubicBezTo>
                      <a:pt x="38" y="251"/>
                      <a:pt x="38" y="251"/>
                      <a:pt x="39" y="251"/>
                    </a:cubicBezTo>
                    <a:cubicBezTo>
                      <a:pt x="39" y="250"/>
                      <a:pt x="39" y="250"/>
                      <a:pt x="39" y="250"/>
                    </a:cubicBezTo>
                    <a:cubicBezTo>
                      <a:pt x="44" y="250"/>
                      <a:pt x="44" y="250"/>
                      <a:pt x="44" y="250"/>
                    </a:cubicBezTo>
                    <a:cubicBezTo>
                      <a:pt x="44" y="250"/>
                      <a:pt x="44" y="250"/>
                      <a:pt x="44" y="250"/>
                    </a:cubicBezTo>
                    <a:cubicBezTo>
                      <a:pt x="44" y="250"/>
                      <a:pt x="45" y="250"/>
                      <a:pt x="45" y="250"/>
                    </a:cubicBezTo>
                    <a:cubicBezTo>
                      <a:pt x="45" y="250"/>
                      <a:pt x="45" y="250"/>
                      <a:pt x="45" y="250"/>
                    </a:cubicBezTo>
                    <a:cubicBezTo>
                      <a:pt x="45" y="250"/>
                      <a:pt x="45" y="250"/>
                      <a:pt x="45" y="250"/>
                    </a:cubicBezTo>
                    <a:cubicBezTo>
                      <a:pt x="45" y="250"/>
                      <a:pt x="45" y="251"/>
                      <a:pt x="45" y="251"/>
                    </a:cubicBezTo>
                    <a:cubicBezTo>
                      <a:pt x="45" y="251"/>
                      <a:pt x="46" y="251"/>
                      <a:pt x="46" y="251"/>
                    </a:cubicBezTo>
                    <a:cubicBezTo>
                      <a:pt x="46" y="251"/>
                      <a:pt x="46" y="251"/>
                      <a:pt x="46" y="251"/>
                    </a:cubicBezTo>
                    <a:cubicBezTo>
                      <a:pt x="46" y="251"/>
                      <a:pt x="46" y="251"/>
                      <a:pt x="46" y="251"/>
                    </a:cubicBezTo>
                    <a:cubicBezTo>
                      <a:pt x="46" y="251"/>
                      <a:pt x="46" y="251"/>
                      <a:pt x="46" y="251"/>
                    </a:cubicBezTo>
                    <a:cubicBezTo>
                      <a:pt x="46" y="251"/>
                      <a:pt x="46" y="251"/>
                      <a:pt x="47" y="251"/>
                    </a:cubicBezTo>
                    <a:cubicBezTo>
                      <a:pt x="47" y="251"/>
                      <a:pt x="47" y="250"/>
                      <a:pt x="47" y="250"/>
                    </a:cubicBezTo>
                    <a:cubicBezTo>
                      <a:pt x="48" y="250"/>
                      <a:pt x="48" y="250"/>
                      <a:pt x="48" y="249"/>
                    </a:cubicBezTo>
                    <a:cubicBezTo>
                      <a:pt x="48" y="249"/>
                      <a:pt x="49" y="249"/>
                      <a:pt x="49" y="249"/>
                    </a:cubicBezTo>
                    <a:cubicBezTo>
                      <a:pt x="49" y="248"/>
                      <a:pt x="49" y="248"/>
                      <a:pt x="50" y="248"/>
                    </a:cubicBezTo>
                    <a:cubicBezTo>
                      <a:pt x="50" y="248"/>
                      <a:pt x="50" y="248"/>
                      <a:pt x="51" y="247"/>
                    </a:cubicBezTo>
                    <a:cubicBezTo>
                      <a:pt x="51" y="247"/>
                      <a:pt x="51" y="247"/>
                      <a:pt x="51" y="247"/>
                    </a:cubicBezTo>
                    <a:cubicBezTo>
                      <a:pt x="52" y="247"/>
                      <a:pt x="52" y="247"/>
                      <a:pt x="53" y="246"/>
                    </a:cubicBezTo>
                    <a:cubicBezTo>
                      <a:pt x="53" y="246"/>
                      <a:pt x="53" y="246"/>
                      <a:pt x="53" y="246"/>
                    </a:cubicBezTo>
                    <a:cubicBezTo>
                      <a:pt x="54" y="246"/>
                      <a:pt x="54" y="246"/>
                      <a:pt x="55" y="246"/>
                    </a:cubicBezTo>
                    <a:cubicBezTo>
                      <a:pt x="55" y="245"/>
                      <a:pt x="55" y="245"/>
                      <a:pt x="55" y="245"/>
                    </a:cubicBezTo>
                    <a:cubicBezTo>
                      <a:pt x="56" y="245"/>
                      <a:pt x="56" y="245"/>
                      <a:pt x="57" y="245"/>
                    </a:cubicBezTo>
                    <a:cubicBezTo>
                      <a:pt x="57" y="245"/>
                      <a:pt x="57" y="245"/>
                      <a:pt x="57" y="245"/>
                    </a:cubicBezTo>
                    <a:cubicBezTo>
                      <a:pt x="58" y="245"/>
                      <a:pt x="58" y="245"/>
                      <a:pt x="59" y="245"/>
                    </a:cubicBezTo>
                    <a:cubicBezTo>
                      <a:pt x="59" y="245"/>
                      <a:pt x="59" y="245"/>
                      <a:pt x="59" y="245"/>
                    </a:cubicBezTo>
                    <a:cubicBezTo>
                      <a:pt x="63" y="245"/>
                      <a:pt x="70" y="250"/>
                      <a:pt x="72" y="253"/>
                    </a:cubicBezTo>
                    <a:cubicBezTo>
                      <a:pt x="73" y="255"/>
                      <a:pt x="74" y="256"/>
                      <a:pt x="73" y="257"/>
                    </a:cubicBezTo>
                    <a:cubicBezTo>
                      <a:pt x="72" y="259"/>
                      <a:pt x="65" y="270"/>
                      <a:pt x="61" y="271"/>
                    </a:cubicBezTo>
                    <a:cubicBezTo>
                      <a:pt x="61" y="271"/>
                      <a:pt x="60" y="271"/>
                      <a:pt x="60" y="271"/>
                    </a:cubicBezTo>
                    <a:cubicBezTo>
                      <a:pt x="60" y="271"/>
                      <a:pt x="59" y="271"/>
                      <a:pt x="59" y="271"/>
                    </a:cubicBezTo>
                    <a:cubicBezTo>
                      <a:pt x="59" y="271"/>
                      <a:pt x="58" y="271"/>
                      <a:pt x="57" y="271"/>
                    </a:cubicBezTo>
                    <a:cubicBezTo>
                      <a:pt x="57" y="271"/>
                      <a:pt x="57" y="271"/>
                      <a:pt x="57" y="271"/>
                    </a:cubicBezTo>
                    <a:cubicBezTo>
                      <a:pt x="57" y="271"/>
                      <a:pt x="57" y="271"/>
                      <a:pt x="57" y="271"/>
                    </a:cubicBezTo>
                    <a:cubicBezTo>
                      <a:pt x="57" y="272"/>
                      <a:pt x="57" y="272"/>
                      <a:pt x="57" y="272"/>
                    </a:cubicBezTo>
                    <a:cubicBezTo>
                      <a:pt x="57" y="272"/>
                      <a:pt x="57" y="273"/>
                      <a:pt x="57" y="273"/>
                    </a:cubicBezTo>
                    <a:cubicBezTo>
                      <a:pt x="57" y="274"/>
                      <a:pt x="56" y="274"/>
                      <a:pt x="56" y="274"/>
                    </a:cubicBezTo>
                    <a:cubicBezTo>
                      <a:pt x="56" y="275"/>
                      <a:pt x="58" y="277"/>
                      <a:pt x="59" y="279"/>
                    </a:cubicBezTo>
                    <a:cubicBezTo>
                      <a:pt x="60" y="280"/>
                      <a:pt x="62" y="282"/>
                      <a:pt x="63" y="284"/>
                    </a:cubicBezTo>
                    <a:cubicBezTo>
                      <a:pt x="63" y="285"/>
                      <a:pt x="63" y="287"/>
                      <a:pt x="63" y="288"/>
                    </a:cubicBezTo>
                    <a:cubicBezTo>
                      <a:pt x="62" y="289"/>
                      <a:pt x="60" y="290"/>
                      <a:pt x="58" y="290"/>
                    </a:cubicBezTo>
                    <a:cubicBezTo>
                      <a:pt x="57" y="290"/>
                      <a:pt x="55" y="290"/>
                      <a:pt x="54" y="289"/>
                    </a:cubicBezTo>
                    <a:cubicBezTo>
                      <a:pt x="54" y="289"/>
                      <a:pt x="54" y="289"/>
                      <a:pt x="54" y="289"/>
                    </a:cubicBezTo>
                    <a:cubicBezTo>
                      <a:pt x="54" y="288"/>
                      <a:pt x="54" y="288"/>
                      <a:pt x="53" y="288"/>
                    </a:cubicBezTo>
                    <a:cubicBezTo>
                      <a:pt x="53" y="288"/>
                      <a:pt x="53" y="289"/>
                      <a:pt x="53" y="289"/>
                    </a:cubicBezTo>
                    <a:cubicBezTo>
                      <a:pt x="52" y="290"/>
                      <a:pt x="52" y="292"/>
                      <a:pt x="53" y="292"/>
                    </a:cubicBezTo>
                    <a:cubicBezTo>
                      <a:pt x="54" y="294"/>
                      <a:pt x="54" y="295"/>
                      <a:pt x="55" y="297"/>
                    </a:cubicBezTo>
                    <a:cubicBezTo>
                      <a:pt x="55" y="299"/>
                      <a:pt x="55" y="301"/>
                      <a:pt x="57" y="301"/>
                    </a:cubicBezTo>
                    <a:cubicBezTo>
                      <a:pt x="58" y="301"/>
                      <a:pt x="60" y="303"/>
                      <a:pt x="61" y="304"/>
                    </a:cubicBezTo>
                    <a:cubicBezTo>
                      <a:pt x="63" y="306"/>
                      <a:pt x="64" y="308"/>
                      <a:pt x="66" y="308"/>
                    </a:cubicBezTo>
                    <a:cubicBezTo>
                      <a:pt x="69" y="308"/>
                      <a:pt x="72" y="312"/>
                      <a:pt x="73" y="314"/>
                    </a:cubicBezTo>
                    <a:cubicBezTo>
                      <a:pt x="73" y="314"/>
                      <a:pt x="74" y="314"/>
                      <a:pt x="74" y="315"/>
                    </a:cubicBezTo>
                    <a:cubicBezTo>
                      <a:pt x="74" y="315"/>
                      <a:pt x="75" y="315"/>
                      <a:pt x="75" y="315"/>
                    </a:cubicBezTo>
                    <a:cubicBezTo>
                      <a:pt x="75" y="315"/>
                      <a:pt x="75" y="315"/>
                      <a:pt x="75" y="315"/>
                    </a:cubicBezTo>
                    <a:cubicBezTo>
                      <a:pt x="75" y="315"/>
                      <a:pt x="75" y="315"/>
                      <a:pt x="75" y="315"/>
                    </a:cubicBezTo>
                    <a:cubicBezTo>
                      <a:pt x="76" y="315"/>
                      <a:pt x="76" y="316"/>
                      <a:pt x="76" y="316"/>
                    </a:cubicBezTo>
                    <a:cubicBezTo>
                      <a:pt x="76" y="316"/>
                      <a:pt x="76" y="316"/>
                      <a:pt x="76" y="316"/>
                    </a:cubicBezTo>
                    <a:cubicBezTo>
                      <a:pt x="76" y="316"/>
                      <a:pt x="76" y="316"/>
                      <a:pt x="77" y="316"/>
                    </a:cubicBezTo>
                    <a:cubicBezTo>
                      <a:pt x="77" y="317"/>
                      <a:pt x="77" y="317"/>
                      <a:pt x="77" y="317"/>
                    </a:cubicBezTo>
                    <a:cubicBezTo>
                      <a:pt x="77" y="317"/>
                      <a:pt x="77" y="317"/>
                      <a:pt x="77" y="317"/>
                    </a:cubicBezTo>
                    <a:cubicBezTo>
                      <a:pt x="77" y="317"/>
                      <a:pt x="78" y="317"/>
                      <a:pt x="78" y="318"/>
                    </a:cubicBezTo>
                    <a:cubicBezTo>
                      <a:pt x="78" y="318"/>
                      <a:pt x="78" y="318"/>
                      <a:pt x="78" y="318"/>
                    </a:cubicBezTo>
                    <a:cubicBezTo>
                      <a:pt x="78" y="318"/>
                      <a:pt x="78" y="318"/>
                      <a:pt x="78" y="318"/>
                    </a:cubicBezTo>
                    <a:cubicBezTo>
                      <a:pt x="78" y="318"/>
                      <a:pt x="78" y="319"/>
                      <a:pt x="78" y="319"/>
                    </a:cubicBezTo>
                    <a:cubicBezTo>
                      <a:pt x="78" y="319"/>
                      <a:pt x="78" y="319"/>
                      <a:pt x="78" y="319"/>
                    </a:cubicBezTo>
                    <a:cubicBezTo>
                      <a:pt x="78" y="319"/>
                      <a:pt x="79" y="319"/>
                      <a:pt x="79" y="319"/>
                    </a:cubicBezTo>
                    <a:cubicBezTo>
                      <a:pt x="79" y="319"/>
                      <a:pt x="80" y="319"/>
                      <a:pt x="80" y="319"/>
                    </a:cubicBezTo>
                    <a:cubicBezTo>
                      <a:pt x="80" y="319"/>
                      <a:pt x="80" y="319"/>
                      <a:pt x="81" y="319"/>
                    </a:cubicBezTo>
                    <a:cubicBezTo>
                      <a:pt x="81" y="319"/>
                      <a:pt x="81" y="318"/>
                      <a:pt x="81" y="318"/>
                    </a:cubicBezTo>
                    <a:cubicBezTo>
                      <a:pt x="82" y="318"/>
                      <a:pt x="82" y="318"/>
                      <a:pt x="82" y="318"/>
                    </a:cubicBezTo>
                    <a:cubicBezTo>
                      <a:pt x="82" y="318"/>
                      <a:pt x="82" y="318"/>
                      <a:pt x="83" y="318"/>
                    </a:cubicBezTo>
                    <a:cubicBezTo>
                      <a:pt x="83" y="318"/>
                      <a:pt x="83" y="318"/>
                      <a:pt x="83" y="318"/>
                    </a:cubicBezTo>
                    <a:cubicBezTo>
                      <a:pt x="83" y="316"/>
                      <a:pt x="85" y="316"/>
                      <a:pt x="87" y="316"/>
                    </a:cubicBezTo>
                    <a:cubicBezTo>
                      <a:pt x="88" y="316"/>
                      <a:pt x="91" y="317"/>
                      <a:pt x="94" y="319"/>
                    </a:cubicBezTo>
                    <a:cubicBezTo>
                      <a:pt x="96" y="321"/>
                      <a:pt x="101" y="325"/>
                      <a:pt x="106" y="328"/>
                    </a:cubicBezTo>
                    <a:cubicBezTo>
                      <a:pt x="110" y="331"/>
                      <a:pt x="114" y="334"/>
                      <a:pt x="117" y="336"/>
                    </a:cubicBezTo>
                    <a:cubicBezTo>
                      <a:pt x="121" y="339"/>
                      <a:pt x="130" y="343"/>
                      <a:pt x="136" y="344"/>
                    </a:cubicBezTo>
                    <a:cubicBezTo>
                      <a:pt x="136" y="344"/>
                      <a:pt x="137" y="344"/>
                      <a:pt x="137" y="344"/>
                    </a:cubicBezTo>
                    <a:cubicBezTo>
                      <a:pt x="138" y="344"/>
                      <a:pt x="138" y="344"/>
                      <a:pt x="138" y="344"/>
                    </a:cubicBezTo>
                    <a:cubicBezTo>
                      <a:pt x="140" y="344"/>
                      <a:pt x="142" y="345"/>
                      <a:pt x="144" y="345"/>
                    </a:cubicBezTo>
                    <a:cubicBezTo>
                      <a:pt x="146" y="346"/>
                      <a:pt x="149" y="347"/>
                      <a:pt x="152" y="347"/>
                    </a:cubicBezTo>
                    <a:cubicBezTo>
                      <a:pt x="153" y="347"/>
                      <a:pt x="154" y="347"/>
                      <a:pt x="155" y="347"/>
                    </a:cubicBezTo>
                    <a:cubicBezTo>
                      <a:pt x="155" y="347"/>
                      <a:pt x="155" y="347"/>
                      <a:pt x="155" y="347"/>
                    </a:cubicBezTo>
                    <a:cubicBezTo>
                      <a:pt x="155" y="347"/>
                      <a:pt x="156" y="346"/>
                      <a:pt x="156" y="346"/>
                    </a:cubicBezTo>
                    <a:cubicBezTo>
                      <a:pt x="157" y="346"/>
                      <a:pt x="157" y="345"/>
                      <a:pt x="158" y="345"/>
                    </a:cubicBezTo>
                    <a:cubicBezTo>
                      <a:pt x="159" y="344"/>
                      <a:pt x="159" y="343"/>
                      <a:pt x="160" y="343"/>
                    </a:cubicBezTo>
                    <a:cubicBezTo>
                      <a:pt x="160" y="343"/>
                      <a:pt x="161" y="344"/>
                      <a:pt x="162" y="345"/>
                    </a:cubicBezTo>
                    <a:cubicBezTo>
                      <a:pt x="163" y="346"/>
                      <a:pt x="163" y="347"/>
                      <a:pt x="163" y="349"/>
                    </a:cubicBezTo>
                    <a:cubicBezTo>
                      <a:pt x="163" y="350"/>
                      <a:pt x="163" y="351"/>
                      <a:pt x="163" y="351"/>
                    </a:cubicBezTo>
                    <a:cubicBezTo>
                      <a:pt x="163" y="352"/>
                      <a:pt x="163" y="352"/>
                      <a:pt x="163" y="352"/>
                    </a:cubicBezTo>
                    <a:cubicBezTo>
                      <a:pt x="163" y="353"/>
                      <a:pt x="163" y="353"/>
                      <a:pt x="163" y="353"/>
                    </a:cubicBezTo>
                    <a:cubicBezTo>
                      <a:pt x="163" y="353"/>
                      <a:pt x="163" y="353"/>
                      <a:pt x="163" y="353"/>
                    </a:cubicBezTo>
                    <a:cubicBezTo>
                      <a:pt x="163" y="353"/>
                      <a:pt x="163" y="353"/>
                      <a:pt x="163" y="353"/>
                    </a:cubicBezTo>
                    <a:cubicBezTo>
                      <a:pt x="164" y="352"/>
                      <a:pt x="164" y="352"/>
                      <a:pt x="165" y="351"/>
                    </a:cubicBezTo>
                    <a:cubicBezTo>
                      <a:pt x="166" y="346"/>
                      <a:pt x="169" y="345"/>
                      <a:pt x="171" y="344"/>
                    </a:cubicBezTo>
                    <a:cubicBezTo>
                      <a:pt x="172" y="344"/>
                      <a:pt x="172" y="344"/>
                      <a:pt x="173" y="343"/>
                    </a:cubicBezTo>
                    <a:cubicBezTo>
                      <a:pt x="175" y="341"/>
                      <a:pt x="178" y="342"/>
                      <a:pt x="183" y="345"/>
                    </a:cubicBezTo>
                    <a:cubicBezTo>
                      <a:pt x="185" y="345"/>
                      <a:pt x="186" y="345"/>
                      <a:pt x="187" y="345"/>
                    </a:cubicBezTo>
                    <a:cubicBezTo>
                      <a:pt x="188" y="345"/>
                      <a:pt x="188" y="345"/>
                      <a:pt x="189" y="345"/>
                    </a:cubicBezTo>
                    <a:cubicBezTo>
                      <a:pt x="190" y="345"/>
                      <a:pt x="190" y="345"/>
                      <a:pt x="191" y="345"/>
                    </a:cubicBezTo>
                    <a:cubicBezTo>
                      <a:pt x="191" y="345"/>
                      <a:pt x="191" y="345"/>
                      <a:pt x="191" y="345"/>
                    </a:cubicBezTo>
                    <a:cubicBezTo>
                      <a:pt x="192" y="345"/>
                      <a:pt x="192" y="346"/>
                      <a:pt x="193" y="346"/>
                    </a:cubicBezTo>
                    <a:cubicBezTo>
                      <a:pt x="193" y="346"/>
                      <a:pt x="193" y="346"/>
                      <a:pt x="193" y="346"/>
                    </a:cubicBezTo>
                    <a:cubicBezTo>
                      <a:pt x="194" y="346"/>
                      <a:pt x="194" y="346"/>
                      <a:pt x="194" y="347"/>
                    </a:cubicBezTo>
                    <a:cubicBezTo>
                      <a:pt x="195" y="347"/>
                      <a:pt x="195" y="347"/>
                      <a:pt x="195" y="347"/>
                    </a:cubicBezTo>
                    <a:cubicBezTo>
                      <a:pt x="195" y="348"/>
                      <a:pt x="196" y="348"/>
                      <a:pt x="196" y="348"/>
                    </a:cubicBezTo>
                    <a:cubicBezTo>
                      <a:pt x="196" y="348"/>
                      <a:pt x="197" y="348"/>
                      <a:pt x="198" y="347"/>
                    </a:cubicBezTo>
                    <a:cubicBezTo>
                      <a:pt x="198" y="347"/>
                      <a:pt x="198" y="347"/>
                      <a:pt x="198" y="347"/>
                    </a:cubicBezTo>
                    <a:cubicBezTo>
                      <a:pt x="198" y="347"/>
                      <a:pt x="198" y="347"/>
                      <a:pt x="198" y="347"/>
                    </a:cubicBezTo>
                    <a:cubicBezTo>
                      <a:pt x="199" y="347"/>
                      <a:pt x="199" y="347"/>
                      <a:pt x="199" y="347"/>
                    </a:cubicBezTo>
                    <a:cubicBezTo>
                      <a:pt x="199" y="347"/>
                      <a:pt x="199" y="347"/>
                      <a:pt x="199" y="347"/>
                    </a:cubicBezTo>
                    <a:cubicBezTo>
                      <a:pt x="199" y="347"/>
                      <a:pt x="200" y="347"/>
                      <a:pt x="200" y="347"/>
                    </a:cubicBezTo>
                    <a:cubicBezTo>
                      <a:pt x="200" y="347"/>
                      <a:pt x="202" y="345"/>
                      <a:pt x="202" y="344"/>
                    </a:cubicBezTo>
                    <a:cubicBezTo>
                      <a:pt x="203" y="344"/>
                      <a:pt x="204" y="343"/>
                      <a:pt x="204" y="342"/>
                    </a:cubicBezTo>
                    <a:cubicBezTo>
                      <a:pt x="205" y="341"/>
                      <a:pt x="205" y="341"/>
                      <a:pt x="206" y="340"/>
                    </a:cubicBezTo>
                    <a:cubicBezTo>
                      <a:pt x="207" y="339"/>
                      <a:pt x="207" y="337"/>
                      <a:pt x="210" y="337"/>
                    </a:cubicBezTo>
                    <a:cubicBezTo>
                      <a:pt x="211" y="338"/>
                      <a:pt x="211" y="337"/>
                      <a:pt x="213" y="336"/>
                    </a:cubicBezTo>
                    <a:cubicBezTo>
                      <a:pt x="214" y="334"/>
                      <a:pt x="216" y="333"/>
                      <a:pt x="219" y="331"/>
                    </a:cubicBezTo>
                    <a:cubicBezTo>
                      <a:pt x="220" y="331"/>
                      <a:pt x="222" y="330"/>
                      <a:pt x="224" y="330"/>
                    </a:cubicBezTo>
                    <a:cubicBezTo>
                      <a:pt x="225" y="330"/>
                      <a:pt x="227" y="331"/>
                      <a:pt x="228" y="331"/>
                    </a:cubicBezTo>
                    <a:cubicBezTo>
                      <a:pt x="230" y="331"/>
                      <a:pt x="231" y="332"/>
                      <a:pt x="232" y="331"/>
                    </a:cubicBezTo>
                    <a:cubicBezTo>
                      <a:pt x="234" y="329"/>
                      <a:pt x="236" y="329"/>
                      <a:pt x="237" y="329"/>
                    </a:cubicBezTo>
                    <a:cubicBezTo>
                      <a:pt x="239" y="329"/>
                      <a:pt x="239" y="329"/>
                      <a:pt x="239" y="331"/>
                    </a:cubicBezTo>
                    <a:cubicBezTo>
                      <a:pt x="239" y="332"/>
                      <a:pt x="240" y="333"/>
                      <a:pt x="241" y="334"/>
                    </a:cubicBezTo>
                    <a:cubicBezTo>
                      <a:pt x="242" y="335"/>
                      <a:pt x="243" y="337"/>
                      <a:pt x="244" y="338"/>
                    </a:cubicBezTo>
                    <a:cubicBezTo>
                      <a:pt x="244" y="338"/>
                      <a:pt x="244" y="339"/>
                      <a:pt x="244" y="339"/>
                    </a:cubicBezTo>
                    <a:cubicBezTo>
                      <a:pt x="245" y="339"/>
                      <a:pt x="245" y="339"/>
                      <a:pt x="245" y="339"/>
                    </a:cubicBezTo>
                    <a:cubicBezTo>
                      <a:pt x="245" y="339"/>
                      <a:pt x="245" y="340"/>
                      <a:pt x="246" y="340"/>
                    </a:cubicBezTo>
                    <a:cubicBezTo>
                      <a:pt x="246" y="340"/>
                      <a:pt x="246" y="340"/>
                      <a:pt x="246" y="340"/>
                    </a:cubicBezTo>
                    <a:cubicBezTo>
                      <a:pt x="246" y="340"/>
                      <a:pt x="247" y="340"/>
                      <a:pt x="247" y="340"/>
                    </a:cubicBezTo>
                    <a:cubicBezTo>
                      <a:pt x="247" y="340"/>
                      <a:pt x="247" y="340"/>
                      <a:pt x="248" y="340"/>
                    </a:cubicBezTo>
                    <a:cubicBezTo>
                      <a:pt x="248" y="341"/>
                      <a:pt x="249" y="341"/>
                      <a:pt x="249" y="341"/>
                    </a:cubicBezTo>
                    <a:cubicBezTo>
                      <a:pt x="249" y="341"/>
                      <a:pt x="249" y="341"/>
                      <a:pt x="249" y="341"/>
                    </a:cubicBezTo>
                    <a:cubicBezTo>
                      <a:pt x="249" y="341"/>
                      <a:pt x="249" y="341"/>
                      <a:pt x="250" y="341"/>
                    </a:cubicBezTo>
                    <a:cubicBezTo>
                      <a:pt x="250" y="341"/>
                      <a:pt x="250" y="341"/>
                      <a:pt x="250" y="340"/>
                    </a:cubicBezTo>
                    <a:cubicBezTo>
                      <a:pt x="250" y="340"/>
                      <a:pt x="250" y="340"/>
                      <a:pt x="251" y="340"/>
                    </a:cubicBezTo>
                    <a:cubicBezTo>
                      <a:pt x="252" y="339"/>
                      <a:pt x="253" y="339"/>
                      <a:pt x="254" y="339"/>
                    </a:cubicBezTo>
                    <a:cubicBezTo>
                      <a:pt x="257" y="339"/>
                      <a:pt x="260" y="341"/>
                      <a:pt x="260" y="344"/>
                    </a:cubicBezTo>
                    <a:cubicBezTo>
                      <a:pt x="260" y="348"/>
                      <a:pt x="260" y="349"/>
                      <a:pt x="261" y="349"/>
                    </a:cubicBezTo>
                    <a:cubicBezTo>
                      <a:pt x="264" y="349"/>
                      <a:pt x="267" y="350"/>
                      <a:pt x="267" y="356"/>
                    </a:cubicBezTo>
                    <a:cubicBezTo>
                      <a:pt x="267" y="357"/>
                      <a:pt x="267" y="358"/>
                      <a:pt x="267" y="360"/>
                    </a:cubicBezTo>
                    <a:cubicBezTo>
                      <a:pt x="267" y="364"/>
                      <a:pt x="268" y="369"/>
                      <a:pt x="264" y="373"/>
                    </a:cubicBezTo>
                    <a:cubicBezTo>
                      <a:pt x="259" y="378"/>
                      <a:pt x="254" y="386"/>
                      <a:pt x="255" y="388"/>
                    </a:cubicBezTo>
                    <a:cubicBezTo>
                      <a:pt x="255" y="389"/>
                      <a:pt x="255" y="390"/>
                      <a:pt x="255" y="392"/>
                    </a:cubicBezTo>
                    <a:cubicBezTo>
                      <a:pt x="255" y="392"/>
                      <a:pt x="255" y="393"/>
                      <a:pt x="255" y="393"/>
                    </a:cubicBezTo>
                    <a:cubicBezTo>
                      <a:pt x="255" y="393"/>
                      <a:pt x="255" y="393"/>
                      <a:pt x="255" y="393"/>
                    </a:cubicBezTo>
                    <a:cubicBezTo>
                      <a:pt x="257" y="392"/>
                      <a:pt x="258" y="392"/>
                      <a:pt x="260" y="392"/>
                    </a:cubicBezTo>
                    <a:cubicBezTo>
                      <a:pt x="262" y="392"/>
                      <a:pt x="266" y="393"/>
                      <a:pt x="267" y="394"/>
                    </a:cubicBezTo>
                    <a:cubicBezTo>
                      <a:pt x="267" y="395"/>
                      <a:pt x="267" y="396"/>
                      <a:pt x="267" y="396"/>
                    </a:cubicBezTo>
                    <a:cubicBezTo>
                      <a:pt x="266" y="397"/>
                      <a:pt x="266" y="400"/>
                      <a:pt x="268" y="402"/>
                    </a:cubicBezTo>
                    <a:cubicBezTo>
                      <a:pt x="268" y="403"/>
                      <a:pt x="269" y="404"/>
                      <a:pt x="270" y="404"/>
                    </a:cubicBezTo>
                    <a:cubicBezTo>
                      <a:pt x="272" y="404"/>
                      <a:pt x="273" y="405"/>
                      <a:pt x="274" y="406"/>
                    </a:cubicBezTo>
                    <a:cubicBezTo>
                      <a:pt x="275" y="407"/>
                      <a:pt x="275" y="408"/>
                      <a:pt x="275" y="410"/>
                    </a:cubicBezTo>
                    <a:cubicBezTo>
                      <a:pt x="274" y="411"/>
                      <a:pt x="274" y="411"/>
                      <a:pt x="274" y="411"/>
                    </a:cubicBezTo>
                    <a:cubicBezTo>
                      <a:pt x="274" y="412"/>
                      <a:pt x="273" y="416"/>
                      <a:pt x="273" y="416"/>
                    </a:cubicBezTo>
                    <a:cubicBezTo>
                      <a:pt x="273" y="416"/>
                      <a:pt x="274" y="416"/>
                      <a:pt x="274" y="416"/>
                    </a:cubicBezTo>
                    <a:cubicBezTo>
                      <a:pt x="276" y="416"/>
                      <a:pt x="279" y="416"/>
                      <a:pt x="280" y="418"/>
                    </a:cubicBezTo>
                    <a:cubicBezTo>
                      <a:pt x="281" y="418"/>
                      <a:pt x="281" y="419"/>
                      <a:pt x="281" y="421"/>
                    </a:cubicBezTo>
                    <a:cubicBezTo>
                      <a:pt x="281" y="421"/>
                      <a:pt x="281" y="422"/>
                      <a:pt x="282" y="423"/>
                    </a:cubicBezTo>
                    <a:cubicBezTo>
                      <a:pt x="282" y="424"/>
                      <a:pt x="284" y="424"/>
                      <a:pt x="287" y="423"/>
                    </a:cubicBezTo>
                    <a:cubicBezTo>
                      <a:pt x="287" y="423"/>
                      <a:pt x="288" y="423"/>
                      <a:pt x="288" y="422"/>
                    </a:cubicBezTo>
                    <a:cubicBezTo>
                      <a:pt x="289" y="422"/>
                      <a:pt x="289" y="422"/>
                      <a:pt x="290" y="422"/>
                    </a:cubicBezTo>
                    <a:cubicBezTo>
                      <a:pt x="290" y="422"/>
                      <a:pt x="290" y="422"/>
                      <a:pt x="290" y="422"/>
                    </a:cubicBezTo>
                    <a:cubicBezTo>
                      <a:pt x="290" y="422"/>
                      <a:pt x="291" y="422"/>
                      <a:pt x="291" y="422"/>
                    </a:cubicBezTo>
                    <a:cubicBezTo>
                      <a:pt x="291" y="422"/>
                      <a:pt x="291" y="422"/>
                      <a:pt x="291" y="422"/>
                    </a:cubicBezTo>
                    <a:cubicBezTo>
                      <a:pt x="292" y="422"/>
                      <a:pt x="292" y="422"/>
                      <a:pt x="292" y="422"/>
                    </a:cubicBezTo>
                    <a:cubicBezTo>
                      <a:pt x="292" y="422"/>
                      <a:pt x="292" y="422"/>
                      <a:pt x="292" y="422"/>
                    </a:cubicBezTo>
                    <a:cubicBezTo>
                      <a:pt x="292" y="422"/>
                      <a:pt x="293" y="422"/>
                      <a:pt x="293" y="422"/>
                    </a:cubicBezTo>
                    <a:cubicBezTo>
                      <a:pt x="294" y="422"/>
                      <a:pt x="294" y="423"/>
                      <a:pt x="295" y="424"/>
                    </a:cubicBezTo>
                    <a:cubicBezTo>
                      <a:pt x="296" y="426"/>
                      <a:pt x="296" y="427"/>
                      <a:pt x="298" y="427"/>
                    </a:cubicBezTo>
                    <a:cubicBezTo>
                      <a:pt x="298" y="427"/>
                      <a:pt x="298" y="428"/>
                      <a:pt x="298" y="427"/>
                    </a:cubicBezTo>
                    <a:cubicBezTo>
                      <a:pt x="299" y="425"/>
                      <a:pt x="298" y="421"/>
                      <a:pt x="297" y="420"/>
                    </a:cubicBezTo>
                    <a:cubicBezTo>
                      <a:pt x="296" y="419"/>
                      <a:pt x="297" y="416"/>
                      <a:pt x="297" y="415"/>
                    </a:cubicBezTo>
                    <a:cubicBezTo>
                      <a:pt x="298" y="413"/>
                      <a:pt x="299" y="412"/>
                      <a:pt x="299" y="412"/>
                    </a:cubicBezTo>
                    <a:cubicBezTo>
                      <a:pt x="300" y="412"/>
                      <a:pt x="300" y="413"/>
                      <a:pt x="301" y="413"/>
                    </a:cubicBezTo>
                    <a:cubicBezTo>
                      <a:pt x="301" y="413"/>
                      <a:pt x="301" y="413"/>
                      <a:pt x="301" y="413"/>
                    </a:cubicBezTo>
                    <a:cubicBezTo>
                      <a:pt x="301" y="413"/>
                      <a:pt x="301" y="413"/>
                      <a:pt x="301" y="413"/>
                    </a:cubicBezTo>
                    <a:cubicBezTo>
                      <a:pt x="301" y="413"/>
                      <a:pt x="301" y="413"/>
                      <a:pt x="302" y="413"/>
                    </a:cubicBezTo>
                    <a:cubicBezTo>
                      <a:pt x="302" y="413"/>
                      <a:pt x="302" y="413"/>
                      <a:pt x="302" y="413"/>
                    </a:cubicBezTo>
                    <a:cubicBezTo>
                      <a:pt x="302" y="413"/>
                      <a:pt x="303" y="413"/>
                      <a:pt x="303" y="413"/>
                    </a:cubicBezTo>
                    <a:cubicBezTo>
                      <a:pt x="303" y="413"/>
                      <a:pt x="304" y="413"/>
                      <a:pt x="304" y="412"/>
                    </a:cubicBezTo>
                    <a:cubicBezTo>
                      <a:pt x="305" y="412"/>
                      <a:pt x="305" y="412"/>
                      <a:pt x="306" y="411"/>
                    </a:cubicBezTo>
                    <a:cubicBezTo>
                      <a:pt x="306" y="411"/>
                      <a:pt x="306" y="411"/>
                      <a:pt x="307" y="410"/>
                    </a:cubicBezTo>
                    <a:cubicBezTo>
                      <a:pt x="307" y="410"/>
                      <a:pt x="308" y="409"/>
                      <a:pt x="309" y="409"/>
                    </a:cubicBezTo>
                    <a:cubicBezTo>
                      <a:pt x="310" y="409"/>
                      <a:pt x="310" y="409"/>
                      <a:pt x="311" y="409"/>
                    </a:cubicBezTo>
                    <a:cubicBezTo>
                      <a:pt x="311" y="409"/>
                      <a:pt x="312" y="410"/>
                      <a:pt x="312" y="410"/>
                    </a:cubicBezTo>
                    <a:cubicBezTo>
                      <a:pt x="313" y="410"/>
                      <a:pt x="314" y="411"/>
                      <a:pt x="315" y="410"/>
                    </a:cubicBezTo>
                    <a:cubicBezTo>
                      <a:pt x="316" y="409"/>
                      <a:pt x="316" y="408"/>
                      <a:pt x="317" y="408"/>
                    </a:cubicBezTo>
                    <a:cubicBezTo>
                      <a:pt x="318" y="408"/>
                      <a:pt x="319" y="408"/>
                      <a:pt x="320" y="409"/>
                    </a:cubicBezTo>
                    <a:cubicBezTo>
                      <a:pt x="322" y="409"/>
                      <a:pt x="324" y="410"/>
                      <a:pt x="325" y="409"/>
                    </a:cubicBezTo>
                    <a:cubicBezTo>
                      <a:pt x="327" y="408"/>
                      <a:pt x="329" y="408"/>
                      <a:pt x="330" y="409"/>
                    </a:cubicBezTo>
                    <a:cubicBezTo>
                      <a:pt x="331" y="409"/>
                      <a:pt x="331" y="409"/>
                      <a:pt x="332" y="409"/>
                    </a:cubicBezTo>
                    <a:cubicBezTo>
                      <a:pt x="332" y="409"/>
                      <a:pt x="332" y="409"/>
                      <a:pt x="332" y="408"/>
                    </a:cubicBezTo>
                    <a:cubicBezTo>
                      <a:pt x="334" y="406"/>
                      <a:pt x="339" y="402"/>
                      <a:pt x="341" y="402"/>
                    </a:cubicBezTo>
                    <a:cubicBezTo>
                      <a:pt x="342" y="402"/>
                      <a:pt x="343" y="402"/>
                      <a:pt x="343" y="402"/>
                    </a:cubicBezTo>
                    <a:cubicBezTo>
                      <a:pt x="343" y="403"/>
                      <a:pt x="343" y="403"/>
                      <a:pt x="344" y="403"/>
                    </a:cubicBezTo>
                    <a:cubicBezTo>
                      <a:pt x="345" y="404"/>
                      <a:pt x="346" y="406"/>
                      <a:pt x="352" y="407"/>
                    </a:cubicBezTo>
                    <a:cubicBezTo>
                      <a:pt x="354" y="407"/>
                      <a:pt x="356" y="408"/>
                      <a:pt x="356" y="409"/>
                    </a:cubicBezTo>
                    <a:cubicBezTo>
                      <a:pt x="357" y="410"/>
                      <a:pt x="357" y="412"/>
                      <a:pt x="356" y="413"/>
                    </a:cubicBezTo>
                    <a:cubicBezTo>
                      <a:pt x="356" y="414"/>
                      <a:pt x="356" y="414"/>
                      <a:pt x="356" y="415"/>
                    </a:cubicBezTo>
                    <a:cubicBezTo>
                      <a:pt x="356" y="416"/>
                      <a:pt x="363" y="422"/>
                      <a:pt x="366" y="422"/>
                    </a:cubicBezTo>
                    <a:cubicBezTo>
                      <a:pt x="366" y="422"/>
                      <a:pt x="367" y="422"/>
                      <a:pt x="367" y="422"/>
                    </a:cubicBezTo>
                    <a:cubicBezTo>
                      <a:pt x="367" y="422"/>
                      <a:pt x="367" y="423"/>
                      <a:pt x="367" y="423"/>
                    </a:cubicBezTo>
                    <a:cubicBezTo>
                      <a:pt x="367" y="423"/>
                      <a:pt x="368" y="423"/>
                      <a:pt x="368" y="424"/>
                    </a:cubicBezTo>
                    <a:cubicBezTo>
                      <a:pt x="368" y="424"/>
                      <a:pt x="368" y="424"/>
                      <a:pt x="368" y="424"/>
                    </a:cubicBezTo>
                    <a:cubicBezTo>
                      <a:pt x="369" y="424"/>
                      <a:pt x="370" y="423"/>
                      <a:pt x="370" y="423"/>
                    </a:cubicBezTo>
                    <a:cubicBezTo>
                      <a:pt x="372" y="424"/>
                      <a:pt x="372" y="424"/>
                      <a:pt x="372" y="424"/>
                    </a:cubicBezTo>
                    <a:cubicBezTo>
                      <a:pt x="373" y="424"/>
                      <a:pt x="374" y="423"/>
                      <a:pt x="374" y="423"/>
                    </a:cubicBezTo>
                    <a:cubicBezTo>
                      <a:pt x="375" y="421"/>
                      <a:pt x="376" y="420"/>
                      <a:pt x="377" y="420"/>
                    </a:cubicBezTo>
                    <a:cubicBezTo>
                      <a:pt x="379" y="420"/>
                      <a:pt x="381" y="421"/>
                      <a:pt x="382" y="423"/>
                    </a:cubicBezTo>
                    <a:cubicBezTo>
                      <a:pt x="383" y="424"/>
                      <a:pt x="383" y="424"/>
                      <a:pt x="384" y="424"/>
                    </a:cubicBezTo>
                    <a:cubicBezTo>
                      <a:pt x="385" y="424"/>
                      <a:pt x="386" y="424"/>
                      <a:pt x="387" y="423"/>
                    </a:cubicBezTo>
                    <a:cubicBezTo>
                      <a:pt x="388" y="422"/>
                      <a:pt x="389" y="422"/>
                      <a:pt x="389" y="422"/>
                    </a:cubicBezTo>
                    <a:cubicBezTo>
                      <a:pt x="391" y="422"/>
                      <a:pt x="392" y="422"/>
                      <a:pt x="392" y="424"/>
                    </a:cubicBezTo>
                    <a:cubicBezTo>
                      <a:pt x="393" y="425"/>
                      <a:pt x="393" y="428"/>
                      <a:pt x="391" y="429"/>
                    </a:cubicBezTo>
                    <a:cubicBezTo>
                      <a:pt x="391" y="429"/>
                      <a:pt x="391" y="430"/>
                      <a:pt x="391" y="430"/>
                    </a:cubicBezTo>
                    <a:cubicBezTo>
                      <a:pt x="391" y="432"/>
                      <a:pt x="392" y="435"/>
                      <a:pt x="394" y="437"/>
                    </a:cubicBezTo>
                    <a:cubicBezTo>
                      <a:pt x="394" y="438"/>
                      <a:pt x="395" y="438"/>
                      <a:pt x="395" y="438"/>
                    </a:cubicBezTo>
                    <a:cubicBezTo>
                      <a:pt x="395" y="439"/>
                      <a:pt x="395" y="439"/>
                      <a:pt x="395" y="439"/>
                    </a:cubicBezTo>
                    <a:cubicBezTo>
                      <a:pt x="395" y="439"/>
                      <a:pt x="395" y="439"/>
                      <a:pt x="395" y="439"/>
                    </a:cubicBezTo>
                    <a:cubicBezTo>
                      <a:pt x="395" y="438"/>
                      <a:pt x="395" y="438"/>
                      <a:pt x="395" y="438"/>
                    </a:cubicBezTo>
                    <a:cubicBezTo>
                      <a:pt x="395" y="438"/>
                      <a:pt x="396" y="435"/>
                      <a:pt x="395" y="433"/>
                    </a:cubicBezTo>
                    <a:cubicBezTo>
                      <a:pt x="394" y="430"/>
                      <a:pt x="399" y="427"/>
                      <a:pt x="412" y="423"/>
                    </a:cubicBezTo>
                    <a:cubicBezTo>
                      <a:pt x="422" y="419"/>
                      <a:pt x="432" y="412"/>
                      <a:pt x="433" y="410"/>
                    </a:cubicBezTo>
                    <a:cubicBezTo>
                      <a:pt x="433" y="410"/>
                      <a:pt x="433" y="409"/>
                      <a:pt x="434" y="409"/>
                    </a:cubicBezTo>
                    <a:cubicBezTo>
                      <a:pt x="435" y="409"/>
                      <a:pt x="436" y="410"/>
                      <a:pt x="437" y="410"/>
                    </a:cubicBezTo>
                    <a:cubicBezTo>
                      <a:pt x="440" y="411"/>
                      <a:pt x="443" y="411"/>
                      <a:pt x="444" y="410"/>
                    </a:cubicBezTo>
                    <a:cubicBezTo>
                      <a:pt x="447" y="408"/>
                      <a:pt x="456" y="407"/>
                      <a:pt x="463" y="407"/>
                    </a:cubicBezTo>
                    <a:cubicBezTo>
                      <a:pt x="464" y="407"/>
                      <a:pt x="464" y="407"/>
                      <a:pt x="464" y="407"/>
                    </a:cubicBezTo>
                    <a:cubicBezTo>
                      <a:pt x="466" y="407"/>
                      <a:pt x="466" y="406"/>
                      <a:pt x="467" y="405"/>
                    </a:cubicBezTo>
                    <a:cubicBezTo>
                      <a:pt x="468" y="404"/>
                      <a:pt x="469" y="402"/>
                      <a:pt x="470" y="401"/>
                    </a:cubicBezTo>
                    <a:cubicBezTo>
                      <a:pt x="472" y="400"/>
                      <a:pt x="472" y="399"/>
                      <a:pt x="473" y="399"/>
                    </a:cubicBezTo>
                    <a:cubicBezTo>
                      <a:pt x="474" y="397"/>
                      <a:pt x="475" y="397"/>
                      <a:pt x="477" y="396"/>
                    </a:cubicBezTo>
                    <a:cubicBezTo>
                      <a:pt x="481" y="395"/>
                      <a:pt x="483" y="391"/>
                      <a:pt x="483" y="390"/>
                    </a:cubicBezTo>
                    <a:cubicBezTo>
                      <a:pt x="483" y="388"/>
                      <a:pt x="485" y="387"/>
                      <a:pt x="488" y="387"/>
                    </a:cubicBezTo>
                    <a:cubicBezTo>
                      <a:pt x="489" y="386"/>
                      <a:pt x="491" y="385"/>
                      <a:pt x="491" y="385"/>
                    </a:cubicBezTo>
                    <a:cubicBezTo>
                      <a:pt x="491" y="383"/>
                      <a:pt x="493" y="383"/>
                      <a:pt x="494" y="382"/>
                    </a:cubicBezTo>
                    <a:cubicBezTo>
                      <a:pt x="495" y="381"/>
                      <a:pt x="497" y="380"/>
                      <a:pt x="497" y="380"/>
                    </a:cubicBezTo>
                    <a:cubicBezTo>
                      <a:pt x="497" y="377"/>
                      <a:pt x="498" y="377"/>
                      <a:pt x="500" y="376"/>
                    </a:cubicBezTo>
                    <a:cubicBezTo>
                      <a:pt x="500" y="376"/>
                      <a:pt x="501" y="375"/>
                      <a:pt x="502" y="375"/>
                    </a:cubicBezTo>
                    <a:cubicBezTo>
                      <a:pt x="502" y="374"/>
                      <a:pt x="502" y="373"/>
                      <a:pt x="502" y="371"/>
                    </a:cubicBezTo>
                    <a:cubicBezTo>
                      <a:pt x="502" y="369"/>
                      <a:pt x="501" y="366"/>
                      <a:pt x="504" y="366"/>
                    </a:cubicBezTo>
                    <a:cubicBezTo>
                      <a:pt x="504" y="366"/>
                      <a:pt x="504" y="366"/>
                      <a:pt x="504" y="366"/>
                    </a:cubicBezTo>
                    <a:cubicBezTo>
                      <a:pt x="504" y="365"/>
                      <a:pt x="503" y="364"/>
                      <a:pt x="503" y="363"/>
                    </a:cubicBezTo>
                    <a:cubicBezTo>
                      <a:pt x="502" y="363"/>
                      <a:pt x="502" y="362"/>
                      <a:pt x="501" y="362"/>
                    </a:cubicBezTo>
                    <a:cubicBezTo>
                      <a:pt x="501" y="361"/>
                      <a:pt x="501" y="361"/>
                      <a:pt x="502" y="360"/>
                    </a:cubicBezTo>
                    <a:cubicBezTo>
                      <a:pt x="502" y="359"/>
                      <a:pt x="503" y="359"/>
                      <a:pt x="505" y="358"/>
                    </a:cubicBezTo>
                    <a:cubicBezTo>
                      <a:pt x="507" y="358"/>
                      <a:pt x="509" y="357"/>
                      <a:pt x="510" y="357"/>
                    </a:cubicBezTo>
                    <a:cubicBezTo>
                      <a:pt x="512" y="355"/>
                      <a:pt x="514" y="352"/>
                      <a:pt x="514" y="350"/>
                    </a:cubicBezTo>
                    <a:cubicBezTo>
                      <a:pt x="515" y="346"/>
                      <a:pt x="520" y="343"/>
                      <a:pt x="522" y="342"/>
                    </a:cubicBezTo>
                    <a:cubicBezTo>
                      <a:pt x="524" y="341"/>
                      <a:pt x="525" y="337"/>
                      <a:pt x="524" y="334"/>
                    </a:cubicBezTo>
                    <a:cubicBezTo>
                      <a:pt x="524" y="331"/>
                      <a:pt x="525" y="330"/>
                      <a:pt x="526" y="330"/>
                    </a:cubicBezTo>
                    <a:cubicBezTo>
                      <a:pt x="525" y="329"/>
                      <a:pt x="525" y="328"/>
                      <a:pt x="525" y="327"/>
                    </a:cubicBezTo>
                    <a:cubicBezTo>
                      <a:pt x="526" y="325"/>
                      <a:pt x="528" y="323"/>
                      <a:pt x="531" y="322"/>
                    </a:cubicBezTo>
                    <a:cubicBezTo>
                      <a:pt x="530" y="321"/>
                      <a:pt x="528" y="322"/>
                      <a:pt x="528" y="322"/>
                    </a:cubicBezTo>
                    <a:cubicBezTo>
                      <a:pt x="527" y="322"/>
                      <a:pt x="527" y="322"/>
                      <a:pt x="526" y="322"/>
                    </a:cubicBezTo>
                    <a:cubicBezTo>
                      <a:pt x="525" y="322"/>
                      <a:pt x="524" y="321"/>
                      <a:pt x="523" y="321"/>
                    </a:cubicBezTo>
                    <a:cubicBezTo>
                      <a:pt x="523" y="320"/>
                      <a:pt x="522" y="319"/>
                      <a:pt x="522" y="319"/>
                    </a:cubicBezTo>
                    <a:cubicBezTo>
                      <a:pt x="522" y="319"/>
                      <a:pt x="521" y="319"/>
                      <a:pt x="521" y="319"/>
                    </a:cubicBezTo>
                    <a:cubicBezTo>
                      <a:pt x="521" y="320"/>
                      <a:pt x="520" y="321"/>
                      <a:pt x="519" y="321"/>
                    </a:cubicBezTo>
                    <a:cubicBezTo>
                      <a:pt x="517" y="321"/>
                      <a:pt x="515" y="319"/>
                      <a:pt x="514" y="318"/>
                    </a:cubicBezTo>
                    <a:cubicBezTo>
                      <a:pt x="514" y="317"/>
                      <a:pt x="514" y="316"/>
                      <a:pt x="516" y="316"/>
                    </a:cubicBezTo>
                    <a:cubicBezTo>
                      <a:pt x="518" y="315"/>
                      <a:pt x="521" y="313"/>
                      <a:pt x="524" y="312"/>
                    </a:cubicBezTo>
                    <a:cubicBezTo>
                      <a:pt x="525" y="311"/>
                      <a:pt x="527" y="310"/>
                      <a:pt x="528" y="310"/>
                    </a:cubicBezTo>
                    <a:cubicBezTo>
                      <a:pt x="528" y="309"/>
                      <a:pt x="524" y="306"/>
                      <a:pt x="522" y="306"/>
                    </a:cubicBezTo>
                    <a:cubicBezTo>
                      <a:pt x="521" y="305"/>
                      <a:pt x="521" y="305"/>
                      <a:pt x="521" y="305"/>
                    </a:cubicBezTo>
                    <a:cubicBezTo>
                      <a:pt x="521" y="306"/>
                      <a:pt x="521" y="306"/>
                      <a:pt x="521" y="306"/>
                    </a:cubicBezTo>
                    <a:cubicBezTo>
                      <a:pt x="519" y="306"/>
                      <a:pt x="518" y="304"/>
                      <a:pt x="516" y="302"/>
                    </a:cubicBezTo>
                    <a:cubicBezTo>
                      <a:pt x="514" y="300"/>
                      <a:pt x="513" y="298"/>
                      <a:pt x="512" y="298"/>
                    </a:cubicBezTo>
                    <a:cubicBezTo>
                      <a:pt x="511" y="298"/>
                      <a:pt x="511" y="298"/>
                      <a:pt x="511" y="298"/>
                    </a:cubicBezTo>
                    <a:cubicBezTo>
                      <a:pt x="510" y="298"/>
                      <a:pt x="510" y="297"/>
                      <a:pt x="510" y="297"/>
                    </a:cubicBezTo>
                    <a:cubicBezTo>
                      <a:pt x="510" y="295"/>
                      <a:pt x="514" y="295"/>
                      <a:pt x="514" y="295"/>
                    </a:cubicBezTo>
                    <a:cubicBezTo>
                      <a:pt x="515" y="295"/>
                      <a:pt x="517" y="295"/>
                      <a:pt x="518" y="296"/>
                    </a:cubicBezTo>
                    <a:cubicBezTo>
                      <a:pt x="523" y="298"/>
                      <a:pt x="526" y="299"/>
                      <a:pt x="527" y="298"/>
                    </a:cubicBezTo>
                    <a:cubicBezTo>
                      <a:pt x="527" y="298"/>
                      <a:pt x="525" y="294"/>
                      <a:pt x="518" y="289"/>
                    </a:cubicBezTo>
                    <a:cubicBezTo>
                      <a:pt x="516" y="287"/>
                      <a:pt x="516" y="285"/>
                      <a:pt x="516" y="284"/>
                    </a:cubicBezTo>
                    <a:cubicBezTo>
                      <a:pt x="516" y="283"/>
                      <a:pt x="516" y="282"/>
                      <a:pt x="516" y="282"/>
                    </a:cubicBezTo>
                    <a:cubicBezTo>
                      <a:pt x="514" y="281"/>
                      <a:pt x="510" y="272"/>
                      <a:pt x="508" y="268"/>
                    </a:cubicBezTo>
                    <a:cubicBezTo>
                      <a:pt x="508" y="266"/>
                      <a:pt x="505" y="265"/>
                      <a:pt x="503" y="264"/>
                    </a:cubicBezTo>
                    <a:cubicBezTo>
                      <a:pt x="501" y="263"/>
                      <a:pt x="499" y="263"/>
                      <a:pt x="498" y="261"/>
                    </a:cubicBezTo>
                    <a:cubicBezTo>
                      <a:pt x="498" y="260"/>
                      <a:pt x="497" y="258"/>
                      <a:pt x="498" y="256"/>
                    </a:cubicBezTo>
                    <a:cubicBezTo>
                      <a:pt x="499" y="253"/>
                      <a:pt x="501" y="251"/>
                      <a:pt x="504" y="249"/>
                    </a:cubicBezTo>
                    <a:cubicBezTo>
                      <a:pt x="507" y="248"/>
                      <a:pt x="507" y="247"/>
                      <a:pt x="508" y="245"/>
                    </a:cubicBezTo>
                    <a:cubicBezTo>
                      <a:pt x="508" y="244"/>
                      <a:pt x="508" y="243"/>
                      <a:pt x="510" y="243"/>
                    </a:cubicBezTo>
                    <a:cubicBezTo>
                      <a:pt x="510" y="243"/>
                      <a:pt x="511" y="243"/>
                      <a:pt x="511" y="243"/>
                    </a:cubicBezTo>
                    <a:cubicBezTo>
                      <a:pt x="512" y="243"/>
                      <a:pt x="514" y="243"/>
                      <a:pt x="515" y="239"/>
                    </a:cubicBezTo>
                    <a:cubicBezTo>
                      <a:pt x="516" y="237"/>
                      <a:pt x="519" y="236"/>
                      <a:pt x="520" y="236"/>
                    </a:cubicBezTo>
                    <a:cubicBezTo>
                      <a:pt x="521" y="236"/>
                      <a:pt x="522" y="236"/>
                      <a:pt x="522" y="236"/>
                    </a:cubicBezTo>
                    <a:cubicBezTo>
                      <a:pt x="523" y="234"/>
                      <a:pt x="526" y="234"/>
                      <a:pt x="529" y="233"/>
                    </a:cubicBezTo>
                    <a:cubicBezTo>
                      <a:pt x="531" y="233"/>
                      <a:pt x="534" y="233"/>
                      <a:pt x="535" y="232"/>
                    </a:cubicBezTo>
                    <a:cubicBezTo>
                      <a:pt x="535" y="232"/>
                      <a:pt x="536" y="231"/>
                      <a:pt x="535" y="230"/>
                    </a:cubicBezTo>
                    <a:cubicBezTo>
                      <a:pt x="535" y="228"/>
                      <a:pt x="532" y="226"/>
                      <a:pt x="530" y="226"/>
                    </a:cubicBezTo>
                    <a:cubicBezTo>
                      <a:pt x="525" y="227"/>
                      <a:pt x="520" y="225"/>
                      <a:pt x="517" y="221"/>
                    </a:cubicBezTo>
                    <a:cubicBezTo>
                      <a:pt x="517" y="221"/>
                      <a:pt x="517" y="221"/>
                      <a:pt x="517" y="221"/>
                    </a:cubicBezTo>
                    <a:cubicBezTo>
                      <a:pt x="515" y="221"/>
                      <a:pt x="513" y="224"/>
                      <a:pt x="511" y="226"/>
                    </a:cubicBezTo>
                    <a:cubicBezTo>
                      <a:pt x="508" y="228"/>
                      <a:pt x="506" y="231"/>
                      <a:pt x="504" y="232"/>
                    </a:cubicBezTo>
                    <a:cubicBezTo>
                      <a:pt x="501" y="233"/>
                      <a:pt x="498" y="232"/>
                      <a:pt x="496" y="229"/>
                    </a:cubicBezTo>
                    <a:cubicBezTo>
                      <a:pt x="495" y="227"/>
                      <a:pt x="494" y="224"/>
                      <a:pt x="495" y="221"/>
                    </a:cubicBezTo>
                    <a:cubicBezTo>
                      <a:pt x="496" y="221"/>
                      <a:pt x="496" y="220"/>
                      <a:pt x="495" y="220"/>
                    </a:cubicBezTo>
                    <a:cubicBezTo>
                      <a:pt x="495" y="219"/>
                      <a:pt x="493" y="219"/>
                      <a:pt x="490" y="219"/>
                    </a:cubicBezTo>
                    <a:cubicBezTo>
                      <a:pt x="488" y="219"/>
                      <a:pt x="486" y="219"/>
                      <a:pt x="485" y="219"/>
                    </a:cubicBezTo>
                    <a:cubicBezTo>
                      <a:pt x="484" y="219"/>
                      <a:pt x="484" y="219"/>
                      <a:pt x="484" y="219"/>
                    </a:cubicBezTo>
                    <a:cubicBezTo>
                      <a:pt x="481" y="219"/>
                      <a:pt x="479" y="217"/>
                      <a:pt x="479" y="213"/>
                    </a:cubicBezTo>
                    <a:cubicBezTo>
                      <a:pt x="479" y="209"/>
                      <a:pt x="481" y="203"/>
                      <a:pt x="484" y="203"/>
                    </a:cubicBezTo>
                    <a:cubicBezTo>
                      <a:pt x="486" y="202"/>
                      <a:pt x="487" y="203"/>
                      <a:pt x="489" y="203"/>
                    </a:cubicBezTo>
                    <a:cubicBezTo>
                      <a:pt x="490" y="203"/>
                      <a:pt x="491" y="203"/>
                      <a:pt x="492" y="203"/>
                    </a:cubicBezTo>
                    <a:cubicBezTo>
                      <a:pt x="494" y="203"/>
                      <a:pt x="496" y="203"/>
                      <a:pt x="497" y="199"/>
                    </a:cubicBezTo>
                    <a:cubicBezTo>
                      <a:pt x="499" y="194"/>
                      <a:pt x="501" y="194"/>
                      <a:pt x="504" y="194"/>
                    </a:cubicBezTo>
                    <a:cubicBezTo>
                      <a:pt x="506" y="193"/>
                      <a:pt x="508" y="193"/>
                      <a:pt x="511" y="190"/>
                    </a:cubicBezTo>
                    <a:cubicBezTo>
                      <a:pt x="515" y="185"/>
                      <a:pt x="520" y="180"/>
                      <a:pt x="526" y="180"/>
                    </a:cubicBezTo>
                    <a:cubicBezTo>
                      <a:pt x="528" y="180"/>
                      <a:pt x="530" y="181"/>
                      <a:pt x="531" y="182"/>
                    </a:cubicBezTo>
                    <a:cubicBezTo>
                      <a:pt x="533" y="183"/>
                      <a:pt x="533" y="184"/>
                      <a:pt x="533" y="185"/>
                    </a:cubicBezTo>
                    <a:cubicBezTo>
                      <a:pt x="533" y="188"/>
                      <a:pt x="531" y="191"/>
                      <a:pt x="528" y="194"/>
                    </a:cubicBezTo>
                    <a:cubicBezTo>
                      <a:pt x="526" y="196"/>
                      <a:pt x="525" y="197"/>
                      <a:pt x="524" y="199"/>
                    </a:cubicBezTo>
                    <a:cubicBezTo>
                      <a:pt x="523" y="200"/>
                      <a:pt x="524" y="201"/>
                      <a:pt x="524" y="202"/>
                    </a:cubicBezTo>
                    <a:cubicBezTo>
                      <a:pt x="524" y="204"/>
                      <a:pt x="524" y="205"/>
                      <a:pt x="522" y="208"/>
                    </a:cubicBezTo>
                    <a:cubicBezTo>
                      <a:pt x="522" y="208"/>
                      <a:pt x="521" y="208"/>
                      <a:pt x="521" y="209"/>
                    </a:cubicBezTo>
                    <a:cubicBezTo>
                      <a:pt x="521" y="208"/>
                      <a:pt x="522" y="209"/>
                      <a:pt x="522" y="209"/>
                    </a:cubicBezTo>
                    <a:cubicBezTo>
                      <a:pt x="523" y="209"/>
                      <a:pt x="526" y="208"/>
                      <a:pt x="529" y="206"/>
                    </a:cubicBezTo>
                    <a:cubicBezTo>
                      <a:pt x="536" y="201"/>
                      <a:pt x="544" y="196"/>
                      <a:pt x="550" y="194"/>
                    </a:cubicBezTo>
                    <a:cubicBezTo>
                      <a:pt x="551" y="193"/>
                      <a:pt x="553" y="193"/>
                      <a:pt x="555" y="193"/>
                    </a:cubicBezTo>
                    <a:cubicBezTo>
                      <a:pt x="555" y="193"/>
                      <a:pt x="555" y="193"/>
                      <a:pt x="555" y="193"/>
                    </a:cubicBezTo>
                    <a:cubicBezTo>
                      <a:pt x="555" y="192"/>
                      <a:pt x="555" y="192"/>
                      <a:pt x="556" y="192"/>
                    </a:cubicBezTo>
                    <a:cubicBezTo>
                      <a:pt x="556" y="191"/>
                      <a:pt x="556" y="191"/>
                      <a:pt x="556" y="191"/>
                    </a:cubicBezTo>
                    <a:cubicBezTo>
                      <a:pt x="556" y="191"/>
                      <a:pt x="556" y="190"/>
                      <a:pt x="556" y="190"/>
                    </a:cubicBezTo>
                    <a:cubicBezTo>
                      <a:pt x="557" y="190"/>
                      <a:pt x="557" y="190"/>
                      <a:pt x="557" y="190"/>
                    </a:cubicBezTo>
                    <a:cubicBezTo>
                      <a:pt x="557" y="189"/>
                      <a:pt x="557" y="189"/>
                      <a:pt x="557" y="189"/>
                    </a:cubicBezTo>
                    <a:cubicBezTo>
                      <a:pt x="558" y="189"/>
                      <a:pt x="558" y="189"/>
                      <a:pt x="558" y="188"/>
                    </a:cubicBezTo>
                    <a:cubicBezTo>
                      <a:pt x="559" y="188"/>
                      <a:pt x="560" y="188"/>
                      <a:pt x="561" y="187"/>
                    </a:cubicBezTo>
                    <a:cubicBezTo>
                      <a:pt x="565" y="185"/>
                      <a:pt x="572" y="182"/>
                      <a:pt x="576" y="179"/>
                    </a:cubicBezTo>
                    <a:cubicBezTo>
                      <a:pt x="578" y="178"/>
                      <a:pt x="579" y="178"/>
                      <a:pt x="579" y="177"/>
                    </a:cubicBezTo>
                    <a:cubicBezTo>
                      <a:pt x="580" y="176"/>
                      <a:pt x="580" y="176"/>
                      <a:pt x="581" y="175"/>
                    </a:cubicBezTo>
                    <a:cubicBezTo>
                      <a:pt x="582" y="172"/>
                      <a:pt x="584" y="169"/>
                      <a:pt x="587" y="169"/>
                    </a:cubicBezTo>
                    <a:cubicBezTo>
                      <a:pt x="589" y="169"/>
                      <a:pt x="590" y="170"/>
                      <a:pt x="590" y="170"/>
                    </a:cubicBezTo>
                    <a:cubicBezTo>
                      <a:pt x="591" y="171"/>
                      <a:pt x="592" y="172"/>
                      <a:pt x="594" y="172"/>
                    </a:cubicBezTo>
                    <a:cubicBezTo>
                      <a:pt x="595" y="172"/>
                      <a:pt x="596" y="172"/>
                      <a:pt x="597" y="172"/>
                    </a:cubicBezTo>
                    <a:cubicBezTo>
                      <a:pt x="598" y="172"/>
                      <a:pt x="599" y="172"/>
                      <a:pt x="600" y="172"/>
                    </a:cubicBezTo>
                    <a:cubicBezTo>
                      <a:pt x="601" y="172"/>
                      <a:pt x="601" y="172"/>
                      <a:pt x="601" y="172"/>
                    </a:cubicBezTo>
                    <a:cubicBezTo>
                      <a:pt x="601" y="172"/>
                      <a:pt x="601" y="172"/>
                      <a:pt x="601" y="171"/>
                    </a:cubicBezTo>
                    <a:cubicBezTo>
                      <a:pt x="600" y="169"/>
                      <a:pt x="599" y="168"/>
                      <a:pt x="600" y="167"/>
                    </a:cubicBezTo>
                    <a:cubicBezTo>
                      <a:pt x="600" y="166"/>
                      <a:pt x="602" y="166"/>
                      <a:pt x="605" y="165"/>
                    </a:cubicBezTo>
                    <a:cubicBezTo>
                      <a:pt x="606" y="165"/>
                      <a:pt x="606" y="165"/>
                      <a:pt x="606" y="165"/>
                    </a:cubicBezTo>
                    <a:cubicBezTo>
                      <a:pt x="608" y="165"/>
                      <a:pt x="609" y="164"/>
                      <a:pt x="610" y="162"/>
                    </a:cubicBezTo>
                    <a:cubicBezTo>
                      <a:pt x="611" y="161"/>
                      <a:pt x="612" y="159"/>
                      <a:pt x="614" y="159"/>
                    </a:cubicBezTo>
                    <a:cubicBezTo>
                      <a:pt x="615" y="159"/>
                      <a:pt x="615" y="158"/>
                      <a:pt x="616" y="156"/>
                    </a:cubicBezTo>
                    <a:cubicBezTo>
                      <a:pt x="617" y="153"/>
                      <a:pt x="618" y="151"/>
                      <a:pt x="620" y="151"/>
                    </a:cubicBezTo>
                    <a:cubicBezTo>
                      <a:pt x="622" y="151"/>
                      <a:pt x="624" y="152"/>
                      <a:pt x="625" y="153"/>
                    </a:cubicBezTo>
                    <a:cubicBezTo>
                      <a:pt x="626" y="154"/>
                      <a:pt x="628" y="155"/>
                      <a:pt x="630" y="154"/>
                    </a:cubicBezTo>
                    <a:cubicBezTo>
                      <a:pt x="630" y="154"/>
                      <a:pt x="631" y="154"/>
                      <a:pt x="631" y="154"/>
                    </a:cubicBezTo>
                    <a:cubicBezTo>
                      <a:pt x="631" y="154"/>
                      <a:pt x="632" y="154"/>
                      <a:pt x="632" y="154"/>
                    </a:cubicBezTo>
                    <a:cubicBezTo>
                      <a:pt x="632" y="154"/>
                      <a:pt x="632" y="154"/>
                      <a:pt x="633" y="155"/>
                    </a:cubicBezTo>
                    <a:cubicBezTo>
                      <a:pt x="633" y="154"/>
                      <a:pt x="634" y="154"/>
                      <a:pt x="635" y="153"/>
                    </a:cubicBezTo>
                    <a:cubicBezTo>
                      <a:pt x="635" y="153"/>
                      <a:pt x="635" y="153"/>
                      <a:pt x="635" y="152"/>
                    </a:cubicBezTo>
                    <a:cubicBezTo>
                      <a:pt x="635" y="151"/>
                      <a:pt x="635" y="150"/>
                      <a:pt x="635" y="148"/>
                    </a:cubicBezTo>
                    <a:cubicBezTo>
                      <a:pt x="634" y="147"/>
                      <a:pt x="634" y="145"/>
                      <a:pt x="634" y="144"/>
                    </a:cubicBezTo>
                    <a:cubicBezTo>
                      <a:pt x="634" y="144"/>
                      <a:pt x="634" y="144"/>
                      <a:pt x="634" y="143"/>
                    </a:cubicBezTo>
                    <a:cubicBezTo>
                      <a:pt x="633" y="141"/>
                      <a:pt x="633" y="138"/>
                      <a:pt x="633" y="137"/>
                    </a:cubicBezTo>
                    <a:cubicBezTo>
                      <a:pt x="633" y="135"/>
                      <a:pt x="634" y="135"/>
                      <a:pt x="633" y="134"/>
                    </a:cubicBezTo>
                    <a:cubicBezTo>
                      <a:pt x="633" y="133"/>
                      <a:pt x="633" y="131"/>
                      <a:pt x="633" y="130"/>
                    </a:cubicBezTo>
                    <a:cubicBezTo>
                      <a:pt x="633" y="128"/>
                      <a:pt x="633" y="127"/>
                      <a:pt x="634" y="126"/>
                    </a:cubicBezTo>
                    <a:cubicBezTo>
                      <a:pt x="634" y="125"/>
                      <a:pt x="635" y="125"/>
                      <a:pt x="636" y="125"/>
                    </a:cubicBezTo>
                    <a:cubicBezTo>
                      <a:pt x="637" y="125"/>
                      <a:pt x="638" y="123"/>
                      <a:pt x="639" y="123"/>
                    </a:cubicBezTo>
                    <a:cubicBezTo>
                      <a:pt x="640" y="121"/>
                      <a:pt x="642" y="120"/>
                      <a:pt x="644" y="120"/>
                    </a:cubicBezTo>
                    <a:cubicBezTo>
                      <a:pt x="644" y="120"/>
                      <a:pt x="645" y="120"/>
                      <a:pt x="646" y="120"/>
                    </a:cubicBezTo>
                    <a:cubicBezTo>
                      <a:pt x="647" y="121"/>
                      <a:pt x="650" y="122"/>
                      <a:pt x="652" y="122"/>
                    </a:cubicBezTo>
                    <a:cubicBezTo>
                      <a:pt x="652" y="122"/>
                      <a:pt x="653" y="122"/>
                      <a:pt x="653" y="122"/>
                    </a:cubicBezTo>
                    <a:cubicBezTo>
                      <a:pt x="653" y="122"/>
                      <a:pt x="653" y="122"/>
                      <a:pt x="653" y="122"/>
                    </a:cubicBezTo>
                    <a:cubicBezTo>
                      <a:pt x="653" y="122"/>
                      <a:pt x="653" y="122"/>
                      <a:pt x="654" y="122"/>
                    </a:cubicBezTo>
                    <a:cubicBezTo>
                      <a:pt x="654" y="122"/>
                      <a:pt x="654" y="122"/>
                      <a:pt x="654" y="122"/>
                    </a:cubicBezTo>
                    <a:cubicBezTo>
                      <a:pt x="654" y="122"/>
                      <a:pt x="654" y="122"/>
                      <a:pt x="654" y="122"/>
                    </a:cubicBezTo>
                    <a:cubicBezTo>
                      <a:pt x="654" y="122"/>
                      <a:pt x="654" y="121"/>
                      <a:pt x="654" y="121"/>
                    </a:cubicBezTo>
                    <a:cubicBezTo>
                      <a:pt x="654" y="119"/>
                      <a:pt x="656" y="118"/>
                      <a:pt x="657" y="117"/>
                    </a:cubicBezTo>
                    <a:cubicBezTo>
                      <a:pt x="658" y="116"/>
                      <a:pt x="659" y="115"/>
                      <a:pt x="660" y="114"/>
                    </a:cubicBezTo>
                    <a:cubicBezTo>
                      <a:pt x="660" y="111"/>
                      <a:pt x="662" y="110"/>
                      <a:pt x="663" y="108"/>
                    </a:cubicBezTo>
                    <a:cubicBezTo>
                      <a:pt x="665" y="107"/>
                      <a:pt x="666" y="106"/>
                      <a:pt x="666" y="105"/>
                    </a:cubicBezTo>
                    <a:cubicBezTo>
                      <a:pt x="666" y="104"/>
                      <a:pt x="667" y="104"/>
                      <a:pt x="667" y="103"/>
                    </a:cubicBezTo>
                    <a:cubicBezTo>
                      <a:pt x="667" y="102"/>
                      <a:pt x="667" y="102"/>
                      <a:pt x="667" y="101"/>
                    </a:cubicBezTo>
                    <a:cubicBezTo>
                      <a:pt x="668" y="97"/>
                      <a:pt x="670" y="92"/>
                      <a:pt x="673" y="90"/>
                    </a:cubicBezTo>
                    <a:cubicBezTo>
                      <a:pt x="674" y="89"/>
                      <a:pt x="674" y="89"/>
                      <a:pt x="673" y="88"/>
                    </a:cubicBezTo>
                    <a:cubicBezTo>
                      <a:pt x="673" y="86"/>
                      <a:pt x="672" y="84"/>
                      <a:pt x="672" y="81"/>
                    </a:cubicBezTo>
                    <a:cubicBezTo>
                      <a:pt x="672" y="80"/>
                      <a:pt x="672" y="80"/>
                      <a:pt x="671" y="79"/>
                    </a:cubicBezTo>
                    <a:cubicBezTo>
                      <a:pt x="671" y="79"/>
                      <a:pt x="670" y="78"/>
                      <a:pt x="669" y="78"/>
                    </a:cubicBezTo>
                    <a:cubicBezTo>
                      <a:pt x="668" y="78"/>
                      <a:pt x="666" y="79"/>
                      <a:pt x="664" y="80"/>
                    </a:cubicBezTo>
                    <a:cubicBezTo>
                      <a:pt x="663" y="81"/>
                      <a:pt x="662" y="81"/>
                      <a:pt x="660" y="81"/>
                    </a:cubicBezTo>
                    <a:cubicBezTo>
                      <a:pt x="657" y="81"/>
                      <a:pt x="655" y="82"/>
                      <a:pt x="654" y="84"/>
                    </a:cubicBezTo>
                    <a:cubicBezTo>
                      <a:pt x="653" y="86"/>
                      <a:pt x="651" y="87"/>
                      <a:pt x="649" y="87"/>
                    </a:cubicBezTo>
                    <a:cubicBezTo>
                      <a:pt x="649" y="87"/>
                      <a:pt x="649" y="87"/>
                      <a:pt x="649" y="87"/>
                    </a:cubicBezTo>
                    <a:cubicBezTo>
                      <a:pt x="649" y="87"/>
                      <a:pt x="649" y="87"/>
                      <a:pt x="649" y="87"/>
                    </a:cubicBezTo>
                    <a:cubicBezTo>
                      <a:pt x="648" y="87"/>
                      <a:pt x="648" y="87"/>
                      <a:pt x="647" y="87"/>
                    </a:cubicBezTo>
                    <a:cubicBezTo>
                      <a:pt x="646" y="86"/>
                      <a:pt x="645" y="86"/>
                      <a:pt x="643" y="87"/>
                    </a:cubicBezTo>
                    <a:cubicBezTo>
                      <a:pt x="642" y="87"/>
                      <a:pt x="642" y="87"/>
                      <a:pt x="641" y="87"/>
                    </a:cubicBezTo>
                    <a:cubicBezTo>
                      <a:pt x="638" y="87"/>
                      <a:pt x="634" y="86"/>
                      <a:pt x="632" y="84"/>
                    </a:cubicBezTo>
                    <a:cubicBezTo>
                      <a:pt x="631" y="83"/>
                      <a:pt x="631" y="82"/>
                      <a:pt x="631" y="81"/>
                    </a:cubicBezTo>
                    <a:cubicBezTo>
                      <a:pt x="631" y="80"/>
                      <a:pt x="630" y="79"/>
                      <a:pt x="630" y="77"/>
                    </a:cubicBezTo>
                    <a:cubicBezTo>
                      <a:pt x="629" y="75"/>
                      <a:pt x="628" y="74"/>
                      <a:pt x="629" y="71"/>
                    </a:cubicBezTo>
                    <a:cubicBezTo>
                      <a:pt x="629" y="70"/>
                      <a:pt x="628" y="70"/>
                      <a:pt x="626" y="70"/>
                    </a:cubicBezTo>
                    <a:cubicBezTo>
                      <a:pt x="625" y="69"/>
                      <a:pt x="623" y="69"/>
                      <a:pt x="621" y="67"/>
                    </a:cubicBezTo>
                    <a:cubicBezTo>
                      <a:pt x="618" y="64"/>
                      <a:pt x="613" y="62"/>
                      <a:pt x="611" y="62"/>
                    </a:cubicBezTo>
                    <a:cubicBezTo>
                      <a:pt x="610" y="62"/>
                      <a:pt x="610" y="62"/>
                      <a:pt x="610" y="62"/>
                    </a:cubicBezTo>
                    <a:cubicBezTo>
                      <a:pt x="609" y="62"/>
                      <a:pt x="608" y="62"/>
                      <a:pt x="607" y="61"/>
                    </a:cubicBezTo>
                    <a:cubicBezTo>
                      <a:pt x="605" y="60"/>
                      <a:pt x="602" y="58"/>
                      <a:pt x="599" y="58"/>
                    </a:cubicBezTo>
                    <a:cubicBezTo>
                      <a:pt x="597" y="58"/>
                      <a:pt x="595" y="57"/>
                      <a:pt x="594" y="56"/>
                    </a:cubicBezTo>
                    <a:cubicBezTo>
                      <a:pt x="593" y="54"/>
                      <a:pt x="593" y="52"/>
                      <a:pt x="594" y="51"/>
                    </a:cubicBezTo>
                    <a:cubicBezTo>
                      <a:pt x="594" y="50"/>
                      <a:pt x="593" y="46"/>
                      <a:pt x="591" y="44"/>
                    </a:cubicBezTo>
                    <a:cubicBezTo>
                      <a:pt x="590" y="42"/>
                      <a:pt x="589" y="39"/>
                      <a:pt x="588" y="37"/>
                    </a:cubicBezTo>
                    <a:cubicBezTo>
                      <a:pt x="588" y="36"/>
                      <a:pt x="587" y="35"/>
                      <a:pt x="586" y="34"/>
                    </a:cubicBezTo>
                    <a:cubicBezTo>
                      <a:pt x="586" y="33"/>
                      <a:pt x="585" y="32"/>
                      <a:pt x="584" y="31"/>
                    </a:cubicBezTo>
                    <a:cubicBezTo>
                      <a:pt x="583" y="30"/>
                      <a:pt x="582" y="27"/>
                      <a:pt x="582" y="24"/>
                    </a:cubicBezTo>
                    <a:cubicBezTo>
                      <a:pt x="581" y="21"/>
                      <a:pt x="580" y="20"/>
                      <a:pt x="579" y="19"/>
                    </a:cubicBezTo>
                    <a:cubicBezTo>
                      <a:pt x="579" y="18"/>
                      <a:pt x="578" y="18"/>
                      <a:pt x="578" y="17"/>
                    </a:cubicBezTo>
                    <a:cubicBezTo>
                      <a:pt x="577" y="17"/>
                      <a:pt x="576" y="16"/>
                      <a:pt x="576" y="13"/>
                    </a:cubicBezTo>
                    <a:cubicBezTo>
                      <a:pt x="577" y="11"/>
                      <a:pt x="575" y="10"/>
                      <a:pt x="572" y="8"/>
                    </a:cubicBezTo>
                    <a:cubicBezTo>
                      <a:pt x="571" y="8"/>
                      <a:pt x="570" y="7"/>
                      <a:pt x="569" y="6"/>
                    </a:cubicBezTo>
                    <a:cubicBezTo>
                      <a:pt x="569" y="5"/>
                      <a:pt x="566" y="5"/>
                      <a:pt x="564" y="4"/>
                    </a:cubicBezTo>
                    <a:cubicBezTo>
                      <a:pt x="561" y="4"/>
                      <a:pt x="558" y="3"/>
                      <a:pt x="556" y="2"/>
                    </a:cubicBezTo>
                    <a:cubicBezTo>
                      <a:pt x="553" y="1"/>
                      <a:pt x="552" y="1"/>
                      <a:pt x="550" y="1"/>
                    </a:cubicBezTo>
                    <a:cubicBezTo>
                      <a:pt x="548" y="1"/>
                      <a:pt x="548" y="1"/>
                      <a:pt x="548" y="1"/>
                    </a:cubicBezTo>
                    <a:cubicBezTo>
                      <a:pt x="547" y="1"/>
                      <a:pt x="546" y="1"/>
                      <a:pt x="545" y="1"/>
                    </a:cubicBezTo>
                    <a:cubicBezTo>
                      <a:pt x="545" y="0"/>
                      <a:pt x="544" y="0"/>
                      <a:pt x="543" y="0"/>
                    </a:cubicBezTo>
                    <a:cubicBezTo>
                      <a:pt x="543" y="0"/>
                      <a:pt x="542" y="0"/>
                      <a:pt x="542" y="0"/>
                    </a:cubicBezTo>
                    <a:cubicBezTo>
                      <a:pt x="541" y="0"/>
                      <a:pt x="541" y="0"/>
                      <a:pt x="540" y="0"/>
                    </a:cubicBezTo>
                    <a:cubicBezTo>
                      <a:pt x="537" y="0"/>
                      <a:pt x="532" y="1"/>
                      <a:pt x="530" y="1"/>
                    </a:cubicBezTo>
                    <a:cubicBezTo>
                      <a:pt x="528" y="1"/>
                      <a:pt x="527" y="2"/>
                      <a:pt x="527" y="2"/>
                    </a:cubicBezTo>
                    <a:cubicBezTo>
                      <a:pt x="527" y="2"/>
                      <a:pt x="526" y="1"/>
                      <a:pt x="526" y="1"/>
                    </a:cubicBezTo>
                    <a:cubicBezTo>
                      <a:pt x="525" y="1"/>
                      <a:pt x="525" y="1"/>
                      <a:pt x="523" y="1"/>
                    </a:cubicBezTo>
                    <a:cubicBezTo>
                      <a:pt x="519" y="1"/>
                      <a:pt x="516" y="3"/>
                      <a:pt x="513" y="6"/>
                    </a:cubicBezTo>
                    <a:cubicBezTo>
                      <a:pt x="511" y="9"/>
                      <a:pt x="511" y="10"/>
                      <a:pt x="511" y="10"/>
                    </a:cubicBezTo>
                    <a:cubicBezTo>
                      <a:pt x="511" y="10"/>
                      <a:pt x="512" y="10"/>
                      <a:pt x="513" y="10"/>
                    </a:cubicBezTo>
                    <a:cubicBezTo>
                      <a:pt x="514" y="10"/>
                      <a:pt x="514" y="10"/>
                      <a:pt x="514" y="10"/>
                    </a:cubicBezTo>
                    <a:cubicBezTo>
                      <a:pt x="514" y="10"/>
                      <a:pt x="514" y="10"/>
                      <a:pt x="514" y="10"/>
                    </a:cubicBezTo>
                    <a:cubicBezTo>
                      <a:pt x="516" y="11"/>
                      <a:pt x="517" y="15"/>
                      <a:pt x="518" y="19"/>
                    </a:cubicBezTo>
                    <a:cubicBezTo>
                      <a:pt x="518" y="20"/>
                      <a:pt x="518" y="20"/>
                      <a:pt x="517" y="21"/>
                    </a:cubicBezTo>
                    <a:cubicBezTo>
                      <a:pt x="516" y="23"/>
                      <a:pt x="514" y="25"/>
                      <a:pt x="512" y="26"/>
                    </a:cubicBezTo>
                    <a:cubicBezTo>
                      <a:pt x="511" y="26"/>
                      <a:pt x="509" y="30"/>
                      <a:pt x="507" y="33"/>
                    </a:cubicBezTo>
                    <a:cubicBezTo>
                      <a:pt x="506" y="34"/>
                      <a:pt x="506" y="35"/>
                      <a:pt x="506" y="36"/>
                    </a:cubicBezTo>
                    <a:cubicBezTo>
                      <a:pt x="506" y="37"/>
                      <a:pt x="505" y="39"/>
                      <a:pt x="503" y="41"/>
                    </a:cubicBezTo>
                    <a:cubicBezTo>
                      <a:pt x="503" y="41"/>
                      <a:pt x="503" y="42"/>
                      <a:pt x="502" y="42"/>
                    </a:cubicBezTo>
                    <a:cubicBezTo>
                      <a:pt x="501" y="44"/>
                      <a:pt x="500" y="46"/>
                      <a:pt x="501" y="47"/>
                    </a:cubicBezTo>
                    <a:cubicBezTo>
                      <a:pt x="501" y="47"/>
                      <a:pt x="501" y="48"/>
                      <a:pt x="501" y="48"/>
                    </a:cubicBezTo>
                    <a:cubicBezTo>
                      <a:pt x="501" y="49"/>
                      <a:pt x="500" y="49"/>
                      <a:pt x="500" y="50"/>
                    </a:cubicBezTo>
                    <a:cubicBezTo>
                      <a:pt x="499" y="52"/>
                      <a:pt x="496" y="53"/>
                      <a:pt x="495" y="53"/>
                    </a:cubicBezTo>
                    <a:cubicBezTo>
                      <a:pt x="494" y="53"/>
                      <a:pt x="491" y="55"/>
                      <a:pt x="489" y="56"/>
                    </a:cubicBezTo>
                    <a:cubicBezTo>
                      <a:pt x="487" y="58"/>
                      <a:pt x="485" y="58"/>
                      <a:pt x="484" y="59"/>
                    </a:cubicBezTo>
                    <a:cubicBezTo>
                      <a:pt x="484" y="59"/>
                      <a:pt x="483" y="59"/>
                      <a:pt x="482" y="59"/>
                    </a:cubicBezTo>
                    <a:cubicBezTo>
                      <a:pt x="479" y="59"/>
                      <a:pt x="473" y="58"/>
                      <a:pt x="472" y="55"/>
                    </a:cubicBezTo>
                    <a:cubicBezTo>
                      <a:pt x="472" y="55"/>
                      <a:pt x="472" y="55"/>
                      <a:pt x="472" y="55"/>
                    </a:cubicBezTo>
                    <a:cubicBezTo>
                      <a:pt x="472" y="55"/>
                      <a:pt x="471" y="55"/>
                      <a:pt x="471" y="54"/>
                    </a:cubicBezTo>
                    <a:cubicBezTo>
                      <a:pt x="462" y="71"/>
                      <a:pt x="462" y="71"/>
                      <a:pt x="462" y="71"/>
                    </a:cubicBezTo>
                    <a:cubicBezTo>
                      <a:pt x="462" y="78"/>
                      <a:pt x="462" y="78"/>
                      <a:pt x="462" y="78"/>
                    </a:cubicBezTo>
                    <a:cubicBezTo>
                      <a:pt x="461" y="78"/>
                      <a:pt x="461" y="78"/>
                      <a:pt x="461" y="78"/>
                    </a:cubicBezTo>
                    <a:cubicBezTo>
                      <a:pt x="460" y="78"/>
                      <a:pt x="459" y="78"/>
                      <a:pt x="459" y="79"/>
                    </a:cubicBezTo>
                    <a:cubicBezTo>
                      <a:pt x="458" y="80"/>
                      <a:pt x="459" y="81"/>
                      <a:pt x="460" y="82"/>
                    </a:cubicBezTo>
                    <a:cubicBezTo>
                      <a:pt x="462" y="84"/>
                      <a:pt x="462" y="84"/>
                      <a:pt x="463" y="84"/>
                    </a:cubicBezTo>
                    <a:cubicBezTo>
                      <a:pt x="464" y="84"/>
                      <a:pt x="464" y="84"/>
                      <a:pt x="465" y="83"/>
                    </a:cubicBezTo>
                    <a:cubicBezTo>
                      <a:pt x="467" y="83"/>
                      <a:pt x="468" y="82"/>
                      <a:pt x="471" y="82"/>
                    </a:cubicBezTo>
                    <a:cubicBezTo>
                      <a:pt x="474" y="82"/>
                      <a:pt x="476" y="83"/>
                      <a:pt x="478" y="84"/>
                    </a:cubicBezTo>
                    <a:cubicBezTo>
                      <a:pt x="479" y="85"/>
                      <a:pt x="480" y="85"/>
                      <a:pt x="480" y="85"/>
                    </a:cubicBezTo>
                    <a:cubicBezTo>
                      <a:pt x="480" y="85"/>
                      <a:pt x="481" y="85"/>
                      <a:pt x="481" y="84"/>
                    </a:cubicBezTo>
                    <a:cubicBezTo>
                      <a:pt x="482" y="82"/>
                      <a:pt x="485" y="80"/>
                      <a:pt x="488" y="80"/>
                    </a:cubicBezTo>
                    <a:cubicBezTo>
                      <a:pt x="490" y="80"/>
                      <a:pt x="492" y="81"/>
                      <a:pt x="493" y="83"/>
                    </a:cubicBezTo>
                    <a:cubicBezTo>
                      <a:pt x="495" y="84"/>
                      <a:pt x="497" y="86"/>
                      <a:pt x="499" y="88"/>
                    </a:cubicBezTo>
                    <a:cubicBezTo>
                      <a:pt x="504" y="92"/>
                      <a:pt x="509" y="96"/>
                      <a:pt x="508" y="99"/>
                    </a:cubicBezTo>
                    <a:cubicBezTo>
                      <a:pt x="508" y="99"/>
                      <a:pt x="508" y="99"/>
                      <a:pt x="508" y="99"/>
                    </a:cubicBezTo>
                    <a:cubicBezTo>
                      <a:pt x="508" y="101"/>
                      <a:pt x="506" y="102"/>
                      <a:pt x="502" y="102"/>
                    </a:cubicBezTo>
                    <a:cubicBezTo>
                      <a:pt x="500" y="102"/>
                      <a:pt x="498" y="102"/>
                      <a:pt x="495" y="101"/>
                    </a:cubicBezTo>
                    <a:cubicBezTo>
                      <a:pt x="493" y="100"/>
                      <a:pt x="490" y="101"/>
                      <a:pt x="487" y="102"/>
                    </a:cubicBezTo>
                    <a:cubicBezTo>
                      <a:pt x="485" y="103"/>
                      <a:pt x="483" y="104"/>
                      <a:pt x="481" y="104"/>
                    </a:cubicBezTo>
                    <a:cubicBezTo>
                      <a:pt x="478" y="104"/>
                      <a:pt x="472" y="105"/>
                      <a:pt x="468" y="109"/>
                    </a:cubicBezTo>
                    <a:cubicBezTo>
                      <a:pt x="466" y="111"/>
                      <a:pt x="466" y="112"/>
                      <a:pt x="465" y="114"/>
                    </a:cubicBezTo>
                    <a:cubicBezTo>
                      <a:pt x="463" y="116"/>
                      <a:pt x="462" y="119"/>
                      <a:pt x="457" y="119"/>
                    </a:cubicBezTo>
                    <a:cubicBezTo>
                      <a:pt x="456" y="119"/>
                      <a:pt x="455" y="119"/>
                      <a:pt x="454" y="119"/>
                    </a:cubicBezTo>
                    <a:cubicBezTo>
                      <a:pt x="449" y="120"/>
                      <a:pt x="447" y="120"/>
                      <a:pt x="441" y="124"/>
                    </a:cubicBezTo>
                    <a:cubicBezTo>
                      <a:pt x="438" y="126"/>
                      <a:pt x="434" y="127"/>
                      <a:pt x="430" y="127"/>
                    </a:cubicBezTo>
                    <a:cubicBezTo>
                      <a:pt x="426" y="127"/>
                      <a:pt x="423" y="126"/>
                      <a:pt x="422" y="126"/>
                    </a:cubicBezTo>
                    <a:cubicBezTo>
                      <a:pt x="421" y="125"/>
                      <a:pt x="420" y="125"/>
                      <a:pt x="418" y="125"/>
                    </a:cubicBezTo>
                    <a:cubicBezTo>
                      <a:pt x="415" y="125"/>
                      <a:pt x="413" y="126"/>
                      <a:pt x="412" y="128"/>
                    </a:cubicBezTo>
                    <a:cubicBezTo>
                      <a:pt x="411" y="130"/>
                      <a:pt x="412" y="132"/>
                      <a:pt x="413" y="134"/>
                    </a:cubicBezTo>
                    <a:cubicBezTo>
                      <a:pt x="414" y="136"/>
                      <a:pt x="416" y="138"/>
                      <a:pt x="415" y="141"/>
                    </a:cubicBezTo>
                    <a:cubicBezTo>
                      <a:pt x="415" y="145"/>
                      <a:pt x="412" y="146"/>
                      <a:pt x="409" y="147"/>
                    </a:cubicBezTo>
                    <a:cubicBezTo>
                      <a:pt x="406" y="148"/>
                      <a:pt x="404" y="149"/>
                      <a:pt x="401" y="152"/>
                    </a:cubicBezTo>
                    <a:cubicBezTo>
                      <a:pt x="395" y="159"/>
                      <a:pt x="385" y="162"/>
                      <a:pt x="380" y="161"/>
                    </a:cubicBezTo>
                    <a:cubicBezTo>
                      <a:pt x="379" y="161"/>
                      <a:pt x="378" y="161"/>
                      <a:pt x="377" y="161"/>
                    </a:cubicBezTo>
                    <a:cubicBezTo>
                      <a:pt x="375" y="160"/>
                      <a:pt x="371" y="160"/>
                      <a:pt x="366" y="160"/>
                    </a:cubicBezTo>
                    <a:cubicBezTo>
                      <a:pt x="362" y="160"/>
                      <a:pt x="358" y="160"/>
                      <a:pt x="355" y="162"/>
                    </a:cubicBezTo>
                    <a:cubicBezTo>
                      <a:pt x="351" y="164"/>
                      <a:pt x="348" y="166"/>
                      <a:pt x="345" y="168"/>
                    </a:cubicBezTo>
                    <a:cubicBezTo>
                      <a:pt x="344" y="168"/>
                      <a:pt x="343" y="169"/>
                      <a:pt x="342" y="169"/>
                    </a:cubicBezTo>
                    <a:cubicBezTo>
                      <a:pt x="342" y="169"/>
                      <a:pt x="342" y="170"/>
                      <a:pt x="342" y="170"/>
                    </a:cubicBezTo>
                    <a:cubicBezTo>
                      <a:pt x="341" y="170"/>
                      <a:pt x="341" y="171"/>
                      <a:pt x="340" y="171"/>
                    </a:cubicBezTo>
                    <a:cubicBezTo>
                      <a:pt x="340" y="171"/>
                      <a:pt x="340" y="171"/>
                      <a:pt x="339" y="171"/>
                    </a:cubicBezTo>
                    <a:cubicBezTo>
                      <a:pt x="339" y="171"/>
                      <a:pt x="338" y="172"/>
                      <a:pt x="338" y="172"/>
                    </a:cubicBezTo>
                    <a:cubicBezTo>
                      <a:pt x="338" y="172"/>
                      <a:pt x="337" y="172"/>
                      <a:pt x="337" y="172"/>
                    </a:cubicBezTo>
                    <a:cubicBezTo>
                      <a:pt x="337" y="172"/>
                      <a:pt x="336" y="172"/>
                      <a:pt x="336" y="172"/>
                    </a:cubicBezTo>
                    <a:cubicBezTo>
                      <a:pt x="336" y="172"/>
                      <a:pt x="336" y="172"/>
                      <a:pt x="336" y="172"/>
                    </a:cubicBezTo>
                    <a:cubicBezTo>
                      <a:pt x="335" y="172"/>
                      <a:pt x="335" y="172"/>
                      <a:pt x="335" y="172"/>
                    </a:cubicBezTo>
                    <a:cubicBezTo>
                      <a:pt x="333" y="172"/>
                      <a:pt x="332" y="171"/>
                      <a:pt x="331" y="170"/>
                    </a:cubicBezTo>
                    <a:cubicBezTo>
                      <a:pt x="330" y="168"/>
                      <a:pt x="329" y="167"/>
                      <a:pt x="326" y="168"/>
                    </a:cubicBezTo>
                    <a:cubicBezTo>
                      <a:pt x="326" y="168"/>
                      <a:pt x="325" y="168"/>
                      <a:pt x="324" y="168"/>
                    </a:cubicBezTo>
                    <a:cubicBezTo>
                      <a:pt x="324" y="168"/>
                      <a:pt x="323" y="168"/>
                      <a:pt x="323" y="168"/>
                    </a:cubicBezTo>
                    <a:cubicBezTo>
                      <a:pt x="323" y="168"/>
                      <a:pt x="323" y="168"/>
                      <a:pt x="322" y="168"/>
                    </a:cubicBezTo>
                    <a:cubicBezTo>
                      <a:pt x="322" y="168"/>
                      <a:pt x="321" y="168"/>
                      <a:pt x="320" y="167"/>
                    </a:cubicBezTo>
                    <a:cubicBezTo>
                      <a:pt x="320" y="167"/>
                      <a:pt x="320" y="167"/>
                      <a:pt x="319" y="167"/>
                    </a:cubicBezTo>
                    <a:cubicBezTo>
                      <a:pt x="319" y="167"/>
                      <a:pt x="318" y="167"/>
                      <a:pt x="317" y="166"/>
                    </a:cubicBezTo>
                    <a:cubicBezTo>
                      <a:pt x="317" y="166"/>
                      <a:pt x="317" y="166"/>
                      <a:pt x="317" y="166"/>
                    </a:cubicBezTo>
                    <a:cubicBezTo>
                      <a:pt x="316" y="166"/>
                      <a:pt x="315" y="165"/>
                      <a:pt x="314" y="165"/>
                    </a:cubicBezTo>
                    <a:cubicBezTo>
                      <a:pt x="313" y="164"/>
                      <a:pt x="312" y="164"/>
                      <a:pt x="310" y="164"/>
                    </a:cubicBezTo>
                    <a:cubicBezTo>
                      <a:pt x="310" y="164"/>
                      <a:pt x="309" y="164"/>
                      <a:pt x="309" y="164"/>
                    </a:cubicBezTo>
                    <a:cubicBezTo>
                      <a:pt x="307" y="164"/>
                      <a:pt x="305" y="164"/>
                      <a:pt x="302" y="162"/>
                    </a:cubicBezTo>
                    <a:cubicBezTo>
                      <a:pt x="301" y="161"/>
                      <a:pt x="300" y="160"/>
                      <a:pt x="298" y="160"/>
                    </a:cubicBezTo>
                    <a:cubicBezTo>
                      <a:pt x="294" y="159"/>
                      <a:pt x="290" y="158"/>
                      <a:pt x="286" y="158"/>
                    </a:cubicBezTo>
                    <a:cubicBezTo>
                      <a:pt x="286" y="158"/>
                      <a:pt x="286" y="158"/>
                      <a:pt x="286" y="158"/>
                    </a:cubicBezTo>
                    <a:cubicBezTo>
                      <a:pt x="284" y="158"/>
                      <a:pt x="283" y="158"/>
                      <a:pt x="282" y="158"/>
                    </a:cubicBezTo>
                    <a:cubicBezTo>
                      <a:pt x="280" y="157"/>
                      <a:pt x="274" y="157"/>
                      <a:pt x="269" y="157"/>
                    </a:cubicBezTo>
                    <a:cubicBezTo>
                      <a:pt x="264" y="157"/>
                      <a:pt x="258" y="157"/>
                      <a:pt x="255" y="157"/>
                    </a:cubicBezTo>
                    <a:cubicBezTo>
                      <a:pt x="255" y="157"/>
                      <a:pt x="254" y="157"/>
                      <a:pt x="254" y="157"/>
                    </a:cubicBezTo>
                    <a:cubicBezTo>
                      <a:pt x="253" y="157"/>
                      <a:pt x="252" y="157"/>
                      <a:pt x="252" y="157"/>
                    </a:cubicBezTo>
                    <a:cubicBezTo>
                      <a:pt x="251" y="157"/>
                      <a:pt x="249" y="157"/>
                      <a:pt x="248" y="157"/>
                    </a:cubicBezTo>
                    <a:cubicBezTo>
                      <a:pt x="247" y="157"/>
                      <a:pt x="246" y="157"/>
                      <a:pt x="245" y="157"/>
                    </a:cubicBezTo>
                    <a:cubicBezTo>
                      <a:pt x="245" y="157"/>
                      <a:pt x="245" y="157"/>
                      <a:pt x="245" y="157"/>
                    </a:cubicBezTo>
                    <a:cubicBezTo>
                      <a:pt x="245" y="157"/>
                      <a:pt x="245" y="157"/>
                      <a:pt x="245" y="157"/>
                    </a:cubicBezTo>
                    <a:cubicBezTo>
                      <a:pt x="244" y="157"/>
                      <a:pt x="244" y="157"/>
                      <a:pt x="244" y="157"/>
                    </a:cubicBezTo>
                    <a:cubicBezTo>
                      <a:pt x="244" y="157"/>
                      <a:pt x="244" y="157"/>
                      <a:pt x="244" y="157"/>
                    </a:cubicBezTo>
                    <a:cubicBezTo>
                      <a:pt x="244" y="157"/>
                      <a:pt x="244" y="157"/>
                      <a:pt x="244" y="157"/>
                    </a:cubicBezTo>
                    <a:cubicBezTo>
                      <a:pt x="243" y="157"/>
                      <a:pt x="243" y="157"/>
                      <a:pt x="243" y="157"/>
                    </a:cubicBezTo>
                    <a:cubicBezTo>
                      <a:pt x="243" y="157"/>
                      <a:pt x="243" y="157"/>
                      <a:pt x="243" y="157"/>
                    </a:cubicBezTo>
                    <a:cubicBezTo>
                      <a:pt x="243" y="157"/>
                      <a:pt x="242" y="157"/>
                      <a:pt x="242" y="157"/>
                    </a:cubicBezTo>
                    <a:cubicBezTo>
                      <a:pt x="242" y="157"/>
                      <a:pt x="242" y="157"/>
                      <a:pt x="242" y="157"/>
                    </a:cubicBezTo>
                    <a:cubicBezTo>
                      <a:pt x="242" y="157"/>
                      <a:pt x="242" y="157"/>
                      <a:pt x="241" y="157"/>
                    </a:cubicBezTo>
                    <a:cubicBezTo>
                      <a:pt x="241" y="157"/>
                      <a:pt x="241" y="157"/>
                      <a:pt x="241" y="157"/>
                    </a:cubicBezTo>
                    <a:cubicBezTo>
                      <a:pt x="241" y="156"/>
                      <a:pt x="241" y="156"/>
                      <a:pt x="241" y="156"/>
                    </a:cubicBezTo>
                    <a:cubicBezTo>
                      <a:pt x="241" y="156"/>
                      <a:pt x="241" y="156"/>
                      <a:pt x="240" y="156"/>
                    </a:cubicBezTo>
                    <a:cubicBezTo>
                      <a:pt x="240" y="156"/>
                      <a:pt x="240" y="156"/>
                      <a:pt x="240" y="156"/>
                    </a:cubicBezTo>
                    <a:cubicBezTo>
                      <a:pt x="240" y="156"/>
                      <a:pt x="240" y="156"/>
                      <a:pt x="240" y="156"/>
                    </a:cubicBezTo>
                    <a:cubicBezTo>
                      <a:pt x="240" y="155"/>
                      <a:pt x="240" y="155"/>
                      <a:pt x="240" y="155"/>
                    </a:cubicBezTo>
                    <a:cubicBezTo>
                      <a:pt x="239" y="154"/>
                      <a:pt x="239" y="153"/>
                      <a:pt x="238" y="152"/>
                    </a:cubicBezTo>
                    <a:cubicBezTo>
                      <a:pt x="236" y="150"/>
                      <a:pt x="234" y="147"/>
                      <a:pt x="233" y="143"/>
                    </a:cubicBezTo>
                    <a:cubicBezTo>
                      <a:pt x="232" y="138"/>
                      <a:pt x="229" y="135"/>
                      <a:pt x="225" y="134"/>
                    </a:cubicBezTo>
                    <a:cubicBezTo>
                      <a:pt x="223" y="134"/>
                      <a:pt x="222" y="133"/>
                      <a:pt x="221" y="131"/>
                    </a:cubicBezTo>
                    <a:cubicBezTo>
                      <a:pt x="220" y="130"/>
                      <a:pt x="219" y="130"/>
                      <a:pt x="218" y="129"/>
                    </a:cubicBezTo>
                    <a:cubicBezTo>
                      <a:pt x="217" y="129"/>
                      <a:pt x="216" y="129"/>
                      <a:pt x="216" y="128"/>
                    </a:cubicBezTo>
                    <a:cubicBezTo>
                      <a:pt x="214" y="126"/>
                      <a:pt x="213" y="124"/>
                      <a:pt x="210" y="124"/>
                    </a:cubicBezTo>
                    <a:cubicBezTo>
                      <a:pt x="206" y="124"/>
                      <a:pt x="186" y="123"/>
                      <a:pt x="183" y="118"/>
                    </a:cubicBezTo>
                    <a:cubicBezTo>
                      <a:pt x="182" y="115"/>
                      <a:pt x="183" y="113"/>
                      <a:pt x="184" y="111"/>
                    </a:cubicBezTo>
                    <a:cubicBezTo>
                      <a:pt x="185" y="110"/>
                      <a:pt x="186" y="109"/>
                      <a:pt x="186" y="108"/>
                    </a:cubicBezTo>
                    <a:cubicBezTo>
                      <a:pt x="186" y="106"/>
                      <a:pt x="186" y="104"/>
                      <a:pt x="187" y="103"/>
                    </a:cubicBezTo>
                    <a:cubicBezTo>
                      <a:pt x="187" y="100"/>
                      <a:pt x="188" y="98"/>
                      <a:pt x="187" y="97"/>
                    </a:cubicBezTo>
                    <a:cubicBezTo>
                      <a:pt x="185" y="96"/>
                      <a:pt x="181" y="92"/>
                      <a:pt x="181" y="88"/>
                    </a:cubicBezTo>
                    <a:cubicBezTo>
                      <a:pt x="180" y="85"/>
                      <a:pt x="175" y="81"/>
                      <a:pt x="172" y="81"/>
                    </a:cubicBezTo>
                    <a:cubicBezTo>
                      <a:pt x="168" y="81"/>
                      <a:pt x="164" y="78"/>
                      <a:pt x="161" y="75"/>
                    </a:cubicBezTo>
                    <a:cubicBezTo>
                      <a:pt x="160" y="75"/>
                      <a:pt x="159" y="74"/>
                      <a:pt x="159" y="74"/>
                    </a:cubicBezTo>
                    <a:cubicBezTo>
                      <a:pt x="156" y="72"/>
                      <a:pt x="154" y="70"/>
                      <a:pt x="153" y="64"/>
                    </a:cubicBezTo>
                    <a:cubicBezTo>
                      <a:pt x="153" y="64"/>
                      <a:pt x="152" y="64"/>
                      <a:pt x="152" y="64"/>
                    </a:cubicBezTo>
                    <a:cubicBezTo>
                      <a:pt x="152" y="64"/>
                      <a:pt x="152" y="64"/>
                      <a:pt x="151" y="64"/>
                    </a:cubicBezTo>
                    <a:cubicBezTo>
                      <a:pt x="150" y="63"/>
                      <a:pt x="149" y="63"/>
                      <a:pt x="149" y="63"/>
                    </a:cubicBezTo>
                    <a:cubicBezTo>
                      <a:pt x="149" y="63"/>
                      <a:pt x="148" y="63"/>
                      <a:pt x="148" y="63"/>
                    </a:cubicBezTo>
                    <a:cubicBezTo>
                      <a:pt x="148" y="63"/>
                      <a:pt x="147" y="63"/>
                      <a:pt x="147" y="63"/>
                    </a:cubicBezTo>
                    <a:cubicBezTo>
                      <a:pt x="147" y="63"/>
                      <a:pt x="147" y="62"/>
                      <a:pt x="147" y="62"/>
                    </a:cubicBezTo>
                    <a:cubicBezTo>
                      <a:pt x="146" y="62"/>
                      <a:pt x="146" y="62"/>
                      <a:pt x="146" y="62"/>
                    </a:cubicBezTo>
                    <a:cubicBezTo>
                      <a:pt x="146" y="62"/>
                      <a:pt x="146" y="63"/>
                      <a:pt x="146" y="63"/>
                    </a:cubicBezTo>
                    <a:cubicBezTo>
                      <a:pt x="146" y="63"/>
                      <a:pt x="146" y="63"/>
                      <a:pt x="146" y="63"/>
                    </a:cubicBezTo>
                    <a:cubicBezTo>
                      <a:pt x="145" y="64"/>
                      <a:pt x="145" y="64"/>
                      <a:pt x="145" y="65"/>
                    </a:cubicBezTo>
                    <a:cubicBezTo>
                      <a:pt x="144" y="66"/>
                      <a:pt x="143" y="67"/>
                      <a:pt x="143" y="6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0" name="Freeform 230">
                <a:extLst>
                  <a:ext uri="{FF2B5EF4-FFF2-40B4-BE49-F238E27FC236}">
                    <a16:creationId xmlns:a16="http://schemas.microsoft.com/office/drawing/2014/main" id="{8BD8CAA0-F82E-4FDD-A391-B8368D3C4BE3}"/>
                  </a:ext>
                </a:extLst>
              </p:cNvPr>
              <p:cNvSpPr>
                <a:spLocks/>
              </p:cNvSpPr>
              <p:nvPr/>
            </p:nvSpPr>
            <p:spPr bwMode="auto">
              <a:xfrm>
                <a:off x="7154490" y="3445946"/>
                <a:ext cx="184944" cy="78620"/>
              </a:xfrm>
              <a:custGeom>
                <a:avLst/>
                <a:gdLst>
                  <a:gd name="T0" fmla="*/ 64 w 74"/>
                  <a:gd name="T1" fmla="*/ 17 h 32"/>
                  <a:gd name="T2" fmla="*/ 63 w 74"/>
                  <a:gd name="T3" fmla="*/ 14 h 32"/>
                  <a:gd name="T4" fmla="*/ 60 w 74"/>
                  <a:gd name="T5" fmla="*/ 13 h 32"/>
                  <a:gd name="T6" fmla="*/ 56 w 74"/>
                  <a:gd name="T7" fmla="*/ 12 h 32"/>
                  <a:gd name="T8" fmla="*/ 46 w 74"/>
                  <a:gd name="T9" fmla="*/ 14 h 32"/>
                  <a:gd name="T10" fmla="*/ 40 w 74"/>
                  <a:gd name="T11" fmla="*/ 10 h 32"/>
                  <a:gd name="T12" fmla="*/ 30 w 74"/>
                  <a:gd name="T13" fmla="*/ 5 h 32"/>
                  <a:gd name="T14" fmla="*/ 22 w 74"/>
                  <a:gd name="T15" fmla="*/ 5 h 32"/>
                  <a:gd name="T16" fmla="*/ 2 w 74"/>
                  <a:gd name="T17" fmla="*/ 0 h 32"/>
                  <a:gd name="T18" fmla="*/ 2 w 74"/>
                  <a:gd name="T19" fmla="*/ 0 h 32"/>
                  <a:gd name="T20" fmla="*/ 1 w 74"/>
                  <a:gd name="T21" fmla="*/ 1 h 32"/>
                  <a:gd name="T22" fmla="*/ 6 w 74"/>
                  <a:gd name="T23" fmla="*/ 3 h 32"/>
                  <a:gd name="T24" fmla="*/ 19 w 74"/>
                  <a:gd name="T25" fmla="*/ 16 h 32"/>
                  <a:gd name="T26" fmla="*/ 19 w 74"/>
                  <a:gd name="T27" fmla="*/ 26 h 32"/>
                  <a:gd name="T28" fmla="*/ 21 w 74"/>
                  <a:gd name="T29" fmla="*/ 26 h 32"/>
                  <a:gd name="T30" fmla="*/ 29 w 74"/>
                  <a:gd name="T31" fmla="*/ 25 h 32"/>
                  <a:gd name="T32" fmla="*/ 36 w 74"/>
                  <a:gd name="T33" fmla="*/ 29 h 32"/>
                  <a:gd name="T34" fmla="*/ 38 w 74"/>
                  <a:gd name="T35" fmla="*/ 32 h 32"/>
                  <a:gd name="T36" fmla="*/ 42 w 74"/>
                  <a:gd name="T37" fmla="*/ 31 h 32"/>
                  <a:gd name="T38" fmla="*/ 51 w 74"/>
                  <a:gd name="T39" fmla="*/ 30 h 32"/>
                  <a:gd name="T40" fmla="*/ 53 w 74"/>
                  <a:gd name="T41" fmla="*/ 30 h 32"/>
                  <a:gd name="T42" fmla="*/ 55 w 74"/>
                  <a:gd name="T43" fmla="*/ 30 h 32"/>
                  <a:gd name="T44" fmla="*/ 57 w 74"/>
                  <a:gd name="T45" fmla="*/ 31 h 32"/>
                  <a:gd name="T46" fmla="*/ 57 w 74"/>
                  <a:gd name="T47" fmla="*/ 30 h 32"/>
                  <a:gd name="T48" fmla="*/ 58 w 74"/>
                  <a:gd name="T49" fmla="*/ 29 h 32"/>
                  <a:gd name="T50" fmla="*/ 60 w 74"/>
                  <a:gd name="T51" fmla="*/ 28 h 32"/>
                  <a:gd name="T52" fmla="*/ 71 w 74"/>
                  <a:gd name="T53" fmla="*/ 32 h 32"/>
                  <a:gd name="T54" fmla="*/ 72 w 74"/>
                  <a:gd name="T55" fmla="*/ 30 h 32"/>
                  <a:gd name="T56" fmla="*/ 70 w 74"/>
                  <a:gd name="T57" fmla="*/ 27 h 32"/>
                  <a:gd name="T58" fmla="*/ 70 w 74"/>
                  <a:gd name="T59" fmla="*/ 26 h 32"/>
                  <a:gd name="T60" fmla="*/ 71 w 74"/>
                  <a:gd name="T61" fmla="*/ 25 h 32"/>
                  <a:gd name="T62" fmla="*/ 72 w 74"/>
                  <a:gd name="T63" fmla="*/ 24 h 32"/>
                  <a:gd name="T64" fmla="*/ 67 w 74"/>
                  <a:gd name="T65" fmla="*/ 21 h 32"/>
                  <a:gd name="T66" fmla="*/ 66 w 74"/>
                  <a:gd name="T6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32">
                    <a:moveTo>
                      <a:pt x="66" y="21"/>
                    </a:moveTo>
                    <a:cubicBezTo>
                      <a:pt x="65" y="21"/>
                      <a:pt x="64" y="19"/>
                      <a:pt x="64" y="17"/>
                    </a:cubicBezTo>
                    <a:cubicBezTo>
                      <a:pt x="64" y="17"/>
                      <a:pt x="64" y="16"/>
                      <a:pt x="64" y="16"/>
                    </a:cubicBezTo>
                    <a:cubicBezTo>
                      <a:pt x="63" y="15"/>
                      <a:pt x="63" y="14"/>
                      <a:pt x="63" y="14"/>
                    </a:cubicBezTo>
                    <a:cubicBezTo>
                      <a:pt x="63" y="14"/>
                      <a:pt x="63" y="14"/>
                      <a:pt x="63" y="14"/>
                    </a:cubicBezTo>
                    <a:cubicBezTo>
                      <a:pt x="61" y="14"/>
                      <a:pt x="61" y="13"/>
                      <a:pt x="60" y="13"/>
                    </a:cubicBezTo>
                    <a:cubicBezTo>
                      <a:pt x="60" y="13"/>
                      <a:pt x="59" y="12"/>
                      <a:pt x="59" y="12"/>
                    </a:cubicBezTo>
                    <a:cubicBezTo>
                      <a:pt x="58" y="12"/>
                      <a:pt x="57" y="12"/>
                      <a:pt x="56" y="12"/>
                    </a:cubicBezTo>
                    <a:cubicBezTo>
                      <a:pt x="50" y="13"/>
                      <a:pt x="48" y="13"/>
                      <a:pt x="48" y="14"/>
                    </a:cubicBezTo>
                    <a:cubicBezTo>
                      <a:pt x="47" y="14"/>
                      <a:pt x="47" y="14"/>
                      <a:pt x="46" y="14"/>
                    </a:cubicBezTo>
                    <a:cubicBezTo>
                      <a:pt x="45" y="14"/>
                      <a:pt x="44" y="13"/>
                      <a:pt x="43" y="12"/>
                    </a:cubicBezTo>
                    <a:cubicBezTo>
                      <a:pt x="42" y="11"/>
                      <a:pt x="41" y="10"/>
                      <a:pt x="40" y="10"/>
                    </a:cubicBezTo>
                    <a:cubicBezTo>
                      <a:pt x="37" y="10"/>
                      <a:pt x="34" y="7"/>
                      <a:pt x="32" y="5"/>
                    </a:cubicBezTo>
                    <a:cubicBezTo>
                      <a:pt x="32" y="5"/>
                      <a:pt x="32" y="5"/>
                      <a:pt x="30" y="5"/>
                    </a:cubicBezTo>
                    <a:cubicBezTo>
                      <a:pt x="29" y="5"/>
                      <a:pt x="27" y="5"/>
                      <a:pt x="26" y="5"/>
                    </a:cubicBezTo>
                    <a:cubicBezTo>
                      <a:pt x="25" y="5"/>
                      <a:pt x="23" y="5"/>
                      <a:pt x="22" y="5"/>
                    </a:cubicBezTo>
                    <a:cubicBezTo>
                      <a:pt x="18" y="5"/>
                      <a:pt x="16" y="5"/>
                      <a:pt x="15" y="4"/>
                    </a:cubicBezTo>
                    <a:cubicBezTo>
                      <a:pt x="12" y="2"/>
                      <a:pt x="6" y="0"/>
                      <a:pt x="2" y="0"/>
                    </a:cubicBezTo>
                    <a:cubicBezTo>
                      <a:pt x="2" y="0"/>
                      <a:pt x="2" y="0"/>
                      <a:pt x="2" y="0"/>
                    </a:cubicBezTo>
                    <a:cubicBezTo>
                      <a:pt x="2" y="0"/>
                      <a:pt x="2" y="0"/>
                      <a:pt x="2" y="0"/>
                    </a:cubicBezTo>
                    <a:cubicBezTo>
                      <a:pt x="2" y="1"/>
                      <a:pt x="2" y="1"/>
                      <a:pt x="1" y="1"/>
                    </a:cubicBezTo>
                    <a:cubicBezTo>
                      <a:pt x="1" y="1"/>
                      <a:pt x="1" y="1"/>
                      <a:pt x="1" y="1"/>
                    </a:cubicBezTo>
                    <a:cubicBezTo>
                      <a:pt x="1" y="1"/>
                      <a:pt x="1" y="1"/>
                      <a:pt x="0" y="1"/>
                    </a:cubicBezTo>
                    <a:cubicBezTo>
                      <a:pt x="2" y="2"/>
                      <a:pt x="4" y="3"/>
                      <a:pt x="6" y="3"/>
                    </a:cubicBezTo>
                    <a:cubicBezTo>
                      <a:pt x="11" y="4"/>
                      <a:pt x="15" y="6"/>
                      <a:pt x="16" y="11"/>
                    </a:cubicBezTo>
                    <a:cubicBezTo>
                      <a:pt x="17" y="14"/>
                      <a:pt x="18" y="15"/>
                      <a:pt x="19" y="16"/>
                    </a:cubicBezTo>
                    <a:cubicBezTo>
                      <a:pt x="21" y="18"/>
                      <a:pt x="22" y="19"/>
                      <a:pt x="21" y="23"/>
                    </a:cubicBezTo>
                    <a:cubicBezTo>
                      <a:pt x="20" y="24"/>
                      <a:pt x="20" y="25"/>
                      <a:pt x="19" y="26"/>
                    </a:cubicBezTo>
                    <a:cubicBezTo>
                      <a:pt x="20" y="26"/>
                      <a:pt x="20" y="26"/>
                      <a:pt x="20" y="26"/>
                    </a:cubicBezTo>
                    <a:cubicBezTo>
                      <a:pt x="20" y="26"/>
                      <a:pt x="21" y="26"/>
                      <a:pt x="21" y="26"/>
                    </a:cubicBezTo>
                    <a:cubicBezTo>
                      <a:pt x="22" y="26"/>
                      <a:pt x="23" y="26"/>
                      <a:pt x="23" y="26"/>
                    </a:cubicBezTo>
                    <a:cubicBezTo>
                      <a:pt x="27" y="26"/>
                      <a:pt x="28" y="25"/>
                      <a:pt x="29" y="25"/>
                    </a:cubicBezTo>
                    <a:cubicBezTo>
                      <a:pt x="29" y="25"/>
                      <a:pt x="30" y="25"/>
                      <a:pt x="31" y="25"/>
                    </a:cubicBezTo>
                    <a:cubicBezTo>
                      <a:pt x="33" y="25"/>
                      <a:pt x="34" y="27"/>
                      <a:pt x="36" y="29"/>
                    </a:cubicBezTo>
                    <a:cubicBezTo>
                      <a:pt x="37" y="30"/>
                      <a:pt x="37" y="31"/>
                      <a:pt x="38" y="32"/>
                    </a:cubicBezTo>
                    <a:cubicBezTo>
                      <a:pt x="38" y="32"/>
                      <a:pt x="38" y="32"/>
                      <a:pt x="38" y="32"/>
                    </a:cubicBezTo>
                    <a:cubicBezTo>
                      <a:pt x="38" y="32"/>
                      <a:pt x="38" y="32"/>
                      <a:pt x="38" y="32"/>
                    </a:cubicBezTo>
                    <a:cubicBezTo>
                      <a:pt x="40" y="32"/>
                      <a:pt x="41" y="31"/>
                      <a:pt x="42" y="31"/>
                    </a:cubicBezTo>
                    <a:cubicBezTo>
                      <a:pt x="44" y="31"/>
                      <a:pt x="46" y="30"/>
                      <a:pt x="49" y="30"/>
                    </a:cubicBezTo>
                    <a:cubicBezTo>
                      <a:pt x="49" y="30"/>
                      <a:pt x="50" y="30"/>
                      <a:pt x="51" y="30"/>
                    </a:cubicBezTo>
                    <a:cubicBezTo>
                      <a:pt x="51" y="30"/>
                      <a:pt x="51" y="30"/>
                      <a:pt x="52" y="30"/>
                    </a:cubicBezTo>
                    <a:cubicBezTo>
                      <a:pt x="52" y="30"/>
                      <a:pt x="52" y="30"/>
                      <a:pt x="53" y="30"/>
                    </a:cubicBezTo>
                    <a:cubicBezTo>
                      <a:pt x="53" y="30"/>
                      <a:pt x="54" y="30"/>
                      <a:pt x="54" y="30"/>
                    </a:cubicBezTo>
                    <a:cubicBezTo>
                      <a:pt x="55" y="30"/>
                      <a:pt x="55" y="30"/>
                      <a:pt x="55" y="30"/>
                    </a:cubicBezTo>
                    <a:cubicBezTo>
                      <a:pt x="56" y="30"/>
                      <a:pt x="56" y="30"/>
                      <a:pt x="57" y="30"/>
                    </a:cubicBezTo>
                    <a:cubicBezTo>
                      <a:pt x="57" y="31"/>
                      <a:pt x="57" y="31"/>
                      <a:pt x="57" y="31"/>
                    </a:cubicBezTo>
                    <a:cubicBezTo>
                      <a:pt x="57" y="31"/>
                      <a:pt x="57" y="30"/>
                      <a:pt x="57" y="30"/>
                    </a:cubicBezTo>
                    <a:cubicBezTo>
                      <a:pt x="57" y="30"/>
                      <a:pt x="57" y="30"/>
                      <a:pt x="57" y="30"/>
                    </a:cubicBezTo>
                    <a:cubicBezTo>
                      <a:pt x="57" y="30"/>
                      <a:pt x="57" y="29"/>
                      <a:pt x="57" y="29"/>
                    </a:cubicBezTo>
                    <a:cubicBezTo>
                      <a:pt x="57" y="29"/>
                      <a:pt x="57" y="29"/>
                      <a:pt x="58" y="29"/>
                    </a:cubicBezTo>
                    <a:cubicBezTo>
                      <a:pt x="58" y="28"/>
                      <a:pt x="58" y="28"/>
                      <a:pt x="59" y="28"/>
                    </a:cubicBezTo>
                    <a:cubicBezTo>
                      <a:pt x="59" y="28"/>
                      <a:pt x="59" y="28"/>
                      <a:pt x="60" y="28"/>
                    </a:cubicBezTo>
                    <a:cubicBezTo>
                      <a:pt x="62" y="28"/>
                      <a:pt x="65" y="30"/>
                      <a:pt x="67" y="31"/>
                    </a:cubicBezTo>
                    <a:cubicBezTo>
                      <a:pt x="67" y="32"/>
                      <a:pt x="69" y="32"/>
                      <a:pt x="71" y="32"/>
                    </a:cubicBezTo>
                    <a:cubicBezTo>
                      <a:pt x="72" y="32"/>
                      <a:pt x="73" y="32"/>
                      <a:pt x="74" y="32"/>
                    </a:cubicBezTo>
                    <a:cubicBezTo>
                      <a:pt x="74" y="31"/>
                      <a:pt x="73" y="31"/>
                      <a:pt x="72" y="30"/>
                    </a:cubicBezTo>
                    <a:cubicBezTo>
                      <a:pt x="71" y="29"/>
                      <a:pt x="71" y="29"/>
                      <a:pt x="70" y="28"/>
                    </a:cubicBezTo>
                    <a:cubicBezTo>
                      <a:pt x="70" y="28"/>
                      <a:pt x="70" y="27"/>
                      <a:pt x="70" y="27"/>
                    </a:cubicBezTo>
                    <a:cubicBezTo>
                      <a:pt x="70" y="27"/>
                      <a:pt x="70" y="27"/>
                      <a:pt x="70" y="27"/>
                    </a:cubicBezTo>
                    <a:cubicBezTo>
                      <a:pt x="70" y="27"/>
                      <a:pt x="70" y="26"/>
                      <a:pt x="70" y="26"/>
                    </a:cubicBezTo>
                    <a:cubicBezTo>
                      <a:pt x="70" y="26"/>
                      <a:pt x="70" y="26"/>
                      <a:pt x="70" y="26"/>
                    </a:cubicBezTo>
                    <a:cubicBezTo>
                      <a:pt x="70" y="25"/>
                      <a:pt x="71" y="25"/>
                      <a:pt x="71" y="25"/>
                    </a:cubicBezTo>
                    <a:cubicBezTo>
                      <a:pt x="71" y="24"/>
                      <a:pt x="71" y="24"/>
                      <a:pt x="71" y="24"/>
                    </a:cubicBezTo>
                    <a:cubicBezTo>
                      <a:pt x="71" y="24"/>
                      <a:pt x="71" y="24"/>
                      <a:pt x="72" y="24"/>
                    </a:cubicBezTo>
                    <a:cubicBezTo>
                      <a:pt x="71" y="23"/>
                      <a:pt x="71" y="23"/>
                      <a:pt x="70" y="23"/>
                    </a:cubicBezTo>
                    <a:cubicBezTo>
                      <a:pt x="69" y="22"/>
                      <a:pt x="68" y="21"/>
                      <a:pt x="67" y="21"/>
                    </a:cubicBezTo>
                    <a:cubicBezTo>
                      <a:pt x="67" y="21"/>
                      <a:pt x="67" y="21"/>
                      <a:pt x="66" y="21"/>
                    </a:cubicBezTo>
                    <a:cubicBezTo>
                      <a:pt x="66" y="21"/>
                      <a:pt x="66" y="21"/>
                      <a:pt x="66" y="2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1" name="Freeform 231">
                <a:extLst>
                  <a:ext uri="{FF2B5EF4-FFF2-40B4-BE49-F238E27FC236}">
                    <a16:creationId xmlns:a16="http://schemas.microsoft.com/office/drawing/2014/main" id="{C84DF730-CD12-4B8D-9674-8C923DC4E95C}"/>
                  </a:ext>
                </a:extLst>
              </p:cNvPr>
              <p:cNvSpPr>
                <a:spLocks/>
              </p:cNvSpPr>
              <p:nvPr/>
            </p:nvSpPr>
            <p:spPr bwMode="auto">
              <a:xfrm>
                <a:off x="6181852" y="2307085"/>
                <a:ext cx="721803" cy="595263"/>
              </a:xfrm>
              <a:custGeom>
                <a:avLst/>
                <a:gdLst>
                  <a:gd name="T0" fmla="*/ 2 w 288"/>
                  <a:gd name="T1" fmla="*/ 188 h 241"/>
                  <a:gd name="T2" fmla="*/ 1 w 288"/>
                  <a:gd name="T3" fmla="*/ 201 h 241"/>
                  <a:gd name="T4" fmla="*/ 8 w 288"/>
                  <a:gd name="T5" fmla="*/ 207 h 241"/>
                  <a:gd name="T6" fmla="*/ 12 w 288"/>
                  <a:gd name="T7" fmla="*/ 210 h 241"/>
                  <a:gd name="T8" fmla="*/ 3 w 288"/>
                  <a:gd name="T9" fmla="*/ 212 h 241"/>
                  <a:gd name="T10" fmla="*/ 10 w 288"/>
                  <a:gd name="T11" fmla="*/ 217 h 241"/>
                  <a:gd name="T12" fmla="*/ 7 w 288"/>
                  <a:gd name="T13" fmla="*/ 229 h 241"/>
                  <a:gd name="T14" fmla="*/ 54 w 288"/>
                  <a:gd name="T15" fmla="*/ 224 h 241"/>
                  <a:gd name="T16" fmla="*/ 63 w 288"/>
                  <a:gd name="T17" fmla="*/ 215 h 241"/>
                  <a:gd name="T18" fmla="*/ 73 w 288"/>
                  <a:gd name="T19" fmla="*/ 226 h 241"/>
                  <a:gd name="T20" fmla="*/ 81 w 288"/>
                  <a:gd name="T21" fmla="*/ 209 h 241"/>
                  <a:gd name="T22" fmla="*/ 87 w 288"/>
                  <a:gd name="T23" fmla="*/ 187 h 241"/>
                  <a:gd name="T24" fmla="*/ 80 w 288"/>
                  <a:gd name="T25" fmla="*/ 157 h 241"/>
                  <a:gd name="T26" fmla="*/ 100 w 288"/>
                  <a:gd name="T27" fmla="*/ 137 h 241"/>
                  <a:gd name="T28" fmla="*/ 105 w 288"/>
                  <a:gd name="T29" fmla="*/ 110 h 241"/>
                  <a:gd name="T30" fmla="*/ 116 w 288"/>
                  <a:gd name="T31" fmla="*/ 91 h 241"/>
                  <a:gd name="T32" fmla="*/ 138 w 288"/>
                  <a:gd name="T33" fmla="*/ 62 h 241"/>
                  <a:gd name="T34" fmla="*/ 157 w 288"/>
                  <a:gd name="T35" fmla="*/ 51 h 241"/>
                  <a:gd name="T36" fmla="*/ 161 w 288"/>
                  <a:gd name="T37" fmla="*/ 53 h 241"/>
                  <a:gd name="T38" fmla="*/ 175 w 288"/>
                  <a:gd name="T39" fmla="*/ 42 h 241"/>
                  <a:gd name="T40" fmla="*/ 181 w 288"/>
                  <a:gd name="T41" fmla="*/ 37 h 241"/>
                  <a:gd name="T42" fmla="*/ 207 w 288"/>
                  <a:gd name="T43" fmla="*/ 47 h 241"/>
                  <a:gd name="T44" fmla="*/ 220 w 288"/>
                  <a:gd name="T45" fmla="*/ 49 h 241"/>
                  <a:gd name="T46" fmla="*/ 228 w 288"/>
                  <a:gd name="T47" fmla="*/ 43 h 241"/>
                  <a:gd name="T48" fmla="*/ 242 w 288"/>
                  <a:gd name="T49" fmla="*/ 24 h 241"/>
                  <a:gd name="T50" fmla="*/ 270 w 288"/>
                  <a:gd name="T51" fmla="*/ 32 h 241"/>
                  <a:gd name="T52" fmla="*/ 278 w 288"/>
                  <a:gd name="T53" fmla="*/ 32 h 241"/>
                  <a:gd name="T54" fmla="*/ 287 w 288"/>
                  <a:gd name="T55" fmla="*/ 30 h 241"/>
                  <a:gd name="T56" fmla="*/ 278 w 288"/>
                  <a:gd name="T57" fmla="*/ 30 h 241"/>
                  <a:gd name="T58" fmla="*/ 274 w 288"/>
                  <a:gd name="T59" fmla="*/ 21 h 241"/>
                  <a:gd name="T60" fmla="*/ 275 w 288"/>
                  <a:gd name="T61" fmla="*/ 9 h 241"/>
                  <a:gd name="T62" fmla="*/ 256 w 288"/>
                  <a:gd name="T63" fmla="*/ 12 h 241"/>
                  <a:gd name="T64" fmla="*/ 248 w 288"/>
                  <a:gd name="T65" fmla="*/ 3 h 241"/>
                  <a:gd name="T66" fmla="*/ 239 w 288"/>
                  <a:gd name="T67" fmla="*/ 5 h 241"/>
                  <a:gd name="T68" fmla="*/ 224 w 288"/>
                  <a:gd name="T69" fmla="*/ 12 h 241"/>
                  <a:gd name="T70" fmla="*/ 225 w 288"/>
                  <a:gd name="T71" fmla="*/ 5 h 241"/>
                  <a:gd name="T72" fmla="*/ 214 w 288"/>
                  <a:gd name="T73" fmla="*/ 12 h 241"/>
                  <a:gd name="T74" fmla="*/ 200 w 288"/>
                  <a:gd name="T75" fmla="*/ 24 h 241"/>
                  <a:gd name="T76" fmla="*/ 203 w 288"/>
                  <a:gd name="T77" fmla="*/ 6 h 241"/>
                  <a:gd name="T78" fmla="*/ 191 w 288"/>
                  <a:gd name="T79" fmla="*/ 9 h 241"/>
                  <a:gd name="T80" fmla="*/ 181 w 288"/>
                  <a:gd name="T81" fmla="*/ 19 h 241"/>
                  <a:gd name="T82" fmla="*/ 182 w 288"/>
                  <a:gd name="T83" fmla="*/ 24 h 241"/>
                  <a:gd name="T84" fmla="*/ 175 w 288"/>
                  <a:gd name="T85" fmla="*/ 27 h 241"/>
                  <a:gd name="T86" fmla="*/ 169 w 288"/>
                  <a:gd name="T87" fmla="*/ 26 h 241"/>
                  <a:gd name="T88" fmla="*/ 159 w 288"/>
                  <a:gd name="T89" fmla="*/ 20 h 241"/>
                  <a:gd name="T90" fmla="*/ 151 w 288"/>
                  <a:gd name="T91" fmla="*/ 30 h 241"/>
                  <a:gd name="T92" fmla="*/ 141 w 288"/>
                  <a:gd name="T93" fmla="*/ 32 h 241"/>
                  <a:gd name="T94" fmla="*/ 137 w 288"/>
                  <a:gd name="T95" fmla="*/ 39 h 241"/>
                  <a:gd name="T96" fmla="*/ 133 w 288"/>
                  <a:gd name="T97" fmla="*/ 48 h 241"/>
                  <a:gd name="T98" fmla="*/ 120 w 288"/>
                  <a:gd name="T99" fmla="*/ 49 h 241"/>
                  <a:gd name="T100" fmla="*/ 111 w 288"/>
                  <a:gd name="T101" fmla="*/ 48 h 241"/>
                  <a:gd name="T102" fmla="*/ 114 w 288"/>
                  <a:gd name="T103" fmla="*/ 54 h 241"/>
                  <a:gd name="T104" fmla="*/ 128 w 288"/>
                  <a:gd name="T105" fmla="*/ 57 h 241"/>
                  <a:gd name="T106" fmla="*/ 120 w 288"/>
                  <a:gd name="T107" fmla="*/ 60 h 241"/>
                  <a:gd name="T108" fmla="*/ 95 w 288"/>
                  <a:gd name="T109" fmla="*/ 91 h 241"/>
                  <a:gd name="T110" fmla="*/ 84 w 288"/>
                  <a:gd name="T111" fmla="*/ 101 h 241"/>
                  <a:gd name="T112" fmla="*/ 79 w 288"/>
                  <a:gd name="T113" fmla="*/ 119 h 241"/>
                  <a:gd name="T114" fmla="*/ 72 w 288"/>
                  <a:gd name="T115" fmla="*/ 132 h 241"/>
                  <a:gd name="T116" fmla="*/ 51 w 288"/>
                  <a:gd name="T117" fmla="*/ 146 h 241"/>
                  <a:gd name="T118" fmla="*/ 40 w 288"/>
                  <a:gd name="T119" fmla="*/ 146 h 241"/>
                  <a:gd name="T120" fmla="*/ 24 w 288"/>
                  <a:gd name="T121" fmla="*/ 159 h 241"/>
                  <a:gd name="T122" fmla="*/ 17 w 288"/>
                  <a:gd name="T123" fmla="*/ 166 h 241"/>
                  <a:gd name="T124" fmla="*/ 4 w 288"/>
                  <a:gd name="T125" fmla="*/ 17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41">
                    <a:moveTo>
                      <a:pt x="3" y="174"/>
                    </a:moveTo>
                    <a:cubicBezTo>
                      <a:pt x="2" y="174"/>
                      <a:pt x="1" y="176"/>
                      <a:pt x="0" y="179"/>
                    </a:cubicBezTo>
                    <a:cubicBezTo>
                      <a:pt x="0" y="180"/>
                      <a:pt x="1" y="181"/>
                      <a:pt x="3" y="182"/>
                    </a:cubicBezTo>
                    <a:cubicBezTo>
                      <a:pt x="4" y="183"/>
                      <a:pt x="5" y="183"/>
                      <a:pt x="5" y="184"/>
                    </a:cubicBezTo>
                    <a:cubicBezTo>
                      <a:pt x="4" y="185"/>
                      <a:pt x="4" y="186"/>
                      <a:pt x="3" y="187"/>
                    </a:cubicBezTo>
                    <a:cubicBezTo>
                      <a:pt x="3" y="187"/>
                      <a:pt x="3" y="187"/>
                      <a:pt x="2" y="188"/>
                    </a:cubicBezTo>
                    <a:cubicBezTo>
                      <a:pt x="2" y="188"/>
                      <a:pt x="2" y="188"/>
                      <a:pt x="2" y="188"/>
                    </a:cubicBezTo>
                    <a:cubicBezTo>
                      <a:pt x="4" y="188"/>
                      <a:pt x="5" y="189"/>
                      <a:pt x="5" y="190"/>
                    </a:cubicBezTo>
                    <a:cubicBezTo>
                      <a:pt x="5" y="191"/>
                      <a:pt x="3" y="193"/>
                      <a:pt x="1" y="194"/>
                    </a:cubicBezTo>
                    <a:cubicBezTo>
                      <a:pt x="1" y="194"/>
                      <a:pt x="1" y="194"/>
                      <a:pt x="1" y="194"/>
                    </a:cubicBezTo>
                    <a:cubicBezTo>
                      <a:pt x="0" y="195"/>
                      <a:pt x="1" y="196"/>
                      <a:pt x="2" y="197"/>
                    </a:cubicBezTo>
                    <a:cubicBezTo>
                      <a:pt x="3" y="199"/>
                      <a:pt x="2" y="201"/>
                      <a:pt x="1" y="201"/>
                    </a:cubicBezTo>
                    <a:cubicBezTo>
                      <a:pt x="1" y="202"/>
                      <a:pt x="0" y="203"/>
                      <a:pt x="1" y="204"/>
                    </a:cubicBezTo>
                    <a:cubicBezTo>
                      <a:pt x="2" y="205"/>
                      <a:pt x="2" y="205"/>
                      <a:pt x="3" y="205"/>
                    </a:cubicBezTo>
                    <a:cubicBezTo>
                      <a:pt x="3" y="205"/>
                      <a:pt x="3" y="205"/>
                      <a:pt x="4" y="205"/>
                    </a:cubicBezTo>
                    <a:cubicBezTo>
                      <a:pt x="4" y="205"/>
                      <a:pt x="5" y="205"/>
                      <a:pt x="5" y="205"/>
                    </a:cubicBezTo>
                    <a:cubicBezTo>
                      <a:pt x="6" y="205"/>
                      <a:pt x="7" y="205"/>
                      <a:pt x="7" y="206"/>
                    </a:cubicBezTo>
                    <a:cubicBezTo>
                      <a:pt x="7" y="207"/>
                      <a:pt x="8" y="207"/>
                      <a:pt x="8" y="207"/>
                    </a:cubicBezTo>
                    <a:cubicBezTo>
                      <a:pt x="9" y="207"/>
                      <a:pt x="12" y="204"/>
                      <a:pt x="13" y="203"/>
                    </a:cubicBezTo>
                    <a:cubicBezTo>
                      <a:pt x="14" y="202"/>
                      <a:pt x="15" y="202"/>
                      <a:pt x="16" y="202"/>
                    </a:cubicBezTo>
                    <a:cubicBezTo>
                      <a:pt x="18" y="202"/>
                      <a:pt x="19" y="204"/>
                      <a:pt x="19" y="205"/>
                    </a:cubicBezTo>
                    <a:cubicBezTo>
                      <a:pt x="19" y="207"/>
                      <a:pt x="18" y="208"/>
                      <a:pt x="16" y="208"/>
                    </a:cubicBezTo>
                    <a:cubicBezTo>
                      <a:pt x="16" y="208"/>
                      <a:pt x="16" y="208"/>
                      <a:pt x="16" y="208"/>
                    </a:cubicBezTo>
                    <a:cubicBezTo>
                      <a:pt x="14" y="208"/>
                      <a:pt x="12" y="209"/>
                      <a:pt x="12" y="210"/>
                    </a:cubicBezTo>
                    <a:cubicBezTo>
                      <a:pt x="11" y="210"/>
                      <a:pt x="11" y="211"/>
                      <a:pt x="11" y="212"/>
                    </a:cubicBezTo>
                    <a:cubicBezTo>
                      <a:pt x="11" y="213"/>
                      <a:pt x="11" y="213"/>
                      <a:pt x="11" y="214"/>
                    </a:cubicBezTo>
                    <a:cubicBezTo>
                      <a:pt x="10" y="215"/>
                      <a:pt x="7" y="215"/>
                      <a:pt x="6" y="214"/>
                    </a:cubicBezTo>
                    <a:cubicBezTo>
                      <a:pt x="5" y="213"/>
                      <a:pt x="5" y="212"/>
                      <a:pt x="5" y="211"/>
                    </a:cubicBezTo>
                    <a:cubicBezTo>
                      <a:pt x="5" y="210"/>
                      <a:pt x="5" y="210"/>
                      <a:pt x="5" y="210"/>
                    </a:cubicBezTo>
                    <a:cubicBezTo>
                      <a:pt x="4" y="210"/>
                      <a:pt x="3" y="211"/>
                      <a:pt x="3" y="212"/>
                    </a:cubicBezTo>
                    <a:cubicBezTo>
                      <a:pt x="2" y="213"/>
                      <a:pt x="2" y="213"/>
                      <a:pt x="3" y="213"/>
                    </a:cubicBezTo>
                    <a:cubicBezTo>
                      <a:pt x="5" y="216"/>
                      <a:pt x="4" y="217"/>
                      <a:pt x="3" y="219"/>
                    </a:cubicBezTo>
                    <a:cubicBezTo>
                      <a:pt x="2" y="219"/>
                      <a:pt x="2" y="220"/>
                      <a:pt x="2" y="221"/>
                    </a:cubicBezTo>
                    <a:cubicBezTo>
                      <a:pt x="2" y="221"/>
                      <a:pt x="2" y="221"/>
                      <a:pt x="3" y="221"/>
                    </a:cubicBezTo>
                    <a:cubicBezTo>
                      <a:pt x="4" y="221"/>
                      <a:pt x="6" y="221"/>
                      <a:pt x="7" y="219"/>
                    </a:cubicBezTo>
                    <a:cubicBezTo>
                      <a:pt x="8" y="218"/>
                      <a:pt x="9" y="217"/>
                      <a:pt x="10" y="217"/>
                    </a:cubicBezTo>
                    <a:cubicBezTo>
                      <a:pt x="12" y="217"/>
                      <a:pt x="14" y="218"/>
                      <a:pt x="14" y="220"/>
                    </a:cubicBezTo>
                    <a:cubicBezTo>
                      <a:pt x="15" y="221"/>
                      <a:pt x="15" y="221"/>
                      <a:pt x="14" y="222"/>
                    </a:cubicBezTo>
                    <a:cubicBezTo>
                      <a:pt x="14" y="223"/>
                      <a:pt x="13" y="223"/>
                      <a:pt x="13" y="223"/>
                    </a:cubicBezTo>
                    <a:cubicBezTo>
                      <a:pt x="12" y="224"/>
                      <a:pt x="12" y="224"/>
                      <a:pt x="12" y="225"/>
                    </a:cubicBezTo>
                    <a:cubicBezTo>
                      <a:pt x="12" y="228"/>
                      <a:pt x="10" y="228"/>
                      <a:pt x="9" y="228"/>
                    </a:cubicBezTo>
                    <a:cubicBezTo>
                      <a:pt x="8" y="228"/>
                      <a:pt x="7" y="228"/>
                      <a:pt x="7" y="229"/>
                    </a:cubicBezTo>
                    <a:cubicBezTo>
                      <a:pt x="7" y="229"/>
                      <a:pt x="7" y="229"/>
                      <a:pt x="7" y="230"/>
                    </a:cubicBezTo>
                    <a:cubicBezTo>
                      <a:pt x="8" y="232"/>
                      <a:pt x="15" y="236"/>
                      <a:pt x="18" y="237"/>
                    </a:cubicBezTo>
                    <a:cubicBezTo>
                      <a:pt x="19" y="237"/>
                      <a:pt x="20" y="238"/>
                      <a:pt x="21" y="238"/>
                    </a:cubicBezTo>
                    <a:cubicBezTo>
                      <a:pt x="24" y="240"/>
                      <a:pt x="26" y="241"/>
                      <a:pt x="31" y="240"/>
                    </a:cubicBezTo>
                    <a:cubicBezTo>
                      <a:pt x="37" y="239"/>
                      <a:pt x="50" y="227"/>
                      <a:pt x="51" y="225"/>
                    </a:cubicBezTo>
                    <a:cubicBezTo>
                      <a:pt x="52" y="224"/>
                      <a:pt x="53" y="224"/>
                      <a:pt x="54" y="224"/>
                    </a:cubicBezTo>
                    <a:cubicBezTo>
                      <a:pt x="55" y="224"/>
                      <a:pt x="55" y="224"/>
                      <a:pt x="56" y="224"/>
                    </a:cubicBezTo>
                    <a:cubicBezTo>
                      <a:pt x="56" y="224"/>
                      <a:pt x="56" y="224"/>
                      <a:pt x="57" y="224"/>
                    </a:cubicBezTo>
                    <a:cubicBezTo>
                      <a:pt x="58" y="224"/>
                      <a:pt x="59" y="224"/>
                      <a:pt x="59" y="223"/>
                    </a:cubicBezTo>
                    <a:cubicBezTo>
                      <a:pt x="60" y="223"/>
                      <a:pt x="60" y="221"/>
                      <a:pt x="60" y="219"/>
                    </a:cubicBezTo>
                    <a:cubicBezTo>
                      <a:pt x="61" y="218"/>
                      <a:pt x="61" y="216"/>
                      <a:pt x="62" y="215"/>
                    </a:cubicBezTo>
                    <a:cubicBezTo>
                      <a:pt x="62" y="215"/>
                      <a:pt x="63" y="215"/>
                      <a:pt x="63" y="215"/>
                    </a:cubicBezTo>
                    <a:cubicBezTo>
                      <a:pt x="64" y="215"/>
                      <a:pt x="65" y="217"/>
                      <a:pt x="66" y="219"/>
                    </a:cubicBezTo>
                    <a:cubicBezTo>
                      <a:pt x="66" y="220"/>
                      <a:pt x="67" y="221"/>
                      <a:pt x="67" y="221"/>
                    </a:cubicBezTo>
                    <a:cubicBezTo>
                      <a:pt x="69" y="222"/>
                      <a:pt x="70" y="224"/>
                      <a:pt x="71" y="226"/>
                    </a:cubicBezTo>
                    <a:cubicBezTo>
                      <a:pt x="71" y="226"/>
                      <a:pt x="71" y="226"/>
                      <a:pt x="71" y="226"/>
                    </a:cubicBezTo>
                    <a:cubicBezTo>
                      <a:pt x="71" y="226"/>
                      <a:pt x="72" y="226"/>
                      <a:pt x="72" y="226"/>
                    </a:cubicBezTo>
                    <a:cubicBezTo>
                      <a:pt x="72" y="226"/>
                      <a:pt x="73" y="226"/>
                      <a:pt x="73" y="226"/>
                    </a:cubicBezTo>
                    <a:cubicBezTo>
                      <a:pt x="73" y="227"/>
                      <a:pt x="74" y="227"/>
                      <a:pt x="74" y="227"/>
                    </a:cubicBezTo>
                    <a:cubicBezTo>
                      <a:pt x="74" y="227"/>
                      <a:pt x="75" y="223"/>
                      <a:pt x="75" y="220"/>
                    </a:cubicBezTo>
                    <a:cubicBezTo>
                      <a:pt x="75" y="219"/>
                      <a:pt x="75" y="218"/>
                      <a:pt x="76" y="217"/>
                    </a:cubicBezTo>
                    <a:cubicBezTo>
                      <a:pt x="76" y="215"/>
                      <a:pt x="77" y="213"/>
                      <a:pt x="77" y="211"/>
                    </a:cubicBezTo>
                    <a:cubicBezTo>
                      <a:pt x="76" y="211"/>
                      <a:pt x="77" y="210"/>
                      <a:pt x="77" y="210"/>
                    </a:cubicBezTo>
                    <a:cubicBezTo>
                      <a:pt x="78" y="209"/>
                      <a:pt x="79" y="209"/>
                      <a:pt x="81" y="209"/>
                    </a:cubicBezTo>
                    <a:cubicBezTo>
                      <a:pt x="82" y="209"/>
                      <a:pt x="84" y="209"/>
                      <a:pt x="84" y="208"/>
                    </a:cubicBezTo>
                    <a:cubicBezTo>
                      <a:pt x="85" y="206"/>
                      <a:pt x="85" y="199"/>
                      <a:pt x="84" y="199"/>
                    </a:cubicBezTo>
                    <a:cubicBezTo>
                      <a:pt x="82" y="198"/>
                      <a:pt x="81" y="195"/>
                      <a:pt x="82" y="193"/>
                    </a:cubicBezTo>
                    <a:cubicBezTo>
                      <a:pt x="82" y="192"/>
                      <a:pt x="83" y="191"/>
                      <a:pt x="84" y="191"/>
                    </a:cubicBezTo>
                    <a:cubicBezTo>
                      <a:pt x="85" y="191"/>
                      <a:pt x="86" y="191"/>
                      <a:pt x="86" y="190"/>
                    </a:cubicBezTo>
                    <a:cubicBezTo>
                      <a:pt x="87" y="190"/>
                      <a:pt x="87" y="188"/>
                      <a:pt x="87" y="187"/>
                    </a:cubicBezTo>
                    <a:cubicBezTo>
                      <a:pt x="87" y="185"/>
                      <a:pt x="86" y="184"/>
                      <a:pt x="84" y="183"/>
                    </a:cubicBezTo>
                    <a:cubicBezTo>
                      <a:pt x="82" y="182"/>
                      <a:pt x="80" y="181"/>
                      <a:pt x="80" y="179"/>
                    </a:cubicBezTo>
                    <a:cubicBezTo>
                      <a:pt x="80" y="177"/>
                      <a:pt x="80" y="175"/>
                      <a:pt x="81" y="174"/>
                    </a:cubicBezTo>
                    <a:cubicBezTo>
                      <a:pt x="81" y="172"/>
                      <a:pt x="82" y="171"/>
                      <a:pt x="80" y="168"/>
                    </a:cubicBezTo>
                    <a:cubicBezTo>
                      <a:pt x="79" y="165"/>
                      <a:pt x="79" y="162"/>
                      <a:pt x="80" y="160"/>
                    </a:cubicBezTo>
                    <a:cubicBezTo>
                      <a:pt x="80" y="159"/>
                      <a:pt x="81" y="158"/>
                      <a:pt x="80" y="157"/>
                    </a:cubicBezTo>
                    <a:cubicBezTo>
                      <a:pt x="79" y="154"/>
                      <a:pt x="78" y="150"/>
                      <a:pt x="82" y="145"/>
                    </a:cubicBezTo>
                    <a:cubicBezTo>
                      <a:pt x="85" y="140"/>
                      <a:pt x="90" y="137"/>
                      <a:pt x="93" y="137"/>
                    </a:cubicBezTo>
                    <a:cubicBezTo>
                      <a:pt x="93" y="137"/>
                      <a:pt x="94" y="137"/>
                      <a:pt x="94" y="137"/>
                    </a:cubicBezTo>
                    <a:cubicBezTo>
                      <a:pt x="94" y="137"/>
                      <a:pt x="95" y="137"/>
                      <a:pt x="95" y="137"/>
                    </a:cubicBezTo>
                    <a:cubicBezTo>
                      <a:pt x="96" y="138"/>
                      <a:pt x="97" y="138"/>
                      <a:pt x="98" y="138"/>
                    </a:cubicBezTo>
                    <a:cubicBezTo>
                      <a:pt x="99" y="138"/>
                      <a:pt x="100" y="138"/>
                      <a:pt x="100" y="137"/>
                    </a:cubicBezTo>
                    <a:cubicBezTo>
                      <a:pt x="101" y="135"/>
                      <a:pt x="101" y="133"/>
                      <a:pt x="101" y="132"/>
                    </a:cubicBezTo>
                    <a:cubicBezTo>
                      <a:pt x="101" y="132"/>
                      <a:pt x="101" y="132"/>
                      <a:pt x="101" y="132"/>
                    </a:cubicBezTo>
                    <a:cubicBezTo>
                      <a:pt x="101" y="132"/>
                      <a:pt x="101" y="132"/>
                      <a:pt x="101" y="132"/>
                    </a:cubicBezTo>
                    <a:cubicBezTo>
                      <a:pt x="99" y="131"/>
                      <a:pt x="97" y="131"/>
                      <a:pt x="96" y="129"/>
                    </a:cubicBezTo>
                    <a:cubicBezTo>
                      <a:pt x="96" y="127"/>
                      <a:pt x="96" y="126"/>
                      <a:pt x="98" y="124"/>
                    </a:cubicBezTo>
                    <a:cubicBezTo>
                      <a:pt x="101" y="120"/>
                      <a:pt x="104" y="115"/>
                      <a:pt x="105" y="110"/>
                    </a:cubicBezTo>
                    <a:cubicBezTo>
                      <a:pt x="105" y="108"/>
                      <a:pt x="105" y="107"/>
                      <a:pt x="105" y="105"/>
                    </a:cubicBezTo>
                    <a:cubicBezTo>
                      <a:pt x="105" y="103"/>
                      <a:pt x="105" y="101"/>
                      <a:pt x="106" y="100"/>
                    </a:cubicBezTo>
                    <a:cubicBezTo>
                      <a:pt x="107" y="99"/>
                      <a:pt x="108" y="99"/>
                      <a:pt x="110" y="98"/>
                    </a:cubicBezTo>
                    <a:cubicBezTo>
                      <a:pt x="111" y="98"/>
                      <a:pt x="113" y="98"/>
                      <a:pt x="114" y="97"/>
                    </a:cubicBezTo>
                    <a:cubicBezTo>
                      <a:pt x="116" y="96"/>
                      <a:pt x="116" y="96"/>
                      <a:pt x="116" y="94"/>
                    </a:cubicBezTo>
                    <a:cubicBezTo>
                      <a:pt x="116" y="93"/>
                      <a:pt x="115" y="92"/>
                      <a:pt x="116" y="91"/>
                    </a:cubicBezTo>
                    <a:cubicBezTo>
                      <a:pt x="117" y="90"/>
                      <a:pt x="118" y="89"/>
                      <a:pt x="119" y="88"/>
                    </a:cubicBezTo>
                    <a:cubicBezTo>
                      <a:pt x="120" y="86"/>
                      <a:pt x="121" y="83"/>
                      <a:pt x="122" y="82"/>
                    </a:cubicBezTo>
                    <a:cubicBezTo>
                      <a:pt x="126" y="80"/>
                      <a:pt x="125" y="78"/>
                      <a:pt x="125" y="78"/>
                    </a:cubicBezTo>
                    <a:cubicBezTo>
                      <a:pt x="124" y="76"/>
                      <a:pt x="125" y="75"/>
                      <a:pt x="126" y="73"/>
                    </a:cubicBezTo>
                    <a:cubicBezTo>
                      <a:pt x="127" y="72"/>
                      <a:pt x="128" y="71"/>
                      <a:pt x="128" y="69"/>
                    </a:cubicBezTo>
                    <a:cubicBezTo>
                      <a:pt x="128" y="65"/>
                      <a:pt x="134" y="62"/>
                      <a:pt x="138" y="62"/>
                    </a:cubicBezTo>
                    <a:cubicBezTo>
                      <a:pt x="140" y="62"/>
                      <a:pt x="145" y="62"/>
                      <a:pt x="145" y="60"/>
                    </a:cubicBezTo>
                    <a:cubicBezTo>
                      <a:pt x="145" y="59"/>
                      <a:pt x="145" y="58"/>
                      <a:pt x="145" y="57"/>
                    </a:cubicBezTo>
                    <a:cubicBezTo>
                      <a:pt x="145" y="55"/>
                      <a:pt x="144" y="52"/>
                      <a:pt x="145" y="51"/>
                    </a:cubicBezTo>
                    <a:cubicBezTo>
                      <a:pt x="146" y="50"/>
                      <a:pt x="148" y="50"/>
                      <a:pt x="149" y="51"/>
                    </a:cubicBezTo>
                    <a:cubicBezTo>
                      <a:pt x="151" y="52"/>
                      <a:pt x="153" y="52"/>
                      <a:pt x="155" y="51"/>
                    </a:cubicBezTo>
                    <a:cubicBezTo>
                      <a:pt x="156" y="51"/>
                      <a:pt x="156" y="51"/>
                      <a:pt x="157" y="51"/>
                    </a:cubicBezTo>
                    <a:cubicBezTo>
                      <a:pt x="157" y="51"/>
                      <a:pt x="157" y="52"/>
                      <a:pt x="158" y="52"/>
                    </a:cubicBezTo>
                    <a:cubicBezTo>
                      <a:pt x="158" y="52"/>
                      <a:pt x="158" y="52"/>
                      <a:pt x="158" y="52"/>
                    </a:cubicBezTo>
                    <a:cubicBezTo>
                      <a:pt x="159" y="52"/>
                      <a:pt x="159" y="52"/>
                      <a:pt x="159" y="52"/>
                    </a:cubicBezTo>
                    <a:cubicBezTo>
                      <a:pt x="159" y="52"/>
                      <a:pt x="160" y="52"/>
                      <a:pt x="160" y="52"/>
                    </a:cubicBezTo>
                    <a:cubicBezTo>
                      <a:pt x="160" y="52"/>
                      <a:pt x="161" y="53"/>
                      <a:pt x="161" y="53"/>
                    </a:cubicBezTo>
                    <a:cubicBezTo>
                      <a:pt x="161" y="53"/>
                      <a:pt x="161" y="53"/>
                      <a:pt x="161" y="53"/>
                    </a:cubicBezTo>
                    <a:cubicBezTo>
                      <a:pt x="162" y="54"/>
                      <a:pt x="164" y="54"/>
                      <a:pt x="165" y="54"/>
                    </a:cubicBezTo>
                    <a:cubicBezTo>
                      <a:pt x="166" y="54"/>
                      <a:pt x="167" y="53"/>
                      <a:pt x="167" y="52"/>
                    </a:cubicBezTo>
                    <a:cubicBezTo>
                      <a:pt x="167" y="48"/>
                      <a:pt x="168" y="41"/>
                      <a:pt x="172" y="41"/>
                    </a:cubicBezTo>
                    <a:cubicBezTo>
                      <a:pt x="173" y="41"/>
                      <a:pt x="174" y="42"/>
                      <a:pt x="175" y="42"/>
                    </a:cubicBezTo>
                    <a:cubicBezTo>
                      <a:pt x="175" y="42"/>
                      <a:pt x="175" y="42"/>
                      <a:pt x="175" y="42"/>
                    </a:cubicBezTo>
                    <a:cubicBezTo>
                      <a:pt x="175" y="42"/>
                      <a:pt x="175" y="42"/>
                      <a:pt x="175" y="42"/>
                    </a:cubicBezTo>
                    <a:cubicBezTo>
                      <a:pt x="176" y="41"/>
                      <a:pt x="176" y="41"/>
                      <a:pt x="177" y="40"/>
                    </a:cubicBezTo>
                    <a:cubicBezTo>
                      <a:pt x="177" y="40"/>
                      <a:pt x="177" y="40"/>
                      <a:pt x="177" y="40"/>
                    </a:cubicBezTo>
                    <a:cubicBezTo>
                      <a:pt x="177" y="39"/>
                      <a:pt x="178" y="39"/>
                      <a:pt x="179" y="38"/>
                    </a:cubicBezTo>
                    <a:cubicBezTo>
                      <a:pt x="179" y="38"/>
                      <a:pt x="179" y="38"/>
                      <a:pt x="179" y="38"/>
                    </a:cubicBezTo>
                    <a:cubicBezTo>
                      <a:pt x="180" y="38"/>
                      <a:pt x="180" y="38"/>
                      <a:pt x="181" y="37"/>
                    </a:cubicBezTo>
                    <a:cubicBezTo>
                      <a:pt x="181" y="37"/>
                      <a:pt x="181" y="37"/>
                      <a:pt x="181" y="37"/>
                    </a:cubicBezTo>
                    <a:cubicBezTo>
                      <a:pt x="182" y="37"/>
                      <a:pt x="182" y="37"/>
                      <a:pt x="183" y="37"/>
                    </a:cubicBezTo>
                    <a:cubicBezTo>
                      <a:pt x="186" y="38"/>
                      <a:pt x="187" y="40"/>
                      <a:pt x="189" y="42"/>
                    </a:cubicBezTo>
                    <a:cubicBezTo>
                      <a:pt x="191" y="44"/>
                      <a:pt x="193" y="46"/>
                      <a:pt x="196" y="46"/>
                    </a:cubicBezTo>
                    <a:cubicBezTo>
                      <a:pt x="197" y="47"/>
                      <a:pt x="198" y="47"/>
                      <a:pt x="199" y="47"/>
                    </a:cubicBezTo>
                    <a:cubicBezTo>
                      <a:pt x="201" y="48"/>
                      <a:pt x="203" y="48"/>
                      <a:pt x="205" y="48"/>
                    </a:cubicBezTo>
                    <a:cubicBezTo>
                      <a:pt x="206" y="48"/>
                      <a:pt x="207" y="48"/>
                      <a:pt x="207" y="47"/>
                    </a:cubicBezTo>
                    <a:cubicBezTo>
                      <a:pt x="207" y="46"/>
                      <a:pt x="208" y="46"/>
                      <a:pt x="209" y="46"/>
                    </a:cubicBezTo>
                    <a:cubicBezTo>
                      <a:pt x="210" y="46"/>
                      <a:pt x="211" y="46"/>
                      <a:pt x="212" y="47"/>
                    </a:cubicBezTo>
                    <a:cubicBezTo>
                      <a:pt x="213" y="47"/>
                      <a:pt x="215" y="48"/>
                      <a:pt x="216" y="47"/>
                    </a:cubicBezTo>
                    <a:cubicBezTo>
                      <a:pt x="216" y="47"/>
                      <a:pt x="217" y="47"/>
                      <a:pt x="217" y="47"/>
                    </a:cubicBezTo>
                    <a:cubicBezTo>
                      <a:pt x="217" y="47"/>
                      <a:pt x="218" y="47"/>
                      <a:pt x="218" y="47"/>
                    </a:cubicBezTo>
                    <a:cubicBezTo>
                      <a:pt x="219" y="48"/>
                      <a:pt x="220" y="49"/>
                      <a:pt x="220" y="49"/>
                    </a:cubicBezTo>
                    <a:cubicBezTo>
                      <a:pt x="220" y="50"/>
                      <a:pt x="221" y="50"/>
                      <a:pt x="221" y="50"/>
                    </a:cubicBezTo>
                    <a:cubicBezTo>
                      <a:pt x="221" y="50"/>
                      <a:pt x="221" y="50"/>
                      <a:pt x="222" y="49"/>
                    </a:cubicBezTo>
                    <a:cubicBezTo>
                      <a:pt x="223" y="48"/>
                      <a:pt x="223" y="47"/>
                      <a:pt x="223" y="45"/>
                    </a:cubicBezTo>
                    <a:cubicBezTo>
                      <a:pt x="223" y="44"/>
                      <a:pt x="223" y="43"/>
                      <a:pt x="226" y="43"/>
                    </a:cubicBezTo>
                    <a:cubicBezTo>
                      <a:pt x="227" y="43"/>
                      <a:pt x="227" y="43"/>
                      <a:pt x="228" y="43"/>
                    </a:cubicBezTo>
                    <a:cubicBezTo>
                      <a:pt x="228" y="43"/>
                      <a:pt x="228" y="43"/>
                      <a:pt x="228" y="43"/>
                    </a:cubicBezTo>
                    <a:cubicBezTo>
                      <a:pt x="229" y="43"/>
                      <a:pt x="229" y="42"/>
                      <a:pt x="229" y="42"/>
                    </a:cubicBezTo>
                    <a:cubicBezTo>
                      <a:pt x="230" y="41"/>
                      <a:pt x="229" y="39"/>
                      <a:pt x="229" y="38"/>
                    </a:cubicBezTo>
                    <a:cubicBezTo>
                      <a:pt x="229" y="36"/>
                      <a:pt x="229" y="35"/>
                      <a:pt x="229" y="34"/>
                    </a:cubicBezTo>
                    <a:cubicBezTo>
                      <a:pt x="229" y="31"/>
                      <a:pt x="231" y="30"/>
                      <a:pt x="233" y="29"/>
                    </a:cubicBezTo>
                    <a:cubicBezTo>
                      <a:pt x="234" y="28"/>
                      <a:pt x="236" y="27"/>
                      <a:pt x="236" y="26"/>
                    </a:cubicBezTo>
                    <a:cubicBezTo>
                      <a:pt x="236" y="24"/>
                      <a:pt x="239" y="24"/>
                      <a:pt x="242" y="24"/>
                    </a:cubicBezTo>
                    <a:cubicBezTo>
                      <a:pt x="243" y="24"/>
                      <a:pt x="243" y="24"/>
                      <a:pt x="243" y="24"/>
                    </a:cubicBezTo>
                    <a:cubicBezTo>
                      <a:pt x="244" y="24"/>
                      <a:pt x="247" y="24"/>
                      <a:pt x="247" y="23"/>
                    </a:cubicBezTo>
                    <a:cubicBezTo>
                      <a:pt x="248" y="22"/>
                      <a:pt x="251" y="21"/>
                      <a:pt x="253" y="21"/>
                    </a:cubicBezTo>
                    <a:cubicBezTo>
                      <a:pt x="255" y="21"/>
                      <a:pt x="257" y="21"/>
                      <a:pt x="258" y="23"/>
                    </a:cubicBezTo>
                    <a:cubicBezTo>
                      <a:pt x="259" y="25"/>
                      <a:pt x="261" y="26"/>
                      <a:pt x="264" y="27"/>
                    </a:cubicBezTo>
                    <a:cubicBezTo>
                      <a:pt x="267" y="28"/>
                      <a:pt x="269" y="29"/>
                      <a:pt x="270" y="32"/>
                    </a:cubicBezTo>
                    <a:cubicBezTo>
                      <a:pt x="270" y="33"/>
                      <a:pt x="270" y="34"/>
                      <a:pt x="270" y="36"/>
                    </a:cubicBezTo>
                    <a:cubicBezTo>
                      <a:pt x="270" y="36"/>
                      <a:pt x="270" y="36"/>
                      <a:pt x="270" y="36"/>
                    </a:cubicBezTo>
                    <a:cubicBezTo>
                      <a:pt x="270" y="36"/>
                      <a:pt x="271" y="35"/>
                      <a:pt x="272" y="35"/>
                    </a:cubicBezTo>
                    <a:cubicBezTo>
                      <a:pt x="272" y="35"/>
                      <a:pt x="272" y="35"/>
                      <a:pt x="272" y="35"/>
                    </a:cubicBezTo>
                    <a:cubicBezTo>
                      <a:pt x="273" y="35"/>
                      <a:pt x="273" y="35"/>
                      <a:pt x="274" y="35"/>
                    </a:cubicBezTo>
                    <a:cubicBezTo>
                      <a:pt x="275" y="35"/>
                      <a:pt x="277" y="33"/>
                      <a:pt x="278" y="32"/>
                    </a:cubicBezTo>
                    <a:cubicBezTo>
                      <a:pt x="280" y="31"/>
                      <a:pt x="282" y="30"/>
                      <a:pt x="283" y="30"/>
                    </a:cubicBezTo>
                    <a:cubicBezTo>
                      <a:pt x="284" y="30"/>
                      <a:pt x="284" y="30"/>
                      <a:pt x="285" y="30"/>
                    </a:cubicBezTo>
                    <a:cubicBezTo>
                      <a:pt x="285" y="30"/>
                      <a:pt x="285" y="30"/>
                      <a:pt x="286" y="30"/>
                    </a:cubicBezTo>
                    <a:cubicBezTo>
                      <a:pt x="286" y="30"/>
                      <a:pt x="286" y="30"/>
                      <a:pt x="286" y="30"/>
                    </a:cubicBezTo>
                    <a:cubicBezTo>
                      <a:pt x="286" y="30"/>
                      <a:pt x="286" y="30"/>
                      <a:pt x="286" y="30"/>
                    </a:cubicBezTo>
                    <a:cubicBezTo>
                      <a:pt x="286" y="30"/>
                      <a:pt x="287" y="30"/>
                      <a:pt x="287" y="30"/>
                    </a:cubicBezTo>
                    <a:cubicBezTo>
                      <a:pt x="287" y="30"/>
                      <a:pt x="287" y="29"/>
                      <a:pt x="287" y="29"/>
                    </a:cubicBezTo>
                    <a:cubicBezTo>
                      <a:pt x="287" y="29"/>
                      <a:pt x="287" y="29"/>
                      <a:pt x="287" y="29"/>
                    </a:cubicBezTo>
                    <a:cubicBezTo>
                      <a:pt x="287" y="29"/>
                      <a:pt x="288" y="28"/>
                      <a:pt x="288" y="28"/>
                    </a:cubicBezTo>
                    <a:cubicBezTo>
                      <a:pt x="288" y="28"/>
                      <a:pt x="288" y="28"/>
                      <a:pt x="288" y="28"/>
                    </a:cubicBezTo>
                    <a:cubicBezTo>
                      <a:pt x="286" y="27"/>
                      <a:pt x="282" y="27"/>
                      <a:pt x="282" y="28"/>
                    </a:cubicBezTo>
                    <a:cubicBezTo>
                      <a:pt x="281" y="29"/>
                      <a:pt x="280" y="30"/>
                      <a:pt x="278" y="30"/>
                    </a:cubicBezTo>
                    <a:cubicBezTo>
                      <a:pt x="277" y="30"/>
                      <a:pt x="276" y="30"/>
                      <a:pt x="275" y="29"/>
                    </a:cubicBezTo>
                    <a:cubicBezTo>
                      <a:pt x="275" y="28"/>
                      <a:pt x="275" y="28"/>
                      <a:pt x="275" y="27"/>
                    </a:cubicBezTo>
                    <a:cubicBezTo>
                      <a:pt x="275" y="26"/>
                      <a:pt x="272" y="25"/>
                      <a:pt x="270" y="24"/>
                    </a:cubicBezTo>
                    <a:cubicBezTo>
                      <a:pt x="268" y="23"/>
                      <a:pt x="268" y="22"/>
                      <a:pt x="267" y="22"/>
                    </a:cubicBezTo>
                    <a:cubicBezTo>
                      <a:pt x="267" y="21"/>
                      <a:pt x="267" y="21"/>
                      <a:pt x="268" y="20"/>
                    </a:cubicBezTo>
                    <a:cubicBezTo>
                      <a:pt x="268" y="19"/>
                      <a:pt x="272" y="20"/>
                      <a:pt x="274" y="21"/>
                    </a:cubicBezTo>
                    <a:cubicBezTo>
                      <a:pt x="276" y="22"/>
                      <a:pt x="278" y="22"/>
                      <a:pt x="281" y="19"/>
                    </a:cubicBezTo>
                    <a:cubicBezTo>
                      <a:pt x="283" y="17"/>
                      <a:pt x="285" y="17"/>
                      <a:pt x="286" y="17"/>
                    </a:cubicBezTo>
                    <a:cubicBezTo>
                      <a:pt x="288" y="17"/>
                      <a:pt x="288" y="17"/>
                      <a:pt x="288" y="16"/>
                    </a:cubicBezTo>
                    <a:cubicBezTo>
                      <a:pt x="288" y="15"/>
                      <a:pt x="286" y="14"/>
                      <a:pt x="285" y="13"/>
                    </a:cubicBezTo>
                    <a:cubicBezTo>
                      <a:pt x="284" y="13"/>
                      <a:pt x="283" y="12"/>
                      <a:pt x="282" y="11"/>
                    </a:cubicBezTo>
                    <a:cubicBezTo>
                      <a:pt x="282" y="10"/>
                      <a:pt x="278" y="8"/>
                      <a:pt x="275" y="9"/>
                    </a:cubicBezTo>
                    <a:cubicBezTo>
                      <a:pt x="271" y="10"/>
                      <a:pt x="270" y="8"/>
                      <a:pt x="269" y="7"/>
                    </a:cubicBezTo>
                    <a:cubicBezTo>
                      <a:pt x="269" y="7"/>
                      <a:pt x="269" y="6"/>
                      <a:pt x="268" y="6"/>
                    </a:cubicBezTo>
                    <a:cubicBezTo>
                      <a:pt x="268" y="6"/>
                      <a:pt x="267" y="6"/>
                      <a:pt x="267" y="6"/>
                    </a:cubicBezTo>
                    <a:cubicBezTo>
                      <a:pt x="265" y="6"/>
                      <a:pt x="261" y="8"/>
                      <a:pt x="261" y="11"/>
                    </a:cubicBezTo>
                    <a:cubicBezTo>
                      <a:pt x="261" y="16"/>
                      <a:pt x="257" y="16"/>
                      <a:pt x="256" y="14"/>
                    </a:cubicBezTo>
                    <a:cubicBezTo>
                      <a:pt x="256" y="14"/>
                      <a:pt x="256" y="13"/>
                      <a:pt x="256" y="12"/>
                    </a:cubicBezTo>
                    <a:cubicBezTo>
                      <a:pt x="257" y="11"/>
                      <a:pt x="257" y="10"/>
                      <a:pt x="256" y="9"/>
                    </a:cubicBezTo>
                    <a:cubicBezTo>
                      <a:pt x="256" y="8"/>
                      <a:pt x="256" y="8"/>
                      <a:pt x="256" y="7"/>
                    </a:cubicBezTo>
                    <a:cubicBezTo>
                      <a:pt x="256" y="6"/>
                      <a:pt x="257" y="5"/>
                      <a:pt x="258" y="5"/>
                    </a:cubicBezTo>
                    <a:cubicBezTo>
                      <a:pt x="259" y="5"/>
                      <a:pt x="259" y="4"/>
                      <a:pt x="259" y="4"/>
                    </a:cubicBezTo>
                    <a:cubicBezTo>
                      <a:pt x="259" y="3"/>
                      <a:pt x="257" y="1"/>
                      <a:pt x="254" y="1"/>
                    </a:cubicBezTo>
                    <a:cubicBezTo>
                      <a:pt x="250" y="0"/>
                      <a:pt x="248" y="2"/>
                      <a:pt x="248" y="3"/>
                    </a:cubicBezTo>
                    <a:cubicBezTo>
                      <a:pt x="247" y="4"/>
                      <a:pt x="247" y="5"/>
                      <a:pt x="248" y="5"/>
                    </a:cubicBezTo>
                    <a:cubicBezTo>
                      <a:pt x="248" y="6"/>
                      <a:pt x="248" y="7"/>
                      <a:pt x="248" y="9"/>
                    </a:cubicBezTo>
                    <a:cubicBezTo>
                      <a:pt x="246" y="11"/>
                      <a:pt x="243" y="16"/>
                      <a:pt x="240" y="16"/>
                    </a:cubicBezTo>
                    <a:cubicBezTo>
                      <a:pt x="239" y="16"/>
                      <a:pt x="239" y="15"/>
                      <a:pt x="239" y="15"/>
                    </a:cubicBezTo>
                    <a:cubicBezTo>
                      <a:pt x="238" y="14"/>
                      <a:pt x="238" y="12"/>
                      <a:pt x="239" y="9"/>
                    </a:cubicBezTo>
                    <a:cubicBezTo>
                      <a:pt x="239" y="8"/>
                      <a:pt x="239" y="6"/>
                      <a:pt x="239" y="5"/>
                    </a:cubicBezTo>
                    <a:cubicBezTo>
                      <a:pt x="239" y="5"/>
                      <a:pt x="239" y="4"/>
                      <a:pt x="239" y="4"/>
                    </a:cubicBezTo>
                    <a:cubicBezTo>
                      <a:pt x="239" y="5"/>
                      <a:pt x="238" y="5"/>
                      <a:pt x="234" y="10"/>
                    </a:cubicBezTo>
                    <a:cubicBezTo>
                      <a:pt x="233" y="11"/>
                      <a:pt x="232" y="12"/>
                      <a:pt x="231" y="13"/>
                    </a:cubicBezTo>
                    <a:cubicBezTo>
                      <a:pt x="228" y="17"/>
                      <a:pt x="225" y="20"/>
                      <a:pt x="223" y="21"/>
                    </a:cubicBezTo>
                    <a:cubicBezTo>
                      <a:pt x="221" y="21"/>
                      <a:pt x="220" y="20"/>
                      <a:pt x="220" y="19"/>
                    </a:cubicBezTo>
                    <a:cubicBezTo>
                      <a:pt x="219" y="17"/>
                      <a:pt x="221" y="13"/>
                      <a:pt x="224" y="12"/>
                    </a:cubicBezTo>
                    <a:cubicBezTo>
                      <a:pt x="226" y="11"/>
                      <a:pt x="227" y="9"/>
                      <a:pt x="228" y="7"/>
                    </a:cubicBezTo>
                    <a:cubicBezTo>
                      <a:pt x="229" y="5"/>
                      <a:pt x="230" y="3"/>
                      <a:pt x="232" y="3"/>
                    </a:cubicBezTo>
                    <a:cubicBezTo>
                      <a:pt x="232" y="3"/>
                      <a:pt x="233" y="3"/>
                      <a:pt x="233" y="2"/>
                    </a:cubicBezTo>
                    <a:cubicBezTo>
                      <a:pt x="233" y="2"/>
                      <a:pt x="232" y="1"/>
                      <a:pt x="230" y="0"/>
                    </a:cubicBezTo>
                    <a:cubicBezTo>
                      <a:pt x="228" y="0"/>
                      <a:pt x="227" y="1"/>
                      <a:pt x="226" y="3"/>
                    </a:cubicBezTo>
                    <a:cubicBezTo>
                      <a:pt x="226" y="4"/>
                      <a:pt x="225" y="5"/>
                      <a:pt x="225" y="5"/>
                    </a:cubicBezTo>
                    <a:cubicBezTo>
                      <a:pt x="224" y="6"/>
                      <a:pt x="221" y="6"/>
                      <a:pt x="219" y="5"/>
                    </a:cubicBezTo>
                    <a:cubicBezTo>
                      <a:pt x="218" y="5"/>
                      <a:pt x="218" y="4"/>
                      <a:pt x="217" y="4"/>
                    </a:cubicBezTo>
                    <a:cubicBezTo>
                      <a:pt x="217" y="5"/>
                      <a:pt x="216" y="5"/>
                      <a:pt x="216" y="6"/>
                    </a:cubicBezTo>
                    <a:cubicBezTo>
                      <a:pt x="215" y="6"/>
                      <a:pt x="215" y="7"/>
                      <a:pt x="215" y="7"/>
                    </a:cubicBezTo>
                    <a:cubicBezTo>
                      <a:pt x="216" y="8"/>
                      <a:pt x="216" y="10"/>
                      <a:pt x="215" y="11"/>
                    </a:cubicBezTo>
                    <a:cubicBezTo>
                      <a:pt x="215" y="12"/>
                      <a:pt x="214" y="12"/>
                      <a:pt x="214" y="12"/>
                    </a:cubicBezTo>
                    <a:cubicBezTo>
                      <a:pt x="213" y="12"/>
                      <a:pt x="212" y="12"/>
                      <a:pt x="211" y="10"/>
                    </a:cubicBezTo>
                    <a:cubicBezTo>
                      <a:pt x="210" y="8"/>
                      <a:pt x="206" y="10"/>
                      <a:pt x="205" y="13"/>
                    </a:cubicBezTo>
                    <a:cubicBezTo>
                      <a:pt x="204" y="14"/>
                      <a:pt x="203" y="15"/>
                      <a:pt x="202" y="16"/>
                    </a:cubicBezTo>
                    <a:cubicBezTo>
                      <a:pt x="203" y="17"/>
                      <a:pt x="204" y="18"/>
                      <a:pt x="204" y="20"/>
                    </a:cubicBezTo>
                    <a:cubicBezTo>
                      <a:pt x="203" y="22"/>
                      <a:pt x="202" y="24"/>
                      <a:pt x="200" y="24"/>
                    </a:cubicBezTo>
                    <a:cubicBezTo>
                      <a:pt x="200" y="24"/>
                      <a:pt x="200" y="24"/>
                      <a:pt x="200" y="24"/>
                    </a:cubicBezTo>
                    <a:cubicBezTo>
                      <a:pt x="198" y="24"/>
                      <a:pt x="197" y="21"/>
                      <a:pt x="197" y="19"/>
                    </a:cubicBezTo>
                    <a:cubicBezTo>
                      <a:pt x="197" y="18"/>
                      <a:pt x="196" y="17"/>
                      <a:pt x="196" y="17"/>
                    </a:cubicBezTo>
                    <a:cubicBezTo>
                      <a:pt x="195" y="17"/>
                      <a:pt x="194" y="17"/>
                      <a:pt x="194" y="16"/>
                    </a:cubicBezTo>
                    <a:cubicBezTo>
                      <a:pt x="194" y="15"/>
                      <a:pt x="194" y="14"/>
                      <a:pt x="194" y="13"/>
                    </a:cubicBezTo>
                    <a:cubicBezTo>
                      <a:pt x="195" y="11"/>
                      <a:pt x="197" y="10"/>
                      <a:pt x="198" y="10"/>
                    </a:cubicBezTo>
                    <a:cubicBezTo>
                      <a:pt x="201" y="10"/>
                      <a:pt x="203" y="7"/>
                      <a:pt x="203" y="6"/>
                    </a:cubicBezTo>
                    <a:cubicBezTo>
                      <a:pt x="203" y="5"/>
                      <a:pt x="203" y="5"/>
                      <a:pt x="202" y="5"/>
                    </a:cubicBezTo>
                    <a:cubicBezTo>
                      <a:pt x="202" y="5"/>
                      <a:pt x="201" y="6"/>
                      <a:pt x="201" y="7"/>
                    </a:cubicBezTo>
                    <a:cubicBezTo>
                      <a:pt x="201" y="10"/>
                      <a:pt x="197" y="10"/>
                      <a:pt x="195" y="10"/>
                    </a:cubicBezTo>
                    <a:cubicBezTo>
                      <a:pt x="194" y="10"/>
                      <a:pt x="193" y="9"/>
                      <a:pt x="192" y="9"/>
                    </a:cubicBezTo>
                    <a:cubicBezTo>
                      <a:pt x="191" y="9"/>
                      <a:pt x="191" y="9"/>
                      <a:pt x="191" y="9"/>
                    </a:cubicBezTo>
                    <a:cubicBezTo>
                      <a:pt x="191" y="9"/>
                      <a:pt x="191" y="9"/>
                      <a:pt x="191" y="9"/>
                    </a:cubicBezTo>
                    <a:cubicBezTo>
                      <a:pt x="190" y="9"/>
                      <a:pt x="189" y="10"/>
                      <a:pt x="189" y="10"/>
                    </a:cubicBezTo>
                    <a:cubicBezTo>
                      <a:pt x="189" y="12"/>
                      <a:pt x="190" y="14"/>
                      <a:pt x="192" y="15"/>
                    </a:cubicBezTo>
                    <a:cubicBezTo>
                      <a:pt x="194" y="16"/>
                      <a:pt x="195" y="17"/>
                      <a:pt x="195" y="18"/>
                    </a:cubicBezTo>
                    <a:cubicBezTo>
                      <a:pt x="194" y="19"/>
                      <a:pt x="193" y="20"/>
                      <a:pt x="191" y="20"/>
                    </a:cubicBezTo>
                    <a:cubicBezTo>
                      <a:pt x="190" y="20"/>
                      <a:pt x="189" y="20"/>
                      <a:pt x="188" y="19"/>
                    </a:cubicBezTo>
                    <a:cubicBezTo>
                      <a:pt x="186" y="18"/>
                      <a:pt x="183" y="18"/>
                      <a:pt x="181" y="19"/>
                    </a:cubicBezTo>
                    <a:cubicBezTo>
                      <a:pt x="182" y="20"/>
                      <a:pt x="183" y="20"/>
                      <a:pt x="184" y="21"/>
                    </a:cubicBezTo>
                    <a:cubicBezTo>
                      <a:pt x="186" y="22"/>
                      <a:pt x="187" y="23"/>
                      <a:pt x="187" y="24"/>
                    </a:cubicBezTo>
                    <a:cubicBezTo>
                      <a:pt x="188" y="24"/>
                      <a:pt x="187" y="25"/>
                      <a:pt x="187" y="25"/>
                    </a:cubicBezTo>
                    <a:cubicBezTo>
                      <a:pt x="187" y="25"/>
                      <a:pt x="187" y="25"/>
                      <a:pt x="186" y="25"/>
                    </a:cubicBezTo>
                    <a:cubicBezTo>
                      <a:pt x="186" y="25"/>
                      <a:pt x="185" y="25"/>
                      <a:pt x="184" y="25"/>
                    </a:cubicBezTo>
                    <a:cubicBezTo>
                      <a:pt x="183" y="24"/>
                      <a:pt x="182" y="24"/>
                      <a:pt x="182" y="24"/>
                    </a:cubicBezTo>
                    <a:cubicBezTo>
                      <a:pt x="182" y="24"/>
                      <a:pt x="181" y="25"/>
                      <a:pt x="180" y="25"/>
                    </a:cubicBezTo>
                    <a:cubicBezTo>
                      <a:pt x="178" y="25"/>
                      <a:pt x="174" y="23"/>
                      <a:pt x="174" y="20"/>
                    </a:cubicBezTo>
                    <a:cubicBezTo>
                      <a:pt x="174" y="20"/>
                      <a:pt x="174" y="20"/>
                      <a:pt x="174" y="20"/>
                    </a:cubicBezTo>
                    <a:cubicBezTo>
                      <a:pt x="173" y="20"/>
                      <a:pt x="172" y="20"/>
                      <a:pt x="171" y="21"/>
                    </a:cubicBezTo>
                    <a:cubicBezTo>
                      <a:pt x="171" y="21"/>
                      <a:pt x="171" y="21"/>
                      <a:pt x="172" y="21"/>
                    </a:cubicBezTo>
                    <a:cubicBezTo>
                      <a:pt x="176" y="22"/>
                      <a:pt x="175" y="25"/>
                      <a:pt x="175" y="27"/>
                    </a:cubicBezTo>
                    <a:cubicBezTo>
                      <a:pt x="175" y="28"/>
                      <a:pt x="175" y="28"/>
                      <a:pt x="175" y="29"/>
                    </a:cubicBezTo>
                    <a:cubicBezTo>
                      <a:pt x="175" y="31"/>
                      <a:pt x="174" y="32"/>
                      <a:pt x="173" y="32"/>
                    </a:cubicBezTo>
                    <a:cubicBezTo>
                      <a:pt x="172" y="32"/>
                      <a:pt x="171" y="31"/>
                      <a:pt x="170" y="30"/>
                    </a:cubicBezTo>
                    <a:cubicBezTo>
                      <a:pt x="169" y="29"/>
                      <a:pt x="169" y="28"/>
                      <a:pt x="169" y="27"/>
                    </a:cubicBezTo>
                    <a:cubicBezTo>
                      <a:pt x="169" y="26"/>
                      <a:pt x="169" y="26"/>
                      <a:pt x="169" y="26"/>
                    </a:cubicBezTo>
                    <a:cubicBezTo>
                      <a:pt x="169" y="26"/>
                      <a:pt x="169" y="26"/>
                      <a:pt x="169" y="26"/>
                    </a:cubicBezTo>
                    <a:cubicBezTo>
                      <a:pt x="168" y="26"/>
                      <a:pt x="166" y="26"/>
                      <a:pt x="164" y="27"/>
                    </a:cubicBezTo>
                    <a:cubicBezTo>
                      <a:pt x="163" y="28"/>
                      <a:pt x="162" y="28"/>
                      <a:pt x="162" y="27"/>
                    </a:cubicBezTo>
                    <a:cubicBezTo>
                      <a:pt x="161" y="27"/>
                      <a:pt x="162" y="26"/>
                      <a:pt x="162" y="24"/>
                    </a:cubicBezTo>
                    <a:cubicBezTo>
                      <a:pt x="162" y="23"/>
                      <a:pt x="163" y="21"/>
                      <a:pt x="162" y="20"/>
                    </a:cubicBezTo>
                    <a:cubicBezTo>
                      <a:pt x="162" y="20"/>
                      <a:pt x="162" y="20"/>
                      <a:pt x="161" y="20"/>
                    </a:cubicBezTo>
                    <a:cubicBezTo>
                      <a:pt x="161" y="20"/>
                      <a:pt x="160" y="20"/>
                      <a:pt x="159" y="20"/>
                    </a:cubicBezTo>
                    <a:cubicBezTo>
                      <a:pt x="158" y="21"/>
                      <a:pt x="157" y="21"/>
                      <a:pt x="155" y="22"/>
                    </a:cubicBezTo>
                    <a:cubicBezTo>
                      <a:pt x="155" y="22"/>
                      <a:pt x="155" y="22"/>
                      <a:pt x="155" y="22"/>
                    </a:cubicBezTo>
                    <a:cubicBezTo>
                      <a:pt x="154" y="22"/>
                      <a:pt x="153" y="22"/>
                      <a:pt x="152" y="22"/>
                    </a:cubicBezTo>
                    <a:cubicBezTo>
                      <a:pt x="152" y="22"/>
                      <a:pt x="152" y="23"/>
                      <a:pt x="153" y="23"/>
                    </a:cubicBezTo>
                    <a:cubicBezTo>
                      <a:pt x="154" y="25"/>
                      <a:pt x="155" y="27"/>
                      <a:pt x="154" y="28"/>
                    </a:cubicBezTo>
                    <a:cubicBezTo>
                      <a:pt x="154" y="29"/>
                      <a:pt x="153" y="30"/>
                      <a:pt x="151" y="30"/>
                    </a:cubicBezTo>
                    <a:cubicBezTo>
                      <a:pt x="150" y="30"/>
                      <a:pt x="149" y="30"/>
                      <a:pt x="149" y="30"/>
                    </a:cubicBezTo>
                    <a:cubicBezTo>
                      <a:pt x="148" y="30"/>
                      <a:pt x="148" y="30"/>
                      <a:pt x="148" y="31"/>
                    </a:cubicBezTo>
                    <a:cubicBezTo>
                      <a:pt x="149" y="33"/>
                      <a:pt x="148" y="33"/>
                      <a:pt x="148" y="34"/>
                    </a:cubicBezTo>
                    <a:cubicBezTo>
                      <a:pt x="147" y="34"/>
                      <a:pt x="146" y="35"/>
                      <a:pt x="145" y="35"/>
                    </a:cubicBezTo>
                    <a:cubicBezTo>
                      <a:pt x="144" y="35"/>
                      <a:pt x="143" y="34"/>
                      <a:pt x="142" y="32"/>
                    </a:cubicBezTo>
                    <a:cubicBezTo>
                      <a:pt x="142" y="32"/>
                      <a:pt x="142" y="32"/>
                      <a:pt x="141" y="32"/>
                    </a:cubicBezTo>
                    <a:cubicBezTo>
                      <a:pt x="139" y="32"/>
                      <a:pt x="137" y="32"/>
                      <a:pt x="137" y="34"/>
                    </a:cubicBezTo>
                    <a:cubicBezTo>
                      <a:pt x="136" y="35"/>
                      <a:pt x="135" y="36"/>
                      <a:pt x="134" y="37"/>
                    </a:cubicBezTo>
                    <a:cubicBezTo>
                      <a:pt x="132" y="38"/>
                      <a:pt x="131" y="39"/>
                      <a:pt x="131" y="41"/>
                    </a:cubicBezTo>
                    <a:cubicBezTo>
                      <a:pt x="131" y="41"/>
                      <a:pt x="131" y="41"/>
                      <a:pt x="131" y="41"/>
                    </a:cubicBezTo>
                    <a:cubicBezTo>
                      <a:pt x="131" y="41"/>
                      <a:pt x="132" y="40"/>
                      <a:pt x="132" y="40"/>
                    </a:cubicBezTo>
                    <a:cubicBezTo>
                      <a:pt x="134" y="39"/>
                      <a:pt x="136" y="39"/>
                      <a:pt x="137" y="39"/>
                    </a:cubicBezTo>
                    <a:cubicBezTo>
                      <a:pt x="140" y="40"/>
                      <a:pt x="139" y="42"/>
                      <a:pt x="139" y="43"/>
                    </a:cubicBezTo>
                    <a:cubicBezTo>
                      <a:pt x="139" y="43"/>
                      <a:pt x="139" y="43"/>
                      <a:pt x="139" y="43"/>
                    </a:cubicBezTo>
                    <a:cubicBezTo>
                      <a:pt x="141" y="45"/>
                      <a:pt x="141" y="47"/>
                      <a:pt x="140" y="48"/>
                    </a:cubicBezTo>
                    <a:cubicBezTo>
                      <a:pt x="140" y="49"/>
                      <a:pt x="138" y="49"/>
                      <a:pt x="137" y="48"/>
                    </a:cubicBezTo>
                    <a:cubicBezTo>
                      <a:pt x="136" y="47"/>
                      <a:pt x="135" y="46"/>
                      <a:pt x="134" y="46"/>
                    </a:cubicBezTo>
                    <a:cubicBezTo>
                      <a:pt x="134" y="46"/>
                      <a:pt x="133" y="46"/>
                      <a:pt x="133" y="48"/>
                    </a:cubicBezTo>
                    <a:cubicBezTo>
                      <a:pt x="132" y="50"/>
                      <a:pt x="132" y="50"/>
                      <a:pt x="131" y="50"/>
                    </a:cubicBezTo>
                    <a:cubicBezTo>
                      <a:pt x="130" y="50"/>
                      <a:pt x="129" y="49"/>
                      <a:pt x="127" y="47"/>
                    </a:cubicBezTo>
                    <a:cubicBezTo>
                      <a:pt x="127" y="46"/>
                      <a:pt x="126" y="46"/>
                      <a:pt x="126" y="45"/>
                    </a:cubicBezTo>
                    <a:cubicBezTo>
                      <a:pt x="126" y="45"/>
                      <a:pt x="125" y="46"/>
                      <a:pt x="124" y="47"/>
                    </a:cubicBezTo>
                    <a:cubicBezTo>
                      <a:pt x="123" y="48"/>
                      <a:pt x="123" y="49"/>
                      <a:pt x="121" y="49"/>
                    </a:cubicBezTo>
                    <a:cubicBezTo>
                      <a:pt x="121" y="49"/>
                      <a:pt x="120" y="49"/>
                      <a:pt x="120" y="49"/>
                    </a:cubicBezTo>
                    <a:cubicBezTo>
                      <a:pt x="118" y="47"/>
                      <a:pt x="120" y="45"/>
                      <a:pt x="121" y="43"/>
                    </a:cubicBezTo>
                    <a:cubicBezTo>
                      <a:pt x="122" y="42"/>
                      <a:pt x="123" y="40"/>
                      <a:pt x="122" y="39"/>
                    </a:cubicBezTo>
                    <a:cubicBezTo>
                      <a:pt x="122" y="39"/>
                      <a:pt x="122" y="39"/>
                      <a:pt x="122" y="39"/>
                    </a:cubicBezTo>
                    <a:cubicBezTo>
                      <a:pt x="122" y="39"/>
                      <a:pt x="121" y="40"/>
                      <a:pt x="121" y="41"/>
                    </a:cubicBezTo>
                    <a:cubicBezTo>
                      <a:pt x="120" y="42"/>
                      <a:pt x="119" y="43"/>
                      <a:pt x="117" y="45"/>
                    </a:cubicBezTo>
                    <a:cubicBezTo>
                      <a:pt x="115" y="47"/>
                      <a:pt x="113" y="48"/>
                      <a:pt x="111" y="48"/>
                    </a:cubicBezTo>
                    <a:cubicBezTo>
                      <a:pt x="111" y="48"/>
                      <a:pt x="111" y="49"/>
                      <a:pt x="110" y="49"/>
                    </a:cubicBezTo>
                    <a:cubicBezTo>
                      <a:pt x="111" y="49"/>
                      <a:pt x="111" y="50"/>
                      <a:pt x="111" y="50"/>
                    </a:cubicBezTo>
                    <a:cubicBezTo>
                      <a:pt x="111" y="51"/>
                      <a:pt x="110" y="52"/>
                      <a:pt x="108" y="53"/>
                    </a:cubicBezTo>
                    <a:cubicBezTo>
                      <a:pt x="107" y="54"/>
                      <a:pt x="106" y="54"/>
                      <a:pt x="106" y="56"/>
                    </a:cubicBezTo>
                    <a:cubicBezTo>
                      <a:pt x="105" y="56"/>
                      <a:pt x="105" y="56"/>
                      <a:pt x="105" y="57"/>
                    </a:cubicBezTo>
                    <a:cubicBezTo>
                      <a:pt x="109" y="55"/>
                      <a:pt x="113" y="53"/>
                      <a:pt x="114" y="54"/>
                    </a:cubicBezTo>
                    <a:cubicBezTo>
                      <a:pt x="115" y="55"/>
                      <a:pt x="116" y="55"/>
                      <a:pt x="117" y="55"/>
                    </a:cubicBezTo>
                    <a:cubicBezTo>
                      <a:pt x="118" y="55"/>
                      <a:pt x="119" y="55"/>
                      <a:pt x="120" y="54"/>
                    </a:cubicBezTo>
                    <a:cubicBezTo>
                      <a:pt x="121" y="52"/>
                      <a:pt x="123" y="51"/>
                      <a:pt x="124" y="51"/>
                    </a:cubicBezTo>
                    <a:cubicBezTo>
                      <a:pt x="125" y="51"/>
                      <a:pt x="127" y="52"/>
                      <a:pt x="128" y="53"/>
                    </a:cubicBezTo>
                    <a:cubicBezTo>
                      <a:pt x="129" y="53"/>
                      <a:pt x="129" y="54"/>
                      <a:pt x="129" y="54"/>
                    </a:cubicBezTo>
                    <a:cubicBezTo>
                      <a:pt x="129" y="55"/>
                      <a:pt x="128" y="56"/>
                      <a:pt x="128" y="57"/>
                    </a:cubicBezTo>
                    <a:cubicBezTo>
                      <a:pt x="127" y="58"/>
                      <a:pt x="127" y="58"/>
                      <a:pt x="127" y="59"/>
                    </a:cubicBezTo>
                    <a:cubicBezTo>
                      <a:pt x="129" y="60"/>
                      <a:pt x="128" y="61"/>
                      <a:pt x="128" y="62"/>
                    </a:cubicBezTo>
                    <a:cubicBezTo>
                      <a:pt x="128" y="63"/>
                      <a:pt x="126" y="64"/>
                      <a:pt x="125" y="64"/>
                    </a:cubicBezTo>
                    <a:cubicBezTo>
                      <a:pt x="124" y="64"/>
                      <a:pt x="124" y="64"/>
                      <a:pt x="123" y="63"/>
                    </a:cubicBezTo>
                    <a:cubicBezTo>
                      <a:pt x="123" y="63"/>
                      <a:pt x="122" y="62"/>
                      <a:pt x="122" y="62"/>
                    </a:cubicBezTo>
                    <a:cubicBezTo>
                      <a:pt x="122" y="60"/>
                      <a:pt x="120" y="59"/>
                      <a:pt x="120" y="60"/>
                    </a:cubicBezTo>
                    <a:cubicBezTo>
                      <a:pt x="119" y="61"/>
                      <a:pt x="117" y="65"/>
                      <a:pt x="114" y="65"/>
                    </a:cubicBezTo>
                    <a:cubicBezTo>
                      <a:pt x="112" y="65"/>
                      <a:pt x="110" y="68"/>
                      <a:pt x="110" y="72"/>
                    </a:cubicBezTo>
                    <a:cubicBezTo>
                      <a:pt x="110" y="75"/>
                      <a:pt x="108" y="75"/>
                      <a:pt x="107" y="75"/>
                    </a:cubicBezTo>
                    <a:cubicBezTo>
                      <a:pt x="107" y="75"/>
                      <a:pt x="107" y="75"/>
                      <a:pt x="106" y="75"/>
                    </a:cubicBezTo>
                    <a:cubicBezTo>
                      <a:pt x="106" y="75"/>
                      <a:pt x="106" y="75"/>
                      <a:pt x="106" y="76"/>
                    </a:cubicBezTo>
                    <a:cubicBezTo>
                      <a:pt x="105" y="80"/>
                      <a:pt x="98" y="88"/>
                      <a:pt x="95" y="91"/>
                    </a:cubicBezTo>
                    <a:cubicBezTo>
                      <a:pt x="93" y="93"/>
                      <a:pt x="93" y="94"/>
                      <a:pt x="94" y="95"/>
                    </a:cubicBezTo>
                    <a:cubicBezTo>
                      <a:pt x="94" y="96"/>
                      <a:pt x="94" y="97"/>
                      <a:pt x="94" y="99"/>
                    </a:cubicBezTo>
                    <a:cubicBezTo>
                      <a:pt x="93" y="101"/>
                      <a:pt x="90" y="101"/>
                      <a:pt x="89" y="101"/>
                    </a:cubicBezTo>
                    <a:cubicBezTo>
                      <a:pt x="89" y="101"/>
                      <a:pt x="88" y="101"/>
                      <a:pt x="87" y="100"/>
                    </a:cubicBezTo>
                    <a:cubicBezTo>
                      <a:pt x="87" y="100"/>
                      <a:pt x="86" y="100"/>
                      <a:pt x="86" y="100"/>
                    </a:cubicBezTo>
                    <a:cubicBezTo>
                      <a:pt x="85" y="100"/>
                      <a:pt x="85" y="100"/>
                      <a:pt x="84" y="101"/>
                    </a:cubicBezTo>
                    <a:cubicBezTo>
                      <a:pt x="84" y="101"/>
                      <a:pt x="84" y="103"/>
                      <a:pt x="84" y="104"/>
                    </a:cubicBezTo>
                    <a:cubicBezTo>
                      <a:pt x="85" y="106"/>
                      <a:pt x="85" y="109"/>
                      <a:pt x="83" y="111"/>
                    </a:cubicBezTo>
                    <a:cubicBezTo>
                      <a:pt x="82" y="112"/>
                      <a:pt x="82" y="113"/>
                      <a:pt x="83" y="115"/>
                    </a:cubicBezTo>
                    <a:cubicBezTo>
                      <a:pt x="83" y="116"/>
                      <a:pt x="83" y="117"/>
                      <a:pt x="83" y="118"/>
                    </a:cubicBezTo>
                    <a:cubicBezTo>
                      <a:pt x="83" y="119"/>
                      <a:pt x="83" y="120"/>
                      <a:pt x="81" y="120"/>
                    </a:cubicBezTo>
                    <a:cubicBezTo>
                      <a:pt x="81" y="120"/>
                      <a:pt x="80" y="119"/>
                      <a:pt x="79" y="119"/>
                    </a:cubicBezTo>
                    <a:cubicBezTo>
                      <a:pt x="78" y="119"/>
                      <a:pt x="76" y="119"/>
                      <a:pt x="76" y="119"/>
                    </a:cubicBezTo>
                    <a:cubicBezTo>
                      <a:pt x="76" y="121"/>
                      <a:pt x="73" y="122"/>
                      <a:pt x="70" y="122"/>
                    </a:cubicBezTo>
                    <a:cubicBezTo>
                      <a:pt x="70" y="122"/>
                      <a:pt x="69" y="122"/>
                      <a:pt x="68" y="122"/>
                    </a:cubicBezTo>
                    <a:cubicBezTo>
                      <a:pt x="69" y="123"/>
                      <a:pt x="70" y="124"/>
                      <a:pt x="75" y="127"/>
                    </a:cubicBezTo>
                    <a:cubicBezTo>
                      <a:pt x="76" y="129"/>
                      <a:pt x="76" y="130"/>
                      <a:pt x="76" y="130"/>
                    </a:cubicBezTo>
                    <a:cubicBezTo>
                      <a:pt x="75" y="131"/>
                      <a:pt x="74" y="132"/>
                      <a:pt x="72" y="132"/>
                    </a:cubicBezTo>
                    <a:cubicBezTo>
                      <a:pt x="71" y="132"/>
                      <a:pt x="70" y="131"/>
                      <a:pt x="69" y="130"/>
                    </a:cubicBezTo>
                    <a:cubicBezTo>
                      <a:pt x="69" y="130"/>
                      <a:pt x="67" y="131"/>
                      <a:pt x="66" y="132"/>
                    </a:cubicBezTo>
                    <a:cubicBezTo>
                      <a:pt x="64" y="133"/>
                      <a:pt x="63" y="134"/>
                      <a:pt x="61" y="135"/>
                    </a:cubicBezTo>
                    <a:cubicBezTo>
                      <a:pt x="59" y="136"/>
                      <a:pt x="58" y="137"/>
                      <a:pt x="57" y="139"/>
                    </a:cubicBezTo>
                    <a:cubicBezTo>
                      <a:pt x="57" y="140"/>
                      <a:pt x="56" y="142"/>
                      <a:pt x="53" y="142"/>
                    </a:cubicBezTo>
                    <a:cubicBezTo>
                      <a:pt x="52" y="142"/>
                      <a:pt x="52" y="143"/>
                      <a:pt x="51" y="146"/>
                    </a:cubicBezTo>
                    <a:cubicBezTo>
                      <a:pt x="50" y="147"/>
                      <a:pt x="50" y="149"/>
                      <a:pt x="49" y="150"/>
                    </a:cubicBezTo>
                    <a:cubicBezTo>
                      <a:pt x="48" y="151"/>
                      <a:pt x="48" y="151"/>
                      <a:pt x="47" y="151"/>
                    </a:cubicBezTo>
                    <a:cubicBezTo>
                      <a:pt x="46" y="151"/>
                      <a:pt x="45" y="149"/>
                      <a:pt x="45" y="148"/>
                    </a:cubicBezTo>
                    <a:cubicBezTo>
                      <a:pt x="44" y="147"/>
                      <a:pt x="43" y="146"/>
                      <a:pt x="42" y="146"/>
                    </a:cubicBezTo>
                    <a:cubicBezTo>
                      <a:pt x="41" y="146"/>
                      <a:pt x="41" y="146"/>
                      <a:pt x="41" y="146"/>
                    </a:cubicBezTo>
                    <a:cubicBezTo>
                      <a:pt x="41" y="146"/>
                      <a:pt x="40" y="146"/>
                      <a:pt x="40" y="146"/>
                    </a:cubicBezTo>
                    <a:cubicBezTo>
                      <a:pt x="39" y="147"/>
                      <a:pt x="40" y="148"/>
                      <a:pt x="41" y="150"/>
                    </a:cubicBezTo>
                    <a:cubicBezTo>
                      <a:pt x="42" y="151"/>
                      <a:pt x="42" y="152"/>
                      <a:pt x="42" y="153"/>
                    </a:cubicBezTo>
                    <a:cubicBezTo>
                      <a:pt x="41" y="154"/>
                      <a:pt x="40" y="154"/>
                      <a:pt x="39" y="154"/>
                    </a:cubicBezTo>
                    <a:cubicBezTo>
                      <a:pt x="38" y="154"/>
                      <a:pt x="36" y="154"/>
                      <a:pt x="35" y="155"/>
                    </a:cubicBezTo>
                    <a:cubicBezTo>
                      <a:pt x="34" y="157"/>
                      <a:pt x="31" y="158"/>
                      <a:pt x="28" y="158"/>
                    </a:cubicBezTo>
                    <a:cubicBezTo>
                      <a:pt x="27" y="158"/>
                      <a:pt x="25" y="158"/>
                      <a:pt x="24" y="159"/>
                    </a:cubicBezTo>
                    <a:cubicBezTo>
                      <a:pt x="24" y="160"/>
                      <a:pt x="26" y="160"/>
                      <a:pt x="26" y="160"/>
                    </a:cubicBezTo>
                    <a:cubicBezTo>
                      <a:pt x="28" y="161"/>
                      <a:pt x="30" y="162"/>
                      <a:pt x="30" y="163"/>
                    </a:cubicBezTo>
                    <a:cubicBezTo>
                      <a:pt x="31" y="163"/>
                      <a:pt x="30" y="164"/>
                      <a:pt x="30" y="164"/>
                    </a:cubicBezTo>
                    <a:cubicBezTo>
                      <a:pt x="30" y="165"/>
                      <a:pt x="29" y="165"/>
                      <a:pt x="27" y="165"/>
                    </a:cubicBezTo>
                    <a:cubicBezTo>
                      <a:pt x="25" y="165"/>
                      <a:pt x="22" y="165"/>
                      <a:pt x="20" y="164"/>
                    </a:cubicBezTo>
                    <a:cubicBezTo>
                      <a:pt x="19" y="164"/>
                      <a:pt x="18" y="164"/>
                      <a:pt x="17" y="166"/>
                    </a:cubicBezTo>
                    <a:cubicBezTo>
                      <a:pt x="17" y="167"/>
                      <a:pt x="16" y="169"/>
                      <a:pt x="14" y="168"/>
                    </a:cubicBezTo>
                    <a:cubicBezTo>
                      <a:pt x="12" y="168"/>
                      <a:pt x="10" y="169"/>
                      <a:pt x="9" y="170"/>
                    </a:cubicBezTo>
                    <a:cubicBezTo>
                      <a:pt x="9" y="171"/>
                      <a:pt x="9" y="171"/>
                      <a:pt x="9" y="172"/>
                    </a:cubicBezTo>
                    <a:cubicBezTo>
                      <a:pt x="10" y="173"/>
                      <a:pt x="10" y="174"/>
                      <a:pt x="10" y="174"/>
                    </a:cubicBezTo>
                    <a:cubicBezTo>
                      <a:pt x="10" y="175"/>
                      <a:pt x="9" y="176"/>
                      <a:pt x="8" y="176"/>
                    </a:cubicBezTo>
                    <a:cubicBezTo>
                      <a:pt x="6" y="176"/>
                      <a:pt x="5" y="175"/>
                      <a:pt x="4" y="175"/>
                    </a:cubicBezTo>
                    <a:cubicBezTo>
                      <a:pt x="4" y="174"/>
                      <a:pt x="3" y="174"/>
                      <a:pt x="3" y="17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2" name="Freeform 232">
                <a:extLst>
                  <a:ext uri="{FF2B5EF4-FFF2-40B4-BE49-F238E27FC236}">
                    <a16:creationId xmlns:a16="http://schemas.microsoft.com/office/drawing/2014/main" id="{B22617E4-C5D8-42D8-BB0D-D0DCE69A2263}"/>
                  </a:ext>
                </a:extLst>
              </p:cNvPr>
              <p:cNvSpPr>
                <a:spLocks/>
              </p:cNvSpPr>
              <p:nvPr/>
            </p:nvSpPr>
            <p:spPr bwMode="auto">
              <a:xfrm>
                <a:off x="5549900" y="4286054"/>
                <a:ext cx="160234" cy="118304"/>
              </a:xfrm>
              <a:custGeom>
                <a:avLst/>
                <a:gdLst>
                  <a:gd name="T0" fmla="*/ 9 w 64"/>
                  <a:gd name="T1" fmla="*/ 45 h 48"/>
                  <a:gd name="T2" fmla="*/ 10 w 64"/>
                  <a:gd name="T3" fmla="*/ 45 h 48"/>
                  <a:gd name="T4" fmla="*/ 11 w 64"/>
                  <a:gd name="T5" fmla="*/ 45 h 48"/>
                  <a:gd name="T6" fmla="*/ 12 w 64"/>
                  <a:gd name="T7" fmla="*/ 45 h 48"/>
                  <a:gd name="T8" fmla="*/ 13 w 64"/>
                  <a:gd name="T9" fmla="*/ 47 h 48"/>
                  <a:gd name="T10" fmla="*/ 14 w 64"/>
                  <a:gd name="T11" fmla="*/ 47 h 48"/>
                  <a:gd name="T12" fmla="*/ 20 w 64"/>
                  <a:gd name="T13" fmla="*/ 44 h 48"/>
                  <a:gd name="T14" fmla="*/ 37 w 64"/>
                  <a:gd name="T15" fmla="*/ 43 h 48"/>
                  <a:gd name="T16" fmla="*/ 38 w 64"/>
                  <a:gd name="T17" fmla="*/ 43 h 48"/>
                  <a:gd name="T18" fmla="*/ 39 w 64"/>
                  <a:gd name="T19" fmla="*/ 43 h 48"/>
                  <a:gd name="T20" fmla="*/ 56 w 64"/>
                  <a:gd name="T21" fmla="*/ 48 h 48"/>
                  <a:gd name="T22" fmla="*/ 64 w 64"/>
                  <a:gd name="T23" fmla="*/ 47 h 48"/>
                  <a:gd name="T24" fmla="*/ 64 w 64"/>
                  <a:gd name="T25" fmla="*/ 45 h 48"/>
                  <a:gd name="T26" fmla="*/ 64 w 64"/>
                  <a:gd name="T27" fmla="*/ 43 h 48"/>
                  <a:gd name="T28" fmla="*/ 64 w 64"/>
                  <a:gd name="T29" fmla="*/ 41 h 48"/>
                  <a:gd name="T30" fmla="*/ 58 w 64"/>
                  <a:gd name="T31" fmla="*/ 34 h 48"/>
                  <a:gd name="T32" fmla="*/ 54 w 64"/>
                  <a:gd name="T33" fmla="*/ 23 h 48"/>
                  <a:gd name="T34" fmla="*/ 54 w 64"/>
                  <a:gd name="T35" fmla="*/ 23 h 48"/>
                  <a:gd name="T36" fmla="*/ 53 w 64"/>
                  <a:gd name="T37" fmla="*/ 21 h 48"/>
                  <a:gd name="T38" fmla="*/ 53 w 64"/>
                  <a:gd name="T39" fmla="*/ 20 h 48"/>
                  <a:gd name="T40" fmla="*/ 52 w 64"/>
                  <a:gd name="T41" fmla="*/ 18 h 48"/>
                  <a:gd name="T42" fmla="*/ 50 w 64"/>
                  <a:gd name="T43" fmla="*/ 17 h 48"/>
                  <a:gd name="T44" fmla="*/ 49 w 64"/>
                  <a:gd name="T45" fmla="*/ 16 h 48"/>
                  <a:gd name="T46" fmla="*/ 36 w 64"/>
                  <a:gd name="T47" fmla="*/ 6 h 48"/>
                  <a:gd name="T48" fmla="*/ 30 w 64"/>
                  <a:gd name="T49" fmla="*/ 0 h 48"/>
                  <a:gd name="T50" fmla="*/ 22 w 64"/>
                  <a:gd name="T51" fmla="*/ 1 h 48"/>
                  <a:gd name="T52" fmla="*/ 16 w 64"/>
                  <a:gd name="T53" fmla="*/ 1 h 48"/>
                  <a:gd name="T54" fmla="*/ 11 w 64"/>
                  <a:gd name="T55" fmla="*/ 1 h 48"/>
                  <a:gd name="T56" fmla="*/ 9 w 64"/>
                  <a:gd name="T57" fmla="*/ 3 h 48"/>
                  <a:gd name="T58" fmla="*/ 8 w 64"/>
                  <a:gd name="T59" fmla="*/ 4 h 48"/>
                  <a:gd name="T60" fmla="*/ 8 w 64"/>
                  <a:gd name="T61" fmla="*/ 5 h 48"/>
                  <a:gd name="T62" fmla="*/ 7 w 64"/>
                  <a:gd name="T63" fmla="*/ 6 h 48"/>
                  <a:gd name="T64" fmla="*/ 6 w 64"/>
                  <a:gd name="T65" fmla="*/ 7 h 48"/>
                  <a:gd name="T66" fmla="*/ 7 w 64"/>
                  <a:gd name="T67" fmla="*/ 30 h 48"/>
                  <a:gd name="T68" fmla="*/ 8 w 64"/>
                  <a:gd name="T69" fmla="*/ 32 h 48"/>
                  <a:gd name="T70" fmla="*/ 10 w 64"/>
                  <a:gd name="T71" fmla="*/ 32 h 48"/>
                  <a:gd name="T72" fmla="*/ 12 w 64"/>
                  <a:gd name="T73" fmla="*/ 32 h 48"/>
                  <a:gd name="T74" fmla="*/ 13 w 64"/>
                  <a:gd name="T75" fmla="*/ 32 h 48"/>
                  <a:gd name="T76" fmla="*/ 15 w 64"/>
                  <a:gd name="T77" fmla="*/ 32 h 48"/>
                  <a:gd name="T78" fmla="*/ 16 w 64"/>
                  <a:gd name="T79" fmla="*/ 31 h 48"/>
                  <a:gd name="T80" fmla="*/ 18 w 64"/>
                  <a:gd name="T81" fmla="*/ 31 h 48"/>
                  <a:gd name="T82" fmla="*/ 21 w 64"/>
                  <a:gd name="T83" fmla="*/ 30 h 48"/>
                  <a:gd name="T84" fmla="*/ 24 w 64"/>
                  <a:gd name="T85" fmla="*/ 29 h 48"/>
                  <a:gd name="T86" fmla="*/ 31 w 64"/>
                  <a:gd name="T87" fmla="*/ 34 h 48"/>
                  <a:gd name="T88" fmla="*/ 39 w 64"/>
                  <a:gd name="T89" fmla="*/ 35 h 48"/>
                  <a:gd name="T90" fmla="*/ 39 w 64"/>
                  <a:gd name="T91" fmla="*/ 37 h 48"/>
                  <a:gd name="T92" fmla="*/ 27 w 64"/>
                  <a:gd name="T93" fmla="*/ 37 h 48"/>
                  <a:gd name="T94" fmla="*/ 9 w 64"/>
                  <a:gd name="T95" fmla="*/ 40 h 48"/>
                  <a:gd name="T96" fmla="*/ 8 w 64"/>
                  <a:gd name="T97" fmla="*/ 40 h 48"/>
                  <a:gd name="T98" fmla="*/ 8 w 64"/>
                  <a:gd name="T99" fmla="*/ 40 h 48"/>
                  <a:gd name="T100" fmla="*/ 7 w 64"/>
                  <a:gd name="T101" fmla="*/ 41 h 48"/>
                  <a:gd name="T102" fmla="*/ 7 w 64"/>
                  <a:gd name="T103"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48">
                    <a:moveTo>
                      <a:pt x="8" y="45"/>
                    </a:moveTo>
                    <a:cubicBezTo>
                      <a:pt x="8" y="45"/>
                      <a:pt x="9" y="45"/>
                      <a:pt x="9" y="45"/>
                    </a:cubicBezTo>
                    <a:cubicBezTo>
                      <a:pt x="9" y="45"/>
                      <a:pt x="9" y="45"/>
                      <a:pt x="9" y="45"/>
                    </a:cubicBezTo>
                    <a:cubicBezTo>
                      <a:pt x="9" y="45"/>
                      <a:pt x="10" y="45"/>
                      <a:pt x="10" y="45"/>
                    </a:cubicBezTo>
                    <a:cubicBezTo>
                      <a:pt x="10" y="45"/>
                      <a:pt x="10" y="45"/>
                      <a:pt x="10" y="45"/>
                    </a:cubicBezTo>
                    <a:cubicBezTo>
                      <a:pt x="11" y="45"/>
                      <a:pt x="11" y="45"/>
                      <a:pt x="11" y="45"/>
                    </a:cubicBezTo>
                    <a:cubicBezTo>
                      <a:pt x="11" y="45"/>
                      <a:pt x="11" y="45"/>
                      <a:pt x="11" y="45"/>
                    </a:cubicBezTo>
                    <a:cubicBezTo>
                      <a:pt x="11" y="45"/>
                      <a:pt x="12" y="45"/>
                      <a:pt x="12" y="45"/>
                    </a:cubicBezTo>
                    <a:cubicBezTo>
                      <a:pt x="12" y="45"/>
                      <a:pt x="12" y="45"/>
                      <a:pt x="12" y="45"/>
                    </a:cubicBezTo>
                    <a:cubicBezTo>
                      <a:pt x="13" y="46"/>
                      <a:pt x="13" y="46"/>
                      <a:pt x="13" y="47"/>
                    </a:cubicBezTo>
                    <a:cubicBezTo>
                      <a:pt x="14" y="47"/>
                      <a:pt x="14" y="47"/>
                      <a:pt x="14" y="47"/>
                    </a:cubicBezTo>
                    <a:cubicBezTo>
                      <a:pt x="14" y="47"/>
                      <a:pt x="14" y="47"/>
                      <a:pt x="14" y="47"/>
                    </a:cubicBezTo>
                    <a:cubicBezTo>
                      <a:pt x="15" y="47"/>
                      <a:pt x="18" y="45"/>
                      <a:pt x="19" y="45"/>
                    </a:cubicBezTo>
                    <a:cubicBezTo>
                      <a:pt x="20" y="44"/>
                      <a:pt x="20" y="44"/>
                      <a:pt x="20" y="44"/>
                    </a:cubicBezTo>
                    <a:cubicBezTo>
                      <a:pt x="20" y="44"/>
                      <a:pt x="34" y="43"/>
                      <a:pt x="36" y="43"/>
                    </a:cubicBezTo>
                    <a:cubicBezTo>
                      <a:pt x="37" y="43"/>
                      <a:pt x="37" y="43"/>
                      <a:pt x="37" y="43"/>
                    </a:cubicBezTo>
                    <a:cubicBezTo>
                      <a:pt x="37" y="43"/>
                      <a:pt x="38" y="43"/>
                      <a:pt x="38" y="43"/>
                    </a:cubicBezTo>
                    <a:cubicBezTo>
                      <a:pt x="38" y="43"/>
                      <a:pt x="38" y="43"/>
                      <a:pt x="38" y="43"/>
                    </a:cubicBezTo>
                    <a:cubicBezTo>
                      <a:pt x="38" y="43"/>
                      <a:pt x="38" y="43"/>
                      <a:pt x="38" y="43"/>
                    </a:cubicBezTo>
                    <a:cubicBezTo>
                      <a:pt x="39" y="43"/>
                      <a:pt x="39" y="43"/>
                      <a:pt x="39" y="43"/>
                    </a:cubicBezTo>
                    <a:cubicBezTo>
                      <a:pt x="42" y="43"/>
                      <a:pt x="48" y="45"/>
                      <a:pt x="48" y="47"/>
                    </a:cubicBezTo>
                    <a:cubicBezTo>
                      <a:pt x="49" y="47"/>
                      <a:pt x="52" y="48"/>
                      <a:pt x="56" y="48"/>
                    </a:cubicBezTo>
                    <a:cubicBezTo>
                      <a:pt x="59" y="48"/>
                      <a:pt x="62" y="48"/>
                      <a:pt x="63" y="47"/>
                    </a:cubicBezTo>
                    <a:cubicBezTo>
                      <a:pt x="64" y="47"/>
                      <a:pt x="64" y="47"/>
                      <a:pt x="64" y="47"/>
                    </a:cubicBezTo>
                    <a:cubicBezTo>
                      <a:pt x="64" y="46"/>
                      <a:pt x="64" y="46"/>
                      <a:pt x="64" y="45"/>
                    </a:cubicBezTo>
                    <a:cubicBezTo>
                      <a:pt x="64" y="45"/>
                      <a:pt x="64" y="45"/>
                      <a:pt x="64" y="45"/>
                    </a:cubicBezTo>
                    <a:cubicBezTo>
                      <a:pt x="64" y="44"/>
                      <a:pt x="64" y="44"/>
                      <a:pt x="64" y="43"/>
                    </a:cubicBezTo>
                    <a:cubicBezTo>
                      <a:pt x="64" y="43"/>
                      <a:pt x="64" y="43"/>
                      <a:pt x="64" y="43"/>
                    </a:cubicBezTo>
                    <a:cubicBezTo>
                      <a:pt x="64" y="42"/>
                      <a:pt x="64" y="42"/>
                      <a:pt x="64" y="42"/>
                    </a:cubicBezTo>
                    <a:cubicBezTo>
                      <a:pt x="64" y="42"/>
                      <a:pt x="64" y="42"/>
                      <a:pt x="64" y="41"/>
                    </a:cubicBezTo>
                    <a:cubicBezTo>
                      <a:pt x="64" y="41"/>
                      <a:pt x="64" y="41"/>
                      <a:pt x="64" y="41"/>
                    </a:cubicBezTo>
                    <a:cubicBezTo>
                      <a:pt x="64" y="39"/>
                      <a:pt x="60" y="35"/>
                      <a:pt x="58" y="34"/>
                    </a:cubicBezTo>
                    <a:cubicBezTo>
                      <a:pt x="56" y="32"/>
                      <a:pt x="56" y="28"/>
                      <a:pt x="56" y="26"/>
                    </a:cubicBezTo>
                    <a:cubicBezTo>
                      <a:pt x="54" y="23"/>
                      <a:pt x="54" y="23"/>
                      <a:pt x="54" y="23"/>
                    </a:cubicBezTo>
                    <a:cubicBezTo>
                      <a:pt x="54" y="23"/>
                      <a:pt x="54" y="23"/>
                      <a:pt x="54" y="23"/>
                    </a:cubicBezTo>
                    <a:cubicBezTo>
                      <a:pt x="54" y="23"/>
                      <a:pt x="54" y="23"/>
                      <a:pt x="54" y="23"/>
                    </a:cubicBezTo>
                    <a:cubicBezTo>
                      <a:pt x="54" y="23"/>
                      <a:pt x="54" y="23"/>
                      <a:pt x="54" y="23"/>
                    </a:cubicBezTo>
                    <a:cubicBezTo>
                      <a:pt x="54" y="23"/>
                      <a:pt x="54" y="22"/>
                      <a:pt x="53" y="21"/>
                    </a:cubicBezTo>
                    <a:cubicBezTo>
                      <a:pt x="53" y="21"/>
                      <a:pt x="53" y="21"/>
                      <a:pt x="53" y="21"/>
                    </a:cubicBezTo>
                    <a:cubicBezTo>
                      <a:pt x="53" y="21"/>
                      <a:pt x="53" y="20"/>
                      <a:pt x="53" y="20"/>
                    </a:cubicBezTo>
                    <a:cubicBezTo>
                      <a:pt x="53" y="20"/>
                      <a:pt x="52" y="20"/>
                      <a:pt x="52" y="19"/>
                    </a:cubicBezTo>
                    <a:cubicBezTo>
                      <a:pt x="52" y="19"/>
                      <a:pt x="52" y="19"/>
                      <a:pt x="52" y="18"/>
                    </a:cubicBezTo>
                    <a:cubicBezTo>
                      <a:pt x="52" y="18"/>
                      <a:pt x="51" y="18"/>
                      <a:pt x="51" y="18"/>
                    </a:cubicBezTo>
                    <a:cubicBezTo>
                      <a:pt x="51" y="18"/>
                      <a:pt x="51" y="18"/>
                      <a:pt x="50" y="17"/>
                    </a:cubicBezTo>
                    <a:cubicBezTo>
                      <a:pt x="50" y="17"/>
                      <a:pt x="50" y="17"/>
                      <a:pt x="50" y="17"/>
                    </a:cubicBezTo>
                    <a:cubicBezTo>
                      <a:pt x="50" y="17"/>
                      <a:pt x="49" y="16"/>
                      <a:pt x="49" y="16"/>
                    </a:cubicBezTo>
                    <a:cubicBezTo>
                      <a:pt x="44" y="15"/>
                      <a:pt x="41" y="8"/>
                      <a:pt x="40" y="6"/>
                    </a:cubicBezTo>
                    <a:cubicBezTo>
                      <a:pt x="36" y="6"/>
                      <a:pt x="36" y="6"/>
                      <a:pt x="36" y="6"/>
                    </a:cubicBezTo>
                    <a:cubicBezTo>
                      <a:pt x="36" y="6"/>
                      <a:pt x="36" y="6"/>
                      <a:pt x="36" y="6"/>
                    </a:cubicBezTo>
                    <a:cubicBezTo>
                      <a:pt x="36" y="5"/>
                      <a:pt x="33" y="2"/>
                      <a:pt x="30" y="0"/>
                    </a:cubicBezTo>
                    <a:cubicBezTo>
                      <a:pt x="30" y="0"/>
                      <a:pt x="29" y="0"/>
                      <a:pt x="28" y="0"/>
                    </a:cubicBezTo>
                    <a:cubicBezTo>
                      <a:pt x="25" y="0"/>
                      <a:pt x="22" y="1"/>
                      <a:pt x="22" y="1"/>
                    </a:cubicBezTo>
                    <a:cubicBezTo>
                      <a:pt x="22" y="1"/>
                      <a:pt x="22" y="1"/>
                      <a:pt x="22" y="1"/>
                    </a:cubicBezTo>
                    <a:cubicBezTo>
                      <a:pt x="22" y="1"/>
                      <a:pt x="19" y="1"/>
                      <a:pt x="16" y="1"/>
                    </a:cubicBezTo>
                    <a:cubicBezTo>
                      <a:pt x="14" y="1"/>
                      <a:pt x="13" y="1"/>
                      <a:pt x="11" y="1"/>
                    </a:cubicBezTo>
                    <a:cubicBezTo>
                      <a:pt x="11" y="1"/>
                      <a:pt x="11" y="1"/>
                      <a:pt x="11" y="1"/>
                    </a:cubicBezTo>
                    <a:cubicBezTo>
                      <a:pt x="10" y="1"/>
                      <a:pt x="10" y="2"/>
                      <a:pt x="9" y="2"/>
                    </a:cubicBezTo>
                    <a:cubicBezTo>
                      <a:pt x="9" y="3"/>
                      <a:pt x="9" y="3"/>
                      <a:pt x="9" y="3"/>
                    </a:cubicBezTo>
                    <a:cubicBezTo>
                      <a:pt x="9" y="4"/>
                      <a:pt x="8" y="4"/>
                      <a:pt x="8" y="4"/>
                    </a:cubicBezTo>
                    <a:cubicBezTo>
                      <a:pt x="8" y="4"/>
                      <a:pt x="8" y="4"/>
                      <a:pt x="8" y="4"/>
                    </a:cubicBezTo>
                    <a:cubicBezTo>
                      <a:pt x="8" y="4"/>
                      <a:pt x="8" y="4"/>
                      <a:pt x="8" y="5"/>
                    </a:cubicBezTo>
                    <a:cubicBezTo>
                      <a:pt x="8" y="5"/>
                      <a:pt x="8" y="5"/>
                      <a:pt x="8" y="5"/>
                    </a:cubicBezTo>
                    <a:cubicBezTo>
                      <a:pt x="8" y="5"/>
                      <a:pt x="7" y="5"/>
                      <a:pt x="7" y="6"/>
                    </a:cubicBezTo>
                    <a:cubicBezTo>
                      <a:pt x="7" y="6"/>
                      <a:pt x="7" y="6"/>
                      <a:pt x="7" y="6"/>
                    </a:cubicBezTo>
                    <a:cubicBezTo>
                      <a:pt x="7" y="6"/>
                      <a:pt x="6" y="6"/>
                      <a:pt x="6" y="6"/>
                    </a:cubicBezTo>
                    <a:cubicBezTo>
                      <a:pt x="6" y="6"/>
                      <a:pt x="6" y="7"/>
                      <a:pt x="6" y="7"/>
                    </a:cubicBezTo>
                    <a:cubicBezTo>
                      <a:pt x="5" y="10"/>
                      <a:pt x="5" y="13"/>
                      <a:pt x="3" y="15"/>
                    </a:cubicBezTo>
                    <a:cubicBezTo>
                      <a:pt x="0" y="20"/>
                      <a:pt x="5" y="28"/>
                      <a:pt x="7" y="30"/>
                    </a:cubicBezTo>
                    <a:cubicBezTo>
                      <a:pt x="7" y="31"/>
                      <a:pt x="8" y="31"/>
                      <a:pt x="8" y="32"/>
                    </a:cubicBezTo>
                    <a:cubicBezTo>
                      <a:pt x="8" y="32"/>
                      <a:pt x="8" y="32"/>
                      <a:pt x="8" y="32"/>
                    </a:cubicBezTo>
                    <a:cubicBezTo>
                      <a:pt x="9" y="32"/>
                      <a:pt x="9" y="32"/>
                      <a:pt x="10" y="32"/>
                    </a:cubicBezTo>
                    <a:cubicBezTo>
                      <a:pt x="10" y="32"/>
                      <a:pt x="10" y="32"/>
                      <a:pt x="10" y="32"/>
                    </a:cubicBezTo>
                    <a:cubicBezTo>
                      <a:pt x="10" y="32"/>
                      <a:pt x="11" y="32"/>
                      <a:pt x="11" y="32"/>
                    </a:cubicBezTo>
                    <a:cubicBezTo>
                      <a:pt x="11" y="32"/>
                      <a:pt x="12" y="32"/>
                      <a:pt x="12" y="32"/>
                    </a:cubicBezTo>
                    <a:cubicBezTo>
                      <a:pt x="12" y="32"/>
                      <a:pt x="13" y="32"/>
                      <a:pt x="13" y="32"/>
                    </a:cubicBezTo>
                    <a:cubicBezTo>
                      <a:pt x="13" y="32"/>
                      <a:pt x="13" y="32"/>
                      <a:pt x="13" y="32"/>
                    </a:cubicBezTo>
                    <a:cubicBezTo>
                      <a:pt x="14" y="32"/>
                      <a:pt x="14" y="32"/>
                      <a:pt x="15" y="32"/>
                    </a:cubicBezTo>
                    <a:cubicBezTo>
                      <a:pt x="15" y="32"/>
                      <a:pt x="15" y="32"/>
                      <a:pt x="15" y="32"/>
                    </a:cubicBezTo>
                    <a:cubicBezTo>
                      <a:pt x="15" y="32"/>
                      <a:pt x="16" y="32"/>
                      <a:pt x="16" y="32"/>
                    </a:cubicBezTo>
                    <a:cubicBezTo>
                      <a:pt x="16" y="32"/>
                      <a:pt x="16" y="32"/>
                      <a:pt x="16" y="31"/>
                    </a:cubicBezTo>
                    <a:cubicBezTo>
                      <a:pt x="17" y="31"/>
                      <a:pt x="17" y="31"/>
                      <a:pt x="17" y="31"/>
                    </a:cubicBezTo>
                    <a:cubicBezTo>
                      <a:pt x="18" y="31"/>
                      <a:pt x="18" y="31"/>
                      <a:pt x="18" y="31"/>
                    </a:cubicBezTo>
                    <a:cubicBezTo>
                      <a:pt x="18" y="31"/>
                      <a:pt x="19" y="31"/>
                      <a:pt x="19" y="31"/>
                    </a:cubicBezTo>
                    <a:cubicBezTo>
                      <a:pt x="20" y="30"/>
                      <a:pt x="20" y="30"/>
                      <a:pt x="21" y="30"/>
                    </a:cubicBezTo>
                    <a:cubicBezTo>
                      <a:pt x="22" y="29"/>
                      <a:pt x="22" y="29"/>
                      <a:pt x="23" y="29"/>
                    </a:cubicBezTo>
                    <a:cubicBezTo>
                      <a:pt x="24" y="29"/>
                      <a:pt x="24" y="29"/>
                      <a:pt x="24" y="29"/>
                    </a:cubicBezTo>
                    <a:cubicBezTo>
                      <a:pt x="26" y="30"/>
                      <a:pt x="27" y="31"/>
                      <a:pt x="27" y="32"/>
                    </a:cubicBezTo>
                    <a:cubicBezTo>
                      <a:pt x="28" y="33"/>
                      <a:pt x="29" y="33"/>
                      <a:pt x="31" y="34"/>
                    </a:cubicBezTo>
                    <a:cubicBezTo>
                      <a:pt x="31" y="34"/>
                      <a:pt x="31" y="34"/>
                      <a:pt x="32" y="34"/>
                    </a:cubicBezTo>
                    <a:cubicBezTo>
                      <a:pt x="35" y="34"/>
                      <a:pt x="38" y="35"/>
                      <a:pt x="39" y="35"/>
                    </a:cubicBezTo>
                    <a:cubicBezTo>
                      <a:pt x="40" y="36"/>
                      <a:pt x="40" y="36"/>
                      <a:pt x="40" y="36"/>
                    </a:cubicBezTo>
                    <a:cubicBezTo>
                      <a:pt x="39" y="37"/>
                      <a:pt x="39" y="37"/>
                      <a:pt x="39" y="37"/>
                    </a:cubicBezTo>
                    <a:cubicBezTo>
                      <a:pt x="38" y="37"/>
                      <a:pt x="35" y="39"/>
                      <a:pt x="31" y="39"/>
                    </a:cubicBezTo>
                    <a:cubicBezTo>
                      <a:pt x="29" y="39"/>
                      <a:pt x="28" y="38"/>
                      <a:pt x="27" y="37"/>
                    </a:cubicBezTo>
                    <a:cubicBezTo>
                      <a:pt x="25" y="36"/>
                      <a:pt x="23" y="35"/>
                      <a:pt x="22" y="36"/>
                    </a:cubicBezTo>
                    <a:cubicBezTo>
                      <a:pt x="20" y="39"/>
                      <a:pt x="12" y="40"/>
                      <a:pt x="9" y="40"/>
                    </a:cubicBezTo>
                    <a:cubicBezTo>
                      <a:pt x="9" y="40"/>
                      <a:pt x="9" y="40"/>
                      <a:pt x="9" y="40"/>
                    </a:cubicBezTo>
                    <a:cubicBezTo>
                      <a:pt x="8" y="40"/>
                      <a:pt x="8" y="40"/>
                      <a:pt x="8" y="40"/>
                    </a:cubicBezTo>
                    <a:cubicBezTo>
                      <a:pt x="8" y="40"/>
                      <a:pt x="8" y="40"/>
                      <a:pt x="8" y="40"/>
                    </a:cubicBezTo>
                    <a:cubicBezTo>
                      <a:pt x="8" y="40"/>
                      <a:pt x="8" y="40"/>
                      <a:pt x="8" y="40"/>
                    </a:cubicBezTo>
                    <a:cubicBezTo>
                      <a:pt x="8" y="40"/>
                      <a:pt x="7" y="40"/>
                      <a:pt x="7" y="40"/>
                    </a:cubicBezTo>
                    <a:cubicBezTo>
                      <a:pt x="7" y="40"/>
                      <a:pt x="7" y="40"/>
                      <a:pt x="7" y="41"/>
                    </a:cubicBezTo>
                    <a:cubicBezTo>
                      <a:pt x="7" y="41"/>
                      <a:pt x="6" y="41"/>
                      <a:pt x="6" y="41"/>
                    </a:cubicBezTo>
                    <a:cubicBezTo>
                      <a:pt x="6" y="42"/>
                      <a:pt x="7" y="43"/>
                      <a:pt x="7" y="44"/>
                    </a:cubicBezTo>
                    <a:cubicBezTo>
                      <a:pt x="8" y="45"/>
                      <a:pt x="8" y="45"/>
                      <a:pt x="8" y="4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3" name="Freeform 233">
                <a:extLst>
                  <a:ext uri="{FF2B5EF4-FFF2-40B4-BE49-F238E27FC236}">
                    <a16:creationId xmlns:a16="http://schemas.microsoft.com/office/drawing/2014/main" id="{14ACC344-5D50-4639-BDAF-ECDA8FFF08D0}"/>
                  </a:ext>
                </a:extLst>
              </p:cNvPr>
              <p:cNvSpPr>
                <a:spLocks/>
              </p:cNvSpPr>
              <p:nvPr/>
            </p:nvSpPr>
            <p:spPr bwMode="auto">
              <a:xfrm>
                <a:off x="6407229" y="2459831"/>
                <a:ext cx="9734" cy="7488"/>
              </a:xfrm>
              <a:custGeom>
                <a:avLst/>
                <a:gdLst>
                  <a:gd name="T0" fmla="*/ 0 w 4"/>
                  <a:gd name="T1" fmla="*/ 3 h 3"/>
                  <a:gd name="T2" fmla="*/ 4 w 4"/>
                  <a:gd name="T3" fmla="*/ 1 h 3"/>
                  <a:gd name="T4" fmla="*/ 4 w 4"/>
                  <a:gd name="T5" fmla="*/ 0 h 3"/>
                  <a:gd name="T6" fmla="*/ 1 w 4"/>
                  <a:gd name="T7" fmla="*/ 2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2"/>
                      <a:pt x="3" y="2"/>
                      <a:pt x="4" y="1"/>
                    </a:cubicBezTo>
                    <a:cubicBezTo>
                      <a:pt x="4" y="1"/>
                      <a:pt x="4" y="0"/>
                      <a:pt x="4" y="0"/>
                    </a:cubicBezTo>
                    <a:cubicBezTo>
                      <a:pt x="3" y="1"/>
                      <a:pt x="2" y="1"/>
                      <a:pt x="1" y="2"/>
                    </a:cubicBezTo>
                    <a:cubicBezTo>
                      <a:pt x="1" y="2"/>
                      <a:pt x="1" y="2"/>
                      <a:pt x="0" y="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4" name="Freeform 234">
                <a:extLst>
                  <a:ext uri="{FF2B5EF4-FFF2-40B4-BE49-F238E27FC236}">
                    <a16:creationId xmlns:a16="http://schemas.microsoft.com/office/drawing/2014/main" id="{856C81CD-3C7C-4FDB-862F-FB79F8A68753}"/>
                  </a:ext>
                </a:extLst>
              </p:cNvPr>
              <p:cNvSpPr>
                <a:spLocks/>
              </p:cNvSpPr>
              <p:nvPr/>
            </p:nvSpPr>
            <p:spPr bwMode="auto">
              <a:xfrm>
                <a:off x="6617629" y="2904594"/>
                <a:ext cx="202914" cy="91348"/>
              </a:xfrm>
              <a:custGeom>
                <a:avLst/>
                <a:gdLst>
                  <a:gd name="T0" fmla="*/ 70 w 81"/>
                  <a:gd name="T1" fmla="*/ 8 h 37"/>
                  <a:gd name="T2" fmla="*/ 68 w 81"/>
                  <a:gd name="T3" fmla="*/ 8 h 37"/>
                  <a:gd name="T4" fmla="*/ 66 w 81"/>
                  <a:gd name="T5" fmla="*/ 7 h 37"/>
                  <a:gd name="T6" fmla="*/ 63 w 81"/>
                  <a:gd name="T7" fmla="*/ 7 h 37"/>
                  <a:gd name="T8" fmla="*/ 51 w 81"/>
                  <a:gd name="T9" fmla="*/ 1 h 37"/>
                  <a:gd name="T10" fmla="*/ 48 w 81"/>
                  <a:gd name="T11" fmla="*/ 0 h 37"/>
                  <a:gd name="T12" fmla="*/ 46 w 81"/>
                  <a:gd name="T13" fmla="*/ 1 h 37"/>
                  <a:gd name="T14" fmla="*/ 44 w 81"/>
                  <a:gd name="T15" fmla="*/ 1 h 37"/>
                  <a:gd name="T16" fmla="*/ 41 w 81"/>
                  <a:gd name="T17" fmla="*/ 1 h 37"/>
                  <a:gd name="T18" fmla="*/ 39 w 81"/>
                  <a:gd name="T19" fmla="*/ 7 h 37"/>
                  <a:gd name="T20" fmla="*/ 32 w 81"/>
                  <a:gd name="T21" fmla="*/ 17 h 37"/>
                  <a:gd name="T22" fmla="*/ 29 w 81"/>
                  <a:gd name="T23" fmla="*/ 17 h 37"/>
                  <a:gd name="T24" fmla="*/ 18 w 81"/>
                  <a:gd name="T25" fmla="*/ 4 h 37"/>
                  <a:gd name="T26" fmla="*/ 12 w 81"/>
                  <a:gd name="T27" fmla="*/ 8 h 37"/>
                  <a:gd name="T28" fmla="*/ 6 w 81"/>
                  <a:gd name="T29" fmla="*/ 14 h 37"/>
                  <a:gd name="T30" fmla="*/ 3 w 81"/>
                  <a:gd name="T31" fmla="*/ 28 h 37"/>
                  <a:gd name="T32" fmla="*/ 4 w 81"/>
                  <a:gd name="T33" fmla="*/ 28 h 37"/>
                  <a:gd name="T34" fmla="*/ 6 w 81"/>
                  <a:gd name="T35" fmla="*/ 27 h 37"/>
                  <a:gd name="T36" fmla="*/ 9 w 81"/>
                  <a:gd name="T37" fmla="*/ 27 h 37"/>
                  <a:gd name="T38" fmla="*/ 11 w 81"/>
                  <a:gd name="T39" fmla="*/ 26 h 37"/>
                  <a:gd name="T40" fmla="*/ 24 w 81"/>
                  <a:gd name="T41" fmla="*/ 25 h 37"/>
                  <a:gd name="T42" fmla="*/ 31 w 81"/>
                  <a:gd name="T43" fmla="*/ 26 h 37"/>
                  <a:gd name="T44" fmla="*/ 41 w 81"/>
                  <a:gd name="T45" fmla="*/ 26 h 37"/>
                  <a:gd name="T46" fmla="*/ 47 w 81"/>
                  <a:gd name="T47" fmla="*/ 27 h 37"/>
                  <a:gd name="T48" fmla="*/ 49 w 81"/>
                  <a:gd name="T49" fmla="*/ 28 h 37"/>
                  <a:gd name="T50" fmla="*/ 62 w 81"/>
                  <a:gd name="T51" fmla="*/ 36 h 37"/>
                  <a:gd name="T52" fmla="*/ 64 w 81"/>
                  <a:gd name="T53" fmla="*/ 37 h 37"/>
                  <a:gd name="T54" fmla="*/ 68 w 81"/>
                  <a:gd name="T55" fmla="*/ 35 h 37"/>
                  <a:gd name="T56" fmla="*/ 71 w 81"/>
                  <a:gd name="T57" fmla="*/ 34 h 37"/>
                  <a:gd name="T58" fmla="*/ 73 w 81"/>
                  <a:gd name="T59" fmla="*/ 34 h 37"/>
                  <a:gd name="T60" fmla="*/ 77 w 81"/>
                  <a:gd name="T61" fmla="*/ 32 h 37"/>
                  <a:gd name="T62" fmla="*/ 80 w 81"/>
                  <a:gd name="T63" fmla="*/ 30 h 37"/>
                  <a:gd name="T64" fmla="*/ 81 w 81"/>
                  <a:gd name="T65" fmla="*/ 29 h 37"/>
                  <a:gd name="T66" fmla="*/ 81 w 81"/>
                  <a:gd name="T67" fmla="*/ 27 h 37"/>
                  <a:gd name="T68" fmla="*/ 76 w 81"/>
                  <a:gd name="T69" fmla="*/ 16 h 37"/>
                  <a:gd name="T70" fmla="*/ 73 w 81"/>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37">
                    <a:moveTo>
                      <a:pt x="71" y="8"/>
                    </a:moveTo>
                    <a:cubicBezTo>
                      <a:pt x="71" y="8"/>
                      <a:pt x="70" y="8"/>
                      <a:pt x="70" y="8"/>
                    </a:cubicBezTo>
                    <a:cubicBezTo>
                      <a:pt x="70" y="8"/>
                      <a:pt x="69" y="8"/>
                      <a:pt x="69" y="8"/>
                    </a:cubicBezTo>
                    <a:cubicBezTo>
                      <a:pt x="68" y="8"/>
                      <a:pt x="68" y="8"/>
                      <a:pt x="68" y="8"/>
                    </a:cubicBezTo>
                    <a:cubicBezTo>
                      <a:pt x="67" y="8"/>
                      <a:pt x="67" y="8"/>
                      <a:pt x="66" y="7"/>
                    </a:cubicBezTo>
                    <a:cubicBezTo>
                      <a:pt x="66" y="7"/>
                      <a:pt x="66" y="7"/>
                      <a:pt x="66" y="7"/>
                    </a:cubicBezTo>
                    <a:cubicBezTo>
                      <a:pt x="65" y="7"/>
                      <a:pt x="65" y="7"/>
                      <a:pt x="64" y="7"/>
                    </a:cubicBezTo>
                    <a:cubicBezTo>
                      <a:pt x="63" y="7"/>
                      <a:pt x="63" y="7"/>
                      <a:pt x="63" y="7"/>
                    </a:cubicBezTo>
                    <a:cubicBezTo>
                      <a:pt x="63" y="8"/>
                      <a:pt x="62" y="8"/>
                      <a:pt x="62" y="8"/>
                    </a:cubicBezTo>
                    <a:cubicBezTo>
                      <a:pt x="60" y="8"/>
                      <a:pt x="57" y="6"/>
                      <a:pt x="51" y="1"/>
                    </a:cubicBezTo>
                    <a:cubicBezTo>
                      <a:pt x="51" y="1"/>
                      <a:pt x="51" y="1"/>
                      <a:pt x="51" y="1"/>
                    </a:cubicBezTo>
                    <a:cubicBezTo>
                      <a:pt x="51" y="1"/>
                      <a:pt x="50" y="0"/>
                      <a:pt x="48" y="0"/>
                    </a:cubicBezTo>
                    <a:cubicBezTo>
                      <a:pt x="48" y="0"/>
                      <a:pt x="47" y="1"/>
                      <a:pt x="46" y="1"/>
                    </a:cubicBezTo>
                    <a:cubicBezTo>
                      <a:pt x="46" y="1"/>
                      <a:pt x="46" y="1"/>
                      <a:pt x="46" y="1"/>
                    </a:cubicBezTo>
                    <a:cubicBezTo>
                      <a:pt x="45" y="1"/>
                      <a:pt x="45" y="1"/>
                      <a:pt x="44" y="1"/>
                    </a:cubicBezTo>
                    <a:cubicBezTo>
                      <a:pt x="44" y="1"/>
                      <a:pt x="44" y="1"/>
                      <a:pt x="44" y="1"/>
                    </a:cubicBezTo>
                    <a:cubicBezTo>
                      <a:pt x="43" y="1"/>
                      <a:pt x="43" y="1"/>
                      <a:pt x="42" y="1"/>
                    </a:cubicBezTo>
                    <a:cubicBezTo>
                      <a:pt x="42" y="1"/>
                      <a:pt x="41" y="1"/>
                      <a:pt x="41" y="1"/>
                    </a:cubicBezTo>
                    <a:cubicBezTo>
                      <a:pt x="41" y="1"/>
                      <a:pt x="40" y="1"/>
                      <a:pt x="40" y="1"/>
                    </a:cubicBezTo>
                    <a:cubicBezTo>
                      <a:pt x="38" y="3"/>
                      <a:pt x="38" y="4"/>
                      <a:pt x="39" y="7"/>
                    </a:cubicBezTo>
                    <a:cubicBezTo>
                      <a:pt x="39" y="8"/>
                      <a:pt x="39" y="9"/>
                      <a:pt x="39" y="11"/>
                    </a:cubicBezTo>
                    <a:cubicBezTo>
                      <a:pt x="39" y="17"/>
                      <a:pt x="34" y="17"/>
                      <a:pt x="32" y="17"/>
                    </a:cubicBezTo>
                    <a:cubicBezTo>
                      <a:pt x="31" y="17"/>
                      <a:pt x="31" y="17"/>
                      <a:pt x="30" y="17"/>
                    </a:cubicBezTo>
                    <a:cubicBezTo>
                      <a:pt x="30" y="17"/>
                      <a:pt x="29" y="17"/>
                      <a:pt x="29" y="17"/>
                    </a:cubicBezTo>
                    <a:cubicBezTo>
                      <a:pt x="26" y="17"/>
                      <a:pt x="23" y="12"/>
                      <a:pt x="20" y="7"/>
                    </a:cubicBezTo>
                    <a:cubicBezTo>
                      <a:pt x="19" y="6"/>
                      <a:pt x="18" y="5"/>
                      <a:pt x="18" y="4"/>
                    </a:cubicBezTo>
                    <a:cubicBezTo>
                      <a:pt x="18" y="4"/>
                      <a:pt x="18" y="4"/>
                      <a:pt x="18" y="4"/>
                    </a:cubicBezTo>
                    <a:cubicBezTo>
                      <a:pt x="16" y="4"/>
                      <a:pt x="14" y="6"/>
                      <a:pt x="12" y="8"/>
                    </a:cubicBezTo>
                    <a:cubicBezTo>
                      <a:pt x="11" y="8"/>
                      <a:pt x="10" y="9"/>
                      <a:pt x="9" y="10"/>
                    </a:cubicBezTo>
                    <a:cubicBezTo>
                      <a:pt x="7" y="11"/>
                      <a:pt x="7" y="12"/>
                      <a:pt x="6" y="14"/>
                    </a:cubicBezTo>
                    <a:cubicBezTo>
                      <a:pt x="6" y="16"/>
                      <a:pt x="6" y="17"/>
                      <a:pt x="4" y="19"/>
                    </a:cubicBezTo>
                    <a:cubicBezTo>
                      <a:pt x="3" y="20"/>
                      <a:pt x="0" y="23"/>
                      <a:pt x="3" y="28"/>
                    </a:cubicBezTo>
                    <a:cubicBezTo>
                      <a:pt x="3" y="28"/>
                      <a:pt x="3" y="28"/>
                      <a:pt x="3" y="28"/>
                    </a:cubicBezTo>
                    <a:cubicBezTo>
                      <a:pt x="3" y="28"/>
                      <a:pt x="4" y="28"/>
                      <a:pt x="4" y="28"/>
                    </a:cubicBezTo>
                    <a:cubicBezTo>
                      <a:pt x="4" y="28"/>
                      <a:pt x="5" y="28"/>
                      <a:pt x="5" y="28"/>
                    </a:cubicBezTo>
                    <a:cubicBezTo>
                      <a:pt x="6" y="28"/>
                      <a:pt x="6" y="28"/>
                      <a:pt x="6" y="27"/>
                    </a:cubicBezTo>
                    <a:cubicBezTo>
                      <a:pt x="7" y="27"/>
                      <a:pt x="7" y="27"/>
                      <a:pt x="7" y="27"/>
                    </a:cubicBezTo>
                    <a:cubicBezTo>
                      <a:pt x="8" y="27"/>
                      <a:pt x="8" y="27"/>
                      <a:pt x="9" y="27"/>
                    </a:cubicBezTo>
                    <a:cubicBezTo>
                      <a:pt x="9" y="27"/>
                      <a:pt x="9" y="27"/>
                      <a:pt x="9" y="27"/>
                    </a:cubicBezTo>
                    <a:cubicBezTo>
                      <a:pt x="10" y="26"/>
                      <a:pt x="10" y="26"/>
                      <a:pt x="11" y="26"/>
                    </a:cubicBezTo>
                    <a:cubicBezTo>
                      <a:pt x="12" y="25"/>
                      <a:pt x="14" y="25"/>
                      <a:pt x="16" y="25"/>
                    </a:cubicBezTo>
                    <a:cubicBezTo>
                      <a:pt x="19" y="25"/>
                      <a:pt x="22" y="25"/>
                      <a:pt x="24" y="25"/>
                    </a:cubicBezTo>
                    <a:cubicBezTo>
                      <a:pt x="25" y="26"/>
                      <a:pt x="27" y="26"/>
                      <a:pt x="27" y="26"/>
                    </a:cubicBezTo>
                    <a:cubicBezTo>
                      <a:pt x="28" y="26"/>
                      <a:pt x="30" y="26"/>
                      <a:pt x="31" y="26"/>
                    </a:cubicBezTo>
                    <a:cubicBezTo>
                      <a:pt x="33" y="26"/>
                      <a:pt x="35" y="26"/>
                      <a:pt x="37" y="26"/>
                    </a:cubicBezTo>
                    <a:cubicBezTo>
                      <a:pt x="39" y="26"/>
                      <a:pt x="40" y="26"/>
                      <a:pt x="41" y="26"/>
                    </a:cubicBezTo>
                    <a:cubicBezTo>
                      <a:pt x="42" y="26"/>
                      <a:pt x="43" y="25"/>
                      <a:pt x="43" y="25"/>
                    </a:cubicBezTo>
                    <a:cubicBezTo>
                      <a:pt x="45" y="25"/>
                      <a:pt x="46" y="27"/>
                      <a:pt x="47" y="27"/>
                    </a:cubicBezTo>
                    <a:cubicBezTo>
                      <a:pt x="47" y="28"/>
                      <a:pt x="48" y="28"/>
                      <a:pt x="48" y="28"/>
                    </a:cubicBezTo>
                    <a:cubicBezTo>
                      <a:pt x="48" y="28"/>
                      <a:pt x="49" y="28"/>
                      <a:pt x="49" y="28"/>
                    </a:cubicBezTo>
                    <a:cubicBezTo>
                      <a:pt x="52" y="28"/>
                      <a:pt x="58" y="33"/>
                      <a:pt x="60" y="34"/>
                    </a:cubicBezTo>
                    <a:cubicBezTo>
                      <a:pt x="60" y="35"/>
                      <a:pt x="61" y="35"/>
                      <a:pt x="62" y="36"/>
                    </a:cubicBezTo>
                    <a:cubicBezTo>
                      <a:pt x="62" y="36"/>
                      <a:pt x="63" y="36"/>
                      <a:pt x="63" y="37"/>
                    </a:cubicBezTo>
                    <a:cubicBezTo>
                      <a:pt x="64" y="37"/>
                      <a:pt x="64" y="37"/>
                      <a:pt x="64" y="37"/>
                    </a:cubicBezTo>
                    <a:cubicBezTo>
                      <a:pt x="65" y="37"/>
                      <a:pt x="66" y="36"/>
                      <a:pt x="66" y="35"/>
                    </a:cubicBezTo>
                    <a:cubicBezTo>
                      <a:pt x="67" y="35"/>
                      <a:pt x="67" y="35"/>
                      <a:pt x="68" y="35"/>
                    </a:cubicBezTo>
                    <a:cubicBezTo>
                      <a:pt x="69" y="34"/>
                      <a:pt x="70" y="34"/>
                      <a:pt x="71" y="34"/>
                    </a:cubicBezTo>
                    <a:cubicBezTo>
                      <a:pt x="71" y="34"/>
                      <a:pt x="71" y="34"/>
                      <a:pt x="71" y="34"/>
                    </a:cubicBezTo>
                    <a:cubicBezTo>
                      <a:pt x="71" y="34"/>
                      <a:pt x="71" y="34"/>
                      <a:pt x="71" y="34"/>
                    </a:cubicBezTo>
                    <a:cubicBezTo>
                      <a:pt x="72" y="34"/>
                      <a:pt x="72" y="34"/>
                      <a:pt x="73" y="34"/>
                    </a:cubicBezTo>
                    <a:cubicBezTo>
                      <a:pt x="73" y="34"/>
                      <a:pt x="74" y="34"/>
                      <a:pt x="75" y="34"/>
                    </a:cubicBezTo>
                    <a:cubicBezTo>
                      <a:pt x="75" y="34"/>
                      <a:pt x="76" y="34"/>
                      <a:pt x="77" y="32"/>
                    </a:cubicBezTo>
                    <a:cubicBezTo>
                      <a:pt x="77" y="32"/>
                      <a:pt x="78" y="31"/>
                      <a:pt x="78" y="30"/>
                    </a:cubicBezTo>
                    <a:cubicBezTo>
                      <a:pt x="79" y="30"/>
                      <a:pt x="79" y="30"/>
                      <a:pt x="80" y="30"/>
                    </a:cubicBezTo>
                    <a:cubicBezTo>
                      <a:pt x="80" y="29"/>
                      <a:pt x="80" y="29"/>
                      <a:pt x="80" y="29"/>
                    </a:cubicBezTo>
                    <a:cubicBezTo>
                      <a:pt x="81" y="29"/>
                      <a:pt x="81" y="29"/>
                      <a:pt x="81" y="29"/>
                    </a:cubicBezTo>
                    <a:cubicBezTo>
                      <a:pt x="81" y="29"/>
                      <a:pt x="81" y="29"/>
                      <a:pt x="81" y="29"/>
                    </a:cubicBezTo>
                    <a:cubicBezTo>
                      <a:pt x="81" y="28"/>
                      <a:pt x="81" y="28"/>
                      <a:pt x="81" y="27"/>
                    </a:cubicBezTo>
                    <a:cubicBezTo>
                      <a:pt x="80" y="26"/>
                      <a:pt x="80" y="24"/>
                      <a:pt x="79" y="24"/>
                    </a:cubicBezTo>
                    <a:cubicBezTo>
                      <a:pt x="77" y="21"/>
                      <a:pt x="75" y="18"/>
                      <a:pt x="76" y="16"/>
                    </a:cubicBezTo>
                    <a:cubicBezTo>
                      <a:pt x="76" y="15"/>
                      <a:pt x="77" y="13"/>
                      <a:pt x="75" y="11"/>
                    </a:cubicBezTo>
                    <a:cubicBezTo>
                      <a:pt x="74" y="10"/>
                      <a:pt x="73" y="9"/>
                      <a:pt x="73" y="8"/>
                    </a:cubicBezTo>
                    <a:cubicBezTo>
                      <a:pt x="72" y="8"/>
                      <a:pt x="72" y="8"/>
                      <a:pt x="71" y="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5" name="Freeform 235">
                <a:extLst>
                  <a:ext uri="{FF2B5EF4-FFF2-40B4-BE49-F238E27FC236}">
                    <a16:creationId xmlns:a16="http://schemas.microsoft.com/office/drawing/2014/main" id="{4A3CCD8B-33E6-42F2-976F-2AB5AF224A46}"/>
                  </a:ext>
                </a:extLst>
              </p:cNvPr>
              <p:cNvSpPr>
                <a:spLocks/>
              </p:cNvSpPr>
              <p:nvPr/>
            </p:nvSpPr>
            <p:spPr bwMode="auto">
              <a:xfrm>
                <a:off x="6685767" y="2981716"/>
                <a:ext cx="260567" cy="179702"/>
              </a:xfrm>
              <a:custGeom>
                <a:avLst/>
                <a:gdLst>
                  <a:gd name="T0" fmla="*/ 54 w 104"/>
                  <a:gd name="T1" fmla="*/ 0 h 73"/>
                  <a:gd name="T2" fmla="*/ 53 w 104"/>
                  <a:gd name="T3" fmla="*/ 1 h 73"/>
                  <a:gd name="T4" fmla="*/ 48 w 104"/>
                  <a:gd name="T5" fmla="*/ 5 h 73"/>
                  <a:gd name="T6" fmla="*/ 44 w 104"/>
                  <a:gd name="T7" fmla="*/ 5 h 73"/>
                  <a:gd name="T8" fmla="*/ 39 w 104"/>
                  <a:gd name="T9" fmla="*/ 8 h 73"/>
                  <a:gd name="T10" fmla="*/ 38 w 104"/>
                  <a:gd name="T11" fmla="*/ 11 h 73"/>
                  <a:gd name="T12" fmla="*/ 38 w 104"/>
                  <a:gd name="T13" fmla="*/ 15 h 73"/>
                  <a:gd name="T14" fmla="*/ 36 w 104"/>
                  <a:gd name="T15" fmla="*/ 17 h 73"/>
                  <a:gd name="T16" fmla="*/ 32 w 104"/>
                  <a:gd name="T17" fmla="*/ 19 h 73"/>
                  <a:gd name="T18" fmla="*/ 27 w 104"/>
                  <a:gd name="T19" fmla="*/ 25 h 73"/>
                  <a:gd name="T20" fmla="*/ 18 w 104"/>
                  <a:gd name="T21" fmla="*/ 32 h 73"/>
                  <a:gd name="T22" fmla="*/ 11 w 104"/>
                  <a:gd name="T23" fmla="*/ 35 h 73"/>
                  <a:gd name="T24" fmla="*/ 11 w 104"/>
                  <a:gd name="T25" fmla="*/ 35 h 73"/>
                  <a:gd name="T26" fmla="*/ 10 w 104"/>
                  <a:gd name="T27" fmla="*/ 35 h 73"/>
                  <a:gd name="T28" fmla="*/ 10 w 104"/>
                  <a:gd name="T29" fmla="*/ 35 h 73"/>
                  <a:gd name="T30" fmla="*/ 9 w 104"/>
                  <a:gd name="T31" fmla="*/ 35 h 73"/>
                  <a:gd name="T32" fmla="*/ 8 w 104"/>
                  <a:gd name="T33" fmla="*/ 35 h 73"/>
                  <a:gd name="T34" fmla="*/ 6 w 104"/>
                  <a:gd name="T35" fmla="*/ 35 h 73"/>
                  <a:gd name="T36" fmla="*/ 5 w 104"/>
                  <a:gd name="T37" fmla="*/ 35 h 73"/>
                  <a:gd name="T38" fmla="*/ 4 w 104"/>
                  <a:gd name="T39" fmla="*/ 35 h 73"/>
                  <a:gd name="T40" fmla="*/ 6 w 104"/>
                  <a:gd name="T41" fmla="*/ 42 h 73"/>
                  <a:gd name="T42" fmla="*/ 6 w 104"/>
                  <a:gd name="T43" fmla="*/ 54 h 73"/>
                  <a:gd name="T44" fmla="*/ 1 w 104"/>
                  <a:gd name="T45" fmla="*/ 60 h 73"/>
                  <a:gd name="T46" fmla="*/ 4 w 104"/>
                  <a:gd name="T47" fmla="*/ 66 h 73"/>
                  <a:gd name="T48" fmla="*/ 3 w 104"/>
                  <a:gd name="T49" fmla="*/ 67 h 73"/>
                  <a:gd name="T50" fmla="*/ 4 w 104"/>
                  <a:gd name="T51" fmla="*/ 70 h 73"/>
                  <a:gd name="T52" fmla="*/ 5 w 104"/>
                  <a:gd name="T53" fmla="*/ 70 h 73"/>
                  <a:gd name="T54" fmla="*/ 6 w 104"/>
                  <a:gd name="T55" fmla="*/ 69 h 73"/>
                  <a:gd name="T56" fmla="*/ 8 w 104"/>
                  <a:gd name="T57" fmla="*/ 68 h 73"/>
                  <a:gd name="T58" fmla="*/ 16 w 104"/>
                  <a:gd name="T59" fmla="*/ 64 h 73"/>
                  <a:gd name="T60" fmla="*/ 39 w 104"/>
                  <a:gd name="T61" fmla="*/ 67 h 73"/>
                  <a:gd name="T62" fmla="*/ 42 w 104"/>
                  <a:gd name="T63" fmla="*/ 67 h 73"/>
                  <a:gd name="T64" fmla="*/ 52 w 104"/>
                  <a:gd name="T65" fmla="*/ 70 h 73"/>
                  <a:gd name="T66" fmla="*/ 54 w 104"/>
                  <a:gd name="T67" fmla="*/ 68 h 73"/>
                  <a:gd name="T68" fmla="*/ 60 w 104"/>
                  <a:gd name="T69" fmla="*/ 70 h 73"/>
                  <a:gd name="T70" fmla="*/ 66 w 104"/>
                  <a:gd name="T71" fmla="*/ 71 h 73"/>
                  <a:gd name="T72" fmla="*/ 72 w 104"/>
                  <a:gd name="T73" fmla="*/ 71 h 73"/>
                  <a:gd name="T74" fmla="*/ 79 w 104"/>
                  <a:gd name="T75" fmla="*/ 70 h 73"/>
                  <a:gd name="T76" fmla="*/ 87 w 104"/>
                  <a:gd name="T77" fmla="*/ 62 h 73"/>
                  <a:gd name="T78" fmla="*/ 87 w 104"/>
                  <a:gd name="T79" fmla="*/ 62 h 73"/>
                  <a:gd name="T80" fmla="*/ 88 w 104"/>
                  <a:gd name="T81" fmla="*/ 61 h 73"/>
                  <a:gd name="T82" fmla="*/ 88 w 104"/>
                  <a:gd name="T83" fmla="*/ 61 h 73"/>
                  <a:gd name="T84" fmla="*/ 89 w 104"/>
                  <a:gd name="T85" fmla="*/ 61 h 73"/>
                  <a:gd name="T86" fmla="*/ 90 w 104"/>
                  <a:gd name="T87" fmla="*/ 61 h 73"/>
                  <a:gd name="T88" fmla="*/ 91 w 104"/>
                  <a:gd name="T89" fmla="*/ 61 h 73"/>
                  <a:gd name="T90" fmla="*/ 93 w 104"/>
                  <a:gd name="T91" fmla="*/ 61 h 73"/>
                  <a:gd name="T92" fmla="*/ 93 w 104"/>
                  <a:gd name="T93" fmla="*/ 60 h 73"/>
                  <a:gd name="T94" fmla="*/ 92 w 104"/>
                  <a:gd name="T95" fmla="*/ 59 h 73"/>
                  <a:gd name="T96" fmla="*/ 90 w 104"/>
                  <a:gd name="T97" fmla="*/ 52 h 73"/>
                  <a:gd name="T98" fmla="*/ 92 w 104"/>
                  <a:gd name="T99" fmla="*/ 44 h 73"/>
                  <a:gd name="T100" fmla="*/ 98 w 104"/>
                  <a:gd name="T101" fmla="*/ 46 h 73"/>
                  <a:gd name="T102" fmla="*/ 98 w 104"/>
                  <a:gd name="T103" fmla="*/ 37 h 73"/>
                  <a:gd name="T104" fmla="*/ 91 w 104"/>
                  <a:gd name="T105" fmla="*/ 31 h 73"/>
                  <a:gd name="T106" fmla="*/ 86 w 104"/>
                  <a:gd name="T107" fmla="*/ 24 h 73"/>
                  <a:gd name="T108" fmla="*/ 84 w 104"/>
                  <a:gd name="T109" fmla="*/ 15 h 73"/>
                  <a:gd name="T110" fmla="*/ 84 w 104"/>
                  <a:gd name="T111" fmla="*/ 12 h 73"/>
                  <a:gd name="T112" fmla="*/ 84 w 104"/>
                  <a:gd name="T113" fmla="*/ 11 h 73"/>
                  <a:gd name="T114" fmla="*/ 83 w 104"/>
                  <a:gd name="T115" fmla="*/ 8 h 73"/>
                  <a:gd name="T116" fmla="*/ 74 w 104"/>
                  <a:gd name="T117" fmla="*/ 5 h 73"/>
                  <a:gd name="T118" fmla="*/ 70 w 104"/>
                  <a:gd name="T119" fmla="*/ 6 h 73"/>
                  <a:gd name="T120" fmla="*/ 62 w 104"/>
                  <a:gd name="T121" fmla="*/ 2 h 73"/>
                  <a:gd name="T122" fmla="*/ 55 w 104"/>
                  <a:gd name="T1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73">
                    <a:moveTo>
                      <a:pt x="55" y="0"/>
                    </a:moveTo>
                    <a:cubicBezTo>
                      <a:pt x="55" y="0"/>
                      <a:pt x="54" y="0"/>
                      <a:pt x="54" y="0"/>
                    </a:cubicBezTo>
                    <a:cubicBezTo>
                      <a:pt x="54" y="0"/>
                      <a:pt x="54" y="0"/>
                      <a:pt x="54" y="0"/>
                    </a:cubicBezTo>
                    <a:cubicBezTo>
                      <a:pt x="53" y="1"/>
                      <a:pt x="53" y="1"/>
                      <a:pt x="53" y="1"/>
                    </a:cubicBezTo>
                    <a:cubicBezTo>
                      <a:pt x="52" y="1"/>
                      <a:pt x="52" y="2"/>
                      <a:pt x="51" y="3"/>
                    </a:cubicBezTo>
                    <a:cubicBezTo>
                      <a:pt x="51" y="4"/>
                      <a:pt x="50" y="5"/>
                      <a:pt x="48" y="5"/>
                    </a:cubicBezTo>
                    <a:cubicBezTo>
                      <a:pt x="47" y="5"/>
                      <a:pt x="46" y="5"/>
                      <a:pt x="46" y="5"/>
                    </a:cubicBezTo>
                    <a:cubicBezTo>
                      <a:pt x="45" y="5"/>
                      <a:pt x="45" y="5"/>
                      <a:pt x="44" y="5"/>
                    </a:cubicBezTo>
                    <a:cubicBezTo>
                      <a:pt x="43" y="5"/>
                      <a:pt x="41" y="5"/>
                      <a:pt x="41" y="6"/>
                    </a:cubicBezTo>
                    <a:cubicBezTo>
                      <a:pt x="40" y="7"/>
                      <a:pt x="39" y="7"/>
                      <a:pt x="39" y="8"/>
                    </a:cubicBezTo>
                    <a:cubicBezTo>
                      <a:pt x="39" y="8"/>
                      <a:pt x="39" y="8"/>
                      <a:pt x="39" y="8"/>
                    </a:cubicBezTo>
                    <a:cubicBezTo>
                      <a:pt x="38" y="9"/>
                      <a:pt x="38" y="10"/>
                      <a:pt x="38" y="11"/>
                    </a:cubicBezTo>
                    <a:cubicBezTo>
                      <a:pt x="38" y="12"/>
                      <a:pt x="38" y="13"/>
                      <a:pt x="38" y="13"/>
                    </a:cubicBezTo>
                    <a:cubicBezTo>
                      <a:pt x="38" y="14"/>
                      <a:pt x="38" y="14"/>
                      <a:pt x="38" y="15"/>
                    </a:cubicBezTo>
                    <a:cubicBezTo>
                      <a:pt x="38" y="15"/>
                      <a:pt x="38" y="15"/>
                      <a:pt x="37" y="16"/>
                    </a:cubicBezTo>
                    <a:cubicBezTo>
                      <a:pt x="37" y="16"/>
                      <a:pt x="37" y="17"/>
                      <a:pt x="36" y="17"/>
                    </a:cubicBezTo>
                    <a:cubicBezTo>
                      <a:pt x="35" y="17"/>
                      <a:pt x="35" y="17"/>
                      <a:pt x="35" y="17"/>
                    </a:cubicBezTo>
                    <a:cubicBezTo>
                      <a:pt x="34" y="18"/>
                      <a:pt x="34" y="19"/>
                      <a:pt x="32" y="19"/>
                    </a:cubicBezTo>
                    <a:cubicBezTo>
                      <a:pt x="30" y="20"/>
                      <a:pt x="27" y="23"/>
                      <a:pt x="27" y="24"/>
                    </a:cubicBezTo>
                    <a:cubicBezTo>
                      <a:pt x="27" y="24"/>
                      <a:pt x="27" y="25"/>
                      <a:pt x="27" y="25"/>
                    </a:cubicBezTo>
                    <a:cubicBezTo>
                      <a:pt x="27" y="28"/>
                      <a:pt x="26" y="30"/>
                      <a:pt x="25" y="30"/>
                    </a:cubicBezTo>
                    <a:cubicBezTo>
                      <a:pt x="23" y="30"/>
                      <a:pt x="19" y="31"/>
                      <a:pt x="18" y="32"/>
                    </a:cubicBezTo>
                    <a:cubicBezTo>
                      <a:pt x="17" y="34"/>
                      <a:pt x="15" y="35"/>
                      <a:pt x="13" y="35"/>
                    </a:cubicBezTo>
                    <a:cubicBezTo>
                      <a:pt x="12" y="35"/>
                      <a:pt x="12" y="35"/>
                      <a:pt x="11" y="35"/>
                    </a:cubicBezTo>
                    <a:cubicBezTo>
                      <a:pt x="11" y="35"/>
                      <a:pt x="11" y="35"/>
                      <a:pt x="11" y="35"/>
                    </a:cubicBezTo>
                    <a:cubicBezTo>
                      <a:pt x="11" y="35"/>
                      <a:pt x="11" y="35"/>
                      <a:pt x="11" y="35"/>
                    </a:cubicBezTo>
                    <a:cubicBezTo>
                      <a:pt x="11" y="35"/>
                      <a:pt x="11" y="35"/>
                      <a:pt x="11" y="35"/>
                    </a:cubicBezTo>
                    <a:cubicBezTo>
                      <a:pt x="11" y="35"/>
                      <a:pt x="10" y="35"/>
                      <a:pt x="10" y="35"/>
                    </a:cubicBezTo>
                    <a:cubicBezTo>
                      <a:pt x="10" y="35"/>
                      <a:pt x="10" y="35"/>
                      <a:pt x="10" y="35"/>
                    </a:cubicBezTo>
                    <a:cubicBezTo>
                      <a:pt x="10" y="35"/>
                      <a:pt x="10" y="35"/>
                      <a:pt x="10" y="35"/>
                    </a:cubicBezTo>
                    <a:cubicBezTo>
                      <a:pt x="10" y="35"/>
                      <a:pt x="9" y="35"/>
                      <a:pt x="9" y="35"/>
                    </a:cubicBezTo>
                    <a:cubicBezTo>
                      <a:pt x="9" y="35"/>
                      <a:pt x="9" y="35"/>
                      <a:pt x="9" y="35"/>
                    </a:cubicBezTo>
                    <a:cubicBezTo>
                      <a:pt x="9" y="35"/>
                      <a:pt x="9" y="35"/>
                      <a:pt x="8" y="35"/>
                    </a:cubicBezTo>
                    <a:cubicBezTo>
                      <a:pt x="8" y="35"/>
                      <a:pt x="8" y="35"/>
                      <a:pt x="8" y="35"/>
                    </a:cubicBezTo>
                    <a:cubicBezTo>
                      <a:pt x="8" y="35"/>
                      <a:pt x="7" y="35"/>
                      <a:pt x="7" y="35"/>
                    </a:cubicBezTo>
                    <a:cubicBezTo>
                      <a:pt x="7" y="35"/>
                      <a:pt x="7" y="35"/>
                      <a:pt x="6" y="35"/>
                    </a:cubicBezTo>
                    <a:cubicBezTo>
                      <a:pt x="6" y="35"/>
                      <a:pt x="6" y="35"/>
                      <a:pt x="6" y="35"/>
                    </a:cubicBezTo>
                    <a:cubicBezTo>
                      <a:pt x="5" y="35"/>
                      <a:pt x="5" y="35"/>
                      <a:pt x="5" y="35"/>
                    </a:cubicBezTo>
                    <a:cubicBezTo>
                      <a:pt x="5" y="35"/>
                      <a:pt x="4" y="35"/>
                      <a:pt x="4" y="35"/>
                    </a:cubicBezTo>
                    <a:cubicBezTo>
                      <a:pt x="4" y="35"/>
                      <a:pt x="4" y="35"/>
                      <a:pt x="4" y="35"/>
                    </a:cubicBezTo>
                    <a:cubicBezTo>
                      <a:pt x="3" y="38"/>
                      <a:pt x="4" y="40"/>
                      <a:pt x="5" y="42"/>
                    </a:cubicBezTo>
                    <a:cubicBezTo>
                      <a:pt x="5" y="42"/>
                      <a:pt x="5" y="42"/>
                      <a:pt x="6" y="42"/>
                    </a:cubicBezTo>
                    <a:cubicBezTo>
                      <a:pt x="7" y="44"/>
                      <a:pt x="8" y="48"/>
                      <a:pt x="8" y="51"/>
                    </a:cubicBezTo>
                    <a:cubicBezTo>
                      <a:pt x="7" y="53"/>
                      <a:pt x="7" y="53"/>
                      <a:pt x="6" y="54"/>
                    </a:cubicBezTo>
                    <a:cubicBezTo>
                      <a:pt x="3" y="55"/>
                      <a:pt x="0" y="58"/>
                      <a:pt x="0" y="59"/>
                    </a:cubicBezTo>
                    <a:cubicBezTo>
                      <a:pt x="0" y="59"/>
                      <a:pt x="1" y="60"/>
                      <a:pt x="1" y="60"/>
                    </a:cubicBezTo>
                    <a:cubicBezTo>
                      <a:pt x="3" y="61"/>
                      <a:pt x="4" y="63"/>
                      <a:pt x="4" y="65"/>
                    </a:cubicBezTo>
                    <a:cubicBezTo>
                      <a:pt x="4" y="65"/>
                      <a:pt x="4" y="65"/>
                      <a:pt x="4" y="66"/>
                    </a:cubicBezTo>
                    <a:cubicBezTo>
                      <a:pt x="3" y="66"/>
                      <a:pt x="3" y="66"/>
                      <a:pt x="3" y="67"/>
                    </a:cubicBezTo>
                    <a:cubicBezTo>
                      <a:pt x="3" y="67"/>
                      <a:pt x="3" y="67"/>
                      <a:pt x="3" y="67"/>
                    </a:cubicBezTo>
                    <a:cubicBezTo>
                      <a:pt x="3" y="68"/>
                      <a:pt x="3" y="69"/>
                      <a:pt x="3" y="70"/>
                    </a:cubicBezTo>
                    <a:cubicBezTo>
                      <a:pt x="4" y="70"/>
                      <a:pt x="4" y="70"/>
                      <a:pt x="4" y="70"/>
                    </a:cubicBezTo>
                    <a:cubicBezTo>
                      <a:pt x="4" y="70"/>
                      <a:pt x="4" y="70"/>
                      <a:pt x="5" y="70"/>
                    </a:cubicBezTo>
                    <a:cubicBezTo>
                      <a:pt x="5" y="70"/>
                      <a:pt x="5" y="70"/>
                      <a:pt x="5" y="70"/>
                    </a:cubicBezTo>
                    <a:cubicBezTo>
                      <a:pt x="6" y="70"/>
                      <a:pt x="6" y="70"/>
                      <a:pt x="6" y="70"/>
                    </a:cubicBezTo>
                    <a:cubicBezTo>
                      <a:pt x="6" y="70"/>
                      <a:pt x="6" y="69"/>
                      <a:pt x="6" y="69"/>
                    </a:cubicBezTo>
                    <a:cubicBezTo>
                      <a:pt x="7" y="69"/>
                      <a:pt x="7" y="69"/>
                      <a:pt x="7" y="69"/>
                    </a:cubicBezTo>
                    <a:cubicBezTo>
                      <a:pt x="7" y="69"/>
                      <a:pt x="8" y="69"/>
                      <a:pt x="8" y="68"/>
                    </a:cubicBezTo>
                    <a:cubicBezTo>
                      <a:pt x="8" y="68"/>
                      <a:pt x="9" y="68"/>
                      <a:pt x="9" y="67"/>
                    </a:cubicBezTo>
                    <a:cubicBezTo>
                      <a:pt x="10" y="66"/>
                      <a:pt x="12" y="64"/>
                      <a:pt x="16" y="64"/>
                    </a:cubicBezTo>
                    <a:cubicBezTo>
                      <a:pt x="28" y="64"/>
                      <a:pt x="34" y="65"/>
                      <a:pt x="36" y="67"/>
                    </a:cubicBezTo>
                    <a:cubicBezTo>
                      <a:pt x="37" y="67"/>
                      <a:pt x="38" y="67"/>
                      <a:pt x="39" y="67"/>
                    </a:cubicBezTo>
                    <a:cubicBezTo>
                      <a:pt x="40" y="67"/>
                      <a:pt x="40" y="67"/>
                      <a:pt x="41" y="67"/>
                    </a:cubicBezTo>
                    <a:cubicBezTo>
                      <a:pt x="41" y="67"/>
                      <a:pt x="42" y="67"/>
                      <a:pt x="42" y="67"/>
                    </a:cubicBezTo>
                    <a:cubicBezTo>
                      <a:pt x="43" y="67"/>
                      <a:pt x="45" y="67"/>
                      <a:pt x="46" y="68"/>
                    </a:cubicBezTo>
                    <a:cubicBezTo>
                      <a:pt x="48" y="69"/>
                      <a:pt x="51" y="70"/>
                      <a:pt x="52" y="70"/>
                    </a:cubicBezTo>
                    <a:cubicBezTo>
                      <a:pt x="52" y="70"/>
                      <a:pt x="52" y="70"/>
                      <a:pt x="52" y="70"/>
                    </a:cubicBezTo>
                    <a:cubicBezTo>
                      <a:pt x="52" y="69"/>
                      <a:pt x="53" y="68"/>
                      <a:pt x="54" y="68"/>
                    </a:cubicBezTo>
                    <a:cubicBezTo>
                      <a:pt x="54" y="68"/>
                      <a:pt x="55" y="69"/>
                      <a:pt x="56" y="69"/>
                    </a:cubicBezTo>
                    <a:cubicBezTo>
                      <a:pt x="57" y="70"/>
                      <a:pt x="59" y="70"/>
                      <a:pt x="60" y="70"/>
                    </a:cubicBezTo>
                    <a:cubicBezTo>
                      <a:pt x="61" y="69"/>
                      <a:pt x="61" y="69"/>
                      <a:pt x="62" y="69"/>
                    </a:cubicBezTo>
                    <a:cubicBezTo>
                      <a:pt x="63" y="69"/>
                      <a:pt x="65" y="70"/>
                      <a:pt x="66" y="71"/>
                    </a:cubicBezTo>
                    <a:cubicBezTo>
                      <a:pt x="66" y="71"/>
                      <a:pt x="67" y="72"/>
                      <a:pt x="67" y="72"/>
                    </a:cubicBezTo>
                    <a:cubicBezTo>
                      <a:pt x="69" y="71"/>
                      <a:pt x="71" y="71"/>
                      <a:pt x="72" y="71"/>
                    </a:cubicBezTo>
                    <a:cubicBezTo>
                      <a:pt x="74" y="71"/>
                      <a:pt x="77" y="71"/>
                      <a:pt x="79" y="73"/>
                    </a:cubicBezTo>
                    <a:cubicBezTo>
                      <a:pt x="79" y="72"/>
                      <a:pt x="79" y="71"/>
                      <a:pt x="79" y="70"/>
                    </a:cubicBezTo>
                    <a:cubicBezTo>
                      <a:pt x="79" y="68"/>
                      <a:pt x="84" y="63"/>
                      <a:pt x="86" y="62"/>
                    </a:cubicBezTo>
                    <a:cubicBezTo>
                      <a:pt x="87" y="62"/>
                      <a:pt x="87" y="62"/>
                      <a:pt x="87" y="62"/>
                    </a:cubicBezTo>
                    <a:cubicBezTo>
                      <a:pt x="87" y="62"/>
                      <a:pt x="87" y="62"/>
                      <a:pt x="87" y="62"/>
                    </a:cubicBezTo>
                    <a:cubicBezTo>
                      <a:pt x="87" y="62"/>
                      <a:pt x="87" y="62"/>
                      <a:pt x="87" y="62"/>
                    </a:cubicBezTo>
                    <a:cubicBezTo>
                      <a:pt x="87" y="62"/>
                      <a:pt x="87" y="62"/>
                      <a:pt x="87" y="61"/>
                    </a:cubicBezTo>
                    <a:cubicBezTo>
                      <a:pt x="87" y="61"/>
                      <a:pt x="87" y="61"/>
                      <a:pt x="88" y="61"/>
                    </a:cubicBezTo>
                    <a:cubicBezTo>
                      <a:pt x="88" y="61"/>
                      <a:pt x="88" y="61"/>
                      <a:pt x="88" y="61"/>
                    </a:cubicBezTo>
                    <a:cubicBezTo>
                      <a:pt x="88" y="61"/>
                      <a:pt x="88" y="61"/>
                      <a:pt x="88" y="61"/>
                    </a:cubicBezTo>
                    <a:cubicBezTo>
                      <a:pt x="88" y="61"/>
                      <a:pt x="88" y="61"/>
                      <a:pt x="89" y="61"/>
                    </a:cubicBezTo>
                    <a:cubicBezTo>
                      <a:pt x="89" y="61"/>
                      <a:pt x="89" y="61"/>
                      <a:pt x="89" y="61"/>
                    </a:cubicBezTo>
                    <a:cubicBezTo>
                      <a:pt x="89" y="61"/>
                      <a:pt x="89" y="61"/>
                      <a:pt x="90" y="61"/>
                    </a:cubicBezTo>
                    <a:cubicBezTo>
                      <a:pt x="90" y="61"/>
                      <a:pt x="90" y="61"/>
                      <a:pt x="90" y="61"/>
                    </a:cubicBezTo>
                    <a:cubicBezTo>
                      <a:pt x="90" y="61"/>
                      <a:pt x="90" y="61"/>
                      <a:pt x="91" y="61"/>
                    </a:cubicBezTo>
                    <a:cubicBezTo>
                      <a:pt x="91" y="61"/>
                      <a:pt x="91" y="61"/>
                      <a:pt x="91" y="61"/>
                    </a:cubicBezTo>
                    <a:cubicBezTo>
                      <a:pt x="91" y="61"/>
                      <a:pt x="92" y="61"/>
                      <a:pt x="92" y="61"/>
                    </a:cubicBezTo>
                    <a:cubicBezTo>
                      <a:pt x="92" y="61"/>
                      <a:pt x="92" y="61"/>
                      <a:pt x="93" y="61"/>
                    </a:cubicBezTo>
                    <a:cubicBezTo>
                      <a:pt x="93" y="61"/>
                      <a:pt x="93" y="61"/>
                      <a:pt x="93" y="61"/>
                    </a:cubicBezTo>
                    <a:cubicBezTo>
                      <a:pt x="93" y="60"/>
                      <a:pt x="93" y="60"/>
                      <a:pt x="93" y="60"/>
                    </a:cubicBezTo>
                    <a:cubicBezTo>
                      <a:pt x="93" y="60"/>
                      <a:pt x="92" y="60"/>
                      <a:pt x="92" y="59"/>
                    </a:cubicBezTo>
                    <a:cubicBezTo>
                      <a:pt x="92" y="59"/>
                      <a:pt x="92" y="59"/>
                      <a:pt x="92" y="59"/>
                    </a:cubicBezTo>
                    <a:cubicBezTo>
                      <a:pt x="92" y="58"/>
                      <a:pt x="92" y="57"/>
                      <a:pt x="92" y="57"/>
                    </a:cubicBezTo>
                    <a:cubicBezTo>
                      <a:pt x="91" y="55"/>
                      <a:pt x="91" y="53"/>
                      <a:pt x="90" y="52"/>
                    </a:cubicBezTo>
                    <a:cubicBezTo>
                      <a:pt x="89" y="49"/>
                      <a:pt x="89" y="47"/>
                      <a:pt x="90" y="45"/>
                    </a:cubicBezTo>
                    <a:cubicBezTo>
                      <a:pt x="90" y="45"/>
                      <a:pt x="91" y="44"/>
                      <a:pt x="92" y="44"/>
                    </a:cubicBezTo>
                    <a:cubicBezTo>
                      <a:pt x="93" y="44"/>
                      <a:pt x="94" y="45"/>
                      <a:pt x="95" y="45"/>
                    </a:cubicBezTo>
                    <a:cubicBezTo>
                      <a:pt x="96" y="46"/>
                      <a:pt x="98" y="46"/>
                      <a:pt x="98" y="46"/>
                    </a:cubicBezTo>
                    <a:cubicBezTo>
                      <a:pt x="103" y="44"/>
                      <a:pt x="104" y="42"/>
                      <a:pt x="104" y="42"/>
                    </a:cubicBezTo>
                    <a:cubicBezTo>
                      <a:pt x="103" y="40"/>
                      <a:pt x="100" y="38"/>
                      <a:pt x="98" y="37"/>
                    </a:cubicBezTo>
                    <a:cubicBezTo>
                      <a:pt x="97" y="37"/>
                      <a:pt x="96" y="36"/>
                      <a:pt x="95" y="34"/>
                    </a:cubicBezTo>
                    <a:cubicBezTo>
                      <a:pt x="94" y="33"/>
                      <a:pt x="93" y="31"/>
                      <a:pt x="91" y="31"/>
                    </a:cubicBezTo>
                    <a:cubicBezTo>
                      <a:pt x="89" y="30"/>
                      <a:pt x="89" y="28"/>
                      <a:pt x="88" y="27"/>
                    </a:cubicBezTo>
                    <a:cubicBezTo>
                      <a:pt x="87" y="25"/>
                      <a:pt x="87" y="24"/>
                      <a:pt x="86" y="24"/>
                    </a:cubicBezTo>
                    <a:cubicBezTo>
                      <a:pt x="84" y="22"/>
                      <a:pt x="84" y="20"/>
                      <a:pt x="84" y="17"/>
                    </a:cubicBezTo>
                    <a:cubicBezTo>
                      <a:pt x="84" y="17"/>
                      <a:pt x="84" y="16"/>
                      <a:pt x="84" y="15"/>
                    </a:cubicBezTo>
                    <a:cubicBezTo>
                      <a:pt x="84" y="14"/>
                      <a:pt x="84" y="13"/>
                      <a:pt x="84" y="12"/>
                    </a:cubicBezTo>
                    <a:cubicBezTo>
                      <a:pt x="84" y="12"/>
                      <a:pt x="84" y="12"/>
                      <a:pt x="84" y="12"/>
                    </a:cubicBezTo>
                    <a:cubicBezTo>
                      <a:pt x="84" y="12"/>
                      <a:pt x="84" y="12"/>
                      <a:pt x="84" y="12"/>
                    </a:cubicBezTo>
                    <a:cubicBezTo>
                      <a:pt x="84" y="12"/>
                      <a:pt x="84" y="11"/>
                      <a:pt x="84" y="11"/>
                    </a:cubicBezTo>
                    <a:cubicBezTo>
                      <a:pt x="84" y="10"/>
                      <a:pt x="84" y="8"/>
                      <a:pt x="84" y="8"/>
                    </a:cubicBezTo>
                    <a:cubicBezTo>
                      <a:pt x="83" y="8"/>
                      <a:pt x="83" y="8"/>
                      <a:pt x="83" y="8"/>
                    </a:cubicBezTo>
                    <a:cubicBezTo>
                      <a:pt x="82" y="7"/>
                      <a:pt x="78" y="5"/>
                      <a:pt x="75" y="5"/>
                    </a:cubicBezTo>
                    <a:cubicBezTo>
                      <a:pt x="75" y="5"/>
                      <a:pt x="74" y="5"/>
                      <a:pt x="74" y="5"/>
                    </a:cubicBezTo>
                    <a:cubicBezTo>
                      <a:pt x="74" y="5"/>
                      <a:pt x="74" y="5"/>
                      <a:pt x="74" y="5"/>
                    </a:cubicBezTo>
                    <a:cubicBezTo>
                      <a:pt x="72" y="6"/>
                      <a:pt x="71" y="6"/>
                      <a:pt x="70" y="6"/>
                    </a:cubicBezTo>
                    <a:cubicBezTo>
                      <a:pt x="69" y="6"/>
                      <a:pt x="68" y="6"/>
                      <a:pt x="67" y="5"/>
                    </a:cubicBezTo>
                    <a:cubicBezTo>
                      <a:pt x="66" y="2"/>
                      <a:pt x="64" y="2"/>
                      <a:pt x="62" y="2"/>
                    </a:cubicBezTo>
                    <a:cubicBezTo>
                      <a:pt x="62" y="2"/>
                      <a:pt x="61" y="3"/>
                      <a:pt x="60" y="3"/>
                    </a:cubicBezTo>
                    <a:cubicBezTo>
                      <a:pt x="58" y="3"/>
                      <a:pt x="57" y="1"/>
                      <a:pt x="55" y="0"/>
                    </a:cubicBezTo>
                    <a:cubicBezTo>
                      <a:pt x="55" y="0"/>
                      <a:pt x="55" y="0"/>
                      <a:pt x="55"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6" name="Freeform 236">
                <a:extLst>
                  <a:ext uri="{FF2B5EF4-FFF2-40B4-BE49-F238E27FC236}">
                    <a16:creationId xmlns:a16="http://schemas.microsoft.com/office/drawing/2014/main" id="{608163BB-564D-482D-98AA-54A9540E4A6C}"/>
                  </a:ext>
                </a:extLst>
              </p:cNvPr>
              <p:cNvSpPr>
                <a:spLocks/>
              </p:cNvSpPr>
              <p:nvPr/>
            </p:nvSpPr>
            <p:spPr bwMode="auto">
              <a:xfrm>
                <a:off x="6688013" y="2840948"/>
                <a:ext cx="128038" cy="78620"/>
              </a:xfrm>
              <a:custGeom>
                <a:avLst/>
                <a:gdLst>
                  <a:gd name="T0" fmla="*/ 46 w 51"/>
                  <a:gd name="T1" fmla="*/ 11 h 32"/>
                  <a:gd name="T2" fmla="*/ 48 w 51"/>
                  <a:gd name="T3" fmla="*/ 8 h 32"/>
                  <a:gd name="T4" fmla="*/ 50 w 51"/>
                  <a:gd name="T5" fmla="*/ 5 h 32"/>
                  <a:gd name="T6" fmla="*/ 51 w 51"/>
                  <a:gd name="T7" fmla="*/ 4 h 32"/>
                  <a:gd name="T8" fmla="*/ 51 w 51"/>
                  <a:gd name="T9" fmla="*/ 4 h 32"/>
                  <a:gd name="T10" fmla="*/ 51 w 51"/>
                  <a:gd name="T11" fmla="*/ 4 h 32"/>
                  <a:gd name="T12" fmla="*/ 51 w 51"/>
                  <a:gd name="T13" fmla="*/ 3 h 32"/>
                  <a:gd name="T14" fmla="*/ 51 w 51"/>
                  <a:gd name="T15" fmla="*/ 3 h 32"/>
                  <a:gd name="T16" fmla="*/ 51 w 51"/>
                  <a:gd name="T17" fmla="*/ 2 h 32"/>
                  <a:gd name="T18" fmla="*/ 51 w 51"/>
                  <a:gd name="T19" fmla="*/ 2 h 32"/>
                  <a:gd name="T20" fmla="*/ 49 w 51"/>
                  <a:gd name="T21" fmla="*/ 3 h 32"/>
                  <a:gd name="T22" fmla="*/ 39 w 51"/>
                  <a:gd name="T23" fmla="*/ 2 h 32"/>
                  <a:gd name="T24" fmla="*/ 28 w 51"/>
                  <a:gd name="T25" fmla="*/ 1 h 32"/>
                  <a:gd name="T26" fmla="*/ 21 w 51"/>
                  <a:gd name="T27" fmla="*/ 2 h 32"/>
                  <a:gd name="T28" fmla="*/ 7 w 51"/>
                  <a:gd name="T29" fmla="*/ 5 h 32"/>
                  <a:gd name="T30" fmla="*/ 3 w 51"/>
                  <a:gd name="T31" fmla="*/ 7 h 32"/>
                  <a:gd name="T32" fmla="*/ 0 w 51"/>
                  <a:gd name="T33" fmla="*/ 9 h 32"/>
                  <a:gd name="T34" fmla="*/ 1 w 51"/>
                  <a:gd name="T35" fmla="*/ 10 h 32"/>
                  <a:gd name="T36" fmla="*/ 2 w 51"/>
                  <a:gd name="T37" fmla="*/ 14 h 32"/>
                  <a:gd name="T38" fmla="*/ 3 w 51"/>
                  <a:gd name="T39" fmla="*/ 17 h 32"/>
                  <a:gd name="T40" fmla="*/ 9 w 51"/>
                  <a:gd name="T41" fmla="*/ 20 h 32"/>
                  <a:gd name="T42" fmla="*/ 14 w 51"/>
                  <a:gd name="T43" fmla="*/ 22 h 32"/>
                  <a:gd name="T44" fmla="*/ 13 w 51"/>
                  <a:gd name="T45" fmla="*/ 25 h 32"/>
                  <a:gd name="T46" fmla="*/ 14 w 51"/>
                  <a:gd name="T47" fmla="*/ 25 h 32"/>
                  <a:gd name="T48" fmla="*/ 14 w 51"/>
                  <a:gd name="T49" fmla="*/ 25 h 32"/>
                  <a:gd name="T50" fmla="*/ 16 w 51"/>
                  <a:gd name="T51" fmla="*/ 25 h 32"/>
                  <a:gd name="T52" fmla="*/ 17 w 51"/>
                  <a:gd name="T53" fmla="*/ 25 h 32"/>
                  <a:gd name="T54" fmla="*/ 18 w 51"/>
                  <a:gd name="T55" fmla="*/ 25 h 32"/>
                  <a:gd name="T56" fmla="*/ 19 w 51"/>
                  <a:gd name="T57" fmla="*/ 25 h 32"/>
                  <a:gd name="T58" fmla="*/ 20 w 51"/>
                  <a:gd name="T59" fmla="*/ 24 h 32"/>
                  <a:gd name="T60" fmla="*/ 24 w 51"/>
                  <a:gd name="T61" fmla="*/ 25 h 32"/>
                  <a:gd name="T62" fmla="*/ 24 w 51"/>
                  <a:gd name="T63" fmla="*/ 25 h 32"/>
                  <a:gd name="T64" fmla="*/ 33 w 51"/>
                  <a:gd name="T65" fmla="*/ 31 h 32"/>
                  <a:gd name="T66" fmla="*/ 34 w 51"/>
                  <a:gd name="T67" fmla="*/ 32 h 32"/>
                  <a:gd name="T68" fmla="*/ 36 w 51"/>
                  <a:gd name="T69" fmla="*/ 31 h 32"/>
                  <a:gd name="T70" fmla="*/ 38 w 51"/>
                  <a:gd name="T71" fmla="*/ 31 h 32"/>
                  <a:gd name="T72" fmla="*/ 39 w 51"/>
                  <a:gd name="T73" fmla="*/ 32 h 32"/>
                  <a:gd name="T74" fmla="*/ 40 w 51"/>
                  <a:gd name="T75" fmla="*/ 32 h 32"/>
                  <a:gd name="T76" fmla="*/ 41 w 51"/>
                  <a:gd name="T77" fmla="*/ 32 h 32"/>
                  <a:gd name="T78" fmla="*/ 43 w 51"/>
                  <a:gd name="T79" fmla="*/ 32 h 32"/>
                  <a:gd name="T80" fmla="*/ 43 w 51"/>
                  <a:gd name="T81" fmla="*/ 32 h 32"/>
                  <a:gd name="T82" fmla="*/ 44 w 51"/>
                  <a:gd name="T83" fmla="*/ 32 h 32"/>
                  <a:gd name="T84" fmla="*/ 44 w 51"/>
                  <a:gd name="T85" fmla="*/ 32 h 32"/>
                  <a:gd name="T86" fmla="*/ 44 w 51"/>
                  <a:gd name="T87" fmla="*/ 32 h 32"/>
                  <a:gd name="T88" fmla="*/ 44 w 51"/>
                  <a:gd name="T89" fmla="*/ 31 h 32"/>
                  <a:gd name="T90" fmla="*/ 44 w 51"/>
                  <a:gd name="T91" fmla="*/ 30 h 32"/>
                  <a:gd name="T92" fmla="*/ 45 w 51"/>
                  <a:gd name="T93" fmla="*/ 29 h 32"/>
                  <a:gd name="T94" fmla="*/ 47 w 51"/>
                  <a:gd name="T95" fmla="*/ 28 h 32"/>
                  <a:gd name="T96" fmla="*/ 48 w 51"/>
                  <a:gd name="T97" fmla="*/ 28 h 32"/>
                  <a:gd name="T98" fmla="*/ 48 w 51"/>
                  <a:gd name="T99" fmla="*/ 27 h 32"/>
                  <a:gd name="T100" fmla="*/ 48 w 51"/>
                  <a:gd name="T101" fmla="*/ 26 h 32"/>
                  <a:gd name="T102" fmla="*/ 45 w 51"/>
                  <a:gd name="T103" fmla="*/ 20 h 32"/>
                  <a:gd name="T104" fmla="*/ 45 w 51"/>
                  <a:gd name="T105" fmla="*/ 17 h 32"/>
                  <a:gd name="T106" fmla="*/ 45 w 51"/>
                  <a:gd name="T107" fmla="*/ 16 h 32"/>
                  <a:gd name="T108" fmla="*/ 45 w 51"/>
                  <a:gd name="T109" fmla="*/ 14 h 32"/>
                  <a:gd name="T110" fmla="*/ 46 w 51"/>
                  <a:gd name="T111"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32">
                    <a:moveTo>
                      <a:pt x="46" y="11"/>
                    </a:moveTo>
                    <a:cubicBezTo>
                      <a:pt x="47" y="10"/>
                      <a:pt x="48" y="9"/>
                      <a:pt x="48" y="8"/>
                    </a:cubicBezTo>
                    <a:cubicBezTo>
                      <a:pt x="49" y="7"/>
                      <a:pt x="50" y="6"/>
                      <a:pt x="50" y="5"/>
                    </a:cubicBezTo>
                    <a:cubicBezTo>
                      <a:pt x="51" y="5"/>
                      <a:pt x="51" y="5"/>
                      <a:pt x="51" y="4"/>
                    </a:cubicBezTo>
                    <a:cubicBezTo>
                      <a:pt x="51" y="4"/>
                      <a:pt x="51" y="4"/>
                      <a:pt x="51" y="4"/>
                    </a:cubicBezTo>
                    <a:cubicBezTo>
                      <a:pt x="51" y="4"/>
                      <a:pt x="51" y="4"/>
                      <a:pt x="51" y="4"/>
                    </a:cubicBezTo>
                    <a:cubicBezTo>
                      <a:pt x="51" y="3"/>
                      <a:pt x="51" y="3"/>
                      <a:pt x="51" y="3"/>
                    </a:cubicBezTo>
                    <a:cubicBezTo>
                      <a:pt x="51" y="3"/>
                      <a:pt x="51" y="3"/>
                      <a:pt x="51" y="3"/>
                    </a:cubicBezTo>
                    <a:cubicBezTo>
                      <a:pt x="51" y="3"/>
                      <a:pt x="51" y="2"/>
                      <a:pt x="51" y="2"/>
                    </a:cubicBezTo>
                    <a:cubicBezTo>
                      <a:pt x="51" y="2"/>
                      <a:pt x="51" y="2"/>
                      <a:pt x="51" y="2"/>
                    </a:cubicBezTo>
                    <a:cubicBezTo>
                      <a:pt x="51" y="2"/>
                      <a:pt x="50" y="3"/>
                      <a:pt x="49" y="3"/>
                    </a:cubicBezTo>
                    <a:cubicBezTo>
                      <a:pt x="47" y="3"/>
                      <a:pt x="43" y="3"/>
                      <a:pt x="39" y="2"/>
                    </a:cubicBezTo>
                    <a:cubicBezTo>
                      <a:pt x="35" y="1"/>
                      <a:pt x="31" y="0"/>
                      <a:pt x="28" y="1"/>
                    </a:cubicBezTo>
                    <a:cubicBezTo>
                      <a:pt x="26" y="1"/>
                      <a:pt x="24" y="1"/>
                      <a:pt x="21" y="2"/>
                    </a:cubicBezTo>
                    <a:cubicBezTo>
                      <a:pt x="16" y="2"/>
                      <a:pt x="9" y="3"/>
                      <a:pt x="7" y="5"/>
                    </a:cubicBezTo>
                    <a:cubicBezTo>
                      <a:pt x="6" y="6"/>
                      <a:pt x="4" y="7"/>
                      <a:pt x="3" y="7"/>
                    </a:cubicBezTo>
                    <a:cubicBezTo>
                      <a:pt x="2" y="8"/>
                      <a:pt x="0" y="9"/>
                      <a:pt x="0" y="9"/>
                    </a:cubicBezTo>
                    <a:cubicBezTo>
                      <a:pt x="0" y="9"/>
                      <a:pt x="0" y="9"/>
                      <a:pt x="1" y="10"/>
                    </a:cubicBezTo>
                    <a:cubicBezTo>
                      <a:pt x="3" y="11"/>
                      <a:pt x="2" y="13"/>
                      <a:pt x="2" y="14"/>
                    </a:cubicBezTo>
                    <a:cubicBezTo>
                      <a:pt x="2" y="15"/>
                      <a:pt x="2" y="16"/>
                      <a:pt x="3" y="17"/>
                    </a:cubicBezTo>
                    <a:cubicBezTo>
                      <a:pt x="5" y="20"/>
                      <a:pt x="6" y="21"/>
                      <a:pt x="9" y="20"/>
                    </a:cubicBezTo>
                    <a:cubicBezTo>
                      <a:pt x="11" y="20"/>
                      <a:pt x="13" y="21"/>
                      <a:pt x="14" y="22"/>
                    </a:cubicBezTo>
                    <a:cubicBezTo>
                      <a:pt x="14" y="23"/>
                      <a:pt x="14" y="24"/>
                      <a:pt x="13" y="25"/>
                    </a:cubicBezTo>
                    <a:cubicBezTo>
                      <a:pt x="13" y="25"/>
                      <a:pt x="13" y="25"/>
                      <a:pt x="14" y="25"/>
                    </a:cubicBezTo>
                    <a:cubicBezTo>
                      <a:pt x="14" y="25"/>
                      <a:pt x="14" y="25"/>
                      <a:pt x="14" y="25"/>
                    </a:cubicBezTo>
                    <a:cubicBezTo>
                      <a:pt x="15" y="25"/>
                      <a:pt x="15" y="25"/>
                      <a:pt x="16" y="25"/>
                    </a:cubicBezTo>
                    <a:cubicBezTo>
                      <a:pt x="16" y="25"/>
                      <a:pt x="16" y="25"/>
                      <a:pt x="17" y="25"/>
                    </a:cubicBezTo>
                    <a:cubicBezTo>
                      <a:pt x="17" y="25"/>
                      <a:pt x="18" y="25"/>
                      <a:pt x="18" y="25"/>
                    </a:cubicBezTo>
                    <a:cubicBezTo>
                      <a:pt x="18" y="25"/>
                      <a:pt x="18" y="25"/>
                      <a:pt x="19" y="25"/>
                    </a:cubicBezTo>
                    <a:cubicBezTo>
                      <a:pt x="19" y="25"/>
                      <a:pt x="20" y="24"/>
                      <a:pt x="20" y="24"/>
                    </a:cubicBezTo>
                    <a:cubicBezTo>
                      <a:pt x="23" y="24"/>
                      <a:pt x="23" y="25"/>
                      <a:pt x="24" y="25"/>
                    </a:cubicBezTo>
                    <a:cubicBezTo>
                      <a:pt x="24" y="25"/>
                      <a:pt x="24" y="25"/>
                      <a:pt x="24" y="25"/>
                    </a:cubicBezTo>
                    <a:cubicBezTo>
                      <a:pt x="29" y="29"/>
                      <a:pt x="31" y="30"/>
                      <a:pt x="33" y="31"/>
                    </a:cubicBezTo>
                    <a:cubicBezTo>
                      <a:pt x="34" y="31"/>
                      <a:pt x="34" y="32"/>
                      <a:pt x="34" y="32"/>
                    </a:cubicBezTo>
                    <a:cubicBezTo>
                      <a:pt x="35" y="31"/>
                      <a:pt x="35" y="31"/>
                      <a:pt x="36" y="31"/>
                    </a:cubicBezTo>
                    <a:cubicBezTo>
                      <a:pt x="37" y="31"/>
                      <a:pt x="37" y="31"/>
                      <a:pt x="38" y="31"/>
                    </a:cubicBezTo>
                    <a:cubicBezTo>
                      <a:pt x="38" y="31"/>
                      <a:pt x="38" y="31"/>
                      <a:pt x="39" y="32"/>
                    </a:cubicBezTo>
                    <a:cubicBezTo>
                      <a:pt x="39" y="32"/>
                      <a:pt x="40" y="32"/>
                      <a:pt x="40" y="32"/>
                    </a:cubicBezTo>
                    <a:cubicBezTo>
                      <a:pt x="41" y="32"/>
                      <a:pt x="41" y="32"/>
                      <a:pt x="41" y="32"/>
                    </a:cubicBezTo>
                    <a:cubicBezTo>
                      <a:pt x="42" y="32"/>
                      <a:pt x="42" y="32"/>
                      <a:pt x="43" y="32"/>
                    </a:cubicBezTo>
                    <a:cubicBezTo>
                      <a:pt x="43" y="32"/>
                      <a:pt x="43" y="32"/>
                      <a:pt x="43" y="32"/>
                    </a:cubicBezTo>
                    <a:cubicBezTo>
                      <a:pt x="44" y="32"/>
                      <a:pt x="44" y="32"/>
                      <a:pt x="44" y="32"/>
                    </a:cubicBezTo>
                    <a:cubicBezTo>
                      <a:pt x="44" y="32"/>
                      <a:pt x="44" y="32"/>
                      <a:pt x="44" y="32"/>
                    </a:cubicBezTo>
                    <a:cubicBezTo>
                      <a:pt x="44" y="32"/>
                      <a:pt x="44" y="32"/>
                      <a:pt x="44" y="32"/>
                    </a:cubicBezTo>
                    <a:cubicBezTo>
                      <a:pt x="44" y="31"/>
                      <a:pt x="44" y="31"/>
                      <a:pt x="44" y="31"/>
                    </a:cubicBezTo>
                    <a:cubicBezTo>
                      <a:pt x="44" y="31"/>
                      <a:pt x="44" y="31"/>
                      <a:pt x="44" y="30"/>
                    </a:cubicBezTo>
                    <a:cubicBezTo>
                      <a:pt x="44" y="30"/>
                      <a:pt x="45" y="30"/>
                      <a:pt x="45" y="29"/>
                    </a:cubicBezTo>
                    <a:cubicBezTo>
                      <a:pt x="46" y="29"/>
                      <a:pt x="46" y="29"/>
                      <a:pt x="47" y="28"/>
                    </a:cubicBezTo>
                    <a:cubicBezTo>
                      <a:pt x="47" y="28"/>
                      <a:pt x="48" y="28"/>
                      <a:pt x="48" y="28"/>
                    </a:cubicBezTo>
                    <a:cubicBezTo>
                      <a:pt x="48" y="28"/>
                      <a:pt x="48" y="27"/>
                      <a:pt x="48" y="27"/>
                    </a:cubicBezTo>
                    <a:cubicBezTo>
                      <a:pt x="48" y="26"/>
                      <a:pt x="48" y="26"/>
                      <a:pt x="48" y="26"/>
                    </a:cubicBezTo>
                    <a:cubicBezTo>
                      <a:pt x="46" y="24"/>
                      <a:pt x="46" y="23"/>
                      <a:pt x="45" y="20"/>
                    </a:cubicBezTo>
                    <a:cubicBezTo>
                      <a:pt x="45" y="19"/>
                      <a:pt x="45" y="18"/>
                      <a:pt x="45" y="17"/>
                    </a:cubicBezTo>
                    <a:cubicBezTo>
                      <a:pt x="45" y="17"/>
                      <a:pt x="45" y="16"/>
                      <a:pt x="45" y="16"/>
                    </a:cubicBezTo>
                    <a:cubicBezTo>
                      <a:pt x="44" y="15"/>
                      <a:pt x="44" y="14"/>
                      <a:pt x="45" y="14"/>
                    </a:cubicBezTo>
                    <a:cubicBezTo>
                      <a:pt x="45" y="12"/>
                      <a:pt x="45" y="12"/>
                      <a:pt x="46" y="1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7" name="Freeform 237">
                <a:extLst>
                  <a:ext uri="{FF2B5EF4-FFF2-40B4-BE49-F238E27FC236}">
                    <a16:creationId xmlns:a16="http://schemas.microsoft.com/office/drawing/2014/main" id="{AEEA2543-CE7B-4CE5-839F-1570912F9C6C}"/>
                  </a:ext>
                </a:extLst>
              </p:cNvPr>
              <p:cNvSpPr>
                <a:spLocks/>
              </p:cNvSpPr>
              <p:nvPr/>
            </p:nvSpPr>
            <p:spPr bwMode="auto">
              <a:xfrm>
                <a:off x="6625116" y="2363990"/>
                <a:ext cx="291267" cy="456743"/>
              </a:xfrm>
              <a:custGeom>
                <a:avLst/>
                <a:gdLst>
                  <a:gd name="T0" fmla="*/ 91 w 116"/>
                  <a:gd name="T1" fmla="*/ 9 h 185"/>
                  <a:gd name="T2" fmla="*/ 76 w 116"/>
                  <a:gd name="T3" fmla="*/ 0 h 185"/>
                  <a:gd name="T4" fmla="*/ 65 w 116"/>
                  <a:gd name="T5" fmla="*/ 3 h 185"/>
                  <a:gd name="T6" fmla="*/ 54 w 116"/>
                  <a:gd name="T7" fmla="*/ 11 h 185"/>
                  <a:gd name="T8" fmla="*/ 50 w 116"/>
                  <a:gd name="T9" fmla="*/ 22 h 185"/>
                  <a:gd name="T10" fmla="*/ 46 w 116"/>
                  <a:gd name="T11" fmla="*/ 28 h 185"/>
                  <a:gd name="T12" fmla="*/ 41 w 116"/>
                  <a:gd name="T13" fmla="*/ 28 h 185"/>
                  <a:gd name="T14" fmla="*/ 40 w 116"/>
                  <a:gd name="T15" fmla="*/ 26 h 185"/>
                  <a:gd name="T16" fmla="*/ 32 w 116"/>
                  <a:gd name="T17" fmla="*/ 25 h 185"/>
                  <a:gd name="T18" fmla="*/ 18 w 116"/>
                  <a:gd name="T19" fmla="*/ 25 h 185"/>
                  <a:gd name="T20" fmla="*/ 4 w 116"/>
                  <a:gd name="T21" fmla="*/ 16 h 185"/>
                  <a:gd name="T22" fmla="*/ 2 w 116"/>
                  <a:gd name="T23" fmla="*/ 18 h 185"/>
                  <a:gd name="T24" fmla="*/ 0 w 116"/>
                  <a:gd name="T25" fmla="*/ 20 h 185"/>
                  <a:gd name="T26" fmla="*/ 11 w 116"/>
                  <a:gd name="T27" fmla="*/ 29 h 185"/>
                  <a:gd name="T28" fmla="*/ 28 w 116"/>
                  <a:gd name="T29" fmla="*/ 42 h 185"/>
                  <a:gd name="T30" fmla="*/ 31 w 116"/>
                  <a:gd name="T31" fmla="*/ 59 h 185"/>
                  <a:gd name="T32" fmla="*/ 30 w 116"/>
                  <a:gd name="T33" fmla="*/ 71 h 185"/>
                  <a:gd name="T34" fmla="*/ 33 w 116"/>
                  <a:gd name="T35" fmla="*/ 77 h 185"/>
                  <a:gd name="T36" fmla="*/ 34 w 116"/>
                  <a:gd name="T37" fmla="*/ 80 h 185"/>
                  <a:gd name="T38" fmla="*/ 41 w 116"/>
                  <a:gd name="T39" fmla="*/ 83 h 185"/>
                  <a:gd name="T40" fmla="*/ 47 w 116"/>
                  <a:gd name="T41" fmla="*/ 94 h 185"/>
                  <a:gd name="T42" fmla="*/ 44 w 116"/>
                  <a:gd name="T43" fmla="*/ 99 h 185"/>
                  <a:gd name="T44" fmla="*/ 24 w 116"/>
                  <a:gd name="T45" fmla="*/ 117 h 185"/>
                  <a:gd name="T46" fmla="*/ 14 w 116"/>
                  <a:gd name="T47" fmla="*/ 128 h 185"/>
                  <a:gd name="T48" fmla="*/ 2 w 116"/>
                  <a:gd name="T49" fmla="*/ 137 h 185"/>
                  <a:gd name="T50" fmla="*/ 4 w 116"/>
                  <a:gd name="T51" fmla="*/ 148 h 185"/>
                  <a:gd name="T52" fmla="*/ 6 w 116"/>
                  <a:gd name="T53" fmla="*/ 164 h 185"/>
                  <a:gd name="T54" fmla="*/ 12 w 116"/>
                  <a:gd name="T55" fmla="*/ 178 h 185"/>
                  <a:gd name="T56" fmla="*/ 19 w 116"/>
                  <a:gd name="T57" fmla="*/ 182 h 185"/>
                  <a:gd name="T58" fmla="*/ 31 w 116"/>
                  <a:gd name="T59" fmla="*/ 185 h 185"/>
                  <a:gd name="T60" fmla="*/ 76 w 116"/>
                  <a:gd name="T61" fmla="*/ 175 h 185"/>
                  <a:gd name="T62" fmla="*/ 98 w 116"/>
                  <a:gd name="T63" fmla="*/ 155 h 185"/>
                  <a:gd name="T64" fmla="*/ 112 w 116"/>
                  <a:gd name="T65" fmla="*/ 131 h 185"/>
                  <a:gd name="T66" fmla="*/ 101 w 116"/>
                  <a:gd name="T67" fmla="*/ 116 h 185"/>
                  <a:gd name="T68" fmla="*/ 99 w 116"/>
                  <a:gd name="T69" fmla="*/ 108 h 185"/>
                  <a:gd name="T70" fmla="*/ 100 w 116"/>
                  <a:gd name="T71" fmla="*/ 102 h 185"/>
                  <a:gd name="T72" fmla="*/ 96 w 116"/>
                  <a:gd name="T73" fmla="*/ 95 h 185"/>
                  <a:gd name="T74" fmla="*/ 96 w 116"/>
                  <a:gd name="T75" fmla="*/ 85 h 185"/>
                  <a:gd name="T76" fmla="*/ 101 w 116"/>
                  <a:gd name="T77" fmla="*/ 83 h 185"/>
                  <a:gd name="T78" fmla="*/ 89 w 116"/>
                  <a:gd name="T79" fmla="*/ 63 h 185"/>
                  <a:gd name="T80" fmla="*/ 89 w 116"/>
                  <a:gd name="T81" fmla="*/ 59 h 185"/>
                  <a:gd name="T82" fmla="*/ 91 w 116"/>
                  <a:gd name="T83" fmla="*/ 40 h 185"/>
                  <a:gd name="T84" fmla="*/ 83 w 116"/>
                  <a:gd name="T85" fmla="*/ 33 h 185"/>
                  <a:gd name="T86" fmla="*/ 84 w 116"/>
                  <a:gd name="T87" fmla="*/ 21 h 185"/>
                  <a:gd name="T88" fmla="*/ 88 w 116"/>
                  <a:gd name="T89" fmla="*/ 19 h 185"/>
                  <a:gd name="T90" fmla="*/ 91 w 116"/>
                  <a:gd name="T91" fmla="*/ 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85">
                    <a:moveTo>
                      <a:pt x="91" y="15"/>
                    </a:moveTo>
                    <a:cubicBezTo>
                      <a:pt x="91" y="14"/>
                      <a:pt x="91" y="13"/>
                      <a:pt x="91" y="13"/>
                    </a:cubicBezTo>
                    <a:cubicBezTo>
                      <a:pt x="91" y="11"/>
                      <a:pt x="91" y="10"/>
                      <a:pt x="91" y="9"/>
                    </a:cubicBezTo>
                    <a:cubicBezTo>
                      <a:pt x="91" y="8"/>
                      <a:pt x="88" y="7"/>
                      <a:pt x="86" y="6"/>
                    </a:cubicBezTo>
                    <a:cubicBezTo>
                      <a:pt x="83" y="5"/>
                      <a:pt x="80" y="3"/>
                      <a:pt x="79" y="1"/>
                    </a:cubicBezTo>
                    <a:cubicBezTo>
                      <a:pt x="78" y="0"/>
                      <a:pt x="77" y="0"/>
                      <a:pt x="76" y="0"/>
                    </a:cubicBezTo>
                    <a:cubicBezTo>
                      <a:pt x="74" y="0"/>
                      <a:pt x="72" y="0"/>
                      <a:pt x="72" y="1"/>
                    </a:cubicBezTo>
                    <a:cubicBezTo>
                      <a:pt x="71" y="3"/>
                      <a:pt x="69" y="3"/>
                      <a:pt x="66" y="3"/>
                    </a:cubicBezTo>
                    <a:cubicBezTo>
                      <a:pt x="65" y="3"/>
                      <a:pt x="65" y="3"/>
                      <a:pt x="65" y="3"/>
                    </a:cubicBezTo>
                    <a:cubicBezTo>
                      <a:pt x="62" y="3"/>
                      <a:pt x="61" y="3"/>
                      <a:pt x="61" y="3"/>
                    </a:cubicBezTo>
                    <a:cubicBezTo>
                      <a:pt x="61" y="6"/>
                      <a:pt x="59" y="7"/>
                      <a:pt x="57" y="8"/>
                    </a:cubicBezTo>
                    <a:cubicBezTo>
                      <a:pt x="55" y="9"/>
                      <a:pt x="54" y="10"/>
                      <a:pt x="54" y="11"/>
                    </a:cubicBezTo>
                    <a:cubicBezTo>
                      <a:pt x="54" y="12"/>
                      <a:pt x="54" y="13"/>
                      <a:pt x="54" y="14"/>
                    </a:cubicBezTo>
                    <a:cubicBezTo>
                      <a:pt x="55" y="17"/>
                      <a:pt x="55" y="19"/>
                      <a:pt x="54" y="21"/>
                    </a:cubicBezTo>
                    <a:cubicBezTo>
                      <a:pt x="53" y="21"/>
                      <a:pt x="52" y="22"/>
                      <a:pt x="50" y="22"/>
                    </a:cubicBezTo>
                    <a:cubicBezTo>
                      <a:pt x="50" y="22"/>
                      <a:pt x="50" y="22"/>
                      <a:pt x="49" y="22"/>
                    </a:cubicBezTo>
                    <a:cubicBezTo>
                      <a:pt x="48" y="22"/>
                      <a:pt x="48" y="22"/>
                      <a:pt x="48" y="23"/>
                    </a:cubicBezTo>
                    <a:cubicBezTo>
                      <a:pt x="48" y="24"/>
                      <a:pt x="48" y="26"/>
                      <a:pt x="46" y="28"/>
                    </a:cubicBezTo>
                    <a:cubicBezTo>
                      <a:pt x="46" y="28"/>
                      <a:pt x="45" y="29"/>
                      <a:pt x="44" y="29"/>
                    </a:cubicBezTo>
                    <a:cubicBezTo>
                      <a:pt x="44" y="29"/>
                      <a:pt x="43" y="29"/>
                      <a:pt x="43" y="29"/>
                    </a:cubicBezTo>
                    <a:cubicBezTo>
                      <a:pt x="42" y="29"/>
                      <a:pt x="42" y="28"/>
                      <a:pt x="41" y="28"/>
                    </a:cubicBezTo>
                    <a:cubicBezTo>
                      <a:pt x="41" y="27"/>
                      <a:pt x="41" y="27"/>
                      <a:pt x="41" y="27"/>
                    </a:cubicBezTo>
                    <a:cubicBezTo>
                      <a:pt x="41" y="27"/>
                      <a:pt x="40" y="26"/>
                      <a:pt x="40" y="26"/>
                    </a:cubicBezTo>
                    <a:cubicBezTo>
                      <a:pt x="40" y="26"/>
                      <a:pt x="40" y="26"/>
                      <a:pt x="40" y="26"/>
                    </a:cubicBezTo>
                    <a:cubicBezTo>
                      <a:pt x="38" y="27"/>
                      <a:pt x="36" y="26"/>
                      <a:pt x="34" y="26"/>
                    </a:cubicBezTo>
                    <a:cubicBezTo>
                      <a:pt x="34" y="25"/>
                      <a:pt x="33" y="25"/>
                      <a:pt x="32" y="25"/>
                    </a:cubicBezTo>
                    <a:cubicBezTo>
                      <a:pt x="32" y="25"/>
                      <a:pt x="32" y="25"/>
                      <a:pt x="32" y="25"/>
                    </a:cubicBezTo>
                    <a:cubicBezTo>
                      <a:pt x="31" y="27"/>
                      <a:pt x="30" y="27"/>
                      <a:pt x="28" y="27"/>
                    </a:cubicBezTo>
                    <a:cubicBezTo>
                      <a:pt x="26" y="27"/>
                      <a:pt x="24" y="27"/>
                      <a:pt x="22" y="26"/>
                    </a:cubicBezTo>
                    <a:cubicBezTo>
                      <a:pt x="20" y="26"/>
                      <a:pt x="19" y="26"/>
                      <a:pt x="18" y="25"/>
                    </a:cubicBezTo>
                    <a:cubicBezTo>
                      <a:pt x="15" y="25"/>
                      <a:pt x="13" y="22"/>
                      <a:pt x="11" y="20"/>
                    </a:cubicBezTo>
                    <a:cubicBezTo>
                      <a:pt x="9" y="18"/>
                      <a:pt x="8" y="16"/>
                      <a:pt x="6" y="16"/>
                    </a:cubicBezTo>
                    <a:cubicBezTo>
                      <a:pt x="5" y="16"/>
                      <a:pt x="5" y="16"/>
                      <a:pt x="4" y="16"/>
                    </a:cubicBezTo>
                    <a:cubicBezTo>
                      <a:pt x="4" y="16"/>
                      <a:pt x="4" y="17"/>
                      <a:pt x="4" y="17"/>
                    </a:cubicBezTo>
                    <a:cubicBezTo>
                      <a:pt x="3" y="17"/>
                      <a:pt x="3" y="17"/>
                      <a:pt x="2" y="17"/>
                    </a:cubicBezTo>
                    <a:cubicBezTo>
                      <a:pt x="2" y="17"/>
                      <a:pt x="2" y="18"/>
                      <a:pt x="2" y="18"/>
                    </a:cubicBezTo>
                    <a:cubicBezTo>
                      <a:pt x="2" y="18"/>
                      <a:pt x="1" y="18"/>
                      <a:pt x="1" y="19"/>
                    </a:cubicBezTo>
                    <a:cubicBezTo>
                      <a:pt x="1" y="19"/>
                      <a:pt x="1" y="19"/>
                      <a:pt x="0" y="20"/>
                    </a:cubicBezTo>
                    <a:cubicBezTo>
                      <a:pt x="0" y="20"/>
                      <a:pt x="0" y="20"/>
                      <a:pt x="0" y="20"/>
                    </a:cubicBezTo>
                    <a:cubicBezTo>
                      <a:pt x="0" y="21"/>
                      <a:pt x="0" y="21"/>
                      <a:pt x="0" y="21"/>
                    </a:cubicBezTo>
                    <a:cubicBezTo>
                      <a:pt x="1" y="22"/>
                      <a:pt x="3" y="23"/>
                      <a:pt x="4" y="23"/>
                    </a:cubicBezTo>
                    <a:cubicBezTo>
                      <a:pt x="6" y="25"/>
                      <a:pt x="8" y="27"/>
                      <a:pt x="11" y="29"/>
                    </a:cubicBezTo>
                    <a:cubicBezTo>
                      <a:pt x="13" y="29"/>
                      <a:pt x="14" y="30"/>
                      <a:pt x="16" y="31"/>
                    </a:cubicBezTo>
                    <a:cubicBezTo>
                      <a:pt x="22" y="33"/>
                      <a:pt x="28" y="36"/>
                      <a:pt x="28" y="39"/>
                    </a:cubicBezTo>
                    <a:cubicBezTo>
                      <a:pt x="28" y="40"/>
                      <a:pt x="28" y="41"/>
                      <a:pt x="28" y="42"/>
                    </a:cubicBezTo>
                    <a:cubicBezTo>
                      <a:pt x="27" y="45"/>
                      <a:pt x="26" y="48"/>
                      <a:pt x="28" y="49"/>
                    </a:cubicBezTo>
                    <a:cubicBezTo>
                      <a:pt x="30" y="50"/>
                      <a:pt x="30" y="53"/>
                      <a:pt x="30" y="55"/>
                    </a:cubicBezTo>
                    <a:cubicBezTo>
                      <a:pt x="30" y="57"/>
                      <a:pt x="29" y="59"/>
                      <a:pt x="31" y="59"/>
                    </a:cubicBezTo>
                    <a:cubicBezTo>
                      <a:pt x="33" y="61"/>
                      <a:pt x="34" y="64"/>
                      <a:pt x="33" y="67"/>
                    </a:cubicBezTo>
                    <a:cubicBezTo>
                      <a:pt x="32" y="69"/>
                      <a:pt x="31" y="71"/>
                      <a:pt x="30" y="71"/>
                    </a:cubicBezTo>
                    <a:cubicBezTo>
                      <a:pt x="30" y="71"/>
                      <a:pt x="30" y="71"/>
                      <a:pt x="30" y="71"/>
                    </a:cubicBezTo>
                    <a:cubicBezTo>
                      <a:pt x="30" y="72"/>
                      <a:pt x="31" y="74"/>
                      <a:pt x="32" y="75"/>
                    </a:cubicBezTo>
                    <a:cubicBezTo>
                      <a:pt x="33" y="75"/>
                      <a:pt x="33" y="76"/>
                      <a:pt x="33" y="76"/>
                    </a:cubicBezTo>
                    <a:cubicBezTo>
                      <a:pt x="33" y="76"/>
                      <a:pt x="33" y="77"/>
                      <a:pt x="33" y="77"/>
                    </a:cubicBezTo>
                    <a:cubicBezTo>
                      <a:pt x="34" y="77"/>
                      <a:pt x="34" y="78"/>
                      <a:pt x="34" y="78"/>
                    </a:cubicBezTo>
                    <a:cubicBezTo>
                      <a:pt x="34" y="78"/>
                      <a:pt x="34" y="78"/>
                      <a:pt x="34" y="79"/>
                    </a:cubicBezTo>
                    <a:cubicBezTo>
                      <a:pt x="34" y="79"/>
                      <a:pt x="34" y="79"/>
                      <a:pt x="34" y="80"/>
                    </a:cubicBezTo>
                    <a:cubicBezTo>
                      <a:pt x="34" y="80"/>
                      <a:pt x="34" y="80"/>
                      <a:pt x="34" y="80"/>
                    </a:cubicBezTo>
                    <a:cubicBezTo>
                      <a:pt x="34" y="80"/>
                      <a:pt x="34" y="80"/>
                      <a:pt x="34" y="80"/>
                    </a:cubicBezTo>
                    <a:cubicBezTo>
                      <a:pt x="37" y="81"/>
                      <a:pt x="39" y="82"/>
                      <a:pt x="41" y="83"/>
                    </a:cubicBezTo>
                    <a:cubicBezTo>
                      <a:pt x="41" y="83"/>
                      <a:pt x="42" y="84"/>
                      <a:pt x="43" y="84"/>
                    </a:cubicBezTo>
                    <a:cubicBezTo>
                      <a:pt x="47" y="86"/>
                      <a:pt x="47" y="89"/>
                      <a:pt x="47" y="92"/>
                    </a:cubicBezTo>
                    <a:cubicBezTo>
                      <a:pt x="47" y="93"/>
                      <a:pt x="47" y="93"/>
                      <a:pt x="47" y="94"/>
                    </a:cubicBezTo>
                    <a:cubicBezTo>
                      <a:pt x="47" y="94"/>
                      <a:pt x="47" y="94"/>
                      <a:pt x="47" y="94"/>
                    </a:cubicBezTo>
                    <a:cubicBezTo>
                      <a:pt x="48" y="96"/>
                      <a:pt x="48" y="98"/>
                      <a:pt x="47" y="99"/>
                    </a:cubicBezTo>
                    <a:cubicBezTo>
                      <a:pt x="46" y="99"/>
                      <a:pt x="45" y="99"/>
                      <a:pt x="44" y="99"/>
                    </a:cubicBezTo>
                    <a:cubicBezTo>
                      <a:pt x="42" y="97"/>
                      <a:pt x="40" y="99"/>
                      <a:pt x="39" y="103"/>
                    </a:cubicBezTo>
                    <a:cubicBezTo>
                      <a:pt x="38" y="108"/>
                      <a:pt x="31" y="115"/>
                      <a:pt x="27" y="115"/>
                    </a:cubicBezTo>
                    <a:cubicBezTo>
                      <a:pt x="25" y="115"/>
                      <a:pt x="25" y="116"/>
                      <a:pt x="24" y="117"/>
                    </a:cubicBezTo>
                    <a:cubicBezTo>
                      <a:pt x="23" y="118"/>
                      <a:pt x="22" y="120"/>
                      <a:pt x="20" y="120"/>
                    </a:cubicBezTo>
                    <a:cubicBezTo>
                      <a:pt x="18" y="121"/>
                      <a:pt x="15" y="122"/>
                      <a:pt x="15" y="125"/>
                    </a:cubicBezTo>
                    <a:cubicBezTo>
                      <a:pt x="15" y="126"/>
                      <a:pt x="15" y="127"/>
                      <a:pt x="14" y="128"/>
                    </a:cubicBezTo>
                    <a:cubicBezTo>
                      <a:pt x="12" y="130"/>
                      <a:pt x="9" y="130"/>
                      <a:pt x="6" y="130"/>
                    </a:cubicBezTo>
                    <a:cubicBezTo>
                      <a:pt x="5" y="130"/>
                      <a:pt x="5" y="131"/>
                      <a:pt x="4" y="133"/>
                    </a:cubicBezTo>
                    <a:cubicBezTo>
                      <a:pt x="4" y="135"/>
                      <a:pt x="3" y="136"/>
                      <a:pt x="2" y="137"/>
                    </a:cubicBezTo>
                    <a:cubicBezTo>
                      <a:pt x="1" y="138"/>
                      <a:pt x="1" y="138"/>
                      <a:pt x="1" y="139"/>
                    </a:cubicBezTo>
                    <a:cubicBezTo>
                      <a:pt x="0" y="139"/>
                      <a:pt x="1" y="141"/>
                      <a:pt x="2" y="142"/>
                    </a:cubicBezTo>
                    <a:cubicBezTo>
                      <a:pt x="4" y="144"/>
                      <a:pt x="4" y="146"/>
                      <a:pt x="4" y="148"/>
                    </a:cubicBezTo>
                    <a:cubicBezTo>
                      <a:pt x="4" y="149"/>
                      <a:pt x="3" y="150"/>
                      <a:pt x="4" y="150"/>
                    </a:cubicBezTo>
                    <a:cubicBezTo>
                      <a:pt x="4" y="151"/>
                      <a:pt x="4" y="151"/>
                      <a:pt x="4" y="152"/>
                    </a:cubicBezTo>
                    <a:cubicBezTo>
                      <a:pt x="6" y="154"/>
                      <a:pt x="8" y="159"/>
                      <a:pt x="6" y="164"/>
                    </a:cubicBezTo>
                    <a:cubicBezTo>
                      <a:pt x="3" y="170"/>
                      <a:pt x="2" y="173"/>
                      <a:pt x="2" y="174"/>
                    </a:cubicBezTo>
                    <a:cubicBezTo>
                      <a:pt x="3" y="174"/>
                      <a:pt x="5" y="175"/>
                      <a:pt x="7" y="176"/>
                    </a:cubicBezTo>
                    <a:cubicBezTo>
                      <a:pt x="9" y="177"/>
                      <a:pt x="11" y="178"/>
                      <a:pt x="12" y="178"/>
                    </a:cubicBezTo>
                    <a:cubicBezTo>
                      <a:pt x="12" y="178"/>
                      <a:pt x="12" y="178"/>
                      <a:pt x="13" y="178"/>
                    </a:cubicBezTo>
                    <a:cubicBezTo>
                      <a:pt x="14" y="178"/>
                      <a:pt x="16" y="179"/>
                      <a:pt x="16" y="181"/>
                    </a:cubicBezTo>
                    <a:cubicBezTo>
                      <a:pt x="17" y="182"/>
                      <a:pt x="18" y="182"/>
                      <a:pt x="19" y="182"/>
                    </a:cubicBezTo>
                    <a:cubicBezTo>
                      <a:pt x="19" y="182"/>
                      <a:pt x="20" y="182"/>
                      <a:pt x="20" y="182"/>
                    </a:cubicBezTo>
                    <a:cubicBezTo>
                      <a:pt x="21" y="182"/>
                      <a:pt x="22" y="182"/>
                      <a:pt x="23" y="183"/>
                    </a:cubicBezTo>
                    <a:cubicBezTo>
                      <a:pt x="24" y="184"/>
                      <a:pt x="26" y="185"/>
                      <a:pt x="31" y="185"/>
                    </a:cubicBezTo>
                    <a:cubicBezTo>
                      <a:pt x="36" y="184"/>
                      <a:pt x="43" y="182"/>
                      <a:pt x="50" y="180"/>
                    </a:cubicBezTo>
                    <a:cubicBezTo>
                      <a:pt x="56" y="178"/>
                      <a:pt x="63" y="177"/>
                      <a:pt x="66" y="177"/>
                    </a:cubicBezTo>
                    <a:cubicBezTo>
                      <a:pt x="70" y="177"/>
                      <a:pt x="73" y="176"/>
                      <a:pt x="76" y="175"/>
                    </a:cubicBezTo>
                    <a:cubicBezTo>
                      <a:pt x="78" y="173"/>
                      <a:pt x="80" y="170"/>
                      <a:pt x="81" y="169"/>
                    </a:cubicBezTo>
                    <a:cubicBezTo>
                      <a:pt x="83" y="167"/>
                      <a:pt x="86" y="165"/>
                      <a:pt x="89" y="164"/>
                    </a:cubicBezTo>
                    <a:cubicBezTo>
                      <a:pt x="93" y="161"/>
                      <a:pt x="97" y="158"/>
                      <a:pt x="98" y="155"/>
                    </a:cubicBezTo>
                    <a:cubicBezTo>
                      <a:pt x="100" y="152"/>
                      <a:pt x="104" y="149"/>
                      <a:pt x="107" y="146"/>
                    </a:cubicBezTo>
                    <a:cubicBezTo>
                      <a:pt x="111" y="144"/>
                      <a:pt x="114" y="142"/>
                      <a:pt x="115" y="139"/>
                    </a:cubicBezTo>
                    <a:cubicBezTo>
                      <a:pt x="116" y="137"/>
                      <a:pt x="116" y="136"/>
                      <a:pt x="112" y="131"/>
                    </a:cubicBezTo>
                    <a:cubicBezTo>
                      <a:pt x="110" y="129"/>
                      <a:pt x="107" y="127"/>
                      <a:pt x="104" y="125"/>
                    </a:cubicBezTo>
                    <a:cubicBezTo>
                      <a:pt x="100" y="123"/>
                      <a:pt x="98" y="121"/>
                      <a:pt x="98" y="120"/>
                    </a:cubicBezTo>
                    <a:cubicBezTo>
                      <a:pt x="97" y="118"/>
                      <a:pt x="99" y="117"/>
                      <a:pt x="101" y="116"/>
                    </a:cubicBezTo>
                    <a:cubicBezTo>
                      <a:pt x="103" y="115"/>
                      <a:pt x="105" y="114"/>
                      <a:pt x="105" y="113"/>
                    </a:cubicBezTo>
                    <a:cubicBezTo>
                      <a:pt x="104" y="112"/>
                      <a:pt x="104" y="111"/>
                      <a:pt x="102" y="110"/>
                    </a:cubicBezTo>
                    <a:cubicBezTo>
                      <a:pt x="101" y="110"/>
                      <a:pt x="100" y="109"/>
                      <a:pt x="99" y="108"/>
                    </a:cubicBezTo>
                    <a:cubicBezTo>
                      <a:pt x="98" y="107"/>
                      <a:pt x="98" y="107"/>
                      <a:pt x="98" y="106"/>
                    </a:cubicBezTo>
                    <a:cubicBezTo>
                      <a:pt x="98" y="105"/>
                      <a:pt x="99" y="103"/>
                      <a:pt x="100" y="103"/>
                    </a:cubicBezTo>
                    <a:cubicBezTo>
                      <a:pt x="100" y="102"/>
                      <a:pt x="100" y="102"/>
                      <a:pt x="100" y="102"/>
                    </a:cubicBezTo>
                    <a:cubicBezTo>
                      <a:pt x="100" y="102"/>
                      <a:pt x="99" y="101"/>
                      <a:pt x="98" y="101"/>
                    </a:cubicBezTo>
                    <a:cubicBezTo>
                      <a:pt x="97" y="100"/>
                      <a:pt x="95" y="99"/>
                      <a:pt x="95" y="98"/>
                    </a:cubicBezTo>
                    <a:cubicBezTo>
                      <a:pt x="94" y="96"/>
                      <a:pt x="96" y="96"/>
                      <a:pt x="96" y="95"/>
                    </a:cubicBezTo>
                    <a:cubicBezTo>
                      <a:pt x="97" y="95"/>
                      <a:pt x="97" y="95"/>
                      <a:pt x="97" y="95"/>
                    </a:cubicBezTo>
                    <a:cubicBezTo>
                      <a:pt x="97" y="94"/>
                      <a:pt x="97" y="94"/>
                      <a:pt x="97" y="93"/>
                    </a:cubicBezTo>
                    <a:cubicBezTo>
                      <a:pt x="95" y="91"/>
                      <a:pt x="94" y="88"/>
                      <a:pt x="96" y="85"/>
                    </a:cubicBezTo>
                    <a:cubicBezTo>
                      <a:pt x="97" y="84"/>
                      <a:pt x="98" y="84"/>
                      <a:pt x="99" y="83"/>
                    </a:cubicBezTo>
                    <a:cubicBezTo>
                      <a:pt x="100" y="83"/>
                      <a:pt x="100" y="83"/>
                      <a:pt x="101" y="83"/>
                    </a:cubicBezTo>
                    <a:cubicBezTo>
                      <a:pt x="101" y="83"/>
                      <a:pt x="101" y="83"/>
                      <a:pt x="101" y="83"/>
                    </a:cubicBezTo>
                    <a:cubicBezTo>
                      <a:pt x="101" y="82"/>
                      <a:pt x="100" y="81"/>
                      <a:pt x="99" y="80"/>
                    </a:cubicBezTo>
                    <a:cubicBezTo>
                      <a:pt x="96" y="74"/>
                      <a:pt x="91" y="66"/>
                      <a:pt x="89" y="64"/>
                    </a:cubicBezTo>
                    <a:cubicBezTo>
                      <a:pt x="89" y="63"/>
                      <a:pt x="89" y="63"/>
                      <a:pt x="89" y="63"/>
                    </a:cubicBezTo>
                    <a:cubicBezTo>
                      <a:pt x="89" y="62"/>
                      <a:pt x="88" y="62"/>
                      <a:pt x="88" y="62"/>
                    </a:cubicBezTo>
                    <a:cubicBezTo>
                      <a:pt x="88" y="61"/>
                      <a:pt x="88" y="61"/>
                      <a:pt x="88" y="60"/>
                    </a:cubicBezTo>
                    <a:cubicBezTo>
                      <a:pt x="88" y="60"/>
                      <a:pt x="89" y="59"/>
                      <a:pt x="89" y="59"/>
                    </a:cubicBezTo>
                    <a:cubicBezTo>
                      <a:pt x="90" y="57"/>
                      <a:pt x="91" y="56"/>
                      <a:pt x="92" y="55"/>
                    </a:cubicBezTo>
                    <a:cubicBezTo>
                      <a:pt x="95" y="53"/>
                      <a:pt x="99" y="48"/>
                      <a:pt x="99" y="47"/>
                    </a:cubicBezTo>
                    <a:cubicBezTo>
                      <a:pt x="99" y="46"/>
                      <a:pt x="93" y="41"/>
                      <a:pt x="91" y="40"/>
                    </a:cubicBezTo>
                    <a:cubicBezTo>
                      <a:pt x="91" y="39"/>
                      <a:pt x="90" y="39"/>
                      <a:pt x="90" y="39"/>
                    </a:cubicBezTo>
                    <a:cubicBezTo>
                      <a:pt x="88" y="39"/>
                      <a:pt x="85" y="38"/>
                      <a:pt x="84" y="35"/>
                    </a:cubicBezTo>
                    <a:cubicBezTo>
                      <a:pt x="84" y="34"/>
                      <a:pt x="83" y="34"/>
                      <a:pt x="83" y="33"/>
                    </a:cubicBezTo>
                    <a:cubicBezTo>
                      <a:pt x="82" y="31"/>
                      <a:pt x="81" y="30"/>
                      <a:pt x="82" y="28"/>
                    </a:cubicBezTo>
                    <a:cubicBezTo>
                      <a:pt x="84" y="26"/>
                      <a:pt x="84" y="24"/>
                      <a:pt x="84" y="23"/>
                    </a:cubicBezTo>
                    <a:cubicBezTo>
                      <a:pt x="84" y="22"/>
                      <a:pt x="84" y="22"/>
                      <a:pt x="84" y="21"/>
                    </a:cubicBezTo>
                    <a:cubicBezTo>
                      <a:pt x="85" y="21"/>
                      <a:pt x="86" y="20"/>
                      <a:pt x="86" y="20"/>
                    </a:cubicBezTo>
                    <a:cubicBezTo>
                      <a:pt x="87" y="20"/>
                      <a:pt x="88" y="20"/>
                      <a:pt x="88" y="20"/>
                    </a:cubicBezTo>
                    <a:cubicBezTo>
                      <a:pt x="88" y="19"/>
                      <a:pt x="88" y="19"/>
                      <a:pt x="88" y="19"/>
                    </a:cubicBezTo>
                    <a:cubicBezTo>
                      <a:pt x="88" y="18"/>
                      <a:pt x="89" y="18"/>
                      <a:pt x="89" y="17"/>
                    </a:cubicBezTo>
                    <a:cubicBezTo>
                      <a:pt x="89" y="17"/>
                      <a:pt x="89" y="17"/>
                      <a:pt x="89" y="17"/>
                    </a:cubicBezTo>
                    <a:cubicBezTo>
                      <a:pt x="90" y="16"/>
                      <a:pt x="90" y="15"/>
                      <a:pt x="91" y="15"/>
                    </a:cubicBezTo>
                    <a:cubicBezTo>
                      <a:pt x="91" y="15"/>
                      <a:pt x="91" y="15"/>
                      <a:pt x="91" y="1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8" name="Freeform 238">
                <a:extLst>
                  <a:ext uri="{FF2B5EF4-FFF2-40B4-BE49-F238E27FC236}">
                    <a16:creationId xmlns:a16="http://schemas.microsoft.com/office/drawing/2014/main" id="{C2C3CC9F-8F4E-4213-9907-AAF4EF1A3262}"/>
                  </a:ext>
                </a:extLst>
              </p:cNvPr>
              <p:cNvSpPr>
                <a:spLocks/>
              </p:cNvSpPr>
              <p:nvPr/>
            </p:nvSpPr>
            <p:spPr bwMode="auto">
              <a:xfrm>
                <a:off x="5555141" y="3972323"/>
                <a:ext cx="330951" cy="360153"/>
              </a:xfrm>
              <a:custGeom>
                <a:avLst/>
                <a:gdLst>
                  <a:gd name="T0" fmla="*/ 53 w 132"/>
                  <a:gd name="T1" fmla="*/ 146 h 146"/>
                  <a:gd name="T2" fmla="*/ 54 w 132"/>
                  <a:gd name="T3" fmla="*/ 146 h 146"/>
                  <a:gd name="T4" fmla="*/ 55 w 132"/>
                  <a:gd name="T5" fmla="*/ 146 h 146"/>
                  <a:gd name="T6" fmla="*/ 56 w 132"/>
                  <a:gd name="T7" fmla="*/ 146 h 146"/>
                  <a:gd name="T8" fmla="*/ 57 w 132"/>
                  <a:gd name="T9" fmla="*/ 145 h 146"/>
                  <a:gd name="T10" fmla="*/ 57 w 132"/>
                  <a:gd name="T11" fmla="*/ 145 h 146"/>
                  <a:gd name="T12" fmla="*/ 65 w 132"/>
                  <a:gd name="T13" fmla="*/ 141 h 146"/>
                  <a:gd name="T14" fmla="*/ 69 w 132"/>
                  <a:gd name="T15" fmla="*/ 141 h 146"/>
                  <a:gd name="T16" fmla="*/ 75 w 132"/>
                  <a:gd name="T17" fmla="*/ 139 h 146"/>
                  <a:gd name="T18" fmla="*/ 85 w 132"/>
                  <a:gd name="T19" fmla="*/ 138 h 146"/>
                  <a:gd name="T20" fmla="*/ 86 w 132"/>
                  <a:gd name="T21" fmla="*/ 138 h 146"/>
                  <a:gd name="T22" fmla="*/ 129 w 132"/>
                  <a:gd name="T23" fmla="*/ 137 h 146"/>
                  <a:gd name="T24" fmla="*/ 130 w 132"/>
                  <a:gd name="T25" fmla="*/ 129 h 146"/>
                  <a:gd name="T26" fmla="*/ 116 w 132"/>
                  <a:gd name="T27" fmla="*/ 25 h 146"/>
                  <a:gd name="T28" fmla="*/ 132 w 132"/>
                  <a:gd name="T29" fmla="*/ 25 h 146"/>
                  <a:gd name="T30" fmla="*/ 96 w 132"/>
                  <a:gd name="T31" fmla="*/ 1 h 146"/>
                  <a:gd name="T32" fmla="*/ 95 w 132"/>
                  <a:gd name="T33" fmla="*/ 0 h 146"/>
                  <a:gd name="T34" fmla="*/ 95 w 132"/>
                  <a:gd name="T35" fmla="*/ 1 h 146"/>
                  <a:gd name="T36" fmla="*/ 95 w 132"/>
                  <a:gd name="T37" fmla="*/ 3 h 146"/>
                  <a:gd name="T38" fmla="*/ 95 w 132"/>
                  <a:gd name="T39" fmla="*/ 5 h 146"/>
                  <a:gd name="T40" fmla="*/ 95 w 132"/>
                  <a:gd name="T41" fmla="*/ 7 h 146"/>
                  <a:gd name="T42" fmla="*/ 95 w 132"/>
                  <a:gd name="T43" fmla="*/ 8 h 146"/>
                  <a:gd name="T44" fmla="*/ 95 w 132"/>
                  <a:gd name="T45" fmla="*/ 10 h 146"/>
                  <a:gd name="T46" fmla="*/ 95 w 132"/>
                  <a:gd name="T47" fmla="*/ 11 h 146"/>
                  <a:gd name="T48" fmla="*/ 95 w 132"/>
                  <a:gd name="T49" fmla="*/ 12 h 146"/>
                  <a:gd name="T50" fmla="*/ 95 w 132"/>
                  <a:gd name="T51" fmla="*/ 12 h 146"/>
                  <a:gd name="T52" fmla="*/ 95 w 132"/>
                  <a:gd name="T53" fmla="*/ 13 h 146"/>
                  <a:gd name="T54" fmla="*/ 95 w 132"/>
                  <a:gd name="T55" fmla="*/ 14 h 146"/>
                  <a:gd name="T56" fmla="*/ 95 w 132"/>
                  <a:gd name="T57" fmla="*/ 14 h 146"/>
                  <a:gd name="T58" fmla="*/ 94 w 132"/>
                  <a:gd name="T59" fmla="*/ 14 h 146"/>
                  <a:gd name="T60" fmla="*/ 94 w 132"/>
                  <a:gd name="T61" fmla="*/ 14 h 146"/>
                  <a:gd name="T62" fmla="*/ 94 w 132"/>
                  <a:gd name="T63" fmla="*/ 14 h 146"/>
                  <a:gd name="T64" fmla="*/ 94 w 132"/>
                  <a:gd name="T65" fmla="*/ 15 h 146"/>
                  <a:gd name="T66" fmla="*/ 57 w 132"/>
                  <a:gd name="T67" fmla="*/ 15 h 146"/>
                  <a:gd name="T68" fmla="*/ 50 w 132"/>
                  <a:gd name="T69" fmla="*/ 49 h 146"/>
                  <a:gd name="T70" fmla="*/ 45 w 132"/>
                  <a:gd name="T71" fmla="*/ 71 h 146"/>
                  <a:gd name="T72" fmla="*/ 5 w 132"/>
                  <a:gd name="T73" fmla="*/ 80 h 146"/>
                  <a:gd name="T74" fmla="*/ 8 w 132"/>
                  <a:gd name="T75" fmla="*/ 90 h 146"/>
                  <a:gd name="T76" fmla="*/ 5 w 132"/>
                  <a:gd name="T77" fmla="*/ 124 h 146"/>
                  <a:gd name="T78" fmla="*/ 4 w 132"/>
                  <a:gd name="T79" fmla="*/ 131 h 146"/>
                  <a:gd name="T80" fmla="*/ 4 w 132"/>
                  <a:gd name="T81" fmla="*/ 131 h 146"/>
                  <a:gd name="T82" fmla="*/ 9 w 132"/>
                  <a:gd name="T83" fmla="*/ 126 h 146"/>
                  <a:gd name="T84" fmla="*/ 14 w 132"/>
                  <a:gd name="T85" fmla="*/ 126 h 146"/>
                  <a:gd name="T86" fmla="*/ 26 w 132"/>
                  <a:gd name="T87" fmla="*/ 125 h 146"/>
                  <a:gd name="T88" fmla="*/ 35 w 132"/>
                  <a:gd name="T89" fmla="*/ 131 h 146"/>
                  <a:gd name="T90" fmla="*/ 40 w 132"/>
                  <a:gd name="T91" fmla="*/ 132 h 146"/>
                  <a:gd name="T92" fmla="*/ 52 w 132"/>
                  <a:gd name="T93" fmla="*/ 145 h 146"/>
                  <a:gd name="T94" fmla="*/ 53 w 132"/>
                  <a:gd name="T9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 h="146">
                    <a:moveTo>
                      <a:pt x="53" y="146"/>
                    </a:moveTo>
                    <a:cubicBezTo>
                      <a:pt x="53" y="146"/>
                      <a:pt x="53" y="146"/>
                      <a:pt x="53" y="146"/>
                    </a:cubicBezTo>
                    <a:cubicBezTo>
                      <a:pt x="54" y="146"/>
                      <a:pt x="54" y="146"/>
                      <a:pt x="54" y="146"/>
                    </a:cubicBezTo>
                    <a:cubicBezTo>
                      <a:pt x="54" y="146"/>
                      <a:pt x="54" y="146"/>
                      <a:pt x="54" y="146"/>
                    </a:cubicBezTo>
                    <a:cubicBezTo>
                      <a:pt x="55" y="146"/>
                      <a:pt x="55" y="146"/>
                      <a:pt x="55" y="146"/>
                    </a:cubicBezTo>
                    <a:cubicBezTo>
                      <a:pt x="55" y="146"/>
                      <a:pt x="55" y="146"/>
                      <a:pt x="55" y="146"/>
                    </a:cubicBezTo>
                    <a:cubicBezTo>
                      <a:pt x="55" y="146"/>
                      <a:pt x="56" y="146"/>
                      <a:pt x="56" y="146"/>
                    </a:cubicBezTo>
                    <a:cubicBezTo>
                      <a:pt x="56" y="146"/>
                      <a:pt x="56" y="146"/>
                      <a:pt x="56" y="146"/>
                    </a:cubicBezTo>
                    <a:cubicBezTo>
                      <a:pt x="56" y="146"/>
                      <a:pt x="56" y="145"/>
                      <a:pt x="56" y="145"/>
                    </a:cubicBezTo>
                    <a:cubicBezTo>
                      <a:pt x="56" y="145"/>
                      <a:pt x="57" y="145"/>
                      <a:pt x="57" y="145"/>
                    </a:cubicBezTo>
                    <a:cubicBezTo>
                      <a:pt x="57" y="145"/>
                      <a:pt x="57" y="145"/>
                      <a:pt x="57" y="145"/>
                    </a:cubicBezTo>
                    <a:cubicBezTo>
                      <a:pt x="57" y="145"/>
                      <a:pt x="57" y="145"/>
                      <a:pt x="57" y="145"/>
                    </a:cubicBezTo>
                    <a:cubicBezTo>
                      <a:pt x="57" y="144"/>
                      <a:pt x="57" y="144"/>
                      <a:pt x="57" y="144"/>
                    </a:cubicBezTo>
                    <a:cubicBezTo>
                      <a:pt x="57" y="138"/>
                      <a:pt x="61" y="136"/>
                      <a:pt x="65" y="141"/>
                    </a:cubicBezTo>
                    <a:cubicBezTo>
                      <a:pt x="67" y="142"/>
                      <a:pt x="68" y="142"/>
                      <a:pt x="68" y="142"/>
                    </a:cubicBezTo>
                    <a:cubicBezTo>
                      <a:pt x="69" y="142"/>
                      <a:pt x="69" y="142"/>
                      <a:pt x="69" y="141"/>
                    </a:cubicBezTo>
                    <a:cubicBezTo>
                      <a:pt x="70" y="141"/>
                      <a:pt x="70" y="140"/>
                      <a:pt x="70" y="140"/>
                    </a:cubicBezTo>
                    <a:cubicBezTo>
                      <a:pt x="71" y="139"/>
                      <a:pt x="73" y="139"/>
                      <a:pt x="75" y="139"/>
                    </a:cubicBezTo>
                    <a:cubicBezTo>
                      <a:pt x="76" y="140"/>
                      <a:pt x="77" y="140"/>
                      <a:pt x="78" y="140"/>
                    </a:cubicBezTo>
                    <a:cubicBezTo>
                      <a:pt x="81" y="140"/>
                      <a:pt x="85" y="138"/>
                      <a:pt x="85" y="138"/>
                    </a:cubicBezTo>
                    <a:cubicBezTo>
                      <a:pt x="85" y="138"/>
                      <a:pt x="85" y="138"/>
                      <a:pt x="85" y="138"/>
                    </a:cubicBezTo>
                    <a:cubicBezTo>
                      <a:pt x="86" y="138"/>
                      <a:pt x="86" y="138"/>
                      <a:pt x="86" y="138"/>
                    </a:cubicBezTo>
                    <a:cubicBezTo>
                      <a:pt x="86" y="138"/>
                      <a:pt x="96" y="138"/>
                      <a:pt x="107" y="138"/>
                    </a:cubicBezTo>
                    <a:cubicBezTo>
                      <a:pt x="125" y="138"/>
                      <a:pt x="129" y="138"/>
                      <a:pt x="129" y="137"/>
                    </a:cubicBezTo>
                    <a:cubicBezTo>
                      <a:pt x="129" y="137"/>
                      <a:pt x="129" y="137"/>
                      <a:pt x="129" y="137"/>
                    </a:cubicBezTo>
                    <a:cubicBezTo>
                      <a:pt x="130" y="136"/>
                      <a:pt x="130" y="133"/>
                      <a:pt x="130" y="129"/>
                    </a:cubicBezTo>
                    <a:cubicBezTo>
                      <a:pt x="126" y="126"/>
                      <a:pt x="126" y="126"/>
                      <a:pt x="126" y="126"/>
                    </a:cubicBezTo>
                    <a:cubicBezTo>
                      <a:pt x="116" y="25"/>
                      <a:pt x="116" y="25"/>
                      <a:pt x="116" y="25"/>
                    </a:cubicBezTo>
                    <a:cubicBezTo>
                      <a:pt x="116" y="25"/>
                      <a:pt x="116" y="25"/>
                      <a:pt x="116" y="25"/>
                    </a:cubicBezTo>
                    <a:cubicBezTo>
                      <a:pt x="132" y="25"/>
                      <a:pt x="132" y="25"/>
                      <a:pt x="132" y="25"/>
                    </a:cubicBezTo>
                    <a:cubicBezTo>
                      <a:pt x="115" y="13"/>
                      <a:pt x="100" y="3"/>
                      <a:pt x="96" y="1"/>
                    </a:cubicBezTo>
                    <a:cubicBezTo>
                      <a:pt x="96" y="1"/>
                      <a:pt x="96" y="1"/>
                      <a:pt x="96" y="1"/>
                    </a:cubicBezTo>
                    <a:cubicBezTo>
                      <a:pt x="96" y="1"/>
                      <a:pt x="96" y="0"/>
                      <a:pt x="95" y="0"/>
                    </a:cubicBezTo>
                    <a:cubicBezTo>
                      <a:pt x="95" y="0"/>
                      <a:pt x="95" y="0"/>
                      <a:pt x="95" y="0"/>
                    </a:cubicBezTo>
                    <a:cubicBezTo>
                      <a:pt x="95" y="1"/>
                      <a:pt x="95" y="1"/>
                      <a:pt x="95" y="1"/>
                    </a:cubicBezTo>
                    <a:cubicBezTo>
                      <a:pt x="95" y="1"/>
                      <a:pt x="95" y="1"/>
                      <a:pt x="95" y="1"/>
                    </a:cubicBezTo>
                    <a:cubicBezTo>
                      <a:pt x="95" y="1"/>
                      <a:pt x="95" y="1"/>
                      <a:pt x="95" y="1"/>
                    </a:cubicBezTo>
                    <a:cubicBezTo>
                      <a:pt x="95" y="2"/>
                      <a:pt x="95" y="2"/>
                      <a:pt x="95" y="3"/>
                    </a:cubicBezTo>
                    <a:cubicBezTo>
                      <a:pt x="95" y="3"/>
                      <a:pt x="95" y="3"/>
                      <a:pt x="95" y="4"/>
                    </a:cubicBezTo>
                    <a:cubicBezTo>
                      <a:pt x="95" y="4"/>
                      <a:pt x="95" y="4"/>
                      <a:pt x="95" y="5"/>
                    </a:cubicBezTo>
                    <a:cubicBezTo>
                      <a:pt x="95" y="5"/>
                      <a:pt x="95" y="6"/>
                      <a:pt x="95" y="6"/>
                    </a:cubicBezTo>
                    <a:cubicBezTo>
                      <a:pt x="95" y="6"/>
                      <a:pt x="95" y="6"/>
                      <a:pt x="95" y="7"/>
                    </a:cubicBezTo>
                    <a:cubicBezTo>
                      <a:pt x="95" y="7"/>
                      <a:pt x="95" y="7"/>
                      <a:pt x="95" y="8"/>
                    </a:cubicBezTo>
                    <a:cubicBezTo>
                      <a:pt x="95" y="8"/>
                      <a:pt x="95" y="8"/>
                      <a:pt x="95" y="8"/>
                    </a:cubicBezTo>
                    <a:cubicBezTo>
                      <a:pt x="95" y="9"/>
                      <a:pt x="95" y="9"/>
                      <a:pt x="95" y="9"/>
                    </a:cubicBezTo>
                    <a:cubicBezTo>
                      <a:pt x="95" y="9"/>
                      <a:pt x="95" y="9"/>
                      <a:pt x="95" y="10"/>
                    </a:cubicBezTo>
                    <a:cubicBezTo>
                      <a:pt x="95" y="10"/>
                      <a:pt x="95" y="10"/>
                      <a:pt x="95" y="10"/>
                    </a:cubicBezTo>
                    <a:cubicBezTo>
                      <a:pt x="95" y="10"/>
                      <a:pt x="95" y="11"/>
                      <a:pt x="95" y="11"/>
                    </a:cubicBezTo>
                    <a:cubicBezTo>
                      <a:pt x="95" y="11"/>
                      <a:pt x="95" y="11"/>
                      <a:pt x="95" y="11"/>
                    </a:cubicBezTo>
                    <a:cubicBezTo>
                      <a:pt x="95" y="11"/>
                      <a:pt x="95" y="12"/>
                      <a:pt x="95" y="12"/>
                    </a:cubicBezTo>
                    <a:cubicBezTo>
                      <a:pt x="95" y="12"/>
                      <a:pt x="95" y="12"/>
                      <a:pt x="95" y="12"/>
                    </a:cubicBezTo>
                    <a:cubicBezTo>
                      <a:pt x="95" y="12"/>
                      <a:pt x="95" y="12"/>
                      <a:pt x="95" y="12"/>
                    </a:cubicBezTo>
                    <a:cubicBezTo>
                      <a:pt x="95" y="13"/>
                      <a:pt x="95" y="13"/>
                      <a:pt x="95" y="13"/>
                    </a:cubicBezTo>
                    <a:cubicBezTo>
                      <a:pt x="95" y="13"/>
                      <a:pt x="95" y="13"/>
                      <a:pt x="95" y="13"/>
                    </a:cubicBezTo>
                    <a:cubicBezTo>
                      <a:pt x="95" y="13"/>
                      <a:pt x="95" y="13"/>
                      <a:pt x="95" y="13"/>
                    </a:cubicBezTo>
                    <a:cubicBezTo>
                      <a:pt x="95" y="13"/>
                      <a:pt x="95" y="13"/>
                      <a:pt x="95" y="14"/>
                    </a:cubicBezTo>
                    <a:cubicBezTo>
                      <a:pt x="95" y="14"/>
                      <a:pt x="95" y="14"/>
                      <a:pt x="95" y="14"/>
                    </a:cubicBezTo>
                    <a:cubicBezTo>
                      <a:pt x="95" y="14"/>
                      <a:pt x="95" y="14"/>
                      <a:pt x="95" y="14"/>
                    </a:cubicBezTo>
                    <a:cubicBezTo>
                      <a:pt x="95" y="14"/>
                      <a:pt x="95" y="14"/>
                      <a:pt x="95" y="14"/>
                    </a:cubicBezTo>
                    <a:cubicBezTo>
                      <a:pt x="94" y="14"/>
                      <a:pt x="94" y="14"/>
                      <a:pt x="94" y="14"/>
                    </a:cubicBezTo>
                    <a:cubicBezTo>
                      <a:pt x="94" y="14"/>
                      <a:pt x="94" y="14"/>
                      <a:pt x="94" y="14"/>
                    </a:cubicBezTo>
                    <a:cubicBezTo>
                      <a:pt x="94" y="14"/>
                      <a:pt x="94" y="14"/>
                      <a:pt x="94" y="14"/>
                    </a:cubicBezTo>
                    <a:cubicBezTo>
                      <a:pt x="94" y="14"/>
                      <a:pt x="94" y="14"/>
                      <a:pt x="94" y="14"/>
                    </a:cubicBezTo>
                    <a:cubicBezTo>
                      <a:pt x="94" y="14"/>
                      <a:pt x="94" y="14"/>
                      <a:pt x="94" y="14"/>
                    </a:cubicBezTo>
                    <a:cubicBezTo>
                      <a:pt x="94" y="14"/>
                      <a:pt x="94" y="14"/>
                      <a:pt x="94" y="14"/>
                    </a:cubicBezTo>
                    <a:cubicBezTo>
                      <a:pt x="94" y="15"/>
                      <a:pt x="94" y="15"/>
                      <a:pt x="94" y="15"/>
                    </a:cubicBezTo>
                    <a:cubicBezTo>
                      <a:pt x="94" y="15"/>
                      <a:pt x="93" y="15"/>
                      <a:pt x="83" y="15"/>
                    </a:cubicBezTo>
                    <a:cubicBezTo>
                      <a:pt x="74" y="15"/>
                      <a:pt x="60" y="15"/>
                      <a:pt x="57" y="15"/>
                    </a:cubicBezTo>
                    <a:cubicBezTo>
                      <a:pt x="57" y="44"/>
                      <a:pt x="57" y="44"/>
                      <a:pt x="57" y="44"/>
                    </a:cubicBezTo>
                    <a:cubicBezTo>
                      <a:pt x="57" y="46"/>
                      <a:pt x="54" y="47"/>
                      <a:pt x="50" y="49"/>
                    </a:cubicBezTo>
                    <a:cubicBezTo>
                      <a:pt x="48" y="50"/>
                      <a:pt x="45" y="52"/>
                      <a:pt x="45" y="52"/>
                    </a:cubicBezTo>
                    <a:cubicBezTo>
                      <a:pt x="45" y="71"/>
                      <a:pt x="45" y="71"/>
                      <a:pt x="45" y="71"/>
                    </a:cubicBezTo>
                    <a:cubicBezTo>
                      <a:pt x="0" y="71"/>
                      <a:pt x="0" y="71"/>
                      <a:pt x="0" y="71"/>
                    </a:cubicBezTo>
                    <a:cubicBezTo>
                      <a:pt x="0" y="76"/>
                      <a:pt x="3" y="78"/>
                      <a:pt x="5" y="80"/>
                    </a:cubicBezTo>
                    <a:cubicBezTo>
                      <a:pt x="5" y="81"/>
                      <a:pt x="6" y="81"/>
                      <a:pt x="7" y="82"/>
                    </a:cubicBezTo>
                    <a:cubicBezTo>
                      <a:pt x="8" y="84"/>
                      <a:pt x="8" y="87"/>
                      <a:pt x="8" y="90"/>
                    </a:cubicBezTo>
                    <a:cubicBezTo>
                      <a:pt x="7" y="93"/>
                      <a:pt x="6" y="97"/>
                      <a:pt x="9" y="100"/>
                    </a:cubicBezTo>
                    <a:cubicBezTo>
                      <a:pt x="13" y="106"/>
                      <a:pt x="12" y="114"/>
                      <a:pt x="5" y="124"/>
                    </a:cubicBezTo>
                    <a:cubicBezTo>
                      <a:pt x="4" y="125"/>
                      <a:pt x="4" y="128"/>
                      <a:pt x="4" y="131"/>
                    </a:cubicBezTo>
                    <a:cubicBezTo>
                      <a:pt x="4" y="131"/>
                      <a:pt x="4" y="131"/>
                      <a:pt x="4" y="131"/>
                    </a:cubicBezTo>
                    <a:cubicBezTo>
                      <a:pt x="4" y="131"/>
                      <a:pt x="4" y="131"/>
                      <a:pt x="4" y="131"/>
                    </a:cubicBezTo>
                    <a:cubicBezTo>
                      <a:pt x="4" y="131"/>
                      <a:pt x="4" y="131"/>
                      <a:pt x="4" y="131"/>
                    </a:cubicBezTo>
                    <a:cubicBezTo>
                      <a:pt x="4" y="130"/>
                      <a:pt x="5" y="130"/>
                      <a:pt x="5" y="129"/>
                    </a:cubicBezTo>
                    <a:cubicBezTo>
                      <a:pt x="6" y="128"/>
                      <a:pt x="7" y="126"/>
                      <a:pt x="9" y="126"/>
                    </a:cubicBezTo>
                    <a:cubicBezTo>
                      <a:pt x="9" y="126"/>
                      <a:pt x="9" y="126"/>
                      <a:pt x="10" y="126"/>
                    </a:cubicBezTo>
                    <a:cubicBezTo>
                      <a:pt x="11" y="126"/>
                      <a:pt x="12" y="126"/>
                      <a:pt x="14" y="126"/>
                    </a:cubicBezTo>
                    <a:cubicBezTo>
                      <a:pt x="17" y="126"/>
                      <a:pt x="19" y="126"/>
                      <a:pt x="20" y="126"/>
                    </a:cubicBezTo>
                    <a:cubicBezTo>
                      <a:pt x="20" y="126"/>
                      <a:pt x="23" y="125"/>
                      <a:pt x="26" y="125"/>
                    </a:cubicBezTo>
                    <a:cubicBezTo>
                      <a:pt x="27" y="125"/>
                      <a:pt x="28" y="125"/>
                      <a:pt x="29" y="125"/>
                    </a:cubicBezTo>
                    <a:cubicBezTo>
                      <a:pt x="32" y="127"/>
                      <a:pt x="35" y="130"/>
                      <a:pt x="35" y="131"/>
                    </a:cubicBezTo>
                    <a:cubicBezTo>
                      <a:pt x="40" y="131"/>
                      <a:pt x="40" y="131"/>
                      <a:pt x="40" y="131"/>
                    </a:cubicBezTo>
                    <a:cubicBezTo>
                      <a:pt x="40" y="132"/>
                      <a:pt x="40" y="132"/>
                      <a:pt x="40" y="132"/>
                    </a:cubicBezTo>
                    <a:cubicBezTo>
                      <a:pt x="41" y="134"/>
                      <a:pt x="44" y="140"/>
                      <a:pt x="47" y="141"/>
                    </a:cubicBezTo>
                    <a:cubicBezTo>
                      <a:pt x="49" y="142"/>
                      <a:pt x="51" y="143"/>
                      <a:pt x="52" y="145"/>
                    </a:cubicBezTo>
                    <a:cubicBezTo>
                      <a:pt x="52" y="145"/>
                      <a:pt x="52" y="145"/>
                      <a:pt x="52" y="145"/>
                    </a:cubicBezTo>
                    <a:cubicBezTo>
                      <a:pt x="52" y="145"/>
                      <a:pt x="52" y="146"/>
                      <a:pt x="53" y="146"/>
                    </a:cubicBezTo>
                    <a:cubicBezTo>
                      <a:pt x="53" y="146"/>
                      <a:pt x="53" y="146"/>
                      <a:pt x="53" y="14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39" name="Freeform 239">
                <a:extLst>
                  <a:ext uri="{FF2B5EF4-FFF2-40B4-BE49-F238E27FC236}">
                    <a16:creationId xmlns:a16="http://schemas.microsoft.com/office/drawing/2014/main" id="{A463D848-1E3F-4108-9C11-8BE161EB6FD3}"/>
                  </a:ext>
                </a:extLst>
              </p:cNvPr>
              <p:cNvSpPr>
                <a:spLocks/>
              </p:cNvSpPr>
              <p:nvPr/>
            </p:nvSpPr>
            <p:spPr bwMode="auto">
              <a:xfrm>
                <a:off x="6843006" y="4819170"/>
                <a:ext cx="38187" cy="52413"/>
              </a:xfrm>
              <a:custGeom>
                <a:avLst/>
                <a:gdLst>
                  <a:gd name="T0" fmla="*/ 5 w 15"/>
                  <a:gd name="T1" fmla="*/ 20 h 21"/>
                  <a:gd name="T2" fmla="*/ 5 w 15"/>
                  <a:gd name="T3" fmla="*/ 20 h 21"/>
                  <a:gd name="T4" fmla="*/ 6 w 15"/>
                  <a:gd name="T5" fmla="*/ 20 h 21"/>
                  <a:gd name="T6" fmla="*/ 6 w 15"/>
                  <a:gd name="T7" fmla="*/ 20 h 21"/>
                  <a:gd name="T8" fmla="*/ 7 w 15"/>
                  <a:gd name="T9" fmla="*/ 19 h 21"/>
                  <a:gd name="T10" fmla="*/ 15 w 15"/>
                  <a:gd name="T11" fmla="*/ 7 h 21"/>
                  <a:gd name="T12" fmla="*/ 13 w 15"/>
                  <a:gd name="T13" fmla="*/ 6 h 21"/>
                  <a:gd name="T14" fmla="*/ 13 w 15"/>
                  <a:gd name="T15" fmla="*/ 5 h 21"/>
                  <a:gd name="T16" fmla="*/ 13 w 15"/>
                  <a:gd name="T17" fmla="*/ 4 h 21"/>
                  <a:gd name="T18" fmla="*/ 13 w 15"/>
                  <a:gd name="T19" fmla="*/ 4 h 21"/>
                  <a:gd name="T20" fmla="*/ 13 w 15"/>
                  <a:gd name="T21" fmla="*/ 3 h 21"/>
                  <a:gd name="T22" fmla="*/ 13 w 15"/>
                  <a:gd name="T23" fmla="*/ 2 h 21"/>
                  <a:gd name="T24" fmla="*/ 13 w 15"/>
                  <a:gd name="T25" fmla="*/ 1 h 21"/>
                  <a:gd name="T26" fmla="*/ 12 w 15"/>
                  <a:gd name="T27" fmla="*/ 0 h 21"/>
                  <a:gd name="T28" fmla="*/ 11 w 15"/>
                  <a:gd name="T29" fmla="*/ 1 h 21"/>
                  <a:gd name="T30" fmla="*/ 11 w 15"/>
                  <a:gd name="T31" fmla="*/ 1 h 21"/>
                  <a:gd name="T32" fmla="*/ 10 w 15"/>
                  <a:gd name="T33" fmla="*/ 1 h 21"/>
                  <a:gd name="T34" fmla="*/ 9 w 15"/>
                  <a:gd name="T35" fmla="*/ 1 h 21"/>
                  <a:gd name="T36" fmla="*/ 8 w 15"/>
                  <a:gd name="T37" fmla="*/ 3 h 21"/>
                  <a:gd name="T38" fmla="*/ 7 w 15"/>
                  <a:gd name="T39" fmla="*/ 4 h 21"/>
                  <a:gd name="T40" fmla="*/ 6 w 15"/>
                  <a:gd name="T41" fmla="*/ 4 h 21"/>
                  <a:gd name="T42" fmla="*/ 4 w 15"/>
                  <a:gd name="T43" fmla="*/ 4 h 21"/>
                  <a:gd name="T44" fmla="*/ 4 w 15"/>
                  <a:gd name="T45" fmla="*/ 4 h 21"/>
                  <a:gd name="T46" fmla="*/ 4 w 15"/>
                  <a:gd name="T47" fmla="*/ 4 h 21"/>
                  <a:gd name="T48" fmla="*/ 2 w 15"/>
                  <a:gd name="T49" fmla="*/ 4 h 21"/>
                  <a:gd name="T50" fmla="*/ 0 w 15"/>
                  <a:gd name="T51" fmla="*/ 4 h 21"/>
                  <a:gd name="T52" fmla="*/ 0 w 15"/>
                  <a:gd name="T53" fmla="*/ 4 h 21"/>
                  <a:gd name="T54" fmla="*/ 1 w 15"/>
                  <a:gd name="T55" fmla="*/ 11 h 21"/>
                  <a:gd name="T56" fmla="*/ 3 w 15"/>
                  <a:gd name="T57" fmla="*/ 21 h 21"/>
                  <a:gd name="T58" fmla="*/ 4 w 15"/>
                  <a:gd name="T59" fmla="*/ 21 h 21"/>
                  <a:gd name="T60" fmla="*/ 4 w 15"/>
                  <a:gd name="T61" fmla="*/ 21 h 21"/>
                  <a:gd name="T62" fmla="*/ 5 w 15"/>
                  <a:gd name="T63"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 h="21">
                    <a:moveTo>
                      <a:pt x="5" y="20"/>
                    </a:moveTo>
                    <a:cubicBezTo>
                      <a:pt x="5" y="20"/>
                      <a:pt x="5" y="20"/>
                      <a:pt x="5" y="20"/>
                    </a:cubicBezTo>
                    <a:cubicBezTo>
                      <a:pt x="6" y="20"/>
                      <a:pt x="6" y="20"/>
                      <a:pt x="6" y="20"/>
                    </a:cubicBezTo>
                    <a:cubicBezTo>
                      <a:pt x="6" y="20"/>
                      <a:pt x="6" y="20"/>
                      <a:pt x="6" y="20"/>
                    </a:cubicBezTo>
                    <a:cubicBezTo>
                      <a:pt x="7" y="20"/>
                      <a:pt x="7" y="19"/>
                      <a:pt x="7" y="19"/>
                    </a:cubicBezTo>
                    <a:cubicBezTo>
                      <a:pt x="9" y="19"/>
                      <a:pt x="13" y="12"/>
                      <a:pt x="15" y="7"/>
                    </a:cubicBezTo>
                    <a:cubicBezTo>
                      <a:pt x="13" y="6"/>
                      <a:pt x="13" y="6"/>
                      <a:pt x="13" y="6"/>
                    </a:cubicBezTo>
                    <a:cubicBezTo>
                      <a:pt x="13" y="5"/>
                      <a:pt x="13" y="5"/>
                      <a:pt x="13" y="5"/>
                    </a:cubicBezTo>
                    <a:cubicBezTo>
                      <a:pt x="13" y="5"/>
                      <a:pt x="13" y="5"/>
                      <a:pt x="13" y="4"/>
                    </a:cubicBezTo>
                    <a:cubicBezTo>
                      <a:pt x="13" y="4"/>
                      <a:pt x="13" y="4"/>
                      <a:pt x="13" y="4"/>
                    </a:cubicBezTo>
                    <a:cubicBezTo>
                      <a:pt x="13" y="4"/>
                      <a:pt x="13" y="3"/>
                      <a:pt x="13" y="3"/>
                    </a:cubicBezTo>
                    <a:cubicBezTo>
                      <a:pt x="13" y="3"/>
                      <a:pt x="13" y="2"/>
                      <a:pt x="13" y="2"/>
                    </a:cubicBezTo>
                    <a:cubicBezTo>
                      <a:pt x="13" y="2"/>
                      <a:pt x="13" y="2"/>
                      <a:pt x="13" y="1"/>
                    </a:cubicBezTo>
                    <a:cubicBezTo>
                      <a:pt x="13" y="1"/>
                      <a:pt x="13" y="1"/>
                      <a:pt x="12" y="0"/>
                    </a:cubicBezTo>
                    <a:cubicBezTo>
                      <a:pt x="12" y="0"/>
                      <a:pt x="11" y="1"/>
                      <a:pt x="11" y="1"/>
                    </a:cubicBezTo>
                    <a:cubicBezTo>
                      <a:pt x="11" y="1"/>
                      <a:pt x="11" y="1"/>
                      <a:pt x="11" y="1"/>
                    </a:cubicBezTo>
                    <a:cubicBezTo>
                      <a:pt x="10" y="1"/>
                      <a:pt x="10" y="1"/>
                      <a:pt x="10" y="1"/>
                    </a:cubicBezTo>
                    <a:cubicBezTo>
                      <a:pt x="10" y="1"/>
                      <a:pt x="9" y="1"/>
                      <a:pt x="9" y="1"/>
                    </a:cubicBezTo>
                    <a:cubicBezTo>
                      <a:pt x="9" y="1"/>
                      <a:pt x="9" y="2"/>
                      <a:pt x="8" y="3"/>
                    </a:cubicBezTo>
                    <a:cubicBezTo>
                      <a:pt x="8" y="3"/>
                      <a:pt x="7" y="3"/>
                      <a:pt x="7" y="4"/>
                    </a:cubicBezTo>
                    <a:cubicBezTo>
                      <a:pt x="6" y="4"/>
                      <a:pt x="6" y="4"/>
                      <a:pt x="6" y="4"/>
                    </a:cubicBezTo>
                    <a:cubicBezTo>
                      <a:pt x="6" y="4"/>
                      <a:pt x="5" y="4"/>
                      <a:pt x="4" y="4"/>
                    </a:cubicBezTo>
                    <a:cubicBezTo>
                      <a:pt x="4" y="4"/>
                      <a:pt x="4" y="4"/>
                      <a:pt x="4" y="4"/>
                    </a:cubicBezTo>
                    <a:cubicBezTo>
                      <a:pt x="4" y="4"/>
                      <a:pt x="4" y="4"/>
                      <a:pt x="4" y="4"/>
                    </a:cubicBezTo>
                    <a:cubicBezTo>
                      <a:pt x="3" y="4"/>
                      <a:pt x="3" y="4"/>
                      <a:pt x="2" y="4"/>
                    </a:cubicBezTo>
                    <a:cubicBezTo>
                      <a:pt x="2" y="4"/>
                      <a:pt x="1" y="4"/>
                      <a:pt x="0" y="4"/>
                    </a:cubicBezTo>
                    <a:cubicBezTo>
                      <a:pt x="0" y="4"/>
                      <a:pt x="0" y="4"/>
                      <a:pt x="0" y="4"/>
                    </a:cubicBezTo>
                    <a:cubicBezTo>
                      <a:pt x="1" y="11"/>
                      <a:pt x="1" y="11"/>
                      <a:pt x="1" y="11"/>
                    </a:cubicBezTo>
                    <a:cubicBezTo>
                      <a:pt x="2" y="13"/>
                      <a:pt x="2" y="17"/>
                      <a:pt x="3" y="21"/>
                    </a:cubicBezTo>
                    <a:cubicBezTo>
                      <a:pt x="3" y="21"/>
                      <a:pt x="3" y="21"/>
                      <a:pt x="4" y="21"/>
                    </a:cubicBezTo>
                    <a:cubicBezTo>
                      <a:pt x="4" y="21"/>
                      <a:pt x="4" y="21"/>
                      <a:pt x="4" y="21"/>
                    </a:cubicBezTo>
                    <a:cubicBezTo>
                      <a:pt x="4" y="21"/>
                      <a:pt x="5" y="21"/>
                      <a:pt x="5" y="2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0" name="Freeform 240">
                <a:extLst>
                  <a:ext uri="{FF2B5EF4-FFF2-40B4-BE49-F238E27FC236}">
                    <a16:creationId xmlns:a16="http://schemas.microsoft.com/office/drawing/2014/main" id="{02FDCA27-0AA8-4A7A-81DB-E2F473A6425B}"/>
                  </a:ext>
                </a:extLst>
              </p:cNvPr>
              <p:cNvSpPr>
                <a:spLocks/>
              </p:cNvSpPr>
              <p:nvPr/>
            </p:nvSpPr>
            <p:spPr bwMode="auto">
              <a:xfrm>
                <a:off x="6835519" y="4784727"/>
                <a:ext cx="50167" cy="39684"/>
              </a:xfrm>
              <a:custGeom>
                <a:avLst/>
                <a:gdLst>
                  <a:gd name="T0" fmla="*/ 10 w 20"/>
                  <a:gd name="T1" fmla="*/ 2 h 16"/>
                  <a:gd name="T2" fmla="*/ 10 w 20"/>
                  <a:gd name="T3" fmla="*/ 2 h 16"/>
                  <a:gd name="T4" fmla="*/ 9 w 20"/>
                  <a:gd name="T5" fmla="*/ 3 h 16"/>
                  <a:gd name="T6" fmla="*/ 9 w 20"/>
                  <a:gd name="T7" fmla="*/ 3 h 16"/>
                  <a:gd name="T8" fmla="*/ 8 w 20"/>
                  <a:gd name="T9" fmla="*/ 3 h 16"/>
                  <a:gd name="T10" fmla="*/ 7 w 20"/>
                  <a:gd name="T11" fmla="*/ 3 h 16"/>
                  <a:gd name="T12" fmla="*/ 7 w 20"/>
                  <a:gd name="T13" fmla="*/ 3 h 16"/>
                  <a:gd name="T14" fmla="*/ 6 w 20"/>
                  <a:gd name="T15" fmla="*/ 3 h 16"/>
                  <a:gd name="T16" fmla="*/ 6 w 20"/>
                  <a:gd name="T17" fmla="*/ 3 h 16"/>
                  <a:gd name="T18" fmla="*/ 6 w 20"/>
                  <a:gd name="T19" fmla="*/ 3 h 16"/>
                  <a:gd name="T20" fmla="*/ 5 w 20"/>
                  <a:gd name="T21" fmla="*/ 3 h 16"/>
                  <a:gd name="T22" fmla="*/ 4 w 20"/>
                  <a:gd name="T23" fmla="*/ 4 h 16"/>
                  <a:gd name="T24" fmla="*/ 3 w 20"/>
                  <a:gd name="T25" fmla="*/ 10 h 16"/>
                  <a:gd name="T26" fmla="*/ 3 w 20"/>
                  <a:gd name="T27" fmla="*/ 11 h 16"/>
                  <a:gd name="T28" fmla="*/ 2 w 20"/>
                  <a:gd name="T29" fmla="*/ 11 h 16"/>
                  <a:gd name="T30" fmla="*/ 0 w 20"/>
                  <a:gd name="T31" fmla="*/ 13 h 16"/>
                  <a:gd name="T32" fmla="*/ 1 w 20"/>
                  <a:gd name="T33" fmla="*/ 15 h 16"/>
                  <a:gd name="T34" fmla="*/ 1 w 20"/>
                  <a:gd name="T35" fmla="*/ 15 h 16"/>
                  <a:gd name="T36" fmla="*/ 2 w 20"/>
                  <a:gd name="T37" fmla="*/ 16 h 16"/>
                  <a:gd name="T38" fmla="*/ 3 w 20"/>
                  <a:gd name="T39" fmla="*/ 16 h 16"/>
                  <a:gd name="T40" fmla="*/ 4 w 20"/>
                  <a:gd name="T41" fmla="*/ 16 h 16"/>
                  <a:gd name="T42" fmla="*/ 5 w 20"/>
                  <a:gd name="T43" fmla="*/ 16 h 16"/>
                  <a:gd name="T44" fmla="*/ 7 w 20"/>
                  <a:gd name="T45" fmla="*/ 16 h 16"/>
                  <a:gd name="T46" fmla="*/ 9 w 20"/>
                  <a:gd name="T47" fmla="*/ 15 h 16"/>
                  <a:gd name="T48" fmla="*/ 10 w 20"/>
                  <a:gd name="T49" fmla="*/ 14 h 16"/>
                  <a:gd name="T50" fmla="*/ 10 w 20"/>
                  <a:gd name="T51" fmla="*/ 12 h 16"/>
                  <a:gd name="T52" fmla="*/ 11 w 20"/>
                  <a:gd name="T53" fmla="*/ 12 h 16"/>
                  <a:gd name="T54" fmla="*/ 11 w 20"/>
                  <a:gd name="T55" fmla="*/ 12 h 16"/>
                  <a:gd name="T56" fmla="*/ 11 w 20"/>
                  <a:gd name="T57" fmla="*/ 13 h 16"/>
                  <a:gd name="T58" fmla="*/ 12 w 20"/>
                  <a:gd name="T59" fmla="*/ 13 h 16"/>
                  <a:gd name="T60" fmla="*/ 12 w 20"/>
                  <a:gd name="T61" fmla="*/ 13 h 16"/>
                  <a:gd name="T62" fmla="*/ 13 w 20"/>
                  <a:gd name="T63" fmla="*/ 13 h 16"/>
                  <a:gd name="T64" fmla="*/ 16 w 20"/>
                  <a:gd name="T65" fmla="*/ 12 h 16"/>
                  <a:gd name="T66" fmla="*/ 16 w 20"/>
                  <a:gd name="T67" fmla="*/ 12 h 16"/>
                  <a:gd name="T68" fmla="*/ 20 w 20"/>
                  <a:gd name="T69" fmla="*/ 11 h 16"/>
                  <a:gd name="T70" fmla="*/ 20 w 20"/>
                  <a:gd name="T71" fmla="*/ 11 h 16"/>
                  <a:gd name="T72" fmla="*/ 20 w 20"/>
                  <a:gd name="T73" fmla="*/ 11 h 16"/>
                  <a:gd name="T74" fmla="*/ 18 w 20"/>
                  <a:gd name="T75" fmla="*/ 4 h 16"/>
                  <a:gd name="T76" fmla="*/ 17 w 20"/>
                  <a:gd name="T77" fmla="*/ 0 h 16"/>
                  <a:gd name="T78" fmla="*/ 16 w 20"/>
                  <a:gd name="T79" fmla="*/ 0 h 16"/>
                  <a:gd name="T80" fmla="*/ 15 w 20"/>
                  <a:gd name="T81" fmla="*/ 0 h 16"/>
                  <a:gd name="T82" fmla="*/ 14 w 20"/>
                  <a:gd name="T83" fmla="*/ 1 h 16"/>
                  <a:gd name="T84" fmla="*/ 13 w 20"/>
                  <a:gd name="T85" fmla="*/ 1 h 16"/>
                  <a:gd name="T86" fmla="*/ 13 w 20"/>
                  <a:gd name="T87" fmla="*/ 1 h 16"/>
                  <a:gd name="T88" fmla="*/ 12 w 20"/>
                  <a:gd name="T89" fmla="*/ 1 h 16"/>
                  <a:gd name="T90" fmla="*/ 11 w 20"/>
                  <a:gd name="T91" fmla="*/ 2 h 16"/>
                  <a:gd name="T92" fmla="*/ 10 w 20"/>
                  <a:gd name="T9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6">
                    <a:moveTo>
                      <a:pt x="10" y="2"/>
                    </a:moveTo>
                    <a:cubicBezTo>
                      <a:pt x="10" y="2"/>
                      <a:pt x="10" y="2"/>
                      <a:pt x="10" y="2"/>
                    </a:cubicBezTo>
                    <a:cubicBezTo>
                      <a:pt x="10" y="2"/>
                      <a:pt x="10" y="3"/>
                      <a:pt x="9" y="3"/>
                    </a:cubicBezTo>
                    <a:cubicBezTo>
                      <a:pt x="9" y="3"/>
                      <a:pt x="9" y="3"/>
                      <a:pt x="9" y="3"/>
                    </a:cubicBezTo>
                    <a:cubicBezTo>
                      <a:pt x="9" y="3"/>
                      <a:pt x="8" y="3"/>
                      <a:pt x="8" y="3"/>
                    </a:cubicBezTo>
                    <a:cubicBezTo>
                      <a:pt x="8" y="3"/>
                      <a:pt x="8" y="3"/>
                      <a:pt x="7" y="3"/>
                    </a:cubicBezTo>
                    <a:cubicBezTo>
                      <a:pt x="7" y="3"/>
                      <a:pt x="7" y="3"/>
                      <a:pt x="7" y="3"/>
                    </a:cubicBezTo>
                    <a:cubicBezTo>
                      <a:pt x="7" y="3"/>
                      <a:pt x="7" y="3"/>
                      <a:pt x="6" y="3"/>
                    </a:cubicBezTo>
                    <a:cubicBezTo>
                      <a:pt x="6" y="3"/>
                      <a:pt x="6" y="3"/>
                      <a:pt x="6" y="3"/>
                    </a:cubicBezTo>
                    <a:cubicBezTo>
                      <a:pt x="6" y="3"/>
                      <a:pt x="6" y="3"/>
                      <a:pt x="6" y="3"/>
                    </a:cubicBezTo>
                    <a:cubicBezTo>
                      <a:pt x="5" y="3"/>
                      <a:pt x="5" y="3"/>
                      <a:pt x="5" y="3"/>
                    </a:cubicBezTo>
                    <a:cubicBezTo>
                      <a:pt x="5" y="3"/>
                      <a:pt x="5" y="4"/>
                      <a:pt x="4" y="4"/>
                    </a:cubicBezTo>
                    <a:cubicBezTo>
                      <a:pt x="3" y="4"/>
                      <a:pt x="3" y="8"/>
                      <a:pt x="3" y="10"/>
                    </a:cubicBezTo>
                    <a:cubicBezTo>
                      <a:pt x="3" y="11"/>
                      <a:pt x="3" y="11"/>
                      <a:pt x="3" y="11"/>
                    </a:cubicBezTo>
                    <a:cubicBezTo>
                      <a:pt x="2" y="11"/>
                      <a:pt x="2" y="11"/>
                      <a:pt x="2" y="11"/>
                    </a:cubicBezTo>
                    <a:cubicBezTo>
                      <a:pt x="2" y="11"/>
                      <a:pt x="0" y="11"/>
                      <a:pt x="0" y="13"/>
                    </a:cubicBezTo>
                    <a:cubicBezTo>
                      <a:pt x="0" y="14"/>
                      <a:pt x="0" y="14"/>
                      <a:pt x="1" y="15"/>
                    </a:cubicBezTo>
                    <a:cubicBezTo>
                      <a:pt x="1" y="15"/>
                      <a:pt x="1" y="15"/>
                      <a:pt x="1" y="15"/>
                    </a:cubicBezTo>
                    <a:cubicBezTo>
                      <a:pt x="1" y="15"/>
                      <a:pt x="1" y="15"/>
                      <a:pt x="2" y="16"/>
                    </a:cubicBezTo>
                    <a:cubicBezTo>
                      <a:pt x="2" y="16"/>
                      <a:pt x="2" y="16"/>
                      <a:pt x="3" y="16"/>
                    </a:cubicBezTo>
                    <a:cubicBezTo>
                      <a:pt x="3" y="16"/>
                      <a:pt x="3" y="16"/>
                      <a:pt x="4" y="16"/>
                    </a:cubicBezTo>
                    <a:cubicBezTo>
                      <a:pt x="4" y="16"/>
                      <a:pt x="5" y="16"/>
                      <a:pt x="5" y="16"/>
                    </a:cubicBezTo>
                    <a:cubicBezTo>
                      <a:pt x="6" y="16"/>
                      <a:pt x="6" y="16"/>
                      <a:pt x="7" y="16"/>
                    </a:cubicBezTo>
                    <a:cubicBezTo>
                      <a:pt x="8" y="16"/>
                      <a:pt x="9" y="16"/>
                      <a:pt x="9" y="15"/>
                    </a:cubicBezTo>
                    <a:cubicBezTo>
                      <a:pt x="10" y="15"/>
                      <a:pt x="10" y="14"/>
                      <a:pt x="10" y="14"/>
                    </a:cubicBezTo>
                    <a:cubicBezTo>
                      <a:pt x="10" y="12"/>
                      <a:pt x="10" y="12"/>
                      <a:pt x="10" y="12"/>
                    </a:cubicBezTo>
                    <a:cubicBezTo>
                      <a:pt x="11" y="12"/>
                      <a:pt x="11" y="12"/>
                      <a:pt x="11" y="12"/>
                    </a:cubicBezTo>
                    <a:cubicBezTo>
                      <a:pt x="11" y="12"/>
                      <a:pt x="11" y="12"/>
                      <a:pt x="11" y="12"/>
                    </a:cubicBezTo>
                    <a:cubicBezTo>
                      <a:pt x="11" y="12"/>
                      <a:pt x="11" y="13"/>
                      <a:pt x="11" y="13"/>
                    </a:cubicBezTo>
                    <a:cubicBezTo>
                      <a:pt x="11" y="13"/>
                      <a:pt x="12" y="13"/>
                      <a:pt x="12" y="13"/>
                    </a:cubicBezTo>
                    <a:cubicBezTo>
                      <a:pt x="12" y="13"/>
                      <a:pt x="12" y="13"/>
                      <a:pt x="12" y="13"/>
                    </a:cubicBezTo>
                    <a:cubicBezTo>
                      <a:pt x="12" y="13"/>
                      <a:pt x="13" y="13"/>
                      <a:pt x="13" y="13"/>
                    </a:cubicBezTo>
                    <a:cubicBezTo>
                      <a:pt x="14" y="13"/>
                      <a:pt x="15" y="13"/>
                      <a:pt x="16" y="12"/>
                    </a:cubicBezTo>
                    <a:cubicBezTo>
                      <a:pt x="16" y="12"/>
                      <a:pt x="16" y="12"/>
                      <a:pt x="16" y="12"/>
                    </a:cubicBezTo>
                    <a:cubicBezTo>
                      <a:pt x="18" y="12"/>
                      <a:pt x="19" y="12"/>
                      <a:pt x="20" y="11"/>
                    </a:cubicBezTo>
                    <a:cubicBezTo>
                      <a:pt x="20" y="11"/>
                      <a:pt x="20" y="11"/>
                      <a:pt x="20" y="11"/>
                    </a:cubicBezTo>
                    <a:cubicBezTo>
                      <a:pt x="20" y="11"/>
                      <a:pt x="20" y="11"/>
                      <a:pt x="20" y="11"/>
                    </a:cubicBezTo>
                    <a:cubicBezTo>
                      <a:pt x="20" y="9"/>
                      <a:pt x="19" y="5"/>
                      <a:pt x="18" y="4"/>
                    </a:cubicBezTo>
                    <a:cubicBezTo>
                      <a:pt x="17" y="0"/>
                      <a:pt x="17" y="0"/>
                      <a:pt x="17" y="0"/>
                    </a:cubicBezTo>
                    <a:cubicBezTo>
                      <a:pt x="16" y="0"/>
                      <a:pt x="16" y="0"/>
                      <a:pt x="16" y="0"/>
                    </a:cubicBezTo>
                    <a:cubicBezTo>
                      <a:pt x="16" y="0"/>
                      <a:pt x="15" y="0"/>
                      <a:pt x="15" y="0"/>
                    </a:cubicBezTo>
                    <a:cubicBezTo>
                      <a:pt x="15" y="1"/>
                      <a:pt x="14" y="1"/>
                      <a:pt x="14" y="1"/>
                    </a:cubicBezTo>
                    <a:cubicBezTo>
                      <a:pt x="14" y="1"/>
                      <a:pt x="14" y="1"/>
                      <a:pt x="13" y="1"/>
                    </a:cubicBezTo>
                    <a:cubicBezTo>
                      <a:pt x="13" y="1"/>
                      <a:pt x="13" y="1"/>
                      <a:pt x="13" y="1"/>
                    </a:cubicBezTo>
                    <a:cubicBezTo>
                      <a:pt x="12" y="1"/>
                      <a:pt x="12" y="1"/>
                      <a:pt x="12" y="1"/>
                    </a:cubicBezTo>
                    <a:cubicBezTo>
                      <a:pt x="12" y="1"/>
                      <a:pt x="12" y="2"/>
                      <a:pt x="11" y="2"/>
                    </a:cubicBezTo>
                    <a:cubicBezTo>
                      <a:pt x="11" y="2"/>
                      <a:pt x="11" y="2"/>
                      <a:pt x="10"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1" name="Freeform 241">
                <a:extLst>
                  <a:ext uri="{FF2B5EF4-FFF2-40B4-BE49-F238E27FC236}">
                    <a16:creationId xmlns:a16="http://schemas.microsoft.com/office/drawing/2014/main" id="{36D11044-F789-4AB1-8086-5A2C9109A613}"/>
                  </a:ext>
                </a:extLst>
              </p:cNvPr>
              <p:cNvSpPr>
                <a:spLocks/>
              </p:cNvSpPr>
              <p:nvPr/>
            </p:nvSpPr>
            <p:spPr bwMode="auto">
              <a:xfrm>
                <a:off x="6381772" y="4602029"/>
                <a:ext cx="511402" cy="523382"/>
              </a:xfrm>
              <a:custGeom>
                <a:avLst/>
                <a:gdLst>
                  <a:gd name="T0" fmla="*/ 57 w 204"/>
                  <a:gd name="T1" fmla="*/ 57 h 212"/>
                  <a:gd name="T2" fmla="*/ 43 w 204"/>
                  <a:gd name="T3" fmla="*/ 85 h 212"/>
                  <a:gd name="T4" fmla="*/ 35 w 204"/>
                  <a:gd name="T5" fmla="*/ 112 h 212"/>
                  <a:gd name="T6" fmla="*/ 26 w 204"/>
                  <a:gd name="T7" fmla="*/ 117 h 212"/>
                  <a:gd name="T8" fmla="*/ 25 w 204"/>
                  <a:gd name="T9" fmla="*/ 115 h 212"/>
                  <a:gd name="T10" fmla="*/ 17 w 204"/>
                  <a:gd name="T11" fmla="*/ 114 h 212"/>
                  <a:gd name="T12" fmla="*/ 8 w 204"/>
                  <a:gd name="T13" fmla="*/ 113 h 212"/>
                  <a:gd name="T14" fmla="*/ 3 w 204"/>
                  <a:gd name="T15" fmla="*/ 116 h 212"/>
                  <a:gd name="T16" fmla="*/ 3 w 204"/>
                  <a:gd name="T17" fmla="*/ 130 h 212"/>
                  <a:gd name="T18" fmla="*/ 7 w 204"/>
                  <a:gd name="T19" fmla="*/ 128 h 212"/>
                  <a:gd name="T20" fmla="*/ 20 w 204"/>
                  <a:gd name="T21" fmla="*/ 127 h 212"/>
                  <a:gd name="T22" fmla="*/ 49 w 204"/>
                  <a:gd name="T23" fmla="*/ 138 h 212"/>
                  <a:gd name="T24" fmla="*/ 61 w 204"/>
                  <a:gd name="T25" fmla="*/ 152 h 212"/>
                  <a:gd name="T26" fmla="*/ 83 w 204"/>
                  <a:gd name="T27" fmla="*/ 139 h 212"/>
                  <a:gd name="T28" fmla="*/ 94 w 204"/>
                  <a:gd name="T29" fmla="*/ 142 h 212"/>
                  <a:gd name="T30" fmla="*/ 104 w 204"/>
                  <a:gd name="T31" fmla="*/ 153 h 212"/>
                  <a:gd name="T32" fmla="*/ 108 w 204"/>
                  <a:gd name="T33" fmla="*/ 180 h 212"/>
                  <a:gd name="T34" fmla="*/ 115 w 204"/>
                  <a:gd name="T35" fmla="*/ 184 h 212"/>
                  <a:gd name="T36" fmla="*/ 127 w 204"/>
                  <a:gd name="T37" fmla="*/ 183 h 212"/>
                  <a:gd name="T38" fmla="*/ 130 w 204"/>
                  <a:gd name="T39" fmla="*/ 186 h 212"/>
                  <a:gd name="T40" fmla="*/ 138 w 204"/>
                  <a:gd name="T41" fmla="*/ 187 h 212"/>
                  <a:gd name="T42" fmla="*/ 142 w 204"/>
                  <a:gd name="T43" fmla="*/ 193 h 212"/>
                  <a:gd name="T44" fmla="*/ 152 w 204"/>
                  <a:gd name="T45" fmla="*/ 196 h 212"/>
                  <a:gd name="T46" fmla="*/ 167 w 204"/>
                  <a:gd name="T47" fmla="*/ 199 h 212"/>
                  <a:gd name="T48" fmla="*/ 188 w 204"/>
                  <a:gd name="T49" fmla="*/ 211 h 212"/>
                  <a:gd name="T50" fmla="*/ 183 w 204"/>
                  <a:gd name="T51" fmla="*/ 203 h 212"/>
                  <a:gd name="T52" fmla="*/ 174 w 204"/>
                  <a:gd name="T53" fmla="*/ 187 h 212"/>
                  <a:gd name="T54" fmla="*/ 175 w 204"/>
                  <a:gd name="T55" fmla="*/ 168 h 212"/>
                  <a:gd name="T56" fmla="*/ 181 w 204"/>
                  <a:gd name="T57" fmla="*/ 155 h 212"/>
                  <a:gd name="T58" fmla="*/ 195 w 204"/>
                  <a:gd name="T59" fmla="*/ 152 h 212"/>
                  <a:gd name="T60" fmla="*/ 182 w 204"/>
                  <a:gd name="T61" fmla="*/ 97 h 212"/>
                  <a:gd name="T62" fmla="*/ 182 w 204"/>
                  <a:gd name="T63" fmla="*/ 92 h 212"/>
                  <a:gd name="T64" fmla="*/ 180 w 204"/>
                  <a:gd name="T65" fmla="*/ 90 h 212"/>
                  <a:gd name="T66" fmla="*/ 185 w 204"/>
                  <a:gd name="T67" fmla="*/ 76 h 212"/>
                  <a:gd name="T68" fmla="*/ 189 w 204"/>
                  <a:gd name="T69" fmla="*/ 57 h 212"/>
                  <a:gd name="T70" fmla="*/ 197 w 204"/>
                  <a:gd name="T71" fmla="*/ 43 h 212"/>
                  <a:gd name="T72" fmla="*/ 203 w 204"/>
                  <a:gd name="T73" fmla="*/ 33 h 212"/>
                  <a:gd name="T74" fmla="*/ 201 w 204"/>
                  <a:gd name="T75" fmla="*/ 27 h 212"/>
                  <a:gd name="T76" fmla="*/ 201 w 204"/>
                  <a:gd name="T77" fmla="*/ 23 h 212"/>
                  <a:gd name="T78" fmla="*/ 200 w 204"/>
                  <a:gd name="T79" fmla="*/ 18 h 212"/>
                  <a:gd name="T80" fmla="*/ 196 w 204"/>
                  <a:gd name="T81" fmla="*/ 14 h 212"/>
                  <a:gd name="T82" fmla="*/ 192 w 204"/>
                  <a:gd name="T83" fmla="*/ 12 h 212"/>
                  <a:gd name="T84" fmla="*/ 190 w 204"/>
                  <a:gd name="T85" fmla="*/ 10 h 212"/>
                  <a:gd name="T86" fmla="*/ 183 w 204"/>
                  <a:gd name="T87" fmla="*/ 10 h 212"/>
                  <a:gd name="T88" fmla="*/ 170 w 204"/>
                  <a:gd name="T89" fmla="*/ 10 h 212"/>
                  <a:gd name="T90" fmla="*/ 163 w 204"/>
                  <a:gd name="T91" fmla="*/ 2 h 212"/>
                  <a:gd name="T92" fmla="*/ 143 w 204"/>
                  <a:gd name="T93" fmla="*/ 1 h 212"/>
                  <a:gd name="T94" fmla="*/ 130 w 204"/>
                  <a:gd name="T95" fmla="*/ 4 h 212"/>
                  <a:gd name="T96" fmla="*/ 116 w 204"/>
                  <a:gd name="T97" fmla="*/ 7 h 212"/>
                  <a:gd name="T98" fmla="*/ 87 w 204"/>
                  <a:gd name="T99" fmla="*/ 10 h 212"/>
                  <a:gd name="T100" fmla="*/ 68 w 204"/>
                  <a:gd name="T101"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212">
                    <a:moveTo>
                      <a:pt x="66" y="32"/>
                    </a:moveTo>
                    <a:cubicBezTo>
                      <a:pt x="65" y="33"/>
                      <a:pt x="65" y="33"/>
                      <a:pt x="65" y="34"/>
                    </a:cubicBezTo>
                    <a:cubicBezTo>
                      <a:pt x="63" y="36"/>
                      <a:pt x="62" y="38"/>
                      <a:pt x="62" y="43"/>
                    </a:cubicBezTo>
                    <a:cubicBezTo>
                      <a:pt x="62" y="47"/>
                      <a:pt x="59" y="52"/>
                      <a:pt x="57" y="57"/>
                    </a:cubicBezTo>
                    <a:cubicBezTo>
                      <a:pt x="55" y="61"/>
                      <a:pt x="53" y="64"/>
                      <a:pt x="53" y="67"/>
                    </a:cubicBezTo>
                    <a:cubicBezTo>
                      <a:pt x="53" y="70"/>
                      <a:pt x="50" y="73"/>
                      <a:pt x="47" y="75"/>
                    </a:cubicBezTo>
                    <a:cubicBezTo>
                      <a:pt x="45" y="77"/>
                      <a:pt x="44" y="78"/>
                      <a:pt x="44" y="79"/>
                    </a:cubicBezTo>
                    <a:cubicBezTo>
                      <a:pt x="44" y="81"/>
                      <a:pt x="43" y="83"/>
                      <a:pt x="43" y="85"/>
                    </a:cubicBezTo>
                    <a:cubicBezTo>
                      <a:pt x="43" y="89"/>
                      <a:pt x="43" y="94"/>
                      <a:pt x="43" y="98"/>
                    </a:cubicBezTo>
                    <a:cubicBezTo>
                      <a:pt x="43" y="102"/>
                      <a:pt x="42" y="103"/>
                      <a:pt x="40" y="104"/>
                    </a:cubicBezTo>
                    <a:cubicBezTo>
                      <a:pt x="39" y="104"/>
                      <a:pt x="39" y="104"/>
                      <a:pt x="39" y="107"/>
                    </a:cubicBezTo>
                    <a:cubicBezTo>
                      <a:pt x="39" y="111"/>
                      <a:pt x="37" y="112"/>
                      <a:pt x="35" y="112"/>
                    </a:cubicBezTo>
                    <a:cubicBezTo>
                      <a:pt x="34" y="112"/>
                      <a:pt x="33" y="112"/>
                      <a:pt x="31" y="114"/>
                    </a:cubicBezTo>
                    <a:cubicBezTo>
                      <a:pt x="29" y="116"/>
                      <a:pt x="28" y="117"/>
                      <a:pt x="27" y="117"/>
                    </a:cubicBezTo>
                    <a:cubicBezTo>
                      <a:pt x="26" y="117"/>
                      <a:pt x="26" y="117"/>
                      <a:pt x="26" y="117"/>
                    </a:cubicBezTo>
                    <a:cubicBezTo>
                      <a:pt x="26" y="117"/>
                      <a:pt x="26" y="117"/>
                      <a:pt x="26" y="117"/>
                    </a:cubicBezTo>
                    <a:cubicBezTo>
                      <a:pt x="26" y="116"/>
                      <a:pt x="25" y="116"/>
                      <a:pt x="25" y="116"/>
                    </a:cubicBezTo>
                    <a:cubicBezTo>
                      <a:pt x="25" y="116"/>
                      <a:pt x="25" y="116"/>
                      <a:pt x="25" y="116"/>
                    </a:cubicBezTo>
                    <a:cubicBezTo>
                      <a:pt x="25" y="116"/>
                      <a:pt x="25" y="116"/>
                      <a:pt x="25" y="116"/>
                    </a:cubicBezTo>
                    <a:cubicBezTo>
                      <a:pt x="25" y="115"/>
                      <a:pt x="25" y="115"/>
                      <a:pt x="25" y="115"/>
                    </a:cubicBezTo>
                    <a:cubicBezTo>
                      <a:pt x="25" y="115"/>
                      <a:pt x="25" y="115"/>
                      <a:pt x="25" y="115"/>
                    </a:cubicBezTo>
                    <a:cubicBezTo>
                      <a:pt x="25" y="114"/>
                      <a:pt x="25" y="114"/>
                      <a:pt x="25" y="114"/>
                    </a:cubicBezTo>
                    <a:cubicBezTo>
                      <a:pt x="25" y="112"/>
                      <a:pt x="23" y="112"/>
                      <a:pt x="22" y="112"/>
                    </a:cubicBezTo>
                    <a:cubicBezTo>
                      <a:pt x="21" y="112"/>
                      <a:pt x="19" y="112"/>
                      <a:pt x="17" y="114"/>
                    </a:cubicBezTo>
                    <a:cubicBezTo>
                      <a:pt x="16" y="115"/>
                      <a:pt x="15" y="115"/>
                      <a:pt x="14" y="115"/>
                    </a:cubicBezTo>
                    <a:cubicBezTo>
                      <a:pt x="12" y="115"/>
                      <a:pt x="11" y="115"/>
                      <a:pt x="10" y="114"/>
                    </a:cubicBezTo>
                    <a:cubicBezTo>
                      <a:pt x="10" y="114"/>
                      <a:pt x="9" y="113"/>
                      <a:pt x="9" y="113"/>
                    </a:cubicBezTo>
                    <a:cubicBezTo>
                      <a:pt x="9" y="113"/>
                      <a:pt x="8" y="113"/>
                      <a:pt x="8" y="113"/>
                    </a:cubicBezTo>
                    <a:cubicBezTo>
                      <a:pt x="8" y="113"/>
                      <a:pt x="8" y="113"/>
                      <a:pt x="8" y="113"/>
                    </a:cubicBezTo>
                    <a:cubicBezTo>
                      <a:pt x="7" y="114"/>
                      <a:pt x="7" y="114"/>
                      <a:pt x="6" y="114"/>
                    </a:cubicBezTo>
                    <a:cubicBezTo>
                      <a:pt x="6" y="114"/>
                      <a:pt x="6" y="114"/>
                      <a:pt x="6" y="114"/>
                    </a:cubicBezTo>
                    <a:cubicBezTo>
                      <a:pt x="5" y="115"/>
                      <a:pt x="4" y="115"/>
                      <a:pt x="3" y="116"/>
                    </a:cubicBezTo>
                    <a:cubicBezTo>
                      <a:pt x="3" y="116"/>
                      <a:pt x="3" y="116"/>
                      <a:pt x="3" y="116"/>
                    </a:cubicBezTo>
                    <a:cubicBezTo>
                      <a:pt x="2" y="117"/>
                      <a:pt x="1" y="117"/>
                      <a:pt x="0" y="118"/>
                    </a:cubicBezTo>
                    <a:cubicBezTo>
                      <a:pt x="0" y="118"/>
                      <a:pt x="0" y="118"/>
                      <a:pt x="0" y="118"/>
                    </a:cubicBezTo>
                    <a:cubicBezTo>
                      <a:pt x="2" y="122"/>
                      <a:pt x="3" y="126"/>
                      <a:pt x="3" y="130"/>
                    </a:cubicBezTo>
                    <a:cubicBezTo>
                      <a:pt x="4" y="130"/>
                      <a:pt x="4" y="129"/>
                      <a:pt x="4" y="129"/>
                    </a:cubicBezTo>
                    <a:cubicBezTo>
                      <a:pt x="4" y="129"/>
                      <a:pt x="5" y="129"/>
                      <a:pt x="5" y="129"/>
                    </a:cubicBezTo>
                    <a:cubicBezTo>
                      <a:pt x="5" y="129"/>
                      <a:pt x="6" y="128"/>
                      <a:pt x="6" y="128"/>
                    </a:cubicBezTo>
                    <a:cubicBezTo>
                      <a:pt x="6" y="128"/>
                      <a:pt x="6" y="128"/>
                      <a:pt x="7" y="128"/>
                    </a:cubicBezTo>
                    <a:cubicBezTo>
                      <a:pt x="7" y="128"/>
                      <a:pt x="7" y="128"/>
                      <a:pt x="8" y="127"/>
                    </a:cubicBezTo>
                    <a:cubicBezTo>
                      <a:pt x="8" y="127"/>
                      <a:pt x="8" y="127"/>
                      <a:pt x="8" y="127"/>
                    </a:cubicBezTo>
                    <a:cubicBezTo>
                      <a:pt x="8" y="127"/>
                      <a:pt x="9" y="127"/>
                      <a:pt x="9" y="127"/>
                    </a:cubicBezTo>
                    <a:cubicBezTo>
                      <a:pt x="10" y="127"/>
                      <a:pt x="14" y="127"/>
                      <a:pt x="20" y="127"/>
                    </a:cubicBezTo>
                    <a:cubicBezTo>
                      <a:pt x="31" y="127"/>
                      <a:pt x="46" y="127"/>
                      <a:pt x="46" y="127"/>
                    </a:cubicBezTo>
                    <a:cubicBezTo>
                      <a:pt x="46" y="127"/>
                      <a:pt x="46" y="127"/>
                      <a:pt x="46" y="127"/>
                    </a:cubicBezTo>
                    <a:cubicBezTo>
                      <a:pt x="47" y="127"/>
                      <a:pt x="47" y="127"/>
                      <a:pt x="47" y="127"/>
                    </a:cubicBezTo>
                    <a:cubicBezTo>
                      <a:pt x="47" y="128"/>
                      <a:pt x="50" y="133"/>
                      <a:pt x="49" y="138"/>
                    </a:cubicBezTo>
                    <a:cubicBezTo>
                      <a:pt x="48" y="139"/>
                      <a:pt x="49" y="140"/>
                      <a:pt x="50" y="140"/>
                    </a:cubicBezTo>
                    <a:cubicBezTo>
                      <a:pt x="51" y="141"/>
                      <a:pt x="52" y="142"/>
                      <a:pt x="53" y="145"/>
                    </a:cubicBezTo>
                    <a:cubicBezTo>
                      <a:pt x="55" y="150"/>
                      <a:pt x="57" y="152"/>
                      <a:pt x="59" y="152"/>
                    </a:cubicBezTo>
                    <a:cubicBezTo>
                      <a:pt x="60" y="152"/>
                      <a:pt x="60" y="152"/>
                      <a:pt x="61" y="152"/>
                    </a:cubicBezTo>
                    <a:cubicBezTo>
                      <a:pt x="67" y="150"/>
                      <a:pt x="72" y="149"/>
                      <a:pt x="75" y="150"/>
                    </a:cubicBezTo>
                    <a:cubicBezTo>
                      <a:pt x="75" y="149"/>
                      <a:pt x="75" y="148"/>
                      <a:pt x="76" y="147"/>
                    </a:cubicBezTo>
                    <a:cubicBezTo>
                      <a:pt x="76" y="144"/>
                      <a:pt x="77" y="141"/>
                      <a:pt x="79" y="140"/>
                    </a:cubicBezTo>
                    <a:cubicBezTo>
                      <a:pt x="80" y="139"/>
                      <a:pt x="81" y="139"/>
                      <a:pt x="83" y="139"/>
                    </a:cubicBezTo>
                    <a:cubicBezTo>
                      <a:pt x="86" y="139"/>
                      <a:pt x="88" y="140"/>
                      <a:pt x="88" y="140"/>
                    </a:cubicBezTo>
                    <a:cubicBezTo>
                      <a:pt x="89" y="140"/>
                      <a:pt x="89" y="140"/>
                      <a:pt x="89" y="140"/>
                    </a:cubicBezTo>
                    <a:cubicBezTo>
                      <a:pt x="89" y="141"/>
                      <a:pt x="89" y="141"/>
                      <a:pt x="89" y="141"/>
                    </a:cubicBezTo>
                    <a:cubicBezTo>
                      <a:pt x="89" y="141"/>
                      <a:pt x="90" y="142"/>
                      <a:pt x="94" y="142"/>
                    </a:cubicBezTo>
                    <a:cubicBezTo>
                      <a:pt x="95" y="142"/>
                      <a:pt x="97" y="142"/>
                      <a:pt x="98" y="142"/>
                    </a:cubicBezTo>
                    <a:cubicBezTo>
                      <a:pt x="98" y="142"/>
                      <a:pt x="99" y="142"/>
                      <a:pt x="100" y="142"/>
                    </a:cubicBezTo>
                    <a:cubicBezTo>
                      <a:pt x="102" y="142"/>
                      <a:pt x="102" y="144"/>
                      <a:pt x="102" y="145"/>
                    </a:cubicBezTo>
                    <a:cubicBezTo>
                      <a:pt x="102" y="149"/>
                      <a:pt x="103" y="152"/>
                      <a:pt x="104" y="153"/>
                    </a:cubicBezTo>
                    <a:cubicBezTo>
                      <a:pt x="105" y="154"/>
                      <a:pt x="104" y="156"/>
                      <a:pt x="103" y="161"/>
                    </a:cubicBezTo>
                    <a:cubicBezTo>
                      <a:pt x="103" y="163"/>
                      <a:pt x="101" y="168"/>
                      <a:pt x="102" y="169"/>
                    </a:cubicBezTo>
                    <a:cubicBezTo>
                      <a:pt x="105" y="171"/>
                      <a:pt x="109" y="176"/>
                      <a:pt x="108" y="179"/>
                    </a:cubicBezTo>
                    <a:cubicBezTo>
                      <a:pt x="108" y="180"/>
                      <a:pt x="108" y="180"/>
                      <a:pt x="108" y="180"/>
                    </a:cubicBezTo>
                    <a:cubicBezTo>
                      <a:pt x="107" y="185"/>
                      <a:pt x="107" y="187"/>
                      <a:pt x="108" y="187"/>
                    </a:cubicBezTo>
                    <a:cubicBezTo>
                      <a:pt x="108" y="187"/>
                      <a:pt x="108" y="187"/>
                      <a:pt x="109" y="186"/>
                    </a:cubicBezTo>
                    <a:cubicBezTo>
                      <a:pt x="110" y="185"/>
                      <a:pt x="111" y="184"/>
                      <a:pt x="113" y="184"/>
                    </a:cubicBezTo>
                    <a:cubicBezTo>
                      <a:pt x="114" y="184"/>
                      <a:pt x="115" y="184"/>
                      <a:pt x="115" y="184"/>
                    </a:cubicBezTo>
                    <a:cubicBezTo>
                      <a:pt x="118" y="184"/>
                      <a:pt x="120" y="184"/>
                      <a:pt x="123" y="183"/>
                    </a:cubicBezTo>
                    <a:cubicBezTo>
                      <a:pt x="124" y="183"/>
                      <a:pt x="125" y="183"/>
                      <a:pt x="125" y="183"/>
                    </a:cubicBezTo>
                    <a:cubicBezTo>
                      <a:pt x="125" y="182"/>
                      <a:pt x="125" y="182"/>
                      <a:pt x="125" y="182"/>
                    </a:cubicBezTo>
                    <a:cubicBezTo>
                      <a:pt x="127" y="183"/>
                      <a:pt x="127" y="183"/>
                      <a:pt x="127" y="183"/>
                    </a:cubicBezTo>
                    <a:cubicBezTo>
                      <a:pt x="127" y="183"/>
                      <a:pt x="127" y="183"/>
                      <a:pt x="127" y="183"/>
                    </a:cubicBezTo>
                    <a:cubicBezTo>
                      <a:pt x="127" y="183"/>
                      <a:pt x="127" y="183"/>
                      <a:pt x="127" y="183"/>
                    </a:cubicBezTo>
                    <a:cubicBezTo>
                      <a:pt x="127" y="183"/>
                      <a:pt x="127" y="183"/>
                      <a:pt x="127" y="183"/>
                    </a:cubicBezTo>
                    <a:cubicBezTo>
                      <a:pt x="129" y="184"/>
                      <a:pt x="129" y="185"/>
                      <a:pt x="130" y="186"/>
                    </a:cubicBezTo>
                    <a:cubicBezTo>
                      <a:pt x="130" y="186"/>
                      <a:pt x="130" y="186"/>
                      <a:pt x="130" y="186"/>
                    </a:cubicBezTo>
                    <a:cubicBezTo>
                      <a:pt x="130" y="187"/>
                      <a:pt x="131" y="189"/>
                      <a:pt x="132" y="189"/>
                    </a:cubicBezTo>
                    <a:cubicBezTo>
                      <a:pt x="132" y="189"/>
                      <a:pt x="132" y="189"/>
                      <a:pt x="132" y="188"/>
                    </a:cubicBezTo>
                    <a:cubicBezTo>
                      <a:pt x="133" y="188"/>
                      <a:pt x="136" y="187"/>
                      <a:pt x="138" y="187"/>
                    </a:cubicBezTo>
                    <a:cubicBezTo>
                      <a:pt x="139" y="187"/>
                      <a:pt x="140" y="187"/>
                      <a:pt x="140" y="188"/>
                    </a:cubicBezTo>
                    <a:cubicBezTo>
                      <a:pt x="140" y="188"/>
                      <a:pt x="140" y="189"/>
                      <a:pt x="140" y="189"/>
                    </a:cubicBezTo>
                    <a:cubicBezTo>
                      <a:pt x="140" y="190"/>
                      <a:pt x="140" y="192"/>
                      <a:pt x="141" y="193"/>
                    </a:cubicBezTo>
                    <a:cubicBezTo>
                      <a:pt x="142" y="193"/>
                      <a:pt x="142" y="193"/>
                      <a:pt x="142" y="193"/>
                    </a:cubicBezTo>
                    <a:cubicBezTo>
                      <a:pt x="143" y="193"/>
                      <a:pt x="143" y="193"/>
                      <a:pt x="144" y="193"/>
                    </a:cubicBezTo>
                    <a:cubicBezTo>
                      <a:pt x="145" y="193"/>
                      <a:pt x="147" y="194"/>
                      <a:pt x="148" y="195"/>
                    </a:cubicBezTo>
                    <a:cubicBezTo>
                      <a:pt x="149" y="195"/>
                      <a:pt x="151" y="196"/>
                      <a:pt x="151" y="196"/>
                    </a:cubicBezTo>
                    <a:cubicBezTo>
                      <a:pt x="152" y="196"/>
                      <a:pt x="152" y="196"/>
                      <a:pt x="152" y="196"/>
                    </a:cubicBezTo>
                    <a:cubicBezTo>
                      <a:pt x="153" y="196"/>
                      <a:pt x="156" y="196"/>
                      <a:pt x="156" y="196"/>
                    </a:cubicBezTo>
                    <a:cubicBezTo>
                      <a:pt x="156" y="194"/>
                      <a:pt x="158" y="192"/>
                      <a:pt x="160" y="192"/>
                    </a:cubicBezTo>
                    <a:cubicBezTo>
                      <a:pt x="161" y="192"/>
                      <a:pt x="162" y="193"/>
                      <a:pt x="162" y="193"/>
                    </a:cubicBezTo>
                    <a:cubicBezTo>
                      <a:pt x="164" y="197"/>
                      <a:pt x="166" y="199"/>
                      <a:pt x="167" y="199"/>
                    </a:cubicBezTo>
                    <a:cubicBezTo>
                      <a:pt x="172" y="199"/>
                      <a:pt x="177" y="200"/>
                      <a:pt x="177" y="202"/>
                    </a:cubicBezTo>
                    <a:cubicBezTo>
                      <a:pt x="177" y="204"/>
                      <a:pt x="179" y="209"/>
                      <a:pt x="181" y="211"/>
                    </a:cubicBezTo>
                    <a:cubicBezTo>
                      <a:pt x="181" y="212"/>
                      <a:pt x="182" y="212"/>
                      <a:pt x="183" y="212"/>
                    </a:cubicBezTo>
                    <a:cubicBezTo>
                      <a:pt x="185" y="212"/>
                      <a:pt x="187" y="211"/>
                      <a:pt x="188" y="211"/>
                    </a:cubicBezTo>
                    <a:cubicBezTo>
                      <a:pt x="188" y="211"/>
                      <a:pt x="189" y="209"/>
                      <a:pt x="189" y="207"/>
                    </a:cubicBezTo>
                    <a:cubicBezTo>
                      <a:pt x="189" y="205"/>
                      <a:pt x="189" y="200"/>
                      <a:pt x="189" y="200"/>
                    </a:cubicBezTo>
                    <a:cubicBezTo>
                      <a:pt x="189" y="200"/>
                      <a:pt x="188" y="200"/>
                      <a:pt x="187" y="201"/>
                    </a:cubicBezTo>
                    <a:cubicBezTo>
                      <a:pt x="186" y="201"/>
                      <a:pt x="185" y="203"/>
                      <a:pt x="183" y="203"/>
                    </a:cubicBezTo>
                    <a:cubicBezTo>
                      <a:pt x="182" y="203"/>
                      <a:pt x="181" y="202"/>
                      <a:pt x="181" y="202"/>
                    </a:cubicBezTo>
                    <a:cubicBezTo>
                      <a:pt x="178" y="202"/>
                      <a:pt x="176" y="198"/>
                      <a:pt x="175" y="196"/>
                    </a:cubicBezTo>
                    <a:cubicBezTo>
                      <a:pt x="174" y="195"/>
                      <a:pt x="174" y="193"/>
                      <a:pt x="173" y="193"/>
                    </a:cubicBezTo>
                    <a:cubicBezTo>
                      <a:pt x="172" y="192"/>
                      <a:pt x="173" y="190"/>
                      <a:pt x="174" y="187"/>
                    </a:cubicBezTo>
                    <a:cubicBezTo>
                      <a:pt x="174" y="185"/>
                      <a:pt x="175" y="183"/>
                      <a:pt x="175" y="182"/>
                    </a:cubicBezTo>
                    <a:cubicBezTo>
                      <a:pt x="175" y="181"/>
                      <a:pt x="176" y="179"/>
                      <a:pt x="176" y="177"/>
                    </a:cubicBezTo>
                    <a:cubicBezTo>
                      <a:pt x="176" y="175"/>
                      <a:pt x="177" y="171"/>
                      <a:pt x="176" y="170"/>
                    </a:cubicBezTo>
                    <a:cubicBezTo>
                      <a:pt x="175" y="170"/>
                      <a:pt x="175" y="169"/>
                      <a:pt x="175" y="168"/>
                    </a:cubicBezTo>
                    <a:cubicBezTo>
                      <a:pt x="175" y="166"/>
                      <a:pt x="176" y="164"/>
                      <a:pt x="178" y="163"/>
                    </a:cubicBezTo>
                    <a:cubicBezTo>
                      <a:pt x="178" y="162"/>
                      <a:pt x="178" y="161"/>
                      <a:pt x="178" y="159"/>
                    </a:cubicBezTo>
                    <a:cubicBezTo>
                      <a:pt x="178" y="158"/>
                      <a:pt x="178" y="157"/>
                      <a:pt x="179" y="156"/>
                    </a:cubicBezTo>
                    <a:cubicBezTo>
                      <a:pt x="180" y="155"/>
                      <a:pt x="180" y="155"/>
                      <a:pt x="181" y="155"/>
                    </a:cubicBezTo>
                    <a:cubicBezTo>
                      <a:pt x="185" y="155"/>
                      <a:pt x="185" y="155"/>
                      <a:pt x="185" y="155"/>
                    </a:cubicBezTo>
                    <a:cubicBezTo>
                      <a:pt x="187" y="155"/>
                      <a:pt x="193" y="155"/>
                      <a:pt x="194" y="153"/>
                    </a:cubicBezTo>
                    <a:cubicBezTo>
                      <a:pt x="194" y="153"/>
                      <a:pt x="194" y="153"/>
                      <a:pt x="194" y="153"/>
                    </a:cubicBezTo>
                    <a:cubicBezTo>
                      <a:pt x="195" y="152"/>
                      <a:pt x="195" y="152"/>
                      <a:pt x="195" y="152"/>
                    </a:cubicBezTo>
                    <a:cubicBezTo>
                      <a:pt x="194" y="151"/>
                      <a:pt x="194" y="150"/>
                      <a:pt x="193" y="149"/>
                    </a:cubicBezTo>
                    <a:cubicBezTo>
                      <a:pt x="191" y="146"/>
                      <a:pt x="189" y="142"/>
                      <a:pt x="187" y="141"/>
                    </a:cubicBezTo>
                    <a:cubicBezTo>
                      <a:pt x="182" y="138"/>
                      <a:pt x="180" y="111"/>
                      <a:pt x="181" y="102"/>
                    </a:cubicBezTo>
                    <a:cubicBezTo>
                      <a:pt x="181" y="99"/>
                      <a:pt x="182" y="98"/>
                      <a:pt x="182" y="97"/>
                    </a:cubicBezTo>
                    <a:cubicBezTo>
                      <a:pt x="183" y="97"/>
                      <a:pt x="183" y="97"/>
                      <a:pt x="183" y="97"/>
                    </a:cubicBezTo>
                    <a:cubicBezTo>
                      <a:pt x="182" y="92"/>
                      <a:pt x="182" y="92"/>
                      <a:pt x="182" y="92"/>
                    </a:cubicBezTo>
                    <a:cubicBezTo>
                      <a:pt x="182" y="92"/>
                      <a:pt x="182" y="92"/>
                      <a:pt x="182" y="92"/>
                    </a:cubicBezTo>
                    <a:cubicBezTo>
                      <a:pt x="182" y="92"/>
                      <a:pt x="182" y="92"/>
                      <a:pt x="182" y="92"/>
                    </a:cubicBezTo>
                    <a:cubicBezTo>
                      <a:pt x="182" y="92"/>
                      <a:pt x="182" y="92"/>
                      <a:pt x="182" y="92"/>
                    </a:cubicBezTo>
                    <a:cubicBezTo>
                      <a:pt x="182" y="92"/>
                      <a:pt x="182" y="92"/>
                      <a:pt x="182" y="92"/>
                    </a:cubicBezTo>
                    <a:cubicBezTo>
                      <a:pt x="177" y="89"/>
                      <a:pt x="177" y="89"/>
                      <a:pt x="177" y="89"/>
                    </a:cubicBezTo>
                    <a:cubicBezTo>
                      <a:pt x="180" y="90"/>
                      <a:pt x="180" y="90"/>
                      <a:pt x="180" y="90"/>
                    </a:cubicBezTo>
                    <a:cubicBezTo>
                      <a:pt x="180" y="89"/>
                      <a:pt x="180" y="89"/>
                      <a:pt x="179" y="89"/>
                    </a:cubicBezTo>
                    <a:cubicBezTo>
                      <a:pt x="179" y="88"/>
                      <a:pt x="179" y="88"/>
                      <a:pt x="179" y="87"/>
                    </a:cubicBezTo>
                    <a:cubicBezTo>
                      <a:pt x="179" y="85"/>
                      <a:pt x="181" y="84"/>
                      <a:pt x="182" y="83"/>
                    </a:cubicBezTo>
                    <a:cubicBezTo>
                      <a:pt x="182" y="81"/>
                      <a:pt x="182" y="77"/>
                      <a:pt x="185" y="76"/>
                    </a:cubicBezTo>
                    <a:cubicBezTo>
                      <a:pt x="185" y="76"/>
                      <a:pt x="185" y="76"/>
                      <a:pt x="186" y="75"/>
                    </a:cubicBezTo>
                    <a:cubicBezTo>
                      <a:pt x="186" y="74"/>
                      <a:pt x="187" y="72"/>
                      <a:pt x="187" y="70"/>
                    </a:cubicBezTo>
                    <a:cubicBezTo>
                      <a:pt x="187" y="69"/>
                      <a:pt x="187" y="69"/>
                      <a:pt x="187" y="68"/>
                    </a:cubicBezTo>
                    <a:cubicBezTo>
                      <a:pt x="187" y="64"/>
                      <a:pt x="188" y="60"/>
                      <a:pt x="189" y="57"/>
                    </a:cubicBezTo>
                    <a:cubicBezTo>
                      <a:pt x="190" y="56"/>
                      <a:pt x="190" y="55"/>
                      <a:pt x="190" y="54"/>
                    </a:cubicBezTo>
                    <a:cubicBezTo>
                      <a:pt x="191" y="52"/>
                      <a:pt x="191" y="50"/>
                      <a:pt x="192" y="49"/>
                    </a:cubicBezTo>
                    <a:cubicBezTo>
                      <a:pt x="193" y="49"/>
                      <a:pt x="193" y="48"/>
                      <a:pt x="194" y="47"/>
                    </a:cubicBezTo>
                    <a:cubicBezTo>
                      <a:pt x="194" y="45"/>
                      <a:pt x="195" y="43"/>
                      <a:pt x="197" y="43"/>
                    </a:cubicBezTo>
                    <a:cubicBezTo>
                      <a:pt x="200" y="42"/>
                      <a:pt x="201" y="41"/>
                      <a:pt x="201" y="40"/>
                    </a:cubicBezTo>
                    <a:cubicBezTo>
                      <a:pt x="201" y="39"/>
                      <a:pt x="202" y="38"/>
                      <a:pt x="203" y="38"/>
                    </a:cubicBezTo>
                    <a:cubicBezTo>
                      <a:pt x="203" y="37"/>
                      <a:pt x="204" y="36"/>
                      <a:pt x="204" y="35"/>
                    </a:cubicBezTo>
                    <a:cubicBezTo>
                      <a:pt x="204" y="34"/>
                      <a:pt x="204" y="34"/>
                      <a:pt x="203" y="33"/>
                    </a:cubicBezTo>
                    <a:cubicBezTo>
                      <a:pt x="202" y="32"/>
                      <a:pt x="201" y="31"/>
                      <a:pt x="201" y="29"/>
                    </a:cubicBezTo>
                    <a:cubicBezTo>
                      <a:pt x="201" y="29"/>
                      <a:pt x="201" y="28"/>
                      <a:pt x="201" y="28"/>
                    </a:cubicBezTo>
                    <a:cubicBezTo>
                      <a:pt x="201" y="28"/>
                      <a:pt x="201" y="28"/>
                      <a:pt x="201" y="28"/>
                    </a:cubicBezTo>
                    <a:cubicBezTo>
                      <a:pt x="201" y="27"/>
                      <a:pt x="201" y="27"/>
                      <a:pt x="201" y="27"/>
                    </a:cubicBezTo>
                    <a:cubicBezTo>
                      <a:pt x="201" y="26"/>
                      <a:pt x="201" y="26"/>
                      <a:pt x="201" y="26"/>
                    </a:cubicBezTo>
                    <a:cubicBezTo>
                      <a:pt x="201" y="26"/>
                      <a:pt x="201" y="25"/>
                      <a:pt x="201" y="25"/>
                    </a:cubicBezTo>
                    <a:cubicBezTo>
                      <a:pt x="201" y="25"/>
                      <a:pt x="201" y="25"/>
                      <a:pt x="201" y="25"/>
                    </a:cubicBezTo>
                    <a:cubicBezTo>
                      <a:pt x="201" y="24"/>
                      <a:pt x="201" y="24"/>
                      <a:pt x="201" y="23"/>
                    </a:cubicBezTo>
                    <a:cubicBezTo>
                      <a:pt x="201" y="23"/>
                      <a:pt x="201" y="23"/>
                      <a:pt x="201" y="23"/>
                    </a:cubicBezTo>
                    <a:cubicBezTo>
                      <a:pt x="201" y="22"/>
                      <a:pt x="201" y="20"/>
                      <a:pt x="201" y="20"/>
                    </a:cubicBezTo>
                    <a:cubicBezTo>
                      <a:pt x="201" y="19"/>
                      <a:pt x="201" y="19"/>
                      <a:pt x="200" y="19"/>
                    </a:cubicBezTo>
                    <a:cubicBezTo>
                      <a:pt x="200" y="18"/>
                      <a:pt x="200" y="18"/>
                      <a:pt x="200" y="18"/>
                    </a:cubicBezTo>
                    <a:cubicBezTo>
                      <a:pt x="199" y="18"/>
                      <a:pt x="199" y="17"/>
                      <a:pt x="199" y="17"/>
                    </a:cubicBezTo>
                    <a:cubicBezTo>
                      <a:pt x="198" y="17"/>
                      <a:pt x="198" y="16"/>
                      <a:pt x="198" y="16"/>
                    </a:cubicBezTo>
                    <a:cubicBezTo>
                      <a:pt x="197" y="16"/>
                      <a:pt x="197" y="16"/>
                      <a:pt x="197" y="16"/>
                    </a:cubicBezTo>
                    <a:cubicBezTo>
                      <a:pt x="196" y="15"/>
                      <a:pt x="196" y="15"/>
                      <a:pt x="196" y="14"/>
                    </a:cubicBezTo>
                    <a:cubicBezTo>
                      <a:pt x="195" y="14"/>
                      <a:pt x="195" y="14"/>
                      <a:pt x="195" y="14"/>
                    </a:cubicBezTo>
                    <a:cubicBezTo>
                      <a:pt x="195" y="14"/>
                      <a:pt x="194" y="13"/>
                      <a:pt x="194" y="13"/>
                    </a:cubicBezTo>
                    <a:cubicBezTo>
                      <a:pt x="194" y="13"/>
                      <a:pt x="194" y="13"/>
                      <a:pt x="194" y="13"/>
                    </a:cubicBezTo>
                    <a:cubicBezTo>
                      <a:pt x="193" y="12"/>
                      <a:pt x="193" y="12"/>
                      <a:pt x="192" y="12"/>
                    </a:cubicBezTo>
                    <a:cubicBezTo>
                      <a:pt x="192" y="12"/>
                      <a:pt x="192" y="12"/>
                      <a:pt x="192" y="12"/>
                    </a:cubicBezTo>
                    <a:cubicBezTo>
                      <a:pt x="192" y="11"/>
                      <a:pt x="191" y="11"/>
                      <a:pt x="191" y="10"/>
                    </a:cubicBezTo>
                    <a:cubicBezTo>
                      <a:pt x="191" y="10"/>
                      <a:pt x="191" y="10"/>
                      <a:pt x="191" y="10"/>
                    </a:cubicBezTo>
                    <a:cubicBezTo>
                      <a:pt x="190" y="10"/>
                      <a:pt x="190" y="10"/>
                      <a:pt x="190" y="10"/>
                    </a:cubicBezTo>
                    <a:cubicBezTo>
                      <a:pt x="189" y="9"/>
                      <a:pt x="189" y="9"/>
                      <a:pt x="189" y="9"/>
                    </a:cubicBezTo>
                    <a:cubicBezTo>
                      <a:pt x="188" y="8"/>
                      <a:pt x="185" y="10"/>
                      <a:pt x="185" y="10"/>
                    </a:cubicBezTo>
                    <a:cubicBezTo>
                      <a:pt x="184" y="11"/>
                      <a:pt x="184" y="11"/>
                      <a:pt x="184" y="11"/>
                    </a:cubicBezTo>
                    <a:cubicBezTo>
                      <a:pt x="183" y="10"/>
                      <a:pt x="183" y="10"/>
                      <a:pt x="183" y="10"/>
                    </a:cubicBezTo>
                    <a:cubicBezTo>
                      <a:pt x="183" y="10"/>
                      <a:pt x="182" y="9"/>
                      <a:pt x="180" y="9"/>
                    </a:cubicBezTo>
                    <a:cubicBezTo>
                      <a:pt x="180" y="9"/>
                      <a:pt x="179" y="9"/>
                      <a:pt x="178" y="10"/>
                    </a:cubicBezTo>
                    <a:cubicBezTo>
                      <a:pt x="177" y="11"/>
                      <a:pt x="176" y="11"/>
                      <a:pt x="175" y="11"/>
                    </a:cubicBezTo>
                    <a:cubicBezTo>
                      <a:pt x="172" y="11"/>
                      <a:pt x="170" y="10"/>
                      <a:pt x="170" y="10"/>
                    </a:cubicBezTo>
                    <a:cubicBezTo>
                      <a:pt x="170" y="10"/>
                      <a:pt x="167" y="8"/>
                      <a:pt x="165" y="4"/>
                    </a:cubicBezTo>
                    <a:cubicBezTo>
                      <a:pt x="165" y="3"/>
                      <a:pt x="165" y="3"/>
                      <a:pt x="164" y="3"/>
                    </a:cubicBezTo>
                    <a:cubicBezTo>
                      <a:pt x="164" y="3"/>
                      <a:pt x="164" y="3"/>
                      <a:pt x="164" y="3"/>
                    </a:cubicBezTo>
                    <a:cubicBezTo>
                      <a:pt x="164" y="2"/>
                      <a:pt x="164" y="2"/>
                      <a:pt x="163" y="2"/>
                    </a:cubicBezTo>
                    <a:cubicBezTo>
                      <a:pt x="155" y="3"/>
                      <a:pt x="155" y="3"/>
                      <a:pt x="155" y="3"/>
                    </a:cubicBezTo>
                    <a:cubicBezTo>
                      <a:pt x="154" y="3"/>
                      <a:pt x="154" y="3"/>
                      <a:pt x="154" y="3"/>
                    </a:cubicBezTo>
                    <a:cubicBezTo>
                      <a:pt x="154" y="3"/>
                      <a:pt x="149" y="0"/>
                      <a:pt x="146" y="0"/>
                    </a:cubicBezTo>
                    <a:cubicBezTo>
                      <a:pt x="144" y="0"/>
                      <a:pt x="143" y="1"/>
                      <a:pt x="143" y="1"/>
                    </a:cubicBezTo>
                    <a:cubicBezTo>
                      <a:pt x="142" y="3"/>
                      <a:pt x="141" y="4"/>
                      <a:pt x="139" y="4"/>
                    </a:cubicBezTo>
                    <a:cubicBezTo>
                      <a:pt x="139" y="4"/>
                      <a:pt x="138" y="4"/>
                      <a:pt x="137" y="4"/>
                    </a:cubicBezTo>
                    <a:cubicBezTo>
                      <a:pt x="136" y="4"/>
                      <a:pt x="135" y="3"/>
                      <a:pt x="133" y="3"/>
                    </a:cubicBezTo>
                    <a:cubicBezTo>
                      <a:pt x="132" y="3"/>
                      <a:pt x="131" y="3"/>
                      <a:pt x="130" y="4"/>
                    </a:cubicBezTo>
                    <a:cubicBezTo>
                      <a:pt x="127" y="4"/>
                      <a:pt x="124" y="6"/>
                      <a:pt x="122" y="7"/>
                    </a:cubicBezTo>
                    <a:cubicBezTo>
                      <a:pt x="122" y="7"/>
                      <a:pt x="121" y="7"/>
                      <a:pt x="121" y="7"/>
                    </a:cubicBezTo>
                    <a:cubicBezTo>
                      <a:pt x="120" y="7"/>
                      <a:pt x="120" y="7"/>
                      <a:pt x="119" y="7"/>
                    </a:cubicBezTo>
                    <a:cubicBezTo>
                      <a:pt x="118" y="7"/>
                      <a:pt x="117" y="7"/>
                      <a:pt x="116" y="7"/>
                    </a:cubicBezTo>
                    <a:cubicBezTo>
                      <a:pt x="115" y="6"/>
                      <a:pt x="114" y="6"/>
                      <a:pt x="113" y="7"/>
                    </a:cubicBezTo>
                    <a:cubicBezTo>
                      <a:pt x="112" y="7"/>
                      <a:pt x="110" y="11"/>
                      <a:pt x="110" y="14"/>
                    </a:cubicBezTo>
                    <a:cubicBezTo>
                      <a:pt x="110" y="15"/>
                      <a:pt x="110" y="15"/>
                      <a:pt x="110" y="15"/>
                    </a:cubicBezTo>
                    <a:cubicBezTo>
                      <a:pt x="87" y="10"/>
                      <a:pt x="87" y="10"/>
                      <a:pt x="87" y="10"/>
                    </a:cubicBezTo>
                    <a:cubicBezTo>
                      <a:pt x="87" y="10"/>
                      <a:pt x="87" y="10"/>
                      <a:pt x="87" y="10"/>
                    </a:cubicBezTo>
                    <a:cubicBezTo>
                      <a:pt x="87" y="10"/>
                      <a:pt x="83" y="4"/>
                      <a:pt x="78" y="4"/>
                    </a:cubicBezTo>
                    <a:cubicBezTo>
                      <a:pt x="75" y="4"/>
                      <a:pt x="70" y="10"/>
                      <a:pt x="68" y="12"/>
                    </a:cubicBezTo>
                    <a:cubicBezTo>
                      <a:pt x="68" y="20"/>
                      <a:pt x="68" y="20"/>
                      <a:pt x="68" y="20"/>
                    </a:cubicBezTo>
                    <a:cubicBezTo>
                      <a:pt x="68" y="20"/>
                      <a:pt x="68" y="21"/>
                      <a:pt x="68" y="21"/>
                    </a:cubicBezTo>
                    <a:cubicBezTo>
                      <a:pt x="68" y="25"/>
                      <a:pt x="67" y="28"/>
                      <a:pt x="67" y="30"/>
                    </a:cubicBezTo>
                    <a:cubicBezTo>
                      <a:pt x="66" y="31"/>
                      <a:pt x="66" y="31"/>
                      <a:pt x="66" y="3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2" name="Freeform 242">
                <a:extLst>
                  <a:ext uri="{FF2B5EF4-FFF2-40B4-BE49-F238E27FC236}">
                    <a16:creationId xmlns:a16="http://schemas.microsoft.com/office/drawing/2014/main" id="{AF79D777-F32B-45CB-9207-27016DA876C9}"/>
                  </a:ext>
                </a:extLst>
              </p:cNvPr>
              <p:cNvSpPr>
                <a:spLocks/>
              </p:cNvSpPr>
              <p:nvPr/>
            </p:nvSpPr>
            <p:spPr bwMode="auto">
              <a:xfrm>
                <a:off x="6853489" y="4636472"/>
                <a:ext cx="147506" cy="150500"/>
              </a:xfrm>
              <a:custGeom>
                <a:avLst/>
                <a:gdLst>
                  <a:gd name="T0" fmla="*/ 50 w 59"/>
                  <a:gd name="T1" fmla="*/ 38 h 61"/>
                  <a:gd name="T2" fmla="*/ 51 w 59"/>
                  <a:gd name="T3" fmla="*/ 38 h 61"/>
                  <a:gd name="T4" fmla="*/ 51 w 59"/>
                  <a:gd name="T5" fmla="*/ 37 h 61"/>
                  <a:gd name="T6" fmla="*/ 58 w 59"/>
                  <a:gd name="T7" fmla="*/ 24 h 61"/>
                  <a:gd name="T8" fmla="*/ 54 w 59"/>
                  <a:gd name="T9" fmla="*/ 12 h 61"/>
                  <a:gd name="T10" fmla="*/ 49 w 59"/>
                  <a:gd name="T11" fmla="*/ 0 h 61"/>
                  <a:gd name="T12" fmla="*/ 46 w 59"/>
                  <a:gd name="T13" fmla="*/ 2 h 61"/>
                  <a:gd name="T14" fmla="*/ 38 w 59"/>
                  <a:gd name="T15" fmla="*/ 3 h 61"/>
                  <a:gd name="T16" fmla="*/ 31 w 59"/>
                  <a:gd name="T17" fmla="*/ 6 h 61"/>
                  <a:gd name="T18" fmla="*/ 26 w 59"/>
                  <a:gd name="T19" fmla="*/ 5 h 61"/>
                  <a:gd name="T20" fmla="*/ 22 w 59"/>
                  <a:gd name="T21" fmla="*/ 4 h 61"/>
                  <a:gd name="T22" fmla="*/ 20 w 59"/>
                  <a:gd name="T23" fmla="*/ 5 h 61"/>
                  <a:gd name="T24" fmla="*/ 18 w 59"/>
                  <a:gd name="T25" fmla="*/ 5 h 61"/>
                  <a:gd name="T26" fmla="*/ 15 w 59"/>
                  <a:gd name="T27" fmla="*/ 6 h 61"/>
                  <a:gd name="T28" fmla="*/ 15 w 59"/>
                  <a:gd name="T29" fmla="*/ 14 h 61"/>
                  <a:gd name="T30" fmla="*/ 16 w 59"/>
                  <a:gd name="T31" fmla="*/ 17 h 61"/>
                  <a:gd name="T32" fmla="*/ 16 w 59"/>
                  <a:gd name="T33" fmla="*/ 25 h 61"/>
                  <a:gd name="T34" fmla="*/ 10 w 59"/>
                  <a:gd name="T35" fmla="*/ 31 h 61"/>
                  <a:gd name="T36" fmla="*/ 6 w 59"/>
                  <a:gd name="T37" fmla="*/ 37 h 61"/>
                  <a:gd name="T38" fmla="*/ 3 w 59"/>
                  <a:gd name="T39" fmla="*/ 44 h 61"/>
                  <a:gd name="T40" fmla="*/ 1 w 59"/>
                  <a:gd name="T41" fmla="*/ 56 h 61"/>
                  <a:gd name="T42" fmla="*/ 1 w 59"/>
                  <a:gd name="T43" fmla="*/ 58 h 61"/>
                  <a:gd name="T44" fmla="*/ 0 w 59"/>
                  <a:gd name="T45" fmla="*/ 60 h 61"/>
                  <a:gd name="T46" fmla="*/ 0 w 59"/>
                  <a:gd name="T47" fmla="*/ 61 h 61"/>
                  <a:gd name="T48" fmla="*/ 2 w 59"/>
                  <a:gd name="T49" fmla="*/ 61 h 61"/>
                  <a:gd name="T50" fmla="*/ 3 w 59"/>
                  <a:gd name="T51" fmla="*/ 60 h 61"/>
                  <a:gd name="T52" fmla="*/ 3 w 59"/>
                  <a:gd name="T53" fmla="*/ 60 h 61"/>
                  <a:gd name="T54" fmla="*/ 9 w 59"/>
                  <a:gd name="T55" fmla="*/ 58 h 61"/>
                  <a:gd name="T56" fmla="*/ 10 w 59"/>
                  <a:gd name="T57" fmla="*/ 58 h 61"/>
                  <a:gd name="T58" fmla="*/ 11 w 59"/>
                  <a:gd name="T59" fmla="*/ 58 h 61"/>
                  <a:gd name="T60" fmla="*/ 12 w 59"/>
                  <a:gd name="T61" fmla="*/ 57 h 61"/>
                  <a:gd name="T62" fmla="*/ 24 w 59"/>
                  <a:gd name="T63" fmla="*/ 56 h 61"/>
                  <a:gd name="T64" fmla="*/ 48 w 59"/>
                  <a:gd name="T65" fmla="*/ 44 h 61"/>
                  <a:gd name="T66" fmla="*/ 48 w 59"/>
                  <a:gd name="T67" fmla="*/ 42 h 61"/>
                  <a:gd name="T68" fmla="*/ 49 w 59"/>
                  <a:gd name="T69" fmla="*/ 41 h 61"/>
                  <a:gd name="T70" fmla="*/ 50 w 59"/>
                  <a:gd name="T71" fmla="*/ 40 h 61"/>
                  <a:gd name="T72" fmla="*/ 50 w 59"/>
                  <a:gd name="T73" fmla="*/ 3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 h="61">
                    <a:moveTo>
                      <a:pt x="50" y="38"/>
                    </a:moveTo>
                    <a:cubicBezTo>
                      <a:pt x="50" y="38"/>
                      <a:pt x="50" y="38"/>
                      <a:pt x="50" y="38"/>
                    </a:cubicBezTo>
                    <a:cubicBezTo>
                      <a:pt x="50" y="38"/>
                      <a:pt x="51" y="38"/>
                      <a:pt x="51" y="38"/>
                    </a:cubicBezTo>
                    <a:cubicBezTo>
                      <a:pt x="51" y="38"/>
                      <a:pt x="51" y="38"/>
                      <a:pt x="51" y="38"/>
                    </a:cubicBezTo>
                    <a:cubicBezTo>
                      <a:pt x="51" y="38"/>
                      <a:pt x="51" y="37"/>
                      <a:pt x="51" y="37"/>
                    </a:cubicBezTo>
                    <a:cubicBezTo>
                      <a:pt x="51" y="37"/>
                      <a:pt x="51" y="37"/>
                      <a:pt x="51" y="37"/>
                    </a:cubicBezTo>
                    <a:cubicBezTo>
                      <a:pt x="51" y="37"/>
                      <a:pt x="51" y="37"/>
                      <a:pt x="51" y="37"/>
                    </a:cubicBezTo>
                    <a:cubicBezTo>
                      <a:pt x="54" y="34"/>
                      <a:pt x="58" y="28"/>
                      <a:pt x="58" y="24"/>
                    </a:cubicBezTo>
                    <a:cubicBezTo>
                      <a:pt x="59" y="21"/>
                      <a:pt x="59" y="17"/>
                      <a:pt x="59" y="16"/>
                    </a:cubicBezTo>
                    <a:cubicBezTo>
                      <a:pt x="54" y="12"/>
                      <a:pt x="54" y="12"/>
                      <a:pt x="54" y="12"/>
                    </a:cubicBezTo>
                    <a:cubicBezTo>
                      <a:pt x="53" y="4"/>
                      <a:pt x="53" y="4"/>
                      <a:pt x="53" y="4"/>
                    </a:cubicBezTo>
                    <a:cubicBezTo>
                      <a:pt x="49" y="0"/>
                      <a:pt x="49" y="0"/>
                      <a:pt x="49" y="0"/>
                    </a:cubicBezTo>
                    <a:cubicBezTo>
                      <a:pt x="49" y="0"/>
                      <a:pt x="49" y="0"/>
                      <a:pt x="48" y="0"/>
                    </a:cubicBezTo>
                    <a:cubicBezTo>
                      <a:pt x="48" y="1"/>
                      <a:pt x="46" y="2"/>
                      <a:pt x="46" y="2"/>
                    </a:cubicBezTo>
                    <a:cubicBezTo>
                      <a:pt x="46" y="3"/>
                      <a:pt x="45" y="4"/>
                      <a:pt x="42" y="4"/>
                    </a:cubicBezTo>
                    <a:cubicBezTo>
                      <a:pt x="41" y="4"/>
                      <a:pt x="39" y="4"/>
                      <a:pt x="38" y="3"/>
                    </a:cubicBezTo>
                    <a:cubicBezTo>
                      <a:pt x="38" y="3"/>
                      <a:pt x="37" y="3"/>
                      <a:pt x="37" y="3"/>
                    </a:cubicBezTo>
                    <a:cubicBezTo>
                      <a:pt x="35" y="3"/>
                      <a:pt x="31" y="5"/>
                      <a:pt x="31" y="6"/>
                    </a:cubicBezTo>
                    <a:cubicBezTo>
                      <a:pt x="31" y="6"/>
                      <a:pt x="30" y="7"/>
                      <a:pt x="29" y="7"/>
                    </a:cubicBezTo>
                    <a:cubicBezTo>
                      <a:pt x="28" y="7"/>
                      <a:pt x="28" y="6"/>
                      <a:pt x="26" y="5"/>
                    </a:cubicBezTo>
                    <a:cubicBezTo>
                      <a:pt x="25" y="5"/>
                      <a:pt x="24" y="4"/>
                      <a:pt x="23" y="4"/>
                    </a:cubicBezTo>
                    <a:cubicBezTo>
                      <a:pt x="23" y="4"/>
                      <a:pt x="22" y="4"/>
                      <a:pt x="22" y="4"/>
                    </a:cubicBezTo>
                    <a:cubicBezTo>
                      <a:pt x="22" y="4"/>
                      <a:pt x="22" y="4"/>
                      <a:pt x="21" y="4"/>
                    </a:cubicBezTo>
                    <a:cubicBezTo>
                      <a:pt x="21" y="4"/>
                      <a:pt x="20" y="4"/>
                      <a:pt x="20" y="5"/>
                    </a:cubicBezTo>
                    <a:cubicBezTo>
                      <a:pt x="20" y="5"/>
                      <a:pt x="19" y="5"/>
                      <a:pt x="19" y="5"/>
                    </a:cubicBezTo>
                    <a:cubicBezTo>
                      <a:pt x="19" y="5"/>
                      <a:pt x="18" y="5"/>
                      <a:pt x="18" y="5"/>
                    </a:cubicBezTo>
                    <a:cubicBezTo>
                      <a:pt x="17" y="5"/>
                      <a:pt x="17" y="6"/>
                      <a:pt x="17" y="6"/>
                    </a:cubicBezTo>
                    <a:cubicBezTo>
                      <a:pt x="16" y="6"/>
                      <a:pt x="16" y="6"/>
                      <a:pt x="15" y="6"/>
                    </a:cubicBezTo>
                    <a:cubicBezTo>
                      <a:pt x="15" y="6"/>
                      <a:pt x="15" y="6"/>
                      <a:pt x="15" y="6"/>
                    </a:cubicBezTo>
                    <a:cubicBezTo>
                      <a:pt x="15" y="8"/>
                      <a:pt x="15" y="12"/>
                      <a:pt x="15" y="14"/>
                    </a:cubicBezTo>
                    <a:cubicBezTo>
                      <a:pt x="15" y="15"/>
                      <a:pt x="15" y="15"/>
                      <a:pt x="15" y="15"/>
                    </a:cubicBezTo>
                    <a:cubicBezTo>
                      <a:pt x="15" y="16"/>
                      <a:pt x="15" y="17"/>
                      <a:pt x="16" y="17"/>
                    </a:cubicBezTo>
                    <a:cubicBezTo>
                      <a:pt x="17" y="18"/>
                      <a:pt x="18" y="19"/>
                      <a:pt x="18" y="21"/>
                    </a:cubicBezTo>
                    <a:cubicBezTo>
                      <a:pt x="18" y="22"/>
                      <a:pt x="17" y="24"/>
                      <a:pt x="16" y="25"/>
                    </a:cubicBezTo>
                    <a:cubicBezTo>
                      <a:pt x="16" y="25"/>
                      <a:pt x="15" y="26"/>
                      <a:pt x="15" y="27"/>
                    </a:cubicBezTo>
                    <a:cubicBezTo>
                      <a:pt x="15" y="29"/>
                      <a:pt x="12" y="30"/>
                      <a:pt x="10" y="31"/>
                    </a:cubicBezTo>
                    <a:cubicBezTo>
                      <a:pt x="9" y="31"/>
                      <a:pt x="8" y="32"/>
                      <a:pt x="8" y="33"/>
                    </a:cubicBezTo>
                    <a:cubicBezTo>
                      <a:pt x="7" y="34"/>
                      <a:pt x="7" y="36"/>
                      <a:pt x="6" y="37"/>
                    </a:cubicBezTo>
                    <a:cubicBezTo>
                      <a:pt x="5" y="37"/>
                      <a:pt x="4" y="39"/>
                      <a:pt x="4" y="40"/>
                    </a:cubicBezTo>
                    <a:cubicBezTo>
                      <a:pt x="4" y="42"/>
                      <a:pt x="4" y="43"/>
                      <a:pt x="3" y="44"/>
                    </a:cubicBezTo>
                    <a:cubicBezTo>
                      <a:pt x="2" y="47"/>
                      <a:pt x="1" y="50"/>
                      <a:pt x="1" y="54"/>
                    </a:cubicBezTo>
                    <a:cubicBezTo>
                      <a:pt x="1" y="54"/>
                      <a:pt x="1" y="55"/>
                      <a:pt x="1" y="56"/>
                    </a:cubicBezTo>
                    <a:cubicBezTo>
                      <a:pt x="1" y="56"/>
                      <a:pt x="1" y="56"/>
                      <a:pt x="1" y="56"/>
                    </a:cubicBezTo>
                    <a:cubicBezTo>
                      <a:pt x="1" y="57"/>
                      <a:pt x="1" y="57"/>
                      <a:pt x="1" y="58"/>
                    </a:cubicBezTo>
                    <a:cubicBezTo>
                      <a:pt x="1" y="58"/>
                      <a:pt x="1" y="58"/>
                      <a:pt x="1" y="59"/>
                    </a:cubicBezTo>
                    <a:cubicBezTo>
                      <a:pt x="1" y="59"/>
                      <a:pt x="1" y="60"/>
                      <a:pt x="0" y="60"/>
                    </a:cubicBezTo>
                    <a:cubicBezTo>
                      <a:pt x="0" y="60"/>
                      <a:pt x="0" y="60"/>
                      <a:pt x="0" y="61"/>
                    </a:cubicBezTo>
                    <a:cubicBezTo>
                      <a:pt x="0" y="61"/>
                      <a:pt x="0" y="61"/>
                      <a:pt x="0" y="61"/>
                    </a:cubicBezTo>
                    <a:cubicBezTo>
                      <a:pt x="0" y="61"/>
                      <a:pt x="0" y="61"/>
                      <a:pt x="0" y="61"/>
                    </a:cubicBezTo>
                    <a:cubicBezTo>
                      <a:pt x="1" y="61"/>
                      <a:pt x="1" y="61"/>
                      <a:pt x="2" y="61"/>
                    </a:cubicBezTo>
                    <a:cubicBezTo>
                      <a:pt x="2" y="61"/>
                      <a:pt x="2" y="61"/>
                      <a:pt x="2" y="61"/>
                    </a:cubicBezTo>
                    <a:cubicBezTo>
                      <a:pt x="2" y="61"/>
                      <a:pt x="2" y="60"/>
                      <a:pt x="3" y="60"/>
                    </a:cubicBezTo>
                    <a:cubicBezTo>
                      <a:pt x="3" y="60"/>
                      <a:pt x="3" y="60"/>
                      <a:pt x="3" y="60"/>
                    </a:cubicBezTo>
                    <a:cubicBezTo>
                      <a:pt x="3" y="60"/>
                      <a:pt x="3" y="60"/>
                      <a:pt x="3" y="60"/>
                    </a:cubicBezTo>
                    <a:cubicBezTo>
                      <a:pt x="3" y="60"/>
                      <a:pt x="3" y="60"/>
                      <a:pt x="3" y="60"/>
                    </a:cubicBezTo>
                    <a:cubicBezTo>
                      <a:pt x="5" y="59"/>
                      <a:pt x="6" y="59"/>
                      <a:pt x="9" y="58"/>
                    </a:cubicBezTo>
                    <a:cubicBezTo>
                      <a:pt x="9" y="58"/>
                      <a:pt x="9" y="58"/>
                      <a:pt x="9" y="58"/>
                    </a:cubicBezTo>
                    <a:cubicBezTo>
                      <a:pt x="10" y="58"/>
                      <a:pt x="10" y="58"/>
                      <a:pt x="10" y="58"/>
                    </a:cubicBezTo>
                    <a:cubicBezTo>
                      <a:pt x="10" y="58"/>
                      <a:pt x="10" y="58"/>
                      <a:pt x="10" y="58"/>
                    </a:cubicBezTo>
                    <a:cubicBezTo>
                      <a:pt x="11" y="58"/>
                      <a:pt x="11" y="58"/>
                      <a:pt x="11" y="58"/>
                    </a:cubicBezTo>
                    <a:cubicBezTo>
                      <a:pt x="11" y="58"/>
                      <a:pt x="11" y="58"/>
                      <a:pt x="11" y="58"/>
                    </a:cubicBezTo>
                    <a:cubicBezTo>
                      <a:pt x="11" y="57"/>
                      <a:pt x="11" y="57"/>
                      <a:pt x="12" y="57"/>
                    </a:cubicBezTo>
                    <a:cubicBezTo>
                      <a:pt x="14" y="57"/>
                      <a:pt x="15" y="56"/>
                      <a:pt x="15" y="56"/>
                    </a:cubicBezTo>
                    <a:cubicBezTo>
                      <a:pt x="24" y="56"/>
                      <a:pt x="24" y="56"/>
                      <a:pt x="24" y="56"/>
                    </a:cubicBezTo>
                    <a:cubicBezTo>
                      <a:pt x="26" y="52"/>
                      <a:pt x="29" y="45"/>
                      <a:pt x="33" y="43"/>
                    </a:cubicBezTo>
                    <a:cubicBezTo>
                      <a:pt x="37" y="42"/>
                      <a:pt x="43" y="42"/>
                      <a:pt x="48" y="44"/>
                    </a:cubicBezTo>
                    <a:cubicBezTo>
                      <a:pt x="48" y="43"/>
                      <a:pt x="48" y="43"/>
                      <a:pt x="48" y="43"/>
                    </a:cubicBezTo>
                    <a:cubicBezTo>
                      <a:pt x="48" y="43"/>
                      <a:pt x="48" y="43"/>
                      <a:pt x="48" y="42"/>
                    </a:cubicBezTo>
                    <a:cubicBezTo>
                      <a:pt x="49" y="42"/>
                      <a:pt x="49" y="42"/>
                      <a:pt x="49" y="41"/>
                    </a:cubicBezTo>
                    <a:cubicBezTo>
                      <a:pt x="49" y="41"/>
                      <a:pt x="49" y="41"/>
                      <a:pt x="49" y="41"/>
                    </a:cubicBezTo>
                    <a:cubicBezTo>
                      <a:pt x="49" y="41"/>
                      <a:pt x="49" y="40"/>
                      <a:pt x="49" y="40"/>
                    </a:cubicBezTo>
                    <a:cubicBezTo>
                      <a:pt x="49" y="40"/>
                      <a:pt x="49" y="40"/>
                      <a:pt x="50" y="40"/>
                    </a:cubicBezTo>
                    <a:cubicBezTo>
                      <a:pt x="50" y="40"/>
                      <a:pt x="50" y="39"/>
                      <a:pt x="50" y="39"/>
                    </a:cubicBezTo>
                    <a:cubicBezTo>
                      <a:pt x="50" y="39"/>
                      <a:pt x="50" y="39"/>
                      <a:pt x="50" y="39"/>
                    </a:cubicBezTo>
                    <a:cubicBezTo>
                      <a:pt x="50" y="39"/>
                      <a:pt x="50" y="39"/>
                      <a:pt x="50" y="3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3" name="Freeform 243">
                <a:extLst>
                  <a:ext uri="{FF2B5EF4-FFF2-40B4-BE49-F238E27FC236}">
                    <a16:creationId xmlns:a16="http://schemas.microsoft.com/office/drawing/2014/main" id="{E148F3F1-F5DE-4F5D-A490-C49D366A061A}"/>
                  </a:ext>
                </a:extLst>
              </p:cNvPr>
              <p:cNvSpPr>
                <a:spLocks/>
              </p:cNvSpPr>
              <p:nvPr/>
            </p:nvSpPr>
            <p:spPr bwMode="auto">
              <a:xfrm>
                <a:off x="7457736" y="4006766"/>
                <a:ext cx="24709" cy="41930"/>
              </a:xfrm>
              <a:custGeom>
                <a:avLst/>
                <a:gdLst>
                  <a:gd name="T0" fmla="*/ 1 w 10"/>
                  <a:gd name="T1" fmla="*/ 13 h 17"/>
                  <a:gd name="T2" fmla="*/ 2 w 10"/>
                  <a:gd name="T3" fmla="*/ 15 h 17"/>
                  <a:gd name="T4" fmla="*/ 3 w 10"/>
                  <a:gd name="T5" fmla="*/ 15 h 17"/>
                  <a:gd name="T6" fmla="*/ 4 w 10"/>
                  <a:gd name="T7" fmla="*/ 16 h 17"/>
                  <a:gd name="T8" fmla="*/ 5 w 10"/>
                  <a:gd name="T9" fmla="*/ 16 h 17"/>
                  <a:gd name="T10" fmla="*/ 7 w 10"/>
                  <a:gd name="T11" fmla="*/ 17 h 17"/>
                  <a:gd name="T12" fmla="*/ 7 w 10"/>
                  <a:gd name="T13" fmla="*/ 17 h 17"/>
                  <a:gd name="T14" fmla="*/ 8 w 10"/>
                  <a:gd name="T15" fmla="*/ 14 h 17"/>
                  <a:gd name="T16" fmla="*/ 9 w 10"/>
                  <a:gd name="T17" fmla="*/ 3 h 17"/>
                  <a:gd name="T18" fmla="*/ 7 w 10"/>
                  <a:gd name="T19" fmla="*/ 1 h 17"/>
                  <a:gd name="T20" fmla="*/ 1 w 10"/>
                  <a:gd name="T21" fmla="*/ 11 h 17"/>
                  <a:gd name="T22" fmla="*/ 0 w 10"/>
                  <a:gd name="T23" fmla="*/ 12 h 17"/>
                  <a:gd name="T24" fmla="*/ 1 w 10"/>
                  <a:gd name="T25" fmla="*/ 13 h 17"/>
                  <a:gd name="T26" fmla="*/ 1 w 10"/>
                  <a:gd name="T2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7">
                    <a:moveTo>
                      <a:pt x="1" y="13"/>
                    </a:moveTo>
                    <a:cubicBezTo>
                      <a:pt x="2" y="14"/>
                      <a:pt x="2" y="14"/>
                      <a:pt x="2" y="15"/>
                    </a:cubicBezTo>
                    <a:cubicBezTo>
                      <a:pt x="2" y="15"/>
                      <a:pt x="3" y="15"/>
                      <a:pt x="3" y="15"/>
                    </a:cubicBezTo>
                    <a:cubicBezTo>
                      <a:pt x="3" y="15"/>
                      <a:pt x="4" y="16"/>
                      <a:pt x="4" y="16"/>
                    </a:cubicBezTo>
                    <a:cubicBezTo>
                      <a:pt x="4" y="16"/>
                      <a:pt x="5" y="16"/>
                      <a:pt x="5" y="16"/>
                    </a:cubicBezTo>
                    <a:cubicBezTo>
                      <a:pt x="5" y="16"/>
                      <a:pt x="6" y="17"/>
                      <a:pt x="7" y="17"/>
                    </a:cubicBezTo>
                    <a:cubicBezTo>
                      <a:pt x="7" y="17"/>
                      <a:pt x="7" y="17"/>
                      <a:pt x="7" y="17"/>
                    </a:cubicBezTo>
                    <a:cubicBezTo>
                      <a:pt x="7" y="15"/>
                      <a:pt x="7" y="15"/>
                      <a:pt x="8" y="14"/>
                    </a:cubicBezTo>
                    <a:cubicBezTo>
                      <a:pt x="9" y="11"/>
                      <a:pt x="10" y="6"/>
                      <a:pt x="9" y="3"/>
                    </a:cubicBezTo>
                    <a:cubicBezTo>
                      <a:pt x="8" y="2"/>
                      <a:pt x="8" y="1"/>
                      <a:pt x="7" y="1"/>
                    </a:cubicBezTo>
                    <a:cubicBezTo>
                      <a:pt x="3" y="0"/>
                      <a:pt x="1" y="8"/>
                      <a:pt x="1" y="11"/>
                    </a:cubicBezTo>
                    <a:cubicBezTo>
                      <a:pt x="1" y="11"/>
                      <a:pt x="0" y="12"/>
                      <a:pt x="0" y="12"/>
                    </a:cubicBezTo>
                    <a:cubicBezTo>
                      <a:pt x="0" y="12"/>
                      <a:pt x="1" y="12"/>
                      <a:pt x="1" y="13"/>
                    </a:cubicBezTo>
                    <a:cubicBezTo>
                      <a:pt x="1" y="13"/>
                      <a:pt x="1" y="13"/>
                      <a:pt x="1"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4" name="Freeform 244">
                <a:extLst>
                  <a:ext uri="{FF2B5EF4-FFF2-40B4-BE49-F238E27FC236}">
                    <a16:creationId xmlns:a16="http://schemas.microsoft.com/office/drawing/2014/main" id="{658EE156-F90D-464F-8302-AA265013875A}"/>
                  </a:ext>
                </a:extLst>
              </p:cNvPr>
              <p:cNvSpPr>
                <a:spLocks/>
              </p:cNvSpPr>
              <p:nvPr/>
            </p:nvSpPr>
            <p:spPr bwMode="auto">
              <a:xfrm>
                <a:off x="7344675" y="3880975"/>
                <a:ext cx="44925" cy="44177"/>
              </a:xfrm>
              <a:custGeom>
                <a:avLst/>
                <a:gdLst>
                  <a:gd name="T0" fmla="*/ 13 w 18"/>
                  <a:gd name="T1" fmla="*/ 3 h 18"/>
                  <a:gd name="T2" fmla="*/ 12 w 18"/>
                  <a:gd name="T3" fmla="*/ 2 h 18"/>
                  <a:gd name="T4" fmla="*/ 12 w 18"/>
                  <a:gd name="T5" fmla="*/ 1 h 18"/>
                  <a:gd name="T6" fmla="*/ 11 w 18"/>
                  <a:gd name="T7" fmla="*/ 1 h 18"/>
                  <a:gd name="T8" fmla="*/ 11 w 18"/>
                  <a:gd name="T9" fmla="*/ 1 h 18"/>
                  <a:gd name="T10" fmla="*/ 8 w 18"/>
                  <a:gd name="T11" fmla="*/ 0 h 18"/>
                  <a:gd name="T12" fmla="*/ 5 w 18"/>
                  <a:gd name="T13" fmla="*/ 3 h 18"/>
                  <a:gd name="T14" fmla="*/ 4 w 18"/>
                  <a:gd name="T15" fmla="*/ 4 h 18"/>
                  <a:gd name="T16" fmla="*/ 3 w 18"/>
                  <a:gd name="T17" fmla="*/ 4 h 18"/>
                  <a:gd name="T18" fmla="*/ 3 w 18"/>
                  <a:gd name="T19" fmla="*/ 5 h 18"/>
                  <a:gd name="T20" fmla="*/ 3 w 18"/>
                  <a:gd name="T21" fmla="*/ 5 h 18"/>
                  <a:gd name="T22" fmla="*/ 3 w 18"/>
                  <a:gd name="T23" fmla="*/ 5 h 18"/>
                  <a:gd name="T24" fmla="*/ 3 w 18"/>
                  <a:gd name="T25" fmla="*/ 6 h 18"/>
                  <a:gd name="T26" fmla="*/ 2 w 18"/>
                  <a:gd name="T27" fmla="*/ 6 h 18"/>
                  <a:gd name="T28" fmla="*/ 2 w 18"/>
                  <a:gd name="T29" fmla="*/ 7 h 18"/>
                  <a:gd name="T30" fmla="*/ 2 w 18"/>
                  <a:gd name="T31" fmla="*/ 7 h 18"/>
                  <a:gd name="T32" fmla="*/ 2 w 18"/>
                  <a:gd name="T33" fmla="*/ 8 h 18"/>
                  <a:gd name="T34" fmla="*/ 1 w 18"/>
                  <a:gd name="T35" fmla="*/ 9 h 18"/>
                  <a:gd name="T36" fmla="*/ 1 w 18"/>
                  <a:gd name="T37" fmla="*/ 9 h 18"/>
                  <a:gd name="T38" fmla="*/ 1 w 18"/>
                  <a:gd name="T39" fmla="*/ 10 h 18"/>
                  <a:gd name="T40" fmla="*/ 0 w 18"/>
                  <a:gd name="T41" fmla="*/ 11 h 18"/>
                  <a:gd name="T42" fmla="*/ 0 w 18"/>
                  <a:gd name="T43" fmla="*/ 12 h 18"/>
                  <a:gd name="T44" fmla="*/ 0 w 18"/>
                  <a:gd name="T45" fmla="*/ 13 h 18"/>
                  <a:gd name="T46" fmla="*/ 5 w 18"/>
                  <a:gd name="T47" fmla="*/ 13 h 18"/>
                  <a:gd name="T48" fmla="*/ 6 w 18"/>
                  <a:gd name="T49" fmla="*/ 13 h 18"/>
                  <a:gd name="T50" fmla="*/ 11 w 18"/>
                  <a:gd name="T51" fmla="*/ 18 h 18"/>
                  <a:gd name="T52" fmla="*/ 18 w 18"/>
                  <a:gd name="T53" fmla="*/ 18 h 18"/>
                  <a:gd name="T54" fmla="*/ 17 w 18"/>
                  <a:gd name="T55" fmla="*/ 14 h 18"/>
                  <a:gd name="T56" fmla="*/ 13 w 18"/>
                  <a:gd name="T57" fmla="*/ 5 h 18"/>
                  <a:gd name="T58" fmla="*/ 14 w 18"/>
                  <a:gd name="T59" fmla="*/ 4 h 18"/>
                  <a:gd name="T60" fmla="*/ 13 w 18"/>
                  <a:gd name="T61"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18">
                    <a:moveTo>
                      <a:pt x="13" y="3"/>
                    </a:moveTo>
                    <a:cubicBezTo>
                      <a:pt x="13" y="3"/>
                      <a:pt x="13" y="2"/>
                      <a:pt x="12" y="2"/>
                    </a:cubicBezTo>
                    <a:cubicBezTo>
                      <a:pt x="12" y="2"/>
                      <a:pt x="12" y="2"/>
                      <a:pt x="12" y="1"/>
                    </a:cubicBezTo>
                    <a:cubicBezTo>
                      <a:pt x="11" y="1"/>
                      <a:pt x="11" y="1"/>
                      <a:pt x="11" y="1"/>
                    </a:cubicBezTo>
                    <a:cubicBezTo>
                      <a:pt x="11" y="1"/>
                      <a:pt x="11" y="1"/>
                      <a:pt x="11" y="1"/>
                    </a:cubicBezTo>
                    <a:cubicBezTo>
                      <a:pt x="10" y="0"/>
                      <a:pt x="9" y="0"/>
                      <a:pt x="8" y="0"/>
                    </a:cubicBezTo>
                    <a:cubicBezTo>
                      <a:pt x="6" y="1"/>
                      <a:pt x="5" y="1"/>
                      <a:pt x="5" y="3"/>
                    </a:cubicBezTo>
                    <a:cubicBezTo>
                      <a:pt x="4" y="3"/>
                      <a:pt x="4" y="4"/>
                      <a:pt x="4" y="4"/>
                    </a:cubicBezTo>
                    <a:cubicBezTo>
                      <a:pt x="3" y="4"/>
                      <a:pt x="3" y="4"/>
                      <a:pt x="3" y="4"/>
                    </a:cubicBezTo>
                    <a:cubicBezTo>
                      <a:pt x="3" y="4"/>
                      <a:pt x="3" y="5"/>
                      <a:pt x="3" y="5"/>
                    </a:cubicBezTo>
                    <a:cubicBezTo>
                      <a:pt x="3" y="5"/>
                      <a:pt x="3" y="5"/>
                      <a:pt x="3" y="5"/>
                    </a:cubicBezTo>
                    <a:cubicBezTo>
                      <a:pt x="3" y="5"/>
                      <a:pt x="3" y="5"/>
                      <a:pt x="3" y="5"/>
                    </a:cubicBezTo>
                    <a:cubicBezTo>
                      <a:pt x="3" y="5"/>
                      <a:pt x="3" y="5"/>
                      <a:pt x="3" y="6"/>
                    </a:cubicBezTo>
                    <a:cubicBezTo>
                      <a:pt x="3" y="6"/>
                      <a:pt x="2" y="6"/>
                      <a:pt x="2" y="6"/>
                    </a:cubicBezTo>
                    <a:cubicBezTo>
                      <a:pt x="2" y="6"/>
                      <a:pt x="2" y="6"/>
                      <a:pt x="2" y="7"/>
                    </a:cubicBezTo>
                    <a:cubicBezTo>
                      <a:pt x="2" y="7"/>
                      <a:pt x="2" y="7"/>
                      <a:pt x="2" y="7"/>
                    </a:cubicBezTo>
                    <a:cubicBezTo>
                      <a:pt x="2" y="7"/>
                      <a:pt x="2" y="8"/>
                      <a:pt x="2" y="8"/>
                    </a:cubicBezTo>
                    <a:cubicBezTo>
                      <a:pt x="2" y="8"/>
                      <a:pt x="1" y="8"/>
                      <a:pt x="1" y="9"/>
                    </a:cubicBezTo>
                    <a:cubicBezTo>
                      <a:pt x="1" y="9"/>
                      <a:pt x="1" y="9"/>
                      <a:pt x="1" y="9"/>
                    </a:cubicBezTo>
                    <a:cubicBezTo>
                      <a:pt x="1" y="10"/>
                      <a:pt x="1" y="10"/>
                      <a:pt x="1" y="10"/>
                    </a:cubicBezTo>
                    <a:cubicBezTo>
                      <a:pt x="0" y="10"/>
                      <a:pt x="0" y="11"/>
                      <a:pt x="0" y="11"/>
                    </a:cubicBezTo>
                    <a:cubicBezTo>
                      <a:pt x="0" y="11"/>
                      <a:pt x="0" y="12"/>
                      <a:pt x="0" y="12"/>
                    </a:cubicBezTo>
                    <a:cubicBezTo>
                      <a:pt x="0" y="12"/>
                      <a:pt x="0" y="12"/>
                      <a:pt x="0" y="13"/>
                    </a:cubicBezTo>
                    <a:cubicBezTo>
                      <a:pt x="3" y="13"/>
                      <a:pt x="5" y="13"/>
                      <a:pt x="5" y="13"/>
                    </a:cubicBezTo>
                    <a:cubicBezTo>
                      <a:pt x="6" y="13"/>
                      <a:pt x="6" y="13"/>
                      <a:pt x="6" y="13"/>
                    </a:cubicBezTo>
                    <a:cubicBezTo>
                      <a:pt x="11" y="18"/>
                      <a:pt x="11" y="18"/>
                      <a:pt x="11" y="18"/>
                    </a:cubicBezTo>
                    <a:cubicBezTo>
                      <a:pt x="18" y="18"/>
                      <a:pt x="18" y="18"/>
                      <a:pt x="18" y="18"/>
                    </a:cubicBezTo>
                    <a:cubicBezTo>
                      <a:pt x="18" y="17"/>
                      <a:pt x="17" y="16"/>
                      <a:pt x="17" y="14"/>
                    </a:cubicBezTo>
                    <a:cubicBezTo>
                      <a:pt x="15" y="10"/>
                      <a:pt x="13" y="7"/>
                      <a:pt x="13" y="5"/>
                    </a:cubicBezTo>
                    <a:cubicBezTo>
                      <a:pt x="13" y="5"/>
                      <a:pt x="14" y="4"/>
                      <a:pt x="14" y="4"/>
                    </a:cubicBezTo>
                    <a:cubicBezTo>
                      <a:pt x="14" y="3"/>
                      <a:pt x="13" y="3"/>
                      <a:pt x="13" y="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5" name="Freeform 245">
                <a:extLst>
                  <a:ext uri="{FF2B5EF4-FFF2-40B4-BE49-F238E27FC236}">
                    <a16:creationId xmlns:a16="http://schemas.microsoft.com/office/drawing/2014/main" id="{80F7A7AA-6293-43EE-A2B4-485C8E121E2D}"/>
                  </a:ext>
                </a:extLst>
              </p:cNvPr>
              <p:cNvSpPr>
                <a:spLocks/>
              </p:cNvSpPr>
              <p:nvPr/>
            </p:nvSpPr>
            <p:spPr bwMode="auto">
              <a:xfrm>
                <a:off x="7199414" y="4396869"/>
                <a:ext cx="44925" cy="44177"/>
              </a:xfrm>
              <a:custGeom>
                <a:avLst/>
                <a:gdLst>
                  <a:gd name="T0" fmla="*/ 15 w 18"/>
                  <a:gd name="T1" fmla="*/ 14 h 18"/>
                  <a:gd name="T2" fmla="*/ 12 w 18"/>
                  <a:gd name="T3" fmla="*/ 13 h 18"/>
                  <a:gd name="T4" fmla="*/ 10 w 18"/>
                  <a:gd name="T5" fmla="*/ 12 h 18"/>
                  <a:gd name="T6" fmla="*/ 9 w 18"/>
                  <a:gd name="T7" fmla="*/ 10 h 18"/>
                  <a:gd name="T8" fmla="*/ 17 w 18"/>
                  <a:gd name="T9" fmla="*/ 5 h 18"/>
                  <a:gd name="T10" fmla="*/ 18 w 18"/>
                  <a:gd name="T11" fmla="*/ 5 h 18"/>
                  <a:gd name="T12" fmla="*/ 15 w 18"/>
                  <a:gd name="T13" fmla="*/ 0 h 18"/>
                  <a:gd name="T14" fmla="*/ 14 w 18"/>
                  <a:gd name="T15" fmla="*/ 0 h 18"/>
                  <a:gd name="T16" fmla="*/ 14 w 18"/>
                  <a:gd name="T17" fmla="*/ 0 h 18"/>
                  <a:gd name="T18" fmla="*/ 14 w 18"/>
                  <a:gd name="T19" fmla="*/ 0 h 18"/>
                  <a:gd name="T20" fmla="*/ 13 w 18"/>
                  <a:gd name="T21" fmla="*/ 0 h 18"/>
                  <a:gd name="T22" fmla="*/ 13 w 18"/>
                  <a:gd name="T23" fmla="*/ 1 h 18"/>
                  <a:gd name="T24" fmla="*/ 13 w 18"/>
                  <a:gd name="T25" fmla="*/ 1 h 18"/>
                  <a:gd name="T26" fmla="*/ 12 w 18"/>
                  <a:gd name="T27" fmla="*/ 1 h 18"/>
                  <a:gd name="T28" fmla="*/ 12 w 18"/>
                  <a:gd name="T29" fmla="*/ 1 h 18"/>
                  <a:gd name="T30" fmla="*/ 10 w 18"/>
                  <a:gd name="T31" fmla="*/ 2 h 18"/>
                  <a:gd name="T32" fmla="*/ 7 w 18"/>
                  <a:gd name="T33" fmla="*/ 2 h 18"/>
                  <a:gd name="T34" fmla="*/ 7 w 18"/>
                  <a:gd name="T35" fmla="*/ 2 h 18"/>
                  <a:gd name="T36" fmla="*/ 6 w 18"/>
                  <a:gd name="T37" fmla="*/ 3 h 18"/>
                  <a:gd name="T38" fmla="*/ 6 w 18"/>
                  <a:gd name="T39" fmla="*/ 3 h 18"/>
                  <a:gd name="T40" fmla="*/ 4 w 18"/>
                  <a:gd name="T41" fmla="*/ 5 h 18"/>
                  <a:gd name="T42" fmla="*/ 4 w 18"/>
                  <a:gd name="T43" fmla="*/ 5 h 18"/>
                  <a:gd name="T44" fmla="*/ 3 w 18"/>
                  <a:gd name="T45" fmla="*/ 7 h 18"/>
                  <a:gd name="T46" fmla="*/ 3 w 18"/>
                  <a:gd name="T47" fmla="*/ 8 h 18"/>
                  <a:gd name="T48" fmla="*/ 2 w 18"/>
                  <a:gd name="T49" fmla="*/ 9 h 18"/>
                  <a:gd name="T50" fmla="*/ 1 w 18"/>
                  <a:gd name="T51" fmla="*/ 9 h 18"/>
                  <a:gd name="T52" fmla="*/ 1 w 18"/>
                  <a:gd name="T53" fmla="*/ 17 h 18"/>
                  <a:gd name="T54" fmla="*/ 1 w 18"/>
                  <a:gd name="T55" fmla="*/ 18 h 18"/>
                  <a:gd name="T56" fmla="*/ 3 w 18"/>
                  <a:gd name="T57" fmla="*/ 18 h 18"/>
                  <a:gd name="T58" fmla="*/ 6 w 18"/>
                  <a:gd name="T59" fmla="*/ 17 h 18"/>
                  <a:gd name="T60" fmla="*/ 7 w 18"/>
                  <a:gd name="T61" fmla="*/ 16 h 18"/>
                  <a:gd name="T62" fmla="*/ 8 w 18"/>
                  <a:gd name="T63" fmla="*/ 16 h 18"/>
                  <a:gd name="T64" fmla="*/ 8 w 18"/>
                  <a:gd name="T65" fmla="*/ 16 h 18"/>
                  <a:gd name="T66" fmla="*/ 12 w 18"/>
                  <a:gd name="T67" fmla="*/ 18 h 18"/>
                  <a:gd name="T68" fmla="*/ 15 w 18"/>
                  <a:gd name="T6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8">
                    <a:moveTo>
                      <a:pt x="15" y="14"/>
                    </a:moveTo>
                    <a:cubicBezTo>
                      <a:pt x="14" y="14"/>
                      <a:pt x="13" y="14"/>
                      <a:pt x="12" y="13"/>
                    </a:cubicBezTo>
                    <a:cubicBezTo>
                      <a:pt x="11" y="13"/>
                      <a:pt x="10" y="13"/>
                      <a:pt x="10" y="12"/>
                    </a:cubicBezTo>
                    <a:cubicBezTo>
                      <a:pt x="9" y="12"/>
                      <a:pt x="9" y="11"/>
                      <a:pt x="9" y="10"/>
                    </a:cubicBezTo>
                    <a:cubicBezTo>
                      <a:pt x="10" y="8"/>
                      <a:pt x="14" y="6"/>
                      <a:pt x="17" y="5"/>
                    </a:cubicBezTo>
                    <a:cubicBezTo>
                      <a:pt x="18" y="5"/>
                      <a:pt x="18" y="5"/>
                      <a:pt x="18" y="5"/>
                    </a:cubicBezTo>
                    <a:cubicBezTo>
                      <a:pt x="18" y="4"/>
                      <a:pt x="17" y="2"/>
                      <a:pt x="15" y="0"/>
                    </a:cubicBezTo>
                    <a:cubicBezTo>
                      <a:pt x="15" y="0"/>
                      <a:pt x="15" y="0"/>
                      <a:pt x="14" y="0"/>
                    </a:cubicBezTo>
                    <a:cubicBezTo>
                      <a:pt x="14" y="0"/>
                      <a:pt x="14" y="0"/>
                      <a:pt x="14" y="0"/>
                    </a:cubicBezTo>
                    <a:cubicBezTo>
                      <a:pt x="14" y="0"/>
                      <a:pt x="14" y="0"/>
                      <a:pt x="14" y="0"/>
                    </a:cubicBezTo>
                    <a:cubicBezTo>
                      <a:pt x="13" y="0"/>
                      <a:pt x="13" y="0"/>
                      <a:pt x="13" y="0"/>
                    </a:cubicBezTo>
                    <a:cubicBezTo>
                      <a:pt x="13" y="1"/>
                      <a:pt x="13" y="1"/>
                      <a:pt x="13" y="1"/>
                    </a:cubicBezTo>
                    <a:cubicBezTo>
                      <a:pt x="13" y="1"/>
                      <a:pt x="13" y="1"/>
                      <a:pt x="13" y="1"/>
                    </a:cubicBezTo>
                    <a:cubicBezTo>
                      <a:pt x="13" y="1"/>
                      <a:pt x="12" y="1"/>
                      <a:pt x="12" y="1"/>
                    </a:cubicBezTo>
                    <a:cubicBezTo>
                      <a:pt x="12" y="1"/>
                      <a:pt x="12" y="1"/>
                      <a:pt x="12" y="1"/>
                    </a:cubicBezTo>
                    <a:cubicBezTo>
                      <a:pt x="12" y="2"/>
                      <a:pt x="10" y="2"/>
                      <a:pt x="10" y="2"/>
                    </a:cubicBezTo>
                    <a:cubicBezTo>
                      <a:pt x="9" y="2"/>
                      <a:pt x="8" y="2"/>
                      <a:pt x="7" y="2"/>
                    </a:cubicBezTo>
                    <a:cubicBezTo>
                      <a:pt x="7" y="2"/>
                      <a:pt x="7" y="2"/>
                      <a:pt x="7" y="2"/>
                    </a:cubicBezTo>
                    <a:cubicBezTo>
                      <a:pt x="6" y="2"/>
                      <a:pt x="6" y="3"/>
                      <a:pt x="6" y="3"/>
                    </a:cubicBezTo>
                    <a:cubicBezTo>
                      <a:pt x="6" y="3"/>
                      <a:pt x="6" y="3"/>
                      <a:pt x="6" y="3"/>
                    </a:cubicBezTo>
                    <a:cubicBezTo>
                      <a:pt x="5" y="4"/>
                      <a:pt x="5" y="5"/>
                      <a:pt x="4" y="5"/>
                    </a:cubicBezTo>
                    <a:cubicBezTo>
                      <a:pt x="4" y="5"/>
                      <a:pt x="4" y="5"/>
                      <a:pt x="4" y="5"/>
                    </a:cubicBezTo>
                    <a:cubicBezTo>
                      <a:pt x="4" y="6"/>
                      <a:pt x="4" y="7"/>
                      <a:pt x="3" y="7"/>
                    </a:cubicBezTo>
                    <a:cubicBezTo>
                      <a:pt x="3" y="7"/>
                      <a:pt x="3" y="8"/>
                      <a:pt x="3" y="8"/>
                    </a:cubicBezTo>
                    <a:cubicBezTo>
                      <a:pt x="2" y="8"/>
                      <a:pt x="2" y="9"/>
                      <a:pt x="2" y="9"/>
                    </a:cubicBezTo>
                    <a:cubicBezTo>
                      <a:pt x="2" y="9"/>
                      <a:pt x="1" y="9"/>
                      <a:pt x="1" y="9"/>
                    </a:cubicBezTo>
                    <a:cubicBezTo>
                      <a:pt x="0" y="11"/>
                      <a:pt x="0" y="15"/>
                      <a:pt x="1" y="17"/>
                    </a:cubicBezTo>
                    <a:cubicBezTo>
                      <a:pt x="1" y="17"/>
                      <a:pt x="1" y="18"/>
                      <a:pt x="1" y="18"/>
                    </a:cubicBezTo>
                    <a:cubicBezTo>
                      <a:pt x="1" y="18"/>
                      <a:pt x="2" y="18"/>
                      <a:pt x="3" y="18"/>
                    </a:cubicBezTo>
                    <a:cubicBezTo>
                      <a:pt x="4" y="18"/>
                      <a:pt x="5" y="18"/>
                      <a:pt x="6" y="17"/>
                    </a:cubicBezTo>
                    <a:cubicBezTo>
                      <a:pt x="7" y="17"/>
                      <a:pt x="7" y="16"/>
                      <a:pt x="7" y="16"/>
                    </a:cubicBezTo>
                    <a:cubicBezTo>
                      <a:pt x="8" y="16"/>
                      <a:pt x="8" y="16"/>
                      <a:pt x="8" y="16"/>
                    </a:cubicBezTo>
                    <a:cubicBezTo>
                      <a:pt x="8" y="16"/>
                      <a:pt x="8" y="16"/>
                      <a:pt x="8" y="16"/>
                    </a:cubicBezTo>
                    <a:cubicBezTo>
                      <a:pt x="9" y="16"/>
                      <a:pt x="10" y="17"/>
                      <a:pt x="12" y="18"/>
                    </a:cubicBezTo>
                    <a:cubicBezTo>
                      <a:pt x="13" y="17"/>
                      <a:pt x="14" y="15"/>
                      <a:pt x="15" y="1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6" name="Freeform 246">
                <a:extLst>
                  <a:ext uri="{FF2B5EF4-FFF2-40B4-BE49-F238E27FC236}">
                    <a16:creationId xmlns:a16="http://schemas.microsoft.com/office/drawing/2014/main" id="{952D6024-3B4E-4DC8-AC95-6821FF4DADBF}"/>
                  </a:ext>
                </a:extLst>
              </p:cNvPr>
              <p:cNvSpPr>
                <a:spLocks/>
              </p:cNvSpPr>
              <p:nvPr/>
            </p:nvSpPr>
            <p:spPr bwMode="auto">
              <a:xfrm>
                <a:off x="6512803" y="3233298"/>
                <a:ext cx="149752" cy="59152"/>
              </a:xfrm>
              <a:custGeom>
                <a:avLst/>
                <a:gdLst>
                  <a:gd name="T0" fmla="*/ 59 w 60"/>
                  <a:gd name="T1" fmla="*/ 8 h 24"/>
                  <a:gd name="T2" fmla="*/ 60 w 60"/>
                  <a:gd name="T3" fmla="*/ 7 h 24"/>
                  <a:gd name="T4" fmla="*/ 60 w 60"/>
                  <a:gd name="T5" fmla="*/ 6 h 24"/>
                  <a:gd name="T6" fmla="*/ 59 w 60"/>
                  <a:gd name="T7" fmla="*/ 6 h 24"/>
                  <a:gd name="T8" fmla="*/ 58 w 60"/>
                  <a:gd name="T9" fmla="*/ 6 h 24"/>
                  <a:gd name="T10" fmla="*/ 57 w 60"/>
                  <a:gd name="T11" fmla="*/ 5 h 24"/>
                  <a:gd name="T12" fmla="*/ 56 w 60"/>
                  <a:gd name="T13" fmla="*/ 5 h 24"/>
                  <a:gd name="T14" fmla="*/ 55 w 60"/>
                  <a:gd name="T15" fmla="*/ 5 h 24"/>
                  <a:gd name="T16" fmla="*/ 55 w 60"/>
                  <a:gd name="T17" fmla="*/ 5 h 24"/>
                  <a:gd name="T18" fmla="*/ 55 w 60"/>
                  <a:gd name="T19" fmla="*/ 5 h 24"/>
                  <a:gd name="T20" fmla="*/ 46 w 60"/>
                  <a:gd name="T21" fmla="*/ 3 h 24"/>
                  <a:gd name="T22" fmla="*/ 37 w 60"/>
                  <a:gd name="T23" fmla="*/ 2 h 24"/>
                  <a:gd name="T24" fmla="*/ 27 w 60"/>
                  <a:gd name="T25" fmla="*/ 1 h 24"/>
                  <a:gd name="T26" fmla="*/ 20 w 60"/>
                  <a:gd name="T27" fmla="*/ 1 h 24"/>
                  <a:gd name="T28" fmla="*/ 18 w 60"/>
                  <a:gd name="T29" fmla="*/ 1 h 24"/>
                  <a:gd name="T30" fmla="*/ 17 w 60"/>
                  <a:gd name="T31" fmla="*/ 2 h 24"/>
                  <a:gd name="T32" fmla="*/ 15 w 60"/>
                  <a:gd name="T33" fmla="*/ 3 h 24"/>
                  <a:gd name="T34" fmla="*/ 14 w 60"/>
                  <a:gd name="T35" fmla="*/ 5 h 24"/>
                  <a:gd name="T36" fmla="*/ 2 w 60"/>
                  <a:gd name="T37" fmla="*/ 11 h 24"/>
                  <a:gd name="T38" fmla="*/ 2 w 60"/>
                  <a:gd name="T39" fmla="*/ 11 h 24"/>
                  <a:gd name="T40" fmla="*/ 1 w 60"/>
                  <a:gd name="T41" fmla="*/ 12 h 24"/>
                  <a:gd name="T42" fmla="*/ 0 w 60"/>
                  <a:gd name="T43" fmla="*/ 13 h 24"/>
                  <a:gd name="T44" fmla="*/ 0 w 60"/>
                  <a:gd name="T45" fmla="*/ 14 h 24"/>
                  <a:gd name="T46" fmla="*/ 2 w 60"/>
                  <a:gd name="T47" fmla="*/ 19 h 24"/>
                  <a:gd name="T48" fmla="*/ 3 w 60"/>
                  <a:gd name="T49" fmla="*/ 20 h 24"/>
                  <a:gd name="T50" fmla="*/ 3 w 60"/>
                  <a:gd name="T51" fmla="*/ 20 h 24"/>
                  <a:gd name="T52" fmla="*/ 6 w 60"/>
                  <a:gd name="T53" fmla="*/ 23 h 24"/>
                  <a:gd name="T54" fmla="*/ 13 w 60"/>
                  <a:gd name="T55" fmla="*/ 24 h 24"/>
                  <a:gd name="T56" fmla="*/ 31 w 60"/>
                  <a:gd name="T57" fmla="*/ 18 h 24"/>
                  <a:gd name="T58" fmla="*/ 37 w 60"/>
                  <a:gd name="T59" fmla="*/ 14 h 24"/>
                  <a:gd name="T60" fmla="*/ 41 w 60"/>
                  <a:gd name="T61" fmla="*/ 11 h 24"/>
                  <a:gd name="T62" fmla="*/ 43 w 60"/>
                  <a:gd name="T63" fmla="*/ 11 h 24"/>
                  <a:gd name="T64" fmla="*/ 53 w 60"/>
                  <a:gd name="T65" fmla="*/ 15 h 24"/>
                  <a:gd name="T66" fmla="*/ 54 w 60"/>
                  <a:gd name="T67" fmla="*/ 16 h 24"/>
                  <a:gd name="T68" fmla="*/ 56 w 60"/>
                  <a:gd name="T69" fmla="*/ 16 h 24"/>
                  <a:gd name="T70" fmla="*/ 56 w 60"/>
                  <a:gd name="T71" fmla="*/ 15 h 24"/>
                  <a:gd name="T72" fmla="*/ 56 w 60"/>
                  <a:gd name="T73" fmla="*/ 14 h 24"/>
                  <a:gd name="T74" fmla="*/ 56 w 60"/>
                  <a:gd name="T75" fmla="*/ 13 h 24"/>
                  <a:gd name="T76" fmla="*/ 57 w 60"/>
                  <a:gd name="T77" fmla="*/ 12 h 24"/>
                  <a:gd name="T78" fmla="*/ 57 w 60"/>
                  <a:gd name="T79" fmla="*/ 10 h 24"/>
                  <a:gd name="T80" fmla="*/ 58 w 60"/>
                  <a:gd name="T8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24">
                    <a:moveTo>
                      <a:pt x="58" y="9"/>
                    </a:moveTo>
                    <a:cubicBezTo>
                      <a:pt x="58" y="9"/>
                      <a:pt x="59" y="8"/>
                      <a:pt x="59" y="8"/>
                    </a:cubicBezTo>
                    <a:cubicBezTo>
                      <a:pt x="59" y="8"/>
                      <a:pt x="59" y="8"/>
                      <a:pt x="59" y="7"/>
                    </a:cubicBezTo>
                    <a:cubicBezTo>
                      <a:pt x="59" y="7"/>
                      <a:pt x="59" y="7"/>
                      <a:pt x="60" y="7"/>
                    </a:cubicBezTo>
                    <a:cubicBezTo>
                      <a:pt x="60" y="7"/>
                      <a:pt x="60" y="7"/>
                      <a:pt x="60" y="6"/>
                    </a:cubicBezTo>
                    <a:cubicBezTo>
                      <a:pt x="60" y="6"/>
                      <a:pt x="60" y="6"/>
                      <a:pt x="60" y="6"/>
                    </a:cubicBezTo>
                    <a:cubicBezTo>
                      <a:pt x="60" y="6"/>
                      <a:pt x="60" y="6"/>
                      <a:pt x="60" y="6"/>
                    </a:cubicBezTo>
                    <a:cubicBezTo>
                      <a:pt x="60" y="6"/>
                      <a:pt x="59" y="6"/>
                      <a:pt x="59" y="6"/>
                    </a:cubicBezTo>
                    <a:cubicBezTo>
                      <a:pt x="59" y="6"/>
                      <a:pt x="59" y="6"/>
                      <a:pt x="58" y="6"/>
                    </a:cubicBezTo>
                    <a:cubicBezTo>
                      <a:pt x="58" y="6"/>
                      <a:pt x="58" y="6"/>
                      <a:pt x="58" y="6"/>
                    </a:cubicBezTo>
                    <a:cubicBezTo>
                      <a:pt x="58" y="6"/>
                      <a:pt x="57" y="6"/>
                      <a:pt x="57" y="6"/>
                    </a:cubicBezTo>
                    <a:cubicBezTo>
                      <a:pt x="57" y="6"/>
                      <a:pt x="57" y="6"/>
                      <a:pt x="57" y="5"/>
                    </a:cubicBezTo>
                    <a:cubicBezTo>
                      <a:pt x="57" y="5"/>
                      <a:pt x="56" y="5"/>
                      <a:pt x="56" y="5"/>
                    </a:cubicBezTo>
                    <a:cubicBezTo>
                      <a:pt x="56" y="5"/>
                      <a:pt x="56" y="5"/>
                      <a:pt x="56" y="5"/>
                    </a:cubicBezTo>
                    <a:cubicBezTo>
                      <a:pt x="56" y="5"/>
                      <a:pt x="56" y="5"/>
                      <a:pt x="56" y="5"/>
                    </a:cubicBezTo>
                    <a:cubicBezTo>
                      <a:pt x="55" y="5"/>
                      <a:pt x="55" y="5"/>
                      <a:pt x="55" y="5"/>
                    </a:cubicBezTo>
                    <a:cubicBezTo>
                      <a:pt x="55" y="5"/>
                      <a:pt x="55" y="5"/>
                      <a:pt x="55" y="5"/>
                    </a:cubicBezTo>
                    <a:cubicBezTo>
                      <a:pt x="55" y="5"/>
                      <a:pt x="55" y="5"/>
                      <a:pt x="55" y="5"/>
                    </a:cubicBezTo>
                    <a:cubicBezTo>
                      <a:pt x="55" y="5"/>
                      <a:pt x="55" y="5"/>
                      <a:pt x="55" y="5"/>
                    </a:cubicBezTo>
                    <a:cubicBezTo>
                      <a:pt x="55" y="5"/>
                      <a:pt x="55" y="5"/>
                      <a:pt x="55" y="5"/>
                    </a:cubicBezTo>
                    <a:cubicBezTo>
                      <a:pt x="55" y="5"/>
                      <a:pt x="55" y="5"/>
                      <a:pt x="55" y="5"/>
                    </a:cubicBezTo>
                    <a:cubicBezTo>
                      <a:pt x="54" y="4"/>
                      <a:pt x="50" y="2"/>
                      <a:pt x="46" y="3"/>
                    </a:cubicBezTo>
                    <a:cubicBezTo>
                      <a:pt x="44" y="3"/>
                      <a:pt x="42" y="2"/>
                      <a:pt x="41" y="2"/>
                    </a:cubicBezTo>
                    <a:cubicBezTo>
                      <a:pt x="40" y="2"/>
                      <a:pt x="39" y="1"/>
                      <a:pt x="37" y="2"/>
                    </a:cubicBezTo>
                    <a:cubicBezTo>
                      <a:pt x="37" y="2"/>
                      <a:pt x="35" y="2"/>
                      <a:pt x="34" y="2"/>
                    </a:cubicBezTo>
                    <a:cubicBezTo>
                      <a:pt x="31" y="2"/>
                      <a:pt x="28" y="2"/>
                      <a:pt x="27" y="1"/>
                    </a:cubicBezTo>
                    <a:cubicBezTo>
                      <a:pt x="26" y="0"/>
                      <a:pt x="26" y="1"/>
                      <a:pt x="25" y="1"/>
                    </a:cubicBezTo>
                    <a:cubicBezTo>
                      <a:pt x="24" y="2"/>
                      <a:pt x="22" y="2"/>
                      <a:pt x="20" y="1"/>
                    </a:cubicBezTo>
                    <a:cubicBezTo>
                      <a:pt x="20" y="1"/>
                      <a:pt x="19" y="1"/>
                      <a:pt x="19" y="1"/>
                    </a:cubicBezTo>
                    <a:cubicBezTo>
                      <a:pt x="19" y="1"/>
                      <a:pt x="19" y="1"/>
                      <a:pt x="18" y="1"/>
                    </a:cubicBezTo>
                    <a:cubicBezTo>
                      <a:pt x="18" y="1"/>
                      <a:pt x="18" y="1"/>
                      <a:pt x="18" y="1"/>
                    </a:cubicBezTo>
                    <a:cubicBezTo>
                      <a:pt x="17" y="2"/>
                      <a:pt x="17" y="2"/>
                      <a:pt x="17" y="2"/>
                    </a:cubicBezTo>
                    <a:cubicBezTo>
                      <a:pt x="16" y="2"/>
                      <a:pt x="16" y="3"/>
                      <a:pt x="16" y="3"/>
                    </a:cubicBezTo>
                    <a:cubicBezTo>
                      <a:pt x="16" y="3"/>
                      <a:pt x="15" y="3"/>
                      <a:pt x="15" y="3"/>
                    </a:cubicBezTo>
                    <a:cubicBezTo>
                      <a:pt x="15" y="4"/>
                      <a:pt x="15" y="4"/>
                      <a:pt x="15" y="4"/>
                    </a:cubicBezTo>
                    <a:cubicBezTo>
                      <a:pt x="14" y="4"/>
                      <a:pt x="14" y="5"/>
                      <a:pt x="14" y="5"/>
                    </a:cubicBezTo>
                    <a:cubicBezTo>
                      <a:pt x="10" y="10"/>
                      <a:pt x="6" y="10"/>
                      <a:pt x="2" y="11"/>
                    </a:cubicBezTo>
                    <a:cubicBezTo>
                      <a:pt x="2" y="11"/>
                      <a:pt x="2" y="11"/>
                      <a:pt x="2" y="11"/>
                    </a:cubicBezTo>
                    <a:cubicBezTo>
                      <a:pt x="2" y="11"/>
                      <a:pt x="2" y="11"/>
                      <a:pt x="2" y="11"/>
                    </a:cubicBezTo>
                    <a:cubicBezTo>
                      <a:pt x="2" y="11"/>
                      <a:pt x="2" y="11"/>
                      <a:pt x="2" y="11"/>
                    </a:cubicBezTo>
                    <a:cubicBezTo>
                      <a:pt x="2" y="11"/>
                      <a:pt x="1" y="11"/>
                      <a:pt x="1" y="12"/>
                    </a:cubicBezTo>
                    <a:cubicBezTo>
                      <a:pt x="1" y="12"/>
                      <a:pt x="1" y="12"/>
                      <a:pt x="1" y="12"/>
                    </a:cubicBezTo>
                    <a:cubicBezTo>
                      <a:pt x="1" y="12"/>
                      <a:pt x="1" y="12"/>
                      <a:pt x="1" y="12"/>
                    </a:cubicBezTo>
                    <a:cubicBezTo>
                      <a:pt x="1" y="13"/>
                      <a:pt x="0" y="13"/>
                      <a:pt x="0" y="13"/>
                    </a:cubicBezTo>
                    <a:cubicBezTo>
                      <a:pt x="0" y="13"/>
                      <a:pt x="0" y="13"/>
                      <a:pt x="0" y="14"/>
                    </a:cubicBezTo>
                    <a:cubicBezTo>
                      <a:pt x="0" y="14"/>
                      <a:pt x="0" y="14"/>
                      <a:pt x="0" y="14"/>
                    </a:cubicBezTo>
                    <a:cubicBezTo>
                      <a:pt x="0" y="14"/>
                      <a:pt x="0" y="14"/>
                      <a:pt x="0" y="15"/>
                    </a:cubicBezTo>
                    <a:cubicBezTo>
                      <a:pt x="1" y="16"/>
                      <a:pt x="2" y="17"/>
                      <a:pt x="2" y="19"/>
                    </a:cubicBezTo>
                    <a:cubicBezTo>
                      <a:pt x="2" y="19"/>
                      <a:pt x="2" y="19"/>
                      <a:pt x="3" y="19"/>
                    </a:cubicBezTo>
                    <a:cubicBezTo>
                      <a:pt x="3" y="19"/>
                      <a:pt x="3" y="20"/>
                      <a:pt x="3" y="20"/>
                    </a:cubicBezTo>
                    <a:cubicBezTo>
                      <a:pt x="3" y="20"/>
                      <a:pt x="3" y="20"/>
                      <a:pt x="3" y="20"/>
                    </a:cubicBezTo>
                    <a:cubicBezTo>
                      <a:pt x="3" y="20"/>
                      <a:pt x="3" y="20"/>
                      <a:pt x="3" y="20"/>
                    </a:cubicBezTo>
                    <a:cubicBezTo>
                      <a:pt x="4" y="21"/>
                      <a:pt x="4" y="21"/>
                      <a:pt x="5" y="22"/>
                    </a:cubicBezTo>
                    <a:cubicBezTo>
                      <a:pt x="5" y="22"/>
                      <a:pt x="5" y="22"/>
                      <a:pt x="6" y="23"/>
                    </a:cubicBezTo>
                    <a:cubicBezTo>
                      <a:pt x="7" y="23"/>
                      <a:pt x="8" y="23"/>
                      <a:pt x="10" y="23"/>
                    </a:cubicBezTo>
                    <a:cubicBezTo>
                      <a:pt x="11" y="24"/>
                      <a:pt x="12" y="24"/>
                      <a:pt x="13" y="24"/>
                    </a:cubicBezTo>
                    <a:cubicBezTo>
                      <a:pt x="16" y="24"/>
                      <a:pt x="18" y="23"/>
                      <a:pt x="18" y="22"/>
                    </a:cubicBezTo>
                    <a:cubicBezTo>
                      <a:pt x="18" y="18"/>
                      <a:pt x="31" y="18"/>
                      <a:pt x="31" y="18"/>
                    </a:cubicBezTo>
                    <a:cubicBezTo>
                      <a:pt x="31" y="18"/>
                      <a:pt x="32" y="18"/>
                      <a:pt x="32" y="17"/>
                    </a:cubicBezTo>
                    <a:cubicBezTo>
                      <a:pt x="33" y="17"/>
                      <a:pt x="35" y="15"/>
                      <a:pt x="37" y="14"/>
                    </a:cubicBezTo>
                    <a:cubicBezTo>
                      <a:pt x="39" y="12"/>
                      <a:pt x="40" y="12"/>
                      <a:pt x="41" y="11"/>
                    </a:cubicBezTo>
                    <a:cubicBezTo>
                      <a:pt x="41" y="11"/>
                      <a:pt x="41" y="11"/>
                      <a:pt x="41" y="11"/>
                    </a:cubicBezTo>
                    <a:cubicBezTo>
                      <a:pt x="42" y="11"/>
                      <a:pt x="42" y="11"/>
                      <a:pt x="42" y="11"/>
                    </a:cubicBezTo>
                    <a:cubicBezTo>
                      <a:pt x="42" y="11"/>
                      <a:pt x="43" y="11"/>
                      <a:pt x="43" y="11"/>
                    </a:cubicBezTo>
                    <a:cubicBezTo>
                      <a:pt x="47" y="12"/>
                      <a:pt x="51" y="13"/>
                      <a:pt x="53" y="15"/>
                    </a:cubicBezTo>
                    <a:cubicBezTo>
                      <a:pt x="53" y="15"/>
                      <a:pt x="53" y="15"/>
                      <a:pt x="53" y="15"/>
                    </a:cubicBezTo>
                    <a:cubicBezTo>
                      <a:pt x="53" y="15"/>
                      <a:pt x="53" y="15"/>
                      <a:pt x="54" y="15"/>
                    </a:cubicBezTo>
                    <a:cubicBezTo>
                      <a:pt x="54" y="15"/>
                      <a:pt x="54" y="15"/>
                      <a:pt x="54" y="16"/>
                    </a:cubicBezTo>
                    <a:cubicBezTo>
                      <a:pt x="55" y="16"/>
                      <a:pt x="55" y="16"/>
                      <a:pt x="55" y="16"/>
                    </a:cubicBezTo>
                    <a:cubicBezTo>
                      <a:pt x="55" y="16"/>
                      <a:pt x="56" y="16"/>
                      <a:pt x="56" y="16"/>
                    </a:cubicBezTo>
                    <a:cubicBezTo>
                      <a:pt x="56" y="16"/>
                      <a:pt x="56" y="16"/>
                      <a:pt x="56" y="16"/>
                    </a:cubicBezTo>
                    <a:cubicBezTo>
                      <a:pt x="56" y="16"/>
                      <a:pt x="56" y="16"/>
                      <a:pt x="56" y="15"/>
                    </a:cubicBezTo>
                    <a:cubicBezTo>
                      <a:pt x="56" y="15"/>
                      <a:pt x="56" y="15"/>
                      <a:pt x="56" y="15"/>
                    </a:cubicBezTo>
                    <a:cubicBezTo>
                      <a:pt x="56" y="15"/>
                      <a:pt x="56" y="14"/>
                      <a:pt x="56" y="14"/>
                    </a:cubicBezTo>
                    <a:cubicBezTo>
                      <a:pt x="56" y="14"/>
                      <a:pt x="56" y="13"/>
                      <a:pt x="56" y="13"/>
                    </a:cubicBezTo>
                    <a:cubicBezTo>
                      <a:pt x="56" y="13"/>
                      <a:pt x="56" y="13"/>
                      <a:pt x="56" y="13"/>
                    </a:cubicBezTo>
                    <a:cubicBezTo>
                      <a:pt x="56" y="13"/>
                      <a:pt x="56" y="12"/>
                      <a:pt x="56" y="12"/>
                    </a:cubicBezTo>
                    <a:cubicBezTo>
                      <a:pt x="56" y="12"/>
                      <a:pt x="56" y="12"/>
                      <a:pt x="57" y="12"/>
                    </a:cubicBezTo>
                    <a:cubicBezTo>
                      <a:pt x="57" y="11"/>
                      <a:pt x="57" y="11"/>
                      <a:pt x="57" y="11"/>
                    </a:cubicBezTo>
                    <a:cubicBezTo>
                      <a:pt x="57" y="11"/>
                      <a:pt x="57" y="10"/>
                      <a:pt x="57" y="10"/>
                    </a:cubicBezTo>
                    <a:cubicBezTo>
                      <a:pt x="57" y="10"/>
                      <a:pt x="58" y="9"/>
                      <a:pt x="58" y="9"/>
                    </a:cubicBezTo>
                    <a:cubicBezTo>
                      <a:pt x="58" y="9"/>
                      <a:pt x="58" y="9"/>
                      <a:pt x="58" y="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7" name="Freeform 247">
                <a:extLst>
                  <a:ext uri="{FF2B5EF4-FFF2-40B4-BE49-F238E27FC236}">
                    <a16:creationId xmlns:a16="http://schemas.microsoft.com/office/drawing/2014/main" id="{30C22DA0-2C1C-4E63-A6AC-4FB019177D8D}"/>
                  </a:ext>
                </a:extLst>
              </p:cNvPr>
              <p:cNvSpPr>
                <a:spLocks/>
              </p:cNvSpPr>
              <p:nvPr/>
            </p:nvSpPr>
            <p:spPr bwMode="auto">
              <a:xfrm>
                <a:off x="7013723" y="3806847"/>
                <a:ext cx="7488" cy="29202"/>
              </a:xfrm>
              <a:custGeom>
                <a:avLst/>
                <a:gdLst>
                  <a:gd name="T0" fmla="*/ 3 w 3"/>
                  <a:gd name="T1" fmla="*/ 1 h 12"/>
                  <a:gd name="T2" fmla="*/ 3 w 3"/>
                  <a:gd name="T3" fmla="*/ 0 h 12"/>
                  <a:gd name="T4" fmla="*/ 3 w 3"/>
                  <a:gd name="T5" fmla="*/ 0 h 12"/>
                  <a:gd name="T6" fmla="*/ 2 w 3"/>
                  <a:gd name="T7" fmla="*/ 0 h 12"/>
                  <a:gd name="T8" fmla="*/ 0 w 3"/>
                  <a:gd name="T9" fmla="*/ 7 h 12"/>
                  <a:gd name="T10" fmla="*/ 0 w 3"/>
                  <a:gd name="T11" fmla="*/ 7 h 12"/>
                  <a:gd name="T12" fmla="*/ 0 w 3"/>
                  <a:gd name="T13" fmla="*/ 7 h 12"/>
                  <a:gd name="T14" fmla="*/ 0 w 3"/>
                  <a:gd name="T15" fmla="*/ 8 h 12"/>
                  <a:gd name="T16" fmla="*/ 0 w 3"/>
                  <a:gd name="T17" fmla="*/ 9 h 12"/>
                  <a:gd name="T18" fmla="*/ 1 w 3"/>
                  <a:gd name="T19" fmla="*/ 10 h 12"/>
                  <a:gd name="T20" fmla="*/ 1 w 3"/>
                  <a:gd name="T21" fmla="*/ 10 h 12"/>
                  <a:gd name="T22" fmla="*/ 2 w 3"/>
                  <a:gd name="T23" fmla="*/ 11 h 12"/>
                  <a:gd name="T24" fmla="*/ 2 w 3"/>
                  <a:gd name="T25" fmla="*/ 12 h 12"/>
                  <a:gd name="T26" fmla="*/ 3 w 3"/>
                  <a:gd name="T27" fmla="*/ 6 h 12"/>
                  <a:gd name="T28" fmla="*/ 3 w 3"/>
                  <a:gd name="T2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2">
                    <a:moveTo>
                      <a:pt x="3" y="1"/>
                    </a:moveTo>
                    <a:cubicBezTo>
                      <a:pt x="3" y="0"/>
                      <a:pt x="3" y="0"/>
                      <a:pt x="3" y="0"/>
                    </a:cubicBezTo>
                    <a:cubicBezTo>
                      <a:pt x="3" y="0"/>
                      <a:pt x="3" y="0"/>
                      <a:pt x="3" y="0"/>
                    </a:cubicBezTo>
                    <a:cubicBezTo>
                      <a:pt x="2" y="0"/>
                      <a:pt x="2" y="0"/>
                      <a:pt x="2" y="0"/>
                    </a:cubicBezTo>
                    <a:cubicBezTo>
                      <a:pt x="1" y="0"/>
                      <a:pt x="0" y="5"/>
                      <a:pt x="0" y="7"/>
                    </a:cubicBezTo>
                    <a:cubicBezTo>
                      <a:pt x="0" y="7"/>
                      <a:pt x="0" y="7"/>
                      <a:pt x="0" y="7"/>
                    </a:cubicBezTo>
                    <a:cubicBezTo>
                      <a:pt x="0" y="7"/>
                      <a:pt x="0" y="7"/>
                      <a:pt x="0" y="7"/>
                    </a:cubicBezTo>
                    <a:cubicBezTo>
                      <a:pt x="0" y="8"/>
                      <a:pt x="0" y="8"/>
                      <a:pt x="0" y="8"/>
                    </a:cubicBezTo>
                    <a:cubicBezTo>
                      <a:pt x="0" y="8"/>
                      <a:pt x="0" y="9"/>
                      <a:pt x="0" y="9"/>
                    </a:cubicBezTo>
                    <a:cubicBezTo>
                      <a:pt x="1" y="9"/>
                      <a:pt x="1" y="9"/>
                      <a:pt x="1" y="10"/>
                    </a:cubicBezTo>
                    <a:cubicBezTo>
                      <a:pt x="1" y="10"/>
                      <a:pt x="1" y="10"/>
                      <a:pt x="1" y="10"/>
                    </a:cubicBezTo>
                    <a:cubicBezTo>
                      <a:pt x="1" y="10"/>
                      <a:pt x="2" y="11"/>
                      <a:pt x="2" y="11"/>
                    </a:cubicBezTo>
                    <a:cubicBezTo>
                      <a:pt x="2" y="12"/>
                      <a:pt x="2" y="12"/>
                      <a:pt x="2" y="12"/>
                    </a:cubicBezTo>
                    <a:cubicBezTo>
                      <a:pt x="2" y="10"/>
                      <a:pt x="3" y="8"/>
                      <a:pt x="3" y="6"/>
                    </a:cubicBezTo>
                    <a:cubicBezTo>
                      <a:pt x="3" y="4"/>
                      <a:pt x="3" y="2"/>
                      <a:pt x="3" y="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8" name="Freeform 248">
                <a:extLst>
                  <a:ext uri="{FF2B5EF4-FFF2-40B4-BE49-F238E27FC236}">
                    <a16:creationId xmlns:a16="http://schemas.microsoft.com/office/drawing/2014/main" id="{7E59B5C6-0288-4706-B72A-7D68459323A7}"/>
                  </a:ext>
                </a:extLst>
              </p:cNvPr>
              <p:cNvSpPr>
                <a:spLocks/>
              </p:cNvSpPr>
              <p:nvPr/>
            </p:nvSpPr>
            <p:spPr bwMode="auto">
              <a:xfrm>
                <a:off x="6989013" y="3782139"/>
                <a:ext cx="35192" cy="103329"/>
              </a:xfrm>
              <a:custGeom>
                <a:avLst/>
                <a:gdLst>
                  <a:gd name="T0" fmla="*/ 8 w 14"/>
                  <a:gd name="T1" fmla="*/ 41 h 42"/>
                  <a:gd name="T2" fmla="*/ 8 w 14"/>
                  <a:gd name="T3" fmla="*/ 41 h 42"/>
                  <a:gd name="T4" fmla="*/ 8 w 14"/>
                  <a:gd name="T5" fmla="*/ 39 h 42"/>
                  <a:gd name="T6" fmla="*/ 8 w 14"/>
                  <a:gd name="T7" fmla="*/ 38 h 42"/>
                  <a:gd name="T8" fmla="*/ 9 w 14"/>
                  <a:gd name="T9" fmla="*/ 36 h 42"/>
                  <a:gd name="T10" fmla="*/ 9 w 14"/>
                  <a:gd name="T11" fmla="*/ 36 h 42"/>
                  <a:gd name="T12" fmla="*/ 9 w 14"/>
                  <a:gd name="T13" fmla="*/ 34 h 42"/>
                  <a:gd name="T14" fmla="*/ 9 w 14"/>
                  <a:gd name="T15" fmla="*/ 33 h 42"/>
                  <a:gd name="T16" fmla="*/ 10 w 14"/>
                  <a:gd name="T17" fmla="*/ 32 h 42"/>
                  <a:gd name="T18" fmla="*/ 10 w 14"/>
                  <a:gd name="T19" fmla="*/ 31 h 42"/>
                  <a:gd name="T20" fmla="*/ 10 w 14"/>
                  <a:gd name="T21" fmla="*/ 30 h 42"/>
                  <a:gd name="T22" fmla="*/ 10 w 14"/>
                  <a:gd name="T23" fmla="*/ 30 h 42"/>
                  <a:gd name="T24" fmla="*/ 11 w 14"/>
                  <a:gd name="T25" fmla="*/ 29 h 42"/>
                  <a:gd name="T26" fmla="*/ 11 w 14"/>
                  <a:gd name="T27" fmla="*/ 28 h 42"/>
                  <a:gd name="T28" fmla="*/ 12 w 14"/>
                  <a:gd name="T29" fmla="*/ 24 h 42"/>
                  <a:gd name="T30" fmla="*/ 11 w 14"/>
                  <a:gd name="T31" fmla="*/ 23 h 42"/>
                  <a:gd name="T32" fmla="*/ 10 w 14"/>
                  <a:gd name="T33" fmla="*/ 22 h 42"/>
                  <a:gd name="T34" fmla="*/ 9 w 14"/>
                  <a:gd name="T35" fmla="*/ 21 h 42"/>
                  <a:gd name="T36" fmla="*/ 9 w 14"/>
                  <a:gd name="T37" fmla="*/ 20 h 42"/>
                  <a:gd name="T38" fmla="*/ 8 w 14"/>
                  <a:gd name="T39" fmla="*/ 19 h 42"/>
                  <a:gd name="T40" fmla="*/ 8 w 14"/>
                  <a:gd name="T41" fmla="*/ 18 h 42"/>
                  <a:gd name="T42" fmla="*/ 8 w 14"/>
                  <a:gd name="T43" fmla="*/ 17 h 42"/>
                  <a:gd name="T44" fmla="*/ 11 w 14"/>
                  <a:gd name="T45" fmla="*/ 8 h 42"/>
                  <a:gd name="T46" fmla="*/ 12 w 14"/>
                  <a:gd name="T47" fmla="*/ 8 h 42"/>
                  <a:gd name="T48" fmla="*/ 12 w 14"/>
                  <a:gd name="T49" fmla="*/ 8 h 42"/>
                  <a:gd name="T50" fmla="*/ 14 w 14"/>
                  <a:gd name="T51" fmla="*/ 8 h 42"/>
                  <a:gd name="T52" fmla="*/ 14 w 14"/>
                  <a:gd name="T53" fmla="*/ 8 h 42"/>
                  <a:gd name="T54" fmla="*/ 14 w 14"/>
                  <a:gd name="T55" fmla="*/ 3 h 42"/>
                  <a:gd name="T56" fmla="*/ 14 w 14"/>
                  <a:gd name="T57" fmla="*/ 2 h 42"/>
                  <a:gd name="T58" fmla="*/ 10 w 14"/>
                  <a:gd name="T59" fmla="*/ 0 h 42"/>
                  <a:gd name="T60" fmla="*/ 9 w 14"/>
                  <a:gd name="T61" fmla="*/ 4 h 42"/>
                  <a:gd name="T62" fmla="*/ 0 w 14"/>
                  <a:gd name="T63" fmla="*/ 24 h 42"/>
                  <a:gd name="T64" fmla="*/ 8 w 14"/>
                  <a:gd name="T65" fmla="*/ 42 h 42"/>
                  <a:gd name="T66" fmla="*/ 8 w 14"/>
                  <a:gd name="T67"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42">
                    <a:moveTo>
                      <a:pt x="8" y="41"/>
                    </a:moveTo>
                    <a:cubicBezTo>
                      <a:pt x="8" y="41"/>
                      <a:pt x="8" y="41"/>
                      <a:pt x="8" y="41"/>
                    </a:cubicBezTo>
                    <a:cubicBezTo>
                      <a:pt x="8" y="40"/>
                      <a:pt x="8" y="40"/>
                      <a:pt x="8" y="39"/>
                    </a:cubicBezTo>
                    <a:cubicBezTo>
                      <a:pt x="8" y="39"/>
                      <a:pt x="8" y="39"/>
                      <a:pt x="8" y="38"/>
                    </a:cubicBezTo>
                    <a:cubicBezTo>
                      <a:pt x="8" y="38"/>
                      <a:pt x="8" y="37"/>
                      <a:pt x="9" y="36"/>
                    </a:cubicBezTo>
                    <a:cubicBezTo>
                      <a:pt x="9" y="36"/>
                      <a:pt x="9" y="36"/>
                      <a:pt x="9" y="36"/>
                    </a:cubicBezTo>
                    <a:cubicBezTo>
                      <a:pt x="9" y="35"/>
                      <a:pt x="9" y="35"/>
                      <a:pt x="9" y="34"/>
                    </a:cubicBezTo>
                    <a:cubicBezTo>
                      <a:pt x="9" y="34"/>
                      <a:pt x="9" y="34"/>
                      <a:pt x="9" y="33"/>
                    </a:cubicBezTo>
                    <a:cubicBezTo>
                      <a:pt x="9" y="33"/>
                      <a:pt x="9" y="32"/>
                      <a:pt x="10" y="32"/>
                    </a:cubicBezTo>
                    <a:cubicBezTo>
                      <a:pt x="10" y="32"/>
                      <a:pt x="10" y="32"/>
                      <a:pt x="10" y="31"/>
                    </a:cubicBezTo>
                    <a:cubicBezTo>
                      <a:pt x="10" y="31"/>
                      <a:pt x="10" y="31"/>
                      <a:pt x="10" y="30"/>
                    </a:cubicBezTo>
                    <a:cubicBezTo>
                      <a:pt x="10" y="30"/>
                      <a:pt x="10" y="30"/>
                      <a:pt x="10" y="30"/>
                    </a:cubicBezTo>
                    <a:cubicBezTo>
                      <a:pt x="10" y="29"/>
                      <a:pt x="11" y="29"/>
                      <a:pt x="11" y="29"/>
                    </a:cubicBezTo>
                    <a:cubicBezTo>
                      <a:pt x="11" y="29"/>
                      <a:pt x="11" y="29"/>
                      <a:pt x="11" y="28"/>
                    </a:cubicBezTo>
                    <a:cubicBezTo>
                      <a:pt x="11" y="28"/>
                      <a:pt x="12" y="27"/>
                      <a:pt x="12" y="24"/>
                    </a:cubicBezTo>
                    <a:cubicBezTo>
                      <a:pt x="12" y="24"/>
                      <a:pt x="11" y="24"/>
                      <a:pt x="11" y="23"/>
                    </a:cubicBezTo>
                    <a:cubicBezTo>
                      <a:pt x="11" y="23"/>
                      <a:pt x="10" y="22"/>
                      <a:pt x="10" y="22"/>
                    </a:cubicBezTo>
                    <a:cubicBezTo>
                      <a:pt x="10" y="22"/>
                      <a:pt x="10" y="21"/>
                      <a:pt x="9" y="21"/>
                    </a:cubicBezTo>
                    <a:cubicBezTo>
                      <a:pt x="9" y="21"/>
                      <a:pt x="9" y="20"/>
                      <a:pt x="9" y="20"/>
                    </a:cubicBezTo>
                    <a:cubicBezTo>
                      <a:pt x="9" y="19"/>
                      <a:pt x="8" y="19"/>
                      <a:pt x="8" y="19"/>
                    </a:cubicBezTo>
                    <a:cubicBezTo>
                      <a:pt x="8" y="19"/>
                      <a:pt x="8" y="18"/>
                      <a:pt x="8" y="18"/>
                    </a:cubicBezTo>
                    <a:cubicBezTo>
                      <a:pt x="8" y="18"/>
                      <a:pt x="8" y="17"/>
                      <a:pt x="8" y="17"/>
                    </a:cubicBezTo>
                    <a:cubicBezTo>
                      <a:pt x="8" y="17"/>
                      <a:pt x="8" y="9"/>
                      <a:pt x="11" y="8"/>
                    </a:cubicBezTo>
                    <a:cubicBezTo>
                      <a:pt x="11" y="8"/>
                      <a:pt x="11" y="8"/>
                      <a:pt x="12" y="8"/>
                    </a:cubicBezTo>
                    <a:cubicBezTo>
                      <a:pt x="12" y="8"/>
                      <a:pt x="12" y="8"/>
                      <a:pt x="12" y="8"/>
                    </a:cubicBezTo>
                    <a:cubicBezTo>
                      <a:pt x="13" y="8"/>
                      <a:pt x="13" y="8"/>
                      <a:pt x="14" y="8"/>
                    </a:cubicBezTo>
                    <a:cubicBezTo>
                      <a:pt x="14" y="8"/>
                      <a:pt x="14" y="8"/>
                      <a:pt x="14" y="8"/>
                    </a:cubicBezTo>
                    <a:cubicBezTo>
                      <a:pt x="14" y="6"/>
                      <a:pt x="14" y="4"/>
                      <a:pt x="14" y="3"/>
                    </a:cubicBezTo>
                    <a:cubicBezTo>
                      <a:pt x="14" y="2"/>
                      <a:pt x="14" y="2"/>
                      <a:pt x="14" y="2"/>
                    </a:cubicBezTo>
                    <a:cubicBezTo>
                      <a:pt x="10" y="0"/>
                      <a:pt x="10" y="0"/>
                      <a:pt x="10" y="0"/>
                    </a:cubicBezTo>
                    <a:cubicBezTo>
                      <a:pt x="10" y="2"/>
                      <a:pt x="9" y="3"/>
                      <a:pt x="9" y="4"/>
                    </a:cubicBezTo>
                    <a:cubicBezTo>
                      <a:pt x="8" y="10"/>
                      <a:pt x="3" y="20"/>
                      <a:pt x="0" y="24"/>
                    </a:cubicBezTo>
                    <a:cubicBezTo>
                      <a:pt x="8" y="42"/>
                      <a:pt x="8" y="42"/>
                      <a:pt x="8" y="42"/>
                    </a:cubicBezTo>
                    <a:cubicBezTo>
                      <a:pt x="8" y="42"/>
                      <a:pt x="8" y="41"/>
                      <a:pt x="8" y="4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49" name="Freeform 249">
                <a:extLst>
                  <a:ext uri="{FF2B5EF4-FFF2-40B4-BE49-F238E27FC236}">
                    <a16:creationId xmlns:a16="http://schemas.microsoft.com/office/drawing/2014/main" id="{7E516ECD-8531-4B60-8563-22427CDC8527}"/>
                  </a:ext>
                </a:extLst>
              </p:cNvPr>
              <p:cNvSpPr>
                <a:spLocks/>
              </p:cNvSpPr>
              <p:nvPr/>
            </p:nvSpPr>
            <p:spPr bwMode="auto">
              <a:xfrm>
                <a:off x="6404982" y="3332135"/>
                <a:ext cx="87605" cy="44177"/>
              </a:xfrm>
              <a:custGeom>
                <a:avLst/>
                <a:gdLst>
                  <a:gd name="T0" fmla="*/ 33 w 35"/>
                  <a:gd name="T1" fmla="*/ 0 h 18"/>
                  <a:gd name="T2" fmla="*/ 26 w 35"/>
                  <a:gd name="T3" fmla="*/ 2 h 18"/>
                  <a:gd name="T4" fmla="*/ 20 w 35"/>
                  <a:gd name="T5" fmla="*/ 4 h 18"/>
                  <a:gd name="T6" fmla="*/ 17 w 35"/>
                  <a:gd name="T7" fmla="*/ 6 h 18"/>
                  <a:gd name="T8" fmla="*/ 17 w 35"/>
                  <a:gd name="T9" fmla="*/ 6 h 18"/>
                  <a:gd name="T10" fmla="*/ 16 w 35"/>
                  <a:gd name="T11" fmla="*/ 6 h 18"/>
                  <a:gd name="T12" fmla="*/ 12 w 35"/>
                  <a:gd name="T13" fmla="*/ 5 h 18"/>
                  <a:gd name="T14" fmla="*/ 4 w 35"/>
                  <a:gd name="T15" fmla="*/ 3 h 18"/>
                  <a:gd name="T16" fmla="*/ 0 w 35"/>
                  <a:gd name="T17" fmla="*/ 3 h 18"/>
                  <a:gd name="T18" fmla="*/ 0 w 35"/>
                  <a:gd name="T19" fmla="*/ 5 h 18"/>
                  <a:gd name="T20" fmla="*/ 0 w 35"/>
                  <a:gd name="T21" fmla="*/ 5 h 18"/>
                  <a:gd name="T22" fmla="*/ 0 w 35"/>
                  <a:gd name="T23" fmla="*/ 13 h 18"/>
                  <a:gd name="T24" fmla="*/ 0 w 35"/>
                  <a:gd name="T25" fmla="*/ 14 h 18"/>
                  <a:gd name="T26" fmla="*/ 0 w 35"/>
                  <a:gd name="T27" fmla="*/ 16 h 18"/>
                  <a:gd name="T28" fmla="*/ 4 w 35"/>
                  <a:gd name="T29" fmla="*/ 15 h 18"/>
                  <a:gd name="T30" fmla="*/ 7 w 35"/>
                  <a:gd name="T31" fmla="*/ 15 h 18"/>
                  <a:gd name="T32" fmla="*/ 9 w 35"/>
                  <a:gd name="T33" fmla="*/ 18 h 18"/>
                  <a:gd name="T34" fmla="*/ 16 w 35"/>
                  <a:gd name="T35" fmla="*/ 17 h 18"/>
                  <a:gd name="T36" fmla="*/ 17 w 35"/>
                  <a:gd name="T37" fmla="*/ 17 h 18"/>
                  <a:gd name="T38" fmla="*/ 20 w 35"/>
                  <a:gd name="T39" fmla="*/ 17 h 18"/>
                  <a:gd name="T40" fmla="*/ 22 w 35"/>
                  <a:gd name="T41" fmla="*/ 18 h 18"/>
                  <a:gd name="T42" fmla="*/ 27 w 35"/>
                  <a:gd name="T43" fmla="*/ 12 h 18"/>
                  <a:gd name="T44" fmla="*/ 27 w 35"/>
                  <a:gd name="T45" fmla="*/ 10 h 18"/>
                  <a:gd name="T46" fmla="*/ 30 w 35"/>
                  <a:gd name="T47" fmla="*/ 7 h 18"/>
                  <a:gd name="T48" fmla="*/ 35 w 35"/>
                  <a:gd name="T49" fmla="*/ 3 h 18"/>
                  <a:gd name="T50" fmla="*/ 34 w 35"/>
                  <a:gd name="T51" fmla="*/ 0 h 18"/>
                  <a:gd name="T52" fmla="*/ 33 w 35"/>
                  <a:gd name="T5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8">
                    <a:moveTo>
                      <a:pt x="33" y="0"/>
                    </a:moveTo>
                    <a:cubicBezTo>
                      <a:pt x="32" y="1"/>
                      <a:pt x="30" y="2"/>
                      <a:pt x="26" y="2"/>
                    </a:cubicBezTo>
                    <a:cubicBezTo>
                      <a:pt x="24" y="2"/>
                      <a:pt x="22" y="3"/>
                      <a:pt x="20" y="4"/>
                    </a:cubicBezTo>
                    <a:cubicBezTo>
                      <a:pt x="19" y="5"/>
                      <a:pt x="18" y="6"/>
                      <a:pt x="17" y="6"/>
                    </a:cubicBezTo>
                    <a:cubicBezTo>
                      <a:pt x="17" y="6"/>
                      <a:pt x="17" y="6"/>
                      <a:pt x="17" y="6"/>
                    </a:cubicBezTo>
                    <a:cubicBezTo>
                      <a:pt x="17" y="6"/>
                      <a:pt x="17" y="6"/>
                      <a:pt x="16" y="6"/>
                    </a:cubicBezTo>
                    <a:cubicBezTo>
                      <a:pt x="15" y="6"/>
                      <a:pt x="14" y="5"/>
                      <a:pt x="12" y="5"/>
                    </a:cubicBezTo>
                    <a:cubicBezTo>
                      <a:pt x="9" y="4"/>
                      <a:pt x="6" y="3"/>
                      <a:pt x="4" y="3"/>
                    </a:cubicBezTo>
                    <a:cubicBezTo>
                      <a:pt x="3" y="3"/>
                      <a:pt x="2" y="3"/>
                      <a:pt x="0" y="3"/>
                    </a:cubicBezTo>
                    <a:cubicBezTo>
                      <a:pt x="0" y="4"/>
                      <a:pt x="0" y="4"/>
                      <a:pt x="0" y="5"/>
                    </a:cubicBezTo>
                    <a:cubicBezTo>
                      <a:pt x="0" y="5"/>
                      <a:pt x="0" y="5"/>
                      <a:pt x="0" y="5"/>
                    </a:cubicBezTo>
                    <a:cubicBezTo>
                      <a:pt x="0" y="8"/>
                      <a:pt x="0" y="10"/>
                      <a:pt x="0" y="13"/>
                    </a:cubicBezTo>
                    <a:cubicBezTo>
                      <a:pt x="0" y="13"/>
                      <a:pt x="0" y="13"/>
                      <a:pt x="0" y="14"/>
                    </a:cubicBezTo>
                    <a:cubicBezTo>
                      <a:pt x="0" y="14"/>
                      <a:pt x="0" y="15"/>
                      <a:pt x="0" y="16"/>
                    </a:cubicBezTo>
                    <a:cubicBezTo>
                      <a:pt x="2" y="15"/>
                      <a:pt x="3" y="15"/>
                      <a:pt x="4" y="15"/>
                    </a:cubicBezTo>
                    <a:cubicBezTo>
                      <a:pt x="5" y="15"/>
                      <a:pt x="6" y="15"/>
                      <a:pt x="7" y="15"/>
                    </a:cubicBezTo>
                    <a:cubicBezTo>
                      <a:pt x="8" y="16"/>
                      <a:pt x="9" y="17"/>
                      <a:pt x="9" y="18"/>
                    </a:cubicBezTo>
                    <a:cubicBezTo>
                      <a:pt x="12" y="18"/>
                      <a:pt x="15" y="17"/>
                      <a:pt x="16" y="17"/>
                    </a:cubicBezTo>
                    <a:cubicBezTo>
                      <a:pt x="16" y="17"/>
                      <a:pt x="16" y="17"/>
                      <a:pt x="17" y="17"/>
                    </a:cubicBezTo>
                    <a:cubicBezTo>
                      <a:pt x="18" y="17"/>
                      <a:pt x="19" y="17"/>
                      <a:pt x="20" y="17"/>
                    </a:cubicBezTo>
                    <a:cubicBezTo>
                      <a:pt x="21" y="17"/>
                      <a:pt x="22" y="18"/>
                      <a:pt x="22" y="18"/>
                    </a:cubicBezTo>
                    <a:cubicBezTo>
                      <a:pt x="23" y="16"/>
                      <a:pt x="24" y="12"/>
                      <a:pt x="27" y="12"/>
                    </a:cubicBezTo>
                    <a:cubicBezTo>
                      <a:pt x="27" y="12"/>
                      <a:pt x="27" y="11"/>
                      <a:pt x="27" y="10"/>
                    </a:cubicBezTo>
                    <a:cubicBezTo>
                      <a:pt x="28" y="9"/>
                      <a:pt x="28" y="7"/>
                      <a:pt x="30" y="7"/>
                    </a:cubicBezTo>
                    <a:cubicBezTo>
                      <a:pt x="31" y="6"/>
                      <a:pt x="33" y="5"/>
                      <a:pt x="35" y="3"/>
                    </a:cubicBezTo>
                    <a:cubicBezTo>
                      <a:pt x="35" y="1"/>
                      <a:pt x="34" y="0"/>
                      <a:pt x="34" y="0"/>
                    </a:cubicBezTo>
                    <a:cubicBezTo>
                      <a:pt x="34" y="0"/>
                      <a:pt x="33" y="0"/>
                      <a:pt x="33"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0" name="Freeform 250">
                <a:extLst>
                  <a:ext uri="{FF2B5EF4-FFF2-40B4-BE49-F238E27FC236}">
                    <a16:creationId xmlns:a16="http://schemas.microsoft.com/office/drawing/2014/main" id="{8965E34B-215D-4768-AF22-F617AACFAE91}"/>
                  </a:ext>
                </a:extLst>
              </p:cNvPr>
              <p:cNvSpPr>
                <a:spLocks/>
              </p:cNvSpPr>
              <p:nvPr/>
            </p:nvSpPr>
            <p:spPr bwMode="auto">
              <a:xfrm>
                <a:off x="6585432" y="3016159"/>
                <a:ext cx="84609" cy="32197"/>
              </a:xfrm>
              <a:custGeom>
                <a:avLst/>
                <a:gdLst>
                  <a:gd name="T0" fmla="*/ 15 w 34"/>
                  <a:gd name="T1" fmla="*/ 5 h 13"/>
                  <a:gd name="T2" fmla="*/ 13 w 34"/>
                  <a:gd name="T3" fmla="*/ 6 h 13"/>
                  <a:gd name="T4" fmla="*/ 14 w 34"/>
                  <a:gd name="T5" fmla="*/ 7 h 13"/>
                  <a:gd name="T6" fmla="*/ 14 w 34"/>
                  <a:gd name="T7" fmla="*/ 9 h 13"/>
                  <a:gd name="T8" fmla="*/ 11 w 34"/>
                  <a:gd name="T9" fmla="*/ 11 h 13"/>
                  <a:gd name="T10" fmla="*/ 8 w 34"/>
                  <a:gd name="T11" fmla="*/ 10 h 13"/>
                  <a:gd name="T12" fmla="*/ 6 w 34"/>
                  <a:gd name="T13" fmla="*/ 7 h 13"/>
                  <a:gd name="T14" fmla="*/ 5 w 34"/>
                  <a:gd name="T15" fmla="*/ 6 h 13"/>
                  <a:gd name="T16" fmla="*/ 1 w 34"/>
                  <a:gd name="T17" fmla="*/ 8 h 13"/>
                  <a:gd name="T18" fmla="*/ 0 w 34"/>
                  <a:gd name="T19" fmla="*/ 10 h 13"/>
                  <a:gd name="T20" fmla="*/ 2 w 34"/>
                  <a:gd name="T21" fmla="*/ 10 h 13"/>
                  <a:gd name="T22" fmla="*/ 2 w 34"/>
                  <a:gd name="T23" fmla="*/ 11 h 13"/>
                  <a:gd name="T24" fmla="*/ 3 w 34"/>
                  <a:gd name="T25" fmla="*/ 11 h 13"/>
                  <a:gd name="T26" fmla="*/ 4 w 34"/>
                  <a:gd name="T27" fmla="*/ 11 h 13"/>
                  <a:gd name="T28" fmla="*/ 4 w 34"/>
                  <a:gd name="T29" fmla="*/ 11 h 13"/>
                  <a:gd name="T30" fmla="*/ 5 w 34"/>
                  <a:gd name="T31" fmla="*/ 12 h 13"/>
                  <a:gd name="T32" fmla="*/ 26 w 34"/>
                  <a:gd name="T33" fmla="*/ 13 h 13"/>
                  <a:gd name="T34" fmla="*/ 30 w 34"/>
                  <a:gd name="T35" fmla="*/ 13 h 13"/>
                  <a:gd name="T36" fmla="*/ 30 w 34"/>
                  <a:gd name="T37" fmla="*/ 13 h 13"/>
                  <a:gd name="T38" fmla="*/ 33 w 34"/>
                  <a:gd name="T39" fmla="*/ 13 h 13"/>
                  <a:gd name="T40" fmla="*/ 33 w 34"/>
                  <a:gd name="T41" fmla="*/ 13 h 13"/>
                  <a:gd name="T42" fmla="*/ 33 w 34"/>
                  <a:gd name="T43" fmla="*/ 9 h 13"/>
                  <a:gd name="T44" fmla="*/ 34 w 34"/>
                  <a:gd name="T45" fmla="*/ 6 h 13"/>
                  <a:gd name="T46" fmla="*/ 29 w 34"/>
                  <a:gd name="T47" fmla="*/ 3 h 13"/>
                  <a:gd name="T48" fmla="*/ 27 w 34"/>
                  <a:gd name="T49" fmla="*/ 4 h 13"/>
                  <a:gd name="T50" fmla="*/ 21 w 34"/>
                  <a:gd name="T51" fmla="*/ 1 h 13"/>
                  <a:gd name="T52" fmla="*/ 19 w 34"/>
                  <a:gd name="T53" fmla="*/ 0 h 13"/>
                  <a:gd name="T54" fmla="*/ 17 w 34"/>
                  <a:gd name="T55" fmla="*/ 0 h 13"/>
                  <a:gd name="T56" fmla="*/ 17 w 34"/>
                  <a:gd name="T57" fmla="*/ 1 h 13"/>
                  <a:gd name="T58" fmla="*/ 15 w 34"/>
                  <a:gd name="T5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13">
                    <a:moveTo>
                      <a:pt x="15" y="5"/>
                    </a:moveTo>
                    <a:cubicBezTo>
                      <a:pt x="14" y="5"/>
                      <a:pt x="13" y="6"/>
                      <a:pt x="13" y="6"/>
                    </a:cubicBezTo>
                    <a:cubicBezTo>
                      <a:pt x="13" y="6"/>
                      <a:pt x="13" y="6"/>
                      <a:pt x="14" y="7"/>
                    </a:cubicBezTo>
                    <a:cubicBezTo>
                      <a:pt x="14" y="8"/>
                      <a:pt x="14" y="9"/>
                      <a:pt x="14" y="9"/>
                    </a:cubicBezTo>
                    <a:cubicBezTo>
                      <a:pt x="14" y="10"/>
                      <a:pt x="12" y="11"/>
                      <a:pt x="11" y="11"/>
                    </a:cubicBezTo>
                    <a:cubicBezTo>
                      <a:pt x="10" y="11"/>
                      <a:pt x="9" y="11"/>
                      <a:pt x="8" y="10"/>
                    </a:cubicBezTo>
                    <a:cubicBezTo>
                      <a:pt x="7" y="9"/>
                      <a:pt x="6" y="8"/>
                      <a:pt x="6" y="7"/>
                    </a:cubicBezTo>
                    <a:cubicBezTo>
                      <a:pt x="6" y="7"/>
                      <a:pt x="5" y="6"/>
                      <a:pt x="5" y="6"/>
                    </a:cubicBezTo>
                    <a:cubicBezTo>
                      <a:pt x="3" y="6"/>
                      <a:pt x="1" y="7"/>
                      <a:pt x="1" y="8"/>
                    </a:cubicBezTo>
                    <a:cubicBezTo>
                      <a:pt x="1" y="8"/>
                      <a:pt x="1" y="9"/>
                      <a:pt x="0" y="10"/>
                    </a:cubicBezTo>
                    <a:cubicBezTo>
                      <a:pt x="1" y="10"/>
                      <a:pt x="1" y="10"/>
                      <a:pt x="2" y="10"/>
                    </a:cubicBezTo>
                    <a:cubicBezTo>
                      <a:pt x="2" y="10"/>
                      <a:pt x="2" y="11"/>
                      <a:pt x="2" y="11"/>
                    </a:cubicBezTo>
                    <a:cubicBezTo>
                      <a:pt x="3" y="11"/>
                      <a:pt x="3" y="11"/>
                      <a:pt x="3" y="11"/>
                    </a:cubicBezTo>
                    <a:cubicBezTo>
                      <a:pt x="3" y="11"/>
                      <a:pt x="4" y="11"/>
                      <a:pt x="4" y="11"/>
                    </a:cubicBezTo>
                    <a:cubicBezTo>
                      <a:pt x="4" y="11"/>
                      <a:pt x="4" y="11"/>
                      <a:pt x="4" y="11"/>
                    </a:cubicBezTo>
                    <a:cubicBezTo>
                      <a:pt x="5" y="11"/>
                      <a:pt x="5" y="12"/>
                      <a:pt x="5" y="12"/>
                    </a:cubicBezTo>
                    <a:cubicBezTo>
                      <a:pt x="6" y="12"/>
                      <a:pt x="17" y="13"/>
                      <a:pt x="26" y="13"/>
                    </a:cubicBezTo>
                    <a:cubicBezTo>
                      <a:pt x="28" y="13"/>
                      <a:pt x="29" y="13"/>
                      <a:pt x="30" y="13"/>
                    </a:cubicBezTo>
                    <a:cubicBezTo>
                      <a:pt x="30" y="13"/>
                      <a:pt x="30" y="13"/>
                      <a:pt x="30" y="13"/>
                    </a:cubicBezTo>
                    <a:cubicBezTo>
                      <a:pt x="31" y="13"/>
                      <a:pt x="32" y="13"/>
                      <a:pt x="33" y="13"/>
                    </a:cubicBezTo>
                    <a:cubicBezTo>
                      <a:pt x="33" y="13"/>
                      <a:pt x="33" y="13"/>
                      <a:pt x="33" y="13"/>
                    </a:cubicBezTo>
                    <a:cubicBezTo>
                      <a:pt x="33" y="12"/>
                      <a:pt x="33" y="11"/>
                      <a:pt x="33" y="9"/>
                    </a:cubicBezTo>
                    <a:cubicBezTo>
                      <a:pt x="33" y="8"/>
                      <a:pt x="34" y="7"/>
                      <a:pt x="34" y="6"/>
                    </a:cubicBezTo>
                    <a:cubicBezTo>
                      <a:pt x="34" y="5"/>
                      <a:pt x="31" y="3"/>
                      <a:pt x="29" y="3"/>
                    </a:cubicBezTo>
                    <a:cubicBezTo>
                      <a:pt x="28" y="4"/>
                      <a:pt x="28" y="4"/>
                      <a:pt x="27" y="4"/>
                    </a:cubicBezTo>
                    <a:cubicBezTo>
                      <a:pt x="25" y="4"/>
                      <a:pt x="22" y="2"/>
                      <a:pt x="21" y="1"/>
                    </a:cubicBezTo>
                    <a:cubicBezTo>
                      <a:pt x="21" y="0"/>
                      <a:pt x="20" y="0"/>
                      <a:pt x="19" y="0"/>
                    </a:cubicBezTo>
                    <a:cubicBezTo>
                      <a:pt x="18" y="0"/>
                      <a:pt x="18" y="0"/>
                      <a:pt x="17" y="0"/>
                    </a:cubicBezTo>
                    <a:cubicBezTo>
                      <a:pt x="17" y="0"/>
                      <a:pt x="17" y="1"/>
                      <a:pt x="17" y="1"/>
                    </a:cubicBezTo>
                    <a:cubicBezTo>
                      <a:pt x="18" y="3"/>
                      <a:pt x="16" y="4"/>
                      <a:pt x="15" y="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1" name="Freeform 251">
                <a:extLst>
                  <a:ext uri="{FF2B5EF4-FFF2-40B4-BE49-F238E27FC236}">
                    <a16:creationId xmlns:a16="http://schemas.microsoft.com/office/drawing/2014/main" id="{DA67BBA2-C0D7-4366-B1CB-0816E5B515D2}"/>
                  </a:ext>
                </a:extLst>
              </p:cNvPr>
              <p:cNvSpPr>
                <a:spLocks/>
              </p:cNvSpPr>
              <p:nvPr/>
            </p:nvSpPr>
            <p:spPr bwMode="auto">
              <a:xfrm>
                <a:off x="6266462" y="2921814"/>
                <a:ext cx="77871" cy="111565"/>
              </a:xfrm>
              <a:custGeom>
                <a:avLst/>
                <a:gdLst>
                  <a:gd name="T0" fmla="*/ 9 w 31"/>
                  <a:gd name="T1" fmla="*/ 44 h 45"/>
                  <a:gd name="T2" fmla="*/ 10 w 31"/>
                  <a:gd name="T3" fmla="*/ 44 h 45"/>
                  <a:gd name="T4" fmla="*/ 11 w 31"/>
                  <a:gd name="T5" fmla="*/ 44 h 45"/>
                  <a:gd name="T6" fmla="*/ 12 w 31"/>
                  <a:gd name="T7" fmla="*/ 44 h 45"/>
                  <a:gd name="T8" fmla="*/ 12 w 31"/>
                  <a:gd name="T9" fmla="*/ 44 h 45"/>
                  <a:gd name="T10" fmla="*/ 13 w 31"/>
                  <a:gd name="T11" fmla="*/ 44 h 45"/>
                  <a:gd name="T12" fmla="*/ 14 w 31"/>
                  <a:gd name="T13" fmla="*/ 44 h 45"/>
                  <a:gd name="T14" fmla="*/ 15 w 31"/>
                  <a:gd name="T15" fmla="*/ 44 h 45"/>
                  <a:gd name="T16" fmla="*/ 15 w 31"/>
                  <a:gd name="T17" fmla="*/ 44 h 45"/>
                  <a:gd name="T18" fmla="*/ 16 w 31"/>
                  <a:gd name="T19" fmla="*/ 45 h 45"/>
                  <a:gd name="T20" fmla="*/ 16 w 31"/>
                  <a:gd name="T21" fmla="*/ 45 h 45"/>
                  <a:gd name="T22" fmla="*/ 17 w 31"/>
                  <a:gd name="T23" fmla="*/ 45 h 45"/>
                  <a:gd name="T24" fmla="*/ 18 w 31"/>
                  <a:gd name="T25" fmla="*/ 45 h 45"/>
                  <a:gd name="T26" fmla="*/ 18 w 31"/>
                  <a:gd name="T27" fmla="*/ 45 h 45"/>
                  <a:gd name="T28" fmla="*/ 18 w 31"/>
                  <a:gd name="T29" fmla="*/ 45 h 45"/>
                  <a:gd name="T30" fmla="*/ 19 w 31"/>
                  <a:gd name="T31" fmla="*/ 45 h 45"/>
                  <a:gd name="T32" fmla="*/ 18 w 31"/>
                  <a:gd name="T33" fmla="*/ 44 h 45"/>
                  <a:gd name="T34" fmla="*/ 16 w 31"/>
                  <a:gd name="T35" fmla="*/ 40 h 45"/>
                  <a:gd name="T36" fmla="*/ 18 w 31"/>
                  <a:gd name="T37" fmla="*/ 37 h 45"/>
                  <a:gd name="T38" fmla="*/ 23 w 31"/>
                  <a:gd name="T39" fmla="*/ 40 h 45"/>
                  <a:gd name="T40" fmla="*/ 27 w 31"/>
                  <a:gd name="T41" fmla="*/ 41 h 45"/>
                  <a:gd name="T42" fmla="*/ 29 w 31"/>
                  <a:gd name="T43" fmla="*/ 40 h 45"/>
                  <a:gd name="T44" fmla="*/ 28 w 31"/>
                  <a:gd name="T45" fmla="*/ 35 h 45"/>
                  <a:gd name="T46" fmla="*/ 27 w 31"/>
                  <a:gd name="T47" fmla="*/ 35 h 45"/>
                  <a:gd name="T48" fmla="*/ 20 w 31"/>
                  <a:gd name="T49" fmla="*/ 34 h 45"/>
                  <a:gd name="T50" fmla="*/ 22 w 31"/>
                  <a:gd name="T51" fmla="*/ 29 h 45"/>
                  <a:gd name="T52" fmla="*/ 23 w 31"/>
                  <a:gd name="T53" fmla="*/ 26 h 45"/>
                  <a:gd name="T54" fmla="*/ 28 w 31"/>
                  <a:gd name="T55" fmla="*/ 23 h 45"/>
                  <a:gd name="T56" fmla="*/ 31 w 31"/>
                  <a:gd name="T57" fmla="*/ 22 h 45"/>
                  <a:gd name="T58" fmla="*/ 26 w 31"/>
                  <a:gd name="T59" fmla="*/ 18 h 45"/>
                  <a:gd name="T60" fmla="*/ 24 w 31"/>
                  <a:gd name="T61" fmla="*/ 14 h 45"/>
                  <a:gd name="T62" fmla="*/ 25 w 31"/>
                  <a:gd name="T63" fmla="*/ 8 h 45"/>
                  <a:gd name="T64" fmla="*/ 27 w 31"/>
                  <a:gd name="T65" fmla="*/ 3 h 45"/>
                  <a:gd name="T66" fmla="*/ 26 w 31"/>
                  <a:gd name="T67" fmla="*/ 0 h 45"/>
                  <a:gd name="T68" fmla="*/ 25 w 31"/>
                  <a:gd name="T69" fmla="*/ 0 h 45"/>
                  <a:gd name="T70" fmla="*/ 20 w 31"/>
                  <a:gd name="T71" fmla="*/ 4 h 45"/>
                  <a:gd name="T72" fmla="*/ 14 w 31"/>
                  <a:gd name="T73" fmla="*/ 8 h 45"/>
                  <a:gd name="T74" fmla="*/ 13 w 31"/>
                  <a:gd name="T75" fmla="*/ 8 h 45"/>
                  <a:gd name="T76" fmla="*/ 13 w 31"/>
                  <a:gd name="T77" fmla="*/ 9 h 45"/>
                  <a:gd name="T78" fmla="*/ 13 w 31"/>
                  <a:gd name="T79" fmla="*/ 13 h 45"/>
                  <a:gd name="T80" fmla="*/ 12 w 31"/>
                  <a:gd name="T81" fmla="*/ 14 h 45"/>
                  <a:gd name="T82" fmla="*/ 9 w 31"/>
                  <a:gd name="T83" fmla="*/ 12 h 45"/>
                  <a:gd name="T84" fmla="*/ 6 w 31"/>
                  <a:gd name="T85" fmla="*/ 10 h 45"/>
                  <a:gd name="T86" fmla="*/ 6 w 31"/>
                  <a:gd name="T87" fmla="*/ 10 h 45"/>
                  <a:gd name="T88" fmla="*/ 3 w 31"/>
                  <a:gd name="T89" fmla="*/ 14 h 45"/>
                  <a:gd name="T90" fmla="*/ 1 w 31"/>
                  <a:gd name="T91" fmla="*/ 18 h 45"/>
                  <a:gd name="T92" fmla="*/ 1 w 31"/>
                  <a:gd name="T93" fmla="*/ 29 h 45"/>
                  <a:gd name="T94" fmla="*/ 2 w 31"/>
                  <a:gd name="T95" fmla="*/ 30 h 45"/>
                  <a:gd name="T96" fmla="*/ 4 w 31"/>
                  <a:gd name="T97" fmla="*/ 34 h 45"/>
                  <a:gd name="T98" fmla="*/ 6 w 31"/>
                  <a:gd name="T99" fmla="*/ 40 h 45"/>
                  <a:gd name="T100" fmla="*/ 7 w 31"/>
                  <a:gd name="T101" fmla="*/ 44 h 45"/>
                  <a:gd name="T102" fmla="*/ 8 w 31"/>
                  <a:gd name="T103" fmla="*/ 44 h 45"/>
                  <a:gd name="T104" fmla="*/ 8 w 31"/>
                  <a:gd name="T105" fmla="*/ 44 h 45"/>
                  <a:gd name="T106" fmla="*/ 9 w 31"/>
                  <a:gd name="T107" fmla="*/ 44 h 45"/>
                  <a:gd name="T108" fmla="*/ 9 w 31"/>
                  <a:gd name="T109"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45">
                    <a:moveTo>
                      <a:pt x="9" y="44"/>
                    </a:moveTo>
                    <a:cubicBezTo>
                      <a:pt x="10" y="44"/>
                      <a:pt x="10" y="44"/>
                      <a:pt x="10" y="44"/>
                    </a:cubicBezTo>
                    <a:cubicBezTo>
                      <a:pt x="10" y="44"/>
                      <a:pt x="11" y="44"/>
                      <a:pt x="11" y="44"/>
                    </a:cubicBezTo>
                    <a:cubicBezTo>
                      <a:pt x="11" y="44"/>
                      <a:pt x="11" y="44"/>
                      <a:pt x="12" y="44"/>
                    </a:cubicBezTo>
                    <a:cubicBezTo>
                      <a:pt x="12" y="44"/>
                      <a:pt x="12" y="44"/>
                      <a:pt x="12" y="44"/>
                    </a:cubicBezTo>
                    <a:cubicBezTo>
                      <a:pt x="13" y="44"/>
                      <a:pt x="13" y="44"/>
                      <a:pt x="13" y="44"/>
                    </a:cubicBezTo>
                    <a:cubicBezTo>
                      <a:pt x="13" y="44"/>
                      <a:pt x="14" y="44"/>
                      <a:pt x="14" y="44"/>
                    </a:cubicBezTo>
                    <a:cubicBezTo>
                      <a:pt x="14" y="44"/>
                      <a:pt x="14" y="44"/>
                      <a:pt x="15" y="44"/>
                    </a:cubicBezTo>
                    <a:cubicBezTo>
                      <a:pt x="15" y="44"/>
                      <a:pt x="15" y="44"/>
                      <a:pt x="15" y="44"/>
                    </a:cubicBezTo>
                    <a:cubicBezTo>
                      <a:pt x="15" y="44"/>
                      <a:pt x="16" y="45"/>
                      <a:pt x="16" y="45"/>
                    </a:cubicBezTo>
                    <a:cubicBezTo>
                      <a:pt x="16" y="45"/>
                      <a:pt x="16" y="45"/>
                      <a:pt x="16" y="45"/>
                    </a:cubicBezTo>
                    <a:cubicBezTo>
                      <a:pt x="17" y="45"/>
                      <a:pt x="17" y="45"/>
                      <a:pt x="17" y="45"/>
                    </a:cubicBezTo>
                    <a:cubicBezTo>
                      <a:pt x="17" y="45"/>
                      <a:pt x="17" y="45"/>
                      <a:pt x="18" y="45"/>
                    </a:cubicBezTo>
                    <a:cubicBezTo>
                      <a:pt x="18" y="45"/>
                      <a:pt x="18" y="45"/>
                      <a:pt x="18" y="45"/>
                    </a:cubicBezTo>
                    <a:cubicBezTo>
                      <a:pt x="18" y="45"/>
                      <a:pt x="18" y="45"/>
                      <a:pt x="18" y="45"/>
                    </a:cubicBezTo>
                    <a:cubicBezTo>
                      <a:pt x="19" y="45"/>
                      <a:pt x="19" y="45"/>
                      <a:pt x="19" y="45"/>
                    </a:cubicBezTo>
                    <a:cubicBezTo>
                      <a:pt x="19" y="45"/>
                      <a:pt x="18" y="44"/>
                      <a:pt x="18" y="44"/>
                    </a:cubicBezTo>
                    <a:cubicBezTo>
                      <a:pt x="17" y="42"/>
                      <a:pt x="15" y="41"/>
                      <a:pt x="16" y="40"/>
                    </a:cubicBezTo>
                    <a:cubicBezTo>
                      <a:pt x="16" y="38"/>
                      <a:pt x="17" y="37"/>
                      <a:pt x="18" y="37"/>
                    </a:cubicBezTo>
                    <a:cubicBezTo>
                      <a:pt x="20" y="37"/>
                      <a:pt x="22" y="39"/>
                      <a:pt x="23" y="40"/>
                    </a:cubicBezTo>
                    <a:cubicBezTo>
                      <a:pt x="24" y="41"/>
                      <a:pt x="26" y="41"/>
                      <a:pt x="27" y="41"/>
                    </a:cubicBezTo>
                    <a:cubicBezTo>
                      <a:pt x="28" y="41"/>
                      <a:pt x="29" y="41"/>
                      <a:pt x="29" y="40"/>
                    </a:cubicBezTo>
                    <a:cubicBezTo>
                      <a:pt x="30" y="40"/>
                      <a:pt x="29" y="36"/>
                      <a:pt x="28" y="35"/>
                    </a:cubicBezTo>
                    <a:cubicBezTo>
                      <a:pt x="28" y="34"/>
                      <a:pt x="27" y="34"/>
                      <a:pt x="27" y="35"/>
                    </a:cubicBezTo>
                    <a:cubicBezTo>
                      <a:pt x="23" y="37"/>
                      <a:pt x="22" y="35"/>
                      <a:pt x="20" y="34"/>
                    </a:cubicBezTo>
                    <a:cubicBezTo>
                      <a:pt x="19" y="32"/>
                      <a:pt x="21" y="30"/>
                      <a:pt x="22" y="29"/>
                    </a:cubicBezTo>
                    <a:cubicBezTo>
                      <a:pt x="22" y="28"/>
                      <a:pt x="23" y="27"/>
                      <a:pt x="23" y="26"/>
                    </a:cubicBezTo>
                    <a:cubicBezTo>
                      <a:pt x="24" y="24"/>
                      <a:pt x="26" y="23"/>
                      <a:pt x="28" y="23"/>
                    </a:cubicBezTo>
                    <a:cubicBezTo>
                      <a:pt x="29" y="23"/>
                      <a:pt x="30" y="22"/>
                      <a:pt x="31" y="22"/>
                    </a:cubicBezTo>
                    <a:cubicBezTo>
                      <a:pt x="31" y="22"/>
                      <a:pt x="31" y="20"/>
                      <a:pt x="26" y="18"/>
                    </a:cubicBezTo>
                    <a:cubicBezTo>
                      <a:pt x="24" y="17"/>
                      <a:pt x="24" y="14"/>
                      <a:pt x="24" y="14"/>
                    </a:cubicBezTo>
                    <a:cubicBezTo>
                      <a:pt x="24" y="12"/>
                      <a:pt x="24" y="9"/>
                      <a:pt x="25" y="8"/>
                    </a:cubicBezTo>
                    <a:cubicBezTo>
                      <a:pt x="26" y="8"/>
                      <a:pt x="27" y="5"/>
                      <a:pt x="27" y="3"/>
                    </a:cubicBezTo>
                    <a:cubicBezTo>
                      <a:pt x="27" y="1"/>
                      <a:pt x="27" y="0"/>
                      <a:pt x="26" y="0"/>
                    </a:cubicBezTo>
                    <a:cubicBezTo>
                      <a:pt x="26" y="0"/>
                      <a:pt x="26" y="0"/>
                      <a:pt x="25" y="0"/>
                    </a:cubicBezTo>
                    <a:cubicBezTo>
                      <a:pt x="23" y="0"/>
                      <a:pt x="20" y="1"/>
                      <a:pt x="20" y="4"/>
                    </a:cubicBezTo>
                    <a:cubicBezTo>
                      <a:pt x="19" y="8"/>
                      <a:pt x="16" y="8"/>
                      <a:pt x="14" y="8"/>
                    </a:cubicBezTo>
                    <a:cubicBezTo>
                      <a:pt x="14" y="8"/>
                      <a:pt x="13" y="8"/>
                      <a:pt x="13" y="8"/>
                    </a:cubicBezTo>
                    <a:cubicBezTo>
                      <a:pt x="13" y="8"/>
                      <a:pt x="13" y="8"/>
                      <a:pt x="13" y="9"/>
                    </a:cubicBezTo>
                    <a:cubicBezTo>
                      <a:pt x="14" y="9"/>
                      <a:pt x="15" y="11"/>
                      <a:pt x="13" y="13"/>
                    </a:cubicBezTo>
                    <a:cubicBezTo>
                      <a:pt x="13" y="14"/>
                      <a:pt x="12" y="14"/>
                      <a:pt x="12" y="14"/>
                    </a:cubicBezTo>
                    <a:cubicBezTo>
                      <a:pt x="11" y="14"/>
                      <a:pt x="10" y="13"/>
                      <a:pt x="9" y="12"/>
                    </a:cubicBezTo>
                    <a:cubicBezTo>
                      <a:pt x="8" y="11"/>
                      <a:pt x="7" y="10"/>
                      <a:pt x="6" y="10"/>
                    </a:cubicBezTo>
                    <a:cubicBezTo>
                      <a:pt x="6" y="10"/>
                      <a:pt x="6" y="10"/>
                      <a:pt x="6" y="10"/>
                    </a:cubicBezTo>
                    <a:cubicBezTo>
                      <a:pt x="5" y="10"/>
                      <a:pt x="4" y="12"/>
                      <a:pt x="3" y="14"/>
                    </a:cubicBezTo>
                    <a:cubicBezTo>
                      <a:pt x="3" y="15"/>
                      <a:pt x="2" y="17"/>
                      <a:pt x="1" y="18"/>
                    </a:cubicBezTo>
                    <a:cubicBezTo>
                      <a:pt x="0" y="20"/>
                      <a:pt x="1" y="26"/>
                      <a:pt x="1" y="29"/>
                    </a:cubicBezTo>
                    <a:cubicBezTo>
                      <a:pt x="2" y="30"/>
                      <a:pt x="2" y="30"/>
                      <a:pt x="2" y="30"/>
                    </a:cubicBezTo>
                    <a:cubicBezTo>
                      <a:pt x="2" y="31"/>
                      <a:pt x="3" y="33"/>
                      <a:pt x="4" y="34"/>
                    </a:cubicBezTo>
                    <a:cubicBezTo>
                      <a:pt x="5" y="36"/>
                      <a:pt x="7" y="38"/>
                      <a:pt x="6" y="40"/>
                    </a:cubicBezTo>
                    <a:cubicBezTo>
                      <a:pt x="6" y="41"/>
                      <a:pt x="6" y="42"/>
                      <a:pt x="7" y="44"/>
                    </a:cubicBezTo>
                    <a:cubicBezTo>
                      <a:pt x="7" y="44"/>
                      <a:pt x="7" y="44"/>
                      <a:pt x="8" y="44"/>
                    </a:cubicBezTo>
                    <a:cubicBezTo>
                      <a:pt x="8" y="44"/>
                      <a:pt x="8" y="44"/>
                      <a:pt x="8" y="44"/>
                    </a:cubicBezTo>
                    <a:cubicBezTo>
                      <a:pt x="8" y="44"/>
                      <a:pt x="9" y="44"/>
                      <a:pt x="9" y="44"/>
                    </a:cubicBezTo>
                    <a:cubicBezTo>
                      <a:pt x="9" y="44"/>
                      <a:pt x="9" y="44"/>
                      <a:pt x="9" y="4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2" name="Freeform 252">
                <a:extLst>
                  <a:ext uri="{FF2B5EF4-FFF2-40B4-BE49-F238E27FC236}">
                    <a16:creationId xmlns:a16="http://schemas.microsoft.com/office/drawing/2014/main" id="{06D3D237-A470-4718-97A8-CF616C9DC20F}"/>
                  </a:ext>
                </a:extLst>
              </p:cNvPr>
              <p:cNvSpPr>
                <a:spLocks/>
              </p:cNvSpPr>
              <p:nvPr/>
            </p:nvSpPr>
            <p:spPr bwMode="auto">
              <a:xfrm>
                <a:off x="7492928" y="4001525"/>
                <a:ext cx="127288" cy="101083"/>
              </a:xfrm>
              <a:custGeom>
                <a:avLst/>
                <a:gdLst>
                  <a:gd name="T0" fmla="*/ 43 w 51"/>
                  <a:gd name="T1" fmla="*/ 23 h 41"/>
                  <a:gd name="T2" fmla="*/ 43 w 51"/>
                  <a:gd name="T3" fmla="*/ 14 h 41"/>
                  <a:gd name="T4" fmla="*/ 48 w 51"/>
                  <a:gd name="T5" fmla="*/ 14 h 41"/>
                  <a:gd name="T6" fmla="*/ 51 w 51"/>
                  <a:gd name="T7" fmla="*/ 12 h 41"/>
                  <a:gd name="T8" fmla="*/ 50 w 51"/>
                  <a:gd name="T9" fmla="*/ 5 h 41"/>
                  <a:gd name="T10" fmla="*/ 49 w 51"/>
                  <a:gd name="T11" fmla="*/ 0 h 41"/>
                  <a:gd name="T12" fmla="*/ 37 w 51"/>
                  <a:gd name="T13" fmla="*/ 14 h 41"/>
                  <a:gd name="T14" fmla="*/ 18 w 51"/>
                  <a:gd name="T15" fmla="*/ 25 h 41"/>
                  <a:gd name="T16" fmla="*/ 14 w 51"/>
                  <a:gd name="T17" fmla="*/ 25 h 41"/>
                  <a:gd name="T18" fmla="*/ 11 w 51"/>
                  <a:gd name="T19" fmla="*/ 24 h 41"/>
                  <a:gd name="T20" fmla="*/ 3 w 51"/>
                  <a:gd name="T21" fmla="*/ 27 h 41"/>
                  <a:gd name="T22" fmla="*/ 2 w 51"/>
                  <a:gd name="T23" fmla="*/ 28 h 41"/>
                  <a:gd name="T24" fmla="*/ 0 w 51"/>
                  <a:gd name="T25" fmla="*/ 28 h 41"/>
                  <a:gd name="T26" fmla="*/ 0 w 51"/>
                  <a:gd name="T27" fmla="*/ 29 h 41"/>
                  <a:gd name="T28" fmla="*/ 1 w 51"/>
                  <a:gd name="T29" fmla="*/ 29 h 41"/>
                  <a:gd name="T30" fmla="*/ 1 w 51"/>
                  <a:gd name="T31" fmla="*/ 31 h 41"/>
                  <a:gd name="T32" fmla="*/ 2 w 51"/>
                  <a:gd name="T33" fmla="*/ 31 h 41"/>
                  <a:gd name="T34" fmla="*/ 2 w 51"/>
                  <a:gd name="T35" fmla="*/ 32 h 41"/>
                  <a:gd name="T36" fmla="*/ 3 w 51"/>
                  <a:gd name="T37" fmla="*/ 33 h 41"/>
                  <a:gd name="T38" fmla="*/ 3 w 51"/>
                  <a:gd name="T39" fmla="*/ 34 h 41"/>
                  <a:gd name="T40" fmla="*/ 4 w 51"/>
                  <a:gd name="T41" fmla="*/ 34 h 41"/>
                  <a:gd name="T42" fmla="*/ 5 w 51"/>
                  <a:gd name="T43" fmla="*/ 35 h 41"/>
                  <a:gd name="T44" fmla="*/ 5 w 51"/>
                  <a:gd name="T45" fmla="*/ 36 h 41"/>
                  <a:gd name="T46" fmla="*/ 6 w 51"/>
                  <a:gd name="T47" fmla="*/ 36 h 41"/>
                  <a:gd name="T48" fmla="*/ 6 w 51"/>
                  <a:gd name="T49" fmla="*/ 37 h 41"/>
                  <a:gd name="T50" fmla="*/ 7 w 51"/>
                  <a:gd name="T51" fmla="*/ 37 h 41"/>
                  <a:gd name="T52" fmla="*/ 7 w 51"/>
                  <a:gd name="T53" fmla="*/ 37 h 41"/>
                  <a:gd name="T54" fmla="*/ 8 w 51"/>
                  <a:gd name="T55" fmla="*/ 38 h 41"/>
                  <a:gd name="T56" fmla="*/ 8 w 51"/>
                  <a:gd name="T57" fmla="*/ 38 h 41"/>
                  <a:gd name="T58" fmla="*/ 9 w 51"/>
                  <a:gd name="T59" fmla="*/ 38 h 41"/>
                  <a:gd name="T60" fmla="*/ 9 w 51"/>
                  <a:gd name="T61" fmla="*/ 38 h 41"/>
                  <a:gd name="T62" fmla="*/ 10 w 51"/>
                  <a:gd name="T63" fmla="*/ 38 h 41"/>
                  <a:gd name="T64" fmla="*/ 10 w 51"/>
                  <a:gd name="T65" fmla="*/ 38 h 41"/>
                  <a:gd name="T66" fmla="*/ 11 w 51"/>
                  <a:gd name="T67" fmla="*/ 39 h 41"/>
                  <a:gd name="T68" fmla="*/ 11 w 51"/>
                  <a:gd name="T69" fmla="*/ 39 h 41"/>
                  <a:gd name="T70" fmla="*/ 33 w 51"/>
                  <a:gd name="T71" fmla="*/ 41 h 41"/>
                  <a:gd name="T72" fmla="*/ 36 w 51"/>
                  <a:gd name="T73" fmla="*/ 32 h 41"/>
                  <a:gd name="T74" fmla="*/ 43 w 51"/>
                  <a:gd name="T75"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41">
                    <a:moveTo>
                      <a:pt x="43" y="23"/>
                    </a:moveTo>
                    <a:cubicBezTo>
                      <a:pt x="43" y="14"/>
                      <a:pt x="43" y="14"/>
                      <a:pt x="43" y="14"/>
                    </a:cubicBezTo>
                    <a:cubicBezTo>
                      <a:pt x="48" y="14"/>
                      <a:pt x="48" y="14"/>
                      <a:pt x="48" y="14"/>
                    </a:cubicBezTo>
                    <a:cubicBezTo>
                      <a:pt x="51" y="12"/>
                      <a:pt x="51" y="12"/>
                      <a:pt x="51" y="12"/>
                    </a:cubicBezTo>
                    <a:cubicBezTo>
                      <a:pt x="51" y="10"/>
                      <a:pt x="50" y="7"/>
                      <a:pt x="50" y="5"/>
                    </a:cubicBezTo>
                    <a:cubicBezTo>
                      <a:pt x="50" y="3"/>
                      <a:pt x="49" y="1"/>
                      <a:pt x="49" y="0"/>
                    </a:cubicBezTo>
                    <a:cubicBezTo>
                      <a:pt x="47" y="1"/>
                      <a:pt x="40" y="8"/>
                      <a:pt x="37" y="14"/>
                    </a:cubicBezTo>
                    <a:cubicBezTo>
                      <a:pt x="34" y="20"/>
                      <a:pt x="25" y="25"/>
                      <a:pt x="18" y="25"/>
                    </a:cubicBezTo>
                    <a:cubicBezTo>
                      <a:pt x="17" y="25"/>
                      <a:pt x="15" y="25"/>
                      <a:pt x="14" y="25"/>
                    </a:cubicBezTo>
                    <a:cubicBezTo>
                      <a:pt x="13" y="25"/>
                      <a:pt x="12" y="24"/>
                      <a:pt x="11" y="24"/>
                    </a:cubicBezTo>
                    <a:cubicBezTo>
                      <a:pt x="7" y="24"/>
                      <a:pt x="4" y="26"/>
                      <a:pt x="3" y="27"/>
                    </a:cubicBezTo>
                    <a:cubicBezTo>
                      <a:pt x="2" y="28"/>
                      <a:pt x="2" y="28"/>
                      <a:pt x="2" y="28"/>
                    </a:cubicBezTo>
                    <a:cubicBezTo>
                      <a:pt x="1" y="28"/>
                      <a:pt x="1" y="29"/>
                      <a:pt x="0" y="28"/>
                    </a:cubicBezTo>
                    <a:cubicBezTo>
                      <a:pt x="0" y="29"/>
                      <a:pt x="0" y="29"/>
                      <a:pt x="0" y="29"/>
                    </a:cubicBezTo>
                    <a:cubicBezTo>
                      <a:pt x="0" y="29"/>
                      <a:pt x="1" y="29"/>
                      <a:pt x="1" y="29"/>
                    </a:cubicBezTo>
                    <a:cubicBezTo>
                      <a:pt x="1" y="30"/>
                      <a:pt x="1" y="30"/>
                      <a:pt x="1" y="31"/>
                    </a:cubicBezTo>
                    <a:cubicBezTo>
                      <a:pt x="1" y="31"/>
                      <a:pt x="1" y="31"/>
                      <a:pt x="2" y="31"/>
                    </a:cubicBezTo>
                    <a:cubicBezTo>
                      <a:pt x="2" y="32"/>
                      <a:pt x="2" y="32"/>
                      <a:pt x="2" y="32"/>
                    </a:cubicBezTo>
                    <a:cubicBezTo>
                      <a:pt x="2" y="33"/>
                      <a:pt x="3" y="33"/>
                      <a:pt x="3" y="33"/>
                    </a:cubicBezTo>
                    <a:cubicBezTo>
                      <a:pt x="3" y="33"/>
                      <a:pt x="3" y="34"/>
                      <a:pt x="3" y="34"/>
                    </a:cubicBezTo>
                    <a:cubicBezTo>
                      <a:pt x="4" y="34"/>
                      <a:pt x="4" y="34"/>
                      <a:pt x="4" y="34"/>
                    </a:cubicBezTo>
                    <a:cubicBezTo>
                      <a:pt x="4" y="35"/>
                      <a:pt x="4" y="35"/>
                      <a:pt x="5" y="35"/>
                    </a:cubicBezTo>
                    <a:cubicBezTo>
                      <a:pt x="5" y="35"/>
                      <a:pt x="5" y="36"/>
                      <a:pt x="5" y="36"/>
                    </a:cubicBezTo>
                    <a:cubicBezTo>
                      <a:pt x="5" y="36"/>
                      <a:pt x="6" y="36"/>
                      <a:pt x="6" y="36"/>
                    </a:cubicBezTo>
                    <a:cubicBezTo>
                      <a:pt x="6" y="36"/>
                      <a:pt x="6" y="37"/>
                      <a:pt x="6" y="37"/>
                    </a:cubicBezTo>
                    <a:cubicBezTo>
                      <a:pt x="6" y="37"/>
                      <a:pt x="7" y="37"/>
                      <a:pt x="7" y="37"/>
                    </a:cubicBezTo>
                    <a:cubicBezTo>
                      <a:pt x="7" y="37"/>
                      <a:pt x="7" y="37"/>
                      <a:pt x="7" y="37"/>
                    </a:cubicBezTo>
                    <a:cubicBezTo>
                      <a:pt x="7" y="38"/>
                      <a:pt x="8" y="38"/>
                      <a:pt x="8" y="38"/>
                    </a:cubicBezTo>
                    <a:cubicBezTo>
                      <a:pt x="8" y="38"/>
                      <a:pt x="8" y="38"/>
                      <a:pt x="8" y="38"/>
                    </a:cubicBezTo>
                    <a:cubicBezTo>
                      <a:pt x="8" y="38"/>
                      <a:pt x="9" y="38"/>
                      <a:pt x="9" y="38"/>
                    </a:cubicBezTo>
                    <a:cubicBezTo>
                      <a:pt x="9" y="38"/>
                      <a:pt x="9" y="38"/>
                      <a:pt x="9" y="38"/>
                    </a:cubicBezTo>
                    <a:cubicBezTo>
                      <a:pt x="9" y="38"/>
                      <a:pt x="10" y="38"/>
                      <a:pt x="10" y="38"/>
                    </a:cubicBezTo>
                    <a:cubicBezTo>
                      <a:pt x="10" y="38"/>
                      <a:pt x="10" y="38"/>
                      <a:pt x="10" y="38"/>
                    </a:cubicBezTo>
                    <a:cubicBezTo>
                      <a:pt x="10" y="39"/>
                      <a:pt x="11" y="39"/>
                      <a:pt x="11" y="39"/>
                    </a:cubicBezTo>
                    <a:cubicBezTo>
                      <a:pt x="11" y="39"/>
                      <a:pt x="11" y="39"/>
                      <a:pt x="11" y="39"/>
                    </a:cubicBezTo>
                    <a:cubicBezTo>
                      <a:pt x="17" y="39"/>
                      <a:pt x="27" y="41"/>
                      <a:pt x="33" y="41"/>
                    </a:cubicBezTo>
                    <a:cubicBezTo>
                      <a:pt x="36" y="32"/>
                      <a:pt x="36" y="32"/>
                      <a:pt x="36" y="32"/>
                    </a:cubicBezTo>
                    <a:lnTo>
                      <a:pt x="43" y="2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3" name="Freeform 253">
                <a:extLst>
                  <a:ext uri="{FF2B5EF4-FFF2-40B4-BE49-F238E27FC236}">
                    <a16:creationId xmlns:a16="http://schemas.microsoft.com/office/drawing/2014/main" id="{39E51269-5DE1-42B5-9910-A8C821D2C472}"/>
                  </a:ext>
                </a:extLst>
              </p:cNvPr>
              <p:cNvSpPr>
                <a:spLocks/>
              </p:cNvSpPr>
              <p:nvPr/>
            </p:nvSpPr>
            <p:spPr bwMode="auto">
              <a:xfrm>
                <a:off x="5775277" y="3440705"/>
                <a:ext cx="353413" cy="249336"/>
              </a:xfrm>
              <a:custGeom>
                <a:avLst/>
                <a:gdLst>
                  <a:gd name="T0" fmla="*/ 134 w 141"/>
                  <a:gd name="T1" fmla="*/ 18 h 101"/>
                  <a:gd name="T2" fmla="*/ 134 w 141"/>
                  <a:gd name="T3" fmla="*/ 18 h 101"/>
                  <a:gd name="T4" fmla="*/ 129 w 141"/>
                  <a:gd name="T5" fmla="*/ 18 h 101"/>
                  <a:gd name="T6" fmla="*/ 116 w 141"/>
                  <a:gd name="T7" fmla="*/ 15 h 101"/>
                  <a:gd name="T8" fmla="*/ 112 w 141"/>
                  <a:gd name="T9" fmla="*/ 12 h 101"/>
                  <a:gd name="T10" fmla="*/ 107 w 141"/>
                  <a:gd name="T11" fmla="*/ 16 h 101"/>
                  <a:gd name="T12" fmla="*/ 96 w 141"/>
                  <a:gd name="T13" fmla="*/ 12 h 101"/>
                  <a:gd name="T14" fmla="*/ 87 w 141"/>
                  <a:gd name="T15" fmla="*/ 7 h 101"/>
                  <a:gd name="T16" fmla="*/ 77 w 141"/>
                  <a:gd name="T17" fmla="*/ 5 h 101"/>
                  <a:gd name="T18" fmla="*/ 60 w 141"/>
                  <a:gd name="T19" fmla="*/ 4 h 101"/>
                  <a:gd name="T20" fmla="*/ 28 w 141"/>
                  <a:gd name="T21" fmla="*/ 4 h 101"/>
                  <a:gd name="T22" fmla="*/ 14 w 141"/>
                  <a:gd name="T23" fmla="*/ 0 h 101"/>
                  <a:gd name="T24" fmla="*/ 5 w 141"/>
                  <a:gd name="T25" fmla="*/ 6 h 101"/>
                  <a:gd name="T26" fmla="*/ 3 w 141"/>
                  <a:gd name="T27" fmla="*/ 12 h 101"/>
                  <a:gd name="T28" fmla="*/ 6 w 141"/>
                  <a:gd name="T29" fmla="*/ 23 h 101"/>
                  <a:gd name="T30" fmla="*/ 10 w 141"/>
                  <a:gd name="T31" fmla="*/ 20 h 101"/>
                  <a:gd name="T32" fmla="*/ 13 w 141"/>
                  <a:gd name="T33" fmla="*/ 23 h 101"/>
                  <a:gd name="T34" fmla="*/ 13 w 141"/>
                  <a:gd name="T35" fmla="*/ 24 h 101"/>
                  <a:gd name="T36" fmla="*/ 15 w 141"/>
                  <a:gd name="T37" fmla="*/ 24 h 101"/>
                  <a:gd name="T38" fmla="*/ 18 w 141"/>
                  <a:gd name="T39" fmla="*/ 24 h 101"/>
                  <a:gd name="T40" fmla="*/ 21 w 141"/>
                  <a:gd name="T41" fmla="*/ 25 h 101"/>
                  <a:gd name="T42" fmla="*/ 26 w 141"/>
                  <a:gd name="T43" fmla="*/ 23 h 101"/>
                  <a:gd name="T44" fmla="*/ 32 w 141"/>
                  <a:gd name="T45" fmla="*/ 27 h 101"/>
                  <a:gd name="T46" fmla="*/ 33 w 141"/>
                  <a:gd name="T47" fmla="*/ 31 h 101"/>
                  <a:gd name="T48" fmla="*/ 26 w 141"/>
                  <a:gd name="T49" fmla="*/ 37 h 101"/>
                  <a:gd name="T50" fmla="*/ 27 w 141"/>
                  <a:gd name="T51" fmla="*/ 48 h 101"/>
                  <a:gd name="T52" fmla="*/ 26 w 141"/>
                  <a:gd name="T53" fmla="*/ 56 h 101"/>
                  <a:gd name="T54" fmla="*/ 21 w 141"/>
                  <a:gd name="T55" fmla="*/ 57 h 101"/>
                  <a:gd name="T56" fmla="*/ 26 w 141"/>
                  <a:gd name="T57" fmla="*/ 66 h 101"/>
                  <a:gd name="T58" fmla="*/ 23 w 141"/>
                  <a:gd name="T59" fmla="*/ 69 h 101"/>
                  <a:gd name="T60" fmla="*/ 23 w 141"/>
                  <a:gd name="T61" fmla="*/ 72 h 101"/>
                  <a:gd name="T62" fmla="*/ 24 w 141"/>
                  <a:gd name="T63" fmla="*/ 78 h 101"/>
                  <a:gd name="T64" fmla="*/ 21 w 141"/>
                  <a:gd name="T65" fmla="*/ 85 h 101"/>
                  <a:gd name="T66" fmla="*/ 21 w 141"/>
                  <a:gd name="T67" fmla="*/ 85 h 101"/>
                  <a:gd name="T68" fmla="*/ 21 w 141"/>
                  <a:gd name="T69" fmla="*/ 86 h 101"/>
                  <a:gd name="T70" fmla="*/ 22 w 141"/>
                  <a:gd name="T71" fmla="*/ 87 h 101"/>
                  <a:gd name="T72" fmla="*/ 28 w 141"/>
                  <a:gd name="T73" fmla="*/ 88 h 101"/>
                  <a:gd name="T74" fmla="*/ 41 w 141"/>
                  <a:gd name="T75" fmla="*/ 101 h 101"/>
                  <a:gd name="T76" fmla="*/ 43 w 141"/>
                  <a:gd name="T77" fmla="*/ 97 h 101"/>
                  <a:gd name="T78" fmla="*/ 48 w 141"/>
                  <a:gd name="T79" fmla="*/ 96 h 101"/>
                  <a:gd name="T80" fmla="*/ 52 w 141"/>
                  <a:gd name="T81" fmla="*/ 95 h 101"/>
                  <a:gd name="T82" fmla="*/ 67 w 141"/>
                  <a:gd name="T83" fmla="*/ 92 h 101"/>
                  <a:gd name="T84" fmla="*/ 75 w 141"/>
                  <a:gd name="T85" fmla="*/ 92 h 101"/>
                  <a:gd name="T86" fmla="*/ 92 w 141"/>
                  <a:gd name="T87" fmla="*/ 82 h 101"/>
                  <a:gd name="T88" fmla="*/ 95 w 141"/>
                  <a:gd name="T89" fmla="*/ 75 h 101"/>
                  <a:gd name="T90" fmla="*/ 103 w 141"/>
                  <a:gd name="T91" fmla="*/ 66 h 101"/>
                  <a:gd name="T92" fmla="*/ 104 w 141"/>
                  <a:gd name="T93" fmla="*/ 49 h 101"/>
                  <a:gd name="T94" fmla="*/ 113 w 141"/>
                  <a:gd name="T95" fmla="*/ 39 h 101"/>
                  <a:gd name="T96" fmla="*/ 131 w 141"/>
                  <a:gd name="T97" fmla="*/ 29 h 101"/>
                  <a:gd name="T98" fmla="*/ 140 w 141"/>
                  <a:gd name="T99" fmla="*/ 18 h 101"/>
                  <a:gd name="T100" fmla="*/ 137 w 141"/>
                  <a:gd name="T101"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01">
                    <a:moveTo>
                      <a:pt x="136" y="18"/>
                    </a:moveTo>
                    <a:cubicBezTo>
                      <a:pt x="135" y="18"/>
                      <a:pt x="135" y="18"/>
                      <a:pt x="134" y="18"/>
                    </a:cubicBezTo>
                    <a:cubicBezTo>
                      <a:pt x="134" y="18"/>
                      <a:pt x="134" y="18"/>
                      <a:pt x="134" y="18"/>
                    </a:cubicBezTo>
                    <a:cubicBezTo>
                      <a:pt x="134" y="18"/>
                      <a:pt x="134" y="18"/>
                      <a:pt x="134" y="18"/>
                    </a:cubicBezTo>
                    <a:cubicBezTo>
                      <a:pt x="133" y="18"/>
                      <a:pt x="131" y="18"/>
                      <a:pt x="130" y="18"/>
                    </a:cubicBezTo>
                    <a:cubicBezTo>
                      <a:pt x="130" y="18"/>
                      <a:pt x="130" y="18"/>
                      <a:pt x="129" y="18"/>
                    </a:cubicBezTo>
                    <a:cubicBezTo>
                      <a:pt x="128" y="18"/>
                      <a:pt x="127" y="18"/>
                      <a:pt x="125" y="17"/>
                    </a:cubicBezTo>
                    <a:cubicBezTo>
                      <a:pt x="122" y="17"/>
                      <a:pt x="118" y="16"/>
                      <a:pt x="116" y="15"/>
                    </a:cubicBezTo>
                    <a:cubicBezTo>
                      <a:pt x="116" y="15"/>
                      <a:pt x="116" y="15"/>
                      <a:pt x="115" y="15"/>
                    </a:cubicBezTo>
                    <a:cubicBezTo>
                      <a:pt x="114" y="13"/>
                      <a:pt x="113" y="12"/>
                      <a:pt x="112" y="12"/>
                    </a:cubicBezTo>
                    <a:cubicBezTo>
                      <a:pt x="112" y="12"/>
                      <a:pt x="112" y="12"/>
                      <a:pt x="112" y="13"/>
                    </a:cubicBezTo>
                    <a:cubicBezTo>
                      <a:pt x="112" y="15"/>
                      <a:pt x="110" y="16"/>
                      <a:pt x="107" y="16"/>
                    </a:cubicBezTo>
                    <a:cubicBezTo>
                      <a:pt x="105" y="16"/>
                      <a:pt x="103" y="15"/>
                      <a:pt x="101" y="14"/>
                    </a:cubicBezTo>
                    <a:cubicBezTo>
                      <a:pt x="100" y="13"/>
                      <a:pt x="98" y="12"/>
                      <a:pt x="96" y="12"/>
                    </a:cubicBezTo>
                    <a:cubicBezTo>
                      <a:pt x="94" y="11"/>
                      <a:pt x="92" y="10"/>
                      <a:pt x="90" y="9"/>
                    </a:cubicBezTo>
                    <a:cubicBezTo>
                      <a:pt x="90" y="8"/>
                      <a:pt x="88" y="8"/>
                      <a:pt x="87" y="7"/>
                    </a:cubicBezTo>
                    <a:cubicBezTo>
                      <a:pt x="86" y="7"/>
                      <a:pt x="85" y="6"/>
                      <a:pt x="84" y="6"/>
                    </a:cubicBezTo>
                    <a:cubicBezTo>
                      <a:pt x="83" y="6"/>
                      <a:pt x="80" y="6"/>
                      <a:pt x="77" y="5"/>
                    </a:cubicBezTo>
                    <a:cubicBezTo>
                      <a:pt x="73" y="4"/>
                      <a:pt x="69" y="3"/>
                      <a:pt x="65" y="4"/>
                    </a:cubicBezTo>
                    <a:cubicBezTo>
                      <a:pt x="64" y="4"/>
                      <a:pt x="62" y="4"/>
                      <a:pt x="60" y="4"/>
                    </a:cubicBezTo>
                    <a:cubicBezTo>
                      <a:pt x="56" y="4"/>
                      <a:pt x="51" y="4"/>
                      <a:pt x="47" y="4"/>
                    </a:cubicBezTo>
                    <a:cubicBezTo>
                      <a:pt x="39" y="3"/>
                      <a:pt x="32" y="3"/>
                      <a:pt x="28" y="4"/>
                    </a:cubicBezTo>
                    <a:cubicBezTo>
                      <a:pt x="23" y="4"/>
                      <a:pt x="20" y="2"/>
                      <a:pt x="18" y="1"/>
                    </a:cubicBezTo>
                    <a:cubicBezTo>
                      <a:pt x="17" y="1"/>
                      <a:pt x="16" y="0"/>
                      <a:pt x="14" y="0"/>
                    </a:cubicBezTo>
                    <a:cubicBezTo>
                      <a:pt x="13" y="0"/>
                      <a:pt x="12" y="1"/>
                      <a:pt x="11" y="2"/>
                    </a:cubicBezTo>
                    <a:cubicBezTo>
                      <a:pt x="10" y="4"/>
                      <a:pt x="9" y="6"/>
                      <a:pt x="5" y="6"/>
                    </a:cubicBezTo>
                    <a:cubicBezTo>
                      <a:pt x="2" y="6"/>
                      <a:pt x="1" y="7"/>
                      <a:pt x="0" y="8"/>
                    </a:cubicBezTo>
                    <a:cubicBezTo>
                      <a:pt x="0" y="9"/>
                      <a:pt x="1" y="11"/>
                      <a:pt x="3" y="12"/>
                    </a:cubicBezTo>
                    <a:cubicBezTo>
                      <a:pt x="6" y="15"/>
                      <a:pt x="6" y="19"/>
                      <a:pt x="6" y="23"/>
                    </a:cubicBezTo>
                    <a:cubicBezTo>
                      <a:pt x="6" y="23"/>
                      <a:pt x="6" y="23"/>
                      <a:pt x="6" y="23"/>
                    </a:cubicBezTo>
                    <a:cubicBezTo>
                      <a:pt x="6" y="23"/>
                      <a:pt x="6" y="22"/>
                      <a:pt x="7" y="22"/>
                    </a:cubicBezTo>
                    <a:cubicBezTo>
                      <a:pt x="8" y="21"/>
                      <a:pt x="9" y="20"/>
                      <a:pt x="10" y="20"/>
                    </a:cubicBezTo>
                    <a:cubicBezTo>
                      <a:pt x="11" y="20"/>
                      <a:pt x="12" y="21"/>
                      <a:pt x="12" y="23"/>
                    </a:cubicBezTo>
                    <a:cubicBezTo>
                      <a:pt x="12" y="23"/>
                      <a:pt x="13" y="23"/>
                      <a:pt x="13" y="23"/>
                    </a:cubicBezTo>
                    <a:cubicBezTo>
                      <a:pt x="13" y="23"/>
                      <a:pt x="13" y="23"/>
                      <a:pt x="13" y="23"/>
                    </a:cubicBezTo>
                    <a:cubicBezTo>
                      <a:pt x="13" y="24"/>
                      <a:pt x="13" y="24"/>
                      <a:pt x="13" y="24"/>
                    </a:cubicBezTo>
                    <a:cubicBezTo>
                      <a:pt x="13" y="24"/>
                      <a:pt x="13" y="24"/>
                      <a:pt x="13" y="24"/>
                    </a:cubicBezTo>
                    <a:cubicBezTo>
                      <a:pt x="13" y="24"/>
                      <a:pt x="14" y="24"/>
                      <a:pt x="15" y="24"/>
                    </a:cubicBezTo>
                    <a:cubicBezTo>
                      <a:pt x="16" y="24"/>
                      <a:pt x="16" y="24"/>
                      <a:pt x="17" y="24"/>
                    </a:cubicBezTo>
                    <a:cubicBezTo>
                      <a:pt x="17" y="24"/>
                      <a:pt x="18" y="24"/>
                      <a:pt x="18" y="24"/>
                    </a:cubicBezTo>
                    <a:cubicBezTo>
                      <a:pt x="20" y="24"/>
                      <a:pt x="20" y="24"/>
                      <a:pt x="21" y="25"/>
                    </a:cubicBezTo>
                    <a:cubicBezTo>
                      <a:pt x="21" y="25"/>
                      <a:pt x="21" y="25"/>
                      <a:pt x="21" y="25"/>
                    </a:cubicBezTo>
                    <a:cubicBezTo>
                      <a:pt x="21" y="25"/>
                      <a:pt x="21" y="25"/>
                      <a:pt x="22" y="24"/>
                    </a:cubicBezTo>
                    <a:cubicBezTo>
                      <a:pt x="23" y="23"/>
                      <a:pt x="25" y="23"/>
                      <a:pt x="26" y="23"/>
                    </a:cubicBezTo>
                    <a:cubicBezTo>
                      <a:pt x="29" y="23"/>
                      <a:pt x="31" y="24"/>
                      <a:pt x="31" y="26"/>
                    </a:cubicBezTo>
                    <a:cubicBezTo>
                      <a:pt x="31" y="26"/>
                      <a:pt x="31" y="27"/>
                      <a:pt x="32" y="27"/>
                    </a:cubicBezTo>
                    <a:cubicBezTo>
                      <a:pt x="33" y="27"/>
                      <a:pt x="34" y="27"/>
                      <a:pt x="34" y="29"/>
                    </a:cubicBezTo>
                    <a:cubicBezTo>
                      <a:pt x="35" y="30"/>
                      <a:pt x="34" y="30"/>
                      <a:pt x="33" y="31"/>
                    </a:cubicBezTo>
                    <a:cubicBezTo>
                      <a:pt x="32" y="33"/>
                      <a:pt x="30" y="34"/>
                      <a:pt x="29" y="34"/>
                    </a:cubicBezTo>
                    <a:cubicBezTo>
                      <a:pt x="27" y="35"/>
                      <a:pt x="26" y="36"/>
                      <a:pt x="26" y="37"/>
                    </a:cubicBezTo>
                    <a:cubicBezTo>
                      <a:pt x="26" y="38"/>
                      <a:pt x="27" y="39"/>
                      <a:pt x="27" y="40"/>
                    </a:cubicBezTo>
                    <a:cubicBezTo>
                      <a:pt x="28" y="42"/>
                      <a:pt x="29" y="46"/>
                      <a:pt x="27" y="48"/>
                    </a:cubicBezTo>
                    <a:cubicBezTo>
                      <a:pt x="26" y="49"/>
                      <a:pt x="26" y="51"/>
                      <a:pt x="26" y="52"/>
                    </a:cubicBezTo>
                    <a:cubicBezTo>
                      <a:pt x="26" y="54"/>
                      <a:pt x="26" y="55"/>
                      <a:pt x="26" y="56"/>
                    </a:cubicBezTo>
                    <a:cubicBezTo>
                      <a:pt x="25" y="56"/>
                      <a:pt x="25" y="56"/>
                      <a:pt x="24" y="56"/>
                    </a:cubicBezTo>
                    <a:cubicBezTo>
                      <a:pt x="22" y="56"/>
                      <a:pt x="21" y="57"/>
                      <a:pt x="21" y="57"/>
                    </a:cubicBezTo>
                    <a:cubicBezTo>
                      <a:pt x="21" y="57"/>
                      <a:pt x="21" y="58"/>
                      <a:pt x="22" y="59"/>
                    </a:cubicBezTo>
                    <a:cubicBezTo>
                      <a:pt x="26" y="63"/>
                      <a:pt x="27" y="64"/>
                      <a:pt x="26" y="66"/>
                    </a:cubicBezTo>
                    <a:cubicBezTo>
                      <a:pt x="26" y="66"/>
                      <a:pt x="26" y="67"/>
                      <a:pt x="24" y="67"/>
                    </a:cubicBezTo>
                    <a:cubicBezTo>
                      <a:pt x="24" y="67"/>
                      <a:pt x="23" y="67"/>
                      <a:pt x="23" y="69"/>
                    </a:cubicBezTo>
                    <a:cubicBezTo>
                      <a:pt x="22" y="70"/>
                      <a:pt x="22" y="71"/>
                      <a:pt x="22" y="71"/>
                    </a:cubicBezTo>
                    <a:cubicBezTo>
                      <a:pt x="23" y="71"/>
                      <a:pt x="23" y="72"/>
                      <a:pt x="23" y="72"/>
                    </a:cubicBezTo>
                    <a:cubicBezTo>
                      <a:pt x="25" y="73"/>
                      <a:pt x="27" y="75"/>
                      <a:pt x="27" y="77"/>
                    </a:cubicBezTo>
                    <a:cubicBezTo>
                      <a:pt x="26" y="78"/>
                      <a:pt x="26" y="78"/>
                      <a:pt x="24" y="78"/>
                    </a:cubicBezTo>
                    <a:cubicBezTo>
                      <a:pt x="21" y="79"/>
                      <a:pt x="21" y="81"/>
                      <a:pt x="21" y="84"/>
                    </a:cubicBezTo>
                    <a:cubicBezTo>
                      <a:pt x="21" y="84"/>
                      <a:pt x="21" y="85"/>
                      <a:pt x="21" y="85"/>
                    </a:cubicBezTo>
                    <a:cubicBezTo>
                      <a:pt x="21" y="85"/>
                      <a:pt x="21" y="85"/>
                      <a:pt x="21" y="85"/>
                    </a:cubicBezTo>
                    <a:cubicBezTo>
                      <a:pt x="21" y="85"/>
                      <a:pt x="21" y="85"/>
                      <a:pt x="21" y="85"/>
                    </a:cubicBezTo>
                    <a:cubicBezTo>
                      <a:pt x="21" y="85"/>
                      <a:pt x="21" y="85"/>
                      <a:pt x="21" y="86"/>
                    </a:cubicBezTo>
                    <a:cubicBezTo>
                      <a:pt x="21" y="86"/>
                      <a:pt x="21" y="86"/>
                      <a:pt x="21" y="86"/>
                    </a:cubicBezTo>
                    <a:cubicBezTo>
                      <a:pt x="21" y="86"/>
                      <a:pt x="21" y="86"/>
                      <a:pt x="21" y="87"/>
                    </a:cubicBezTo>
                    <a:cubicBezTo>
                      <a:pt x="22" y="87"/>
                      <a:pt x="22" y="87"/>
                      <a:pt x="22" y="87"/>
                    </a:cubicBezTo>
                    <a:cubicBezTo>
                      <a:pt x="23" y="87"/>
                      <a:pt x="23" y="87"/>
                      <a:pt x="24" y="87"/>
                    </a:cubicBezTo>
                    <a:cubicBezTo>
                      <a:pt x="25" y="87"/>
                      <a:pt x="27" y="87"/>
                      <a:pt x="28" y="88"/>
                    </a:cubicBezTo>
                    <a:cubicBezTo>
                      <a:pt x="30" y="89"/>
                      <a:pt x="31" y="91"/>
                      <a:pt x="33" y="94"/>
                    </a:cubicBezTo>
                    <a:cubicBezTo>
                      <a:pt x="35" y="97"/>
                      <a:pt x="38" y="101"/>
                      <a:pt x="41" y="101"/>
                    </a:cubicBezTo>
                    <a:cubicBezTo>
                      <a:pt x="42" y="100"/>
                      <a:pt x="42" y="100"/>
                      <a:pt x="42" y="99"/>
                    </a:cubicBezTo>
                    <a:cubicBezTo>
                      <a:pt x="42" y="99"/>
                      <a:pt x="42" y="98"/>
                      <a:pt x="43" y="97"/>
                    </a:cubicBezTo>
                    <a:cubicBezTo>
                      <a:pt x="44" y="96"/>
                      <a:pt x="45" y="96"/>
                      <a:pt x="46" y="96"/>
                    </a:cubicBezTo>
                    <a:cubicBezTo>
                      <a:pt x="46" y="96"/>
                      <a:pt x="47" y="96"/>
                      <a:pt x="48" y="96"/>
                    </a:cubicBezTo>
                    <a:cubicBezTo>
                      <a:pt x="48" y="96"/>
                      <a:pt x="49" y="97"/>
                      <a:pt x="50" y="97"/>
                    </a:cubicBezTo>
                    <a:cubicBezTo>
                      <a:pt x="51" y="97"/>
                      <a:pt x="52" y="96"/>
                      <a:pt x="52" y="95"/>
                    </a:cubicBezTo>
                    <a:cubicBezTo>
                      <a:pt x="54" y="94"/>
                      <a:pt x="56" y="93"/>
                      <a:pt x="60" y="93"/>
                    </a:cubicBezTo>
                    <a:cubicBezTo>
                      <a:pt x="63" y="92"/>
                      <a:pt x="65" y="92"/>
                      <a:pt x="67" y="92"/>
                    </a:cubicBezTo>
                    <a:cubicBezTo>
                      <a:pt x="70" y="92"/>
                      <a:pt x="72" y="92"/>
                      <a:pt x="75" y="92"/>
                    </a:cubicBezTo>
                    <a:cubicBezTo>
                      <a:pt x="75" y="92"/>
                      <a:pt x="75" y="92"/>
                      <a:pt x="75" y="92"/>
                    </a:cubicBezTo>
                    <a:cubicBezTo>
                      <a:pt x="79" y="92"/>
                      <a:pt x="81" y="91"/>
                      <a:pt x="82" y="89"/>
                    </a:cubicBezTo>
                    <a:cubicBezTo>
                      <a:pt x="83" y="85"/>
                      <a:pt x="87" y="83"/>
                      <a:pt x="92" y="82"/>
                    </a:cubicBezTo>
                    <a:cubicBezTo>
                      <a:pt x="94" y="82"/>
                      <a:pt x="95" y="80"/>
                      <a:pt x="95" y="76"/>
                    </a:cubicBezTo>
                    <a:cubicBezTo>
                      <a:pt x="95" y="76"/>
                      <a:pt x="95" y="75"/>
                      <a:pt x="95" y="75"/>
                    </a:cubicBezTo>
                    <a:cubicBezTo>
                      <a:pt x="95" y="73"/>
                      <a:pt x="98" y="71"/>
                      <a:pt x="100" y="69"/>
                    </a:cubicBezTo>
                    <a:cubicBezTo>
                      <a:pt x="101" y="68"/>
                      <a:pt x="103" y="67"/>
                      <a:pt x="103" y="66"/>
                    </a:cubicBezTo>
                    <a:cubicBezTo>
                      <a:pt x="103" y="66"/>
                      <a:pt x="103" y="65"/>
                      <a:pt x="103" y="64"/>
                    </a:cubicBezTo>
                    <a:cubicBezTo>
                      <a:pt x="102" y="60"/>
                      <a:pt x="100" y="55"/>
                      <a:pt x="104" y="49"/>
                    </a:cubicBezTo>
                    <a:cubicBezTo>
                      <a:pt x="106" y="46"/>
                      <a:pt x="108" y="44"/>
                      <a:pt x="110" y="43"/>
                    </a:cubicBezTo>
                    <a:cubicBezTo>
                      <a:pt x="112" y="41"/>
                      <a:pt x="113" y="40"/>
                      <a:pt x="113" y="39"/>
                    </a:cubicBezTo>
                    <a:cubicBezTo>
                      <a:pt x="113" y="34"/>
                      <a:pt x="119" y="33"/>
                      <a:pt x="124" y="32"/>
                    </a:cubicBezTo>
                    <a:cubicBezTo>
                      <a:pt x="127" y="32"/>
                      <a:pt x="129" y="31"/>
                      <a:pt x="131" y="29"/>
                    </a:cubicBezTo>
                    <a:cubicBezTo>
                      <a:pt x="132" y="28"/>
                      <a:pt x="134" y="27"/>
                      <a:pt x="136" y="26"/>
                    </a:cubicBezTo>
                    <a:cubicBezTo>
                      <a:pt x="139" y="25"/>
                      <a:pt x="141" y="22"/>
                      <a:pt x="140" y="18"/>
                    </a:cubicBezTo>
                    <a:cubicBezTo>
                      <a:pt x="140" y="18"/>
                      <a:pt x="140" y="18"/>
                      <a:pt x="140" y="18"/>
                    </a:cubicBezTo>
                    <a:cubicBezTo>
                      <a:pt x="139" y="18"/>
                      <a:pt x="138" y="18"/>
                      <a:pt x="137" y="18"/>
                    </a:cubicBezTo>
                    <a:cubicBezTo>
                      <a:pt x="137" y="18"/>
                      <a:pt x="136" y="18"/>
                      <a:pt x="136" y="1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4" name="Freeform 255">
                <a:extLst>
                  <a:ext uri="{FF2B5EF4-FFF2-40B4-BE49-F238E27FC236}">
                    <a16:creationId xmlns:a16="http://schemas.microsoft.com/office/drawing/2014/main" id="{C947EAA6-6E15-4B0F-AEDB-5895695A62ED}"/>
                  </a:ext>
                </a:extLst>
              </p:cNvPr>
              <p:cNvSpPr>
                <a:spLocks/>
              </p:cNvSpPr>
              <p:nvPr/>
            </p:nvSpPr>
            <p:spPr bwMode="auto">
              <a:xfrm>
                <a:off x="6116711" y="4364672"/>
                <a:ext cx="330202" cy="262066"/>
              </a:xfrm>
              <a:custGeom>
                <a:avLst/>
                <a:gdLst>
                  <a:gd name="T0" fmla="*/ 4 w 132"/>
                  <a:gd name="T1" fmla="*/ 81 h 106"/>
                  <a:gd name="T2" fmla="*/ 21 w 132"/>
                  <a:gd name="T3" fmla="*/ 85 h 106"/>
                  <a:gd name="T4" fmla="*/ 44 w 132"/>
                  <a:gd name="T5" fmla="*/ 105 h 106"/>
                  <a:gd name="T6" fmla="*/ 63 w 132"/>
                  <a:gd name="T7" fmla="*/ 102 h 106"/>
                  <a:gd name="T8" fmla="*/ 65 w 132"/>
                  <a:gd name="T9" fmla="*/ 100 h 106"/>
                  <a:gd name="T10" fmla="*/ 66 w 132"/>
                  <a:gd name="T11" fmla="*/ 96 h 106"/>
                  <a:gd name="T12" fmla="*/ 67 w 132"/>
                  <a:gd name="T13" fmla="*/ 94 h 106"/>
                  <a:gd name="T14" fmla="*/ 67 w 132"/>
                  <a:gd name="T15" fmla="*/ 92 h 106"/>
                  <a:gd name="T16" fmla="*/ 68 w 132"/>
                  <a:gd name="T17" fmla="*/ 91 h 106"/>
                  <a:gd name="T18" fmla="*/ 68 w 132"/>
                  <a:gd name="T19" fmla="*/ 90 h 106"/>
                  <a:gd name="T20" fmla="*/ 85 w 132"/>
                  <a:gd name="T21" fmla="*/ 77 h 106"/>
                  <a:gd name="T22" fmla="*/ 97 w 132"/>
                  <a:gd name="T23" fmla="*/ 83 h 106"/>
                  <a:gd name="T24" fmla="*/ 101 w 132"/>
                  <a:gd name="T25" fmla="*/ 76 h 106"/>
                  <a:gd name="T26" fmla="*/ 114 w 132"/>
                  <a:gd name="T27" fmla="*/ 54 h 106"/>
                  <a:gd name="T28" fmla="*/ 118 w 132"/>
                  <a:gd name="T29" fmla="*/ 41 h 106"/>
                  <a:gd name="T30" fmla="*/ 131 w 132"/>
                  <a:gd name="T31" fmla="*/ 24 h 106"/>
                  <a:gd name="T32" fmla="*/ 126 w 132"/>
                  <a:gd name="T33" fmla="*/ 13 h 106"/>
                  <a:gd name="T34" fmla="*/ 126 w 132"/>
                  <a:gd name="T35" fmla="*/ 12 h 106"/>
                  <a:gd name="T36" fmla="*/ 126 w 132"/>
                  <a:gd name="T37" fmla="*/ 11 h 106"/>
                  <a:gd name="T38" fmla="*/ 126 w 132"/>
                  <a:gd name="T39" fmla="*/ 10 h 106"/>
                  <a:gd name="T40" fmla="*/ 126 w 132"/>
                  <a:gd name="T41" fmla="*/ 9 h 106"/>
                  <a:gd name="T42" fmla="*/ 126 w 132"/>
                  <a:gd name="T43" fmla="*/ 8 h 106"/>
                  <a:gd name="T44" fmla="*/ 124 w 132"/>
                  <a:gd name="T45" fmla="*/ 6 h 106"/>
                  <a:gd name="T46" fmla="*/ 123 w 132"/>
                  <a:gd name="T47" fmla="*/ 4 h 106"/>
                  <a:gd name="T48" fmla="*/ 121 w 132"/>
                  <a:gd name="T49" fmla="*/ 2 h 106"/>
                  <a:gd name="T50" fmla="*/ 120 w 132"/>
                  <a:gd name="T51" fmla="*/ 1 h 106"/>
                  <a:gd name="T52" fmla="*/ 111 w 132"/>
                  <a:gd name="T53" fmla="*/ 8 h 106"/>
                  <a:gd name="T54" fmla="*/ 101 w 132"/>
                  <a:gd name="T55" fmla="*/ 6 h 106"/>
                  <a:gd name="T56" fmla="*/ 87 w 132"/>
                  <a:gd name="T57" fmla="*/ 6 h 106"/>
                  <a:gd name="T58" fmla="*/ 79 w 132"/>
                  <a:gd name="T59" fmla="*/ 11 h 106"/>
                  <a:gd name="T60" fmla="*/ 64 w 132"/>
                  <a:gd name="T61" fmla="*/ 9 h 106"/>
                  <a:gd name="T62" fmla="*/ 49 w 132"/>
                  <a:gd name="T63" fmla="*/ 9 h 106"/>
                  <a:gd name="T64" fmla="*/ 39 w 132"/>
                  <a:gd name="T65" fmla="*/ 2 h 106"/>
                  <a:gd name="T66" fmla="*/ 33 w 132"/>
                  <a:gd name="T67" fmla="*/ 0 h 106"/>
                  <a:gd name="T68" fmla="*/ 28 w 132"/>
                  <a:gd name="T69" fmla="*/ 3 h 106"/>
                  <a:gd name="T70" fmla="*/ 21 w 132"/>
                  <a:gd name="T71" fmla="*/ 2 h 106"/>
                  <a:gd name="T72" fmla="*/ 20 w 132"/>
                  <a:gd name="T73" fmla="*/ 2 h 106"/>
                  <a:gd name="T74" fmla="*/ 19 w 132"/>
                  <a:gd name="T75" fmla="*/ 2 h 106"/>
                  <a:gd name="T76" fmla="*/ 16 w 132"/>
                  <a:gd name="T77" fmla="*/ 11 h 106"/>
                  <a:gd name="T78" fmla="*/ 11 w 132"/>
                  <a:gd name="T79" fmla="*/ 20 h 106"/>
                  <a:gd name="T80" fmla="*/ 11 w 132"/>
                  <a:gd name="T81" fmla="*/ 28 h 106"/>
                  <a:gd name="T82" fmla="*/ 5 w 132"/>
                  <a:gd name="T83" fmla="*/ 51 h 106"/>
                  <a:gd name="T84" fmla="*/ 1 w 132"/>
                  <a:gd name="T85" fmla="*/ 59 h 106"/>
                  <a:gd name="T86" fmla="*/ 3 w 132"/>
                  <a:gd name="T8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2" h="106">
                    <a:moveTo>
                      <a:pt x="3" y="79"/>
                    </a:moveTo>
                    <a:cubicBezTo>
                      <a:pt x="4" y="79"/>
                      <a:pt x="4" y="79"/>
                      <a:pt x="4" y="79"/>
                    </a:cubicBezTo>
                    <a:cubicBezTo>
                      <a:pt x="4" y="80"/>
                      <a:pt x="4" y="80"/>
                      <a:pt x="4" y="81"/>
                    </a:cubicBezTo>
                    <a:cubicBezTo>
                      <a:pt x="4" y="81"/>
                      <a:pt x="4" y="81"/>
                      <a:pt x="4" y="81"/>
                    </a:cubicBezTo>
                    <a:cubicBezTo>
                      <a:pt x="6" y="82"/>
                      <a:pt x="11" y="83"/>
                      <a:pt x="15" y="84"/>
                    </a:cubicBezTo>
                    <a:cubicBezTo>
                      <a:pt x="17" y="84"/>
                      <a:pt x="19" y="84"/>
                      <a:pt x="21" y="85"/>
                    </a:cubicBezTo>
                    <a:cubicBezTo>
                      <a:pt x="26" y="86"/>
                      <a:pt x="32" y="94"/>
                      <a:pt x="32" y="97"/>
                    </a:cubicBezTo>
                    <a:cubicBezTo>
                      <a:pt x="32" y="100"/>
                      <a:pt x="35" y="105"/>
                      <a:pt x="38" y="106"/>
                    </a:cubicBezTo>
                    <a:cubicBezTo>
                      <a:pt x="39" y="106"/>
                      <a:pt x="41" y="106"/>
                      <a:pt x="44" y="105"/>
                    </a:cubicBezTo>
                    <a:cubicBezTo>
                      <a:pt x="45" y="104"/>
                      <a:pt x="47" y="103"/>
                      <a:pt x="49" y="103"/>
                    </a:cubicBezTo>
                    <a:cubicBezTo>
                      <a:pt x="50" y="103"/>
                      <a:pt x="50" y="103"/>
                      <a:pt x="50" y="103"/>
                    </a:cubicBezTo>
                    <a:cubicBezTo>
                      <a:pt x="60" y="103"/>
                      <a:pt x="62" y="102"/>
                      <a:pt x="63" y="102"/>
                    </a:cubicBezTo>
                    <a:cubicBezTo>
                      <a:pt x="63" y="101"/>
                      <a:pt x="64" y="101"/>
                      <a:pt x="65" y="101"/>
                    </a:cubicBezTo>
                    <a:cubicBezTo>
                      <a:pt x="65" y="101"/>
                      <a:pt x="65" y="101"/>
                      <a:pt x="65" y="101"/>
                    </a:cubicBezTo>
                    <a:cubicBezTo>
                      <a:pt x="65" y="100"/>
                      <a:pt x="65" y="100"/>
                      <a:pt x="65" y="100"/>
                    </a:cubicBezTo>
                    <a:cubicBezTo>
                      <a:pt x="66" y="99"/>
                      <a:pt x="66" y="99"/>
                      <a:pt x="66" y="98"/>
                    </a:cubicBezTo>
                    <a:cubicBezTo>
                      <a:pt x="66" y="98"/>
                      <a:pt x="66" y="98"/>
                      <a:pt x="66" y="97"/>
                    </a:cubicBezTo>
                    <a:cubicBezTo>
                      <a:pt x="66" y="97"/>
                      <a:pt x="66" y="97"/>
                      <a:pt x="66" y="96"/>
                    </a:cubicBezTo>
                    <a:cubicBezTo>
                      <a:pt x="66" y="96"/>
                      <a:pt x="66" y="96"/>
                      <a:pt x="67" y="95"/>
                    </a:cubicBezTo>
                    <a:cubicBezTo>
                      <a:pt x="67" y="95"/>
                      <a:pt x="67" y="95"/>
                      <a:pt x="67" y="95"/>
                    </a:cubicBezTo>
                    <a:cubicBezTo>
                      <a:pt x="67" y="94"/>
                      <a:pt x="67" y="94"/>
                      <a:pt x="67" y="94"/>
                    </a:cubicBezTo>
                    <a:cubicBezTo>
                      <a:pt x="67" y="94"/>
                      <a:pt x="67" y="93"/>
                      <a:pt x="67" y="93"/>
                    </a:cubicBezTo>
                    <a:cubicBezTo>
                      <a:pt x="67" y="93"/>
                      <a:pt x="67" y="93"/>
                      <a:pt x="67" y="92"/>
                    </a:cubicBezTo>
                    <a:cubicBezTo>
                      <a:pt x="67" y="92"/>
                      <a:pt x="67" y="92"/>
                      <a:pt x="67" y="92"/>
                    </a:cubicBezTo>
                    <a:cubicBezTo>
                      <a:pt x="67" y="92"/>
                      <a:pt x="67" y="91"/>
                      <a:pt x="68" y="91"/>
                    </a:cubicBezTo>
                    <a:cubicBezTo>
                      <a:pt x="68" y="91"/>
                      <a:pt x="68" y="91"/>
                      <a:pt x="68" y="91"/>
                    </a:cubicBezTo>
                    <a:cubicBezTo>
                      <a:pt x="68" y="91"/>
                      <a:pt x="68" y="91"/>
                      <a:pt x="68" y="91"/>
                    </a:cubicBezTo>
                    <a:cubicBezTo>
                      <a:pt x="68" y="90"/>
                      <a:pt x="68" y="90"/>
                      <a:pt x="68" y="90"/>
                    </a:cubicBezTo>
                    <a:cubicBezTo>
                      <a:pt x="68" y="90"/>
                      <a:pt x="68" y="90"/>
                      <a:pt x="68" y="90"/>
                    </a:cubicBezTo>
                    <a:cubicBezTo>
                      <a:pt x="68" y="90"/>
                      <a:pt x="68" y="90"/>
                      <a:pt x="68" y="90"/>
                    </a:cubicBezTo>
                    <a:cubicBezTo>
                      <a:pt x="73" y="84"/>
                      <a:pt x="80" y="78"/>
                      <a:pt x="81" y="77"/>
                    </a:cubicBezTo>
                    <a:cubicBezTo>
                      <a:pt x="82" y="77"/>
                      <a:pt x="83" y="77"/>
                      <a:pt x="83" y="77"/>
                    </a:cubicBezTo>
                    <a:cubicBezTo>
                      <a:pt x="84" y="77"/>
                      <a:pt x="84" y="77"/>
                      <a:pt x="85" y="77"/>
                    </a:cubicBezTo>
                    <a:cubicBezTo>
                      <a:pt x="86" y="77"/>
                      <a:pt x="87" y="77"/>
                      <a:pt x="88" y="76"/>
                    </a:cubicBezTo>
                    <a:cubicBezTo>
                      <a:pt x="88" y="76"/>
                      <a:pt x="89" y="76"/>
                      <a:pt x="90" y="76"/>
                    </a:cubicBezTo>
                    <a:cubicBezTo>
                      <a:pt x="93" y="76"/>
                      <a:pt x="97" y="79"/>
                      <a:pt x="97" y="83"/>
                    </a:cubicBezTo>
                    <a:cubicBezTo>
                      <a:pt x="98" y="82"/>
                      <a:pt x="99" y="80"/>
                      <a:pt x="99" y="79"/>
                    </a:cubicBezTo>
                    <a:cubicBezTo>
                      <a:pt x="99" y="79"/>
                      <a:pt x="100" y="78"/>
                      <a:pt x="100" y="77"/>
                    </a:cubicBezTo>
                    <a:cubicBezTo>
                      <a:pt x="101" y="76"/>
                      <a:pt x="101" y="76"/>
                      <a:pt x="101" y="76"/>
                    </a:cubicBezTo>
                    <a:cubicBezTo>
                      <a:pt x="103" y="72"/>
                      <a:pt x="108" y="63"/>
                      <a:pt x="108" y="61"/>
                    </a:cubicBezTo>
                    <a:cubicBezTo>
                      <a:pt x="108" y="59"/>
                      <a:pt x="110" y="57"/>
                      <a:pt x="112" y="56"/>
                    </a:cubicBezTo>
                    <a:cubicBezTo>
                      <a:pt x="112" y="55"/>
                      <a:pt x="114" y="54"/>
                      <a:pt x="114" y="54"/>
                    </a:cubicBezTo>
                    <a:cubicBezTo>
                      <a:pt x="114" y="53"/>
                      <a:pt x="114" y="53"/>
                      <a:pt x="114" y="53"/>
                    </a:cubicBezTo>
                    <a:cubicBezTo>
                      <a:pt x="114" y="51"/>
                      <a:pt x="113" y="48"/>
                      <a:pt x="116" y="47"/>
                    </a:cubicBezTo>
                    <a:cubicBezTo>
                      <a:pt x="117" y="47"/>
                      <a:pt x="118" y="42"/>
                      <a:pt x="118" y="41"/>
                    </a:cubicBezTo>
                    <a:cubicBezTo>
                      <a:pt x="117" y="38"/>
                      <a:pt x="124" y="28"/>
                      <a:pt x="124" y="28"/>
                    </a:cubicBezTo>
                    <a:cubicBezTo>
                      <a:pt x="125" y="27"/>
                      <a:pt x="126" y="27"/>
                      <a:pt x="128" y="26"/>
                    </a:cubicBezTo>
                    <a:cubicBezTo>
                      <a:pt x="129" y="26"/>
                      <a:pt x="131" y="25"/>
                      <a:pt x="131" y="24"/>
                    </a:cubicBezTo>
                    <a:cubicBezTo>
                      <a:pt x="131" y="24"/>
                      <a:pt x="131" y="23"/>
                      <a:pt x="131" y="23"/>
                    </a:cubicBezTo>
                    <a:cubicBezTo>
                      <a:pt x="131" y="21"/>
                      <a:pt x="132" y="19"/>
                      <a:pt x="131" y="18"/>
                    </a:cubicBezTo>
                    <a:cubicBezTo>
                      <a:pt x="129" y="18"/>
                      <a:pt x="126" y="15"/>
                      <a:pt x="126" y="13"/>
                    </a:cubicBezTo>
                    <a:cubicBezTo>
                      <a:pt x="126" y="13"/>
                      <a:pt x="126" y="13"/>
                      <a:pt x="126" y="13"/>
                    </a:cubicBezTo>
                    <a:cubicBezTo>
                      <a:pt x="126" y="13"/>
                      <a:pt x="126" y="13"/>
                      <a:pt x="126" y="13"/>
                    </a:cubicBezTo>
                    <a:cubicBezTo>
                      <a:pt x="126" y="12"/>
                      <a:pt x="126" y="12"/>
                      <a:pt x="126" y="12"/>
                    </a:cubicBezTo>
                    <a:cubicBezTo>
                      <a:pt x="126" y="12"/>
                      <a:pt x="126" y="12"/>
                      <a:pt x="126" y="12"/>
                    </a:cubicBezTo>
                    <a:cubicBezTo>
                      <a:pt x="126" y="12"/>
                      <a:pt x="126" y="12"/>
                      <a:pt x="126" y="12"/>
                    </a:cubicBezTo>
                    <a:cubicBezTo>
                      <a:pt x="126" y="12"/>
                      <a:pt x="126" y="11"/>
                      <a:pt x="126" y="11"/>
                    </a:cubicBezTo>
                    <a:cubicBezTo>
                      <a:pt x="126" y="11"/>
                      <a:pt x="126" y="11"/>
                      <a:pt x="126" y="11"/>
                    </a:cubicBezTo>
                    <a:cubicBezTo>
                      <a:pt x="126" y="11"/>
                      <a:pt x="126" y="11"/>
                      <a:pt x="126" y="10"/>
                    </a:cubicBezTo>
                    <a:cubicBezTo>
                      <a:pt x="126" y="10"/>
                      <a:pt x="126" y="10"/>
                      <a:pt x="126" y="10"/>
                    </a:cubicBezTo>
                    <a:cubicBezTo>
                      <a:pt x="126" y="10"/>
                      <a:pt x="126" y="10"/>
                      <a:pt x="126" y="10"/>
                    </a:cubicBezTo>
                    <a:cubicBezTo>
                      <a:pt x="126" y="9"/>
                      <a:pt x="126" y="9"/>
                      <a:pt x="126" y="9"/>
                    </a:cubicBezTo>
                    <a:cubicBezTo>
                      <a:pt x="126" y="9"/>
                      <a:pt x="126" y="9"/>
                      <a:pt x="126" y="9"/>
                    </a:cubicBezTo>
                    <a:cubicBezTo>
                      <a:pt x="126" y="8"/>
                      <a:pt x="126" y="8"/>
                      <a:pt x="126" y="8"/>
                    </a:cubicBezTo>
                    <a:cubicBezTo>
                      <a:pt x="126" y="8"/>
                      <a:pt x="126" y="8"/>
                      <a:pt x="126" y="8"/>
                    </a:cubicBezTo>
                    <a:cubicBezTo>
                      <a:pt x="126" y="8"/>
                      <a:pt x="126" y="8"/>
                      <a:pt x="126" y="8"/>
                    </a:cubicBezTo>
                    <a:cubicBezTo>
                      <a:pt x="126" y="7"/>
                      <a:pt x="125" y="7"/>
                      <a:pt x="125" y="7"/>
                    </a:cubicBezTo>
                    <a:cubicBezTo>
                      <a:pt x="125" y="7"/>
                      <a:pt x="125" y="7"/>
                      <a:pt x="125" y="7"/>
                    </a:cubicBezTo>
                    <a:cubicBezTo>
                      <a:pt x="125" y="7"/>
                      <a:pt x="125" y="7"/>
                      <a:pt x="124" y="6"/>
                    </a:cubicBezTo>
                    <a:cubicBezTo>
                      <a:pt x="124" y="6"/>
                      <a:pt x="124" y="6"/>
                      <a:pt x="124" y="6"/>
                    </a:cubicBezTo>
                    <a:cubicBezTo>
                      <a:pt x="124" y="6"/>
                      <a:pt x="124" y="5"/>
                      <a:pt x="123" y="5"/>
                    </a:cubicBezTo>
                    <a:cubicBezTo>
                      <a:pt x="123" y="5"/>
                      <a:pt x="123" y="4"/>
                      <a:pt x="123" y="4"/>
                    </a:cubicBezTo>
                    <a:cubicBezTo>
                      <a:pt x="123" y="4"/>
                      <a:pt x="123" y="3"/>
                      <a:pt x="122" y="3"/>
                    </a:cubicBezTo>
                    <a:cubicBezTo>
                      <a:pt x="122" y="3"/>
                      <a:pt x="122" y="3"/>
                      <a:pt x="122" y="3"/>
                    </a:cubicBezTo>
                    <a:cubicBezTo>
                      <a:pt x="122" y="2"/>
                      <a:pt x="121" y="2"/>
                      <a:pt x="121" y="2"/>
                    </a:cubicBezTo>
                    <a:cubicBezTo>
                      <a:pt x="121" y="1"/>
                      <a:pt x="120" y="1"/>
                      <a:pt x="120" y="1"/>
                    </a:cubicBezTo>
                    <a:cubicBezTo>
                      <a:pt x="120" y="1"/>
                      <a:pt x="120" y="1"/>
                      <a:pt x="120" y="1"/>
                    </a:cubicBezTo>
                    <a:cubicBezTo>
                      <a:pt x="120" y="1"/>
                      <a:pt x="120" y="1"/>
                      <a:pt x="120" y="1"/>
                    </a:cubicBezTo>
                    <a:cubicBezTo>
                      <a:pt x="120" y="1"/>
                      <a:pt x="119" y="1"/>
                      <a:pt x="119" y="1"/>
                    </a:cubicBezTo>
                    <a:cubicBezTo>
                      <a:pt x="118" y="1"/>
                      <a:pt x="117" y="2"/>
                      <a:pt x="116" y="4"/>
                    </a:cubicBezTo>
                    <a:cubicBezTo>
                      <a:pt x="115" y="6"/>
                      <a:pt x="113" y="8"/>
                      <a:pt x="111" y="8"/>
                    </a:cubicBezTo>
                    <a:cubicBezTo>
                      <a:pt x="111" y="8"/>
                      <a:pt x="110" y="8"/>
                      <a:pt x="109" y="8"/>
                    </a:cubicBezTo>
                    <a:cubicBezTo>
                      <a:pt x="106" y="8"/>
                      <a:pt x="103" y="7"/>
                      <a:pt x="102" y="6"/>
                    </a:cubicBezTo>
                    <a:cubicBezTo>
                      <a:pt x="101" y="6"/>
                      <a:pt x="101" y="6"/>
                      <a:pt x="101" y="6"/>
                    </a:cubicBezTo>
                    <a:cubicBezTo>
                      <a:pt x="101" y="6"/>
                      <a:pt x="100" y="5"/>
                      <a:pt x="97" y="5"/>
                    </a:cubicBezTo>
                    <a:cubicBezTo>
                      <a:pt x="96" y="5"/>
                      <a:pt x="94" y="5"/>
                      <a:pt x="93" y="5"/>
                    </a:cubicBezTo>
                    <a:cubicBezTo>
                      <a:pt x="91" y="6"/>
                      <a:pt x="88" y="6"/>
                      <a:pt x="87" y="6"/>
                    </a:cubicBezTo>
                    <a:cubicBezTo>
                      <a:pt x="87" y="6"/>
                      <a:pt x="87" y="6"/>
                      <a:pt x="87" y="6"/>
                    </a:cubicBezTo>
                    <a:cubicBezTo>
                      <a:pt x="85" y="6"/>
                      <a:pt x="84" y="7"/>
                      <a:pt x="82" y="8"/>
                    </a:cubicBezTo>
                    <a:cubicBezTo>
                      <a:pt x="81" y="9"/>
                      <a:pt x="80" y="10"/>
                      <a:pt x="79" y="11"/>
                    </a:cubicBezTo>
                    <a:cubicBezTo>
                      <a:pt x="78" y="11"/>
                      <a:pt x="77" y="12"/>
                      <a:pt x="74" y="12"/>
                    </a:cubicBezTo>
                    <a:cubicBezTo>
                      <a:pt x="72" y="12"/>
                      <a:pt x="69" y="11"/>
                      <a:pt x="68" y="11"/>
                    </a:cubicBezTo>
                    <a:cubicBezTo>
                      <a:pt x="67" y="10"/>
                      <a:pt x="65" y="10"/>
                      <a:pt x="64" y="9"/>
                    </a:cubicBezTo>
                    <a:cubicBezTo>
                      <a:pt x="62" y="8"/>
                      <a:pt x="60" y="6"/>
                      <a:pt x="59" y="6"/>
                    </a:cubicBezTo>
                    <a:cubicBezTo>
                      <a:pt x="58" y="6"/>
                      <a:pt x="54" y="7"/>
                      <a:pt x="50" y="9"/>
                    </a:cubicBezTo>
                    <a:cubicBezTo>
                      <a:pt x="50" y="9"/>
                      <a:pt x="49" y="9"/>
                      <a:pt x="49" y="9"/>
                    </a:cubicBezTo>
                    <a:cubicBezTo>
                      <a:pt x="46" y="9"/>
                      <a:pt x="45" y="7"/>
                      <a:pt x="44" y="5"/>
                    </a:cubicBezTo>
                    <a:cubicBezTo>
                      <a:pt x="44" y="4"/>
                      <a:pt x="43" y="3"/>
                      <a:pt x="43" y="2"/>
                    </a:cubicBezTo>
                    <a:cubicBezTo>
                      <a:pt x="42" y="2"/>
                      <a:pt x="41" y="2"/>
                      <a:pt x="39" y="2"/>
                    </a:cubicBezTo>
                    <a:cubicBezTo>
                      <a:pt x="38" y="1"/>
                      <a:pt x="36" y="1"/>
                      <a:pt x="34" y="0"/>
                    </a:cubicBezTo>
                    <a:cubicBezTo>
                      <a:pt x="33" y="0"/>
                      <a:pt x="33" y="0"/>
                      <a:pt x="33" y="0"/>
                    </a:cubicBezTo>
                    <a:cubicBezTo>
                      <a:pt x="33" y="0"/>
                      <a:pt x="33" y="0"/>
                      <a:pt x="33" y="0"/>
                    </a:cubicBezTo>
                    <a:cubicBezTo>
                      <a:pt x="32" y="0"/>
                      <a:pt x="32" y="0"/>
                      <a:pt x="31" y="1"/>
                    </a:cubicBezTo>
                    <a:cubicBezTo>
                      <a:pt x="31" y="1"/>
                      <a:pt x="30" y="2"/>
                      <a:pt x="29" y="2"/>
                    </a:cubicBezTo>
                    <a:cubicBezTo>
                      <a:pt x="29" y="2"/>
                      <a:pt x="28" y="3"/>
                      <a:pt x="28" y="3"/>
                    </a:cubicBezTo>
                    <a:cubicBezTo>
                      <a:pt x="28" y="3"/>
                      <a:pt x="28" y="3"/>
                      <a:pt x="28" y="3"/>
                    </a:cubicBezTo>
                    <a:cubicBezTo>
                      <a:pt x="27" y="2"/>
                      <a:pt x="27" y="2"/>
                      <a:pt x="27" y="2"/>
                    </a:cubicBezTo>
                    <a:cubicBezTo>
                      <a:pt x="25" y="2"/>
                      <a:pt x="23" y="2"/>
                      <a:pt x="21" y="2"/>
                    </a:cubicBezTo>
                    <a:cubicBezTo>
                      <a:pt x="21" y="2"/>
                      <a:pt x="21" y="2"/>
                      <a:pt x="21" y="2"/>
                    </a:cubicBezTo>
                    <a:cubicBezTo>
                      <a:pt x="21" y="2"/>
                      <a:pt x="20" y="2"/>
                      <a:pt x="20" y="2"/>
                    </a:cubicBezTo>
                    <a:cubicBezTo>
                      <a:pt x="20" y="2"/>
                      <a:pt x="20" y="2"/>
                      <a:pt x="20" y="2"/>
                    </a:cubicBezTo>
                    <a:cubicBezTo>
                      <a:pt x="19" y="2"/>
                      <a:pt x="19" y="2"/>
                      <a:pt x="19" y="2"/>
                    </a:cubicBezTo>
                    <a:cubicBezTo>
                      <a:pt x="19" y="2"/>
                      <a:pt x="19" y="2"/>
                      <a:pt x="19" y="2"/>
                    </a:cubicBezTo>
                    <a:cubicBezTo>
                      <a:pt x="19" y="2"/>
                      <a:pt x="19" y="2"/>
                      <a:pt x="19" y="2"/>
                    </a:cubicBezTo>
                    <a:cubicBezTo>
                      <a:pt x="18" y="2"/>
                      <a:pt x="18" y="2"/>
                      <a:pt x="18" y="2"/>
                    </a:cubicBezTo>
                    <a:cubicBezTo>
                      <a:pt x="17" y="3"/>
                      <a:pt x="17" y="6"/>
                      <a:pt x="17" y="7"/>
                    </a:cubicBezTo>
                    <a:cubicBezTo>
                      <a:pt x="16" y="9"/>
                      <a:pt x="16" y="11"/>
                      <a:pt x="16" y="11"/>
                    </a:cubicBezTo>
                    <a:cubicBezTo>
                      <a:pt x="14" y="13"/>
                      <a:pt x="11" y="17"/>
                      <a:pt x="11" y="19"/>
                    </a:cubicBezTo>
                    <a:cubicBezTo>
                      <a:pt x="11" y="19"/>
                      <a:pt x="11" y="20"/>
                      <a:pt x="11" y="20"/>
                    </a:cubicBezTo>
                    <a:cubicBezTo>
                      <a:pt x="11" y="20"/>
                      <a:pt x="11" y="20"/>
                      <a:pt x="11" y="20"/>
                    </a:cubicBezTo>
                    <a:cubicBezTo>
                      <a:pt x="10" y="21"/>
                      <a:pt x="10" y="21"/>
                      <a:pt x="10" y="21"/>
                    </a:cubicBezTo>
                    <a:cubicBezTo>
                      <a:pt x="10" y="23"/>
                      <a:pt x="11" y="26"/>
                      <a:pt x="11" y="27"/>
                    </a:cubicBezTo>
                    <a:cubicBezTo>
                      <a:pt x="11" y="27"/>
                      <a:pt x="11" y="28"/>
                      <a:pt x="11" y="28"/>
                    </a:cubicBezTo>
                    <a:cubicBezTo>
                      <a:pt x="11" y="28"/>
                      <a:pt x="11" y="28"/>
                      <a:pt x="11" y="28"/>
                    </a:cubicBezTo>
                    <a:cubicBezTo>
                      <a:pt x="11" y="31"/>
                      <a:pt x="12" y="42"/>
                      <a:pt x="9" y="45"/>
                    </a:cubicBezTo>
                    <a:cubicBezTo>
                      <a:pt x="7" y="47"/>
                      <a:pt x="5" y="51"/>
                      <a:pt x="5" y="51"/>
                    </a:cubicBezTo>
                    <a:cubicBezTo>
                      <a:pt x="5" y="52"/>
                      <a:pt x="5" y="52"/>
                      <a:pt x="5" y="52"/>
                    </a:cubicBezTo>
                    <a:cubicBezTo>
                      <a:pt x="5" y="52"/>
                      <a:pt x="5" y="52"/>
                      <a:pt x="5" y="52"/>
                    </a:cubicBezTo>
                    <a:cubicBezTo>
                      <a:pt x="5" y="52"/>
                      <a:pt x="1" y="54"/>
                      <a:pt x="1" y="59"/>
                    </a:cubicBezTo>
                    <a:cubicBezTo>
                      <a:pt x="0" y="63"/>
                      <a:pt x="1" y="65"/>
                      <a:pt x="1" y="68"/>
                    </a:cubicBezTo>
                    <a:cubicBezTo>
                      <a:pt x="1" y="69"/>
                      <a:pt x="1" y="71"/>
                      <a:pt x="1" y="72"/>
                    </a:cubicBezTo>
                    <a:cubicBezTo>
                      <a:pt x="1" y="74"/>
                      <a:pt x="2" y="75"/>
                      <a:pt x="3" y="77"/>
                    </a:cubicBezTo>
                    <a:cubicBezTo>
                      <a:pt x="3" y="77"/>
                      <a:pt x="3" y="78"/>
                      <a:pt x="3" y="7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5" name="Freeform 256">
                <a:extLst>
                  <a:ext uri="{FF2B5EF4-FFF2-40B4-BE49-F238E27FC236}">
                    <a16:creationId xmlns:a16="http://schemas.microsoft.com/office/drawing/2014/main" id="{DF7A2BB7-A120-4468-9084-ADDC1B24009E}"/>
                  </a:ext>
                </a:extLst>
              </p:cNvPr>
              <p:cNvSpPr>
                <a:spLocks/>
              </p:cNvSpPr>
              <p:nvPr/>
            </p:nvSpPr>
            <p:spPr bwMode="auto">
              <a:xfrm>
                <a:off x="6289673" y="4688137"/>
                <a:ext cx="152746" cy="168471"/>
              </a:xfrm>
              <a:custGeom>
                <a:avLst/>
                <a:gdLst>
                  <a:gd name="T0" fmla="*/ 14 w 61"/>
                  <a:gd name="T1" fmla="*/ 55 h 68"/>
                  <a:gd name="T2" fmla="*/ 25 w 61"/>
                  <a:gd name="T3" fmla="*/ 68 h 68"/>
                  <a:gd name="T4" fmla="*/ 25 w 61"/>
                  <a:gd name="T5" fmla="*/ 68 h 68"/>
                  <a:gd name="T6" fmla="*/ 27 w 61"/>
                  <a:gd name="T7" fmla="*/ 67 h 68"/>
                  <a:gd name="T8" fmla="*/ 28 w 61"/>
                  <a:gd name="T9" fmla="*/ 66 h 68"/>
                  <a:gd name="T10" fmla="*/ 33 w 61"/>
                  <a:gd name="T11" fmla="*/ 65 h 68"/>
                  <a:gd name="T12" fmla="*/ 31 w 61"/>
                  <a:gd name="T13" fmla="*/ 58 h 68"/>
                  <a:gd name="T14" fmla="*/ 36 w 61"/>
                  <a:gd name="T15" fmla="*/ 52 h 68"/>
                  <a:gd name="T16" fmla="*/ 40 w 61"/>
                  <a:gd name="T17" fmla="*/ 49 h 68"/>
                  <a:gd name="T18" fmla="*/ 47 w 61"/>
                  <a:gd name="T19" fmla="*/ 50 h 68"/>
                  <a:gd name="T20" fmla="*/ 54 w 61"/>
                  <a:gd name="T21" fmla="*/ 53 h 68"/>
                  <a:gd name="T22" fmla="*/ 60 w 61"/>
                  <a:gd name="T23" fmla="*/ 42 h 68"/>
                  <a:gd name="T24" fmla="*/ 58 w 61"/>
                  <a:gd name="T25" fmla="*/ 31 h 68"/>
                  <a:gd name="T26" fmla="*/ 56 w 61"/>
                  <a:gd name="T27" fmla="*/ 20 h 68"/>
                  <a:gd name="T28" fmla="*/ 57 w 61"/>
                  <a:gd name="T29" fmla="*/ 12 h 68"/>
                  <a:gd name="T30" fmla="*/ 48 w 61"/>
                  <a:gd name="T31" fmla="*/ 13 h 68"/>
                  <a:gd name="T32" fmla="*/ 48 w 61"/>
                  <a:gd name="T33" fmla="*/ 13 h 68"/>
                  <a:gd name="T34" fmla="*/ 47 w 61"/>
                  <a:gd name="T35" fmla="*/ 13 h 68"/>
                  <a:gd name="T36" fmla="*/ 46 w 61"/>
                  <a:gd name="T37" fmla="*/ 13 h 68"/>
                  <a:gd name="T38" fmla="*/ 46 w 61"/>
                  <a:gd name="T39" fmla="*/ 13 h 68"/>
                  <a:gd name="T40" fmla="*/ 46 w 61"/>
                  <a:gd name="T41" fmla="*/ 12 h 68"/>
                  <a:gd name="T42" fmla="*/ 46 w 61"/>
                  <a:gd name="T43" fmla="*/ 10 h 68"/>
                  <a:gd name="T44" fmla="*/ 46 w 61"/>
                  <a:gd name="T45" fmla="*/ 8 h 68"/>
                  <a:gd name="T46" fmla="*/ 46 w 61"/>
                  <a:gd name="T47" fmla="*/ 5 h 68"/>
                  <a:gd name="T48" fmla="*/ 47 w 61"/>
                  <a:gd name="T49" fmla="*/ 1 h 68"/>
                  <a:gd name="T50" fmla="*/ 30 w 61"/>
                  <a:gd name="T51" fmla="*/ 1 h 68"/>
                  <a:gd name="T52" fmla="*/ 30 w 61"/>
                  <a:gd name="T53" fmla="*/ 3 h 68"/>
                  <a:gd name="T54" fmla="*/ 30 w 61"/>
                  <a:gd name="T55" fmla="*/ 6 h 68"/>
                  <a:gd name="T56" fmla="*/ 30 w 61"/>
                  <a:gd name="T57" fmla="*/ 8 h 68"/>
                  <a:gd name="T58" fmla="*/ 30 w 61"/>
                  <a:gd name="T59" fmla="*/ 10 h 68"/>
                  <a:gd name="T60" fmla="*/ 30 w 61"/>
                  <a:gd name="T61" fmla="*/ 15 h 68"/>
                  <a:gd name="T62" fmla="*/ 29 w 61"/>
                  <a:gd name="T63" fmla="*/ 15 h 68"/>
                  <a:gd name="T64" fmla="*/ 13 w 61"/>
                  <a:gd name="T65" fmla="*/ 16 h 68"/>
                  <a:gd name="T66" fmla="*/ 12 w 61"/>
                  <a:gd name="T67" fmla="*/ 16 h 68"/>
                  <a:gd name="T68" fmla="*/ 10 w 61"/>
                  <a:gd name="T69" fmla="*/ 16 h 68"/>
                  <a:gd name="T70" fmla="*/ 7 w 61"/>
                  <a:gd name="T71" fmla="*/ 19 h 68"/>
                  <a:gd name="T72" fmla="*/ 12 w 61"/>
                  <a:gd name="T73" fmla="*/ 23 h 68"/>
                  <a:gd name="T74" fmla="*/ 8 w 61"/>
                  <a:gd name="T75" fmla="*/ 27 h 68"/>
                  <a:gd name="T76" fmla="*/ 1 w 61"/>
                  <a:gd name="T77" fmla="*/ 36 h 68"/>
                  <a:gd name="T78" fmla="*/ 6 w 61"/>
                  <a:gd name="T79"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68">
                    <a:moveTo>
                      <a:pt x="6" y="46"/>
                    </a:moveTo>
                    <a:cubicBezTo>
                      <a:pt x="7" y="47"/>
                      <a:pt x="8" y="49"/>
                      <a:pt x="14" y="55"/>
                    </a:cubicBezTo>
                    <a:cubicBezTo>
                      <a:pt x="17" y="58"/>
                      <a:pt x="18" y="60"/>
                      <a:pt x="19" y="62"/>
                    </a:cubicBezTo>
                    <a:cubicBezTo>
                      <a:pt x="20" y="64"/>
                      <a:pt x="21" y="65"/>
                      <a:pt x="25" y="68"/>
                    </a:cubicBezTo>
                    <a:cubicBezTo>
                      <a:pt x="25" y="68"/>
                      <a:pt x="25" y="68"/>
                      <a:pt x="25" y="68"/>
                    </a:cubicBezTo>
                    <a:cubicBezTo>
                      <a:pt x="25" y="68"/>
                      <a:pt x="25" y="68"/>
                      <a:pt x="25" y="68"/>
                    </a:cubicBezTo>
                    <a:cubicBezTo>
                      <a:pt x="26" y="67"/>
                      <a:pt x="26" y="67"/>
                      <a:pt x="26" y="67"/>
                    </a:cubicBezTo>
                    <a:cubicBezTo>
                      <a:pt x="26" y="67"/>
                      <a:pt x="27" y="67"/>
                      <a:pt x="27" y="67"/>
                    </a:cubicBezTo>
                    <a:cubicBezTo>
                      <a:pt x="27" y="66"/>
                      <a:pt x="28" y="66"/>
                      <a:pt x="28" y="66"/>
                    </a:cubicBezTo>
                    <a:cubicBezTo>
                      <a:pt x="28" y="66"/>
                      <a:pt x="28" y="66"/>
                      <a:pt x="28" y="66"/>
                    </a:cubicBezTo>
                    <a:cubicBezTo>
                      <a:pt x="29" y="66"/>
                      <a:pt x="30" y="66"/>
                      <a:pt x="30" y="66"/>
                    </a:cubicBezTo>
                    <a:cubicBezTo>
                      <a:pt x="31" y="66"/>
                      <a:pt x="32" y="65"/>
                      <a:pt x="33" y="65"/>
                    </a:cubicBezTo>
                    <a:cubicBezTo>
                      <a:pt x="33" y="64"/>
                      <a:pt x="32" y="62"/>
                      <a:pt x="31" y="60"/>
                    </a:cubicBezTo>
                    <a:cubicBezTo>
                      <a:pt x="31" y="59"/>
                      <a:pt x="31" y="59"/>
                      <a:pt x="31" y="58"/>
                    </a:cubicBezTo>
                    <a:cubicBezTo>
                      <a:pt x="30" y="56"/>
                      <a:pt x="30" y="55"/>
                      <a:pt x="31" y="54"/>
                    </a:cubicBezTo>
                    <a:cubicBezTo>
                      <a:pt x="32" y="52"/>
                      <a:pt x="34" y="52"/>
                      <a:pt x="36" y="52"/>
                    </a:cubicBezTo>
                    <a:cubicBezTo>
                      <a:pt x="38" y="52"/>
                      <a:pt x="38" y="52"/>
                      <a:pt x="38" y="52"/>
                    </a:cubicBezTo>
                    <a:cubicBezTo>
                      <a:pt x="39" y="52"/>
                      <a:pt x="40" y="51"/>
                      <a:pt x="40" y="49"/>
                    </a:cubicBezTo>
                    <a:cubicBezTo>
                      <a:pt x="41" y="48"/>
                      <a:pt x="41" y="45"/>
                      <a:pt x="43" y="45"/>
                    </a:cubicBezTo>
                    <a:cubicBezTo>
                      <a:pt x="45" y="45"/>
                      <a:pt x="46" y="48"/>
                      <a:pt x="47" y="50"/>
                    </a:cubicBezTo>
                    <a:cubicBezTo>
                      <a:pt x="48" y="51"/>
                      <a:pt x="49" y="52"/>
                      <a:pt x="49" y="52"/>
                    </a:cubicBezTo>
                    <a:cubicBezTo>
                      <a:pt x="51" y="52"/>
                      <a:pt x="52" y="53"/>
                      <a:pt x="54" y="53"/>
                    </a:cubicBezTo>
                    <a:cubicBezTo>
                      <a:pt x="55" y="54"/>
                      <a:pt x="56" y="54"/>
                      <a:pt x="58" y="54"/>
                    </a:cubicBezTo>
                    <a:cubicBezTo>
                      <a:pt x="60" y="53"/>
                      <a:pt x="60" y="46"/>
                      <a:pt x="60" y="42"/>
                    </a:cubicBezTo>
                    <a:cubicBezTo>
                      <a:pt x="60" y="41"/>
                      <a:pt x="60" y="40"/>
                      <a:pt x="61" y="39"/>
                    </a:cubicBezTo>
                    <a:cubicBezTo>
                      <a:pt x="61" y="35"/>
                      <a:pt x="61" y="32"/>
                      <a:pt x="58" y="31"/>
                    </a:cubicBezTo>
                    <a:cubicBezTo>
                      <a:pt x="56" y="29"/>
                      <a:pt x="53" y="26"/>
                      <a:pt x="53" y="24"/>
                    </a:cubicBezTo>
                    <a:cubicBezTo>
                      <a:pt x="54" y="22"/>
                      <a:pt x="54" y="21"/>
                      <a:pt x="56" y="20"/>
                    </a:cubicBezTo>
                    <a:cubicBezTo>
                      <a:pt x="58" y="19"/>
                      <a:pt x="59" y="18"/>
                      <a:pt x="59" y="16"/>
                    </a:cubicBezTo>
                    <a:cubicBezTo>
                      <a:pt x="59" y="15"/>
                      <a:pt x="59" y="13"/>
                      <a:pt x="57" y="12"/>
                    </a:cubicBezTo>
                    <a:cubicBezTo>
                      <a:pt x="56" y="11"/>
                      <a:pt x="53" y="12"/>
                      <a:pt x="51" y="13"/>
                    </a:cubicBezTo>
                    <a:cubicBezTo>
                      <a:pt x="50" y="13"/>
                      <a:pt x="49" y="13"/>
                      <a:pt x="48" y="13"/>
                    </a:cubicBezTo>
                    <a:cubicBezTo>
                      <a:pt x="48" y="13"/>
                      <a:pt x="48" y="13"/>
                      <a:pt x="48" y="13"/>
                    </a:cubicBezTo>
                    <a:cubicBezTo>
                      <a:pt x="48" y="13"/>
                      <a:pt x="48" y="13"/>
                      <a:pt x="48" y="13"/>
                    </a:cubicBezTo>
                    <a:cubicBezTo>
                      <a:pt x="48" y="13"/>
                      <a:pt x="47" y="13"/>
                      <a:pt x="47" y="13"/>
                    </a:cubicBezTo>
                    <a:cubicBezTo>
                      <a:pt x="47" y="13"/>
                      <a:pt x="47" y="13"/>
                      <a:pt x="47" y="13"/>
                    </a:cubicBezTo>
                    <a:cubicBezTo>
                      <a:pt x="47" y="13"/>
                      <a:pt x="47" y="13"/>
                      <a:pt x="47" y="13"/>
                    </a:cubicBezTo>
                    <a:cubicBezTo>
                      <a:pt x="47" y="13"/>
                      <a:pt x="46" y="13"/>
                      <a:pt x="46" y="13"/>
                    </a:cubicBezTo>
                    <a:cubicBezTo>
                      <a:pt x="46" y="13"/>
                      <a:pt x="46" y="13"/>
                      <a:pt x="46" y="13"/>
                    </a:cubicBezTo>
                    <a:cubicBezTo>
                      <a:pt x="46" y="13"/>
                      <a:pt x="46" y="13"/>
                      <a:pt x="46" y="13"/>
                    </a:cubicBezTo>
                    <a:cubicBezTo>
                      <a:pt x="46" y="13"/>
                      <a:pt x="46" y="13"/>
                      <a:pt x="46" y="12"/>
                    </a:cubicBezTo>
                    <a:cubicBezTo>
                      <a:pt x="46" y="12"/>
                      <a:pt x="46" y="12"/>
                      <a:pt x="46" y="12"/>
                    </a:cubicBezTo>
                    <a:cubicBezTo>
                      <a:pt x="46" y="11"/>
                      <a:pt x="46" y="11"/>
                      <a:pt x="46" y="10"/>
                    </a:cubicBezTo>
                    <a:cubicBezTo>
                      <a:pt x="46" y="10"/>
                      <a:pt x="46" y="10"/>
                      <a:pt x="46" y="10"/>
                    </a:cubicBezTo>
                    <a:cubicBezTo>
                      <a:pt x="46" y="10"/>
                      <a:pt x="46" y="9"/>
                      <a:pt x="46" y="8"/>
                    </a:cubicBezTo>
                    <a:cubicBezTo>
                      <a:pt x="46" y="8"/>
                      <a:pt x="46" y="8"/>
                      <a:pt x="46" y="8"/>
                    </a:cubicBezTo>
                    <a:cubicBezTo>
                      <a:pt x="46" y="7"/>
                      <a:pt x="46" y="6"/>
                      <a:pt x="46" y="5"/>
                    </a:cubicBezTo>
                    <a:cubicBezTo>
                      <a:pt x="46" y="5"/>
                      <a:pt x="46" y="5"/>
                      <a:pt x="46" y="5"/>
                    </a:cubicBezTo>
                    <a:cubicBezTo>
                      <a:pt x="47" y="4"/>
                      <a:pt x="47" y="3"/>
                      <a:pt x="47" y="2"/>
                    </a:cubicBezTo>
                    <a:cubicBezTo>
                      <a:pt x="47" y="1"/>
                      <a:pt x="47" y="1"/>
                      <a:pt x="47" y="1"/>
                    </a:cubicBezTo>
                    <a:cubicBezTo>
                      <a:pt x="40" y="1"/>
                      <a:pt x="33" y="0"/>
                      <a:pt x="31" y="0"/>
                    </a:cubicBezTo>
                    <a:cubicBezTo>
                      <a:pt x="30" y="1"/>
                      <a:pt x="30" y="1"/>
                      <a:pt x="30" y="1"/>
                    </a:cubicBezTo>
                    <a:cubicBezTo>
                      <a:pt x="30" y="1"/>
                      <a:pt x="30" y="1"/>
                      <a:pt x="30" y="2"/>
                    </a:cubicBezTo>
                    <a:cubicBezTo>
                      <a:pt x="30" y="2"/>
                      <a:pt x="30" y="3"/>
                      <a:pt x="30" y="3"/>
                    </a:cubicBezTo>
                    <a:cubicBezTo>
                      <a:pt x="30" y="4"/>
                      <a:pt x="30" y="4"/>
                      <a:pt x="30" y="4"/>
                    </a:cubicBezTo>
                    <a:cubicBezTo>
                      <a:pt x="30" y="5"/>
                      <a:pt x="30" y="5"/>
                      <a:pt x="30" y="6"/>
                    </a:cubicBezTo>
                    <a:cubicBezTo>
                      <a:pt x="30" y="6"/>
                      <a:pt x="30" y="7"/>
                      <a:pt x="30" y="7"/>
                    </a:cubicBezTo>
                    <a:cubicBezTo>
                      <a:pt x="30" y="7"/>
                      <a:pt x="30" y="8"/>
                      <a:pt x="30" y="8"/>
                    </a:cubicBezTo>
                    <a:cubicBezTo>
                      <a:pt x="30" y="9"/>
                      <a:pt x="30" y="9"/>
                      <a:pt x="30" y="9"/>
                    </a:cubicBezTo>
                    <a:cubicBezTo>
                      <a:pt x="30" y="9"/>
                      <a:pt x="30" y="10"/>
                      <a:pt x="30" y="10"/>
                    </a:cubicBezTo>
                    <a:cubicBezTo>
                      <a:pt x="30" y="10"/>
                      <a:pt x="30" y="11"/>
                      <a:pt x="30" y="11"/>
                    </a:cubicBezTo>
                    <a:cubicBezTo>
                      <a:pt x="30" y="13"/>
                      <a:pt x="30" y="14"/>
                      <a:pt x="30" y="15"/>
                    </a:cubicBezTo>
                    <a:cubicBezTo>
                      <a:pt x="30" y="15"/>
                      <a:pt x="30" y="15"/>
                      <a:pt x="30" y="15"/>
                    </a:cubicBezTo>
                    <a:cubicBezTo>
                      <a:pt x="29" y="15"/>
                      <a:pt x="29" y="15"/>
                      <a:pt x="29" y="15"/>
                    </a:cubicBezTo>
                    <a:cubicBezTo>
                      <a:pt x="28" y="15"/>
                      <a:pt x="16" y="16"/>
                      <a:pt x="13" y="16"/>
                    </a:cubicBezTo>
                    <a:cubicBezTo>
                      <a:pt x="13" y="16"/>
                      <a:pt x="13" y="16"/>
                      <a:pt x="13" y="16"/>
                    </a:cubicBezTo>
                    <a:cubicBezTo>
                      <a:pt x="13" y="16"/>
                      <a:pt x="13" y="16"/>
                      <a:pt x="13" y="16"/>
                    </a:cubicBezTo>
                    <a:cubicBezTo>
                      <a:pt x="12" y="16"/>
                      <a:pt x="12" y="16"/>
                      <a:pt x="12" y="16"/>
                    </a:cubicBezTo>
                    <a:cubicBezTo>
                      <a:pt x="12" y="16"/>
                      <a:pt x="11" y="16"/>
                      <a:pt x="11" y="16"/>
                    </a:cubicBezTo>
                    <a:cubicBezTo>
                      <a:pt x="11" y="16"/>
                      <a:pt x="11" y="16"/>
                      <a:pt x="10" y="16"/>
                    </a:cubicBezTo>
                    <a:cubicBezTo>
                      <a:pt x="10" y="17"/>
                      <a:pt x="9" y="17"/>
                      <a:pt x="9" y="17"/>
                    </a:cubicBezTo>
                    <a:cubicBezTo>
                      <a:pt x="8" y="18"/>
                      <a:pt x="7" y="19"/>
                      <a:pt x="7" y="19"/>
                    </a:cubicBezTo>
                    <a:cubicBezTo>
                      <a:pt x="7" y="19"/>
                      <a:pt x="8" y="20"/>
                      <a:pt x="9" y="20"/>
                    </a:cubicBezTo>
                    <a:cubicBezTo>
                      <a:pt x="10" y="21"/>
                      <a:pt x="11" y="22"/>
                      <a:pt x="12" y="23"/>
                    </a:cubicBezTo>
                    <a:cubicBezTo>
                      <a:pt x="12" y="24"/>
                      <a:pt x="12" y="25"/>
                      <a:pt x="11" y="25"/>
                    </a:cubicBezTo>
                    <a:cubicBezTo>
                      <a:pt x="11" y="26"/>
                      <a:pt x="10" y="26"/>
                      <a:pt x="8" y="27"/>
                    </a:cubicBezTo>
                    <a:cubicBezTo>
                      <a:pt x="7" y="27"/>
                      <a:pt x="5" y="28"/>
                      <a:pt x="5" y="28"/>
                    </a:cubicBezTo>
                    <a:cubicBezTo>
                      <a:pt x="6" y="31"/>
                      <a:pt x="4" y="34"/>
                      <a:pt x="1" y="36"/>
                    </a:cubicBezTo>
                    <a:cubicBezTo>
                      <a:pt x="0" y="37"/>
                      <a:pt x="2" y="40"/>
                      <a:pt x="3" y="41"/>
                    </a:cubicBezTo>
                    <a:cubicBezTo>
                      <a:pt x="5" y="43"/>
                      <a:pt x="6" y="44"/>
                      <a:pt x="6" y="4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6" name="Freeform 257">
                <a:extLst>
                  <a:ext uri="{FF2B5EF4-FFF2-40B4-BE49-F238E27FC236}">
                    <a16:creationId xmlns:a16="http://schemas.microsoft.com/office/drawing/2014/main" id="{20591AF0-828A-4163-96C4-C887B6A423EA}"/>
                  </a:ext>
                </a:extLst>
              </p:cNvPr>
              <p:cNvSpPr>
                <a:spLocks/>
              </p:cNvSpPr>
              <p:nvPr/>
            </p:nvSpPr>
            <p:spPr bwMode="auto">
              <a:xfrm>
                <a:off x="6061303" y="4404356"/>
                <a:ext cx="80117" cy="165476"/>
              </a:xfrm>
              <a:custGeom>
                <a:avLst/>
                <a:gdLst>
                  <a:gd name="T0" fmla="*/ 10 w 32"/>
                  <a:gd name="T1" fmla="*/ 49 h 67"/>
                  <a:gd name="T2" fmla="*/ 10 w 32"/>
                  <a:gd name="T3" fmla="*/ 51 h 67"/>
                  <a:gd name="T4" fmla="*/ 11 w 32"/>
                  <a:gd name="T5" fmla="*/ 54 h 67"/>
                  <a:gd name="T6" fmla="*/ 11 w 32"/>
                  <a:gd name="T7" fmla="*/ 56 h 67"/>
                  <a:gd name="T8" fmla="*/ 11 w 32"/>
                  <a:gd name="T9" fmla="*/ 59 h 67"/>
                  <a:gd name="T10" fmla="*/ 11 w 32"/>
                  <a:gd name="T11" fmla="*/ 62 h 67"/>
                  <a:gd name="T12" fmla="*/ 11 w 32"/>
                  <a:gd name="T13" fmla="*/ 65 h 67"/>
                  <a:gd name="T14" fmla="*/ 11 w 32"/>
                  <a:gd name="T15" fmla="*/ 67 h 67"/>
                  <a:gd name="T16" fmla="*/ 21 w 32"/>
                  <a:gd name="T17" fmla="*/ 65 h 67"/>
                  <a:gd name="T18" fmla="*/ 24 w 32"/>
                  <a:gd name="T19" fmla="*/ 64 h 67"/>
                  <a:gd name="T20" fmla="*/ 21 w 32"/>
                  <a:gd name="T21" fmla="*/ 56 h 67"/>
                  <a:gd name="T22" fmla="*/ 21 w 32"/>
                  <a:gd name="T23" fmla="*/ 43 h 67"/>
                  <a:gd name="T24" fmla="*/ 30 w 32"/>
                  <a:gd name="T25" fmla="*/ 28 h 67"/>
                  <a:gd name="T26" fmla="*/ 31 w 32"/>
                  <a:gd name="T27" fmla="*/ 11 h 67"/>
                  <a:gd name="T28" fmla="*/ 30 w 32"/>
                  <a:gd name="T29" fmla="*/ 6 h 67"/>
                  <a:gd name="T30" fmla="*/ 29 w 32"/>
                  <a:gd name="T31" fmla="*/ 6 h 67"/>
                  <a:gd name="T32" fmla="*/ 27 w 32"/>
                  <a:gd name="T33" fmla="*/ 5 h 67"/>
                  <a:gd name="T34" fmla="*/ 25 w 32"/>
                  <a:gd name="T35" fmla="*/ 3 h 67"/>
                  <a:gd name="T36" fmla="*/ 23 w 32"/>
                  <a:gd name="T37" fmla="*/ 0 h 67"/>
                  <a:gd name="T38" fmla="*/ 22 w 32"/>
                  <a:gd name="T39" fmla="*/ 0 h 67"/>
                  <a:gd name="T40" fmla="*/ 21 w 32"/>
                  <a:gd name="T41" fmla="*/ 1 h 67"/>
                  <a:gd name="T42" fmla="*/ 21 w 32"/>
                  <a:gd name="T43" fmla="*/ 4 h 67"/>
                  <a:gd name="T44" fmla="*/ 21 w 32"/>
                  <a:gd name="T45" fmla="*/ 7 h 67"/>
                  <a:gd name="T46" fmla="*/ 19 w 32"/>
                  <a:gd name="T47" fmla="*/ 8 h 67"/>
                  <a:gd name="T48" fmla="*/ 7 w 32"/>
                  <a:gd name="T49" fmla="*/ 12 h 67"/>
                  <a:gd name="T50" fmla="*/ 1 w 32"/>
                  <a:gd name="T51" fmla="*/ 16 h 67"/>
                  <a:gd name="T52" fmla="*/ 0 w 32"/>
                  <a:gd name="T53" fmla="*/ 17 h 67"/>
                  <a:gd name="T54" fmla="*/ 0 w 32"/>
                  <a:gd name="T55" fmla="*/ 19 h 67"/>
                  <a:gd name="T56" fmla="*/ 1 w 32"/>
                  <a:gd name="T57" fmla="*/ 20 h 67"/>
                  <a:gd name="T58" fmla="*/ 1 w 32"/>
                  <a:gd name="T59" fmla="*/ 21 h 67"/>
                  <a:gd name="T60" fmla="*/ 2 w 32"/>
                  <a:gd name="T61" fmla="*/ 22 h 67"/>
                  <a:gd name="T62" fmla="*/ 2 w 32"/>
                  <a:gd name="T63" fmla="*/ 23 h 67"/>
                  <a:gd name="T64" fmla="*/ 3 w 32"/>
                  <a:gd name="T65" fmla="*/ 23 h 67"/>
                  <a:gd name="T66" fmla="*/ 4 w 32"/>
                  <a:gd name="T67" fmla="*/ 24 h 67"/>
                  <a:gd name="T68" fmla="*/ 8 w 32"/>
                  <a:gd name="T69" fmla="*/ 31 h 67"/>
                  <a:gd name="T70" fmla="*/ 10 w 32"/>
                  <a:gd name="T71"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67">
                    <a:moveTo>
                      <a:pt x="10" y="48"/>
                    </a:moveTo>
                    <a:cubicBezTo>
                      <a:pt x="10" y="48"/>
                      <a:pt x="10" y="49"/>
                      <a:pt x="10" y="49"/>
                    </a:cubicBezTo>
                    <a:cubicBezTo>
                      <a:pt x="10" y="49"/>
                      <a:pt x="10" y="50"/>
                      <a:pt x="10" y="50"/>
                    </a:cubicBezTo>
                    <a:cubicBezTo>
                      <a:pt x="10" y="50"/>
                      <a:pt x="10" y="51"/>
                      <a:pt x="10" y="51"/>
                    </a:cubicBezTo>
                    <a:cubicBezTo>
                      <a:pt x="10" y="52"/>
                      <a:pt x="11" y="52"/>
                      <a:pt x="11" y="53"/>
                    </a:cubicBezTo>
                    <a:cubicBezTo>
                      <a:pt x="11" y="53"/>
                      <a:pt x="11" y="53"/>
                      <a:pt x="11" y="54"/>
                    </a:cubicBezTo>
                    <a:cubicBezTo>
                      <a:pt x="11" y="54"/>
                      <a:pt x="11" y="55"/>
                      <a:pt x="11" y="55"/>
                    </a:cubicBezTo>
                    <a:cubicBezTo>
                      <a:pt x="11" y="55"/>
                      <a:pt x="11" y="56"/>
                      <a:pt x="11" y="56"/>
                    </a:cubicBezTo>
                    <a:cubicBezTo>
                      <a:pt x="11" y="57"/>
                      <a:pt x="11" y="57"/>
                      <a:pt x="11" y="58"/>
                    </a:cubicBezTo>
                    <a:cubicBezTo>
                      <a:pt x="11" y="58"/>
                      <a:pt x="11" y="59"/>
                      <a:pt x="11" y="59"/>
                    </a:cubicBezTo>
                    <a:cubicBezTo>
                      <a:pt x="11" y="60"/>
                      <a:pt x="11" y="60"/>
                      <a:pt x="11" y="61"/>
                    </a:cubicBezTo>
                    <a:cubicBezTo>
                      <a:pt x="11" y="61"/>
                      <a:pt x="11" y="62"/>
                      <a:pt x="11" y="62"/>
                    </a:cubicBezTo>
                    <a:cubicBezTo>
                      <a:pt x="11" y="63"/>
                      <a:pt x="11" y="63"/>
                      <a:pt x="11" y="64"/>
                    </a:cubicBezTo>
                    <a:cubicBezTo>
                      <a:pt x="11" y="64"/>
                      <a:pt x="11" y="64"/>
                      <a:pt x="11" y="65"/>
                    </a:cubicBezTo>
                    <a:cubicBezTo>
                      <a:pt x="11" y="65"/>
                      <a:pt x="11" y="66"/>
                      <a:pt x="11" y="67"/>
                    </a:cubicBezTo>
                    <a:cubicBezTo>
                      <a:pt x="11" y="67"/>
                      <a:pt x="11" y="67"/>
                      <a:pt x="11" y="67"/>
                    </a:cubicBezTo>
                    <a:cubicBezTo>
                      <a:pt x="14" y="67"/>
                      <a:pt x="17" y="67"/>
                      <a:pt x="18" y="67"/>
                    </a:cubicBezTo>
                    <a:cubicBezTo>
                      <a:pt x="19" y="67"/>
                      <a:pt x="20" y="66"/>
                      <a:pt x="21" y="65"/>
                    </a:cubicBezTo>
                    <a:cubicBezTo>
                      <a:pt x="22" y="64"/>
                      <a:pt x="23" y="64"/>
                      <a:pt x="24" y="64"/>
                    </a:cubicBezTo>
                    <a:cubicBezTo>
                      <a:pt x="24" y="64"/>
                      <a:pt x="24" y="64"/>
                      <a:pt x="24" y="64"/>
                    </a:cubicBezTo>
                    <a:cubicBezTo>
                      <a:pt x="23" y="63"/>
                      <a:pt x="23" y="62"/>
                      <a:pt x="23" y="62"/>
                    </a:cubicBezTo>
                    <a:cubicBezTo>
                      <a:pt x="22" y="60"/>
                      <a:pt x="21" y="58"/>
                      <a:pt x="21" y="56"/>
                    </a:cubicBezTo>
                    <a:cubicBezTo>
                      <a:pt x="21" y="55"/>
                      <a:pt x="21" y="54"/>
                      <a:pt x="21" y="52"/>
                    </a:cubicBezTo>
                    <a:cubicBezTo>
                      <a:pt x="21" y="49"/>
                      <a:pt x="20" y="47"/>
                      <a:pt x="21" y="43"/>
                    </a:cubicBezTo>
                    <a:cubicBezTo>
                      <a:pt x="21" y="38"/>
                      <a:pt x="25" y="35"/>
                      <a:pt x="26" y="34"/>
                    </a:cubicBezTo>
                    <a:cubicBezTo>
                      <a:pt x="26" y="33"/>
                      <a:pt x="28" y="30"/>
                      <a:pt x="30" y="28"/>
                    </a:cubicBezTo>
                    <a:cubicBezTo>
                      <a:pt x="32" y="26"/>
                      <a:pt x="32" y="17"/>
                      <a:pt x="31" y="12"/>
                    </a:cubicBezTo>
                    <a:cubicBezTo>
                      <a:pt x="31" y="12"/>
                      <a:pt x="31" y="12"/>
                      <a:pt x="31" y="11"/>
                    </a:cubicBezTo>
                    <a:cubicBezTo>
                      <a:pt x="31" y="11"/>
                      <a:pt x="31" y="11"/>
                      <a:pt x="31" y="11"/>
                    </a:cubicBezTo>
                    <a:cubicBezTo>
                      <a:pt x="31" y="10"/>
                      <a:pt x="30" y="7"/>
                      <a:pt x="30" y="6"/>
                    </a:cubicBezTo>
                    <a:cubicBezTo>
                      <a:pt x="30" y="6"/>
                      <a:pt x="30" y="6"/>
                      <a:pt x="30" y="6"/>
                    </a:cubicBezTo>
                    <a:cubicBezTo>
                      <a:pt x="30" y="6"/>
                      <a:pt x="29" y="6"/>
                      <a:pt x="29" y="6"/>
                    </a:cubicBezTo>
                    <a:cubicBezTo>
                      <a:pt x="29" y="6"/>
                      <a:pt x="29" y="6"/>
                      <a:pt x="28" y="6"/>
                    </a:cubicBezTo>
                    <a:cubicBezTo>
                      <a:pt x="28" y="6"/>
                      <a:pt x="27" y="6"/>
                      <a:pt x="27" y="5"/>
                    </a:cubicBezTo>
                    <a:cubicBezTo>
                      <a:pt x="27" y="5"/>
                      <a:pt x="27" y="5"/>
                      <a:pt x="27" y="5"/>
                    </a:cubicBezTo>
                    <a:cubicBezTo>
                      <a:pt x="25" y="5"/>
                      <a:pt x="25" y="4"/>
                      <a:pt x="25" y="3"/>
                    </a:cubicBezTo>
                    <a:cubicBezTo>
                      <a:pt x="25" y="2"/>
                      <a:pt x="25" y="2"/>
                      <a:pt x="25" y="2"/>
                    </a:cubicBezTo>
                    <a:cubicBezTo>
                      <a:pt x="24" y="1"/>
                      <a:pt x="24" y="0"/>
                      <a:pt x="23" y="0"/>
                    </a:cubicBezTo>
                    <a:cubicBezTo>
                      <a:pt x="23" y="0"/>
                      <a:pt x="22" y="0"/>
                      <a:pt x="22" y="0"/>
                    </a:cubicBezTo>
                    <a:cubicBezTo>
                      <a:pt x="22" y="0"/>
                      <a:pt x="22" y="0"/>
                      <a:pt x="22" y="0"/>
                    </a:cubicBezTo>
                    <a:cubicBezTo>
                      <a:pt x="21" y="0"/>
                      <a:pt x="21" y="1"/>
                      <a:pt x="21" y="1"/>
                    </a:cubicBezTo>
                    <a:cubicBezTo>
                      <a:pt x="21" y="1"/>
                      <a:pt x="21" y="1"/>
                      <a:pt x="21" y="1"/>
                    </a:cubicBezTo>
                    <a:cubicBezTo>
                      <a:pt x="21" y="1"/>
                      <a:pt x="21" y="1"/>
                      <a:pt x="21" y="1"/>
                    </a:cubicBezTo>
                    <a:cubicBezTo>
                      <a:pt x="20" y="2"/>
                      <a:pt x="20" y="3"/>
                      <a:pt x="21" y="4"/>
                    </a:cubicBezTo>
                    <a:cubicBezTo>
                      <a:pt x="21" y="4"/>
                      <a:pt x="21" y="4"/>
                      <a:pt x="21" y="4"/>
                    </a:cubicBezTo>
                    <a:cubicBezTo>
                      <a:pt x="21" y="7"/>
                      <a:pt x="21" y="7"/>
                      <a:pt x="21" y="7"/>
                    </a:cubicBezTo>
                    <a:cubicBezTo>
                      <a:pt x="20" y="7"/>
                      <a:pt x="20" y="7"/>
                      <a:pt x="20" y="7"/>
                    </a:cubicBezTo>
                    <a:cubicBezTo>
                      <a:pt x="20" y="7"/>
                      <a:pt x="19" y="8"/>
                      <a:pt x="19" y="8"/>
                    </a:cubicBezTo>
                    <a:cubicBezTo>
                      <a:pt x="18" y="9"/>
                      <a:pt x="18" y="9"/>
                      <a:pt x="17" y="9"/>
                    </a:cubicBezTo>
                    <a:cubicBezTo>
                      <a:pt x="16" y="12"/>
                      <a:pt x="8" y="12"/>
                      <a:pt x="7" y="12"/>
                    </a:cubicBezTo>
                    <a:cubicBezTo>
                      <a:pt x="7" y="12"/>
                      <a:pt x="5" y="13"/>
                      <a:pt x="4" y="14"/>
                    </a:cubicBezTo>
                    <a:cubicBezTo>
                      <a:pt x="3" y="15"/>
                      <a:pt x="2" y="16"/>
                      <a:pt x="1" y="16"/>
                    </a:cubicBezTo>
                    <a:cubicBezTo>
                      <a:pt x="1" y="16"/>
                      <a:pt x="1" y="16"/>
                      <a:pt x="0" y="16"/>
                    </a:cubicBezTo>
                    <a:cubicBezTo>
                      <a:pt x="0" y="17"/>
                      <a:pt x="0" y="17"/>
                      <a:pt x="0" y="17"/>
                    </a:cubicBezTo>
                    <a:cubicBezTo>
                      <a:pt x="0" y="17"/>
                      <a:pt x="0" y="18"/>
                      <a:pt x="0" y="18"/>
                    </a:cubicBezTo>
                    <a:cubicBezTo>
                      <a:pt x="0" y="18"/>
                      <a:pt x="0" y="19"/>
                      <a:pt x="0" y="19"/>
                    </a:cubicBezTo>
                    <a:cubicBezTo>
                      <a:pt x="0" y="19"/>
                      <a:pt x="1" y="19"/>
                      <a:pt x="1" y="20"/>
                    </a:cubicBezTo>
                    <a:cubicBezTo>
                      <a:pt x="1" y="20"/>
                      <a:pt x="1" y="20"/>
                      <a:pt x="1" y="20"/>
                    </a:cubicBezTo>
                    <a:cubicBezTo>
                      <a:pt x="1" y="20"/>
                      <a:pt x="1" y="21"/>
                      <a:pt x="1" y="21"/>
                    </a:cubicBezTo>
                    <a:cubicBezTo>
                      <a:pt x="1" y="21"/>
                      <a:pt x="1" y="21"/>
                      <a:pt x="1" y="21"/>
                    </a:cubicBezTo>
                    <a:cubicBezTo>
                      <a:pt x="1" y="22"/>
                      <a:pt x="1" y="22"/>
                      <a:pt x="1" y="22"/>
                    </a:cubicBezTo>
                    <a:cubicBezTo>
                      <a:pt x="1" y="22"/>
                      <a:pt x="1" y="22"/>
                      <a:pt x="2" y="22"/>
                    </a:cubicBezTo>
                    <a:cubicBezTo>
                      <a:pt x="2" y="22"/>
                      <a:pt x="2" y="22"/>
                      <a:pt x="2" y="23"/>
                    </a:cubicBezTo>
                    <a:cubicBezTo>
                      <a:pt x="2" y="23"/>
                      <a:pt x="2" y="23"/>
                      <a:pt x="2" y="23"/>
                    </a:cubicBezTo>
                    <a:cubicBezTo>
                      <a:pt x="2" y="23"/>
                      <a:pt x="2" y="23"/>
                      <a:pt x="2" y="23"/>
                    </a:cubicBezTo>
                    <a:cubicBezTo>
                      <a:pt x="3" y="23"/>
                      <a:pt x="3" y="23"/>
                      <a:pt x="3" y="23"/>
                    </a:cubicBezTo>
                    <a:cubicBezTo>
                      <a:pt x="3" y="23"/>
                      <a:pt x="3" y="24"/>
                      <a:pt x="3" y="24"/>
                    </a:cubicBezTo>
                    <a:cubicBezTo>
                      <a:pt x="3" y="24"/>
                      <a:pt x="4" y="24"/>
                      <a:pt x="4" y="24"/>
                    </a:cubicBezTo>
                    <a:cubicBezTo>
                      <a:pt x="5" y="24"/>
                      <a:pt x="5" y="25"/>
                      <a:pt x="6" y="25"/>
                    </a:cubicBezTo>
                    <a:cubicBezTo>
                      <a:pt x="9" y="27"/>
                      <a:pt x="9" y="30"/>
                      <a:pt x="8" y="31"/>
                    </a:cubicBezTo>
                    <a:cubicBezTo>
                      <a:pt x="8" y="33"/>
                      <a:pt x="8" y="33"/>
                      <a:pt x="8" y="34"/>
                    </a:cubicBezTo>
                    <a:cubicBezTo>
                      <a:pt x="10" y="35"/>
                      <a:pt x="10" y="38"/>
                      <a:pt x="10" y="42"/>
                    </a:cubicBezTo>
                    <a:cubicBezTo>
                      <a:pt x="10" y="44"/>
                      <a:pt x="10" y="46"/>
                      <a:pt x="10" y="4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7" name="Freeform 258">
                <a:extLst>
                  <a:ext uri="{FF2B5EF4-FFF2-40B4-BE49-F238E27FC236}">
                    <a16:creationId xmlns:a16="http://schemas.microsoft.com/office/drawing/2014/main" id="{BBF8AF6B-8147-4DBD-9F84-36DF62BFEBC3}"/>
                  </a:ext>
                </a:extLst>
              </p:cNvPr>
              <p:cNvSpPr>
                <a:spLocks/>
              </p:cNvSpPr>
              <p:nvPr/>
            </p:nvSpPr>
            <p:spPr bwMode="auto">
              <a:xfrm>
                <a:off x="6035845" y="4441047"/>
                <a:ext cx="47921" cy="138521"/>
              </a:xfrm>
              <a:custGeom>
                <a:avLst/>
                <a:gdLst>
                  <a:gd name="T0" fmla="*/ 12 w 19"/>
                  <a:gd name="T1" fmla="*/ 56 h 56"/>
                  <a:gd name="T2" fmla="*/ 19 w 19"/>
                  <a:gd name="T3" fmla="*/ 53 h 56"/>
                  <a:gd name="T4" fmla="*/ 19 w 19"/>
                  <a:gd name="T5" fmla="*/ 50 h 56"/>
                  <a:gd name="T6" fmla="*/ 19 w 19"/>
                  <a:gd name="T7" fmla="*/ 47 h 56"/>
                  <a:gd name="T8" fmla="*/ 19 w 19"/>
                  <a:gd name="T9" fmla="*/ 44 h 56"/>
                  <a:gd name="T10" fmla="*/ 19 w 19"/>
                  <a:gd name="T11" fmla="*/ 41 h 56"/>
                  <a:gd name="T12" fmla="*/ 19 w 19"/>
                  <a:gd name="T13" fmla="*/ 39 h 56"/>
                  <a:gd name="T14" fmla="*/ 18 w 19"/>
                  <a:gd name="T15" fmla="*/ 36 h 56"/>
                  <a:gd name="T16" fmla="*/ 18 w 19"/>
                  <a:gd name="T17" fmla="*/ 34 h 56"/>
                  <a:gd name="T18" fmla="*/ 18 w 19"/>
                  <a:gd name="T19" fmla="*/ 27 h 56"/>
                  <a:gd name="T20" fmla="*/ 16 w 19"/>
                  <a:gd name="T21" fmla="*/ 16 h 56"/>
                  <a:gd name="T22" fmla="*/ 13 w 19"/>
                  <a:gd name="T23" fmla="*/ 11 h 56"/>
                  <a:gd name="T24" fmla="*/ 12 w 19"/>
                  <a:gd name="T25" fmla="*/ 10 h 56"/>
                  <a:gd name="T26" fmla="*/ 11 w 19"/>
                  <a:gd name="T27" fmla="*/ 9 h 56"/>
                  <a:gd name="T28" fmla="*/ 10 w 19"/>
                  <a:gd name="T29" fmla="*/ 8 h 56"/>
                  <a:gd name="T30" fmla="*/ 9 w 19"/>
                  <a:gd name="T31" fmla="*/ 7 h 56"/>
                  <a:gd name="T32" fmla="*/ 9 w 19"/>
                  <a:gd name="T33" fmla="*/ 6 h 56"/>
                  <a:gd name="T34" fmla="*/ 9 w 19"/>
                  <a:gd name="T35" fmla="*/ 4 h 56"/>
                  <a:gd name="T36" fmla="*/ 8 w 19"/>
                  <a:gd name="T37" fmla="*/ 2 h 56"/>
                  <a:gd name="T38" fmla="*/ 8 w 19"/>
                  <a:gd name="T39" fmla="*/ 1 h 56"/>
                  <a:gd name="T40" fmla="*/ 0 w 19"/>
                  <a:gd name="T41" fmla="*/ 0 h 56"/>
                  <a:gd name="T42" fmla="*/ 0 w 19"/>
                  <a:gd name="T43" fmla="*/ 0 h 56"/>
                  <a:gd name="T44" fmla="*/ 1 w 19"/>
                  <a:gd name="T45" fmla="*/ 1 h 56"/>
                  <a:gd name="T46" fmla="*/ 1 w 19"/>
                  <a:gd name="T47" fmla="*/ 3 h 56"/>
                  <a:gd name="T48" fmla="*/ 1 w 19"/>
                  <a:gd name="T49" fmla="*/ 4 h 56"/>
                  <a:gd name="T50" fmla="*/ 1 w 19"/>
                  <a:gd name="T51" fmla="*/ 4 h 56"/>
                  <a:gd name="T52" fmla="*/ 2 w 19"/>
                  <a:gd name="T53" fmla="*/ 5 h 56"/>
                  <a:gd name="T54" fmla="*/ 2 w 19"/>
                  <a:gd name="T55" fmla="*/ 5 h 56"/>
                  <a:gd name="T56" fmla="*/ 2 w 19"/>
                  <a:gd name="T57" fmla="*/ 5 h 56"/>
                  <a:gd name="T58" fmla="*/ 5 w 19"/>
                  <a:gd name="T59" fmla="*/ 13 h 56"/>
                  <a:gd name="T60" fmla="*/ 5 w 19"/>
                  <a:gd name="T61" fmla="*/ 28 h 56"/>
                  <a:gd name="T62" fmla="*/ 9 w 19"/>
                  <a:gd name="T63" fmla="*/ 47 h 56"/>
                  <a:gd name="T64" fmla="*/ 10 w 19"/>
                  <a:gd name="T65" fmla="*/ 50 h 56"/>
                  <a:gd name="T66" fmla="*/ 11 w 19"/>
                  <a:gd name="T67"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56">
                    <a:moveTo>
                      <a:pt x="12" y="55"/>
                    </a:moveTo>
                    <a:cubicBezTo>
                      <a:pt x="12" y="55"/>
                      <a:pt x="12" y="56"/>
                      <a:pt x="12" y="56"/>
                    </a:cubicBezTo>
                    <a:cubicBezTo>
                      <a:pt x="13" y="56"/>
                      <a:pt x="13" y="55"/>
                      <a:pt x="13" y="55"/>
                    </a:cubicBezTo>
                    <a:cubicBezTo>
                      <a:pt x="15" y="54"/>
                      <a:pt x="17" y="53"/>
                      <a:pt x="19" y="53"/>
                    </a:cubicBezTo>
                    <a:cubicBezTo>
                      <a:pt x="19" y="52"/>
                      <a:pt x="19" y="52"/>
                      <a:pt x="19" y="52"/>
                    </a:cubicBezTo>
                    <a:cubicBezTo>
                      <a:pt x="19" y="51"/>
                      <a:pt x="19" y="51"/>
                      <a:pt x="19" y="50"/>
                    </a:cubicBezTo>
                    <a:cubicBezTo>
                      <a:pt x="19" y="50"/>
                      <a:pt x="19" y="49"/>
                      <a:pt x="19" y="49"/>
                    </a:cubicBezTo>
                    <a:cubicBezTo>
                      <a:pt x="19" y="48"/>
                      <a:pt x="19" y="48"/>
                      <a:pt x="19" y="47"/>
                    </a:cubicBezTo>
                    <a:cubicBezTo>
                      <a:pt x="19" y="47"/>
                      <a:pt x="19" y="46"/>
                      <a:pt x="19" y="46"/>
                    </a:cubicBezTo>
                    <a:cubicBezTo>
                      <a:pt x="19" y="45"/>
                      <a:pt x="19" y="45"/>
                      <a:pt x="19" y="44"/>
                    </a:cubicBezTo>
                    <a:cubicBezTo>
                      <a:pt x="19" y="44"/>
                      <a:pt x="19" y="44"/>
                      <a:pt x="19" y="43"/>
                    </a:cubicBezTo>
                    <a:cubicBezTo>
                      <a:pt x="19" y="43"/>
                      <a:pt x="19" y="42"/>
                      <a:pt x="19" y="41"/>
                    </a:cubicBezTo>
                    <a:cubicBezTo>
                      <a:pt x="19" y="41"/>
                      <a:pt x="19" y="41"/>
                      <a:pt x="19" y="41"/>
                    </a:cubicBezTo>
                    <a:cubicBezTo>
                      <a:pt x="19" y="40"/>
                      <a:pt x="19" y="39"/>
                      <a:pt x="19" y="39"/>
                    </a:cubicBezTo>
                    <a:cubicBezTo>
                      <a:pt x="19" y="38"/>
                      <a:pt x="19" y="38"/>
                      <a:pt x="19" y="38"/>
                    </a:cubicBezTo>
                    <a:cubicBezTo>
                      <a:pt x="19" y="37"/>
                      <a:pt x="19" y="37"/>
                      <a:pt x="18" y="36"/>
                    </a:cubicBezTo>
                    <a:cubicBezTo>
                      <a:pt x="18" y="36"/>
                      <a:pt x="18" y="36"/>
                      <a:pt x="18" y="35"/>
                    </a:cubicBezTo>
                    <a:cubicBezTo>
                      <a:pt x="18" y="35"/>
                      <a:pt x="18" y="35"/>
                      <a:pt x="18" y="34"/>
                    </a:cubicBezTo>
                    <a:cubicBezTo>
                      <a:pt x="18" y="34"/>
                      <a:pt x="18" y="33"/>
                      <a:pt x="18" y="33"/>
                    </a:cubicBezTo>
                    <a:cubicBezTo>
                      <a:pt x="18" y="31"/>
                      <a:pt x="18" y="29"/>
                      <a:pt x="18" y="27"/>
                    </a:cubicBezTo>
                    <a:cubicBezTo>
                      <a:pt x="18" y="24"/>
                      <a:pt x="18" y="21"/>
                      <a:pt x="17" y="20"/>
                    </a:cubicBezTo>
                    <a:cubicBezTo>
                      <a:pt x="16" y="19"/>
                      <a:pt x="16" y="17"/>
                      <a:pt x="16" y="16"/>
                    </a:cubicBezTo>
                    <a:cubicBezTo>
                      <a:pt x="17" y="14"/>
                      <a:pt x="17" y="13"/>
                      <a:pt x="15" y="12"/>
                    </a:cubicBezTo>
                    <a:cubicBezTo>
                      <a:pt x="14" y="11"/>
                      <a:pt x="14" y="11"/>
                      <a:pt x="13" y="11"/>
                    </a:cubicBezTo>
                    <a:cubicBezTo>
                      <a:pt x="13" y="11"/>
                      <a:pt x="12" y="10"/>
                      <a:pt x="12" y="10"/>
                    </a:cubicBezTo>
                    <a:cubicBezTo>
                      <a:pt x="12" y="10"/>
                      <a:pt x="12" y="10"/>
                      <a:pt x="12" y="10"/>
                    </a:cubicBezTo>
                    <a:cubicBezTo>
                      <a:pt x="11" y="10"/>
                      <a:pt x="11" y="10"/>
                      <a:pt x="11" y="10"/>
                    </a:cubicBezTo>
                    <a:cubicBezTo>
                      <a:pt x="11" y="9"/>
                      <a:pt x="11" y="9"/>
                      <a:pt x="11" y="9"/>
                    </a:cubicBezTo>
                    <a:cubicBezTo>
                      <a:pt x="11" y="9"/>
                      <a:pt x="10" y="9"/>
                      <a:pt x="10" y="9"/>
                    </a:cubicBezTo>
                    <a:cubicBezTo>
                      <a:pt x="10" y="9"/>
                      <a:pt x="10" y="9"/>
                      <a:pt x="10" y="8"/>
                    </a:cubicBezTo>
                    <a:cubicBezTo>
                      <a:pt x="10" y="8"/>
                      <a:pt x="10" y="8"/>
                      <a:pt x="10" y="8"/>
                    </a:cubicBezTo>
                    <a:cubicBezTo>
                      <a:pt x="9" y="8"/>
                      <a:pt x="9" y="8"/>
                      <a:pt x="9" y="7"/>
                    </a:cubicBezTo>
                    <a:cubicBezTo>
                      <a:pt x="9" y="7"/>
                      <a:pt x="9" y="7"/>
                      <a:pt x="9" y="7"/>
                    </a:cubicBezTo>
                    <a:cubicBezTo>
                      <a:pt x="9" y="7"/>
                      <a:pt x="9" y="6"/>
                      <a:pt x="9" y="6"/>
                    </a:cubicBezTo>
                    <a:cubicBezTo>
                      <a:pt x="9" y="6"/>
                      <a:pt x="9" y="5"/>
                      <a:pt x="9" y="5"/>
                    </a:cubicBezTo>
                    <a:cubicBezTo>
                      <a:pt x="9" y="5"/>
                      <a:pt x="9" y="5"/>
                      <a:pt x="9" y="4"/>
                    </a:cubicBezTo>
                    <a:cubicBezTo>
                      <a:pt x="8" y="4"/>
                      <a:pt x="8" y="4"/>
                      <a:pt x="8" y="3"/>
                    </a:cubicBezTo>
                    <a:cubicBezTo>
                      <a:pt x="8" y="3"/>
                      <a:pt x="8" y="2"/>
                      <a:pt x="8" y="2"/>
                    </a:cubicBezTo>
                    <a:cubicBezTo>
                      <a:pt x="8" y="2"/>
                      <a:pt x="8" y="2"/>
                      <a:pt x="8" y="1"/>
                    </a:cubicBezTo>
                    <a:cubicBezTo>
                      <a:pt x="8" y="1"/>
                      <a:pt x="8" y="1"/>
                      <a:pt x="8" y="1"/>
                    </a:cubicBezTo>
                    <a:cubicBezTo>
                      <a:pt x="7" y="1"/>
                      <a:pt x="6" y="1"/>
                      <a:pt x="4" y="1"/>
                    </a:cubicBezTo>
                    <a:cubicBezTo>
                      <a:pt x="3" y="0"/>
                      <a:pt x="2" y="0"/>
                      <a:pt x="0" y="0"/>
                    </a:cubicBezTo>
                    <a:cubicBezTo>
                      <a:pt x="0" y="0"/>
                      <a:pt x="0" y="0"/>
                      <a:pt x="0" y="0"/>
                    </a:cubicBezTo>
                    <a:cubicBezTo>
                      <a:pt x="0" y="0"/>
                      <a:pt x="0" y="0"/>
                      <a:pt x="0" y="0"/>
                    </a:cubicBezTo>
                    <a:cubicBezTo>
                      <a:pt x="0" y="0"/>
                      <a:pt x="0" y="0"/>
                      <a:pt x="0" y="0"/>
                    </a:cubicBezTo>
                    <a:cubicBezTo>
                      <a:pt x="1" y="1"/>
                      <a:pt x="1" y="1"/>
                      <a:pt x="1" y="1"/>
                    </a:cubicBezTo>
                    <a:cubicBezTo>
                      <a:pt x="1" y="1"/>
                      <a:pt x="1" y="2"/>
                      <a:pt x="1" y="2"/>
                    </a:cubicBezTo>
                    <a:cubicBezTo>
                      <a:pt x="1" y="2"/>
                      <a:pt x="1" y="2"/>
                      <a:pt x="1" y="3"/>
                    </a:cubicBezTo>
                    <a:cubicBezTo>
                      <a:pt x="1" y="3"/>
                      <a:pt x="1" y="3"/>
                      <a:pt x="1" y="3"/>
                    </a:cubicBezTo>
                    <a:cubicBezTo>
                      <a:pt x="1" y="3"/>
                      <a:pt x="1" y="3"/>
                      <a:pt x="1" y="4"/>
                    </a:cubicBezTo>
                    <a:cubicBezTo>
                      <a:pt x="1" y="4"/>
                      <a:pt x="1" y="4"/>
                      <a:pt x="1" y="4"/>
                    </a:cubicBezTo>
                    <a:cubicBezTo>
                      <a:pt x="1" y="4"/>
                      <a:pt x="1" y="4"/>
                      <a:pt x="1" y="4"/>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6"/>
                    </a:cubicBezTo>
                    <a:cubicBezTo>
                      <a:pt x="4" y="6"/>
                      <a:pt x="6" y="9"/>
                      <a:pt x="5" y="13"/>
                    </a:cubicBezTo>
                    <a:cubicBezTo>
                      <a:pt x="5" y="14"/>
                      <a:pt x="5" y="14"/>
                      <a:pt x="5" y="15"/>
                    </a:cubicBezTo>
                    <a:cubicBezTo>
                      <a:pt x="5" y="19"/>
                      <a:pt x="4" y="26"/>
                      <a:pt x="5" y="28"/>
                    </a:cubicBezTo>
                    <a:cubicBezTo>
                      <a:pt x="7" y="32"/>
                      <a:pt x="8" y="38"/>
                      <a:pt x="8" y="44"/>
                    </a:cubicBezTo>
                    <a:cubicBezTo>
                      <a:pt x="8" y="45"/>
                      <a:pt x="9" y="46"/>
                      <a:pt x="9" y="47"/>
                    </a:cubicBezTo>
                    <a:cubicBezTo>
                      <a:pt x="9" y="47"/>
                      <a:pt x="9" y="48"/>
                      <a:pt x="9" y="48"/>
                    </a:cubicBezTo>
                    <a:cubicBezTo>
                      <a:pt x="9" y="49"/>
                      <a:pt x="9" y="50"/>
                      <a:pt x="10" y="50"/>
                    </a:cubicBezTo>
                    <a:cubicBezTo>
                      <a:pt x="10" y="51"/>
                      <a:pt x="10" y="51"/>
                      <a:pt x="10" y="52"/>
                    </a:cubicBezTo>
                    <a:cubicBezTo>
                      <a:pt x="10" y="52"/>
                      <a:pt x="11" y="53"/>
                      <a:pt x="11" y="53"/>
                    </a:cubicBezTo>
                    <a:cubicBezTo>
                      <a:pt x="11" y="54"/>
                      <a:pt x="11" y="54"/>
                      <a:pt x="12" y="5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8" name="Freeform 259">
                <a:extLst>
                  <a:ext uri="{FF2B5EF4-FFF2-40B4-BE49-F238E27FC236}">
                    <a16:creationId xmlns:a16="http://schemas.microsoft.com/office/drawing/2014/main" id="{F0D1143D-22FF-4713-9F02-CA69E04133D5}"/>
                  </a:ext>
                </a:extLst>
              </p:cNvPr>
              <p:cNvSpPr>
                <a:spLocks/>
              </p:cNvSpPr>
              <p:nvPr/>
            </p:nvSpPr>
            <p:spPr bwMode="auto">
              <a:xfrm>
                <a:off x="7227118" y="4214173"/>
                <a:ext cx="295759" cy="175210"/>
              </a:xfrm>
              <a:custGeom>
                <a:avLst/>
                <a:gdLst>
                  <a:gd name="T0" fmla="*/ 107 w 118"/>
                  <a:gd name="T1" fmla="*/ 34 h 71"/>
                  <a:gd name="T2" fmla="*/ 109 w 118"/>
                  <a:gd name="T3" fmla="*/ 31 h 71"/>
                  <a:gd name="T4" fmla="*/ 114 w 118"/>
                  <a:gd name="T5" fmla="*/ 28 h 71"/>
                  <a:gd name="T6" fmla="*/ 118 w 118"/>
                  <a:gd name="T7" fmla="*/ 27 h 71"/>
                  <a:gd name="T8" fmla="*/ 117 w 118"/>
                  <a:gd name="T9" fmla="*/ 25 h 71"/>
                  <a:gd name="T10" fmla="*/ 116 w 118"/>
                  <a:gd name="T11" fmla="*/ 24 h 71"/>
                  <a:gd name="T12" fmla="*/ 113 w 118"/>
                  <a:gd name="T13" fmla="*/ 18 h 71"/>
                  <a:gd name="T14" fmla="*/ 105 w 118"/>
                  <a:gd name="T15" fmla="*/ 0 h 71"/>
                  <a:gd name="T16" fmla="*/ 95 w 118"/>
                  <a:gd name="T17" fmla="*/ 3 h 71"/>
                  <a:gd name="T18" fmla="*/ 81 w 118"/>
                  <a:gd name="T19" fmla="*/ 4 h 71"/>
                  <a:gd name="T20" fmla="*/ 73 w 118"/>
                  <a:gd name="T21" fmla="*/ 5 h 71"/>
                  <a:gd name="T22" fmla="*/ 56 w 118"/>
                  <a:gd name="T23" fmla="*/ 19 h 71"/>
                  <a:gd name="T24" fmla="*/ 50 w 118"/>
                  <a:gd name="T25" fmla="*/ 24 h 71"/>
                  <a:gd name="T26" fmla="*/ 46 w 118"/>
                  <a:gd name="T27" fmla="*/ 23 h 71"/>
                  <a:gd name="T28" fmla="*/ 36 w 118"/>
                  <a:gd name="T29" fmla="*/ 21 h 71"/>
                  <a:gd name="T30" fmla="*/ 31 w 118"/>
                  <a:gd name="T31" fmla="*/ 20 h 71"/>
                  <a:gd name="T32" fmla="*/ 21 w 118"/>
                  <a:gd name="T33" fmla="*/ 19 h 71"/>
                  <a:gd name="T34" fmla="*/ 18 w 118"/>
                  <a:gd name="T35" fmla="*/ 19 h 71"/>
                  <a:gd name="T36" fmla="*/ 12 w 118"/>
                  <a:gd name="T37" fmla="*/ 18 h 71"/>
                  <a:gd name="T38" fmla="*/ 9 w 118"/>
                  <a:gd name="T39" fmla="*/ 18 h 71"/>
                  <a:gd name="T40" fmla="*/ 5 w 118"/>
                  <a:gd name="T41" fmla="*/ 21 h 71"/>
                  <a:gd name="T42" fmla="*/ 5 w 118"/>
                  <a:gd name="T43" fmla="*/ 24 h 71"/>
                  <a:gd name="T44" fmla="*/ 5 w 118"/>
                  <a:gd name="T45" fmla="*/ 27 h 71"/>
                  <a:gd name="T46" fmla="*/ 5 w 118"/>
                  <a:gd name="T47" fmla="*/ 27 h 71"/>
                  <a:gd name="T48" fmla="*/ 5 w 118"/>
                  <a:gd name="T49" fmla="*/ 28 h 71"/>
                  <a:gd name="T50" fmla="*/ 5 w 118"/>
                  <a:gd name="T51" fmla="*/ 28 h 71"/>
                  <a:gd name="T52" fmla="*/ 5 w 118"/>
                  <a:gd name="T53" fmla="*/ 28 h 71"/>
                  <a:gd name="T54" fmla="*/ 5 w 118"/>
                  <a:gd name="T55" fmla="*/ 28 h 71"/>
                  <a:gd name="T56" fmla="*/ 5 w 118"/>
                  <a:gd name="T57" fmla="*/ 28 h 71"/>
                  <a:gd name="T58" fmla="*/ 5 w 118"/>
                  <a:gd name="T59" fmla="*/ 28 h 71"/>
                  <a:gd name="T60" fmla="*/ 4 w 118"/>
                  <a:gd name="T61" fmla="*/ 28 h 71"/>
                  <a:gd name="T62" fmla="*/ 4 w 118"/>
                  <a:gd name="T63" fmla="*/ 28 h 71"/>
                  <a:gd name="T64" fmla="*/ 3 w 118"/>
                  <a:gd name="T65" fmla="*/ 29 h 71"/>
                  <a:gd name="T66" fmla="*/ 3 w 118"/>
                  <a:gd name="T67" fmla="*/ 29 h 71"/>
                  <a:gd name="T68" fmla="*/ 2 w 118"/>
                  <a:gd name="T69" fmla="*/ 29 h 71"/>
                  <a:gd name="T70" fmla="*/ 2 w 118"/>
                  <a:gd name="T71" fmla="*/ 30 h 71"/>
                  <a:gd name="T72" fmla="*/ 1 w 118"/>
                  <a:gd name="T73" fmla="*/ 30 h 71"/>
                  <a:gd name="T74" fmla="*/ 1 w 118"/>
                  <a:gd name="T75" fmla="*/ 30 h 71"/>
                  <a:gd name="T76" fmla="*/ 1 w 118"/>
                  <a:gd name="T77" fmla="*/ 37 h 71"/>
                  <a:gd name="T78" fmla="*/ 4 w 118"/>
                  <a:gd name="T79" fmla="*/ 54 h 71"/>
                  <a:gd name="T80" fmla="*/ 7 w 118"/>
                  <a:gd name="T81" fmla="*/ 66 h 71"/>
                  <a:gd name="T82" fmla="*/ 8 w 118"/>
                  <a:gd name="T83" fmla="*/ 71 h 71"/>
                  <a:gd name="T84" fmla="*/ 13 w 118"/>
                  <a:gd name="T85" fmla="*/ 71 h 71"/>
                  <a:gd name="T86" fmla="*/ 27 w 118"/>
                  <a:gd name="T87" fmla="*/ 68 h 71"/>
                  <a:gd name="T88" fmla="*/ 42 w 118"/>
                  <a:gd name="T89" fmla="*/ 63 h 71"/>
                  <a:gd name="T90" fmla="*/ 54 w 118"/>
                  <a:gd name="T91" fmla="*/ 58 h 71"/>
                  <a:gd name="T92" fmla="*/ 63 w 118"/>
                  <a:gd name="T93" fmla="*/ 55 h 71"/>
                  <a:gd name="T94" fmla="*/ 66 w 118"/>
                  <a:gd name="T95" fmla="*/ 56 h 71"/>
                  <a:gd name="T96" fmla="*/ 73 w 118"/>
                  <a:gd name="T97" fmla="*/ 51 h 71"/>
                  <a:gd name="T98" fmla="*/ 74 w 118"/>
                  <a:gd name="T99" fmla="*/ 50 h 71"/>
                  <a:gd name="T100" fmla="*/ 88 w 118"/>
                  <a:gd name="T101" fmla="*/ 45 h 71"/>
                  <a:gd name="T102" fmla="*/ 98 w 118"/>
                  <a:gd name="T103" fmla="*/ 42 h 71"/>
                  <a:gd name="T104" fmla="*/ 107 w 118"/>
                  <a:gd name="T105" fmla="*/ 3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 h="71">
                    <a:moveTo>
                      <a:pt x="107" y="34"/>
                    </a:moveTo>
                    <a:cubicBezTo>
                      <a:pt x="107" y="33"/>
                      <a:pt x="108" y="32"/>
                      <a:pt x="109" y="31"/>
                    </a:cubicBezTo>
                    <a:cubicBezTo>
                      <a:pt x="110" y="29"/>
                      <a:pt x="112" y="29"/>
                      <a:pt x="114" y="28"/>
                    </a:cubicBezTo>
                    <a:cubicBezTo>
                      <a:pt x="115" y="28"/>
                      <a:pt x="116" y="28"/>
                      <a:pt x="118" y="27"/>
                    </a:cubicBezTo>
                    <a:cubicBezTo>
                      <a:pt x="117" y="26"/>
                      <a:pt x="117" y="26"/>
                      <a:pt x="117" y="25"/>
                    </a:cubicBezTo>
                    <a:cubicBezTo>
                      <a:pt x="116" y="25"/>
                      <a:pt x="116" y="24"/>
                      <a:pt x="116" y="24"/>
                    </a:cubicBezTo>
                    <a:cubicBezTo>
                      <a:pt x="115" y="22"/>
                      <a:pt x="114" y="20"/>
                      <a:pt x="113" y="18"/>
                    </a:cubicBezTo>
                    <a:cubicBezTo>
                      <a:pt x="110" y="11"/>
                      <a:pt x="107" y="5"/>
                      <a:pt x="105" y="0"/>
                    </a:cubicBezTo>
                    <a:cubicBezTo>
                      <a:pt x="100" y="2"/>
                      <a:pt x="96" y="3"/>
                      <a:pt x="95" y="3"/>
                    </a:cubicBezTo>
                    <a:cubicBezTo>
                      <a:pt x="91" y="4"/>
                      <a:pt x="86" y="4"/>
                      <a:pt x="81" y="4"/>
                    </a:cubicBezTo>
                    <a:cubicBezTo>
                      <a:pt x="78" y="4"/>
                      <a:pt x="73" y="4"/>
                      <a:pt x="73" y="5"/>
                    </a:cubicBezTo>
                    <a:cubicBezTo>
                      <a:pt x="71" y="6"/>
                      <a:pt x="57" y="15"/>
                      <a:pt x="56" y="19"/>
                    </a:cubicBezTo>
                    <a:cubicBezTo>
                      <a:pt x="54" y="23"/>
                      <a:pt x="52" y="24"/>
                      <a:pt x="50" y="24"/>
                    </a:cubicBezTo>
                    <a:cubicBezTo>
                      <a:pt x="49" y="24"/>
                      <a:pt x="48" y="23"/>
                      <a:pt x="46" y="23"/>
                    </a:cubicBezTo>
                    <a:cubicBezTo>
                      <a:pt x="45" y="21"/>
                      <a:pt x="40" y="21"/>
                      <a:pt x="36" y="21"/>
                    </a:cubicBezTo>
                    <a:cubicBezTo>
                      <a:pt x="32" y="21"/>
                      <a:pt x="31" y="20"/>
                      <a:pt x="31" y="20"/>
                    </a:cubicBezTo>
                    <a:cubicBezTo>
                      <a:pt x="30" y="19"/>
                      <a:pt x="25" y="19"/>
                      <a:pt x="21" y="19"/>
                    </a:cubicBezTo>
                    <a:cubicBezTo>
                      <a:pt x="19" y="19"/>
                      <a:pt x="18" y="19"/>
                      <a:pt x="18" y="19"/>
                    </a:cubicBezTo>
                    <a:cubicBezTo>
                      <a:pt x="15" y="19"/>
                      <a:pt x="13" y="19"/>
                      <a:pt x="12" y="18"/>
                    </a:cubicBezTo>
                    <a:cubicBezTo>
                      <a:pt x="11" y="18"/>
                      <a:pt x="10" y="17"/>
                      <a:pt x="9" y="18"/>
                    </a:cubicBezTo>
                    <a:cubicBezTo>
                      <a:pt x="7" y="18"/>
                      <a:pt x="6" y="21"/>
                      <a:pt x="5" y="21"/>
                    </a:cubicBezTo>
                    <a:cubicBezTo>
                      <a:pt x="5" y="22"/>
                      <a:pt x="5" y="23"/>
                      <a:pt x="5" y="24"/>
                    </a:cubicBezTo>
                    <a:cubicBezTo>
                      <a:pt x="6" y="25"/>
                      <a:pt x="6" y="26"/>
                      <a:pt x="5" y="27"/>
                    </a:cubicBezTo>
                    <a:cubicBezTo>
                      <a:pt x="5" y="27"/>
                      <a:pt x="5" y="27"/>
                      <a:pt x="5" y="27"/>
                    </a:cubicBezTo>
                    <a:cubicBezTo>
                      <a:pt x="5" y="27"/>
                      <a:pt x="5" y="28"/>
                      <a:pt x="5" y="28"/>
                    </a:cubicBezTo>
                    <a:cubicBezTo>
                      <a:pt x="5" y="28"/>
                      <a:pt x="5" y="28"/>
                      <a:pt x="5" y="28"/>
                    </a:cubicBezTo>
                    <a:cubicBezTo>
                      <a:pt x="5" y="28"/>
                      <a:pt x="5" y="28"/>
                      <a:pt x="5" y="28"/>
                    </a:cubicBezTo>
                    <a:cubicBezTo>
                      <a:pt x="5" y="28"/>
                      <a:pt x="5" y="28"/>
                      <a:pt x="5" y="28"/>
                    </a:cubicBezTo>
                    <a:cubicBezTo>
                      <a:pt x="5" y="28"/>
                      <a:pt x="5" y="28"/>
                      <a:pt x="5" y="28"/>
                    </a:cubicBezTo>
                    <a:cubicBezTo>
                      <a:pt x="5" y="28"/>
                      <a:pt x="5" y="28"/>
                      <a:pt x="5" y="28"/>
                    </a:cubicBezTo>
                    <a:cubicBezTo>
                      <a:pt x="4" y="28"/>
                      <a:pt x="4" y="28"/>
                      <a:pt x="4" y="28"/>
                    </a:cubicBezTo>
                    <a:cubicBezTo>
                      <a:pt x="4" y="28"/>
                      <a:pt x="4" y="28"/>
                      <a:pt x="4" y="28"/>
                    </a:cubicBezTo>
                    <a:cubicBezTo>
                      <a:pt x="4" y="29"/>
                      <a:pt x="4" y="29"/>
                      <a:pt x="3" y="29"/>
                    </a:cubicBezTo>
                    <a:cubicBezTo>
                      <a:pt x="3" y="29"/>
                      <a:pt x="3" y="29"/>
                      <a:pt x="3" y="29"/>
                    </a:cubicBezTo>
                    <a:cubicBezTo>
                      <a:pt x="3" y="29"/>
                      <a:pt x="3" y="29"/>
                      <a:pt x="2" y="29"/>
                    </a:cubicBezTo>
                    <a:cubicBezTo>
                      <a:pt x="2" y="29"/>
                      <a:pt x="2" y="30"/>
                      <a:pt x="2" y="30"/>
                    </a:cubicBezTo>
                    <a:cubicBezTo>
                      <a:pt x="2" y="30"/>
                      <a:pt x="1" y="30"/>
                      <a:pt x="1" y="30"/>
                    </a:cubicBezTo>
                    <a:cubicBezTo>
                      <a:pt x="1" y="30"/>
                      <a:pt x="1" y="30"/>
                      <a:pt x="1" y="30"/>
                    </a:cubicBezTo>
                    <a:cubicBezTo>
                      <a:pt x="2" y="33"/>
                      <a:pt x="2" y="35"/>
                      <a:pt x="1" y="37"/>
                    </a:cubicBezTo>
                    <a:cubicBezTo>
                      <a:pt x="0" y="41"/>
                      <a:pt x="1" y="49"/>
                      <a:pt x="4" y="54"/>
                    </a:cubicBezTo>
                    <a:cubicBezTo>
                      <a:pt x="7" y="57"/>
                      <a:pt x="7" y="62"/>
                      <a:pt x="7" y="66"/>
                    </a:cubicBezTo>
                    <a:cubicBezTo>
                      <a:pt x="8" y="68"/>
                      <a:pt x="8" y="70"/>
                      <a:pt x="8" y="71"/>
                    </a:cubicBezTo>
                    <a:cubicBezTo>
                      <a:pt x="8" y="71"/>
                      <a:pt x="10" y="71"/>
                      <a:pt x="13" y="71"/>
                    </a:cubicBezTo>
                    <a:cubicBezTo>
                      <a:pt x="18" y="71"/>
                      <a:pt x="24" y="70"/>
                      <a:pt x="27" y="68"/>
                    </a:cubicBezTo>
                    <a:cubicBezTo>
                      <a:pt x="33" y="64"/>
                      <a:pt x="38" y="63"/>
                      <a:pt x="42" y="63"/>
                    </a:cubicBezTo>
                    <a:cubicBezTo>
                      <a:pt x="47" y="63"/>
                      <a:pt x="53" y="59"/>
                      <a:pt x="54" y="58"/>
                    </a:cubicBezTo>
                    <a:cubicBezTo>
                      <a:pt x="56" y="56"/>
                      <a:pt x="61" y="55"/>
                      <a:pt x="63" y="55"/>
                    </a:cubicBezTo>
                    <a:cubicBezTo>
                      <a:pt x="64" y="55"/>
                      <a:pt x="65" y="55"/>
                      <a:pt x="66" y="56"/>
                    </a:cubicBezTo>
                    <a:cubicBezTo>
                      <a:pt x="68" y="56"/>
                      <a:pt x="71" y="53"/>
                      <a:pt x="73" y="51"/>
                    </a:cubicBezTo>
                    <a:cubicBezTo>
                      <a:pt x="74" y="50"/>
                      <a:pt x="74" y="50"/>
                      <a:pt x="74" y="50"/>
                    </a:cubicBezTo>
                    <a:cubicBezTo>
                      <a:pt x="76" y="48"/>
                      <a:pt x="81" y="46"/>
                      <a:pt x="88" y="45"/>
                    </a:cubicBezTo>
                    <a:cubicBezTo>
                      <a:pt x="91" y="44"/>
                      <a:pt x="95" y="43"/>
                      <a:pt x="98" y="42"/>
                    </a:cubicBezTo>
                    <a:cubicBezTo>
                      <a:pt x="105" y="40"/>
                      <a:pt x="106" y="37"/>
                      <a:pt x="107" y="3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9" name="Freeform 260">
                <a:extLst>
                  <a:ext uri="{FF2B5EF4-FFF2-40B4-BE49-F238E27FC236}">
                    <a16:creationId xmlns:a16="http://schemas.microsoft.com/office/drawing/2014/main" id="{727D7A24-A07B-4F5D-88EB-DC4F8B115403}"/>
                  </a:ext>
                </a:extLst>
              </p:cNvPr>
              <p:cNvSpPr>
                <a:spLocks/>
              </p:cNvSpPr>
              <p:nvPr/>
            </p:nvSpPr>
            <p:spPr bwMode="auto">
              <a:xfrm>
                <a:off x="6354816" y="4649202"/>
                <a:ext cx="192431" cy="239603"/>
              </a:xfrm>
              <a:custGeom>
                <a:avLst/>
                <a:gdLst>
                  <a:gd name="T0" fmla="*/ 10 w 77"/>
                  <a:gd name="T1" fmla="*/ 97 h 97"/>
                  <a:gd name="T2" fmla="*/ 12 w 77"/>
                  <a:gd name="T3" fmla="*/ 96 h 97"/>
                  <a:gd name="T4" fmla="*/ 13 w 77"/>
                  <a:gd name="T5" fmla="*/ 95 h 97"/>
                  <a:gd name="T6" fmla="*/ 14 w 77"/>
                  <a:gd name="T7" fmla="*/ 94 h 97"/>
                  <a:gd name="T8" fmla="*/ 16 w 77"/>
                  <a:gd name="T9" fmla="*/ 94 h 97"/>
                  <a:gd name="T10" fmla="*/ 17 w 77"/>
                  <a:gd name="T11" fmla="*/ 93 h 97"/>
                  <a:gd name="T12" fmla="*/ 19 w 77"/>
                  <a:gd name="T13" fmla="*/ 92 h 97"/>
                  <a:gd name="T14" fmla="*/ 20 w 77"/>
                  <a:gd name="T15" fmla="*/ 92 h 97"/>
                  <a:gd name="T16" fmla="*/ 22 w 77"/>
                  <a:gd name="T17" fmla="*/ 93 h 97"/>
                  <a:gd name="T18" fmla="*/ 33 w 77"/>
                  <a:gd name="T19" fmla="*/ 91 h 97"/>
                  <a:gd name="T20" fmla="*/ 38 w 77"/>
                  <a:gd name="T21" fmla="*/ 96 h 97"/>
                  <a:gd name="T22" fmla="*/ 41 w 77"/>
                  <a:gd name="T23" fmla="*/ 93 h 97"/>
                  <a:gd name="T24" fmla="*/ 48 w 77"/>
                  <a:gd name="T25" fmla="*/ 88 h 97"/>
                  <a:gd name="T26" fmla="*/ 52 w 77"/>
                  <a:gd name="T27" fmla="*/ 79 h 97"/>
                  <a:gd name="T28" fmla="*/ 53 w 77"/>
                  <a:gd name="T29" fmla="*/ 60 h 97"/>
                  <a:gd name="T30" fmla="*/ 62 w 77"/>
                  <a:gd name="T31" fmla="*/ 48 h 97"/>
                  <a:gd name="T32" fmla="*/ 71 w 77"/>
                  <a:gd name="T33" fmla="*/ 24 h 97"/>
                  <a:gd name="T34" fmla="*/ 75 w 77"/>
                  <a:gd name="T35" fmla="*/ 12 h 97"/>
                  <a:gd name="T36" fmla="*/ 76 w 77"/>
                  <a:gd name="T37" fmla="*/ 9 h 97"/>
                  <a:gd name="T38" fmla="*/ 77 w 77"/>
                  <a:gd name="T39" fmla="*/ 6 h 97"/>
                  <a:gd name="T40" fmla="*/ 77 w 77"/>
                  <a:gd name="T41" fmla="*/ 3 h 97"/>
                  <a:gd name="T42" fmla="*/ 68 w 77"/>
                  <a:gd name="T43" fmla="*/ 0 h 97"/>
                  <a:gd name="T44" fmla="*/ 58 w 77"/>
                  <a:gd name="T45" fmla="*/ 3 h 97"/>
                  <a:gd name="T46" fmla="*/ 55 w 77"/>
                  <a:gd name="T47" fmla="*/ 12 h 97"/>
                  <a:gd name="T48" fmla="*/ 52 w 77"/>
                  <a:gd name="T49" fmla="*/ 21 h 97"/>
                  <a:gd name="T50" fmla="*/ 52 w 77"/>
                  <a:gd name="T51" fmla="*/ 22 h 97"/>
                  <a:gd name="T52" fmla="*/ 52 w 77"/>
                  <a:gd name="T53" fmla="*/ 23 h 97"/>
                  <a:gd name="T54" fmla="*/ 49 w 77"/>
                  <a:gd name="T55" fmla="*/ 21 h 97"/>
                  <a:gd name="T56" fmla="*/ 31 w 77"/>
                  <a:gd name="T57" fmla="*/ 17 h 97"/>
                  <a:gd name="T58" fmla="*/ 23 w 77"/>
                  <a:gd name="T59" fmla="*/ 18 h 97"/>
                  <a:gd name="T60" fmla="*/ 23 w 77"/>
                  <a:gd name="T61" fmla="*/ 20 h 97"/>
                  <a:gd name="T62" fmla="*/ 22 w 77"/>
                  <a:gd name="T63" fmla="*/ 22 h 97"/>
                  <a:gd name="T64" fmla="*/ 22 w 77"/>
                  <a:gd name="T65" fmla="*/ 23 h 97"/>
                  <a:gd name="T66" fmla="*/ 22 w 77"/>
                  <a:gd name="T67" fmla="*/ 25 h 97"/>
                  <a:gd name="T68" fmla="*/ 24 w 77"/>
                  <a:gd name="T69" fmla="*/ 27 h 97"/>
                  <a:gd name="T70" fmla="*/ 35 w 77"/>
                  <a:gd name="T71" fmla="*/ 32 h 97"/>
                  <a:gd name="T72" fmla="*/ 29 w 77"/>
                  <a:gd name="T73" fmla="*/ 40 h 97"/>
                  <a:gd name="T74" fmla="*/ 37 w 77"/>
                  <a:gd name="T75" fmla="*/ 55 h 97"/>
                  <a:gd name="T76" fmla="*/ 32 w 77"/>
                  <a:gd name="T77" fmla="*/ 72 h 97"/>
                  <a:gd name="T78" fmla="*/ 24 w 77"/>
                  <a:gd name="T79" fmla="*/ 70 h 97"/>
                  <a:gd name="T80" fmla="*/ 23 w 77"/>
                  <a:gd name="T81" fmla="*/ 70 h 97"/>
                  <a:gd name="T82" fmla="*/ 22 w 77"/>
                  <a:gd name="T83" fmla="*/ 70 h 97"/>
                  <a:gd name="T84" fmla="*/ 21 w 77"/>
                  <a:gd name="T85" fmla="*/ 69 h 97"/>
                  <a:gd name="T86" fmla="*/ 20 w 77"/>
                  <a:gd name="T87" fmla="*/ 67 h 97"/>
                  <a:gd name="T88" fmla="*/ 17 w 77"/>
                  <a:gd name="T89" fmla="*/ 63 h 97"/>
                  <a:gd name="T90" fmla="*/ 12 w 77"/>
                  <a:gd name="T91" fmla="*/ 70 h 97"/>
                  <a:gd name="T92" fmla="*/ 6 w 77"/>
                  <a:gd name="T93" fmla="*/ 71 h 97"/>
                  <a:gd name="T94" fmla="*/ 7 w 77"/>
                  <a:gd name="T95" fmla="*/ 75 h 97"/>
                  <a:gd name="T96" fmla="*/ 4 w 77"/>
                  <a:gd name="T97" fmla="*/ 84 h 97"/>
                  <a:gd name="T98" fmla="*/ 3 w 77"/>
                  <a:gd name="T99" fmla="*/ 84 h 97"/>
                  <a:gd name="T100" fmla="*/ 1 w 77"/>
                  <a:gd name="T101" fmla="*/ 85 h 97"/>
                  <a:gd name="T102" fmla="*/ 0 w 77"/>
                  <a:gd name="T103" fmla="*/ 85 h 97"/>
                  <a:gd name="T104" fmla="*/ 1 w 77"/>
                  <a:gd name="T105" fmla="*/ 8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 h="97">
                    <a:moveTo>
                      <a:pt x="10" y="97"/>
                    </a:moveTo>
                    <a:cubicBezTo>
                      <a:pt x="10" y="97"/>
                      <a:pt x="10" y="97"/>
                      <a:pt x="10" y="97"/>
                    </a:cubicBezTo>
                    <a:cubicBezTo>
                      <a:pt x="10" y="97"/>
                      <a:pt x="10" y="97"/>
                      <a:pt x="11" y="97"/>
                    </a:cubicBezTo>
                    <a:cubicBezTo>
                      <a:pt x="11" y="97"/>
                      <a:pt x="11" y="96"/>
                      <a:pt x="12" y="96"/>
                    </a:cubicBezTo>
                    <a:cubicBezTo>
                      <a:pt x="12" y="96"/>
                      <a:pt x="12" y="96"/>
                      <a:pt x="12" y="96"/>
                    </a:cubicBezTo>
                    <a:cubicBezTo>
                      <a:pt x="12" y="96"/>
                      <a:pt x="13" y="96"/>
                      <a:pt x="13" y="95"/>
                    </a:cubicBezTo>
                    <a:cubicBezTo>
                      <a:pt x="13" y="95"/>
                      <a:pt x="13" y="95"/>
                      <a:pt x="14" y="95"/>
                    </a:cubicBezTo>
                    <a:cubicBezTo>
                      <a:pt x="14" y="95"/>
                      <a:pt x="14" y="95"/>
                      <a:pt x="14" y="94"/>
                    </a:cubicBezTo>
                    <a:cubicBezTo>
                      <a:pt x="15" y="94"/>
                      <a:pt x="15" y="94"/>
                      <a:pt x="15" y="94"/>
                    </a:cubicBezTo>
                    <a:cubicBezTo>
                      <a:pt x="15" y="94"/>
                      <a:pt x="16" y="94"/>
                      <a:pt x="16" y="94"/>
                    </a:cubicBezTo>
                    <a:cubicBezTo>
                      <a:pt x="16" y="94"/>
                      <a:pt x="16" y="93"/>
                      <a:pt x="17" y="93"/>
                    </a:cubicBezTo>
                    <a:cubicBezTo>
                      <a:pt x="17" y="93"/>
                      <a:pt x="17" y="93"/>
                      <a:pt x="17" y="93"/>
                    </a:cubicBezTo>
                    <a:cubicBezTo>
                      <a:pt x="17" y="93"/>
                      <a:pt x="18" y="93"/>
                      <a:pt x="18" y="93"/>
                    </a:cubicBezTo>
                    <a:cubicBezTo>
                      <a:pt x="18" y="93"/>
                      <a:pt x="18" y="92"/>
                      <a:pt x="19" y="92"/>
                    </a:cubicBezTo>
                    <a:cubicBezTo>
                      <a:pt x="19" y="92"/>
                      <a:pt x="19" y="92"/>
                      <a:pt x="19" y="92"/>
                    </a:cubicBezTo>
                    <a:cubicBezTo>
                      <a:pt x="19" y="92"/>
                      <a:pt x="20" y="92"/>
                      <a:pt x="20" y="92"/>
                    </a:cubicBezTo>
                    <a:cubicBezTo>
                      <a:pt x="20" y="92"/>
                      <a:pt x="20" y="92"/>
                      <a:pt x="20" y="92"/>
                    </a:cubicBezTo>
                    <a:cubicBezTo>
                      <a:pt x="21" y="92"/>
                      <a:pt x="22" y="93"/>
                      <a:pt x="22" y="93"/>
                    </a:cubicBezTo>
                    <a:cubicBezTo>
                      <a:pt x="24" y="94"/>
                      <a:pt x="25" y="95"/>
                      <a:pt x="27" y="93"/>
                    </a:cubicBezTo>
                    <a:cubicBezTo>
                      <a:pt x="29" y="91"/>
                      <a:pt x="31" y="91"/>
                      <a:pt x="33" y="91"/>
                    </a:cubicBezTo>
                    <a:cubicBezTo>
                      <a:pt x="36" y="91"/>
                      <a:pt x="38" y="92"/>
                      <a:pt x="38" y="95"/>
                    </a:cubicBezTo>
                    <a:cubicBezTo>
                      <a:pt x="38" y="95"/>
                      <a:pt x="38" y="96"/>
                      <a:pt x="38" y="96"/>
                    </a:cubicBezTo>
                    <a:cubicBezTo>
                      <a:pt x="38" y="96"/>
                      <a:pt x="39" y="95"/>
                      <a:pt x="40" y="94"/>
                    </a:cubicBezTo>
                    <a:cubicBezTo>
                      <a:pt x="40" y="94"/>
                      <a:pt x="41" y="94"/>
                      <a:pt x="41" y="93"/>
                    </a:cubicBezTo>
                    <a:cubicBezTo>
                      <a:pt x="43" y="92"/>
                      <a:pt x="44" y="91"/>
                      <a:pt x="46" y="91"/>
                    </a:cubicBezTo>
                    <a:cubicBezTo>
                      <a:pt x="47" y="91"/>
                      <a:pt x="48" y="91"/>
                      <a:pt x="48" y="88"/>
                    </a:cubicBezTo>
                    <a:cubicBezTo>
                      <a:pt x="48" y="84"/>
                      <a:pt x="49" y="83"/>
                      <a:pt x="50" y="83"/>
                    </a:cubicBezTo>
                    <a:cubicBezTo>
                      <a:pt x="51" y="83"/>
                      <a:pt x="52" y="82"/>
                      <a:pt x="52" y="79"/>
                    </a:cubicBezTo>
                    <a:cubicBezTo>
                      <a:pt x="52" y="75"/>
                      <a:pt x="52" y="70"/>
                      <a:pt x="52" y="66"/>
                    </a:cubicBezTo>
                    <a:cubicBezTo>
                      <a:pt x="52" y="64"/>
                      <a:pt x="53" y="62"/>
                      <a:pt x="53" y="60"/>
                    </a:cubicBezTo>
                    <a:cubicBezTo>
                      <a:pt x="53" y="58"/>
                      <a:pt x="55" y="57"/>
                      <a:pt x="57" y="55"/>
                    </a:cubicBezTo>
                    <a:cubicBezTo>
                      <a:pt x="59" y="53"/>
                      <a:pt x="62" y="50"/>
                      <a:pt x="62" y="48"/>
                    </a:cubicBezTo>
                    <a:cubicBezTo>
                      <a:pt x="62" y="45"/>
                      <a:pt x="64" y="41"/>
                      <a:pt x="66" y="37"/>
                    </a:cubicBezTo>
                    <a:cubicBezTo>
                      <a:pt x="68" y="32"/>
                      <a:pt x="71" y="28"/>
                      <a:pt x="71" y="24"/>
                    </a:cubicBezTo>
                    <a:cubicBezTo>
                      <a:pt x="71" y="18"/>
                      <a:pt x="72" y="16"/>
                      <a:pt x="74" y="14"/>
                    </a:cubicBezTo>
                    <a:cubicBezTo>
                      <a:pt x="74" y="13"/>
                      <a:pt x="75" y="12"/>
                      <a:pt x="75" y="12"/>
                    </a:cubicBezTo>
                    <a:cubicBezTo>
                      <a:pt x="75" y="11"/>
                      <a:pt x="76" y="11"/>
                      <a:pt x="76" y="10"/>
                    </a:cubicBezTo>
                    <a:cubicBezTo>
                      <a:pt x="76" y="10"/>
                      <a:pt x="76" y="9"/>
                      <a:pt x="76" y="9"/>
                    </a:cubicBezTo>
                    <a:cubicBezTo>
                      <a:pt x="76" y="8"/>
                      <a:pt x="76" y="8"/>
                      <a:pt x="77" y="7"/>
                    </a:cubicBezTo>
                    <a:cubicBezTo>
                      <a:pt x="77" y="7"/>
                      <a:pt x="77" y="6"/>
                      <a:pt x="77" y="6"/>
                    </a:cubicBezTo>
                    <a:cubicBezTo>
                      <a:pt x="77" y="6"/>
                      <a:pt x="77" y="5"/>
                      <a:pt x="77" y="4"/>
                    </a:cubicBezTo>
                    <a:cubicBezTo>
                      <a:pt x="77" y="4"/>
                      <a:pt x="77" y="3"/>
                      <a:pt x="77" y="3"/>
                    </a:cubicBezTo>
                    <a:cubicBezTo>
                      <a:pt x="77" y="3"/>
                      <a:pt x="77" y="2"/>
                      <a:pt x="77" y="2"/>
                    </a:cubicBezTo>
                    <a:cubicBezTo>
                      <a:pt x="68" y="0"/>
                      <a:pt x="68" y="0"/>
                      <a:pt x="68" y="0"/>
                    </a:cubicBezTo>
                    <a:cubicBezTo>
                      <a:pt x="63" y="2"/>
                      <a:pt x="63" y="2"/>
                      <a:pt x="63" y="2"/>
                    </a:cubicBezTo>
                    <a:cubicBezTo>
                      <a:pt x="58" y="3"/>
                      <a:pt x="58" y="3"/>
                      <a:pt x="58" y="3"/>
                    </a:cubicBezTo>
                    <a:cubicBezTo>
                      <a:pt x="58" y="5"/>
                      <a:pt x="58" y="8"/>
                      <a:pt x="55" y="11"/>
                    </a:cubicBezTo>
                    <a:cubicBezTo>
                      <a:pt x="55" y="11"/>
                      <a:pt x="55" y="12"/>
                      <a:pt x="55" y="12"/>
                    </a:cubicBezTo>
                    <a:cubicBezTo>
                      <a:pt x="55" y="12"/>
                      <a:pt x="55" y="12"/>
                      <a:pt x="55" y="12"/>
                    </a:cubicBezTo>
                    <a:cubicBezTo>
                      <a:pt x="53" y="15"/>
                      <a:pt x="52" y="20"/>
                      <a:pt x="52" y="21"/>
                    </a:cubicBezTo>
                    <a:cubicBezTo>
                      <a:pt x="52" y="21"/>
                      <a:pt x="52" y="21"/>
                      <a:pt x="52" y="21"/>
                    </a:cubicBezTo>
                    <a:cubicBezTo>
                      <a:pt x="52" y="22"/>
                      <a:pt x="52" y="22"/>
                      <a:pt x="52" y="22"/>
                    </a:cubicBezTo>
                    <a:cubicBezTo>
                      <a:pt x="52" y="22"/>
                      <a:pt x="52" y="22"/>
                      <a:pt x="52" y="22"/>
                    </a:cubicBezTo>
                    <a:cubicBezTo>
                      <a:pt x="52" y="23"/>
                      <a:pt x="52" y="23"/>
                      <a:pt x="52" y="23"/>
                    </a:cubicBezTo>
                    <a:cubicBezTo>
                      <a:pt x="51" y="22"/>
                      <a:pt x="51" y="22"/>
                      <a:pt x="51" y="22"/>
                    </a:cubicBezTo>
                    <a:cubicBezTo>
                      <a:pt x="50" y="22"/>
                      <a:pt x="49" y="22"/>
                      <a:pt x="49" y="21"/>
                    </a:cubicBezTo>
                    <a:cubicBezTo>
                      <a:pt x="45" y="20"/>
                      <a:pt x="38" y="17"/>
                      <a:pt x="35" y="17"/>
                    </a:cubicBezTo>
                    <a:cubicBezTo>
                      <a:pt x="35" y="17"/>
                      <a:pt x="34" y="17"/>
                      <a:pt x="31" y="17"/>
                    </a:cubicBezTo>
                    <a:cubicBezTo>
                      <a:pt x="29" y="17"/>
                      <a:pt x="26" y="17"/>
                      <a:pt x="23" y="17"/>
                    </a:cubicBezTo>
                    <a:cubicBezTo>
                      <a:pt x="23" y="17"/>
                      <a:pt x="23" y="17"/>
                      <a:pt x="23" y="18"/>
                    </a:cubicBezTo>
                    <a:cubicBezTo>
                      <a:pt x="23" y="18"/>
                      <a:pt x="23" y="19"/>
                      <a:pt x="23" y="19"/>
                    </a:cubicBezTo>
                    <a:cubicBezTo>
                      <a:pt x="23" y="19"/>
                      <a:pt x="23" y="20"/>
                      <a:pt x="23" y="20"/>
                    </a:cubicBezTo>
                    <a:cubicBezTo>
                      <a:pt x="23" y="20"/>
                      <a:pt x="22" y="21"/>
                      <a:pt x="22" y="21"/>
                    </a:cubicBezTo>
                    <a:cubicBezTo>
                      <a:pt x="22" y="21"/>
                      <a:pt x="22" y="22"/>
                      <a:pt x="22" y="22"/>
                    </a:cubicBezTo>
                    <a:cubicBezTo>
                      <a:pt x="22" y="22"/>
                      <a:pt x="22" y="23"/>
                      <a:pt x="22" y="23"/>
                    </a:cubicBezTo>
                    <a:cubicBezTo>
                      <a:pt x="22" y="23"/>
                      <a:pt x="22" y="23"/>
                      <a:pt x="22" y="23"/>
                    </a:cubicBezTo>
                    <a:cubicBezTo>
                      <a:pt x="22" y="24"/>
                      <a:pt x="22" y="24"/>
                      <a:pt x="22" y="24"/>
                    </a:cubicBezTo>
                    <a:cubicBezTo>
                      <a:pt x="22" y="24"/>
                      <a:pt x="22" y="24"/>
                      <a:pt x="22" y="25"/>
                    </a:cubicBezTo>
                    <a:cubicBezTo>
                      <a:pt x="22" y="26"/>
                      <a:pt x="22" y="27"/>
                      <a:pt x="22" y="27"/>
                    </a:cubicBezTo>
                    <a:cubicBezTo>
                      <a:pt x="22" y="27"/>
                      <a:pt x="23" y="27"/>
                      <a:pt x="24" y="27"/>
                    </a:cubicBezTo>
                    <a:cubicBezTo>
                      <a:pt x="27" y="26"/>
                      <a:pt x="31" y="25"/>
                      <a:pt x="33" y="27"/>
                    </a:cubicBezTo>
                    <a:cubicBezTo>
                      <a:pt x="34" y="28"/>
                      <a:pt x="35" y="30"/>
                      <a:pt x="35" y="32"/>
                    </a:cubicBezTo>
                    <a:cubicBezTo>
                      <a:pt x="35" y="34"/>
                      <a:pt x="33" y="36"/>
                      <a:pt x="31" y="38"/>
                    </a:cubicBezTo>
                    <a:cubicBezTo>
                      <a:pt x="30" y="38"/>
                      <a:pt x="30" y="39"/>
                      <a:pt x="29" y="40"/>
                    </a:cubicBezTo>
                    <a:cubicBezTo>
                      <a:pt x="29" y="41"/>
                      <a:pt x="31" y="44"/>
                      <a:pt x="33" y="45"/>
                    </a:cubicBezTo>
                    <a:cubicBezTo>
                      <a:pt x="37" y="47"/>
                      <a:pt x="37" y="51"/>
                      <a:pt x="37" y="55"/>
                    </a:cubicBezTo>
                    <a:cubicBezTo>
                      <a:pt x="36" y="56"/>
                      <a:pt x="36" y="57"/>
                      <a:pt x="36" y="58"/>
                    </a:cubicBezTo>
                    <a:cubicBezTo>
                      <a:pt x="36" y="64"/>
                      <a:pt x="36" y="71"/>
                      <a:pt x="32" y="72"/>
                    </a:cubicBezTo>
                    <a:cubicBezTo>
                      <a:pt x="30" y="72"/>
                      <a:pt x="28" y="72"/>
                      <a:pt x="27" y="71"/>
                    </a:cubicBezTo>
                    <a:cubicBezTo>
                      <a:pt x="26" y="71"/>
                      <a:pt x="25" y="70"/>
                      <a:pt x="24" y="70"/>
                    </a:cubicBezTo>
                    <a:cubicBezTo>
                      <a:pt x="24" y="70"/>
                      <a:pt x="23" y="70"/>
                      <a:pt x="23" y="70"/>
                    </a:cubicBezTo>
                    <a:cubicBezTo>
                      <a:pt x="23" y="70"/>
                      <a:pt x="23" y="70"/>
                      <a:pt x="23" y="70"/>
                    </a:cubicBezTo>
                    <a:cubicBezTo>
                      <a:pt x="23" y="70"/>
                      <a:pt x="23" y="70"/>
                      <a:pt x="22" y="70"/>
                    </a:cubicBezTo>
                    <a:cubicBezTo>
                      <a:pt x="22" y="70"/>
                      <a:pt x="22" y="70"/>
                      <a:pt x="22" y="70"/>
                    </a:cubicBezTo>
                    <a:cubicBezTo>
                      <a:pt x="22" y="70"/>
                      <a:pt x="21" y="70"/>
                      <a:pt x="21" y="69"/>
                    </a:cubicBezTo>
                    <a:cubicBezTo>
                      <a:pt x="21" y="69"/>
                      <a:pt x="21" y="69"/>
                      <a:pt x="21" y="69"/>
                    </a:cubicBezTo>
                    <a:cubicBezTo>
                      <a:pt x="21" y="69"/>
                      <a:pt x="21" y="69"/>
                      <a:pt x="21" y="68"/>
                    </a:cubicBezTo>
                    <a:cubicBezTo>
                      <a:pt x="20" y="68"/>
                      <a:pt x="20" y="68"/>
                      <a:pt x="20" y="67"/>
                    </a:cubicBezTo>
                    <a:cubicBezTo>
                      <a:pt x="20" y="67"/>
                      <a:pt x="20" y="67"/>
                      <a:pt x="20" y="67"/>
                    </a:cubicBezTo>
                    <a:cubicBezTo>
                      <a:pt x="19" y="65"/>
                      <a:pt x="18" y="63"/>
                      <a:pt x="17" y="63"/>
                    </a:cubicBezTo>
                    <a:cubicBezTo>
                      <a:pt x="17" y="63"/>
                      <a:pt x="17" y="64"/>
                      <a:pt x="16" y="66"/>
                    </a:cubicBezTo>
                    <a:cubicBezTo>
                      <a:pt x="16" y="67"/>
                      <a:pt x="15" y="70"/>
                      <a:pt x="12" y="70"/>
                    </a:cubicBezTo>
                    <a:cubicBezTo>
                      <a:pt x="10" y="70"/>
                      <a:pt x="10" y="70"/>
                      <a:pt x="10" y="70"/>
                    </a:cubicBezTo>
                    <a:cubicBezTo>
                      <a:pt x="9" y="70"/>
                      <a:pt x="7" y="70"/>
                      <a:pt x="6" y="71"/>
                    </a:cubicBezTo>
                    <a:cubicBezTo>
                      <a:pt x="6" y="71"/>
                      <a:pt x="6" y="72"/>
                      <a:pt x="6" y="73"/>
                    </a:cubicBezTo>
                    <a:cubicBezTo>
                      <a:pt x="7" y="74"/>
                      <a:pt x="7" y="75"/>
                      <a:pt x="7" y="75"/>
                    </a:cubicBezTo>
                    <a:cubicBezTo>
                      <a:pt x="8" y="78"/>
                      <a:pt x="9" y="81"/>
                      <a:pt x="8" y="82"/>
                    </a:cubicBezTo>
                    <a:cubicBezTo>
                      <a:pt x="7" y="84"/>
                      <a:pt x="5" y="84"/>
                      <a:pt x="4" y="84"/>
                    </a:cubicBezTo>
                    <a:cubicBezTo>
                      <a:pt x="4" y="84"/>
                      <a:pt x="3" y="84"/>
                      <a:pt x="3" y="84"/>
                    </a:cubicBezTo>
                    <a:cubicBezTo>
                      <a:pt x="3" y="84"/>
                      <a:pt x="3" y="84"/>
                      <a:pt x="3" y="84"/>
                    </a:cubicBezTo>
                    <a:cubicBezTo>
                      <a:pt x="2" y="84"/>
                      <a:pt x="2" y="84"/>
                      <a:pt x="2" y="84"/>
                    </a:cubicBezTo>
                    <a:cubicBezTo>
                      <a:pt x="2" y="84"/>
                      <a:pt x="1" y="84"/>
                      <a:pt x="1" y="85"/>
                    </a:cubicBezTo>
                    <a:cubicBezTo>
                      <a:pt x="1" y="85"/>
                      <a:pt x="1" y="85"/>
                      <a:pt x="1" y="85"/>
                    </a:cubicBezTo>
                    <a:cubicBezTo>
                      <a:pt x="1" y="85"/>
                      <a:pt x="0" y="85"/>
                      <a:pt x="0" y="85"/>
                    </a:cubicBezTo>
                    <a:cubicBezTo>
                      <a:pt x="0" y="86"/>
                      <a:pt x="0" y="86"/>
                      <a:pt x="0" y="86"/>
                    </a:cubicBezTo>
                    <a:cubicBezTo>
                      <a:pt x="0" y="86"/>
                      <a:pt x="0" y="86"/>
                      <a:pt x="1" y="86"/>
                    </a:cubicBezTo>
                    <a:cubicBezTo>
                      <a:pt x="5" y="89"/>
                      <a:pt x="8" y="93"/>
                      <a:pt x="10" y="9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0" name="Freeform 261">
                <a:extLst>
                  <a:ext uri="{FF2B5EF4-FFF2-40B4-BE49-F238E27FC236}">
                    <a16:creationId xmlns:a16="http://schemas.microsoft.com/office/drawing/2014/main" id="{9085CC31-BDBA-4C62-BDC2-AF0A617ABBB2}"/>
                  </a:ext>
                </a:extLst>
              </p:cNvPr>
              <p:cNvSpPr>
                <a:spLocks/>
              </p:cNvSpPr>
              <p:nvPr/>
            </p:nvSpPr>
            <p:spPr bwMode="auto">
              <a:xfrm>
                <a:off x="6885686" y="5491554"/>
                <a:ext cx="32945" cy="41930"/>
              </a:xfrm>
              <a:custGeom>
                <a:avLst/>
                <a:gdLst>
                  <a:gd name="T0" fmla="*/ 12 w 13"/>
                  <a:gd name="T1" fmla="*/ 8 h 17"/>
                  <a:gd name="T2" fmla="*/ 12 w 13"/>
                  <a:gd name="T3" fmla="*/ 7 h 17"/>
                  <a:gd name="T4" fmla="*/ 12 w 13"/>
                  <a:gd name="T5" fmla="*/ 6 h 17"/>
                  <a:gd name="T6" fmla="*/ 12 w 13"/>
                  <a:gd name="T7" fmla="*/ 5 h 17"/>
                  <a:gd name="T8" fmla="*/ 12 w 13"/>
                  <a:gd name="T9" fmla="*/ 4 h 17"/>
                  <a:gd name="T10" fmla="*/ 12 w 13"/>
                  <a:gd name="T11" fmla="*/ 3 h 17"/>
                  <a:gd name="T12" fmla="*/ 11 w 13"/>
                  <a:gd name="T13" fmla="*/ 3 h 17"/>
                  <a:gd name="T14" fmla="*/ 6 w 13"/>
                  <a:gd name="T15" fmla="*/ 0 h 17"/>
                  <a:gd name="T16" fmla="*/ 0 w 13"/>
                  <a:gd name="T17" fmla="*/ 8 h 17"/>
                  <a:gd name="T18" fmla="*/ 6 w 13"/>
                  <a:gd name="T19" fmla="*/ 17 h 17"/>
                  <a:gd name="T20" fmla="*/ 7 w 13"/>
                  <a:gd name="T21" fmla="*/ 17 h 17"/>
                  <a:gd name="T22" fmla="*/ 11 w 13"/>
                  <a:gd name="T23" fmla="*/ 15 h 17"/>
                  <a:gd name="T24" fmla="*/ 11 w 13"/>
                  <a:gd name="T25" fmla="*/ 14 h 17"/>
                  <a:gd name="T26" fmla="*/ 12 w 13"/>
                  <a:gd name="T27" fmla="*/ 14 h 17"/>
                  <a:gd name="T28" fmla="*/ 13 w 13"/>
                  <a:gd name="T29" fmla="*/ 12 h 17"/>
                  <a:gd name="T30" fmla="*/ 13 w 13"/>
                  <a:gd name="T31" fmla="*/ 12 h 17"/>
                  <a:gd name="T32" fmla="*/ 12 w 13"/>
                  <a:gd name="T33" fmla="*/ 10 h 17"/>
                  <a:gd name="T34" fmla="*/ 12 w 13"/>
                  <a:gd name="T3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7">
                    <a:moveTo>
                      <a:pt x="12" y="8"/>
                    </a:moveTo>
                    <a:cubicBezTo>
                      <a:pt x="12" y="8"/>
                      <a:pt x="12" y="8"/>
                      <a:pt x="12" y="7"/>
                    </a:cubicBezTo>
                    <a:cubicBezTo>
                      <a:pt x="12" y="7"/>
                      <a:pt x="12" y="7"/>
                      <a:pt x="12" y="6"/>
                    </a:cubicBezTo>
                    <a:cubicBezTo>
                      <a:pt x="12" y="6"/>
                      <a:pt x="12" y="5"/>
                      <a:pt x="12" y="5"/>
                    </a:cubicBezTo>
                    <a:cubicBezTo>
                      <a:pt x="12" y="5"/>
                      <a:pt x="12" y="5"/>
                      <a:pt x="12" y="4"/>
                    </a:cubicBezTo>
                    <a:cubicBezTo>
                      <a:pt x="12" y="4"/>
                      <a:pt x="12" y="4"/>
                      <a:pt x="12" y="3"/>
                    </a:cubicBezTo>
                    <a:cubicBezTo>
                      <a:pt x="11" y="3"/>
                      <a:pt x="11" y="3"/>
                      <a:pt x="11" y="3"/>
                    </a:cubicBezTo>
                    <a:cubicBezTo>
                      <a:pt x="10" y="2"/>
                      <a:pt x="8" y="0"/>
                      <a:pt x="6" y="0"/>
                    </a:cubicBezTo>
                    <a:cubicBezTo>
                      <a:pt x="4" y="0"/>
                      <a:pt x="0" y="6"/>
                      <a:pt x="0" y="8"/>
                    </a:cubicBezTo>
                    <a:cubicBezTo>
                      <a:pt x="0" y="9"/>
                      <a:pt x="3" y="17"/>
                      <a:pt x="6" y="17"/>
                    </a:cubicBezTo>
                    <a:cubicBezTo>
                      <a:pt x="6" y="17"/>
                      <a:pt x="7" y="17"/>
                      <a:pt x="7" y="17"/>
                    </a:cubicBezTo>
                    <a:cubicBezTo>
                      <a:pt x="11" y="17"/>
                      <a:pt x="11" y="16"/>
                      <a:pt x="11" y="15"/>
                    </a:cubicBezTo>
                    <a:cubicBezTo>
                      <a:pt x="11" y="15"/>
                      <a:pt x="11" y="14"/>
                      <a:pt x="11" y="14"/>
                    </a:cubicBezTo>
                    <a:cubicBezTo>
                      <a:pt x="11" y="14"/>
                      <a:pt x="12" y="14"/>
                      <a:pt x="12" y="14"/>
                    </a:cubicBezTo>
                    <a:cubicBezTo>
                      <a:pt x="12" y="13"/>
                      <a:pt x="12" y="13"/>
                      <a:pt x="13" y="12"/>
                    </a:cubicBezTo>
                    <a:cubicBezTo>
                      <a:pt x="13" y="12"/>
                      <a:pt x="13" y="12"/>
                      <a:pt x="13" y="12"/>
                    </a:cubicBezTo>
                    <a:cubicBezTo>
                      <a:pt x="13" y="11"/>
                      <a:pt x="13" y="10"/>
                      <a:pt x="12" y="10"/>
                    </a:cubicBezTo>
                    <a:cubicBezTo>
                      <a:pt x="12" y="9"/>
                      <a:pt x="12" y="9"/>
                      <a:pt x="12" y="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1" name="Freeform 262">
                <a:extLst>
                  <a:ext uri="{FF2B5EF4-FFF2-40B4-BE49-F238E27FC236}">
                    <a16:creationId xmlns:a16="http://schemas.microsoft.com/office/drawing/2014/main" id="{BC33C7B3-8A80-4B20-B063-9C7104836166}"/>
                  </a:ext>
                </a:extLst>
              </p:cNvPr>
              <p:cNvSpPr>
                <a:spLocks/>
              </p:cNvSpPr>
              <p:nvPr/>
            </p:nvSpPr>
            <p:spPr bwMode="auto">
              <a:xfrm>
                <a:off x="5609801" y="4396869"/>
                <a:ext cx="208155" cy="150500"/>
              </a:xfrm>
              <a:custGeom>
                <a:avLst/>
                <a:gdLst>
                  <a:gd name="T0" fmla="*/ 21 w 83"/>
                  <a:gd name="T1" fmla="*/ 39 h 61"/>
                  <a:gd name="T2" fmla="*/ 23 w 83"/>
                  <a:gd name="T3" fmla="*/ 37 h 61"/>
                  <a:gd name="T4" fmla="*/ 25 w 83"/>
                  <a:gd name="T5" fmla="*/ 36 h 61"/>
                  <a:gd name="T6" fmla="*/ 26 w 83"/>
                  <a:gd name="T7" fmla="*/ 34 h 61"/>
                  <a:gd name="T8" fmla="*/ 26 w 83"/>
                  <a:gd name="T9" fmla="*/ 33 h 61"/>
                  <a:gd name="T10" fmla="*/ 29 w 83"/>
                  <a:gd name="T11" fmla="*/ 30 h 61"/>
                  <a:gd name="T12" fmla="*/ 37 w 83"/>
                  <a:gd name="T13" fmla="*/ 30 h 61"/>
                  <a:gd name="T14" fmla="*/ 53 w 83"/>
                  <a:gd name="T15" fmla="*/ 48 h 61"/>
                  <a:gd name="T16" fmla="*/ 55 w 83"/>
                  <a:gd name="T17" fmla="*/ 47 h 61"/>
                  <a:gd name="T18" fmla="*/ 58 w 83"/>
                  <a:gd name="T19" fmla="*/ 47 h 61"/>
                  <a:gd name="T20" fmla="*/ 60 w 83"/>
                  <a:gd name="T21" fmla="*/ 46 h 61"/>
                  <a:gd name="T22" fmla="*/ 64 w 83"/>
                  <a:gd name="T23" fmla="*/ 57 h 61"/>
                  <a:gd name="T24" fmla="*/ 66 w 83"/>
                  <a:gd name="T25" fmla="*/ 61 h 61"/>
                  <a:gd name="T26" fmla="*/ 68 w 83"/>
                  <a:gd name="T27" fmla="*/ 60 h 61"/>
                  <a:gd name="T28" fmla="*/ 74 w 83"/>
                  <a:gd name="T29" fmla="*/ 57 h 61"/>
                  <a:gd name="T30" fmla="*/ 75 w 83"/>
                  <a:gd name="T31" fmla="*/ 58 h 61"/>
                  <a:gd name="T32" fmla="*/ 75 w 83"/>
                  <a:gd name="T33" fmla="*/ 58 h 61"/>
                  <a:gd name="T34" fmla="*/ 78 w 83"/>
                  <a:gd name="T35" fmla="*/ 55 h 61"/>
                  <a:gd name="T36" fmla="*/ 79 w 83"/>
                  <a:gd name="T37" fmla="*/ 47 h 61"/>
                  <a:gd name="T38" fmla="*/ 81 w 83"/>
                  <a:gd name="T39" fmla="*/ 45 h 61"/>
                  <a:gd name="T40" fmla="*/ 78 w 83"/>
                  <a:gd name="T41" fmla="*/ 36 h 61"/>
                  <a:gd name="T42" fmla="*/ 77 w 83"/>
                  <a:gd name="T43" fmla="*/ 35 h 61"/>
                  <a:gd name="T44" fmla="*/ 77 w 83"/>
                  <a:gd name="T45" fmla="*/ 33 h 61"/>
                  <a:gd name="T46" fmla="*/ 77 w 83"/>
                  <a:gd name="T47" fmla="*/ 31 h 61"/>
                  <a:gd name="T48" fmla="*/ 77 w 83"/>
                  <a:gd name="T49" fmla="*/ 29 h 61"/>
                  <a:gd name="T50" fmla="*/ 78 w 83"/>
                  <a:gd name="T51" fmla="*/ 27 h 61"/>
                  <a:gd name="T52" fmla="*/ 75 w 83"/>
                  <a:gd name="T53" fmla="*/ 20 h 61"/>
                  <a:gd name="T54" fmla="*/ 73 w 83"/>
                  <a:gd name="T55" fmla="*/ 14 h 61"/>
                  <a:gd name="T56" fmla="*/ 63 w 83"/>
                  <a:gd name="T57" fmla="*/ 5 h 61"/>
                  <a:gd name="T58" fmla="*/ 52 w 83"/>
                  <a:gd name="T59" fmla="*/ 6 h 61"/>
                  <a:gd name="T60" fmla="*/ 47 w 83"/>
                  <a:gd name="T61" fmla="*/ 8 h 61"/>
                  <a:gd name="T62" fmla="*/ 43 w 83"/>
                  <a:gd name="T63" fmla="*/ 9 h 61"/>
                  <a:gd name="T64" fmla="*/ 40 w 83"/>
                  <a:gd name="T65" fmla="*/ 5 h 61"/>
                  <a:gd name="T66" fmla="*/ 40 w 83"/>
                  <a:gd name="T67" fmla="*/ 4 h 61"/>
                  <a:gd name="T68" fmla="*/ 38 w 83"/>
                  <a:gd name="T69" fmla="*/ 5 h 61"/>
                  <a:gd name="T70" fmla="*/ 35 w 83"/>
                  <a:gd name="T71" fmla="*/ 5 h 61"/>
                  <a:gd name="T72" fmla="*/ 22 w 83"/>
                  <a:gd name="T73" fmla="*/ 2 h 61"/>
                  <a:gd name="T74" fmla="*/ 16 w 83"/>
                  <a:gd name="T75" fmla="*/ 0 h 61"/>
                  <a:gd name="T76" fmla="*/ 16 w 83"/>
                  <a:gd name="T77" fmla="*/ 2 h 61"/>
                  <a:gd name="T78" fmla="*/ 15 w 83"/>
                  <a:gd name="T79" fmla="*/ 4 h 61"/>
                  <a:gd name="T80" fmla="*/ 13 w 83"/>
                  <a:gd name="T81" fmla="*/ 5 h 61"/>
                  <a:gd name="T82" fmla="*/ 14 w 83"/>
                  <a:gd name="T83" fmla="*/ 9 h 61"/>
                  <a:gd name="T84" fmla="*/ 3 w 83"/>
                  <a:gd name="T85" fmla="*/ 16 h 61"/>
                  <a:gd name="T86" fmla="*/ 4 w 83"/>
                  <a:gd name="T87" fmla="*/ 2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61">
                    <a:moveTo>
                      <a:pt x="8" y="27"/>
                    </a:moveTo>
                    <a:cubicBezTo>
                      <a:pt x="12" y="30"/>
                      <a:pt x="17" y="34"/>
                      <a:pt x="20" y="40"/>
                    </a:cubicBezTo>
                    <a:cubicBezTo>
                      <a:pt x="20" y="40"/>
                      <a:pt x="20" y="40"/>
                      <a:pt x="21" y="39"/>
                    </a:cubicBezTo>
                    <a:cubicBezTo>
                      <a:pt x="21" y="39"/>
                      <a:pt x="21" y="39"/>
                      <a:pt x="21" y="39"/>
                    </a:cubicBezTo>
                    <a:cubicBezTo>
                      <a:pt x="22" y="38"/>
                      <a:pt x="22" y="38"/>
                      <a:pt x="22" y="38"/>
                    </a:cubicBezTo>
                    <a:cubicBezTo>
                      <a:pt x="23" y="38"/>
                      <a:pt x="23" y="38"/>
                      <a:pt x="23" y="37"/>
                    </a:cubicBezTo>
                    <a:cubicBezTo>
                      <a:pt x="23" y="37"/>
                      <a:pt x="23" y="37"/>
                      <a:pt x="24" y="37"/>
                    </a:cubicBezTo>
                    <a:cubicBezTo>
                      <a:pt x="24" y="36"/>
                      <a:pt x="24" y="36"/>
                      <a:pt x="24" y="36"/>
                    </a:cubicBezTo>
                    <a:cubicBezTo>
                      <a:pt x="24" y="36"/>
                      <a:pt x="25" y="36"/>
                      <a:pt x="25" y="36"/>
                    </a:cubicBezTo>
                    <a:cubicBezTo>
                      <a:pt x="25" y="35"/>
                      <a:pt x="25" y="35"/>
                      <a:pt x="25" y="35"/>
                    </a:cubicBezTo>
                    <a:cubicBezTo>
                      <a:pt x="25" y="35"/>
                      <a:pt x="25" y="35"/>
                      <a:pt x="25" y="35"/>
                    </a:cubicBezTo>
                    <a:cubicBezTo>
                      <a:pt x="26" y="35"/>
                      <a:pt x="26" y="35"/>
                      <a:pt x="26" y="34"/>
                    </a:cubicBezTo>
                    <a:cubicBezTo>
                      <a:pt x="26" y="34"/>
                      <a:pt x="26" y="34"/>
                      <a:pt x="26" y="34"/>
                    </a:cubicBezTo>
                    <a:cubicBezTo>
                      <a:pt x="26" y="34"/>
                      <a:pt x="26" y="34"/>
                      <a:pt x="26" y="34"/>
                    </a:cubicBezTo>
                    <a:cubicBezTo>
                      <a:pt x="26" y="34"/>
                      <a:pt x="26" y="34"/>
                      <a:pt x="26" y="33"/>
                    </a:cubicBezTo>
                    <a:cubicBezTo>
                      <a:pt x="26" y="33"/>
                      <a:pt x="26" y="33"/>
                      <a:pt x="26" y="33"/>
                    </a:cubicBezTo>
                    <a:cubicBezTo>
                      <a:pt x="26" y="33"/>
                      <a:pt x="26" y="33"/>
                      <a:pt x="27" y="33"/>
                    </a:cubicBezTo>
                    <a:cubicBezTo>
                      <a:pt x="27" y="31"/>
                      <a:pt x="28" y="30"/>
                      <a:pt x="29" y="30"/>
                    </a:cubicBezTo>
                    <a:cubicBezTo>
                      <a:pt x="30" y="30"/>
                      <a:pt x="31" y="30"/>
                      <a:pt x="32" y="31"/>
                    </a:cubicBezTo>
                    <a:cubicBezTo>
                      <a:pt x="32" y="31"/>
                      <a:pt x="33" y="31"/>
                      <a:pt x="33" y="31"/>
                    </a:cubicBezTo>
                    <a:cubicBezTo>
                      <a:pt x="34" y="31"/>
                      <a:pt x="36" y="31"/>
                      <a:pt x="37" y="30"/>
                    </a:cubicBezTo>
                    <a:cubicBezTo>
                      <a:pt x="39" y="30"/>
                      <a:pt x="40" y="29"/>
                      <a:pt x="41" y="29"/>
                    </a:cubicBezTo>
                    <a:cubicBezTo>
                      <a:pt x="45" y="29"/>
                      <a:pt x="51" y="39"/>
                      <a:pt x="51" y="41"/>
                    </a:cubicBezTo>
                    <a:cubicBezTo>
                      <a:pt x="51" y="43"/>
                      <a:pt x="51" y="46"/>
                      <a:pt x="53" y="48"/>
                    </a:cubicBezTo>
                    <a:cubicBezTo>
                      <a:pt x="53" y="48"/>
                      <a:pt x="53" y="48"/>
                      <a:pt x="53" y="48"/>
                    </a:cubicBezTo>
                    <a:cubicBezTo>
                      <a:pt x="53" y="48"/>
                      <a:pt x="53" y="48"/>
                      <a:pt x="53" y="48"/>
                    </a:cubicBezTo>
                    <a:cubicBezTo>
                      <a:pt x="54" y="48"/>
                      <a:pt x="54" y="47"/>
                      <a:pt x="55" y="47"/>
                    </a:cubicBezTo>
                    <a:cubicBezTo>
                      <a:pt x="55" y="47"/>
                      <a:pt x="55" y="47"/>
                      <a:pt x="55" y="47"/>
                    </a:cubicBezTo>
                    <a:cubicBezTo>
                      <a:pt x="56" y="47"/>
                      <a:pt x="57" y="47"/>
                      <a:pt x="58" y="47"/>
                    </a:cubicBezTo>
                    <a:cubicBezTo>
                      <a:pt x="58" y="47"/>
                      <a:pt x="58" y="47"/>
                      <a:pt x="58" y="47"/>
                    </a:cubicBezTo>
                    <a:cubicBezTo>
                      <a:pt x="58" y="47"/>
                      <a:pt x="59" y="47"/>
                      <a:pt x="59" y="47"/>
                    </a:cubicBezTo>
                    <a:cubicBezTo>
                      <a:pt x="59" y="47"/>
                      <a:pt x="59" y="47"/>
                      <a:pt x="59" y="47"/>
                    </a:cubicBezTo>
                    <a:cubicBezTo>
                      <a:pt x="60" y="46"/>
                      <a:pt x="60" y="46"/>
                      <a:pt x="60" y="46"/>
                    </a:cubicBezTo>
                    <a:cubicBezTo>
                      <a:pt x="61" y="46"/>
                      <a:pt x="61" y="47"/>
                      <a:pt x="62" y="47"/>
                    </a:cubicBezTo>
                    <a:cubicBezTo>
                      <a:pt x="63" y="49"/>
                      <a:pt x="64" y="53"/>
                      <a:pt x="65" y="56"/>
                    </a:cubicBezTo>
                    <a:cubicBezTo>
                      <a:pt x="65" y="56"/>
                      <a:pt x="64" y="57"/>
                      <a:pt x="64" y="57"/>
                    </a:cubicBezTo>
                    <a:cubicBezTo>
                      <a:pt x="64" y="58"/>
                      <a:pt x="65" y="59"/>
                      <a:pt x="65" y="60"/>
                    </a:cubicBezTo>
                    <a:cubicBezTo>
                      <a:pt x="65" y="60"/>
                      <a:pt x="66" y="60"/>
                      <a:pt x="66" y="60"/>
                    </a:cubicBezTo>
                    <a:cubicBezTo>
                      <a:pt x="66" y="60"/>
                      <a:pt x="66" y="61"/>
                      <a:pt x="66" y="61"/>
                    </a:cubicBezTo>
                    <a:cubicBezTo>
                      <a:pt x="66" y="61"/>
                      <a:pt x="66" y="61"/>
                      <a:pt x="66" y="61"/>
                    </a:cubicBezTo>
                    <a:cubicBezTo>
                      <a:pt x="67" y="61"/>
                      <a:pt x="67" y="61"/>
                      <a:pt x="67" y="61"/>
                    </a:cubicBezTo>
                    <a:cubicBezTo>
                      <a:pt x="68" y="61"/>
                      <a:pt x="68" y="61"/>
                      <a:pt x="68" y="60"/>
                    </a:cubicBezTo>
                    <a:cubicBezTo>
                      <a:pt x="70" y="57"/>
                      <a:pt x="71" y="56"/>
                      <a:pt x="73" y="56"/>
                    </a:cubicBezTo>
                    <a:cubicBezTo>
                      <a:pt x="73" y="56"/>
                      <a:pt x="74" y="56"/>
                      <a:pt x="74" y="57"/>
                    </a:cubicBezTo>
                    <a:cubicBezTo>
                      <a:pt x="74" y="57"/>
                      <a:pt x="74" y="57"/>
                      <a:pt x="74" y="57"/>
                    </a:cubicBezTo>
                    <a:cubicBezTo>
                      <a:pt x="74" y="57"/>
                      <a:pt x="74" y="57"/>
                      <a:pt x="74" y="57"/>
                    </a:cubicBezTo>
                    <a:cubicBezTo>
                      <a:pt x="74" y="57"/>
                      <a:pt x="74" y="58"/>
                      <a:pt x="74" y="58"/>
                    </a:cubicBezTo>
                    <a:cubicBezTo>
                      <a:pt x="75" y="58"/>
                      <a:pt x="75" y="58"/>
                      <a:pt x="75" y="58"/>
                    </a:cubicBezTo>
                    <a:cubicBezTo>
                      <a:pt x="75" y="58"/>
                      <a:pt x="75" y="58"/>
                      <a:pt x="75" y="58"/>
                    </a:cubicBezTo>
                    <a:cubicBezTo>
                      <a:pt x="75" y="58"/>
                      <a:pt x="75" y="58"/>
                      <a:pt x="75" y="58"/>
                    </a:cubicBezTo>
                    <a:cubicBezTo>
                      <a:pt x="75" y="58"/>
                      <a:pt x="75" y="58"/>
                      <a:pt x="75" y="58"/>
                    </a:cubicBezTo>
                    <a:cubicBezTo>
                      <a:pt x="75" y="58"/>
                      <a:pt x="75" y="58"/>
                      <a:pt x="75" y="58"/>
                    </a:cubicBezTo>
                    <a:cubicBezTo>
                      <a:pt x="76" y="57"/>
                      <a:pt x="76" y="57"/>
                      <a:pt x="76" y="56"/>
                    </a:cubicBezTo>
                    <a:cubicBezTo>
                      <a:pt x="77" y="56"/>
                      <a:pt x="77" y="56"/>
                      <a:pt x="78" y="55"/>
                    </a:cubicBezTo>
                    <a:cubicBezTo>
                      <a:pt x="78" y="55"/>
                      <a:pt x="78" y="54"/>
                      <a:pt x="77" y="53"/>
                    </a:cubicBezTo>
                    <a:cubicBezTo>
                      <a:pt x="77" y="52"/>
                      <a:pt x="76" y="50"/>
                      <a:pt x="77" y="49"/>
                    </a:cubicBezTo>
                    <a:cubicBezTo>
                      <a:pt x="77" y="47"/>
                      <a:pt x="78" y="47"/>
                      <a:pt x="79" y="47"/>
                    </a:cubicBezTo>
                    <a:cubicBezTo>
                      <a:pt x="79" y="47"/>
                      <a:pt x="80" y="47"/>
                      <a:pt x="80" y="48"/>
                    </a:cubicBezTo>
                    <a:cubicBezTo>
                      <a:pt x="81" y="48"/>
                      <a:pt x="82" y="48"/>
                      <a:pt x="82" y="48"/>
                    </a:cubicBezTo>
                    <a:cubicBezTo>
                      <a:pt x="83" y="47"/>
                      <a:pt x="82" y="46"/>
                      <a:pt x="81" y="45"/>
                    </a:cubicBezTo>
                    <a:cubicBezTo>
                      <a:pt x="80" y="43"/>
                      <a:pt x="79" y="42"/>
                      <a:pt x="80" y="41"/>
                    </a:cubicBezTo>
                    <a:cubicBezTo>
                      <a:pt x="80" y="40"/>
                      <a:pt x="80" y="38"/>
                      <a:pt x="78" y="37"/>
                    </a:cubicBezTo>
                    <a:cubicBezTo>
                      <a:pt x="78" y="37"/>
                      <a:pt x="78" y="37"/>
                      <a:pt x="78" y="36"/>
                    </a:cubicBezTo>
                    <a:cubicBezTo>
                      <a:pt x="77" y="36"/>
                      <a:pt x="77" y="36"/>
                      <a:pt x="77" y="36"/>
                    </a:cubicBezTo>
                    <a:cubicBezTo>
                      <a:pt x="77" y="36"/>
                      <a:pt x="77" y="36"/>
                      <a:pt x="77" y="35"/>
                    </a:cubicBezTo>
                    <a:cubicBezTo>
                      <a:pt x="77" y="35"/>
                      <a:pt x="77" y="35"/>
                      <a:pt x="77" y="35"/>
                    </a:cubicBezTo>
                    <a:cubicBezTo>
                      <a:pt x="77" y="35"/>
                      <a:pt x="77" y="35"/>
                      <a:pt x="77" y="34"/>
                    </a:cubicBezTo>
                    <a:cubicBezTo>
                      <a:pt x="77" y="34"/>
                      <a:pt x="77" y="34"/>
                      <a:pt x="77" y="34"/>
                    </a:cubicBezTo>
                    <a:cubicBezTo>
                      <a:pt x="77" y="34"/>
                      <a:pt x="77" y="33"/>
                      <a:pt x="77" y="33"/>
                    </a:cubicBezTo>
                    <a:cubicBezTo>
                      <a:pt x="77" y="33"/>
                      <a:pt x="77" y="33"/>
                      <a:pt x="77" y="33"/>
                    </a:cubicBezTo>
                    <a:cubicBezTo>
                      <a:pt x="77" y="32"/>
                      <a:pt x="77" y="32"/>
                      <a:pt x="77" y="32"/>
                    </a:cubicBezTo>
                    <a:cubicBezTo>
                      <a:pt x="77" y="32"/>
                      <a:pt x="77" y="31"/>
                      <a:pt x="77" y="31"/>
                    </a:cubicBezTo>
                    <a:cubicBezTo>
                      <a:pt x="77" y="31"/>
                      <a:pt x="77" y="31"/>
                      <a:pt x="77" y="30"/>
                    </a:cubicBezTo>
                    <a:cubicBezTo>
                      <a:pt x="77" y="30"/>
                      <a:pt x="77" y="30"/>
                      <a:pt x="77" y="30"/>
                    </a:cubicBezTo>
                    <a:cubicBezTo>
                      <a:pt x="77" y="29"/>
                      <a:pt x="77" y="29"/>
                      <a:pt x="77" y="29"/>
                    </a:cubicBezTo>
                    <a:cubicBezTo>
                      <a:pt x="77" y="29"/>
                      <a:pt x="77" y="28"/>
                      <a:pt x="78" y="28"/>
                    </a:cubicBezTo>
                    <a:cubicBezTo>
                      <a:pt x="78" y="28"/>
                      <a:pt x="78" y="28"/>
                      <a:pt x="78" y="27"/>
                    </a:cubicBezTo>
                    <a:cubicBezTo>
                      <a:pt x="78" y="27"/>
                      <a:pt x="78" y="27"/>
                      <a:pt x="78" y="27"/>
                    </a:cubicBezTo>
                    <a:cubicBezTo>
                      <a:pt x="77" y="27"/>
                      <a:pt x="77" y="27"/>
                      <a:pt x="76" y="26"/>
                    </a:cubicBezTo>
                    <a:cubicBezTo>
                      <a:pt x="76" y="25"/>
                      <a:pt x="76" y="24"/>
                      <a:pt x="75" y="23"/>
                    </a:cubicBezTo>
                    <a:cubicBezTo>
                      <a:pt x="75" y="21"/>
                      <a:pt x="75" y="20"/>
                      <a:pt x="75" y="20"/>
                    </a:cubicBezTo>
                    <a:cubicBezTo>
                      <a:pt x="73" y="20"/>
                      <a:pt x="72" y="19"/>
                      <a:pt x="72" y="18"/>
                    </a:cubicBezTo>
                    <a:cubicBezTo>
                      <a:pt x="72" y="17"/>
                      <a:pt x="72" y="15"/>
                      <a:pt x="74" y="15"/>
                    </a:cubicBezTo>
                    <a:cubicBezTo>
                      <a:pt x="73" y="14"/>
                      <a:pt x="73" y="14"/>
                      <a:pt x="73" y="14"/>
                    </a:cubicBezTo>
                    <a:cubicBezTo>
                      <a:pt x="71" y="13"/>
                      <a:pt x="70" y="12"/>
                      <a:pt x="70" y="10"/>
                    </a:cubicBezTo>
                    <a:cubicBezTo>
                      <a:pt x="70" y="8"/>
                      <a:pt x="67" y="3"/>
                      <a:pt x="66" y="2"/>
                    </a:cubicBezTo>
                    <a:cubicBezTo>
                      <a:pt x="66" y="3"/>
                      <a:pt x="64" y="4"/>
                      <a:pt x="63" y="5"/>
                    </a:cubicBezTo>
                    <a:cubicBezTo>
                      <a:pt x="61" y="7"/>
                      <a:pt x="60" y="8"/>
                      <a:pt x="58" y="8"/>
                    </a:cubicBezTo>
                    <a:cubicBezTo>
                      <a:pt x="57" y="8"/>
                      <a:pt x="56" y="8"/>
                      <a:pt x="55" y="7"/>
                    </a:cubicBezTo>
                    <a:cubicBezTo>
                      <a:pt x="54" y="7"/>
                      <a:pt x="53" y="6"/>
                      <a:pt x="52" y="6"/>
                    </a:cubicBezTo>
                    <a:cubicBezTo>
                      <a:pt x="52" y="6"/>
                      <a:pt x="52" y="6"/>
                      <a:pt x="52" y="7"/>
                    </a:cubicBezTo>
                    <a:cubicBezTo>
                      <a:pt x="51" y="8"/>
                      <a:pt x="50" y="9"/>
                      <a:pt x="49" y="9"/>
                    </a:cubicBezTo>
                    <a:cubicBezTo>
                      <a:pt x="48" y="9"/>
                      <a:pt x="48" y="8"/>
                      <a:pt x="47" y="8"/>
                    </a:cubicBezTo>
                    <a:cubicBezTo>
                      <a:pt x="47" y="8"/>
                      <a:pt x="46" y="8"/>
                      <a:pt x="46" y="8"/>
                    </a:cubicBezTo>
                    <a:cubicBezTo>
                      <a:pt x="46" y="8"/>
                      <a:pt x="45" y="8"/>
                      <a:pt x="45" y="8"/>
                    </a:cubicBezTo>
                    <a:cubicBezTo>
                      <a:pt x="44" y="9"/>
                      <a:pt x="44" y="9"/>
                      <a:pt x="43" y="9"/>
                    </a:cubicBezTo>
                    <a:cubicBezTo>
                      <a:pt x="41" y="9"/>
                      <a:pt x="40" y="6"/>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39" y="4"/>
                      <a:pt x="39" y="4"/>
                      <a:pt x="39" y="4"/>
                    </a:cubicBezTo>
                    <a:cubicBezTo>
                      <a:pt x="38" y="4"/>
                      <a:pt x="38" y="5"/>
                      <a:pt x="38" y="5"/>
                    </a:cubicBezTo>
                    <a:cubicBezTo>
                      <a:pt x="38" y="5"/>
                      <a:pt x="37" y="5"/>
                      <a:pt x="37" y="5"/>
                    </a:cubicBezTo>
                    <a:cubicBezTo>
                      <a:pt x="36" y="5"/>
                      <a:pt x="36" y="5"/>
                      <a:pt x="36" y="5"/>
                    </a:cubicBezTo>
                    <a:cubicBezTo>
                      <a:pt x="36" y="5"/>
                      <a:pt x="35" y="5"/>
                      <a:pt x="35" y="5"/>
                    </a:cubicBezTo>
                    <a:cubicBezTo>
                      <a:pt x="34" y="5"/>
                      <a:pt x="34" y="5"/>
                      <a:pt x="34" y="5"/>
                    </a:cubicBezTo>
                    <a:cubicBezTo>
                      <a:pt x="33" y="5"/>
                      <a:pt x="33" y="5"/>
                      <a:pt x="32" y="5"/>
                    </a:cubicBezTo>
                    <a:cubicBezTo>
                      <a:pt x="32" y="5"/>
                      <a:pt x="23" y="5"/>
                      <a:pt x="22" y="2"/>
                    </a:cubicBezTo>
                    <a:cubicBezTo>
                      <a:pt x="22" y="2"/>
                      <a:pt x="22" y="2"/>
                      <a:pt x="22" y="2"/>
                    </a:cubicBezTo>
                    <a:cubicBezTo>
                      <a:pt x="21" y="1"/>
                      <a:pt x="18" y="1"/>
                      <a:pt x="16" y="0"/>
                    </a:cubicBezTo>
                    <a:cubicBezTo>
                      <a:pt x="16" y="0"/>
                      <a:pt x="16" y="0"/>
                      <a:pt x="16" y="0"/>
                    </a:cubicBezTo>
                    <a:cubicBezTo>
                      <a:pt x="16" y="1"/>
                      <a:pt x="16" y="1"/>
                      <a:pt x="16" y="1"/>
                    </a:cubicBezTo>
                    <a:cubicBezTo>
                      <a:pt x="16" y="1"/>
                      <a:pt x="16" y="1"/>
                      <a:pt x="16" y="1"/>
                    </a:cubicBezTo>
                    <a:cubicBezTo>
                      <a:pt x="16" y="1"/>
                      <a:pt x="16" y="2"/>
                      <a:pt x="16" y="2"/>
                    </a:cubicBezTo>
                    <a:cubicBezTo>
                      <a:pt x="16" y="2"/>
                      <a:pt x="16" y="2"/>
                      <a:pt x="16" y="2"/>
                    </a:cubicBezTo>
                    <a:cubicBezTo>
                      <a:pt x="16" y="2"/>
                      <a:pt x="15" y="3"/>
                      <a:pt x="15" y="3"/>
                    </a:cubicBezTo>
                    <a:cubicBezTo>
                      <a:pt x="15" y="3"/>
                      <a:pt x="15" y="3"/>
                      <a:pt x="15" y="4"/>
                    </a:cubicBezTo>
                    <a:cubicBezTo>
                      <a:pt x="15" y="4"/>
                      <a:pt x="15" y="4"/>
                      <a:pt x="14" y="4"/>
                    </a:cubicBezTo>
                    <a:cubicBezTo>
                      <a:pt x="14" y="5"/>
                      <a:pt x="14" y="5"/>
                      <a:pt x="13" y="5"/>
                    </a:cubicBezTo>
                    <a:cubicBezTo>
                      <a:pt x="13" y="5"/>
                      <a:pt x="13" y="5"/>
                      <a:pt x="13" y="5"/>
                    </a:cubicBezTo>
                    <a:cubicBezTo>
                      <a:pt x="13" y="5"/>
                      <a:pt x="13" y="5"/>
                      <a:pt x="13" y="5"/>
                    </a:cubicBezTo>
                    <a:cubicBezTo>
                      <a:pt x="13" y="6"/>
                      <a:pt x="13" y="7"/>
                      <a:pt x="14" y="7"/>
                    </a:cubicBezTo>
                    <a:cubicBezTo>
                      <a:pt x="14" y="8"/>
                      <a:pt x="14" y="9"/>
                      <a:pt x="14" y="9"/>
                    </a:cubicBezTo>
                    <a:cubicBezTo>
                      <a:pt x="15" y="11"/>
                      <a:pt x="11" y="13"/>
                      <a:pt x="9" y="12"/>
                    </a:cubicBezTo>
                    <a:cubicBezTo>
                      <a:pt x="9" y="12"/>
                      <a:pt x="9" y="12"/>
                      <a:pt x="9" y="12"/>
                    </a:cubicBezTo>
                    <a:cubicBezTo>
                      <a:pt x="8" y="12"/>
                      <a:pt x="5" y="14"/>
                      <a:pt x="3" y="16"/>
                    </a:cubicBezTo>
                    <a:cubicBezTo>
                      <a:pt x="2" y="16"/>
                      <a:pt x="1" y="17"/>
                      <a:pt x="1" y="17"/>
                    </a:cubicBezTo>
                    <a:cubicBezTo>
                      <a:pt x="1" y="17"/>
                      <a:pt x="1" y="18"/>
                      <a:pt x="0" y="18"/>
                    </a:cubicBezTo>
                    <a:cubicBezTo>
                      <a:pt x="2" y="19"/>
                      <a:pt x="3" y="20"/>
                      <a:pt x="4" y="22"/>
                    </a:cubicBezTo>
                    <a:cubicBezTo>
                      <a:pt x="5" y="24"/>
                      <a:pt x="5" y="25"/>
                      <a:pt x="8" y="2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2" name="Freeform 263">
                <a:extLst>
                  <a:ext uri="{FF2B5EF4-FFF2-40B4-BE49-F238E27FC236}">
                    <a16:creationId xmlns:a16="http://schemas.microsoft.com/office/drawing/2014/main" id="{D22D65B5-8D85-4032-BC52-B85D1E920D5A}"/>
                  </a:ext>
                </a:extLst>
              </p:cNvPr>
              <p:cNvSpPr>
                <a:spLocks/>
              </p:cNvSpPr>
              <p:nvPr/>
            </p:nvSpPr>
            <p:spPr bwMode="auto">
              <a:xfrm>
                <a:off x="6427445" y="3341868"/>
                <a:ext cx="145259" cy="121300"/>
              </a:xfrm>
              <a:custGeom>
                <a:avLst/>
                <a:gdLst>
                  <a:gd name="T0" fmla="*/ 51 w 58"/>
                  <a:gd name="T1" fmla="*/ 9 h 49"/>
                  <a:gd name="T2" fmla="*/ 50 w 58"/>
                  <a:gd name="T3" fmla="*/ 9 h 49"/>
                  <a:gd name="T4" fmla="*/ 49 w 58"/>
                  <a:gd name="T5" fmla="*/ 10 h 49"/>
                  <a:gd name="T6" fmla="*/ 45 w 58"/>
                  <a:gd name="T7" fmla="*/ 10 h 49"/>
                  <a:gd name="T8" fmla="*/ 36 w 58"/>
                  <a:gd name="T9" fmla="*/ 7 h 49"/>
                  <a:gd name="T10" fmla="*/ 35 w 58"/>
                  <a:gd name="T11" fmla="*/ 5 h 49"/>
                  <a:gd name="T12" fmla="*/ 34 w 58"/>
                  <a:gd name="T13" fmla="*/ 5 h 49"/>
                  <a:gd name="T14" fmla="*/ 33 w 58"/>
                  <a:gd name="T15" fmla="*/ 4 h 49"/>
                  <a:gd name="T16" fmla="*/ 32 w 58"/>
                  <a:gd name="T17" fmla="*/ 3 h 49"/>
                  <a:gd name="T18" fmla="*/ 30 w 58"/>
                  <a:gd name="T19" fmla="*/ 2 h 49"/>
                  <a:gd name="T20" fmla="*/ 29 w 58"/>
                  <a:gd name="T21" fmla="*/ 1 h 49"/>
                  <a:gd name="T22" fmla="*/ 28 w 58"/>
                  <a:gd name="T23" fmla="*/ 0 h 49"/>
                  <a:gd name="T24" fmla="*/ 21 w 58"/>
                  <a:gd name="T25" fmla="*/ 5 h 49"/>
                  <a:gd name="T26" fmla="*/ 20 w 58"/>
                  <a:gd name="T27" fmla="*/ 7 h 49"/>
                  <a:gd name="T28" fmla="*/ 18 w 58"/>
                  <a:gd name="T29" fmla="*/ 10 h 49"/>
                  <a:gd name="T30" fmla="*/ 15 w 58"/>
                  <a:gd name="T31" fmla="*/ 14 h 49"/>
                  <a:gd name="T32" fmla="*/ 13 w 58"/>
                  <a:gd name="T33" fmla="*/ 16 h 49"/>
                  <a:gd name="T34" fmla="*/ 13 w 58"/>
                  <a:gd name="T35" fmla="*/ 16 h 49"/>
                  <a:gd name="T36" fmla="*/ 13 w 58"/>
                  <a:gd name="T37" fmla="*/ 16 h 49"/>
                  <a:gd name="T38" fmla="*/ 11 w 58"/>
                  <a:gd name="T39" fmla="*/ 15 h 49"/>
                  <a:gd name="T40" fmla="*/ 8 w 58"/>
                  <a:gd name="T41" fmla="*/ 15 h 49"/>
                  <a:gd name="T42" fmla="*/ 7 w 58"/>
                  <a:gd name="T43" fmla="*/ 15 h 49"/>
                  <a:gd name="T44" fmla="*/ 0 w 58"/>
                  <a:gd name="T45" fmla="*/ 16 h 49"/>
                  <a:gd name="T46" fmla="*/ 0 w 58"/>
                  <a:gd name="T47" fmla="*/ 17 h 49"/>
                  <a:gd name="T48" fmla="*/ 1 w 58"/>
                  <a:gd name="T49" fmla="*/ 19 h 49"/>
                  <a:gd name="T50" fmla="*/ 3 w 58"/>
                  <a:gd name="T51" fmla="*/ 19 h 49"/>
                  <a:gd name="T52" fmla="*/ 11 w 58"/>
                  <a:gd name="T53" fmla="*/ 24 h 49"/>
                  <a:gd name="T54" fmla="*/ 20 w 58"/>
                  <a:gd name="T55" fmla="*/ 39 h 49"/>
                  <a:gd name="T56" fmla="*/ 25 w 58"/>
                  <a:gd name="T57" fmla="*/ 41 h 49"/>
                  <a:gd name="T58" fmla="*/ 30 w 58"/>
                  <a:gd name="T59" fmla="*/ 44 h 49"/>
                  <a:gd name="T60" fmla="*/ 38 w 58"/>
                  <a:gd name="T61" fmla="*/ 49 h 49"/>
                  <a:gd name="T62" fmla="*/ 40 w 58"/>
                  <a:gd name="T63" fmla="*/ 49 h 49"/>
                  <a:gd name="T64" fmla="*/ 39 w 58"/>
                  <a:gd name="T65" fmla="*/ 49 h 49"/>
                  <a:gd name="T66" fmla="*/ 36 w 58"/>
                  <a:gd name="T67" fmla="*/ 46 h 49"/>
                  <a:gd name="T68" fmla="*/ 33 w 58"/>
                  <a:gd name="T69" fmla="*/ 41 h 49"/>
                  <a:gd name="T70" fmla="*/ 30 w 58"/>
                  <a:gd name="T71" fmla="*/ 38 h 49"/>
                  <a:gd name="T72" fmla="*/ 24 w 58"/>
                  <a:gd name="T73" fmla="*/ 30 h 49"/>
                  <a:gd name="T74" fmla="*/ 21 w 58"/>
                  <a:gd name="T75" fmla="*/ 26 h 49"/>
                  <a:gd name="T76" fmla="*/ 19 w 58"/>
                  <a:gd name="T77" fmla="*/ 23 h 49"/>
                  <a:gd name="T78" fmla="*/ 19 w 58"/>
                  <a:gd name="T79" fmla="*/ 19 h 49"/>
                  <a:gd name="T80" fmla="*/ 25 w 58"/>
                  <a:gd name="T81" fmla="*/ 19 h 49"/>
                  <a:gd name="T82" fmla="*/ 28 w 58"/>
                  <a:gd name="T83" fmla="*/ 18 h 49"/>
                  <a:gd name="T84" fmla="*/ 32 w 58"/>
                  <a:gd name="T85" fmla="*/ 17 h 49"/>
                  <a:gd name="T86" fmla="*/ 49 w 58"/>
                  <a:gd name="T87" fmla="*/ 19 h 49"/>
                  <a:gd name="T88" fmla="*/ 50 w 58"/>
                  <a:gd name="T89" fmla="*/ 19 h 49"/>
                  <a:gd name="T90" fmla="*/ 50 w 58"/>
                  <a:gd name="T91" fmla="*/ 19 h 49"/>
                  <a:gd name="T92" fmla="*/ 50 w 58"/>
                  <a:gd name="T93" fmla="*/ 19 h 49"/>
                  <a:gd name="T94" fmla="*/ 51 w 58"/>
                  <a:gd name="T95" fmla="*/ 19 h 49"/>
                  <a:gd name="T96" fmla="*/ 51 w 58"/>
                  <a:gd name="T97" fmla="*/ 19 h 49"/>
                  <a:gd name="T98" fmla="*/ 52 w 58"/>
                  <a:gd name="T99" fmla="*/ 20 h 49"/>
                  <a:gd name="T100" fmla="*/ 52 w 58"/>
                  <a:gd name="T101" fmla="*/ 20 h 49"/>
                  <a:gd name="T102" fmla="*/ 53 w 58"/>
                  <a:gd name="T103" fmla="*/ 20 h 49"/>
                  <a:gd name="T104" fmla="*/ 54 w 58"/>
                  <a:gd name="T105" fmla="*/ 20 h 49"/>
                  <a:gd name="T106" fmla="*/ 54 w 58"/>
                  <a:gd name="T107" fmla="*/ 21 h 49"/>
                  <a:gd name="T108" fmla="*/ 55 w 58"/>
                  <a:gd name="T109" fmla="*/ 21 h 49"/>
                  <a:gd name="T110" fmla="*/ 56 w 58"/>
                  <a:gd name="T111" fmla="*/ 22 h 49"/>
                  <a:gd name="T112" fmla="*/ 57 w 58"/>
                  <a:gd name="T113" fmla="*/ 22 h 49"/>
                  <a:gd name="T114" fmla="*/ 58 w 58"/>
                  <a:gd name="T115" fmla="*/ 23 h 49"/>
                  <a:gd name="T116" fmla="*/ 57 w 58"/>
                  <a:gd name="T117" fmla="*/ 19 h 49"/>
                  <a:gd name="T118" fmla="*/ 55 w 58"/>
                  <a:gd name="T119" fmla="*/ 15 h 49"/>
                  <a:gd name="T120" fmla="*/ 51 w 58"/>
                  <a:gd name="T121" fmla="*/ 9 h 49"/>
                  <a:gd name="T122" fmla="*/ 51 w 58"/>
                  <a:gd name="T123"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 h="49">
                    <a:moveTo>
                      <a:pt x="51" y="9"/>
                    </a:moveTo>
                    <a:cubicBezTo>
                      <a:pt x="51" y="9"/>
                      <a:pt x="50" y="9"/>
                      <a:pt x="50" y="9"/>
                    </a:cubicBezTo>
                    <a:cubicBezTo>
                      <a:pt x="49" y="9"/>
                      <a:pt x="49" y="10"/>
                      <a:pt x="49" y="10"/>
                    </a:cubicBezTo>
                    <a:cubicBezTo>
                      <a:pt x="48" y="10"/>
                      <a:pt x="47" y="10"/>
                      <a:pt x="45" y="10"/>
                    </a:cubicBezTo>
                    <a:cubicBezTo>
                      <a:pt x="44" y="10"/>
                      <a:pt x="38" y="10"/>
                      <a:pt x="36" y="7"/>
                    </a:cubicBezTo>
                    <a:cubicBezTo>
                      <a:pt x="36" y="6"/>
                      <a:pt x="35" y="6"/>
                      <a:pt x="35" y="5"/>
                    </a:cubicBezTo>
                    <a:cubicBezTo>
                      <a:pt x="35" y="5"/>
                      <a:pt x="34" y="5"/>
                      <a:pt x="34" y="5"/>
                    </a:cubicBezTo>
                    <a:cubicBezTo>
                      <a:pt x="34" y="5"/>
                      <a:pt x="33" y="4"/>
                      <a:pt x="33" y="4"/>
                    </a:cubicBezTo>
                    <a:cubicBezTo>
                      <a:pt x="33" y="4"/>
                      <a:pt x="32" y="3"/>
                      <a:pt x="32" y="3"/>
                    </a:cubicBezTo>
                    <a:cubicBezTo>
                      <a:pt x="31" y="3"/>
                      <a:pt x="31" y="2"/>
                      <a:pt x="30" y="2"/>
                    </a:cubicBezTo>
                    <a:cubicBezTo>
                      <a:pt x="30" y="2"/>
                      <a:pt x="29" y="2"/>
                      <a:pt x="29" y="1"/>
                    </a:cubicBezTo>
                    <a:cubicBezTo>
                      <a:pt x="29" y="1"/>
                      <a:pt x="28" y="1"/>
                      <a:pt x="28" y="0"/>
                    </a:cubicBezTo>
                    <a:cubicBezTo>
                      <a:pt x="26" y="2"/>
                      <a:pt x="23" y="4"/>
                      <a:pt x="21" y="5"/>
                    </a:cubicBezTo>
                    <a:cubicBezTo>
                      <a:pt x="21" y="5"/>
                      <a:pt x="21" y="6"/>
                      <a:pt x="20" y="7"/>
                    </a:cubicBezTo>
                    <a:cubicBezTo>
                      <a:pt x="20" y="8"/>
                      <a:pt x="20" y="10"/>
                      <a:pt x="18" y="10"/>
                    </a:cubicBezTo>
                    <a:cubicBezTo>
                      <a:pt x="17" y="10"/>
                      <a:pt x="16" y="12"/>
                      <a:pt x="15" y="14"/>
                    </a:cubicBezTo>
                    <a:cubicBezTo>
                      <a:pt x="15" y="15"/>
                      <a:pt x="14" y="16"/>
                      <a:pt x="13" y="16"/>
                    </a:cubicBezTo>
                    <a:cubicBezTo>
                      <a:pt x="13" y="16"/>
                      <a:pt x="13" y="16"/>
                      <a:pt x="13" y="16"/>
                    </a:cubicBezTo>
                    <a:cubicBezTo>
                      <a:pt x="13" y="16"/>
                      <a:pt x="13" y="16"/>
                      <a:pt x="13" y="16"/>
                    </a:cubicBezTo>
                    <a:cubicBezTo>
                      <a:pt x="12" y="16"/>
                      <a:pt x="11" y="15"/>
                      <a:pt x="11" y="15"/>
                    </a:cubicBezTo>
                    <a:cubicBezTo>
                      <a:pt x="10" y="15"/>
                      <a:pt x="8" y="15"/>
                      <a:pt x="8" y="15"/>
                    </a:cubicBezTo>
                    <a:cubicBezTo>
                      <a:pt x="8" y="15"/>
                      <a:pt x="8" y="15"/>
                      <a:pt x="7" y="15"/>
                    </a:cubicBezTo>
                    <a:cubicBezTo>
                      <a:pt x="6" y="15"/>
                      <a:pt x="4" y="16"/>
                      <a:pt x="0" y="16"/>
                    </a:cubicBezTo>
                    <a:cubicBezTo>
                      <a:pt x="0" y="16"/>
                      <a:pt x="0" y="16"/>
                      <a:pt x="0" y="17"/>
                    </a:cubicBezTo>
                    <a:cubicBezTo>
                      <a:pt x="0" y="18"/>
                      <a:pt x="1" y="19"/>
                      <a:pt x="1" y="19"/>
                    </a:cubicBezTo>
                    <a:cubicBezTo>
                      <a:pt x="3" y="19"/>
                      <a:pt x="3" y="19"/>
                      <a:pt x="3" y="19"/>
                    </a:cubicBezTo>
                    <a:cubicBezTo>
                      <a:pt x="5" y="19"/>
                      <a:pt x="11" y="19"/>
                      <a:pt x="11" y="24"/>
                    </a:cubicBezTo>
                    <a:cubicBezTo>
                      <a:pt x="11" y="27"/>
                      <a:pt x="17" y="35"/>
                      <a:pt x="20" y="39"/>
                    </a:cubicBezTo>
                    <a:cubicBezTo>
                      <a:pt x="22" y="40"/>
                      <a:pt x="24" y="41"/>
                      <a:pt x="25" y="41"/>
                    </a:cubicBezTo>
                    <a:cubicBezTo>
                      <a:pt x="27" y="42"/>
                      <a:pt x="29" y="42"/>
                      <a:pt x="30" y="44"/>
                    </a:cubicBezTo>
                    <a:cubicBezTo>
                      <a:pt x="30" y="46"/>
                      <a:pt x="34" y="48"/>
                      <a:pt x="38" y="49"/>
                    </a:cubicBezTo>
                    <a:cubicBezTo>
                      <a:pt x="39" y="49"/>
                      <a:pt x="39" y="49"/>
                      <a:pt x="40" y="49"/>
                    </a:cubicBezTo>
                    <a:cubicBezTo>
                      <a:pt x="40" y="49"/>
                      <a:pt x="40" y="49"/>
                      <a:pt x="39" y="49"/>
                    </a:cubicBezTo>
                    <a:cubicBezTo>
                      <a:pt x="38" y="48"/>
                      <a:pt x="37" y="47"/>
                      <a:pt x="36" y="46"/>
                    </a:cubicBezTo>
                    <a:cubicBezTo>
                      <a:pt x="34" y="44"/>
                      <a:pt x="33" y="42"/>
                      <a:pt x="33" y="41"/>
                    </a:cubicBezTo>
                    <a:cubicBezTo>
                      <a:pt x="33" y="41"/>
                      <a:pt x="31" y="39"/>
                      <a:pt x="30" y="38"/>
                    </a:cubicBezTo>
                    <a:cubicBezTo>
                      <a:pt x="27" y="36"/>
                      <a:pt x="24" y="33"/>
                      <a:pt x="24" y="30"/>
                    </a:cubicBezTo>
                    <a:cubicBezTo>
                      <a:pt x="24" y="28"/>
                      <a:pt x="22" y="27"/>
                      <a:pt x="21" y="26"/>
                    </a:cubicBezTo>
                    <a:cubicBezTo>
                      <a:pt x="20" y="25"/>
                      <a:pt x="19" y="24"/>
                      <a:pt x="19" y="23"/>
                    </a:cubicBezTo>
                    <a:cubicBezTo>
                      <a:pt x="18" y="22"/>
                      <a:pt x="19" y="20"/>
                      <a:pt x="19" y="19"/>
                    </a:cubicBezTo>
                    <a:cubicBezTo>
                      <a:pt x="21" y="18"/>
                      <a:pt x="23" y="17"/>
                      <a:pt x="25" y="19"/>
                    </a:cubicBezTo>
                    <a:cubicBezTo>
                      <a:pt x="26" y="19"/>
                      <a:pt x="27" y="19"/>
                      <a:pt x="28" y="18"/>
                    </a:cubicBezTo>
                    <a:cubicBezTo>
                      <a:pt x="29" y="17"/>
                      <a:pt x="31" y="16"/>
                      <a:pt x="32" y="17"/>
                    </a:cubicBezTo>
                    <a:cubicBezTo>
                      <a:pt x="34" y="18"/>
                      <a:pt x="43" y="18"/>
                      <a:pt x="49" y="19"/>
                    </a:cubicBezTo>
                    <a:cubicBezTo>
                      <a:pt x="49" y="19"/>
                      <a:pt x="49" y="19"/>
                      <a:pt x="50" y="19"/>
                    </a:cubicBezTo>
                    <a:cubicBezTo>
                      <a:pt x="50" y="19"/>
                      <a:pt x="50" y="19"/>
                      <a:pt x="50" y="19"/>
                    </a:cubicBezTo>
                    <a:cubicBezTo>
                      <a:pt x="50" y="19"/>
                      <a:pt x="50" y="19"/>
                      <a:pt x="50" y="19"/>
                    </a:cubicBezTo>
                    <a:cubicBezTo>
                      <a:pt x="50" y="19"/>
                      <a:pt x="50" y="19"/>
                      <a:pt x="51" y="19"/>
                    </a:cubicBezTo>
                    <a:cubicBezTo>
                      <a:pt x="51" y="19"/>
                      <a:pt x="51" y="19"/>
                      <a:pt x="51" y="19"/>
                    </a:cubicBezTo>
                    <a:cubicBezTo>
                      <a:pt x="51" y="19"/>
                      <a:pt x="51" y="19"/>
                      <a:pt x="52" y="20"/>
                    </a:cubicBezTo>
                    <a:cubicBezTo>
                      <a:pt x="52" y="20"/>
                      <a:pt x="52" y="20"/>
                      <a:pt x="52" y="20"/>
                    </a:cubicBezTo>
                    <a:cubicBezTo>
                      <a:pt x="52" y="20"/>
                      <a:pt x="53" y="20"/>
                      <a:pt x="53" y="20"/>
                    </a:cubicBezTo>
                    <a:cubicBezTo>
                      <a:pt x="53" y="20"/>
                      <a:pt x="53" y="20"/>
                      <a:pt x="54" y="20"/>
                    </a:cubicBezTo>
                    <a:cubicBezTo>
                      <a:pt x="54" y="21"/>
                      <a:pt x="54" y="21"/>
                      <a:pt x="54" y="21"/>
                    </a:cubicBezTo>
                    <a:cubicBezTo>
                      <a:pt x="55" y="21"/>
                      <a:pt x="55" y="21"/>
                      <a:pt x="55" y="21"/>
                    </a:cubicBezTo>
                    <a:cubicBezTo>
                      <a:pt x="56" y="21"/>
                      <a:pt x="56" y="22"/>
                      <a:pt x="56" y="22"/>
                    </a:cubicBezTo>
                    <a:cubicBezTo>
                      <a:pt x="56" y="22"/>
                      <a:pt x="57" y="22"/>
                      <a:pt x="57" y="22"/>
                    </a:cubicBezTo>
                    <a:cubicBezTo>
                      <a:pt x="58" y="23"/>
                      <a:pt x="58" y="23"/>
                      <a:pt x="58" y="23"/>
                    </a:cubicBezTo>
                    <a:cubicBezTo>
                      <a:pt x="57" y="22"/>
                      <a:pt x="57" y="20"/>
                      <a:pt x="57" y="19"/>
                    </a:cubicBezTo>
                    <a:cubicBezTo>
                      <a:pt x="57" y="17"/>
                      <a:pt x="57" y="16"/>
                      <a:pt x="55" y="15"/>
                    </a:cubicBezTo>
                    <a:cubicBezTo>
                      <a:pt x="53" y="15"/>
                      <a:pt x="52" y="13"/>
                      <a:pt x="51" y="9"/>
                    </a:cubicBezTo>
                    <a:cubicBezTo>
                      <a:pt x="51" y="9"/>
                      <a:pt x="51" y="9"/>
                      <a:pt x="51" y="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3" name="Freeform 264">
                <a:extLst>
                  <a:ext uri="{FF2B5EF4-FFF2-40B4-BE49-F238E27FC236}">
                    <a16:creationId xmlns:a16="http://schemas.microsoft.com/office/drawing/2014/main" id="{33238F52-9777-4B0A-9C0B-25259CE0B09C}"/>
                  </a:ext>
                </a:extLst>
              </p:cNvPr>
              <p:cNvSpPr>
                <a:spLocks/>
              </p:cNvSpPr>
              <p:nvPr/>
            </p:nvSpPr>
            <p:spPr bwMode="auto">
              <a:xfrm>
                <a:off x="5672697" y="3700525"/>
                <a:ext cx="328706" cy="254578"/>
              </a:xfrm>
              <a:custGeom>
                <a:avLst/>
                <a:gdLst>
                  <a:gd name="T0" fmla="*/ 17 w 131"/>
                  <a:gd name="T1" fmla="*/ 93 h 103"/>
                  <a:gd name="T2" fmla="*/ 5 w 131"/>
                  <a:gd name="T3" fmla="*/ 100 h 103"/>
                  <a:gd name="T4" fmla="*/ 0 w 131"/>
                  <a:gd name="T5" fmla="*/ 102 h 103"/>
                  <a:gd name="T6" fmla="*/ 39 w 131"/>
                  <a:gd name="T7" fmla="*/ 102 h 103"/>
                  <a:gd name="T8" fmla="*/ 41 w 131"/>
                  <a:gd name="T9" fmla="*/ 102 h 103"/>
                  <a:gd name="T10" fmla="*/ 42 w 131"/>
                  <a:gd name="T11" fmla="*/ 102 h 103"/>
                  <a:gd name="T12" fmla="*/ 43 w 131"/>
                  <a:gd name="T13" fmla="*/ 102 h 103"/>
                  <a:gd name="T14" fmla="*/ 44 w 131"/>
                  <a:gd name="T15" fmla="*/ 103 h 103"/>
                  <a:gd name="T16" fmla="*/ 44 w 131"/>
                  <a:gd name="T17" fmla="*/ 103 h 103"/>
                  <a:gd name="T18" fmla="*/ 45 w 131"/>
                  <a:gd name="T19" fmla="*/ 103 h 103"/>
                  <a:gd name="T20" fmla="*/ 45 w 131"/>
                  <a:gd name="T21" fmla="*/ 103 h 103"/>
                  <a:gd name="T22" fmla="*/ 46 w 131"/>
                  <a:gd name="T23" fmla="*/ 103 h 103"/>
                  <a:gd name="T24" fmla="*/ 46 w 131"/>
                  <a:gd name="T25" fmla="*/ 103 h 103"/>
                  <a:gd name="T26" fmla="*/ 46 w 131"/>
                  <a:gd name="T27" fmla="*/ 92 h 103"/>
                  <a:gd name="T28" fmla="*/ 64 w 131"/>
                  <a:gd name="T29" fmla="*/ 79 h 103"/>
                  <a:gd name="T30" fmla="*/ 68 w 131"/>
                  <a:gd name="T31" fmla="*/ 79 h 103"/>
                  <a:gd name="T32" fmla="*/ 69 w 131"/>
                  <a:gd name="T33" fmla="*/ 79 h 103"/>
                  <a:gd name="T34" fmla="*/ 71 w 131"/>
                  <a:gd name="T35" fmla="*/ 78 h 103"/>
                  <a:gd name="T36" fmla="*/ 78 w 131"/>
                  <a:gd name="T37" fmla="*/ 75 h 103"/>
                  <a:gd name="T38" fmla="*/ 82 w 131"/>
                  <a:gd name="T39" fmla="*/ 75 h 103"/>
                  <a:gd name="T40" fmla="*/ 87 w 131"/>
                  <a:gd name="T41" fmla="*/ 69 h 103"/>
                  <a:gd name="T42" fmla="*/ 94 w 131"/>
                  <a:gd name="T43" fmla="*/ 66 h 103"/>
                  <a:gd name="T44" fmla="*/ 96 w 131"/>
                  <a:gd name="T45" fmla="*/ 65 h 103"/>
                  <a:gd name="T46" fmla="*/ 98 w 131"/>
                  <a:gd name="T47" fmla="*/ 64 h 103"/>
                  <a:gd name="T48" fmla="*/ 101 w 131"/>
                  <a:gd name="T49" fmla="*/ 62 h 103"/>
                  <a:gd name="T50" fmla="*/ 102 w 131"/>
                  <a:gd name="T51" fmla="*/ 59 h 103"/>
                  <a:gd name="T52" fmla="*/ 102 w 131"/>
                  <a:gd name="T53" fmla="*/ 56 h 103"/>
                  <a:gd name="T54" fmla="*/ 104 w 131"/>
                  <a:gd name="T55" fmla="*/ 52 h 103"/>
                  <a:gd name="T56" fmla="*/ 105 w 131"/>
                  <a:gd name="T57" fmla="*/ 52 h 103"/>
                  <a:gd name="T58" fmla="*/ 106 w 131"/>
                  <a:gd name="T59" fmla="*/ 52 h 103"/>
                  <a:gd name="T60" fmla="*/ 112 w 131"/>
                  <a:gd name="T61" fmla="*/ 49 h 103"/>
                  <a:gd name="T62" fmla="*/ 119 w 131"/>
                  <a:gd name="T63" fmla="*/ 47 h 103"/>
                  <a:gd name="T64" fmla="*/ 127 w 131"/>
                  <a:gd name="T65" fmla="*/ 47 h 103"/>
                  <a:gd name="T66" fmla="*/ 130 w 131"/>
                  <a:gd name="T67" fmla="*/ 47 h 103"/>
                  <a:gd name="T68" fmla="*/ 131 w 131"/>
                  <a:gd name="T69" fmla="*/ 47 h 103"/>
                  <a:gd name="T70" fmla="*/ 131 w 131"/>
                  <a:gd name="T71" fmla="*/ 44 h 103"/>
                  <a:gd name="T72" fmla="*/ 128 w 131"/>
                  <a:gd name="T73" fmla="*/ 37 h 103"/>
                  <a:gd name="T74" fmla="*/ 126 w 131"/>
                  <a:gd name="T75" fmla="*/ 30 h 103"/>
                  <a:gd name="T76" fmla="*/ 126 w 131"/>
                  <a:gd name="T77" fmla="*/ 26 h 103"/>
                  <a:gd name="T78" fmla="*/ 123 w 131"/>
                  <a:gd name="T79" fmla="*/ 15 h 103"/>
                  <a:gd name="T80" fmla="*/ 122 w 131"/>
                  <a:gd name="T81" fmla="*/ 13 h 103"/>
                  <a:gd name="T82" fmla="*/ 122 w 131"/>
                  <a:gd name="T83" fmla="*/ 13 h 103"/>
                  <a:gd name="T84" fmla="*/ 121 w 131"/>
                  <a:gd name="T85" fmla="*/ 12 h 103"/>
                  <a:gd name="T86" fmla="*/ 115 w 131"/>
                  <a:gd name="T87" fmla="*/ 10 h 103"/>
                  <a:gd name="T88" fmla="*/ 109 w 131"/>
                  <a:gd name="T89" fmla="*/ 9 h 103"/>
                  <a:gd name="T90" fmla="*/ 108 w 131"/>
                  <a:gd name="T91" fmla="*/ 9 h 103"/>
                  <a:gd name="T92" fmla="*/ 103 w 131"/>
                  <a:gd name="T93" fmla="*/ 9 h 103"/>
                  <a:gd name="T94" fmla="*/ 98 w 131"/>
                  <a:gd name="T95" fmla="*/ 9 h 103"/>
                  <a:gd name="T96" fmla="*/ 89 w 131"/>
                  <a:gd name="T97" fmla="*/ 6 h 103"/>
                  <a:gd name="T98" fmla="*/ 80 w 131"/>
                  <a:gd name="T99" fmla="*/ 2 h 103"/>
                  <a:gd name="T100" fmla="*/ 73 w 131"/>
                  <a:gd name="T101" fmla="*/ 14 h 103"/>
                  <a:gd name="T102" fmla="*/ 68 w 131"/>
                  <a:gd name="T103" fmla="*/ 24 h 103"/>
                  <a:gd name="T104" fmla="*/ 50 w 131"/>
                  <a:gd name="T105" fmla="*/ 33 h 103"/>
                  <a:gd name="T106" fmla="*/ 45 w 131"/>
                  <a:gd name="T107" fmla="*/ 37 h 103"/>
                  <a:gd name="T108" fmla="*/ 42 w 131"/>
                  <a:gd name="T109" fmla="*/ 42 h 103"/>
                  <a:gd name="T110" fmla="*/ 39 w 131"/>
                  <a:gd name="T111" fmla="*/ 47 h 103"/>
                  <a:gd name="T112" fmla="*/ 35 w 131"/>
                  <a:gd name="T113" fmla="*/ 53 h 103"/>
                  <a:gd name="T114" fmla="*/ 36 w 131"/>
                  <a:gd name="T115" fmla="*/ 69 h 103"/>
                  <a:gd name="T116" fmla="*/ 36 w 131"/>
                  <a:gd name="T117" fmla="*/ 72 h 103"/>
                  <a:gd name="T118" fmla="*/ 22 w 131"/>
                  <a:gd name="T119" fmla="*/ 89 h 103"/>
                  <a:gd name="T120" fmla="*/ 17 w 131"/>
                  <a:gd name="T121" fmla="*/ 9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103">
                    <a:moveTo>
                      <a:pt x="17" y="93"/>
                    </a:moveTo>
                    <a:cubicBezTo>
                      <a:pt x="14" y="96"/>
                      <a:pt x="11" y="99"/>
                      <a:pt x="5" y="100"/>
                    </a:cubicBezTo>
                    <a:cubicBezTo>
                      <a:pt x="3" y="101"/>
                      <a:pt x="1" y="101"/>
                      <a:pt x="0" y="102"/>
                    </a:cubicBezTo>
                    <a:cubicBezTo>
                      <a:pt x="39" y="102"/>
                      <a:pt x="39" y="102"/>
                      <a:pt x="39" y="102"/>
                    </a:cubicBezTo>
                    <a:cubicBezTo>
                      <a:pt x="40" y="102"/>
                      <a:pt x="40" y="102"/>
                      <a:pt x="41" y="102"/>
                    </a:cubicBezTo>
                    <a:cubicBezTo>
                      <a:pt x="41" y="102"/>
                      <a:pt x="41" y="102"/>
                      <a:pt x="42" y="102"/>
                    </a:cubicBezTo>
                    <a:cubicBezTo>
                      <a:pt x="42" y="102"/>
                      <a:pt x="43" y="102"/>
                      <a:pt x="43" y="102"/>
                    </a:cubicBezTo>
                    <a:cubicBezTo>
                      <a:pt x="43" y="102"/>
                      <a:pt x="43" y="103"/>
                      <a:pt x="44" y="103"/>
                    </a:cubicBezTo>
                    <a:cubicBezTo>
                      <a:pt x="44" y="103"/>
                      <a:pt x="44" y="103"/>
                      <a:pt x="44" y="103"/>
                    </a:cubicBezTo>
                    <a:cubicBezTo>
                      <a:pt x="45" y="103"/>
                      <a:pt x="45" y="103"/>
                      <a:pt x="45" y="103"/>
                    </a:cubicBezTo>
                    <a:cubicBezTo>
                      <a:pt x="45" y="103"/>
                      <a:pt x="45" y="103"/>
                      <a:pt x="45" y="103"/>
                    </a:cubicBezTo>
                    <a:cubicBezTo>
                      <a:pt x="46" y="103"/>
                      <a:pt x="46" y="103"/>
                      <a:pt x="46" y="103"/>
                    </a:cubicBezTo>
                    <a:cubicBezTo>
                      <a:pt x="46" y="103"/>
                      <a:pt x="46" y="103"/>
                      <a:pt x="46" y="103"/>
                    </a:cubicBezTo>
                    <a:cubicBezTo>
                      <a:pt x="45" y="95"/>
                      <a:pt x="45" y="93"/>
                      <a:pt x="46" y="92"/>
                    </a:cubicBezTo>
                    <a:cubicBezTo>
                      <a:pt x="46" y="90"/>
                      <a:pt x="60" y="82"/>
                      <a:pt x="64" y="79"/>
                    </a:cubicBezTo>
                    <a:cubicBezTo>
                      <a:pt x="65" y="79"/>
                      <a:pt x="66" y="79"/>
                      <a:pt x="68" y="79"/>
                    </a:cubicBezTo>
                    <a:cubicBezTo>
                      <a:pt x="69" y="79"/>
                      <a:pt x="69" y="79"/>
                      <a:pt x="69" y="79"/>
                    </a:cubicBezTo>
                    <a:cubicBezTo>
                      <a:pt x="71" y="79"/>
                      <a:pt x="71" y="79"/>
                      <a:pt x="71" y="78"/>
                    </a:cubicBezTo>
                    <a:cubicBezTo>
                      <a:pt x="71" y="75"/>
                      <a:pt x="74" y="75"/>
                      <a:pt x="78" y="75"/>
                    </a:cubicBezTo>
                    <a:cubicBezTo>
                      <a:pt x="79" y="75"/>
                      <a:pt x="80" y="75"/>
                      <a:pt x="82" y="75"/>
                    </a:cubicBezTo>
                    <a:cubicBezTo>
                      <a:pt x="85" y="74"/>
                      <a:pt x="87" y="72"/>
                      <a:pt x="87" y="69"/>
                    </a:cubicBezTo>
                    <a:cubicBezTo>
                      <a:pt x="87" y="66"/>
                      <a:pt x="91" y="66"/>
                      <a:pt x="94" y="66"/>
                    </a:cubicBezTo>
                    <a:cubicBezTo>
                      <a:pt x="95" y="66"/>
                      <a:pt x="95" y="65"/>
                      <a:pt x="96" y="65"/>
                    </a:cubicBezTo>
                    <a:cubicBezTo>
                      <a:pt x="97" y="65"/>
                      <a:pt x="98" y="65"/>
                      <a:pt x="98" y="64"/>
                    </a:cubicBezTo>
                    <a:cubicBezTo>
                      <a:pt x="99" y="63"/>
                      <a:pt x="100" y="62"/>
                      <a:pt x="101" y="62"/>
                    </a:cubicBezTo>
                    <a:cubicBezTo>
                      <a:pt x="102" y="62"/>
                      <a:pt x="102" y="60"/>
                      <a:pt x="102" y="59"/>
                    </a:cubicBezTo>
                    <a:cubicBezTo>
                      <a:pt x="102" y="58"/>
                      <a:pt x="102" y="57"/>
                      <a:pt x="102" y="56"/>
                    </a:cubicBezTo>
                    <a:cubicBezTo>
                      <a:pt x="102" y="53"/>
                      <a:pt x="102" y="52"/>
                      <a:pt x="104" y="52"/>
                    </a:cubicBezTo>
                    <a:cubicBezTo>
                      <a:pt x="105" y="52"/>
                      <a:pt x="105" y="52"/>
                      <a:pt x="105" y="52"/>
                    </a:cubicBezTo>
                    <a:cubicBezTo>
                      <a:pt x="105" y="52"/>
                      <a:pt x="106" y="52"/>
                      <a:pt x="106" y="52"/>
                    </a:cubicBezTo>
                    <a:cubicBezTo>
                      <a:pt x="109" y="52"/>
                      <a:pt x="112" y="50"/>
                      <a:pt x="112" y="49"/>
                    </a:cubicBezTo>
                    <a:cubicBezTo>
                      <a:pt x="112" y="47"/>
                      <a:pt x="115" y="47"/>
                      <a:pt x="119" y="47"/>
                    </a:cubicBezTo>
                    <a:cubicBezTo>
                      <a:pt x="122" y="47"/>
                      <a:pt x="125" y="47"/>
                      <a:pt x="127" y="47"/>
                    </a:cubicBezTo>
                    <a:cubicBezTo>
                      <a:pt x="128" y="47"/>
                      <a:pt x="129" y="47"/>
                      <a:pt x="130" y="47"/>
                    </a:cubicBezTo>
                    <a:cubicBezTo>
                      <a:pt x="130" y="47"/>
                      <a:pt x="130" y="47"/>
                      <a:pt x="131" y="47"/>
                    </a:cubicBezTo>
                    <a:cubicBezTo>
                      <a:pt x="131" y="46"/>
                      <a:pt x="131" y="45"/>
                      <a:pt x="131" y="44"/>
                    </a:cubicBezTo>
                    <a:cubicBezTo>
                      <a:pt x="131" y="42"/>
                      <a:pt x="129" y="37"/>
                      <a:pt x="128" y="37"/>
                    </a:cubicBezTo>
                    <a:cubicBezTo>
                      <a:pt x="125" y="37"/>
                      <a:pt x="125" y="34"/>
                      <a:pt x="126" y="30"/>
                    </a:cubicBezTo>
                    <a:cubicBezTo>
                      <a:pt x="126" y="29"/>
                      <a:pt x="126" y="27"/>
                      <a:pt x="126" y="26"/>
                    </a:cubicBezTo>
                    <a:cubicBezTo>
                      <a:pt x="126" y="21"/>
                      <a:pt x="125" y="18"/>
                      <a:pt x="123" y="15"/>
                    </a:cubicBezTo>
                    <a:cubicBezTo>
                      <a:pt x="123" y="14"/>
                      <a:pt x="122" y="14"/>
                      <a:pt x="122" y="13"/>
                    </a:cubicBezTo>
                    <a:cubicBezTo>
                      <a:pt x="122" y="13"/>
                      <a:pt x="122" y="13"/>
                      <a:pt x="122" y="13"/>
                    </a:cubicBezTo>
                    <a:cubicBezTo>
                      <a:pt x="122" y="12"/>
                      <a:pt x="121" y="12"/>
                      <a:pt x="121" y="12"/>
                    </a:cubicBezTo>
                    <a:cubicBezTo>
                      <a:pt x="119" y="12"/>
                      <a:pt x="117" y="11"/>
                      <a:pt x="115" y="10"/>
                    </a:cubicBezTo>
                    <a:cubicBezTo>
                      <a:pt x="113" y="9"/>
                      <a:pt x="111" y="9"/>
                      <a:pt x="109" y="9"/>
                    </a:cubicBezTo>
                    <a:cubicBezTo>
                      <a:pt x="108" y="9"/>
                      <a:pt x="108" y="9"/>
                      <a:pt x="108" y="9"/>
                    </a:cubicBezTo>
                    <a:cubicBezTo>
                      <a:pt x="107" y="9"/>
                      <a:pt x="105" y="9"/>
                      <a:pt x="103" y="9"/>
                    </a:cubicBezTo>
                    <a:cubicBezTo>
                      <a:pt x="102" y="9"/>
                      <a:pt x="100" y="9"/>
                      <a:pt x="98" y="9"/>
                    </a:cubicBezTo>
                    <a:cubicBezTo>
                      <a:pt x="95" y="9"/>
                      <a:pt x="91" y="9"/>
                      <a:pt x="89" y="6"/>
                    </a:cubicBezTo>
                    <a:cubicBezTo>
                      <a:pt x="85" y="2"/>
                      <a:pt x="82" y="0"/>
                      <a:pt x="80" y="2"/>
                    </a:cubicBezTo>
                    <a:cubicBezTo>
                      <a:pt x="78" y="2"/>
                      <a:pt x="75" y="9"/>
                      <a:pt x="73" y="14"/>
                    </a:cubicBezTo>
                    <a:cubicBezTo>
                      <a:pt x="71" y="18"/>
                      <a:pt x="69" y="22"/>
                      <a:pt x="68" y="24"/>
                    </a:cubicBezTo>
                    <a:cubicBezTo>
                      <a:pt x="64" y="30"/>
                      <a:pt x="54" y="33"/>
                      <a:pt x="50" y="33"/>
                    </a:cubicBezTo>
                    <a:cubicBezTo>
                      <a:pt x="48" y="33"/>
                      <a:pt x="47" y="35"/>
                      <a:pt x="45" y="37"/>
                    </a:cubicBezTo>
                    <a:cubicBezTo>
                      <a:pt x="44" y="39"/>
                      <a:pt x="43" y="41"/>
                      <a:pt x="42" y="42"/>
                    </a:cubicBezTo>
                    <a:cubicBezTo>
                      <a:pt x="40" y="44"/>
                      <a:pt x="40" y="45"/>
                      <a:pt x="39" y="47"/>
                    </a:cubicBezTo>
                    <a:cubicBezTo>
                      <a:pt x="39" y="49"/>
                      <a:pt x="38" y="51"/>
                      <a:pt x="35" y="53"/>
                    </a:cubicBezTo>
                    <a:cubicBezTo>
                      <a:pt x="32" y="56"/>
                      <a:pt x="33" y="65"/>
                      <a:pt x="36" y="69"/>
                    </a:cubicBezTo>
                    <a:cubicBezTo>
                      <a:pt x="36" y="70"/>
                      <a:pt x="36" y="71"/>
                      <a:pt x="36" y="72"/>
                    </a:cubicBezTo>
                    <a:cubicBezTo>
                      <a:pt x="35" y="77"/>
                      <a:pt x="27" y="86"/>
                      <a:pt x="22" y="89"/>
                    </a:cubicBezTo>
                    <a:cubicBezTo>
                      <a:pt x="20" y="90"/>
                      <a:pt x="19" y="92"/>
                      <a:pt x="17" y="9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4" name="Freeform 265">
                <a:extLst>
                  <a:ext uri="{FF2B5EF4-FFF2-40B4-BE49-F238E27FC236}">
                    <a16:creationId xmlns:a16="http://schemas.microsoft.com/office/drawing/2014/main" id="{3464A820-30A4-4CA1-97FF-7CDBC6D50EC4}"/>
                  </a:ext>
                </a:extLst>
              </p:cNvPr>
              <p:cNvSpPr>
                <a:spLocks/>
              </p:cNvSpPr>
              <p:nvPr/>
            </p:nvSpPr>
            <p:spPr bwMode="auto">
              <a:xfrm>
                <a:off x="5797740" y="4453776"/>
                <a:ext cx="165476" cy="170717"/>
              </a:xfrm>
              <a:custGeom>
                <a:avLst/>
                <a:gdLst>
                  <a:gd name="T0" fmla="*/ 63 w 66"/>
                  <a:gd name="T1" fmla="*/ 62 h 69"/>
                  <a:gd name="T2" fmla="*/ 63 w 66"/>
                  <a:gd name="T3" fmla="*/ 61 h 69"/>
                  <a:gd name="T4" fmla="*/ 63 w 66"/>
                  <a:gd name="T5" fmla="*/ 60 h 69"/>
                  <a:gd name="T6" fmla="*/ 63 w 66"/>
                  <a:gd name="T7" fmla="*/ 59 h 69"/>
                  <a:gd name="T8" fmla="*/ 63 w 66"/>
                  <a:gd name="T9" fmla="*/ 59 h 69"/>
                  <a:gd name="T10" fmla="*/ 60 w 66"/>
                  <a:gd name="T11" fmla="*/ 41 h 69"/>
                  <a:gd name="T12" fmla="*/ 65 w 66"/>
                  <a:gd name="T13" fmla="*/ 30 h 69"/>
                  <a:gd name="T14" fmla="*/ 66 w 66"/>
                  <a:gd name="T15" fmla="*/ 26 h 69"/>
                  <a:gd name="T16" fmla="*/ 66 w 66"/>
                  <a:gd name="T17" fmla="*/ 24 h 69"/>
                  <a:gd name="T18" fmla="*/ 66 w 66"/>
                  <a:gd name="T19" fmla="*/ 22 h 69"/>
                  <a:gd name="T20" fmla="*/ 65 w 66"/>
                  <a:gd name="T21" fmla="*/ 20 h 69"/>
                  <a:gd name="T22" fmla="*/ 65 w 66"/>
                  <a:gd name="T23" fmla="*/ 18 h 69"/>
                  <a:gd name="T24" fmla="*/ 64 w 66"/>
                  <a:gd name="T25" fmla="*/ 15 h 69"/>
                  <a:gd name="T26" fmla="*/ 63 w 66"/>
                  <a:gd name="T27" fmla="*/ 13 h 69"/>
                  <a:gd name="T28" fmla="*/ 63 w 66"/>
                  <a:gd name="T29" fmla="*/ 10 h 69"/>
                  <a:gd name="T30" fmla="*/ 62 w 66"/>
                  <a:gd name="T31" fmla="*/ 10 h 69"/>
                  <a:gd name="T32" fmla="*/ 61 w 66"/>
                  <a:gd name="T33" fmla="*/ 9 h 69"/>
                  <a:gd name="T34" fmla="*/ 56 w 66"/>
                  <a:gd name="T35" fmla="*/ 8 h 69"/>
                  <a:gd name="T36" fmla="*/ 46 w 66"/>
                  <a:gd name="T37" fmla="*/ 12 h 69"/>
                  <a:gd name="T38" fmla="*/ 36 w 66"/>
                  <a:gd name="T39" fmla="*/ 5 h 69"/>
                  <a:gd name="T40" fmla="*/ 35 w 66"/>
                  <a:gd name="T41" fmla="*/ 4 h 69"/>
                  <a:gd name="T42" fmla="*/ 34 w 66"/>
                  <a:gd name="T43" fmla="*/ 3 h 69"/>
                  <a:gd name="T44" fmla="*/ 32 w 66"/>
                  <a:gd name="T45" fmla="*/ 3 h 69"/>
                  <a:gd name="T46" fmla="*/ 31 w 66"/>
                  <a:gd name="T47" fmla="*/ 3 h 69"/>
                  <a:gd name="T48" fmla="*/ 26 w 66"/>
                  <a:gd name="T49" fmla="*/ 5 h 69"/>
                  <a:gd name="T50" fmla="*/ 24 w 66"/>
                  <a:gd name="T51" fmla="*/ 1 h 69"/>
                  <a:gd name="T52" fmla="*/ 23 w 66"/>
                  <a:gd name="T53" fmla="*/ 0 h 69"/>
                  <a:gd name="T54" fmla="*/ 15 w 66"/>
                  <a:gd name="T55" fmla="*/ 7 h 69"/>
                  <a:gd name="T56" fmla="*/ 9 w 66"/>
                  <a:gd name="T57" fmla="*/ 3 h 69"/>
                  <a:gd name="T58" fmla="*/ 6 w 66"/>
                  <a:gd name="T59" fmla="*/ 6 h 69"/>
                  <a:gd name="T60" fmla="*/ 4 w 66"/>
                  <a:gd name="T61" fmla="*/ 6 h 69"/>
                  <a:gd name="T62" fmla="*/ 4 w 66"/>
                  <a:gd name="T63" fmla="*/ 6 h 69"/>
                  <a:gd name="T64" fmla="*/ 4 w 66"/>
                  <a:gd name="T65" fmla="*/ 7 h 69"/>
                  <a:gd name="T66" fmla="*/ 4 w 66"/>
                  <a:gd name="T67" fmla="*/ 8 h 69"/>
                  <a:gd name="T68" fmla="*/ 4 w 66"/>
                  <a:gd name="T69" fmla="*/ 9 h 69"/>
                  <a:gd name="T70" fmla="*/ 4 w 66"/>
                  <a:gd name="T71" fmla="*/ 10 h 69"/>
                  <a:gd name="T72" fmla="*/ 4 w 66"/>
                  <a:gd name="T73" fmla="*/ 11 h 69"/>
                  <a:gd name="T74" fmla="*/ 4 w 66"/>
                  <a:gd name="T75" fmla="*/ 12 h 69"/>
                  <a:gd name="T76" fmla="*/ 7 w 66"/>
                  <a:gd name="T77" fmla="*/ 19 h 69"/>
                  <a:gd name="T78" fmla="*/ 8 w 66"/>
                  <a:gd name="T79" fmla="*/ 26 h 69"/>
                  <a:gd name="T80" fmla="*/ 4 w 66"/>
                  <a:gd name="T81" fmla="*/ 26 h 69"/>
                  <a:gd name="T82" fmla="*/ 4 w 66"/>
                  <a:gd name="T83" fmla="*/ 29 h 69"/>
                  <a:gd name="T84" fmla="*/ 3 w 66"/>
                  <a:gd name="T85" fmla="*/ 35 h 69"/>
                  <a:gd name="T86" fmla="*/ 1 w 66"/>
                  <a:gd name="T87" fmla="*/ 37 h 69"/>
                  <a:gd name="T88" fmla="*/ 1 w 66"/>
                  <a:gd name="T89" fmla="*/ 39 h 69"/>
                  <a:gd name="T90" fmla="*/ 1 w 66"/>
                  <a:gd name="T91" fmla="*/ 42 h 69"/>
                  <a:gd name="T92" fmla="*/ 0 w 66"/>
                  <a:gd name="T93" fmla="*/ 48 h 69"/>
                  <a:gd name="T94" fmla="*/ 3 w 66"/>
                  <a:gd name="T95" fmla="*/ 50 h 69"/>
                  <a:gd name="T96" fmla="*/ 12 w 66"/>
                  <a:gd name="T97" fmla="*/ 59 h 69"/>
                  <a:gd name="T98" fmla="*/ 11 w 66"/>
                  <a:gd name="T99" fmla="*/ 64 h 69"/>
                  <a:gd name="T100" fmla="*/ 10 w 66"/>
                  <a:gd name="T101" fmla="*/ 66 h 69"/>
                  <a:gd name="T102" fmla="*/ 10 w 66"/>
                  <a:gd name="T103" fmla="*/ 67 h 69"/>
                  <a:gd name="T104" fmla="*/ 9 w 66"/>
                  <a:gd name="T105" fmla="*/ 69 h 69"/>
                  <a:gd name="T106" fmla="*/ 41 w 66"/>
                  <a:gd name="T10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69">
                    <a:moveTo>
                      <a:pt x="41" y="61"/>
                    </a:moveTo>
                    <a:cubicBezTo>
                      <a:pt x="48" y="60"/>
                      <a:pt x="56" y="61"/>
                      <a:pt x="63" y="62"/>
                    </a:cubicBezTo>
                    <a:cubicBezTo>
                      <a:pt x="63" y="62"/>
                      <a:pt x="63" y="62"/>
                      <a:pt x="63" y="62"/>
                    </a:cubicBezTo>
                    <a:cubicBezTo>
                      <a:pt x="63" y="62"/>
                      <a:pt x="63" y="61"/>
                      <a:pt x="63" y="61"/>
                    </a:cubicBezTo>
                    <a:cubicBezTo>
                      <a:pt x="63" y="61"/>
                      <a:pt x="63" y="61"/>
                      <a:pt x="63" y="61"/>
                    </a:cubicBezTo>
                    <a:cubicBezTo>
                      <a:pt x="63" y="60"/>
                      <a:pt x="63" y="60"/>
                      <a:pt x="63" y="60"/>
                    </a:cubicBezTo>
                    <a:cubicBezTo>
                      <a:pt x="63" y="60"/>
                      <a:pt x="63" y="60"/>
                      <a:pt x="63" y="59"/>
                    </a:cubicBezTo>
                    <a:cubicBezTo>
                      <a:pt x="63" y="59"/>
                      <a:pt x="63" y="59"/>
                      <a:pt x="63" y="59"/>
                    </a:cubicBezTo>
                    <a:cubicBezTo>
                      <a:pt x="63" y="59"/>
                      <a:pt x="63" y="59"/>
                      <a:pt x="63" y="59"/>
                    </a:cubicBezTo>
                    <a:cubicBezTo>
                      <a:pt x="63" y="59"/>
                      <a:pt x="63" y="59"/>
                      <a:pt x="63" y="59"/>
                    </a:cubicBezTo>
                    <a:cubicBezTo>
                      <a:pt x="61" y="57"/>
                      <a:pt x="57" y="48"/>
                      <a:pt x="58" y="45"/>
                    </a:cubicBezTo>
                    <a:cubicBezTo>
                      <a:pt x="58" y="45"/>
                      <a:pt x="59" y="43"/>
                      <a:pt x="60" y="41"/>
                    </a:cubicBezTo>
                    <a:cubicBezTo>
                      <a:pt x="61" y="39"/>
                      <a:pt x="62" y="36"/>
                      <a:pt x="62" y="35"/>
                    </a:cubicBezTo>
                    <a:cubicBezTo>
                      <a:pt x="62" y="33"/>
                      <a:pt x="63" y="31"/>
                      <a:pt x="65" y="30"/>
                    </a:cubicBezTo>
                    <a:cubicBezTo>
                      <a:pt x="65" y="29"/>
                      <a:pt x="66" y="28"/>
                      <a:pt x="66" y="27"/>
                    </a:cubicBezTo>
                    <a:cubicBezTo>
                      <a:pt x="66" y="27"/>
                      <a:pt x="66" y="26"/>
                      <a:pt x="66" y="26"/>
                    </a:cubicBezTo>
                    <a:cubicBezTo>
                      <a:pt x="66" y="26"/>
                      <a:pt x="66" y="26"/>
                      <a:pt x="66" y="26"/>
                    </a:cubicBezTo>
                    <a:cubicBezTo>
                      <a:pt x="66" y="25"/>
                      <a:pt x="66" y="25"/>
                      <a:pt x="66" y="24"/>
                    </a:cubicBezTo>
                    <a:cubicBezTo>
                      <a:pt x="66" y="24"/>
                      <a:pt x="66" y="24"/>
                      <a:pt x="66" y="24"/>
                    </a:cubicBezTo>
                    <a:cubicBezTo>
                      <a:pt x="66" y="23"/>
                      <a:pt x="66" y="23"/>
                      <a:pt x="66" y="22"/>
                    </a:cubicBezTo>
                    <a:cubicBezTo>
                      <a:pt x="66" y="22"/>
                      <a:pt x="66" y="22"/>
                      <a:pt x="66" y="22"/>
                    </a:cubicBezTo>
                    <a:cubicBezTo>
                      <a:pt x="66" y="21"/>
                      <a:pt x="65" y="21"/>
                      <a:pt x="65" y="20"/>
                    </a:cubicBezTo>
                    <a:cubicBezTo>
                      <a:pt x="65" y="20"/>
                      <a:pt x="65" y="19"/>
                      <a:pt x="65" y="19"/>
                    </a:cubicBezTo>
                    <a:cubicBezTo>
                      <a:pt x="65" y="19"/>
                      <a:pt x="65" y="18"/>
                      <a:pt x="65" y="18"/>
                    </a:cubicBezTo>
                    <a:cubicBezTo>
                      <a:pt x="65" y="17"/>
                      <a:pt x="65" y="17"/>
                      <a:pt x="65" y="17"/>
                    </a:cubicBezTo>
                    <a:cubicBezTo>
                      <a:pt x="64" y="16"/>
                      <a:pt x="64" y="16"/>
                      <a:pt x="64" y="15"/>
                    </a:cubicBezTo>
                    <a:cubicBezTo>
                      <a:pt x="64" y="15"/>
                      <a:pt x="64" y="14"/>
                      <a:pt x="64" y="14"/>
                    </a:cubicBezTo>
                    <a:cubicBezTo>
                      <a:pt x="64" y="13"/>
                      <a:pt x="64" y="13"/>
                      <a:pt x="63" y="13"/>
                    </a:cubicBezTo>
                    <a:cubicBezTo>
                      <a:pt x="63" y="12"/>
                      <a:pt x="63" y="12"/>
                      <a:pt x="63" y="12"/>
                    </a:cubicBezTo>
                    <a:cubicBezTo>
                      <a:pt x="63" y="11"/>
                      <a:pt x="63" y="11"/>
                      <a:pt x="63" y="10"/>
                    </a:cubicBezTo>
                    <a:cubicBezTo>
                      <a:pt x="63" y="10"/>
                      <a:pt x="62" y="10"/>
                      <a:pt x="62" y="10"/>
                    </a:cubicBezTo>
                    <a:cubicBezTo>
                      <a:pt x="62" y="10"/>
                      <a:pt x="62" y="10"/>
                      <a:pt x="62" y="10"/>
                    </a:cubicBezTo>
                    <a:cubicBezTo>
                      <a:pt x="62" y="10"/>
                      <a:pt x="62" y="10"/>
                      <a:pt x="61" y="10"/>
                    </a:cubicBezTo>
                    <a:cubicBezTo>
                      <a:pt x="61" y="10"/>
                      <a:pt x="61" y="10"/>
                      <a:pt x="61" y="9"/>
                    </a:cubicBezTo>
                    <a:cubicBezTo>
                      <a:pt x="60" y="9"/>
                      <a:pt x="59" y="9"/>
                      <a:pt x="58" y="8"/>
                    </a:cubicBezTo>
                    <a:cubicBezTo>
                      <a:pt x="58" y="8"/>
                      <a:pt x="57" y="8"/>
                      <a:pt x="56" y="8"/>
                    </a:cubicBezTo>
                    <a:cubicBezTo>
                      <a:pt x="54" y="8"/>
                      <a:pt x="50" y="9"/>
                      <a:pt x="49" y="11"/>
                    </a:cubicBezTo>
                    <a:cubicBezTo>
                      <a:pt x="48" y="12"/>
                      <a:pt x="47" y="12"/>
                      <a:pt x="46" y="12"/>
                    </a:cubicBezTo>
                    <a:cubicBezTo>
                      <a:pt x="42" y="12"/>
                      <a:pt x="38" y="7"/>
                      <a:pt x="37" y="6"/>
                    </a:cubicBezTo>
                    <a:cubicBezTo>
                      <a:pt x="37" y="6"/>
                      <a:pt x="37" y="5"/>
                      <a:pt x="36" y="5"/>
                    </a:cubicBezTo>
                    <a:cubicBezTo>
                      <a:pt x="36" y="5"/>
                      <a:pt x="36" y="5"/>
                      <a:pt x="35" y="4"/>
                    </a:cubicBezTo>
                    <a:cubicBezTo>
                      <a:pt x="35" y="4"/>
                      <a:pt x="35" y="4"/>
                      <a:pt x="35" y="4"/>
                    </a:cubicBezTo>
                    <a:cubicBezTo>
                      <a:pt x="35" y="4"/>
                      <a:pt x="34" y="4"/>
                      <a:pt x="34" y="3"/>
                    </a:cubicBezTo>
                    <a:cubicBezTo>
                      <a:pt x="34" y="3"/>
                      <a:pt x="34" y="3"/>
                      <a:pt x="34" y="3"/>
                    </a:cubicBezTo>
                    <a:cubicBezTo>
                      <a:pt x="33" y="3"/>
                      <a:pt x="33" y="3"/>
                      <a:pt x="33" y="3"/>
                    </a:cubicBezTo>
                    <a:cubicBezTo>
                      <a:pt x="32" y="3"/>
                      <a:pt x="32" y="3"/>
                      <a:pt x="32" y="3"/>
                    </a:cubicBezTo>
                    <a:cubicBezTo>
                      <a:pt x="32" y="3"/>
                      <a:pt x="31" y="3"/>
                      <a:pt x="31" y="3"/>
                    </a:cubicBezTo>
                    <a:cubicBezTo>
                      <a:pt x="31" y="3"/>
                      <a:pt x="31" y="3"/>
                      <a:pt x="31" y="3"/>
                    </a:cubicBezTo>
                    <a:cubicBezTo>
                      <a:pt x="31" y="3"/>
                      <a:pt x="30" y="3"/>
                      <a:pt x="30" y="3"/>
                    </a:cubicBezTo>
                    <a:cubicBezTo>
                      <a:pt x="28" y="4"/>
                      <a:pt x="27" y="5"/>
                      <a:pt x="26" y="5"/>
                    </a:cubicBezTo>
                    <a:cubicBezTo>
                      <a:pt x="26" y="5"/>
                      <a:pt x="25" y="5"/>
                      <a:pt x="25" y="4"/>
                    </a:cubicBezTo>
                    <a:cubicBezTo>
                      <a:pt x="24" y="4"/>
                      <a:pt x="24" y="3"/>
                      <a:pt x="24" y="1"/>
                    </a:cubicBezTo>
                    <a:cubicBezTo>
                      <a:pt x="24" y="1"/>
                      <a:pt x="24" y="1"/>
                      <a:pt x="24" y="1"/>
                    </a:cubicBezTo>
                    <a:cubicBezTo>
                      <a:pt x="24" y="0"/>
                      <a:pt x="24" y="0"/>
                      <a:pt x="23" y="0"/>
                    </a:cubicBezTo>
                    <a:cubicBezTo>
                      <a:pt x="22" y="0"/>
                      <a:pt x="21" y="1"/>
                      <a:pt x="21" y="2"/>
                    </a:cubicBezTo>
                    <a:cubicBezTo>
                      <a:pt x="20" y="4"/>
                      <a:pt x="17" y="7"/>
                      <a:pt x="15" y="7"/>
                    </a:cubicBezTo>
                    <a:cubicBezTo>
                      <a:pt x="14" y="7"/>
                      <a:pt x="13" y="6"/>
                      <a:pt x="12" y="5"/>
                    </a:cubicBezTo>
                    <a:cubicBezTo>
                      <a:pt x="11" y="4"/>
                      <a:pt x="10" y="3"/>
                      <a:pt x="9" y="3"/>
                    </a:cubicBezTo>
                    <a:cubicBezTo>
                      <a:pt x="9" y="3"/>
                      <a:pt x="9" y="3"/>
                      <a:pt x="8" y="4"/>
                    </a:cubicBezTo>
                    <a:cubicBezTo>
                      <a:pt x="8" y="6"/>
                      <a:pt x="6" y="6"/>
                      <a:pt x="6" y="6"/>
                    </a:cubicBezTo>
                    <a:cubicBezTo>
                      <a:pt x="5" y="6"/>
                      <a:pt x="5" y="6"/>
                      <a:pt x="5" y="6"/>
                    </a:cubicBezTo>
                    <a:cubicBezTo>
                      <a:pt x="5" y="6"/>
                      <a:pt x="5" y="6"/>
                      <a:pt x="4" y="6"/>
                    </a:cubicBezTo>
                    <a:cubicBezTo>
                      <a:pt x="4" y="6"/>
                      <a:pt x="4" y="6"/>
                      <a:pt x="4" y="6"/>
                    </a:cubicBezTo>
                    <a:cubicBezTo>
                      <a:pt x="4" y="6"/>
                      <a:pt x="4" y="6"/>
                      <a:pt x="4" y="6"/>
                    </a:cubicBezTo>
                    <a:cubicBezTo>
                      <a:pt x="4" y="6"/>
                      <a:pt x="4" y="6"/>
                      <a:pt x="4" y="7"/>
                    </a:cubicBezTo>
                    <a:cubicBezTo>
                      <a:pt x="4" y="7"/>
                      <a:pt x="4" y="7"/>
                      <a:pt x="4" y="7"/>
                    </a:cubicBezTo>
                    <a:cubicBezTo>
                      <a:pt x="4" y="7"/>
                      <a:pt x="4" y="8"/>
                      <a:pt x="4" y="8"/>
                    </a:cubicBezTo>
                    <a:cubicBezTo>
                      <a:pt x="4" y="8"/>
                      <a:pt x="4" y="8"/>
                      <a:pt x="4" y="8"/>
                    </a:cubicBezTo>
                    <a:cubicBezTo>
                      <a:pt x="4" y="9"/>
                      <a:pt x="4" y="9"/>
                      <a:pt x="4" y="9"/>
                    </a:cubicBezTo>
                    <a:cubicBezTo>
                      <a:pt x="4" y="9"/>
                      <a:pt x="4" y="9"/>
                      <a:pt x="4" y="9"/>
                    </a:cubicBezTo>
                    <a:cubicBezTo>
                      <a:pt x="4" y="10"/>
                      <a:pt x="4" y="10"/>
                      <a:pt x="4" y="10"/>
                    </a:cubicBezTo>
                    <a:cubicBezTo>
                      <a:pt x="4" y="10"/>
                      <a:pt x="4" y="10"/>
                      <a:pt x="4" y="10"/>
                    </a:cubicBezTo>
                    <a:cubicBezTo>
                      <a:pt x="4" y="11"/>
                      <a:pt x="4" y="11"/>
                      <a:pt x="4" y="11"/>
                    </a:cubicBezTo>
                    <a:cubicBezTo>
                      <a:pt x="4" y="11"/>
                      <a:pt x="4" y="11"/>
                      <a:pt x="4" y="11"/>
                    </a:cubicBezTo>
                    <a:cubicBezTo>
                      <a:pt x="4" y="11"/>
                      <a:pt x="4" y="12"/>
                      <a:pt x="4" y="12"/>
                    </a:cubicBezTo>
                    <a:cubicBezTo>
                      <a:pt x="4" y="12"/>
                      <a:pt x="4" y="12"/>
                      <a:pt x="4" y="12"/>
                    </a:cubicBezTo>
                    <a:cubicBezTo>
                      <a:pt x="4" y="12"/>
                      <a:pt x="4" y="12"/>
                      <a:pt x="4" y="12"/>
                    </a:cubicBezTo>
                    <a:cubicBezTo>
                      <a:pt x="7" y="14"/>
                      <a:pt x="7" y="17"/>
                      <a:pt x="7" y="19"/>
                    </a:cubicBezTo>
                    <a:cubicBezTo>
                      <a:pt x="7" y="19"/>
                      <a:pt x="7" y="20"/>
                      <a:pt x="8" y="21"/>
                    </a:cubicBezTo>
                    <a:cubicBezTo>
                      <a:pt x="9" y="22"/>
                      <a:pt x="10" y="24"/>
                      <a:pt x="8" y="26"/>
                    </a:cubicBezTo>
                    <a:cubicBezTo>
                      <a:pt x="7" y="27"/>
                      <a:pt x="6" y="27"/>
                      <a:pt x="5" y="26"/>
                    </a:cubicBezTo>
                    <a:cubicBezTo>
                      <a:pt x="4" y="26"/>
                      <a:pt x="4" y="26"/>
                      <a:pt x="4" y="26"/>
                    </a:cubicBezTo>
                    <a:cubicBezTo>
                      <a:pt x="4" y="26"/>
                      <a:pt x="4" y="26"/>
                      <a:pt x="3" y="27"/>
                    </a:cubicBezTo>
                    <a:cubicBezTo>
                      <a:pt x="3" y="27"/>
                      <a:pt x="3" y="28"/>
                      <a:pt x="4" y="29"/>
                    </a:cubicBezTo>
                    <a:cubicBezTo>
                      <a:pt x="5" y="30"/>
                      <a:pt x="5" y="32"/>
                      <a:pt x="4" y="33"/>
                    </a:cubicBezTo>
                    <a:cubicBezTo>
                      <a:pt x="4" y="34"/>
                      <a:pt x="3" y="35"/>
                      <a:pt x="3" y="35"/>
                    </a:cubicBezTo>
                    <a:cubicBezTo>
                      <a:pt x="2" y="36"/>
                      <a:pt x="2" y="36"/>
                      <a:pt x="1" y="37"/>
                    </a:cubicBezTo>
                    <a:cubicBezTo>
                      <a:pt x="1" y="37"/>
                      <a:pt x="1" y="37"/>
                      <a:pt x="1" y="37"/>
                    </a:cubicBezTo>
                    <a:cubicBezTo>
                      <a:pt x="1" y="37"/>
                      <a:pt x="1" y="37"/>
                      <a:pt x="1" y="38"/>
                    </a:cubicBezTo>
                    <a:cubicBezTo>
                      <a:pt x="1" y="38"/>
                      <a:pt x="1" y="38"/>
                      <a:pt x="1" y="39"/>
                    </a:cubicBezTo>
                    <a:cubicBezTo>
                      <a:pt x="1" y="39"/>
                      <a:pt x="1" y="39"/>
                      <a:pt x="1" y="39"/>
                    </a:cubicBezTo>
                    <a:cubicBezTo>
                      <a:pt x="1" y="40"/>
                      <a:pt x="1" y="41"/>
                      <a:pt x="1" y="42"/>
                    </a:cubicBezTo>
                    <a:cubicBezTo>
                      <a:pt x="2" y="44"/>
                      <a:pt x="1" y="45"/>
                      <a:pt x="1" y="46"/>
                    </a:cubicBezTo>
                    <a:cubicBezTo>
                      <a:pt x="0" y="47"/>
                      <a:pt x="0" y="47"/>
                      <a:pt x="0" y="48"/>
                    </a:cubicBezTo>
                    <a:cubicBezTo>
                      <a:pt x="0" y="48"/>
                      <a:pt x="0" y="48"/>
                      <a:pt x="1" y="48"/>
                    </a:cubicBezTo>
                    <a:cubicBezTo>
                      <a:pt x="1" y="49"/>
                      <a:pt x="2" y="49"/>
                      <a:pt x="3" y="50"/>
                    </a:cubicBezTo>
                    <a:cubicBezTo>
                      <a:pt x="4" y="50"/>
                      <a:pt x="5" y="51"/>
                      <a:pt x="5" y="51"/>
                    </a:cubicBezTo>
                    <a:cubicBezTo>
                      <a:pt x="9" y="53"/>
                      <a:pt x="13" y="55"/>
                      <a:pt x="12" y="59"/>
                    </a:cubicBezTo>
                    <a:cubicBezTo>
                      <a:pt x="12" y="61"/>
                      <a:pt x="12" y="62"/>
                      <a:pt x="11" y="63"/>
                    </a:cubicBezTo>
                    <a:cubicBezTo>
                      <a:pt x="11" y="64"/>
                      <a:pt x="11" y="64"/>
                      <a:pt x="11" y="64"/>
                    </a:cubicBezTo>
                    <a:cubicBezTo>
                      <a:pt x="11" y="65"/>
                      <a:pt x="11" y="65"/>
                      <a:pt x="11" y="65"/>
                    </a:cubicBezTo>
                    <a:cubicBezTo>
                      <a:pt x="11" y="65"/>
                      <a:pt x="10" y="65"/>
                      <a:pt x="10" y="66"/>
                    </a:cubicBezTo>
                    <a:cubicBezTo>
                      <a:pt x="10" y="66"/>
                      <a:pt x="10" y="66"/>
                      <a:pt x="10" y="66"/>
                    </a:cubicBezTo>
                    <a:cubicBezTo>
                      <a:pt x="10" y="67"/>
                      <a:pt x="10" y="67"/>
                      <a:pt x="10" y="67"/>
                    </a:cubicBezTo>
                    <a:cubicBezTo>
                      <a:pt x="10" y="68"/>
                      <a:pt x="10" y="68"/>
                      <a:pt x="10" y="68"/>
                    </a:cubicBezTo>
                    <a:cubicBezTo>
                      <a:pt x="10" y="68"/>
                      <a:pt x="9" y="68"/>
                      <a:pt x="9" y="69"/>
                    </a:cubicBezTo>
                    <a:cubicBezTo>
                      <a:pt x="13" y="68"/>
                      <a:pt x="18" y="67"/>
                      <a:pt x="23" y="66"/>
                    </a:cubicBezTo>
                    <a:cubicBezTo>
                      <a:pt x="29" y="64"/>
                      <a:pt x="35" y="62"/>
                      <a:pt x="41" y="6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5" name="Freeform 266">
                <a:extLst>
                  <a:ext uri="{FF2B5EF4-FFF2-40B4-BE49-F238E27FC236}">
                    <a16:creationId xmlns:a16="http://schemas.microsoft.com/office/drawing/2014/main" id="{3186675D-51D8-448F-9C4A-EE0B5E16A60E}"/>
                  </a:ext>
                </a:extLst>
              </p:cNvPr>
              <p:cNvSpPr>
                <a:spLocks/>
              </p:cNvSpPr>
              <p:nvPr/>
            </p:nvSpPr>
            <p:spPr bwMode="auto">
              <a:xfrm>
                <a:off x="6113716" y="3161418"/>
                <a:ext cx="100333" cy="71881"/>
              </a:xfrm>
              <a:custGeom>
                <a:avLst/>
                <a:gdLst>
                  <a:gd name="T0" fmla="*/ 5 w 40"/>
                  <a:gd name="T1" fmla="*/ 4 h 29"/>
                  <a:gd name="T2" fmla="*/ 0 w 40"/>
                  <a:gd name="T3" fmla="*/ 7 h 29"/>
                  <a:gd name="T4" fmla="*/ 2 w 40"/>
                  <a:gd name="T5" fmla="*/ 11 h 29"/>
                  <a:gd name="T6" fmla="*/ 7 w 40"/>
                  <a:gd name="T7" fmla="*/ 13 h 29"/>
                  <a:gd name="T8" fmla="*/ 12 w 40"/>
                  <a:gd name="T9" fmla="*/ 16 h 29"/>
                  <a:gd name="T10" fmla="*/ 18 w 40"/>
                  <a:gd name="T11" fmla="*/ 23 h 29"/>
                  <a:gd name="T12" fmla="*/ 21 w 40"/>
                  <a:gd name="T13" fmla="*/ 21 h 29"/>
                  <a:gd name="T14" fmla="*/ 25 w 40"/>
                  <a:gd name="T15" fmla="*/ 21 h 29"/>
                  <a:gd name="T16" fmla="*/ 25 w 40"/>
                  <a:gd name="T17" fmla="*/ 22 h 29"/>
                  <a:gd name="T18" fmla="*/ 26 w 40"/>
                  <a:gd name="T19" fmla="*/ 24 h 29"/>
                  <a:gd name="T20" fmla="*/ 26 w 40"/>
                  <a:gd name="T21" fmla="*/ 25 h 29"/>
                  <a:gd name="T22" fmla="*/ 28 w 40"/>
                  <a:gd name="T23" fmla="*/ 25 h 29"/>
                  <a:gd name="T24" fmla="*/ 32 w 40"/>
                  <a:gd name="T25" fmla="*/ 28 h 29"/>
                  <a:gd name="T26" fmla="*/ 32 w 40"/>
                  <a:gd name="T27" fmla="*/ 29 h 29"/>
                  <a:gd name="T28" fmla="*/ 33 w 40"/>
                  <a:gd name="T29" fmla="*/ 29 h 29"/>
                  <a:gd name="T30" fmla="*/ 33 w 40"/>
                  <a:gd name="T31" fmla="*/ 29 h 29"/>
                  <a:gd name="T32" fmla="*/ 34 w 40"/>
                  <a:gd name="T33" fmla="*/ 28 h 29"/>
                  <a:gd name="T34" fmla="*/ 34 w 40"/>
                  <a:gd name="T35" fmla="*/ 26 h 29"/>
                  <a:gd name="T36" fmla="*/ 35 w 40"/>
                  <a:gd name="T37" fmla="*/ 24 h 29"/>
                  <a:gd name="T38" fmla="*/ 35 w 40"/>
                  <a:gd name="T39" fmla="*/ 23 h 29"/>
                  <a:gd name="T40" fmla="*/ 36 w 40"/>
                  <a:gd name="T41" fmla="*/ 21 h 29"/>
                  <a:gd name="T42" fmla="*/ 37 w 40"/>
                  <a:gd name="T43" fmla="*/ 21 h 29"/>
                  <a:gd name="T44" fmla="*/ 38 w 40"/>
                  <a:gd name="T45" fmla="*/ 20 h 29"/>
                  <a:gd name="T46" fmla="*/ 38 w 40"/>
                  <a:gd name="T47" fmla="*/ 19 h 29"/>
                  <a:gd name="T48" fmla="*/ 39 w 40"/>
                  <a:gd name="T49" fmla="*/ 18 h 29"/>
                  <a:gd name="T50" fmla="*/ 39 w 40"/>
                  <a:gd name="T51" fmla="*/ 14 h 29"/>
                  <a:gd name="T52" fmla="*/ 38 w 40"/>
                  <a:gd name="T53" fmla="*/ 13 h 29"/>
                  <a:gd name="T54" fmla="*/ 38 w 40"/>
                  <a:gd name="T55" fmla="*/ 12 h 29"/>
                  <a:gd name="T56" fmla="*/ 37 w 40"/>
                  <a:gd name="T57" fmla="*/ 10 h 29"/>
                  <a:gd name="T58" fmla="*/ 35 w 40"/>
                  <a:gd name="T59" fmla="*/ 8 h 29"/>
                  <a:gd name="T60" fmla="*/ 27 w 40"/>
                  <a:gd name="T61" fmla="*/ 2 h 29"/>
                  <a:gd name="T62" fmla="*/ 9 w 40"/>
                  <a:gd name="T63" fmla="*/ 5 h 29"/>
                  <a:gd name="T64" fmla="*/ 9 w 40"/>
                  <a:gd name="T65" fmla="*/ 5 h 29"/>
                  <a:gd name="T66" fmla="*/ 8 w 40"/>
                  <a:gd name="T67" fmla="*/ 5 h 29"/>
                  <a:gd name="T68" fmla="*/ 6 w 40"/>
                  <a:gd name="T6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29">
                    <a:moveTo>
                      <a:pt x="6" y="4"/>
                    </a:moveTo>
                    <a:cubicBezTo>
                      <a:pt x="6" y="4"/>
                      <a:pt x="6" y="4"/>
                      <a:pt x="5" y="4"/>
                    </a:cubicBezTo>
                    <a:cubicBezTo>
                      <a:pt x="4" y="5"/>
                      <a:pt x="2" y="6"/>
                      <a:pt x="0" y="7"/>
                    </a:cubicBezTo>
                    <a:cubicBezTo>
                      <a:pt x="0" y="7"/>
                      <a:pt x="0" y="7"/>
                      <a:pt x="0" y="7"/>
                    </a:cubicBezTo>
                    <a:cubicBezTo>
                      <a:pt x="0" y="7"/>
                      <a:pt x="0" y="7"/>
                      <a:pt x="0" y="7"/>
                    </a:cubicBezTo>
                    <a:cubicBezTo>
                      <a:pt x="0" y="9"/>
                      <a:pt x="2" y="11"/>
                      <a:pt x="2" y="11"/>
                    </a:cubicBezTo>
                    <a:cubicBezTo>
                      <a:pt x="3" y="11"/>
                      <a:pt x="4" y="10"/>
                      <a:pt x="4" y="10"/>
                    </a:cubicBezTo>
                    <a:cubicBezTo>
                      <a:pt x="5" y="10"/>
                      <a:pt x="6" y="11"/>
                      <a:pt x="7" y="13"/>
                    </a:cubicBezTo>
                    <a:cubicBezTo>
                      <a:pt x="8" y="13"/>
                      <a:pt x="9" y="14"/>
                      <a:pt x="9" y="14"/>
                    </a:cubicBezTo>
                    <a:cubicBezTo>
                      <a:pt x="10" y="15"/>
                      <a:pt x="11" y="15"/>
                      <a:pt x="12" y="16"/>
                    </a:cubicBezTo>
                    <a:cubicBezTo>
                      <a:pt x="15" y="17"/>
                      <a:pt x="17" y="18"/>
                      <a:pt x="17" y="19"/>
                    </a:cubicBezTo>
                    <a:cubicBezTo>
                      <a:pt x="17" y="22"/>
                      <a:pt x="18" y="23"/>
                      <a:pt x="18" y="23"/>
                    </a:cubicBezTo>
                    <a:cubicBezTo>
                      <a:pt x="19" y="23"/>
                      <a:pt x="19" y="23"/>
                      <a:pt x="19" y="22"/>
                    </a:cubicBezTo>
                    <a:cubicBezTo>
                      <a:pt x="20" y="22"/>
                      <a:pt x="20" y="21"/>
                      <a:pt x="21" y="21"/>
                    </a:cubicBezTo>
                    <a:cubicBezTo>
                      <a:pt x="22" y="20"/>
                      <a:pt x="23" y="19"/>
                      <a:pt x="24" y="19"/>
                    </a:cubicBezTo>
                    <a:cubicBezTo>
                      <a:pt x="25" y="19"/>
                      <a:pt x="25" y="20"/>
                      <a:pt x="25" y="21"/>
                    </a:cubicBezTo>
                    <a:cubicBezTo>
                      <a:pt x="25" y="21"/>
                      <a:pt x="25" y="22"/>
                      <a:pt x="25" y="22"/>
                    </a:cubicBezTo>
                    <a:cubicBezTo>
                      <a:pt x="25" y="22"/>
                      <a:pt x="25" y="22"/>
                      <a:pt x="25" y="22"/>
                    </a:cubicBezTo>
                    <a:cubicBezTo>
                      <a:pt x="25" y="23"/>
                      <a:pt x="26" y="23"/>
                      <a:pt x="26" y="24"/>
                    </a:cubicBezTo>
                    <a:cubicBezTo>
                      <a:pt x="26" y="24"/>
                      <a:pt x="26" y="24"/>
                      <a:pt x="26" y="24"/>
                    </a:cubicBezTo>
                    <a:cubicBezTo>
                      <a:pt x="26" y="24"/>
                      <a:pt x="26" y="25"/>
                      <a:pt x="26" y="25"/>
                    </a:cubicBezTo>
                    <a:cubicBezTo>
                      <a:pt x="26" y="25"/>
                      <a:pt x="26" y="25"/>
                      <a:pt x="26" y="25"/>
                    </a:cubicBezTo>
                    <a:cubicBezTo>
                      <a:pt x="27" y="25"/>
                      <a:pt x="27" y="25"/>
                      <a:pt x="27" y="25"/>
                    </a:cubicBezTo>
                    <a:cubicBezTo>
                      <a:pt x="27" y="25"/>
                      <a:pt x="28" y="25"/>
                      <a:pt x="28" y="25"/>
                    </a:cubicBezTo>
                    <a:cubicBezTo>
                      <a:pt x="29" y="25"/>
                      <a:pt x="30" y="26"/>
                      <a:pt x="31" y="27"/>
                    </a:cubicBezTo>
                    <a:cubicBezTo>
                      <a:pt x="31" y="28"/>
                      <a:pt x="32" y="28"/>
                      <a:pt x="32" y="28"/>
                    </a:cubicBezTo>
                    <a:cubicBezTo>
                      <a:pt x="32" y="28"/>
                      <a:pt x="32" y="28"/>
                      <a:pt x="32" y="28"/>
                    </a:cubicBezTo>
                    <a:cubicBezTo>
                      <a:pt x="32" y="28"/>
                      <a:pt x="32" y="29"/>
                      <a:pt x="32" y="29"/>
                    </a:cubicBezTo>
                    <a:cubicBezTo>
                      <a:pt x="32" y="29"/>
                      <a:pt x="32" y="29"/>
                      <a:pt x="33" y="29"/>
                    </a:cubicBezTo>
                    <a:cubicBezTo>
                      <a:pt x="33" y="29"/>
                      <a:pt x="33" y="29"/>
                      <a:pt x="33" y="29"/>
                    </a:cubicBezTo>
                    <a:cubicBezTo>
                      <a:pt x="33" y="29"/>
                      <a:pt x="33" y="29"/>
                      <a:pt x="33" y="29"/>
                    </a:cubicBezTo>
                    <a:cubicBezTo>
                      <a:pt x="33" y="29"/>
                      <a:pt x="33" y="29"/>
                      <a:pt x="33" y="29"/>
                    </a:cubicBezTo>
                    <a:cubicBezTo>
                      <a:pt x="33" y="29"/>
                      <a:pt x="34" y="29"/>
                      <a:pt x="34" y="29"/>
                    </a:cubicBezTo>
                    <a:cubicBezTo>
                      <a:pt x="34" y="28"/>
                      <a:pt x="34" y="28"/>
                      <a:pt x="34" y="28"/>
                    </a:cubicBezTo>
                    <a:cubicBezTo>
                      <a:pt x="34" y="28"/>
                      <a:pt x="34" y="27"/>
                      <a:pt x="34" y="27"/>
                    </a:cubicBezTo>
                    <a:cubicBezTo>
                      <a:pt x="34" y="27"/>
                      <a:pt x="34" y="26"/>
                      <a:pt x="34" y="26"/>
                    </a:cubicBezTo>
                    <a:cubicBezTo>
                      <a:pt x="34" y="26"/>
                      <a:pt x="34" y="26"/>
                      <a:pt x="34" y="25"/>
                    </a:cubicBezTo>
                    <a:cubicBezTo>
                      <a:pt x="34" y="25"/>
                      <a:pt x="35" y="25"/>
                      <a:pt x="35" y="24"/>
                    </a:cubicBezTo>
                    <a:cubicBezTo>
                      <a:pt x="35" y="24"/>
                      <a:pt x="35" y="24"/>
                      <a:pt x="35" y="24"/>
                    </a:cubicBezTo>
                    <a:cubicBezTo>
                      <a:pt x="35" y="23"/>
                      <a:pt x="35" y="23"/>
                      <a:pt x="35" y="23"/>
                    </a:cubicBezTo>
                    <a:cubicBezTo>
                      <a:pt x="35" y="23"/>
                      <a:pt x="35" y="23"/>
                      <a:pt x="35" y="23"/>
                    </a:cubicBezTo>
                    <a:cubicBezTo>
                      <a:pt x="36" y="22"/>
                      <a:pt x="36" y="22"/>
                      <a:pt x="36" y="21"/>
                    </a:cubicBezTo>
                    <a:cubicBezTo>
                      <a:pt x="36" y="21"/>
                      <a:pt x="36" y="21"/>
                      <a:pt x="36" y="21"/>
                    </a:cubicBezTo>
                    <a:cubicBezTo>
                      <a:pt x="36" y="21"/>
                      <a:pt x="37" y="21"/>
                      <a:pt x="37" y="21"/>
                    </a:cubicBezTo>
                    <a:cubicBezTo>
                      <a:pt x="37" y="20"/>
                      <a:pt x="37" y="20"/>
                      <a:pt x="37" y="20"/>
                    </a:cubicBezTo>
                    <a:cubicBezTo>
                      <a:pt x="37" y="20"/>
                      <a:pt x="37" y="20"/>
                      <a:pt x="38" y="20"/>
                    </a:cubicBezTo>
                    <a:cubicBezTo>
                      <a:pt x="38" y="20"/>
                      <a:pt x="38" y="20"/>
                      <a:pt x="38" y="20"/>
                    </a:cubicBezTo>
                    <a:cubicBezTo>
                      <a:pt x="38" y="20"/>
                      <a:pt x="38" y="19"/>
                      <a:pt x="38" y="19"/>
                    </a:cubicBezTo>
                    <a:cubicBezTo>
                      <a:pt x="38" y="19"/>
                      <a:pt x="38" y="19"/>
                      <a:pt x="38" y="19"/>
                    </a:cubicBezTo>
                    <a:cubicBezTo>
                      <a:pt x="39" y="19"/>
                      <a:pt x="39" y="19"/>
                      <a:pt x="39" y="18"/>
                    </a:cubicBezTo>
                    <a:cubicBezTo>
                      <a:pt x="40" y="18"/>
                      <a:pt x="40" y="17"/>
                      <a:pt x="40" y="17"/>
                    </a:cubicBezTo>
                    <a:cubicBezTo>
                      <a:pt x="40" y="16"/>
                      <a:pt x="40" y="15"/>
                      <a:pt x="39" y="14"/>
                    </a:cubicBezTo>
                    <a:cubicBezTo>
                      <a:pt x="39" y="14"/>
                      <a:pt x="39" y="13"/>
                      <a:pt x="38" y="13"/>
                    </a:cubicBezTo>
                    <a:cubicBezTo>
                      <a:pt x="38" y="13"/>
                      <a:pt x="38" y="13"/>
                      <a:pt x="38" y="13"/>
                    </a:cubicBezTo>
                    <a:cubicBezTo>
                      <a:pt x="38" y="12"/>
                      <a:pt x="38" y="12"/>
                      <a:pt x="38" y="12"/>
                    </a:cubicBezTo>
                    <a:cubicBezTo>
                      <a:pt x="38" y="12"/>
                      <a:pt x="38" y="12"/>
                      <a:pt x="38" y="12"/>
                    </a:cubicBezTo>
                    <a:cubicBezTo>
                      <a:pt x="37" y="11"/>
                      <a:pt x="37" y="11"/>
                      <a:pt x="37" y="11"/>
                    </a:cubicBezTo>
                    <a:cubicBezTo>
                      <a:pt x="37" y="11"/>
                      <a:pt x="37" y="11"/>
                      <a:pt x="37" y="10"/>
                    </a:cubicBezTo>
                    <a:cubicBezTo>
                      <a:pt x="37" y="10"/>
                      <a:pt x="37" y="10"/>
                      <a:pt x="37" y="10"/>
                    </a:cubicBezTo>
                    <a:cubicBezTo>
                      <a:pt x="36" y="9"/>
                      <a:pt x="36" y="9"/>
                      <a:pt x="35" y="8"/>
                    </a:cubicBezTo>
                    <a:cubicBezTo>
                      <a:pt x="34" y="6"/>
                      <a:pt x="32" y="6"/>
                      <a:pt x="30" y="5"/>
                    </a:cubicBezTo>
                    <a:cubicBezTo>
                      <a:pt x="29" y="4"/>
                      <a:pt x="28" y="3"/>
                      <a:pt x="27" y="2"/>
                    </a:cubicBezTo>
                    <a:cubicBezTo>
                      <a:pt x="25" y="1"/>
                      <a:pt x="22" y="0"/>
                      <a:pt x="21" y="1"/>
                    </a:cubicBezTo>
                    <a:cubicBezTo>
                      <a:pt x="18" y="4"/>
                      <a:pt x="12" y="5"/>
                      <a:pt x="9" y="5"/>
                    </a:cubicBezTo>
                    <a:cubicBezTo>
                      <a:pt x="9" y="5"/>
                      <a:pt x="9" y="5"/>
                      <a:pt x="9" y="5"/>
                    </a:cubicBezTo>
                    <a:cubicBezTo>
                      <a:pt x="9" y="5"/>
                      <a:pt x="9" y="5"/>
                      <a:pt x="9" y="5"/>
                    </a:cubicBezTo>
                    <a:cubicBezTo>
                      <a:pt x="8" y="5"/>
                      <a:pt x="8" y="5"/>
                      <a:pt x="8" y="5"/>
                    </a:cubicBezTo>
                    <a:cubicBezTo>
                      <a:pt x="8" y="5"/>
                      <a:pt x="8" y="5"/>
                      <a:pt x="8" y="5"/>
                    </a:cubicBezTo>
                    <a:cubicBezTo>
                      <a:pt x="7" y="5"/>
                      <a:pt x="7" y="5"/>
                      <a:pt x="7" y="5"/>
                    </a:cubicBezTo>
                    <a:cubicBezTo>
                      <a:pt x="7" y="5"/>
                      <a:pt x="6" y="4"/>
                      <a:pt x="6" y="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6" name="Freeform 267">
                <a:extLst>
                  <a:ext uri="{FF2B5EF4-FFF2-40B4-BE49-F238E27FC236}">
                    <a16:creationId xmlns:a16="http://schemas.microsoft.com/office/drawing/2014/main" id="{4D2E1C5C-712E-48E7-AF96-ADBE507743BA}"/>
                  </a:ext>
                </a:extLst>
              </p:cNvPr>
              <p:cNvSpPr>
                <a:spLocks/>
              </p:cNvSpPr>
              <p:nvPr/>
            </p:nvSpPr>
            <p:spPr bwMode="auto">
              <a:xfrm>
                <a:off x="5713130" y="4515173"/>
                <a:ext cx="112313" cy="109319"/>
              </a:xfrm>
              <a:custGeom>
                <a:avLst/>
                <a:gdLst>
                  <a:gd name="T0" fmla="*/ 41 w 45"/>
                  <a:gd name="T1" fmla="*/ 44 h 44"/>
                  <a:gd name="T2" fmla="*/ 42 w 45"/>
                  <a:gd name="T3" fmla="*/ 42 h 44"/>
                  <a:gd name="T4" fmla="*/ 42 w 45"/>
                  <a:gd name="T5" fmla="*/ 40 h 44"/>
                  <a:gd name="T6" fmla="*/ 43 w 45"/>
                  <a:gd name="T7" fmla="*/ 39 h 44"/>
                  <a:gd name="T8" fmla="*/ 45 w 45"/>
                  <a:gd name="T9" fmla="*/ 34 h 44"/>
                  <a:gd name="T10" fmla="*/ 36 w 45"/>
                  <a:gd name="T11" fmla="*/ 26 h 44"/>
                  <a:gd name="T12" fmla="*/ 31 w 45"/>
                  <a:gd name="T13" fmla="*/ 23 h 44"/>
                  <a:gd name="T14" fmla="*/ 33 w 45"/>
                  <a:gd name="T15" fmla="*/ 14 h 44"/>
                  <a:gd name="T16" fmla="*/ 33 w 45"/>
                  <a:gd name="T17" fmla="*/ 12 h 44"/>
                  <a:gd name="T18" fmla="*/ 32 w 45"/>
                  <a:gd name="T19" fmla="*/ 11 h 44"/>
                  <a:gd name="T20" fmla="*/ 31 w 45"/>
                  <a:gd name="T21" fmla="*/ 10 h 44"/>
                  <a:gd name="T22" fmla="*/ 29 w 45"/>
                  <a:gd name="T23" fmla="*/ 13 h 44"/>
                  <a:gd name="T24" fmla="*/ 27 w 45"/>
                  <a:gd name="T25" fmla="*/ 15 h 44"/>
                  <a:gd name="T26" fmla="*/ 26 w 45"/>
                  <a:gd name="T27" fmla="*/ 15 h 44"/>
                  <a:gd name="T28" fmla="*/ 24 w 45"/>
                  <a:gd name="T29" fmla="*/ 14 h 44"/>
                  <a:gd name="T30" fmla="*/ 23 w 45"/>
                  <a:gd name="T31" fmla="*/ 13 h 44"/>
                  <a:gd name="T32" fmla="*/ 21 w 45"/>
                  <a:gd name="T33" fmla="*/ 9 h 44"/>
                  <a:gd name="T34" fmla="*/ 19 w 45"/>
                  <a:gd name="T35" fmla="*/ 0 h 44"/>
                  <a:gd name="T36" fmla="*/ 18 w 45"/>
                  <a:gd name="T37" fmla="*/ 1 h 44"/>
                  <a:gd name="T38" fmla="*/ 18 w 45"/>
                  <a:gd name="T39" fmla="*/ 1 h 44"/>
                  <a:gd name="T40" fmla="*/ 17 w 45"/>
                  <a:gd name="T41" fmla="*/ 1 h 44"/>
                  <a:gd name="T42" fmla="*/ 16 w 45"/>
                  <a:gd name="T43" fmla="*/ 1 h 44"/>
                  <a:gd name="T44" fmla="*/ 14 w 45"/>
                  <a:gd name="T45" fmla="*/ 1 h 44"/>
                  <a:gd name="T46" fmla="*/ 13 w 45"/>
                  <a:gd name="T47" fmla="*/ 1 h 44"/>
                  <a:gd name="T48" fmla="*/ 12 w 45"/>
                  <a:gd name="T49" fmla="*/ 2 h 44"/>
                  <a:gd name="T50" fmla="*/ 12 w 45"/>
                  <a:gd name="T51" fmla="*/ 3 h 44"/>
                  <a:gd name="T52" fmla="*/ 12 w 45"/>
                  <a:gd name="T53" fmla="*/ 5 h 44"/>
                  <a:gd name="T54" fmla="*/ 7 w 45"/>
                  <a:gd name="T55" fmla="*/ 11 h 44"/>
                  <a:gd name="T56" fmla="*/ 2 w 45"/>
                  <a:gd name="T57" fmla="*/ 15 h 44"/>
                  <a:gd name="T58" fmla="*/ 1 w 45"/>
                  <a:gd name="T59" fmla="*/ 15 h 44"/>
                  <a:gd name="T60" fmla="*/ 1 w 45"/>
                  <a:gd name="T61" fmla="*/ 16 h 44"/>
                  <a:gd name="T62" fmla="*/ 0 w 45"/>
                  <a:gd name="T63" fmla="*/ 17 h 44"/>
                  <a:gd name="T64" fmla="*/ 14 w 45"/>
                  <a:gd name="T65" fmla="*/ 2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44">
                    <a:moveTo>
                      <a:pt x="40" y="43"/>
                    </a:moveTo>
                    <a:cubicBezTo>
                      <a:pt x="40" y="43"/>
                      <a:pt x="41" y="44"/>
                      <a:pt x="41" y="44"/>
                    </a:cubicBezTo>
                    <a:cubicBezTo>
                      <a:pt x="41" y="43"/>
                      <a:pt x="42" y="43"/>
                      <a:pt x="42" y="43"/>
                    </a:cubicBezTo>
                    <a:cubicBezTo>
                      <a:pt x="42" y="42"/>
                      <a:pt x="42" y="42"/>
                      <a:pt x="42" y="42"/>
                    </a:cubicBezTo>
                    <a:cubicBezTo>
                      <a:pt x="42" y="41"/>
                      <a:pt x="42" y="41"/>
                      <a:pt x="42" y="41"/>
                    </a:cubicBezTo>
                    <a:cubicBezTo>
                      <a:pt x="42" y="41"/>
                      <a:pt x="42" y="40"/>
                      <a:pt x="42" y="40"/>
                    </a:cubicBezTo>
                    <a:cubicBezTo>
                      <a:pt x="42" y="40"/>
                      <a:pt x="43" y="39"/>
                      <a:pt x="43" y="39"/>
                    </a:cubicBezTo>
                    <a:cubicBezTo>
                      <a:pt x="43" y="39"/>
                      <a:pt x="43" y="39"/>
                      <a:pt x="43" y="39"/>
                    </a:cubicBezTo>
                    <a:cubicBezTo>
                      <a:pt x="43" y="38"/>
                      <a:pt x="43" y="38"/>
                      <a:pt x="43" y="38"/>
                    </a:cubicBezTo>
                    <a:cubicBezTo>
                      <a:pt x="44" y="36"/>
                      <a:pt x="44" y="35"/>
                      <a:pt x="45" y="34"/>
                    </a:cubicBezTo>
                    <a:cubicBezTo>
                      <a:pt x="45" y="32"/>
                      <a:pt x="41" y="30"/>
                      <a:pt x="38" y="28"/>
                    </a:cubicBezTo>
                    <a:cubicBezTo>
                      <a:pt x="38" y="27"/>
                      <a:pt x="37" y="27"/>
                      <a:pt x="36" y="26"/>
                    </a:cubicBezTo>
                    <a:cubicBezTo>
                      <a:pt x="35" y="26"/>
                      <a:pt x="34" y="25"/>
                      <a:pt x="34" y="25"/>
                    </a:cubicBezTo>
                    <a:cubicBezTo>
                      <a:pt x="32" y="24"/>
                      <a:pt x="32" y="24"/>
                      <a:pt x="31" y="23"/>
                    </a:cubicBezTo>
                    <a:cubicBezTo>
                      <a:pt x="31" y="22"/>
                      <a:pt x="32" y="22"/>
                      <a:pt x="32" y="21"/>
                    </a:cubicBezTo>
                    <a:cubicBezTo>
                      <a:pt x="33" y="20"/>
                      <a:pt x="34" y="18"/>
                      <a:pt x="33" y="14"/>
                    </a:cubicBezTo>
                    <a:cubicBezTo>
                      <a:pt x="33" y="13"/>
                      <a:pt x="33" y="13"/>
                      <a:pt x="33" y="12"/>
                    </a:cubicBezTo>
                    <a:cubicBezTo>
                      <a:pt x="33" y="12"/>
                      <a:pt x="33" y="12"/>
                      <a:pt x="33" y="12"/>
                    </a:cubicBezTo>
                    <a:cubicBezTo>
                      <a:pt x="33" y="12"/>
                      <a:pt x="33" y="12"/>
                      <a:pt x="33" y="12"/>
                    </a:cubicBezTo>
                    <a:cubicBezTo>
                      <a:pt x="33" y="12"/>
                      <a:pt x="33" y="11"/>
                      <a:pt x="32" y="11"/>
                    </a:cubicBezTo>
                    <a:cubicBezTo>
                      <a:pt x="32" y="11"/>
                      <a:pt x="32" y="11"/>
                      <a:pt x="32" y="11"/>
                    </a:cubicBezTo>
                    <a:cubicBezTo>
                      <a:pt x="32" y="11"/>
                      <a:pt x="32" y="10"/>
                      <a:pt x="31" y="10"/>
                    </a:cubicBezTo>
                    <a:cubicBezTo>
                      <a:pt x="31" y="10"/>
                      <a:pt x="31" y="11"/>
                      <a:pt x="30" y="11"/>
                    </a:cubicBezTo>
                    <a:cubicBezTo>
                      <a:pt x="30" y="12"/>
                      <a:pt x="29" y="13"/>
                      <a:pt x="29" y="13"/>
                    </a:cubicBezTo>
                    <a:cubicBezTo>
                      <a:pt x="28" y="14"/>
                      <a:pt x="28" y="14"/>
                      <a:pt x="28" y="14"/>
                    </a:cubicBezTo>
                    <a:cubicBezTo>
                      <a:pt x="28" y="14"/>
                      <a:pt x="28" y="15"/>
                      <a:pt x="27" y="15"/>
                    </a:cubicBezTo>
                    <a:cubicBezTo>
                      <a:pt x="27" y="15"/>
                      <a:pt x="27" y="15"/>
                      <a:pt x="26" y="15"/>
                    </a:cubicBezTo>
                    <a:cubicBezTo>
                      <a:pt x="26" y="15"/>
                      <a:pt x="26" y="15"/>
                      <a:pt x="26" y="15"/>
                    </a:cubicBezTo>
                    <a:cubicBezTo>
                      <a:pt x="25" y="15"/>
                      <a:pt x="25" y="15"/>
                      <a:pt x="24" y="14"/>
                    </a:cubicBezTo>
                    <a:cubicBezTo>
                      <a:pt x="24" y="14"/>
                      <a:pt x="24" y="14"/>
                      <a:pt x="24" y="14"/>
                    </a:cubicBezTo>
                    <a:cubicBezTo>
                      <a:pt x="24" y="14"/>
                      <a:pt x="24" y="14"/>
                      <a:pt x="23" y="14"/>
                    </a:cubicBezTo>
                    <a:cubicBezTo>
                      <a:pt x="23" y="14"/>
                      <a:pt x="23" y="14"/>
                      <a:pt x="23" y="13"/>
                    </a:cubicBezTo>
                    <a:cubicBezTo>
                      <a:pt x="22" y="12"/>
                      <a:pt x="22" y="11"/>
                      <a:pt x="21" y="10"/>
                    </a:cubicBezTo>
                    <a:cubicBezTo>
                      <a:pt x="21" y="10"/>
                      <a:pt x="21" y="9"/>
                      <a:pt x="21" y="9"/>
                    </a:cubicBezTo>
                    <a:cubicBezTo>
                      <a:pt x="22" y="6"/>
                      <a:pt x="20" y="1"/>
                      <a:pt x="19" y="0"/>
                    </a:cubicBezTo>
                    <a:cubicBezTo>
                      <a:pt x="19" y="0"/>
                      <a:pt x="19" y="0"/>
                      <a:pt x="19" y="0"/>
                    </a:cubicBezTo>
                    <a:cubicBezTo>
                      <a:pt x="19" y="0"/>
                      <a:pt x="19" y="0"/>
                      <a:pt x="19" y="0"/>
                    </a:cubicBezTo>
                    <a:cubicBezTo>
                      <a:pt x="19" y="0"/>
                      <a:pt x="18" y="1"/>
                      <a:pt x="18" y="1"/>
                    </a:cubicBezTo>
                    <a:cubicBezTo>
                      <a:pt x="18" y="1"/>
                      <a:pt x="18" y="1"/>
                      <a:pt x="18" y="1"/>
                    </a:cubicBezTo>
                    <a:cubicBezTo>
                      <a:pt x="18" y="1"/>
                      <a:pt x="18" y="1"/>
                      <a:pt x="18" y="1"/>
                    </a:cubicBezTo>
                    <a:cubicBezTo>
                      <a:pt x="17" y="1"/>
                      <a:pt x="17" y="1"/>
                      <a:pt x="17" y="1"/>
                    </a:cubicBezTo>
                    <a:cubicBezTo>
                      <a:pt x="17" y="1"/>
                      <a:pt x="17" y="1"/>
                      <a:pt x="17" y="1"/>
                    </a:cubicBezTo>
                    <a:cubicBezTo>
                      <a:pt x="17" y="1"/>
                      <a:pt x="16" y="1"/>
                      <a:pt x="16" y="1"/>
                    </a:cubicBezTo>
                    <a:cubicBezTo>
                      <a:pt x="16" y="1"/>
                      <a:pt x="16" y="1"/>
                      <a:pt x="16" y="1"/>
                    </a:cubicBezTo>
                    <a:cubicBezTo>
                      <a:pt x="15" y="1"/>
                      <a:pt x="15" y="1"/>
                      <a:pt x="15" y="1"/>
                    </a:cubicBezTo>
                    <a:cubicBezTo>
                      <a:pt x="15" y="1"/>
                      <a:pt x="15" y="1"/>
                      <a:pt x="14" y="1"/>
                    </a:cubicBezTo>
                    <a:cubicBezTo>
                      <a:pt x="14" y="1"/>
                      <a:pt x="14" y="1"/>
                      <a:pt x="14" y="1"/>
                    </a:cubicBezTo>
                    <a:cubicBezTo>
                      <a:pt x="14" y="1"/>
                      <a:pt x="13" y="1"/>
                      <a:pt x="13" y="1"/>
                    </a:cubicBezTo>
                    <a:cubicBezTo>
                      <a:pt x="13" y="1"/>
                      <a:pt x="13" y="2"/>
                      <a:pt x="13" y="2"/>
                    </a:cubicBezTo>
                    <a:cubicBezTo>
                      <a:pt x="12" y="2"/>
                      <a:pt x="12" y="2"/>
                      <a:pt x="12" y="2"/>
                    </a:cubicBezTo>
                    <a:cubicBezTo>
                      <a:pt x="12" y="2"/>
                      <a:pt x="12" y="2"/>
                      <a:pt x="12" y="2"/>
                    </a:cubicBezTo>
                    <a:cubicBezTo>
                      <a:pt x="12" y="2"/>
                      <a:pt x="12" y="3"/>
                      <a:pt x="12" y="3"/>
                    </a:cubicBezTo>
                    <a:cubicBezTo>
                      <a:pt x="12" y="3"/>
                      <a:pt x="12" y="3"/>
                      <a:pt x="12" y="4"/>
                    </a:cubicBezTo>
                    <a:cubicBezTo>
                      <a:pt x="12" y="4"/>
                      <a:pt x="12" y="5"/>
                      <a:pt x="12" y="5"/>
                    </a:cubicBezTo>
                    <a:cubicBezTo>
                      <a:pt x="11" y="6"/>
                      <a:pt x="11" y="6"/>
                      <a:pt x="11" y="7"/>
                    </a:cubicBezTo>
                    <a:cubicBezTo>
                      <a:pt x="11" y="8"/>
                      <a:pt x="9" y="10"/>
                      <a:pt x="7" y="11"/>
                    </a:cubicBezTo>
                    <a:cubicBezTo>
                      <a:pt x="6" y="12"/>
                      <a:pt x="5" y="12"/>
                      <a:pt x="4" y="13"/>
                    </a:cubicBezTo>
                    <a:cubicBezTo>
                      <a:pt x="3" y="14"/>
                      <a:pt x="2" y="14"/>
                      <a:pt x="2" y="15"/>
                    </a:cubicBezTo>
                    <a:cubicBezTo>
                      <a:pt x="2" y="15"/>
                      <a:pt x="1" y="15"/>
                      <a:pt x="1" y="15"/>
                    </a:cubicBezTo>
                    <a:cubicBezTo>
                      <a:pt x="1" y="15"/>
                      <a:pt x="1" y="15"/>
                      <a:pt x="1" y="15"/>
                    </a:cubicBezTo>
                    <a:cubicBezTo>
                      <a:pt x="1" y="15"/>
                      <a:pt x="1" y="16"/>
                      <a:pt x="1" y="16"/>
                    </a:cubicBezTo>
                    <a:cubicBezTo>
                      <a:pt x="1" y="16"/>
                      <a:pt x="1" y="16"/>
                      <a:pt x="1" y="16"/>
                    </a:cubicBezTo>
                    <a:cubicBezTo>
                      <a:pt x="1" y="16"/>
                      <a:pt x="0" y="16"/>
                      <a:pt x="0" y="17"/>
                    </a:cubicBezTo>
                    <a:cubicBezTo>
                      <a:pt x="0" y="17"/>
                      <a:pt x="0" y="17"/>
                      <a:pt x="0" y="17"/>
                    </a:cubicBezTo>
                    <a:cubicBezTo>
                      <a:pt x="0" y="17"/>
                      <a:pt x="0" y="17"/>
                      <a:pt x="0" y="18"/>
                    </a:cubicBezTo>
                    <a:cubicBezTo>
                      <a:pt x="4" y="20"/>
                      <a:pt x="9" y="24"/>
                      <a:pt x="14" y="27"/>
                    </a:cubicBezTo>
                    <a:cubicBezTo>
                      <a:pt x="22" y="33"/>
                      <a:pt x="34" y="41"/>
                      <a:pt x="40" y="4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7" name="Freeform 268">
                <a:extLst>
                  <a:ext uri="{FF2B5EF4-FFF2-40B4-BE49-F238E27FC236}">
                    <a16:creationId xmlns:a16="http://schemas.microsoft.com/office/drawing/2014/main" id="{91C60FFE-0103-48DB-BAB7-941AF4142207}"/>
                  </a:ext>
                </a:extLst>
              </p:cNvPr>
              <p:cNvSpPr>
                <a:spLocks/>
              </p:cNvSpPr>
              <p:nvPr/>
            </p:nvSpPr>
            <p:spPr bwMode="auto">
              <a:xfrm>
                <a:off x="5662964" y="4473244"/>
                <a:ext cx="74877" cy="81615"/>
              </a:xfrm>
              <a:custGeom>
                <a:avLst/>
                <a:gdLst>
                  <a:gd name="T0" fmla="*/ 10 w 30"/>
                  <a:gd name="T1" fmla="*/ 28 h 33"/>
                  <a:gd name="T2" fmla="*/ 10 w 30"/>
                  <a:gd name="T3" fmla="*/ 28 h 33"/>
                  <a:gd name="T4" fmla="*/ 18 w 30"/>
                  <a:gd name="T5" fmla="*/ 33 h 33"/>
                  <a:gd name="T6" fmla="*/ 18 w 30"/>
                  <a:gd name="T7" fmla="*/ 33 h 33"/>
                  <a:gd name="T8" fmla="*/ 19 w 30"/>
                  <a:gd name="T9" fmla="*/ 33 h 33"/>
                  <a:gd name="T10" fmla="*/ 19 w 30"/>
                  <a:gd name="T11" fmla="*/ 32 h 33"/>
                  <a:gd name="T12" fmla="*/ 19 w 30"/>
                  <a:gd name="T13" fmla="*/ 32 h 33"/>
                  <a:gd name="T14" fmla="*/ 20 w 30"/>
                  <a:gd name="T15" fmla="*/ 31 h 33"/>
                  <a:gd name="T16" fmla="*/ 20 w 30"/>
                  <a:gd name="T17" fmla="*/ 31 h 33"/>
                  <a:gd name="T18" fmla="*/ 20 w 30"/>
                  <a:gd name="T19" fmla="*/ 30 h 33"/>
                  <a:gd name="T20" fmla="*/ 23 w 30"/>
                  <a:gd name="T21" fmla="*/ 28 h 33"/>
                  <a:gd name="T22" fmla="*/ 29 w 30"/>
                  <a:gd name="T23" fmla="*/ 23 h 33"/>
                  <a:gd name="T24" fmla="*/ 30 w 30"/>
                  <a:gd name="T25" fmla="*/ 21 h 33"/>
                  <a:gd name="T26" fmla="*/ 30 w 30"/>
                  <a:gd name="T27" fmla="*/ 20 h 33"/>
                  <a:gd name="T28" fmla="*/ 30 w 30"/>
                  <a:gd name="T29" fmla="*/ 20 h 33"/>
                  <a:gd name="T30" fmla="*/ 30 w 30"/>
                  <a:gd name="T31" fmla="*/ 19 h 33"/>
                  <a:gd name="T32" fmla="*/ 30 w 30"/>
                  <a:gd name="T33" fmla="*/ 19 h 33"/>
                  <a:gd name="T34" fmla="*/ 30 w 30"/>
                  <a:gd name="T35" fmla="*/ 18 h 33"/>
                  <a:gd name="T36" fmla="*/ 30 w 30"/>
                  <a:gd name="T37" fmla="*/ 18 h 33"/>
                  <a:gd name="T38" fmla="*/ 30 w 30"/>
                  <a:gd name="T39" fmla="*/ 18 h 33"/>
                  <a:gd name="T40" fmla="*/ 28 w 30"/>
                  <a:gd name="T41" fmla="*/ 10 h 33"/>
                  <a:gd name="T42" fmla="*/ 20 w 30"/>
                  <a:gd name="T43" fmla="*/ 0 h 33"/>
                  <a:gd name="T44" fmla="*/ 17 w 30"/>
                  <a:gd name="T45" fmla="*/ 1 h 33"/>
                  <a:gd name="T46" fmla="*/ 12 w 30"/>
                  <a:gd name="T47" fmla="*/ 2 h 33"/>
                  <a:gd name="T48" fmla="*/ 10 w 30"/>
                  <a:gd name="T49" fmla="*/ 2 h 33"/>
                  <a:gd name="T50" fmla="*/ 8 w 30"/>
                  <a:gd name="T51" fmla="*/ 1 h 33"/>
                  <a:gd name="T52" fmla="*/ 7 w 30"/>
                  <a:gd name="T53" fmla="*/ 2 h 33"/>
                  <a:gd name="T54" fmla="*/ 7 w 30"/>
                  <a:gd name="T55" fmla="*/ 3 h 33"/>
                  <a:gd name="T56" fmla="*/ 7 w 30"/>
                  <a:gd name="T57" fmla="*/ 3 h 33"/>
                  <a:gd name="T58" fmla="*/ 7 w 30"/>
                  <a:gd name="T59" fmla="*/ 4 h 33"/>
                  <a:gd name="T60" fmla="*/ 7 w 30"/>
                  <a:gd name="T61" fmla="*/ 4 h 33"/>
                  <a:gd name="T62" fmla="*/ 6 w 30"/>
                  <a:gd name="T63" fmla="*/ 5 h 33"/>
                  <a:gd name="T64" fmla="*/ 6 w 30"/>
                  <a:gd name="T65" fmla="*/ 5 h 33"/>
                  <a:gd name="T66" fmla="*/ 6 w 30"/>
                  <a:gd name="T67" fmla="*/ 6 h 33"/>
                  <a:gd name="T68" fmla="*/ 5 w 30"/>
                  <a:gd name="T69" fmla="*/ 6 h 33"/>
                  <a:gd name="T70" fmla="*/ 5 w 30"/>
                  <a:gd name="T71" fmla="*/ 7 h 33"/>
                  <a:gd name="T72" fmla="*/ 4 w 30"/>
                  <a:gd name="T73" fmla="*/ 7 h 33"/>
                  <a:gd name="T74" fmla="*/ 3 w 30"/>
                  <a:gd name="T75" fmla="*/ 8 h 33"/>
                  <a:gd name="T76" fmla="*/ 2 w 30"/>
                  <a:gd name="T77" fmla="*/ 9 h 33"/>
                  <a:gd name="T78" fmla="*/ 2 w 30"/>
                  <a:gd name="T79" fmla="*/ 9 h 33"/>
                  <a:gd name="T80" fmla="*/ 1 w 30"/>
                  <a:gd name="T81" fmla="*/ 10 h 33"/>
                  <a:gd name="T82" fmla="*/ 0 w 30"/>
                  <a:gd name="T83" fmla="*/ 11 h 33"/>
                  <a:gd name="T84" fmla="*/ 1 w 30"/>
                  <a:gd name="T85" fmla="*/ 14 h 33"/>
                  <a:gd name="T86" fmla="*/ 10 w 30"/>
                  <a:gd name="T87"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3">
                    <a:moveTo>
                      <a:pt x="10" y="28"/>
                    </a:moveTo>
                    <a:cubicBezTo>
                      <a:pt x="10" y="28"/>
                      <a:pt x="10" y="28"/>
                      <a:pt x="10" y="28"/>
                    </a:cubicBezTo>
                    <a:cubicBezTo>
                      <a:pt x="12" y="29"/>
                      <a:pt x="14" y="31"/>
                      <a:pt x="18" y="33"/>
                    </a:cubicBezTo>
                    <a:cubicBezTo>
                      <a:pt x="18" y="33"/>
                      <a:pt x="18" y="33"/>
                      <a:pt x="18" y="33"/>
                    </a:cubicBezTo>
                    <a:cubicBezTo>
                      <a:pt x="18" y="33"/>
                      <a:pt x="18" y="33"/>
                      <a:pt x="19" y="33"/>
                    </a:cubicBezTo>
                    <a:cubicBezTo>
                      <a:pt x="19" y="32"/>
                      <a:pt x="19" y="32"/>
                      <a:pt x="19" y="32"/>
                    </a:cubicBezTo>
                    <a:cubicBezTo>
                      <a:pt x="19" y="32"/>
                      <a:pt x="19" y="32"/>
                      <a:pt x="19" y="32"/>
                    </a:cubicBezTo>
                    <a:cubicBezTo>
                      <a:pt x="19" y="31"/>
                      <a:pt x="19" y="31"/>
                      <a:pt x="20" y="31"/>
                    </a:cubicBezTo>
                    <a:cubicBezTo>
                      <a:pt x="20" y="31"/>
                      <a:pt x="20" y="31"/>
                      <a:pt x="20" y="31"/>
                    </a:cubicBezTo>
                    <a:cubicBezTo>
                      <a:pt x="20" y="31"/>
                      <a:pt x="20" y="30"/>
                      <a:pt x="20" y="30"/>
                    </a:cubicBezTo>
                    <a:cubicBezTo>
                      <a:pt x="21" y="30"/>
                      <a:pt x="22" y="29"/>
                      <a:pt x="23" y="28"/>
                    </a:cubicBezTo>
                    <a:cubicBezTo>
                      <a:pt x="25" y="27"/>
                      <a:pt x="29" y="25"/>
                      <a:pt x="29" y="23"/>
                    </a:cubicBezTo>
                    <a:cubicBezTo>
                      <a:pt x="29" y="23"/>
                      <a:pt x="29" y="22"/>
                      <a:pt x="30" y="21"/>
                    </a:cubicBezTo>
                    <a:cubicBezTo>
                      <a:pt x="30" y="21"/>
                      <a:pt x="30" y="20"/>
                      <a:pt x="30" y="20"/>
                    </a:cubicBezTo>
                    <a:cubicBezTo>
                      <a:pt x="30" y="20"/>
                      <a:pt x="30" y="20"/>
                      <a:pt x="30" y="20"/>
                    </a:cubicBezTo>
                    <a:cubicBezTo>
                      <a:pt x="30" y="19"/>
                      <a:pt x="30" y="19"/>
                      <a:pt x="30" y="19"/>
                    </a:cubicBezTo>
                    <a:cubicBezTo>
                      <a:pt x="30" y="19"/>
                      <a:pt x="30" y="19"/>
                      <a:pt x="30" y="19"/>
                    </a:cubicBezTo>
                    <a:cubicBezTo>
                      <a:pt x="30" y="19"/>
                      <a:pt x="30" y="18"/>
                      <a:pt x="30" y="18"/>
                    </a:cubicBezTo>
                    <a:cubicBezTo>
                      <a:pt x="30" y="18"/>
                      <a:pt x="30" y="18"/>
                      <a:pt x="30" y="18"/>
                    </a:cubicBezTo>
                    <a:cubicBezTo>
                      <a:pt x="30" y="18"/>
                      <a:pt x="30" y="18"/>
                      <a:pt x="30" y="18"/>
                    </a:cubicBezTo>
                    <a:cubicBezTo>
                      <a:pt x="28" y="15"/>
                      <a:pt x="28" y="13"/>
                      <a:pt x="28" y="10"/>
                    </a:cubicBezTo>
                    <a:cubicBezTo>
                      <a:pt x="28" y="8"/>
                      <a:pt x="22" y="0"/>
                      <a:pt x="20" y="0"/>
                    </a:cubicBezTo>
                    <a:cubicBezTo>
                      <a:pt x="19" y="0"/>
                      <a:pt x="18" y="0"/>
                      <a:pt x="17" y="1"/>
                    </a:cubicBezTo>
                    <a:cubicBezTo>
                      <a:pt x="15" y="2"/>
                      <a:pt x="13" y="2"/>
                      <a:pt x="12" y="2"/>
                    </a:cubicBezTo>
                    <a:cubicBezTo>
                      <a:pt x="11" y="2"/>
                      <a:pt x="11" y="2"/>
                      <a:pt x="10" y="2"/>
                    </a:cubicBezTo>
                    <a:cubicBezTo>
                      <a:pt x="10" y="1"/>
                      <a:pt x="9" y="1"/>
                      <a:pt x="8" y="1"/>
                    </a:cubicBezTo>
                    <a:cubicBezTo>
                      <a:pt x="8" y="1"/>
                      <a:pt x="8" y="1"/>
                      <a:pt x="7" y="2"/>
                    </a:cubicBezTo>
                    <a:cubicBezTo>
                      <a:pt x="7" y="2"/>
                      <a:pt x="7" y="3"/>
                      <a:pt x="7" y="3"/>
                    </a:cubicBezTo>
                    <a:cubicBezTo>
                      <a:pt x="7" y="3"/>
                      <a:pt x="7" y="3"/>
                      <a:pt x="7" y="3"/>
                    </a:cubicBezTo>
                    <a:cubicBezTo>
                      <a:pt x="7" y="3"/>
                      <a:pt x="7" y="3"/>
                      <a:pt x="7" y="4"/>
                    </a:cubicBezTo>
                    <a:cubicBezTo>
                      <a:pt x="7" y="4"/>
                      <a:pt x="7" y="4"/>
                      <a:pt x="7" y="4"/>
                    </a:cubicBezTo>
                    <a:cubicBezTo>
                      <a:pt x="7" y="4"/>
                      <a:pt x="7" y="4"/>
                      <a:pt x="6" y="5"/>
                    </a:cubicBezTo>
                    <a:cubicBezTo>
                      <a:pt x="6" y="5"/>
                      <a:pt x="6" y="5"/>
                      <a:pt x="6" y="5"/>
                    </a:cubicBezTo>
                    <a:cubicBezTo>
                      <a:pt x="6" y="5"/>
                      <a:pt x="6" y="5"/>
                      <a:pt x="6" y="6"/>
                    </a:cubicBezTo>
                    <a:cubicBezTo>
                      <a:pt x="5" y="6"/>
                      <a:pt x="5" y="6"/>
                      <a:pt x="5" y="6"/>
                    </a:cubicBezTo>
                    <a:cubicBezTo>
                      <a:pt x="5" y="6"/>
                      <a:pt x="5" y="6"/>
                      <a:pt x="5" y="7"/>
                    </a:cubicBezTo>
                    <a:cubicBezTo>
                      <a:pt x="4" y="7"/>
                      <a:pt x="4" y="7"/>
                      <a:pt x="4" y="7"/>
                    </a:cubicBezTo>
                    <a:cubicBezTo>
                      <a:pt x="4" y="7"/>
                      <a:pt x="3" y="8"/>
                      <a:pt x="3" y="8"/>
                    </a:cubicBezTo>
                    <a:cubicBezTo>
                      <a:pt x="3" y="8"/>
                      <a:pt x="3" y="8"/>
                      <a:pt x="2" y="9"/>
                    </a:cubicBezTo>
                    <a:cubicBezTo>
                      <a:pt x="2" y="9"/>
                      <a:pt x="2" y="9"/>
                      <a:pt x="2" y="9"/>
                    </a:cubicBezTo>
                    <a:cubicBezTo>
                      <a:pt x="1" y="10"/>
                      <a:pt x="1" y="10"/>
                      <a:pt x="1" y="10"/>
                    </a:cubicBezTo>
                    <a:cubicBezTo>
                      <a:pt x="1" y="10"/>
                      <a:pt x="0" y="11"/>
                      <a:pt x="0" y="11"/>
                    </a:cubicBezTo>
                    <a:cubicBezTo>
                      <a:pt x="1" y="12"/>
                      <a:pt x="1" y="13"/>
                      <a:pt x="1" y="14"/>
                    </a:cubicBezTo>
                    <a:cubicBezTo>
                      <a:pt x="4" y="23"/>
                      <a:pt x="6" y="25"/>
                      <a:pt x="10" y="2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8" name="Freeform 269">
                <a:extLst>
                  <a:ext uri="{FF2B5EF4-FFF2-40B4-BE49-F238E27FC236}">
                    <a16:creationId xmlns:a16="http://schemas.microsoft.com/office/drawing/2014/main" id="{71EC8B84-A088-4968-AD49-CA2C326EB77E}"/>
                  </a:ext>
                </a:extLst>
              </p:cNvPr>
              <p:cNvSpPr>
                <a:spLocks/>
              </p:cNvSpPr>
              <p:nvPr/>
            </p:nvSpPr>
            <p:spPr bwMode="auto">
              <a:xfrm>
                <a:off x="6133932" y="3090285"/>
                <a:ext cx="105575" cy="89103"/>
              </a:xfrm>
              <a:custGeom>
                <a:avLst/>
                <a:gdLst>
                  <a:gd name="T0" fmla="*/ 17 w 42"/>
                  <a:gd name="T1" fmla="*/ 9 h 36"/>
                  <a:gd name="T2" fmla="*/ 17 w 42"/>
                  <a:gd name="T3" fmla="*/ 8 h 36"/>
                  <a:gd name="T4" fmla="*/ 15 w 42"/>
                  <a:gd name="T5" fmla="*/ 9 h 36"/>
                  <a:gd name="T6" fmla="*/ 14 w 42"/>
                  <a:gd name="T7" fmla="*/ 11 h 36"/>
                  <a:gd name="T8" fmla="*/ 12 w 42"/>
                  <a:gd name="T9" fmla="*/ 16 h 36"/>
                  <a:gd name="T10" fmla="*/ 9 w 42"/>
                  <a:gd name="T11" fmla="*/ 20 h 36"/>
                  <a:gd name="T12" fmla="*/ 0 w 42"/>
                  <a:gd name="T13" fmla="*/ 32 h 36"/>
                  <a:gd name="T14" fmla="*/ 0 w 42"/>
                  <a:gd name="T15" fmla="*/ 32 h 36"/>
                  <a:gd name="T16" fmla="*/ 0 w 42"/>
                  <a:gd name="T17" fmla="*/ 32 h 36"/>
                  <a:gd name="T18" fmla="*/ 1 w 42"/>
                  <a:gd name="T19" fmla="*/ 32 h 36"/>
                  <a:gd name="T20" fmla="*/ 1 w 42"/>
                  <a:gd name="T21" fmla="*/ 32 h 36"/>
                  <a:gd name="T22" fmla="*/ 1 w 42"/>
                  <a:gd name="T23" fmla="*/ 32 h 36"/>
                  <a:gd name="T24" fmla="*/ 1 w 42"/>
                  <a:gd name="T25" fmla="*/ 32 h 36"/>
                  <a:gd name="T26" fmla="*/ 11 w 42"/>
                  <a:gd name="T27" fmla="*/ 29 h 36"/>
                  <a:gd name="T28" fmla="*/ 13 w 42"/>
                  <a:gd name="T29" fmla="*/ 28 h 36"/>
                  <a:gd name="T30" fmla="*/ 13 w 42"/>
                  <a:gd name="T31" fmla="*/ 28 h 36"/>
                  <a:gd name="T32" fmla="*/ 14 w 42"/>
                  <a:gd name="T33" fmla="*/ 28 h 36"/>
                  <a:gd name="T34" fmla="*/ 15 w 42"/>
                  <a:gd name="T35" fmla="*/ 28 h 36"/>
                  <a:gd name="T36" fmla="*/ 18 w 42"/>
                  <a:gd name="T37" fmla="*/ 28 h 36"/>
                  <a:gd name="T38" fmla="*/ 18 w 42"/>
                  <a:gd name="T39" fmla="*/ 29 h 36"/>
                  <a:gd name="T40" fmla="*/ 19 w 42"/>
                  <a:gd name="T41" fmla="*/ 29 h 36"/>
                  <a:gd name="T42" fmla="*/ 20 w 42"/>
                  <a:gd name="T43" fmla="*/ 30 h 36"/>
                  <a:gd name="T44" fmla="*/ 23 w 42"/>
                  <a:gd name="T45" fmla="*/ 32 h 36"/>
                  <a:gd name="T46" fmla="*/ 29 w 42"/>
                  <a:gd name="T47" fmla="*/ 36 h 36"/>
                  <a:gd name="T48" fmla="*/ 29 w 42"/>
                  <a:gd name="T49" fmla="*/ 36 h 36"/>
                  <a:gd name="T50" fmla="*/ 30 w 42"/>
                  <a:gd name="T51" fmla="*/ 36 h 36"/>
                  <a:gd name="T52" fmla="*/ 31 w 42"/>
                  <a:gd name="T53" fmla="*/ 30 h 36"/>
                  <a:gd name="T54" fmla="*/ 31 w 42"/>
                  <a:gd name="T55" fmla="*/ 29 h 36"/>
                  <a:gd name="T56" fmla="*/ 31 w 42"/>
                  <a:gd name="T57" fmla="*/ 27 h 36"/>
                  <a:gd name="T58" fmla="*/ 31 w 42"/>
                  <a:gd name="T59" fmla="*/ 24 h 36"/>
                  <a:gd name="T60" fmla="*/ 32 w 42"/>
                  <a:gd name="T61" fmla="*/ 24 h 36"/>
                  <a:gd name="T62" fmla="*/ 38 w 42"/>
                  <a:gd name="T63" fmla="*/ 22 h 36"/>
                  <a:gd name="T64" fmla="*/ 39 w 42"/>
                  <a:gd name="T65" fmla="*/ 18 h 36"/>
                  <a:gd name="T66" fmla="*/ 40 w 42"/>
                  <a:gd name="T67" fmla="*/ 17 h 36"/>
                  <a:gd name="T68" fmla="*/ 38 w 42"/>
                  <a:gd name="T69" fmla="*/ 14 h 36"/>
                  <a:gd name="T70" fmla="*/ 36 w 42"/>
                  <a:gd name="T71" fmla="*/ 12 h 36"/>
                  <a:gd name="T72" fmla="*/ 36 w 42"/>
                  <a:gd name="T73" fmla="*/ 11 h 36"/>
                  <a:gd name="T74" fmla="*/ 38 w 42"/>
                  <a:gd name="T75" fmla="*/ 10 h 36"/>
                  <a:gd name="T76" fmla="*/ 42 w 42"/>
                  <a:gd name="T77" fmla="*/ 6 h 36"/>
                  <a:gd name="T78" fmla="*/ 42 w 42"/>
                  <a:gd name="T79" fmla="*/ 6 h 36"/>
                  <a:gd name="T80" fmla="*/ 42 w 42"/>
                  <a:gd name="T81" fmla="*/ 5 h 36"/>
                  <a:gd name="T82" fmla="*/ 42 w 42"/>
                  <a:gd name="T83" fmla="*/ 5 h 36"/>
                  <a:gd name="T84" fmla="*/ 42 w 42"/>
                  <a:gd name="T85" fmla="*/ 4 h 36"/>
                  <a:gd name="T86" fmla="*/ 42 w 42"/>
                  <a:gd name="T87" fmla="*/ 3 h 36"/>
                  <a:gd name="T88" fmla="*/ 42 w 42"/>
                  <a:gd name="T89" fmla="*/ 3 h 36"/>
                  <a:gd name="T90" fmla="*/ 42 w 42"/>
                  <a:gd name="T91" fmla="*/ 1 h 36"/>
                  <a:gd name="T92" fmla="*/ 42 w 42"/>
                  <a:gd name="T93" fmla="*/ 1 h 36"/>
                  <a:gd name="T94" fmla="*/ 39 w 42"/>
                  <a:gd name="T95" fmla="*/ 1 h 36"/>
                  <a:gd name="T96" fmla="*/ 29 w 42"/>
                  <a:gd name="T97" fmla="*/ 1 h 36"/>
                  <a:gd name="T98" fmla="*/ 29 w 42"/>
                  <a:gd name="T99" fmla="*/ 1 h 36"/>
                  <a:gd name="T100" fmla="*/ 24 w 42"/>
                  <a:gd name="T101" fmla="*/ 5 h 36"/>
                  <a:gd name="T102" fmla="*/ 24 w 42"/>
                  <a:gd name="T103" fmla="*/ 8 h 36"/>
                  <a:gd name="T104" fmla="*/ 25 w 42"/>
                  <a:gd name="T105" fmla="*/ 10 h 36"/>
                  <a:gd name="T106" fmla="*/ 21 w 42"/>
                  <a:gd name="T107" fmla="*/ 11 h 36"/>
                  <a:gd name="T108" fmla="*/ 17 w 42"/>
                  <a:gd name="T109"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 h="36">
                    <a:moveTo>
                      <a:pt x="17" y="9"/>
                    </a:moveTo>
                    <a:cubicBezTo>
                      <a:pt x="17" y="9"/>
                      <a:pt x="17" y="8"/>
                      <a:pt x="17" y="8"/>
                    </a:cubicBezTo>
                    <a:cubicBezTo>
                      <a:pt x="16" y="8"/>
                      <a:pt x="15" y="9"/>
                      <a:pt x="15" y="9"/>
                    </a:cubicBezTo>
                    <a:cubicBezTo>
                      <a:pt x="15" y="10"/>
                      <a:pt x="14" y="10"/>
                      <a:pt x="14" y="11"/>
                    </a:cubicBezTo>
                    <a:cubicBezTo>
                      <a:pt x="14" y="13"/>
                      <a:pt x="13" y="15"/>
                      <a:pt x="12" y="16"/>
                    </a:cubicBezTo>
                    <a:cubicBezTo>
                      <a:pt x="10" y="17"/>
                      <a:pt x="9" y="18"/>
                      <a:pt x="9" y="20"/>
                    </a:cubicBezTo>
                    <a:cubicBezTo>
                      <a:pt x="9" y="25"/>
                      <a:pt x="4" y="29"/>
                      <a:pt x="0" y="32"/>
                    </a:cubicBezTo>
                    <a:cubicBezTo>
                      <a:pt x="0" y="32"/>
                      <a:pt x="0" y="32"/>
                      <a:pt x="0" y="32"/>
                    </a:cubicBezTo>
                    <a:cubicBezTo>
                      <a:pt x="0" y="32"/>
                      <a:pt x="0" y="32"/>
                      <a:pt x="0" y="32"/>
                    </a:cubicBezTo>
                    <a:cubicBezTo>
                      <a:pt x="0" y="32"/>
                      <a:pt x="1" y="32"/>
                      <a:pt x="1" y="32"/>
                    </a:cubicBezTo>
                    <a:cubicBezTo>
                      <a:pt x="1" y="32"/>
                      <a:pt x="1" y="32"/>
                      <a:pt x="1" y="32"/>
                    </a:cubicBezTo>
                    <a:cubicBezTo>
                      <a:pt x="1" y="32"/>
                      <a:pt x="1" y="32"/>
                      <a:pt x="1" y="32"/>
                    </a:cubicBezTo>
                    <a:cubicBezTo>
                      <a:pt x="1" y="32"/>
                      <a:pt x="1" y="32"/>
                      <a:pt x="1" y="32"/>
                    </a:cubicBezTo>
                    <a:cubicBezTo>
                      <a:pt x="4" y="32"/>
                      <a:pt x="10" y="31"/>
                      <a:pt x="11" y="29"/>
                    </a:cubicBezTo>
                    <a:cubicBezTo>
                      <a:pt x="12" y="29"/>
                      <a:pt x="12" y="28"/>
                      <a:pt x="13" y="28"/>
                    </a:cubicBezTo>
                    <a:cubicBezTo>
                      <a:pt x="13" y="28"/>
                      <a:pt x="13" y="28"/>
                      <a:pt x="13" y="28"/>
                    </a:cubicBezTo>
                    <a:cubicBezTo>
                      <a:pt x="13" y="28"/>
                      <a:pt x="14" y="28"/>
                      <a:pt x="14" y="28"/>
                    </a:cubicBezTo>
                    <a:cubicBezTo>
                      <a:pt x="14" y="28"/>
                      <a:pt x="14" y="28"/>
                      <a:pt x="15" y="28"/>
                    </a:cubicBezTo>
                    <a:cubicBezTo>
                      <a:pt x="16" y="28"/>
                      <a:pt x="17" y="28"/>
                      <a:pt x="18" y="28"/>
                    </a:cubicBezTo>
                    <a:cubicBezTo>
                      <a:pt x="18" y="29"/>
                      <a:pt x="18" y="29"/>
                      <a:pt x="18" y="29"/>
                    </a:cubicBezTo>
                    <a:cubicBezTo>
                      <a:pt x="19" y="29"/>
                      <a:pt x="19" y="29"/>
                      <a:pt x="19" y="29"/>
                    </a:cubicBezTo>
                    <a:cubicBezTo>
                      <a:pt x="20" y="29"/>
                      <a:pt x="20" y="30"/>
                      <a:pt x="20" y="30"/>
                    </a:cubicBezTo>
                    <a:cubicBezTo>
                      <a:pt x="21" y="31"/>
                      <a:pt x="22" y="31"/>
                      <a:pt x="23" y="32"/>
                    </a:cubicBezTo>
                    <a:cubicBezTo>
                      <a:pt x="25" y="33"/>
                      <a:pt x="27" y="34"/>
                      <a:pt x="29" y="36"/>
                    </a:cubicBezTo>
                    <a:cubicBezTo>
                      <a:pt x="29" y="36"/>
                      <a:pt x="29" y="36"/>
                      <a:pt x="29" y="36"/>
                    </a:cubicBezTo>
                    <a:cubicBezTo>
                      <a:pt x="29" y="36"/>
                      <a:pt x="29" y="36"/>
                      <a:pt x="30" y="36"/>
                    </a:cubicBezTo>
                    <a:cubicBezTo>
                      <a:pt x="30" y="34"/>
                      <a:pt x="30" y="32"/>
                      <a:pt x="31" y="30"/>
                    </a:cubicBezTo>
                    <a:cubicBezTo>
                      <a:pt x="31" y="30"/>
                      <a:pt x="31" y="30"/>
                      <a:pt x="31" y="29"/>
                    </a:cubicBezTo>
                    <a:cubicBezTo>
                      <a:pt x="31" y="29"/>
                      <a:pt x="31" y="28"/>
                      <a:pt x="31" y="27"/>
                    </a:cubicBezTo>
                    <a:cubicBezTo>
                      <a:pt x="31" y="26"/>
                      <a:pt x="30" y="25"/>
                      <a:pt x="31" y="24"/>
                    </a:cubicBezTo>
                    <a:cubicBezTo>
                      <a:pt x="31" y="24"/>
                      <a:pt x="32" y="24"/>
                      <a:pt x="32" y="24"/>
                    </a:cubicBezTo>
                    <a:cubicBezTo>
                      <a:pt x="36" y="24"/>
                      <a:pt x="38" y="23"/>
                      <a:pt x="38" y="22"/>
                    </a:cubicBezTo>
                    <a:cubicBezTo>
                      <a:pt x="38" y="19"/>
                      <a:pt x="38" y="19"/>
                      <a:pt x="39" y="18"/>
                    </a:cubicBezTo>
                    <a:cubicBezTo>
                      <a:pt x="40" y="18"/>
                      <a:pt x="40" y="18"/>
                      <a:pt x="40" y="17"/>
                    </a:cubicBezTo>
                    <a:cubicBezTo>
                      <a:pt x="40" y="17"/>
                      <a:pt x="40" y="16"/>
                      <a:pt x="38" y="14"/>
                    </a:cubicBezTo>
                    <a:cubicBezTo>
                      <a:pt x="37" y="13"/>
                      <a:pt x="37" y="13"/>
                      <a:pt x="36" y="12"/>
                    </a:cubicBezTo>
                    <a:cubicBezTo>
                      <a:pt x="36" y="12"/>
                      <a:pt x="36" y="12"/>
                      <a:pt x="36" y="11"/>
                    </a:cubicBezTo>
                    <a:cubicBezTo>
                      <a:pt x="36" y="11"/>
                      <a:pt x="37" y="10"/>
                      <a:pt x="38" y="10"/>
                    </a:cubicBezTo>
                    <a:cubicBezTo>
                      <a:pt x="39" y="9"/>
                      <a:pt x="41" y="8"/>
                      <a:pt x="42" y="6"/>
                    </a:cubicBezTo>
                    <a:cubicBezTo>
                      <a:pt x="42" y="6"/>
                      <a:pt x="42" y="6"/>
                      <a:pt x="42" y="6"/>
                    </a:cubicBezTo>
                    <a:cubicBezTo>
                      <a:pt x="42" y="5"/>
                      <a:pt x="42" y="5"/>
                      <a:pt x="42" y="5"/>
                    </a:cubicBezTo>
                    <a:cubicBezTo>
                      <a:pt x="42" y="5"/>
                      <a:pt x="42" y="5"/>
                      <a:pt x="42" y="5"/>
                    </a:cubicBezTo>
                    <a:cubicBezTo>
                      <a:pt x="42" y="5"/>
                      <a:pt x="42" y="4"/>
                      <a:pt x="42" y="4"/>
                    </a:cubicBezTo>
                    <a:cubicBezTo>
                      <a:pt x="42" y="4"/>
                      <a:pt x="42" y="4"/>
                      <a:pt x="42" y="3"/>
                    </a:cubicBezTo>
                    <a:cubicBezTo>
                      <a:pt x="42" y="3"/>
                      <a:pt x="42" y="3"/>
                      <a:pt x="42" y="3"/>
                    </a:cubicBezTo>
                    <a:cubicBezTo>
                      <a:pt x="42" y="3"/>
                      <a:pt x="42" y="2"/>
                      <a:pt x="42" y="1"/>
                    </a:cubicBezTo>
                    <a:cubicBezTo>
                      <a:pt x="42" y="1"/>
                      <a:pt x="42" y="1"/>
                      <a:pt x="42" y="1"/>
                    </a:cubicBezTo>
                    <a:cubicBezTo>
                      <a:pt x="41" y="2"/>
                      <a:pt x="40" y="1"/>
                      <a:pt x="39" y="1"/>
                    </a:cubicBezTo>
                    <a:cubicBezTo>
                      <a:pt x="37" y="0"/>
                      <a:pt x="34" y="0"/>
                      <a:pt x="29" y="1"/>
                    </a:cubicBezTo>
                    <a:cubicBezTo>
                      <a:pt x="29" y="1"/>
                      <a:pt x="29" y="1"/>
                      <a:pt x="29" y="1"/>
                    </a:cubicBezTo>
                    <a:cubicBezTo>
                      <a:pt x="26" y="2"/>
                      <a:pt x="25" y="3"/>
                      <a:pt x="24" y="5"/>
                    </a:cubicBezTo>
                    <a:cubicBezTo>
                      <a:pt x="24" y="6"/>
                      <a:pt x="24" y="7"/>
                      <a:pt x="24" y="8"/>
                    </a:cubicBezTo>
                    <a:cubicBezTo>
                      <a:pt x="25" y="8"/>
                      <a:pt x="25" y="9"/>
                      <a:pt x="25" y="10"/>
                    </a:cubicBezTo>
                    <a:cubicBezTo>
                      <a:pt x="24" y="11"/>
                      <a:pt x="23" y="11"/>
                      <a:pt x="21" y="11"/>
                    </a:cubicBezTo>
                    <a:cubicBezTo>
                      <a:pt x="19" y="11"/>
                      <a:pt x="18" y="10"/>
                      <a:pt x="17" y="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69" name="Freeform 270">
                <a:extLst>
                  <a:ext uri="{FF2B5EF4-FFF2-40B4-BE49-F238E27FC236}">
                    <a16:creationId xmlns:a16="http://schemas.microsoft.com/office/drawing/2014/main" id="{D659A179-1020-40C0-9AC4-37AF37193D0B}"/>
                  </a:ext>
                </a:extLst>
              </p:cNvPr>
              <p:cNvSpPr>
                <a:spLocks/>
              </p:cNvSpPr>
              <p:nvPr/>
            </p:nvSpPr>
            <p:spPr bwMode="auto">
              <a:xfrm>
                <a:off x="6574950" y="3478144"/>
                <a:ext cx="45674" cy="95841"/>
              </a:xfrm>
              <a:custGeom>
                <a:avLst/>
                <a:gdLst>
                  <a:gd name="T0" fmla="*/ 0 w 18"/>
                  <a:gd name="T1" fmla="*/ 7 h 39"/>
                  <a:gd name="T2" fmla="*/ 4 w 18"/>
                  <a:gd name="T3" fmla="*/ 11 h 39"/>
                  <a:gd name="T4" fmla="*/ 2 w 18"/>
                  <a:gd name="T5" fmla="*/ 15 h 39"/>
                  <a:gd name="T6" fmla="*/ 0 w 18"/>
                  <a:gd name="T7" fmla="*/ 24 h 39"/>
                  <a:gd name="T8" fmla="*/ 2 w 18"/>
                  <a:gd name="T9" fmla="*/ 30 h 39"/>
                  <a:gd name="T10" fmla="*/ 6 w 18"/>
                  <a:gd name="T11" fmla="*/ 35 h 39"/>
                  <a:gd name="T12" fmla="*/ 8 w 18"/>
                  <a:gd name="T13" fmla="*/ 39 h 39"/>
                  <a:gd name="T14" fmla="*/ 8 w 18"/>
                  <a:gd name="T15" fmla="*/ 39 h 39"/>
                  <a:gd name="T16" fmla="*/ 12 w 18"/>
                  <a:gd name="T17" fmla="*/ 33 h 39"/>
                  <a:gd name="T18" fmla="*/ 13 w 18"/>
                  <a:gd name="T19" fmla="*/ 32 h 39"/>
                  <a:gd name="T20" fmla="*/ 14 w 18"/>
                  <a:gd name="T21" fmla="*/ 29 h 39"/>
                  <a:gd name="T22" fmla="*/ 15 w 18"/>
                  <a:gd name="T23" fmla="*/ 28 h 39"/>
                  <a:gd name="T24" fmla="*/ 15 w 18"/>
                  <a:gd name="T25" fmla="*/ 28 h 39"/>
                  <a:gd name="T26" fmla="*/ 16 w 18"/>
                  <a:gd name="T27" fmla="*/ 26 h 39"/>
                  <a:gd name="T28" fmla="*/ 16 w 18"/>
                  <a:gd name="T29" fmla="*/ 26 h 39"/>
                  <a:gd name="T30" fmla="*/ 17 w 18"/>
                  <a:gd name="T31" fmla="*/ 25 h 39"/>
                  <a:gd name="T32" fmla="*/ 17 w 18"/>
                  <a:gd name="T33" fmla="*/ 25 h 39"/>
                  <a:gd name="T34" fmla="*/ 18 w 18"/>
                  <a:gd name="T35" fmla="*/ 24 h 39"/>
                  <a:gd name="T36" fmla="*/ 18 w 18"/>
                  <a:gd name="T37" fmla="*/ 24 h 39"/>
                  <a:gd name="T38" fmla="*/ 17 w 18"/>
                  <a:gd name="T39" fmla="*/ 23 h 39"/>
                  <a:gd name="T40" fmla="*/ 16 w 18"/>
                  <a:gd name="T41" fmla="*/ 22 h 39"/>
                  <a:gd name="T42" fmla="*/ 15 w 18"/>
                  <a:gd name="T43" fmla="*/ 21 h 39"/>
                  <a:gd name="T44" fmla="*/ 14 w 18"/>
                  <a:gd name="T45" fmla="*/ 20 h 39"/>
                  <a:gd name="T46" fmla="*/ 13 w 18"/>
                  <a:gd name="T47" fmla="*/ 19 h 39"/>
                  <a:gd name="T48" fmla="*/ 12 w 18"/>
                  <a:gd name="T49" fmla="*/ 19 h 39"/>
                  <a:gd name="T50" fmla="*/ 12 w 18"/>
                  <a:gd name="T51" fmla="*/ 17 h 39"/>
                  <a:gd name="T52" fmla="*/ 11 w 18"/>
                  <a:gd name="T53" fmla="*/ 14 h 39"/>
                  <a:gd name="T54" fmla="*/ 11 w 18"/>
                  <a:gd name="T55" fmla="*/ 14 h 39"/>
                  <a:gd name="T56" fmla="*/ 11 w 18"/>
                  <a:gd name="T57" fmla="*/ 11 h 39"/>
                  <a:gd name="T58" fmla="*/ 11 w 18"/>
                  <a:gd name="T59" fmla="*/ 11 h 39"/>
                  <a:gd name="T60" fmla="*/ 12 w 18"/>
                  <a:gd name="T61" fmla="*/ 8 h 39"/>
                  <a:gd name="T62" fmla="*/ 12 w 18"/>
                  <a:gd name="T63" fmla="*/ 8 h 39"/>
                  <a:gd name="T64" fmla="*/ 12 w 18"/>
                  <a:gd name="T65" fmla="*/ 5 h 39"/>
                  <a:gd name="T66" fmla="*/ 13 w 18"/>
                  <a:gd name="T67" fmla="*/ 5 h 39"/>
                  <a:gd name="T68" fmla="*/ 4 w 18"/>
                  <a:gd name="T69" fmla="*/ 0 h 39"/>
                  <a:gd name="T70" fmla="*/ 4 w 18"/>
                  <a:gd name="T71" fmla="*/ 0 h 39"/>
                  <a:gd name="T72" fmla="*/ 0 w 18"/>
                  <a:gd name="T73"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 h="39">
                    <a:moveTo>
                      <a:pt x="0" y="7"/>
                    </a:moveTo>
                    <a:cubicBezTo>
                      <a:pt x="2" y="8"/>
                      <a:pt x="4" y="9"/>
                      <a:pt x="4" y="11"/>
                    </a:cubicBezTo>
                    <a:cubicBezTo>
                      <a:pt x="4" y="12"/>
                      <a:pt x="4" y="14"/>
                      <a:pt x="2" y="15"/>
                    </a:cubicBezTo>
                    <a:cubicBezTo>
                      <a:pt x="1" y="16"/>
                      <a:pt x="0" y="21"/>
                      <a:pt x="0" y="24"/>
                    </a:cubicBezTo>
                    <a:cubicBezTo>
                      <a:pt x="0" y="27"/>
                      <a:pt x="1" y="29"/>
                      <a:pt x="2" y="30"/>
                    </a:cubicBezTo>
                    <a:cubicBezTo>
                      <a:pt x="4" y="31"/>
                      <a:pt x="5" y="33"/>
                      <a:pt x="6" y="35"/>
                    </a:cubicBezTo>
                    <a:cubicBezTo>
                      <a:pt x="6" y="37"/>
                      <a:pt x="7" y="38"/>
                      <a:pt x="8" y="39"/>
                    </a:cubicBezTo>
                    <a:cubicBezTo>
                      <a:pt x="8" y="39"/>
                      <a:pt x="8" y="39"/>
                      <a:pt x="8" y="39"/>
                    </a:cubicBezTo>
                    <a:cubicBezTo>
                      <a:pt x="9" y="36"/>
                      <a:pt x="10" y="34"/>
                      <a:pt x="12" y="33"/>
                    </a:cubicBezTo>
                    <a:cubicBezTo>
                      <a:pt x="13" y="33"/>
                      <a:pt x="13" y="33"/>
                      <a:pt x="13" y="32"/>
                    </a:cubicBezTo>
                    <a:cubicBezTo>
                      <a:pt x="13" y="31"/>
                      <a:pt x="13" y="30"/>
                      <a:pt x="14" y="29"/>
                    </a:cubicBezTo>
                    <a:cubicBezTo>
                      <a:pt x="14" y="29"/>
                      <a:pt x="15" y="29"/>
                      <a:pt x="15" y="28"/>
                    </a:cubicBezTo>
                    <a:cubicBezTo>
                      <a:pt x="15" y="28"/>
                      <a:pt x="15" y="28"/>
                      <a:pt x="15" y="28"/>
                    </a:cubicBezTo>
                    <a:cubicBezTo>
                      <a:pt x="16" y="27"/>
                      <a:pt x="16" y="27"/>
                      <a:pt x="16" y="26"/>
                    </a:cubicBezTo>
                    <a:cubicBezTo>
                      <a:pt x="16" y="26"/>
                      <a:pt x="16" y="26"/>
                      <a:pt x="16" y="26"/>
                    </a:cubicBezTo>
                    <a:cubicBezTo>
                      <a:pt x="17" y="26"/>
                      <a:pt x="17" y="25"/>
                      <a:pt x="17" y="25"/>
                    </a:cubicBezTo>
                    <a:cubicBezTo>
                      <a:pt x="17" y="25"/>
                      <a:pt x="17" y="25"/>
                      <a:pt x="17" y="25"/>
                    </a:cubicBezTo>
                    <a:cubicBezTo>
                      <a:pt x="17" y="24"/>
                      <a:pt x="18" y="24"/>
                      <a:pt x="18" y="24"/>
                    </a:cubicBezTo>
                    <a:cubicBezTo>
                      <a:pt x="18" y="24"/>
                      <a:pt x="18" y="24"/>
                      <a:pt x="18" y="24"/>
                    </a:cubicBezTo>
                    <a:cubicBezTo>
                      <a:pt x="18" y="23"/>
                      <a:pt x="17" y="23"/>
                      <a:pt x="17" y="23"/>
                    </a:cubicBezTo>
                    <a:cubicBezTo>
                      <a:pt x="17" y="23"/>
                      <a:pt x="16" y="22"/>
                      <a:pt x="16" y="22"/>
                    </a:cubicBezTo>
                    <a:cubicBezTo>
                      <a:pt x="15" y="22"/>
                      <a:pt x="15" y="21"/>
                      <a:pt x="15" y="21"/>
                    </a:cubicBezTo>
                    <a:cubicBezTo>
                      <a:pt x="14" y="21"/>
                      <a:pt x="14" y="21"/>
                      <a:pt x="14" y="20"/>
                    </a:cubicBezTo>
                    <a:cubicBezTo>
                      <a:pt x="14" y="20"/>
                      <a:pt x="13" y="20"/>
                      <a:pt x="13" y="19"/>
                    </a:cubicBezTo>
                    <a:cubicBezTo>
                      <a:pt x="13" y="19"/>
                      <a:pt x="13" y="19"/>
                      <a:pt x="12" y="19"/>
                    </a:cubicBezTo>
                    <a:cubicBezTo>
                      <a:pt x="12" y="18"/>
                      <a:pt x="12" y="17"/>
                      <a:pt x="12" y="17"/>
                    </a:cubicBezTo>
                    <a:cubicBezTo>
                      <a:pt x="11" y="16"/>
                      <a:pt x="11" y="15"/>
                      <a:pt x="11" y="14"/>
                    </a:cubicBezTo>
                    <a:cubicBezTo>
                      <a:pt x="11" y="14"/>
                      <a:pt x="11" y="14"/>
                      <a:pt x="11" y="14"/>
                    </a:cubicBezTo>
                    <a:cubicBezTo>
                      <a:pt x="11" y="13"/>
                      <a:pt x="11" y="12"/>
                      <a:pt x="11" y="11"/>
                    </a:cubicBezTo>
                    <a:cubicBezTo>
                      <a:pt x="11" y="11"/>
                      <a:pt x="11" y="11"/>
                      <a:pt x="11" y="11"/>
                    </a:cubicBezTo>
                    <a:cubicBezTo>
                      <a:pt x="11" y="10"/>
                      <a:pt x="12" y="9"/>
                      <a:pt x="12" y="8"/>
                    </a:cubicBezTo>
                    <a:cubicBezTo>
                      <a:pt x="12" y="8"/>
                      <a:pt x="12" y="8"/>
                      <a:pt x="12" y="8"/>
                    </a:cubicBezTo>
                    <a:cubicBezTo>
                      <a:pt x="12" y="7"/>
                      <a:pt x="12" y="6"/>
                      <a:pt x="12" y="5"/>
                    </a:cubicBezTo>
                    <a:cubicBezTo>
                      <a:pt x="12" y="5"/>
                      <a:pt x="13" y="5"/>
                      <a:pt x="13" y="5"/>
                    </a:cubicBezTo>
                    <a:cubicBezTo>
                      <a:pt x="8" y="2"/>
                      <a:pt x="5" y="0"/>
                      <a:pt x="4" y="0"/>
                    </a:cubicBezTo>
                    <a:cubicBezTo>
                      <a:pt x="4" y="0"/>
                      <a:pt x="4" y="0"/>
                      <a:pt x="4" y="0"/>
                    </a:cubicBezTo>
                    <a:cubicBezTo>
                      <a:pt x="3" y="0"/>
                      <a:pt x="1" y="3"/>
                      <a:pt x="0"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0" name="Freeform 271">
                <a:extLst>
                  <a:ext uri="{FF2B5EF4-FFF2-40B4-BE49-F238E27FC236}">
                    <a16:creationId xmlns:a16="http://schemas.microsoft.com/office/drawing/2014/main" id="{CE3C2343-1B19-4CDB-B04F-2604306A3404}"/>
                  </a:ext>
                </a:extLst>
              </p:cNvPr>
              <p:cNvSpPr>
                <a:spLocks/>
              </p:cNvSpPr>
              <p:nvPr/>
            </p:nvSpPr>
            <p:spPr bwMode="auto">
              <a:xfrm>
                <a:off x="6492587" y="3265495"/>
                <a:ext cx="177457" cy="96590"/>
              </a:xfrm>
              <a:custGeom>
                <a:avLst/>
                <a:gdLst>
                  <a:gd name="T0" fmla="*/ 63 w 71"/>
                  <a:gd name="T1" fmla="*/ 5 h 39"/>
                  <a:gd name="T2" fmla="*/ 61 w 71"/>
                  <a:gd name="T3" fmla="*/ 4 h 39"/>
                  <a:gd name="T4" fmla="*/ 59 w 71"/>
                  <a:gd name="T5" fmla="*/ 3 h 39"/>
                  <a:gd name="T6" fmla="*/ 49 w 71"/>
                  <a:gd name="T7" fmla="*/ 0 h 39"/>
                  <a:gd name="T8" fmla="*/ 39 w 71"/>
                  <a:gd name="T9" fmla="*/ 7 h 39"/>
                  <a:gd name="T10" fmla="*/ 21 w 71"/>
                  <a:gd name="T11" fmla="*/ 13 h 39"/>
                  <a:gd name="T12" fmla="*/ 10 w 71"/>
                  <a:gd name="T13" fmla="*/ 9 h 39"/>
                  <a:gd name="T14" fmla="*/ 10 w 71"/>
                  <a:gd name="T15" fmla="*/ 10 h 39"/>
                  <a:gd name="T16" fmla="*/ 6 w 71"/>
                  <a:gd name="T17" fmla="*/ 15 h 39"/>
                  <a:gd name="T18" fmla="*/ 4 w 71"/>
                  <a:gd name="T19" fmla="*/ 15 h 39"/>
                  <a:gd name="T20" fmla="*/ 3 w 71"/>
                  <a:gd name="T21" fmla="*/ 21 h 39"/>
                  <a:gd name="T22" fmla="*/ 1 w 71"/>
                  <a:gd name="T23" fmla="*/ 24 h 39"/>
                  <a:gd name="T24" fmla="*/ 1 w 71"/>
                  <a:gd name="T25" fmla="*/ 24 h 39"/>
                  <a:gd name="T26" fmla="*/ 0 w 71"/>
                  <a:gd name="T27" fmla="*/ 25 h 39"/>
                  <a:gd name="T28" fmla="*/ 0 w 71"/>
                  <a:gd name="T29" fmla="*/ 25 h 39"/>
                  <a:gd name="T30" fmla="*/ 3 w 71"/>
                  <a:gd name="T31" fmla="*/ 30 h 39"/>
                  <a:gd name="T32" fmla="*/ 4 w 71"/>
                  <a:gd name="T33" fmla="*/ 30 h 39"/>
                  <a:gd name="T34" fmla="*/ 5 w 71"/>
                  <a:gd name="T35" fmla="*/ 31 h 39"/>
                  <a:gd name="T36" fmla="*/ 6 w 71"/>
                  <a:gd name="T37" fmla="*/ 32 h 39"/>
                  <a:gd name="T38" fmla="*/ 7 w 71"/>
                  <a:gd name="T39" fmla="*/ 33 h 39"/>
                  <a:gd name="T40" fmla="*/ 9 w 71"/>
                  <a:gd name="T41" fmla="*/ 34 h 39"/>
                  <a:gd name="T42" fmla="*/ 10 w 71"/>
                  <a:gd name="T43" fmla="*/ 35 h 39"/>
                  <a:gd name="T44" fmla="*/ 11 w 71"/>
                  <a:gd name="T45" fmla="*/ 36 h 39"/>
                  <a:gd name="T46" fmla="*/ 19 w 71"/>
                  <a:gd name="T47" fmla="*/ 39 h 39"/>
                  <a:gd name="T48" fmla="*/ 23 w 71"/>
                  <a:gd name="T49" fmla="*/ 39 h 39"/>
                  <a:gd name="T50" fmla="*/ 26 w 71"/>
                  <a:gd name="T51" fmla="*/ 38 h 39"/>
                  <a:gd name="T52" fmla="*/ 38 w 71"/>
                  <a:gd name="T53" fmla="*/ 34 h 39"/>
                  <a:gd name="T54" fmla="*/ 38 w 71"/>
                  <a:gd name="T55" fmla="*/ 34 h 39"/>
                  <a:gd name="T56" fmla="*/ 39 w 71"/>
                  <a:gd name="T57" fmla="*/ 34 h 39"/>
                  <a:gd name="T58" fmla="*/ 46 w 71"/>
                  <a:gd name="T59" fmla="*/ 36 h 39"/>
                  <a:gd name="T60" fmla="*/ 52 w 71"/>
                  <a:gd name="T61" fmla="*/ 31 h 39"/>
                  <a:gd name="T62" fmla="*/ 62 w 71"/>
                  <a:gd name="T63" fmla="*/ 14 h 39"/>
                  <a:gd name="T64" fmla="*/ 70 w 71"/>
                  <a:gd name="T65" fmla="*/ 10 h 39"/>
                  <a:gd name="T66" fmla="*/ 71 w 71"/>
                  <a:gd name="T67" fmla="*/ 9 h 39"/>
                  <a:gd name="T68" fmla="*/ 71 w 71"/>
                  <a:gd name="T69" fmla="*/ 8 h 39"/>
                  <a:gd name="T70" fmla="*/ 70 w 71"/>
                  <a:gd name="T71" fmla="*/ 8 h 39"/>
                  <a:gd name="T72" fmla="*/ 68 w 71"/>
                  <a:gd name="T73" fmla="*/ 7 h 39"/>
                  <a:gd name="T74" fmla="*/ 67 w 71"/>
                  <a:gd name="T75" fmla="*/ 6 h 39"/>
                  <a:gd name="T76" fmla="*/ 65 w 71"/>
                  <a:gd name="T77"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 h="39">
                    <a:moveTo>
                      <a:pt x="64" y="5"/>
                    </a:moveTo>
                    <a:cubicBezTo>
                      <a:pt x="64" y="5"/>
                      <a:pt x="63" y="5"/>
                      <a:pt x="63" y="5"/>
                    </a:cubicBezTo>
                    <a:cubicBezTo>
                      <a:pt x="62" y="5"/>
                      <a:pt x="62" y="5"/>
                      <a:pt x="62" y="5"/>
                    </a:cubicBezTo>
                    <a:cubicBezTo>
                      <a:pt x="61" y="4"/>
                      <a:pt x="61" y="4"/>
                      <a:pt x="61" y="4"/>
                    </a:cubicBezTo>
                    <a:cubicBezTo>
                      <a:pt x="61" y="4"/>
                      <a:pt x="60" y="4"/>
                      <a:pt x="60" y="4"/>
                    </a:cubicBezTo>
                    <a:cubicBezTo>
                      <a:pt x="60" y="4"/>
                      <a:pt x="60" y="3"/>
                      <a:pt x="59" y="3"/>
                    </a:cubicBezTo>
                    <a:cubicBezTo>
                      <a:pt x="58" y="2"/>
                      <a:pt x="53" y="1"/>
                      <a:pt x="51" y="0"/>
                    </a:cubicBezTo>
                    <a:cubicBezTo>
                      <a:pt x="50" y="0"/>
                      <a:pt x="50" y="0"/>
                      <a:pt x="49" y="0"/>
                    </a:cubicBezTo>
                    <a:cubicBezTo>
                      <a:pt x="49" y="0"/>
                      <a:pt x="47" y="2"/>
                      <a:pt x="46" y="3"/>
                    </a:cubicBezTo>
                    <a:cubicBezTo>
                      <a:pt x="43" y="5"/>
                      <a:pt x="41" y="7"/>
                      <a:pt x="39" y="7"/>
                    </a:cubicBezTo>
                    <a:cubicBezTo>
                      <a:pt x="35" y="7"/>
                      <a:pt x="28" y="8"/>
                      <a:pt x="28" y="10"/>
                    </a:cubicBezTo>
                    <a:cubicBezTo>
                      <a:pt x="28" y="12"/>
                      <a:pt x="22" y="13"/>
                      <a:pt x="21" y="13"/>
                    </a:cubicBezTo>
                    <a:cubicBezTo>
                      <a:pt x="17" y="13"/>
                      <a:pt x="13" y="12"/>
                      <a:pt x="11" y="10"/>
                    </a:cubicBezTo>
                    <a:cubicBezTo>
                      <a:pt x="11" y="10"/>
                      <a:pt x="11" y="10"/>
                      <a:pt x="10" y="9"/>
                    </a:cubicBezTo>
                    <a:cubicBezTo>
                      <a:pt x="10" y="9"/>
                      <a:pt x="10" y="9"/>
                      <a:pt x="10" y="9"/>
                    </a:cubicBezTo>
                    <a:cubicBezTo>
                      <a:pt x="10" y="10"/>
                      <a:pt x="10" y="10"/>
                      <a:pt x="10" y="10"/>
                    </a:cubicBezTo>
                    <a:cubicBezTo>
                      <a:pt x="10" y="10"/>
                      <a:pt x="10" y="10"/>
                      <a:pt x="10" y="11"/>
                    </a:cubicBezTo>
                    <a:cubicBezTo>
                      <a:pt x="10" y="13"/>
                      <a:pt x="9" y="15"/>
                      <a:pt x="6" y="15"/>
                    </a:cubicBezTo>
                    <a:cubicBezTo>
                      <a:pt x="5" y="15"/>
                      <a:pt x="5" y="15"/>
                      <a:pt x="4" y="15"/>
                    </a:cubicBezTo>
                    <a:cubicBezTo>
                      <a:pt x="4" y="15"/>
                      <a:pt x="4" y="15"/>
                      <a:pt x="4" y="15"/>
                    </a:cubicBezTo>
                    <a:cubicBezTo>
                      <a:pt x="4" y="16"/>
                      <a:pt x="4" y="18"/>
                      <a:pt x="3" y="19"/>
                    </a:cubicBezTo>
                    <a:cubicBezTo>
                      <a:pt x="3" y="19"/>
                      <a:pt x="3" y="20"/>
                      <a:pt x="3" y="21"/>
                    </a:cubicBezTo>
                    <a:cubicBezTo>
                      <a:pt x="3" y="22"/>
                      <a:pt x="3" y="24"/>
                      <a:pt x="1" y="24"/>
                    </a:cubicBezTo>
                    <a:cubicBezTo>
                      <a:pt x="1" y="24"/>
                      <a:pt x="1" y="24"/>
                      <a:pt x="1" y="24"/>
                    </a:cubicBezTo>
                    <a:cubicBezTo>
                      <a:pt x="1" y="24"/>
                      <a:pt x="1" y="24"/>
                      <a:pt x="1" y="24"/>
                    </a:cubicBezTo>
                    <a:cubicBezTo>
                      <a:pt x="1" y="24"/>
                      <a:pt x="1" y="24"/>
                      <a:pt x="1" y="24"/>
                    </a:cubicBezTo>
                    <a:cubicBezTo>
                      <a:pt x="1" y="24"/>
                      <a:pt x="1" y="24"/>
                      <a:pt x="1" y="24"/>
                    </a:cubicBezTo>
                    <a:cubicBezTo>
                      <a:pt x="0" y="24"/>
                      <a:pt x="0" y="25"/>
                      <a:pt x="0" y="25"/>
                    </a:cubicBezTo>
                    <a:cubicBezTo>
                      <a:pt x="0" y="25"/>
                      <a:pt x="0" y="25"/>
                      <a:pt x="0" y="25"/>
                    </a:cubicBezTo>
                    <a:cubicBezTo>
                      <a:pt x="0" y="25"/>
                      <a:pt x="0" y="25"/>
                      <a:pt x="0" y="25"/>
                    </a:cubicBezTo>
                    <a:cubicBezTo>
                      <a:pt x="1" y="26"/>
                      <a:pt x="2" y="27"/>
                      <a:pt x="3" y="29"/>
                    </a:cubicBezTo>
                    <a:cubicBezTo>
                      <a:pt x="3" y="30"/>
                      <a:pt x="3" y="30"/>
                      <a:pt x="3" y="30"/>
                    </a:cubicBezTo>
                    <a:cubicBezTo>
                      <a:pt x="3" y="30"/>
                      <a:pt x="3" y="30"/>
                      <a:pt x="3" y="30"/>
                    </a:cubicBezTo>
                    <a:cubicBezTo>
                      <a:pt x="3" y="30"/>
                      <a:pt x="3" y="30"/>
                      <a:pt x="4" y="30"/>
                    </a:cubicBezTo>
                    <a:cubicBezTo>
                      <a:pt x="4" y="30"/>
                      <a:pt x="4" y="30"/>
                      <a:pt x="4" y="31"/>
                    </a:cubicBezTo>
                    <a:cubicBezTo>
                      <a:pt x="4" y="31"/>
                      <a:pt x="5" y="31"/>
                      <a:pt x="5" y="31"/>
                    </a:cubicBezTo>
                    <a:cubicBezTo>
                      <a:pt x="5" y="31"/>
                      <a:pt x="5" y="31"/>
                      <a:pt x="5" y="31"/>
                    </a:cubicBezTo>
                    <a:cubicBezTo>
                      <a:pt x="6" y="32"/>
                      <a:pt x="6" y="32"/>
                      <a:pt x="6" y="32"/>
                    </a:cubicBezTo>
                    <a:cubicBezTo>
                      <a:pt x="6" y="32"/>
                      <a:pt x="7" y="32"/>
                      <a:pt x="7" y="32"/>
                    </a:cubicBezTo>
                    <a:cubicBezTo>
                      <a:pt x="7" y="32"/>
                      <a:pt x="7" y="33"/>
                      <a:pt x="7" y="33"/>
                    </a:cubicBezTo>
                    <a:cubicBezTo>
                      <a:pt x="8" y="33"/>
                      <a:pt x="8" y="33"/>
                      <a:pt x="8" y="33"/>
                    </a:cubicBezTo>
                    <a:cubicBezTo>
                      <a:pt x="8" y="33"/>
                      <a:pt x="9" y="34"/>
                      <a:pt x="9" y="34"/>
                    </a:cubicBezTo>
                    <a:cubicBezTo>
                      <a:pt x="9" y="34"/>
                      <a:pt x="9" y="34"/>
                      <a:pt x="9" y="34"/>
                    </a:cubicBezTo>
                    <a:cubicBezTo>
                      <a:pt x="10" y="34"/>
                      <a:pt x="10" y="35"/>
                      <a:pt x="10" y="35"/>
                    </a:cubicBezTo>
                    <a:cubicBezTo>
                      <a:pt x="10" y="35"/>
                      <a:pt x="10" y="35"/>
                      <a:pt x="11" y="35"/>
                    </a:cubicBezTo>
                    <a:cubicBezTo>
                      <a:pt x="11" y="35"/>
                      <a:pt x="11" y="35"/>
                      <a:pt x="11" y="36"/>
                    </a:cubicBezTo>
                    <a:cubicBezTo>
                      <a:pt x="11" y="36"/>
                      <a:pt x="11" y="36"/>
                      <a:pt x="12" y="36"/>
                    </a:cubicBezTo>
                    <a:cubicBezTo>
                      <a:pt x="13" y="38"/>
                      <a:pt x="17" y="39"/>
                      <a:pt x="19" y="39"/>
                    </a:cubicBezTo>
                    <a:cubicBezTo>
                      <a:pt x="20" y="39"/>
                      <a:pt x="21" y="39"/>
                      <a:pt x="22" y="39"/>
                    </a:cubicBezTo>
                    <a:cubicBezTo>
                      <a:pt x="22" y="39"/>
                      <a:pt x="23" y="39"/>
                      <a:pt x="23" y="39"/>
                    </a:cubicBezTo>
                    <a:cubicBezTo>
                      <a:pt x="23" y="39"/>
                      <a:pt x="23" y="39"/>
                      <a:pt x="23" y="39"/>
                    </a:cubicBezTo>
                    <a:cubicBezTo>
                      <a:pt x="24" y="38"/>
                      <a:pt x="25" y="38"/>
                      <a:pt x="26" y="38"/>
                    </a:cubicBezTo>
                    <a:cubicBezTo>
                      <a:pt x="27" y="37"/>
                      <a:pt x="27" y="37"/>
                      <a:pt x="27" y="37"/>
                    </a:cubicBezTo>
                    <a:cubicBezTo>
                      <a:pt x="31" y="36"/>
                      <a:pt x="38" y="34"/>
                      <a:pt x="38" y="34"/>
                    </a:cubicBezTo>
                    <a:cubicBezTo>
                      <a:pt x="38" y="34"/>
                      <a:pt x="38" y="34"/>
                      <a:pt x="38" y="34"/>
                    </a:cubicBezTo>
                    <a:cubicBezTo>
                      <a:pt x="38" y="34"/>
                      <a:pt x="38" y="34"/>
                      <a:pt x="38" y="34"/>
                    </a:cubicBezTo>
                    <a:cubicBezTo>
                      <a:pt x="38" y="34"/>
                      <a:pt x="38" y="34"/>
                      <a:pt x="38" y="34"/>
                    </a:cubicBezTo>
                    <a:cubicBezTo>
                      <a:pt x="39" y="34"/>
                      <a:pt x="39" y="34"/>
                      <a:pt x="39" y="34"/>
                    </a:cubicBezTo>
                    <a:cubicBezTo>
                      <a:pt x="39" y="34"/>
                      <a:pt x="41" y="35"/>
                      <a:pt x="43" y="35"/>
                    </a:cubicBezTo>
                    <a:cubicBezTo>
                      <a:pt x="44" y="35"/>
                      <a:pt x="45" y="36"/>
                      <a:pt x="46" y="36"/>
                    </a:cubicBezTo>
                    <a:cubicBezTo>
                      <a:pt x="46" y="35"/>
                      <a:pt x="47" y="35"/>
                      <a:pt x="47" y="35"/>
                    </a:cubicBezTo>
                    <a:cubicBezTo>
                      <a:pt x="49" y="34"/>
                      <a:pt x="50" y="33"/>
                      <a:pt x="52" y="31"/>
                    </a:cubicBezTo>
                    <a:cubicBezTo>
                      <a:pt x="54" y="30"/>
                      <a:pt x="56" y="25"/>
                      <a:pt x="59" y="21"/>
                    </a:cubicBezTo>
                    <a:cubicBezTo>
                      <a:pt x="61" y="16"/>
                      <a:pt x="62" y="15"/>
                      <a:pt x="62" y="14"/>
                    </a:cubicBezTo>
                    <a:cubicBezTo>
                      <a:pt x="63" y="14"/>
                      <a:pt x="64" y="13"/>
                      <a:pt x="65" y="13"/>
                    </a:cubicBezTo>
                    <a:cubicBezTo>
                      <a:pt x="67" y="12"/>
                      <a:pt x="69" y="10"/>
                      <a:pt x="70" y="10"/>
                    </a:cubicBezTo>
                    <a:cubicBezTo>
                      <a:pt x="70" y="9"/>
                      <a:pt x="70" y="9"/>
                      <a:pt x="71" y="9"/>
                    </a:cubicBezTo>
                    <a:cubicBezTo>
                      <a:pt x="71" y="9"/>
                      <a:pt x="71" y="9"/>
                      <a:pt x="71" y="9"/>
                    </a:cubicBezTo>
                    <a:cubicBezTo>
                      <a:pt x="71" y="9"/>
                      <a:pt x="71" y="9"/>
                      <a:pt x="71" y="9"/>
                    </a:cubicBezTo>
                    <a:cubicBezTo>
                      <a:pt x="71" y="9"/>
                      <a:pt x="71" y="8"/>
                      <a:pt x="71" y="8"/>
                    </a:cubicBezTo>
                    <a:cubicBezTo>
                      <a:pt x="71" y="8"/>
                      <a:pt x="70" y="8"/>
                      <a:pt x="70" y="8"/>
                    </a:cubicBezTo>
                    <a:cubicBezTo>
                      <a:pt x="70" y="8"/>
                      <a:pt x="70" y="8"/>
                      <a:pt x="70" y="8"/>
                    </a:cubicBezTo>
                    <a:cubicBezTo>
                      <a:pt x="70" y="8"/>
                      <a:pt x="70" y="8"/>
                      <a:pt x="69" y="8"/>
                    </a:cubicBezTo>
                    <a:cubicBezTo>
                      <a:pt x="69" y="7"/>
                      <a:pt x="69" y="7"/>
                      <a:pt x="68" y="7"/>
                    </a:cubicBezTo>
                    <a:cubicBezTo>
                      <a:pt x="68" y="7"/>
                      <a:pt x="68" y="7"/>
                      <a:pt x="68" y="7"/>
                    </a:cubicBezTo>
                    <a:cubicBezTo>
                      <a:pt x="67" y="7"/>
                      <a:pt x="67" y="6"/>
                      <a:pt x="67" y="6"/>
                    </a:cubicBezTo>
                    <a:cubicBezTo>
                      <a:pt x="67" y="6"/>
                      <a:pt x="67" y="6"/>
                      <a:pt x="67" y="6"/>
                    </a:cubicBezTo>
                    <a:cubicBezTo>
                      <a:pt x="66" y="6"/>
                      <a:pt x="66" y="6"/>
                      <a:pt x="65" y="6"/>
                    </a:cubicBezTo>
                    <a:cubicBezTo>
                      <a:pt x="65" y="5"/>
                      <a:pt x="64" y="5"/>
                      <a:pt x="64" y="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1" name="Freeform 272">
                <a:extLst>
                  <a:ext uri="{FF2B5EF4-FFF2-40B4-BE49-F238E27FC236}">
                    <a16:creationId xmlns:a16="http://schemas.microsoft.com/office/drawing/2014/main" id="{3A3E0AE4-930F-49D0-AEE3-DDD3CDAAFCF5}"/>
                  </a:ext>
                </a:extLst>
              </p:cNvPr>
              <p:cNvSpPr>
                <a:spLocks/>
              </p:cNvSpPr>
              <p:nvPr/>
            </p:nvSpPr>
            <p:spPr bwMode="auto">
              <a:xfrm>
                <a:off x="6610142" y="3278224"/>
                <a:ext cx="250835" cy="157989"/>
              </a:xfrm>
              <a:custGeom>
                <a:avLst/>
                <a:gdLst>
                  <a:gd name="T0" fmla="*/ 13 w 100"/>
                  <a:gd name="T1" fmla="*/ 17 h 64"/>
                  <a:gd name="T2" fmla="*/ 5 w 100"/>
                  <a:gd name="T3" fmla="*/ 29 h 64"/>
                  <a:gd name="T4" fmla="*/ 0 w 100"/>
                  <a:gd name="T5" fmla="*/ 32 h 64"/>
                  <a:gd name="T6" fmla="*/ 1 w 100"/>
                  <a:gd name="T7" fmla="*/ 34 h 64"/>
                  <a:gd name="T8" fmla="*/ 7 w 100"/>
                  <a:gd name="T9" fmla="*/ 42 h 64"/>
                  <a:gd name="T10" fmla="*/ 9 w 100"/>
                  <a:gd name="T11" fmla="*/ 47 h 64"/>
                  <a:gd name="T12" fmla="*/ 11 w 100"/>
                  <a:gd name="T13" fmla="*/ 49 h 64"/>
                  <a:gd name="T14" fmla="*/ 22 w 100"/>
                  <a:gd name="T15" fmla="*/ 56 h 64"/>
                  <a:gd name="T16" fmla="*/ 23 w 100"/>
                  <a:gd name="T17" fmla="*/ 58 h 64"/>
                  <a:gd name="T18" fmla="*/ 24 w 100"/>
                  <a:gd name="T19" fmla="*/ 59 h 64"/>
                  <a:gd name="T20" fmla="*/ 25 w 100"/>
                  <a:gd name="T21" fmla="*/ 60 h 64"/>
                  <a:gd name="T22" fmla="*/ 26 w 100"/>
                  <a:gd name="T23" fmla="*/ 61 h 64"/>
                  <a:gd name="T24" fmla="*/ 28 w 100"/>
                  <a:gd name="T25" fmla="*/ 62 h 64"/>
                  <a:gd name="T26" fmla="*/ 39 w 100"/>
                  <a:gd name="T27" fmla="*/ 63 h 64"/>
                  <a:gd name="T28" fmla="*/ 52 w 100"/>
                  <a:gd name="T29" fmla="*/ 64 h 64"/>
                  <a:gd name="T30" fmla="*/ 71 w 100"/>
                  <a:gd name="T31" fmla="*/ 58 h 64"/>
                  <a:gd name="T32" fmla="*/ 83 w 100"/>
                  <a:gd name="T33" fmla="*/ 61 h 64"/>
                  <a:gd name="T34" fmla="*/ 84 w 100"/>
                  <a:gd name="T35" fmla="*/ 62 h 64"/>
                  <a:gd name="T36" fmla="*/ 85 w 100"/>
                  <a:gd name="T37" fmla="*/ 62 h 64"/>
                  <a:gd name="T38" fmla="*/ 87 w 100"/>
                  <a:gd name="T39" fmla="*/ 63 h 64"/>
                  <a:gd name="T40" fmla="*/ 88 w 100"/>
                  <a:gd name="T41" fmla="*/ 62 h 64"/>
                  <a:gd name="T42" fmla="*/ 94 w 100"/>
                  <a:gd name="T43" fmla="*/ 49 h 64"/>
                  <a:gd name="T44" fmla="*/ 99 w 100"/>
                  <a:gd name="T45" fmla="*/ 44 h 64"/>
                  <a:gd name="T46" fmla="*/ 99 w 100"/>
                  <a:gd name="T47" fmla="*/ 43 h 64"/>
                  <a:gd name="T48" fmla="*/ 97 w 100"/>
                  <a:gd name="T49" fmla="*/ 42 h 64"/>
                  <a:gd name="T50" fmla="*/ 97 w 100"/>
                  <a:gd name="T51" fmla="*/ 41 h 64"/>
                  <a:gd name="T52" fmla="*/ 96 w 100"/>
                  <a:gd name="T53" fmla="*/ 41 h 64"/>
                  <a:gd name="T54" fmla="*/ 90 w 100"/>
                  <a:gd name="T55" fmla="*/ 44 h 64"/>
                  <a:gd name="T56" fmla="*/ 84 w 100"/>
                  <a:gd name="T57" fmla="*/ 41 h 64"/>
                  <a:gd name="T58" fmla="*/ 85 w 100"/>
                  <a:gd name="T59" fmla="*/ 40 h 64"/>
                  <a:gd name="T60" fmla="*/ 84 w 100"/>
                  <a:gd name="T61" fmla="*/ 39 h 64"/>
                  <a:gd name="T62" fmla="*/ 83 w 100"/>
                  <a:gd name="T63" fmla="*/ 36 h 64"/>
                  <a:gd name="T64" fmla="*/ 82 w 100"/>
                  <a:gd name="T65" fmla="*/ 34 h 64"/>
                  <a:gd name="T66" fmla="*/ 83 w 100"/>
                  <a:gd name="T67" fmla="*/ 26 h 64"/>
                  <a:gd name="T68" fmla="*/ 76 w 100"/>
                  <a:gd name="T69" fmla="*/ 11 h 64"/>
                  <a:gd name="T70" fmla="*/ 75 w 100"/>
                  <a:gd name="T71" fmla="*/ 10 h 64"/>
                  <a:gd name="T72" fmla="*/ 74 w 100"/>
                  <a:gd name="T73" fmla="*/ 9 h 64"/>
                  <a:gd name="T74" fmla="*/ 73 w 100"/>
                  <a:gd name="T75" fmla="*/ 8 h 64"/>
                  <a:gd name="T76" fmla="*/ 72 w 100"/>
                  <a:gd name="T77" fmla="*/ 6 h 64"/>
                  <a:gd name="T78" fmla="*/ 71 w 100"/>
                  <a:gd name="T79" fmla="*/ 4 h 64"/>
                  <a:gd name="T80" fmla="*/ 70 w 100"/>
                  <a:gd name="T81" fmla="*/ 2 h 64"/>
                  <a:gd name="T82" fmla="*/ 69 w 100"/>
                  <a:gd name="T83" fmla="*/ 0 h 64"/>
                  <a:gd name="T84" fmla="*/ 68 w 100"/>
                  <a:gd name="T85" fmla="*/ 0 h 64"/>
                  <a:gd name="T86" fmla="*/ 66 w 100"/>
                  <a:gd name="T87" fmla="*/ 1 h 64"/>
                  <a:gd name="T88" fmla="*/ 65 w 100"/>
                  <a:gd name="T89" fmla="*/ 1 h 64"/>
                  <a:gd name="T90" fmla="*/ 58 w 100"/>
                  <a:gd name="T91" fmla="*/ 6 h 64"/>
                  <a:gd name="T92" fmla="*/ 53 w 100"/>
                  <a:gd name="T93" fmla="*/ 6 h 64"/>
                  <a:gd name="T94" fmla="*/ 40 w 100"/>
                  <a:gd name="T95" fmla="*/ 6 h 64"/>
                  <a:gd name="T96" fmla="*/ 29 w 100"/>
                  <a:gd name="T97" fmla="*/ 4 h 64"/>
                  <a:gd name="T98" fmla="*/ 27 w 100"/>
                  <a:gd name="T99" fmla="*/ 4 h 64"/>
                  <a:gd name="T100" fmla="*/ 26 w 100"/>
                  <a:gd name="T101" fmla="*/ 4 h 64"/>
                  <a:gd name="T102" fmla="*/ 26 w 100"/>
                  <a:gd name="T103" fmla="*/ 4 h 64"/>
                  <a:gd name="T104" fmla="*/ 25 w 100"/>
                  <a:gd name="T105" fmla="*/ 5 h 64"/>
                  <a:gd name="T106" fmla="*/ 24 w 100"/>
                  <a:gd name="T107" fmla="*/ 6 h 64"/>
                  <a:gd name="T108" fmla="*/ 17 w 100"/>
                  <a:gd name="T109"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 h="64">
                    <a:moveTo>
                      <a:pt x="17" y="11"/>
                    </a:moveTo>
                    <a:cubicBezTo>
                      <a:pt x="16" y="11"/>
                      <a:pt x="15" y="14"/>
                      <a:pt x="13" y="17"/>
                    </a:cubicBezTo>
                    <a:cubicBezTo>
                      <a:pt x="11" y="21"/>
                      <a:pt x="9" y="26"/>
                      <a:pt x="6" y="28"/>
                    </a:cubicBezTo>
                    <a:cubicBezTo>
                      <a:pt x="6" y="28"/>
                      <a:pt x="5" y="29"/>
                      <a:pt x="5" y="29"/>
                    </a:cubicBezTo>
                    <a:cubicBezTo>
                      <a:pt x="4" y="30"/>
                      <a:pt x="2" y="31"/>
                      <a:pt x="1" y="32"/>
                    </a:cubicBezTo>
                    <a:cubicBezTo>
                      <a:pt x="1" y="32"/>
                      <a:pt x="0" y="32"/>
                      <a:pt x="0" y="32"/>
                    </a:cubicBezTo>
                    <a:cubicBezTo>
                      <a:pt x="0" y="33"/>
                      <a:pt x="0" y="33"/>
                      <a:pt x="0" y="33"/>
                    </a:cubicBezTo>
                    <a:cubicBezTo>
                      <a:pt x="0" y="33"/>
                      <a:pt x="1" y="34"/>
                      <a:pt x="1" y="34"/>
                    </a:cubicBezTo>
                    <a:cubicBezTo>
                      <a:pt x="3" y="36"/>
                      <a:pt x="4" y="37"/>
                      <a:pt x="4" y="39"/>
                    </a:cubicBezTo>
                    <a:cubicBezTo>
                      <a:pt x="4" y="40"/>
                      <a:pt x="4" y="42"/>
                      <a:pt x="7" y="42"/>
                    </a:cubicBezTo>
                    <a:cubicBezTo>
                      <a:pt x="7" y="42"/>
                      <a:pt x="8" y="42"/>
                      <a:pt x="8" y="43"/>
                    </a:cubicBezTo>
                    <a:cubicBezTo>
                      <a:pt x="9" y="43"/>
                      <a:pt x="9" y="45"/>
                      <a:pt x="9" y="47"/>
                    </a:cubicBezTo>
                    <a:cubicBezTo>
                      <a:pt x="9" y="47"/>
                      <a:pt x="8" y="49"/>
                      <a:pt x="9" y="49"/>
                    </a:cubicBezTo>
                    <a:cubicBezTo>
                      <a:pt x="9" y="49"/>
                      <a:pt x="10" y="49"/>
                      <a:pt x="11" y="49"/>
                    </a:cubicBezTo>
                    <a:cubicBezTo>
                      <a:pt x="17" y="50"/>
                      <a:pt x="22" y="51"/>
                      <a:pt x="22" y="54"/>
                    </a:cubicBezTo>
                    <a:cubicBezTo>
                      <a:pt x="22" y="54"/>
                      <a:pt x="22" y="55"/>
                      <a:pt x="22" y="56"/>
                    </a:cubicBezTo>
                    <a:cubicBezTo>
                      <a:pt x="22" y="56"/>
                      <a:pt x="22" y="57"/>
                      <a:pt x="22" y="58"/>
                    </a:cubicBezTo>
                    <a:cubicBezTo>
                      <a:pt x="22" y="58"/>
                      <a:pt x="23" y="58"/>
                      <a:pt x="23" y="58"/>
                    </a:cubicBezTo>
                    <a:cubicBezTo>
                      <a:pt x="23" y="58"/>
                      <a:pt x="23" y="58"/>
                      <a:pt x="23" y="58"/>
                    </a:cubicBezTo>
                    <a:cubicBezTo>
                      <a:pt x="23" y="58"/>
                      <a:pt x="24" y="58"/>
                      <a:pt x="24" y="59"/>
                    </a:cubicBezTo>
                    <a:cubicBezTo>
                      <a:pt x="24" y="59"/>
                      <a:pt x="24" y="59"/>
                      <a:pt x="24" y="59"/>
                    </a:cubicBezTo>
                    <a:cubicBezTo>
                      <a:pt x="25" y="59"/>
                      <a:pt x="25" y="59"/>
                      <a:pt x="25" y="60"/>
                    </a:cubicBezTo>
                    <a:cubicBezTo>
                      <a:pt x="25" y="60"/>
                      <a:pt x="25" y="60"/>
                      <a:pt x="25" y="60"/>
                    </a:cubicBezTo>
                    <a:cubicBezTo>
                      <a:pt x="26" y="60"/>
                      <a:pt x="26" y="60"/>
                      <a:pt x="26" y="61"/>
                    </a:cubicBezTo>
                    <a:cubicBezTo>
                      <a:pt x="27" y="61"/>
                      <a:pt x="27" y="62"/>
                      <a:pt x="28" y="62"/>
                    </a:cubicBezTo>
                    <a:cubicBezTo>
                      <a:pt x="28" y="62"/>
                      <a:pt x="28" y="62"/>
                      <a:pt x="28" y="62"/>
                    </a:cubicBezTo>
                    <a:cubicBezTo>
                      <a:pt x="29" y="62"/>
                      <a:pt x="31" y="62"/>
                      <a:pt x="33" y="62"/>
                    </a:cubicBezTo>
                    <a:cubicBezTo>
                      <a:pt x="36" y="63"/>
                      <a:pt x="39" y="63"/>
                      <a:pt x="39" y="63"/>
                    </a:cubicBezTo>
                    <a:cubicBezTo>
                      <a:pt x="40" y="63"/>
                      <a:pt x="41" y="63"/>
                      <a:pt x="42" y="63"/>
                    </a:cubicBezTo>
                    <a:cubicBezTo>
                      <a:pt x="45" y="63"/>
                      <a:pt x="50" y="63"/>
                      <a:pt x="52" y="64"/>
                    </a:cubicBezTo>
                    <a:cubicBezTo>
                      <a:pt x="54" y="64"/>
                      <a:pt x="57" y="63"/>
                      <a:pt x="59" y="60"/>
                    </a:cubicBezTo>
                    <a:cubicBezTo>
                      <a:pt x="62" y="58"/>
                      <a:pt x="70" y="58"/>
                      <a:pt x="71" y="58"/>
                    </a:cubicBezTo>
                    <a:cubicBezTo>
                      <a:pt x="72" y="58"/>
                      <a:pt x="72" y="58"/>
                      <a:pt x="73" y="58"/>
                    </a:cubicBezTo>
                    <a:cubicBezTo>
                      <a:pt x="77" y="58"/>
                      <a:pt x="82" y="59"/>
                      <a:pt x="83" y="61"/>
                    </a:cubicBezTo>
                    <a:cubicBezTo>
                      <a:pt x="83" y="61"/>
                      <a:pt x="83" y="61"/>
                      <a:pt x="83" y="61"/>
                    </a:cubicBezTo>
                    <a:cubicBezTo>
                      <a:pt x="83" y="61"/>
                      <a:pt x="83" y="61"/>
                      <a:pt x="84" y="62"/>
                    </a:cubicBezTo>
                    <a:cubicBezTo>
                      <a:pt x="84" y="62"/>
                      <a:pt x="84" y="62"/>
                      <a:pt x="84" y="62"/>
                    </a:cubicBezTo>
                    <a:cubicBezTo>
                      <a:pt x="85" y="62"/>
                      <a:pt x="85" y="62"/>
                      <a:pt x="85" y="62"/>
                    </a:cubicBezTo>
                    <a:cubicBezTo>
                      <a:pt x="85" y="62"/>
                      <a:pt x="86" y="63"/>
                      <a:pt x="86" y="63"/>
                    </a:cubicBezTo>
                    <a:cubicBezTo>
                      <a:pt x="86" y="63"/>
                      <a:pt x="87" y="63"/>
                      <a:pt x="87" y="63"/>
                    </a:cubicBezTo>
                    <a:cubicBezTo>
                      <a:pt x="87" y="63"/>
                      <a:pt x="88" y="63"/>
                      <a:pt x="88" y="63"/>
                    </a:cubicBezTo>
                    <a:cubicBezTo>
                      <a:pt x="88" y="63"/>
                      <a:pt x="88" y="62"/>
                      <a:pt x="88" y="62"/>
                    </a:cubicBezTo>
                    <a:cubicBezTo>
                      <a:pt x="88" y="61"/>
                      <a:pt x="88" y="60"/>
                      <a:pt x="88" y="59"/>
                    </a:cubicBezTo>
                    <a:cubicBezTo>
                      <a:pt x="88" y="55"/>
                      <a:pt x="90" y="49"/>
                      <a:pt x="94" y="49"/>
                    </a:cubicBezTo>
                    <a:cubicBezTo>
                      <a:pt x="95" y="49"/>
                      <a:pt x="95" y="49"/>
                      <a:pt x="95" y="49"/>
                    </a:cubicBezTo>
                    <a:cubicBezTo>
                      <a:pt x="98" y="48"/>
                      <a:pt x="100" y="48"/>
                      <a:pt x="99" y="44"/>
                    </a:cubicBezTo>
                    <a:cubicBezTo>
                      <a:pt x="99" y="44"/>
                      <a:pt x="99" y="44"/>
                      <a:pt x="99" y="43"/>
                    </a:cubicBezTo>
                    <a:cubicBezTo>
                      <a:pt x="99" y="43"/>
                      <a:pt x="99" y="43"/>
                      <a:pt x="99" y="43"/>
                    </a:cubicBezTo>
                    <a:cubicBezTo>
                      <a:pt x="98" y="43"/>
                      <a:pt x="98" y="42"/>
                      <a:pt x="98" y="42"/>
                    </a:cubicBezTo>
                    <a:cubicBezTo>
                      <a:pt x="98" y="42"/>
                      <a:pt x="98" y="42"/>
                      <a:pt x="97" y="42"/>
                    </a:cubicBezTo>
                    <a:cubicBezTo>
                      <a:pt x="97" y="42"/>
                      <a:pt x="97" y="42"/>
                      <a:pt x="97" y="42"/>
                    </a:cubicBezTo>
                    <a:cubicBezTo>
                      <a:pt x="97" y="42"/>
                      <a:pt x="97" y="41"/>
                      <a:pt x="97" y="41"/>
                    </a:cubicBezTo>
                    <a:cubicBezTo>
                      <a:pt x="96" y="41"/>
                      <a:pt x="96" y="41"/>
                      <a:pt x="96" y="41"/>
                    </a:cubicBezTo>
                    <a:cubicBezTo>
                      <a:pt x="96" y="41"/>
                      <a:pt x="96" y="41"/>
                      <a:pt x="96" y="41"/>
                    </a:cubicBezTo>
                    <a:cubicBezTo>
                      <a:pt x="96" y="41"/>
                      <a:pt x="94" y="42"/>
                      <a:pt x="93" y="42"/>
                    </a:cubicBezTo>
                    <a:cubicBezTo>
                      <a:pt x="92" y="43"/>
                      <a:pt x="91" y="44"/>
                      <a:pt x="90" y="44"/>
                    </a:cubicBezTo>
                    <a:cubicBezTo>
                      <a:pt x="88" y="44"/>
                      <a:pt x="85" y="43"/>
                      <a:pt x="85" y="41"/>
                    </a:cubicBezTo>
                    <a:cubicBezTo>
                      <a:pt x="84" y="41"/>
                      <a:pt x="84" y="41"/>
                      <a:pt x="84" y="41"/>
                    </a:cubicBezTo>
                    <a:cubicBezTo>
                      <a:pt x="84" y="40"/>
                      <a:pt x="84" y="40"/>
                      <a:pt x="84" y="40"/>
                    </a:cubicBezTo>
                    <a:cubicBezTo>
                      <a:pt x="85" y="40"/>
                      <a:pt x="85" y="40"/>
                      <a:pt x="85" y="40"/>
                    </a:cubicBezTo>
                    <a:cubicBezTo>
                      <a:pt x="84" y="40"/>
                      <a:pt x="84" y="39"/>
                      <a:pt x="84" y="39"/>
                    </a:cubicBezTo>
                    <a:cubicBezTo>
                      <a:pt x="84" y="39"/>
                      <a:pt x="84" y="39"/>
                      <a:pt x="84" y="39"/>
                    </a:cubicBezTo>
                    <a:cubicBezTo>
                      <a:pt x="83" y="38"/>
                      <a:pt x="83" y="38"/>
                      <a:pt x="83" y="37"/>
                    </a:cubicBezTo>
                    <a:cubicBezTo>
                      <a:pt x="83" y="37"/>
                      <a:pt x="83" y="37"/>
                      <a:pt x="83" y="36"/>
                    </a:cubicBezTo>
                    <a:cubicBezTo>
                      <a:pt x="83" y="36"/>
                      <a:pt x="82" y="35"/>
                      <a:pt x="82" y="35"/>
                    </a:cubicBezTo>
                    <a:cubicBezTo>
                      <a:pt x="82" y="35"/>
                      <a:pt x="82" y="34"/>
                      <a:pt x="82" y="34"/>
                    </a:cubicBezTo>
                    <a:cubicBezTo>
                      <a:pt x="82" y="33"/>
                      <a:pt x="82" y="33"/>
                      <a:pt x="82" y="32"/>
                    </a:cubicBezTo>
                    <a:cubicBezTo>
                      <a:pt x="82" y="31"/>
                      <a:pt x="82" y="28"/>
                      <a:pt x="83" y="26"/>
                    </a:cubicBezTo>
                    <a:cubicBezTo>
                      <a:pt x="85" y="25"/>
                      <a:pt x="80" y="17"/>
                      <a:pt x="76" y="12"/>
                    </a:cubicBezTo>
                    <a:cubicBezTo>
                      <a:pt x="76" y="12"/>
                      <a:pt x="76" y="12"/>
                      <a:pt x="76" y="11"/>
                    </a:cubicBezTo>
                    <a:cubicBezTo>
                      <a:pt x="75" y="11"/>
                      <a:pt x="75" y="11"/>
                      <a:pt x="75" y="11"/>
                    </a:cubicBezTo>
                    <a:cubicBezTo>
                      <a:pt x="75" y="11"/>
                      <a:pt x="75" y="11"/>
                      <a:pt x="75" y="10"/>
                    </a:cubicBezTo>
                    <a:cubicBezTo>
                      <a:pt x="75" y="10"/>
                      <a:pt x="75" y="10"/>
                      <a:pt x="74" y="10"/>
                    </a:cubicBezTo>
                    <a:cubicBezTo>
                      <a:pt x="74" y="9"/>
                      <a:pt x="74" y="9"/>
                      <a:pt x="74" y="9"/>
                    </a:cubicBezTo>
                    <a:cubicBezTo>
                      <a:pt x="74" y="9"/>
                      <a:pt x="74" y="9"/>
                      <a:pt x="74" y="8"/>
                    </a:cubicBezTo>
                    <a:cubicBezTo>
                      <a:pt x="73" y="8"/>
                      <a:pt x="73" y="8"/>
                      <a:pt x="73" y="8"/>
                    </a:cubicBezTo>
                    <a:cubicBezTo>
                      <a:pt x="73" y="7"/>
                      <a:pt x="73" y="7"/>
                      <a:pt x="73" y="7"/>
                    </a:cubicBezTo>
                    <a:cubicBezTo>
                      <a:pt x="73" y="6"/>
                      <a:pt x="72" y="6"/>
                      <a:pt x="72" y="6"/>
                    </a:cubicBezTo>
                    <a:cubicBezTo>
                      <a:pt x="72" y="6"/>
                      <a:pt x="72" y="5"/>
                      <a:pt x="72" y="5"/>
                    </a:cubicBezTo>
                    <a:cubicBezTo>
                      <a:pt x="71" y="5"/>
                      <a:pt x="71" y="4"/>
                      <a:pt x="71" y="4"/>
                    </a:cubicBezTo>
                    <a:cubicBezTo>
                      <a:pt x="71" y="4"/>
                      <a:pt x="71" y="3"/>
                      <a:pt x="70" y="3"/>
                    </a:cubicBezTo>
                    <a:cubicBezTo>
                      <a:pt x="70" y="2"/>
                      <a:pt x="70" y="2"/>
                      <a:pt x="70" y="2"/>
                    </a:cubicBezTo>
                    <a:cubicBezTo>
                      <a:pt x="70" y="1"/>
                      <a:pt x="69" y="1"/>
                      <a:pt x="69" y="0"/>
                    </a:cubicBezTo>
                    <a:cubicBezTo>
                      <a:pt x="69" y="0"/>
                      <a:pt x="69" y="0"/>
                      <a:pt x="69" y="0"/>
                    </a:cubicBezTo>
                    <a:cubicBezTo>
                      <a:pt x="69" y="0"/>
                      <a:pt x="69" y="0"/>
                      <a:pt x="69" y="0"/>
                    </a:cubicBezTo>
                    <a:cubicBezTo>
                      <a:pt x="68" y="0"/>
                      <a:pt x="68" y="0"/>
                      <a:pt x="68" y="0"/>
                    </a:cubicBezTo>
                    <a:cubicBezTo>
                      <a:pt x="68" y="0"/>
                      <a:pt x="68" y="0"/>
                      <a:pt x="67" y="0"/>
                    </a:cubicBezTo>
                    <a:cubicBezTo>
                      <a:pt x="67" y="1"/>
                      <a:pt x="66" y="1"/>
                      <a:pt x="66" y="1"/>
                    </a:cubicBezTo>
                    <a:cubicBezTo>
                      <a:pt x="66" y="1"/>
                      <a:pt x="66" y="1"/>
                      <a:pt x="66" y="1"/>
                    </a:cubicBezTo>
                    <a:cubicBezTo>
                      <a:pt x="66" y="1"/>
                      <a:pt x="65" y="1"/>
                      <a:pt x="65" y="1"/>
                    </a:cubicBezTo>
                    <a:cubicBezTo>
                      <a:pt x="65" y="1"/>
                      <a:pt x="65" y="2"/>
                      <a:pt x="65" y="2"/>
                    </a:cubicBezTo>
                    <a:cubicBezTo>
                      <a:pt x="64" y="4"/>
                      <a:pt x="60" y="6"/>
                      <a:pt x="58" y="6"/>
                    </a:cubicBezTo>
                    <a:cubicBezTo>
                      <a:pt x="57" y="6"/>
                      <a:pt x="56" y="5"/>
                      <a:pt x="56" y="5"/>
                    </a:cubicBezTo>
                    <a:cubicBezTo>
                      <a:pt x="55" y="5"/>
                      <a:pt x="53" y="5"/>
                      <a:pt x="53" y="6"/>
                    </a:cubicBezTo>
                    <a:cubicBezTo>
                      <a:pt x="51" y="8"/>
                      <a:pt x="48" y="9"/>
                      <a:pt x="46" y="7"/>
                    </a:cubicBezTo>
                    <a:cubicBezTo>
                      <a:pt x="45" y="6"/>
                      <a:pt x="42" y="6"/>
                      <a:pt x="40" y="6"/>
                    </a:cubicBezTo>
                    <a:cubicBezTo>
                      <a:pt x="39" y="6"/>
                      <a:pt x="36" y="5"/>
                      <a:pt x="34" y="4"/>
                    </a:cubicBezTo>
                    <a:cubicBezTo>
                      <a:pt x="32" y="4"/>
                      <a:pt x="30" y="4"/>
                      <a:pt x="29" y="4"/>
                    </a:cubicBezTo>
                    <a:cubicBezTo>
                      <a:pt x="29" y="4"/>
                      <a:pt x="28" y="4"/>
                      <a:pt x="28" y="4"/>
                    </a:cubicBezTo>
                    <a:cubicBezTo>
                      <a:pt x="28" y="4"/>
                      <a:pt x="27" y="4"/>
                      <a:pt x="27" y="4"/>
                    </a:cubicBezTo>
                    <a:cubicBezTo>
                      <a:pt x="27" y="4"/>
                      <a:pt x="26" y="4"/>
                      <a:pt x="26" y="4"/>
                    </a:cubicBezTo>
                    <a:cubicBezTo>
                      <a:pt x="26" y="4"/>
                      <a:pt x="26" y="4"/>
                      <a:pt x="26" y="4"/>
                    </a:cubicBezTo>
                    <a:cubicBezTo>
                      <a:pt x="26" y="4"/>
                      <a:pt x="26" y="4"/>
                      <a:pt x="26" y="4"/>
                    </a:cubicBezTo>
                    <a:cubicBezTo>
                      <a:pt x="26" y="4"/>
                      <a:pt x="26" y="4"/>
                      <a:pt x="26" y="4"/>
                    </a:cubicBezTo>
                    <a:cubicBezTo>
                      <a:pt x="26" y="4"/>
                      <a:pt x="25" y="5"/>
                      <a:pt x="25" y="5"/>
                    </a:cubicBezTo>
                    <a:cubicBezTo>
                      <a:pt x="25" y="5"/>
                      <a:pt x="25" y="5"/>
                      <a:pt x="25" y="5"/>
                    </a:cubicBezTo>
                    <a:cubicBezTo>
                      <a:pt x="25" y="5"/>
                      <a:pt x="25" y="5"/>
                      <a:pt x="25" y="5"/>
                    </a:cubicBezTo>
                    <a:cubicBezTo>
                      <a:pt x="25" y="6"/>
                      <a:pt x="24" y="6"/>
                      <a:pt x="24" y="6"/>
                    </a:cubicBezTo>
                    <a:cubicBezTo>
                      <a:pt x="23" y="7"/>
                      <a:pt x="21" y="8"/>
                      <a:pt x="19" y="9"/>
                    </a:cubicBezTo>
                    <a:cubicBezTo>
                      <a:pt x="18" y="10"/>
                      <a:pt x="17" y="11"/>
                      <a:pt x="17" y="1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2" name="Freeform 274">
                <a:extLst>
                  <a:ext uri="{FF2B5EF4-FFF2-40B4-BE49-F238E27FC236}">
                    <a16:creationId xmlns:a16="http://schemas.microsoft.com/office/drawing/2014/main" id="{C73CE691-5224-484C-978E-FAFFC99B4E2F}"/>
                  </a:ext>
                </a:extLst>
              </p:cNvPr>
              <p:cNvSpPr>
                <a:spLocks/>
              </p:cNvSpPr>
              <p:nvPr/>
            </p:nvSpPr>
            <p:spPr bwMode="auto">
              <a:xfrm>
                <a:off x="6439425" y="3033380"/>
                <a:ext cx="265810" cy="209652"/>
              </a:xfrm>
              <a:custGeom>
                <a:avLst/>
                <a:gdLst>
                  <a:gd name="T0" fmla="*/ 102 w 106"/>
                  <a:gd name="T1" fmla="*/ 23 h 85"/>
                  <a:gd name="T2" fmla="*/ 100 w 106"/>
                  <a:gd name="T3" fmla="*/ 13 h 85"/>
                  <a:gd name="T4" fmla="*/ 99 w 106"/>
                  <a:gd name="T5" fmla="*/ 11 h 85"/>
                  <a:gd name="T6" fmla="*/ 98 w 106"/>
                  <a:gd name="T7" fmla="*/ 10 h 85"/>
                  <a:gd name="T8" fmla="*/ 96 w 106"/>
                  <a:gd name="T9" fmla="*/ 9 h 85"/>
                  <a:gd name="T10" fmla="*/ 92 w 106"/>
                  <a:gd name="T11" fmla="*/ 8 h 85"/>
                  <a:gd name="T12" fmla="*/ 89 w 106"/>
                  <a:gd name="T13" fmla="*/ 8 h 85"/>
                  <a:gd name="T14" fmla="*/ 62 w 106"/>
                  <a:gd name="T15" fmla="*/ 7 h 85"/>
                  <a:gd name="T16" fmla="*/ 60 w 106"/>
                  <a:gd name="T17" fmla="*/ 6 h 85"/>
                  <a:gd name="T18" fmla="*/ 58 w 106"/>
                  <a:gd name="T19" fmla="*/ 5 h 85"/>
                  <a:gd name="T20" fmla="*/ 45 w 106"/>
                  <a:gd name="T21" fmla="*/ 0 h 85"/>
                  <a:gd name="T22" fmla="*/ 9 w 106"/>
                  <a:gd name="T23" fmla="*/ 12 h 85"/>
                  <a:gd name="T24" fmla="*/ 1 w 106"/>
                  <a:gd name="T25" fmla="*/ 17 h 85"/>
                  <a:gd name="T26" fmla="*/ 2 w 106"/>
                  <a:gd name="T27" fmla="*/ 19 h 85"/>
                  <a:gd name="T28" fmla="*/ 2 w 106"/>
                  <a:gd name="T29" fmla="*/ 21 h 85"/>
                  <a:gd name="T30" fmla="*/ 2 w 106"/>
                  <a:gd name="T31" fmla="*/ 24 h 85"/>
                  <a:gd name="T32" fmla="*/ 2 w 106"/>
                  <a:gd name="T33" fmla="*/ 27 h 85"/>
                  <a:gd name="T34" fmla="*/ 0 w 106"/>
                  <a:gd name="T35" fmla="*/ 31 h 85"/>
                  <a:gd name="T36" fmla="*/ 5 w 106"/>
                  <a:gd name="T37" fmla="*/ 40 h 85"/>
                  <a:gd name="T38" fmla="*/ 9 w 106"/>
                  <a:gd name="T39" fmla="*/ 54 h 85"/>
                  <a:gd name="T40" fmla="*/ 9 w 106"/>
                  <a:gd name="T41" fmla="*/ 55 h 85"/>
                  <a:gd name="T42" fmla="*/ 9 w 106"/>
                  <a:gd name="T43" fmla="*/ 58 h 85"/>
                  <a:gd name="T44" fmla="*/ 12 w 106"/>
                  <a:gd name="T45" fmla="*/ 60 h 85"/>
                  <a:gd name="T46" fmla="*/ 23 w 106"/>
                  <a:gd name="T47" fmla="*/ 67 h 85"/>
                  <a:gd name="T48" fmla="*/ 30 w 106"/>
                  <a:gd name="T49" fmla="*/ 67 h 85"/>
                  <a:gd name="T50" fmla="*/ 38 w 106"/>
                  <a:gd name="T51" fmla="*/ 72 h 85"/>
                  <a:gd name="T52" fmla="*/ 45 w 106"/>
                  <a:gd name="T53" fmla="*/ 74 h 85"/>
                  <a:gd name="T54" fmla="*/ 49 w 106"/>
                  <a:gd name="T55" fmla="*/ 80 h 85"/>
                  <a:gd name="T56" fmla="*/ 51 w 106"/>
                  <a:gd name="T57" fmla="*/ 81 h 85"/>
                  <a:gd name="T58" fmla="*/ 66 w 106"/>
                  <a:gd name="T59" fmla="*/ 81 h 85"/>
                  <a:gd name="T60" fmla="*/ 76 w 106"/>
                  <a:gd name="T61" fmla="*/ 82 h 85"/>
                  <a:gd name="T62" fmla="*/ 85 w 106"/>
                  <a:gd name="T63" fmla="*/ 84 h 85"/>
                  <a:gd name="T64" fmla="*/ 86 w 106"/>
                  <a:gd name="T65" fmla="*/ 84 h 85"/>
                  <a:gd name="T66" fmla="*/ 86 w 106"/>
                  <a:gd name="T67" fmla="*/ 85 h 85"/>
                  <a:gd name="T68" fmla="*/ 88 w 106"/>
                  <a:gd name="T69" fmla="*/ 85 h 85"/>
                  <a:gd name="T70" fmla="*/ 90 w 106"/>
                  <a:gd name="T71" fmla="*/ 85 h 85"/>
                  <a:gd name="T72" fmla="*/ 90 w 106"/>
                  <a:gd name="T73" fmla="*/ 79 h 85"/>
                  <a:gd name="T74" fmla="*/ 100 w 106"/>
                  <a:gd name="T75" fmla="*/ 68 h 85"/>
                  <a:gd name="T76" fmla="*/ 101 w 106"/>
                  <a:gd name="T77" fmla="*/ 54 h 85"/>
                  <a:gd name="T78" fmla="*/ 100 w 106"/>
                  <a:gd name="T79" fmla="*/ 51 h 85"/>
                  <a:gd name="T80" fmla="*/ 100 w 106"/>
                  <a:gd name="T81" fmla="*/ 51 h 85"/>
                  <a:gd name="T82" fmla="*/ 100 w 106"/>
                  <a:gd name="T83" fmla="*/ 50 h 85"/>
                  <a:gd name="T84" fmla="*/ 99 w 106"/>
                  <a:gd name="T85" fmla="*/ 48 h 85"/>
                  <a:gd name="T86" fmla="*/ 99 w 106"/>
                  <a:gd name="T87" fmla="*/ 48 h 85"/>
                  <a:gd name="T88" fmla="*/ 99 w 106"/>
                  <a:gd name="T89" fmla="*/ 45 h 85"/>
                  <a:gd name="T90" fmla="*/ 100 w 106"/>
                  <a:gd name="T91" fmla="*/ 43 h 85"/>
                  <a:gd name="T92" fmla="*/ 96 w 106"/>
                  <a:gd name="T93"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5">
                    <a:moveTo>
                      <a:pt x="103" y="31"/>
                    </a:moveTo>
                    <a:cubicBezTo>
                      <a:pt x="103" y="31"/>
                      <a:pt x="104" y="30"/>
                      <a:pt x="104" y="29"/>
                    </a:cubicBezTo>
                    <a:cubicBezTo>
                      <a:pt x="104" y="27"/>
                      <a:pt x="103" y="24"/>
                      <a:pt x="102" y="23"/>
                    </a:cubicBezTo>
                    <a:cubicBezTo>
                      <a:pt x="100" y="21"/>
                      <a:pt x="99" y="17"/>
                      <a:pt x="100" y="13"/>
                    </a:cubicBezTo>
                    <a:cubicBezTo>
                      <a:pt x="100" y="13"/>
                      <a:pt x="100" y="13"/>
                      <a:pt x="100" y="13"/>
                    </a:cubicBezTo>
                    <a:cubicBezTo>
                      <a:pt x="100" y="13"/>
                      <a:pt x="100" y="13"/>
                      <a:pt x="100" y="13"/>
                    </a:cubicBezTo>
                    <a:cubicBezTo>
                      <a:pt x="100" y="13"/>
                      <a:pt x="100" y="12"/>
                      <a:pt x="100" y="12"/>
                    </a:cubicBezTo>
                    <a:cubicBezTo>
                      <a:pt x="100" y="12"/>
                      <a:pt x="100" y="12"/>
                      <a:pt x="100" y="12"/>
                    </a:cubicBezTo>
                    <a:cubicBezTo>
                      <a:pt x="100" y="12"/>
                      <a:pt x="99" y="11"/>
                      <a:pt x="99" y="11"/>
                    </a:cubicBezTo>
                    <a:cubicBezTo>
                      <a:pt x="99" y="11"/>
                      <a:pt x="99" y="11"/>
                      <a:pt x="99" y="11"/>
                    </a:cubicBezTo>
                    <a:cubicBezTo>
                      <a:pt x="99" y="11"/>
                      <a:pt x="98" y="11"/>
                      <a:pt x="98" y="10"/>
                    </a:cubicBezTo>
                    <a:cubicBezTo>
                      <a:pt x="98" y="10"/>
                      <a:pt x="98" y="10"/>
                      <a:pt x="98" y="10"/>
                    </a:cubicBezTo>
                    <a:cubicBezTo>
                      <a:pt x="98" y="10"/>
                      <a:pt x="97" y="10"/>
                      <a:pt x="97" y="10"/>
                    </a:cubicBezTo>
                    <a:cubicBezTo>
                      <a:pt x="97" y="10"/>
                      <a:pt x="97" y="10"/>
                      <a:pt x="96" y="10"/>
                    </a:cubicBezTo>
                    <a:cubicBezTo>
                      <a:pt x="96" y="10"/>
                      <a:pt x="96" y="9"/>
                      <a:pt x="96" y="9"/>
                    </a:cubicBezTo>
                    <a:cubicBezTo>
                      <a:pt x="95" y="9"/>
                      <a:pt x="94" y="9"/>
                      <a:pt x="93" y="8"/>
                    </a:cubicBezTo>
                    <a:cubicBezTo>
                      <a:pt x="93" y="8"/>
                      <a:pt x="93" y="8"/>
                      <a:pt x="93" y="8"/>
                    </a:cubicBezTo>
                    <a:cubicBezTo>
                      <a:pt x="92" y="8"/>
                      <a:pt x="92" y="8"/>
                      <a:pt x="92" y="8"/>
                    </a:cubicBezTo>
                    <a:cubicBezTo>
                      <a:pt x="92" y="8"/>
                      <a:pt x="92" y="8"/>
                      <a:pt x="92" y="8"/>
                    </a:cubicBezTo>
                    <a:cubicBezTo>
                      <a:pt x="91" y="8"/>
                      <a:pt x="91" y="8"/>
                      <a:pt x="91" y="8"/>
                    </a:cubicBezTo>
                    <a:cubicBezTo>
                      <a:pt x="90" y="8"/>
                      <a:pt x="90" y="8"/>
                      <a:pt x="89" y="8"/>
                    </a:cubicBezTo>
                    <a:cubicBezTo>
                      <a:pt x="88" y="8"/>
                      <a:pt x="88" y="8"/>
                      <a:pt x="88" y="8"/>
                    </a:cubicBezTo>
                    <a:cubicBezTo>
                      <a:pt x="87" y="8"/>
                      <a:pt x="86" y="8"/>
                      <a:pt x="84" y="8"/>
                    </a:cubicBezTo>
                    <a:cubicBezTo>
                      <a:pt x="76" y="8"/>
                      <a:pt x="64" y="7"/>
                      <a:pt x="62" y="7"/>
                    </a:cubicBezTo>
                    <a:cubicBezTo>
                      <a:pt x="62" y="6"/>
                      <a:pt x="62" y="6"/>
                      <a:pt x="61" y="6"/>
                    </a:cubicBezTo>
                    <a:cubicBezTo>
                      <a:pt x="61" y="6"/>
                      <a:pt x="61" y="6"/>
                      <a:pt x="61" y="6"/>
                    </a:cubicBezTo>
                    <a:cubicBezTo>
                      <a:pt x="61" y="6"/>
                      <a:pt x="60" y="6"/>
                      <a:pt x="60" y="6"/>
                    </a:cubicBezTo>
                    <a:cubicBezTo>
                      <a:pt x="60" y="6"/>
                      <a:pt x="60" y="5"/>
                      <a:pt x="59" y="5"/>
                    </a:cubicBezTo>
                    <a:cubicBezTo>
                      <a:pt x="59" y="5"/>
                      <a:pt x="59" y="5"/>
                      <a:pt x="59" y="5"/>
                    </a:cubicBezTo>
                    <a:cubicBezTo>
                      <a:pt x="58" y="5"/>
                      <a:pt x="58" y="5"/>
                      <a:pt x="58" y="5"/>
                    </a:cubicBezTo>
                    <a:cubicBezTo>
                      <a:pt x="58" y="5"/>
                      <a:pt x="57" y="5"/>
                      <a:pt x="57" y="5"/>
                    </a:cubicBezTo>
                    <a:cubicBezTo>
                      <a:pt x="56" y="7"/>
                      <a:pt x="54" y="8"/>
                      <a:pt x="51" y="8"/>
                    </a:cubicBezTo>
                    <a:cubicBezTo>
                      <a:pt x="45" y="8"/>
                      <a:pt x="45" y="3"/>
                      <a:pt x="45" y="0"/>
                    </a:cubicBezTo>
                    <a:cubicBezTo>
                      <a:pt x="44" y="0"/>
                      <a:pt x="44" y="0"/>
                      <a:pt x="44" y="0"/>
                    </a:cubicBezTo>
                    <a:cubicBezTo>
                      <a:pt x="39" y="0"/>
                      <a:pt x="26" y="3"/>
                      <a:pt x="22" y="7"/>
                    </a:cubicBezTo>
                    <a:cubicBezTo>
                      <a:pt x="18" y="11"/>
                      <a:pt x="13" y="11"/>
                      <a:pt x="9" y="12"/>
                    </a:cubicBezTo>
                    <a:cubicBezTo>
                      <a:pt x="7" y="12"/>
                      <a:pt x="5" y="12"/>
                      <a:pt x="4" y="13"/>
                    </a:cubicBezTo>
                    <a:cubicBezTo>
                      <a:pt x="4" y="15"/>
                      <a:pt x="3" y="16"/>
                      <a:pt x="1" y="16"/>
                    </a:cubicBezTo>
                    <a:cubicBezTo>
                      <a:pt x="1" y="17"/>
                      <a:pt x="1" y="17"/>
                      <a:pt x="1" y="17"/>
                    </a:cubicBezTo>
                    <a:cubicBezTo>
                      <a:pt x="1" y="17"/>
                      <a:pt x="1" y="17"/>
                      <a:pt x="2" y="17"/>
                    </a:cubicBezTo>
                    <a:cubicBezTo>
                      <a:pt x="2" y="18"/>
                      <a:pt x="2" y="18"/>
                      <a:pt x="2" y="18"/>
                    </a:cubicBezTo>
                    <a:cubicBezTo>
                      <a:pt x="2" y="18"/>
                      <a:pt x="2" y="19"/>
                      <a:pt x="2" y="19"/>
                    </a:cubicBezTo>
                    <a:cubicBezTo>
                      <a:pt x="2" y="19"/>
                      <a:pt x="2" y="19"/>
                      <a:pt x="2" y="20"/>
                    </a:cubicBezTo>
                    <a:cubicBezTo>
                      <a:pt x="2" y="20"/>
                      <a:pt x="2" y="20"/>
                      <a:pt x="2" y="21"/>
                    </a:cubicBezTo>
                    <a:cubicBezTo>
                      <a:pt x="2" y="21"/>
                      <a:pt x="2" y="21"/>
                      <a:pt x="2" y="21"/>
                    </a:cubicBezTo>
                    <a:cubicBezTo>
                      <a:pt x="2" y="22"/>
                      <a:pt x="2" y="22"/>
                      <a:pt x="2" y="22"/>
                    </a:cubicBezTo>
                    <a:cubicBezTo>
                      <a:pt x="2" y="23"/>
                      <a:pt x="2" y="23"/>
                      <a:pt x="2" y="23"/>
                    </a:cubicBezTo>
                    <a:cubicBezTo>
                      <a:pt x="2" y="23"/>
                      <a:pt x="2" y="24"/>
                      <a:pt x="2" y="24"/>
                    </a:cubicBezTo>
                    <a:cubicBezTo>
                      <a:pt x="2" y="24"/>
                      <a:pt x="2" y="25"/>
                      <a:pt x="2" y="25"/>
                    </a:cubicBezTo>
                    <a:cubicBezTo>
                      <a:pt x="2" y="25"/>
                      <a:pt x="2" y="26"/>
                      <a:pt x="2" y="26"/>
                    </a:cubicBezTo>
                    <a:cubicBezTo>
                      <a:pt x="2" y="26"/>
                      <a:pt x="2" y="27"/>
                      <a:pt x="2" y="27"/>
                    </a:cubicBezTo>
                    <a:cubicBezTo>
                      <a:pt x="2" y="27"/>
                      <a:pt x="2" y="27"/>
                      <a:pt x="1" y="28"/>
                    </a:cubicBezTo>
                    <a:cubicBezTo>
                      <a:pt x="1" y="28"/>
                      <a:pt x="1" y="29"/>
                      <a:pt x="1" y="29"/>
                    </a:cubicBezTo>
                    <a:cubicBezTo>
                      <a:pt x="0" y="30"/>
                      <a:pt x="0" y="31"/>
                      <a:pt x="0" y="31"/>
                    </a:cubicBezTo>
                    <a:cubicBezTo>
                      <a:pt x="0" y="31"/>
                      <a:pt x="1" y="32"/>
                      <a:pt x="1" y="32"/>
                    </a:cubicBezTo>
                    <a:cubicBezTo>
                      <a:pt x="3" y="33"/>
                      <a:pt x="4" y="36"/>
                      <a:pt x="4" y="38"/>
                    </a:cubicBezTo>
                    <a:cubicBezTo>
                      <a:pt x="4" y="39"/>
                      <a:pt x="4" y="39"/>
                      <a:pt x="5" y="40"/>
                    </a:cubicBezTo>
                    <a:cubicBezTo>
                      <a:pt x="5" y="41"/>
                      <a:pt x="6" y="42"/>
                      <a:pt x="6" y="44"/>
                    </a:cubicBezTo>
                    <a:cubicBezTo>
                      <a:pt x="6" y="48"/>
                      <a:pt x="7" y="51"/>
                      <a:pt x="8" y="53"/>
                    </a:cubicBezTo>
                    <a:cubicBezTo>
                      <a:pt x="9" y="53"/>
                      <a:pt x="9" y="53"/>
                      <a:pt x="9" y="54"/>
                    </a:cubicBezTo>
                    <a:cubicBezTo>
                      <a:pt x="9" y="54"/>
                      <a:pt x="9" y="54"/>
                      <a:pt x="9" y="54"/>
                    </a:cubicBezTo>
                    <a:cubicBezTo>
                      <a:pt x="9" y="54"/>
                      <a:pt x="9" y="55"/>
                      <a:pt x="9" y="55"/>
                    </a:cubicBezTo>
                    <a:cubicBezTo>
                      <a:pt x="9" y="55"/>
                      <a:pt x="9" y="55"/>
                      <a:pt x="9" y="55"/>
                    </a:cubicBezTo>
                    <a:cubicBezTo>
                      <a:pt x="9" y="56"/>
                      <a:pt x="9" y="56"/>
                      <a:pt x="9" y="56"/>
                    </a:cubicBezTo>
                    <a:cubicBezTo>
                      <a:pt x="9" y="56"/>
                      <a:pt x="9" y="56"/>
                      <a:pt x="9" y="57"/>
                    </a:cubicBezTo>
                    <a:cubicBezTo>
                      <a:pt x="9" y="57"/>
                      <a:pt x="9" y="58"/>
                      <a:pt x="9" y="58"/>
                    </a:cubicBezTo>
                    <a:cubicBezTo>
                      <a:pt x="9" y="58"/>
                      <a:pt x="9" y="58"/>
                      <a:pt x="9" y="58"/>
                    </a:cubicBezTo>
                    <a:cubicBezTo>
                      <a:pt x="9" y="58"/>
                      <a:pt x="9" y="58"/>
                      <a:pt x="9" y="58"/>
                    </a:cubicBezTo>
                    <a:cubicBezTo>
                      <a:pt x="10" y="59"/>
                      <a:pt x="11" y="59"/>
                      <a:pt x="12" y="60"/>
                    </a:cubicBezTo>
                    <a:cubicBezTo>
                      <a:pt x="12" y="60"/>
                      <a:pt x="12" y="60"/>
                      <a:pt x="12" y="60"/>
                    </a:cubicBezTo>
                    <a:cubicBezTo>
                      <a:pt x="13" y="61"/>
                      <a:pt x="14" y="61"/>
                      <a:pt x="15" y="61"/>
                    </a:cubicBezTo>
                    <a:cubicBezTo>
                      <a:pt x="20" y="63"/>
                      <a:pt x="22" y="65"/>
                      <a:pt x="23" y="67"/>
                    </a:cubicBezTo>
                    <a:cubicBezTo>
                      <a:pt x="23" y="68"/>
                      <a:pt x="25" y="70"/>
                      <a:pt x="26" y="70"/>
                    </a:cubicBezTo>
                    <a:cubicBezTo>
                      <a:pt x="27" y="70"/>
                      <a:pt x="27" y="70"/>
                      <a:pt x="27" y="70"/>
                    </a:cubicBezTo>
                    <a:cubicBezTo>
                      <a:pt x="27" y="68"/>
                      <a:pt x="29" y="67"/>
                      <a:pt x="30" y="67"/>
                    </a:cubicBezTo>
                    <a:cubicBezTo>
                      <a:pt x="31" y="67"/>
                      <a:pt x="32" y="68"/>
                      <a:pt x="32" y="68"/>
                    </a:cubicBezTo>
                    <a:cubicBezTo>
                      <a:pt x="33" y="68"/>
                      <a:pt x="34" y="68"/>
                      <a:pt x="34" y="68"/>
                    </a:cubicBezTo>
                    <a:cubicBezTo>
                      <a:pt x="37" y="68"/>
                      <a:pt x="38" y="71"/>
                      <a:pt x="38" y="72"/>
                    </a:cubicBezTo>
                    <a:cubicBezTo>
                      <a:pt x="38" y="73"/>
                      <a:pt x="38" y="73"/>
                      <a:pt x="38" y="73"/>
                    </a:cubicBezTo>
                    <a:cubicBezTo>
                      <a:pt x="38" y="73"/>
                      <a:pt x="40" y="73"/>
                      <a:pt x="41" y="73"/>
                    </a:cubicBezTo>
                    <a:cubicBezTo>
                      <a:pt x="42" y="73"/>
                      <a:pt x="44" y="73"/>
                      <a:pt x="45" y="74"/>
                    </a:cubicBezTo>
                    <a:cubicBezTo>
                      <a:pt x="46" y="75"/>
                      <a:pt x="47" y="76"/>
                      <a:pt x="48" y="77"/>
                    </a:cubicBezTo>
                    <a:cubicBezTo>
                      <a:pt x="48" y="78"/>
                      <a:pt x="48" y="79"/>
                      <a:pt x="49" y="80"/>
                    </a:cubicBezTo>
                    <a:cubicBezTo>
                      <a:pt x="49" y="80"/>
                      <a:pt x="49" y="80"/>
                      <a:pt x="49" y="80"/>
                    </a:cubicBezTo>
                    <a:cubicBezTo>
                      <a:pt x="49" y="80"/>
                      <a:pt x="49" y="80"/>
                      <a:pt x="50" y="80"/>
                    </a:cubicBezTo>
                    <a:cubicBezTo>
                      <a:pt x="50" y="80"/>
                      <a:pt x="50" y="81"/>
                      <a:pt x="50" y="81"/>
                    </a:cubicBezTo>
                    <a:cubicBezTo>
                      <a:pt x="50" y="81"/>
                      <a:pt x="50" y="81"/>
                      <a:pt x="51" y="81"/>
                    </a:cubicBezTo>
                    <a:cubicBezTo>
                      <a:pt x="51" y="81"/>
                      <a:pt x="52" y="81"/>
                      <a:pt x="53" y="80"/>
                    </a:cubicBezTo>
                    <a:cubicBezTo>
                      <a:pt x="54" y="80"/>
                      <a:pt x="56" y="79"/>
                      <a:pt x="57" y="80"/>
                    </a:cubicBezTo>
                    <a:cubicBezTo>
                      <a:pt x="59" y="81"/>
                      <a:pt x="63" y="82"/>
                      <a:pt x="66" y="81"/>
                    </a:cubicBezTo>
                    <a:cubicBezTo>
                      <a:pt x="67" y="80"/>
                      <a:pt x="69" y="81"/>
                      <a:pt x="71" y="81"/>
                    </a:cubicBezTo>
                    <a:cubicBezTo>
                      <a:pt x="72" y="81"/>
                      <a:pt x="73" y="82"/>
                      <a:pt x="75" y="82"/>
                    </a:cubicBezTo>
                    <a:cubicBezTo>
                      <a:pt x="75" y="82"/>
                      <a:pt x="75" y="82"/>
                      <a:pt x="76" y="82"/>
                    </a:cubicBezTo>
                    <a:cubicBezTo>
                      <a:pt x="79" y="82"/>
                      <a:pt x="84" y="83"/>
                      <a:pt x="85" y="84"/>
                    </a:cubicBezTo>
                    <a:cubicBezTo>
                      <a:pt x="85" y="84"/>
                      <a:pt x="85" y="84"/>
                      <a:pt x="85" y="84"/>
                    </a:cubicBezTo>
                    <a:cubicBezTo>
                      <a:pt x="85" y="84"/>
                      <a:pt x="85" y="84"/>
                      <a:pt x="85" y="84"/>
                    </a:cubicBezTo>
                    <a:cubicBezTo>
                      <a:pt x="85" y="84"/>
                      <a:pt x="85" y="84"/>
                      <a:pt x="85" y="84"/>
                    </a:cubicBezTo>
                    <a:cubicBezTo>
                      <a:pt x="85" y="84"/>
                      <a:pt x="85" y="84"/>
                      <a:pt x="85" y="84"/>
                    </a:cubicBezTo>
                    <a:cubicBezTo>
                      <a:pt x="85" y="84"/>
                      <a:pt x="86" y="84"/>
                      <a:pt x="86" y="84"/>
                    </a:cubicBezTo>
                    <a:cubicBezTo>
                      <a:pt x="86" y="84"/>
                      <a:pt x="86" y="84"/>
                      <a:pt x="86" y="84"/>
                    </a:cubicBezTo>
                    <a:cubicBezTo>
                      <a:pt x="86" y="84"/>
                      <a:pt x="86" y="85"/>
                      <a:pt x="86" y="85"/>
                    </a:cubicBezTo>
                    <a:cubicBezTo>
                      <a:pt x="86" y="85"/>
                      <a:pt x="86" y="85"/>
                      <a:pt x="86" y="85"/>
                    </a:cubicBezTo>
                    <a:cubicBezTo>
                      <a:pt x="86" y="85"/>
                      <a:pt x="87" y="85"/>
                      <a:pt x="87" y="85"/>
                    </a:cubicBezTo>
                    <a:cubicBezTo>
                      <a:pt x="87" y="85"/>
                      <a:pt x="87" y="85"/>
                      <a:pt x="87" y="85"/>
                    </a:cubicBezTo>
                    <a:cubicBezTo>
                      <a:pt x="87" y="85"/>
                      <a:pt x="88" y="85"/>
                      <a:pt x="88" y="85"/>
                    </a:cubicBezTo>
                    <a:cubicBezTo>
                      <a:pt x="88" y="85"/>
                      <a:pt x="88" y="85"/>
                      <a:pt x="88" y="85"/>
                    </a:cubicBezTo>
                    <a:cubicBezTo>
                      <a:pt x="89" y="85"/>
                      <a:pt x="89" y="85"/>
                      <a:pt x="89" y="85"/>
                    </a:cubicBezTo>
                    <a:cubicBezTo>
                      <a:pt x="89" y="85"/>
                      <a:pt x="90" y="85"/>
                      <a:pt x="90" y="85"/>
                    </a:cubicBezTo>
                    <a:cubicBezTo>
                      <a:pt x="90" y="85"/>
                      <a:pt x="90" y="85"/>
                      <a:pt x="90" y="85"/>
                    </a:cubicBezTo>
                    <a:cubicBezTo>
                      <a:pt x="90" y="84"/>
                      <a:pt x="90" y="83"/>
                      <a:pt x="90" y="82"/>
                    </a:cubicBezTo>
                    <a:cubicBezTo>
                      <a:pt x="90" y="80"/>
                      <a:pt x="89" y="80"/>
                      <a:pt x="90" y="79"/>
                    </a:cubicBezTo>
                    <a:cubicBezTo>
                      <a:pt x="90" y="78"/>
                      <a:pt x="90" y="77"/>
                      <a:pt x="92" y="76"/>
                    </a:cubicBezTo>
                    <a:cubicBezTo>
                      <a:pt x="93" y="75"/>
                      <a:pt x="95" y="73"/>
                      <a:pt x="97" y="71"/>
                    </a:cubicBezTo>
                    <a:cubicBezTo>
                      <a:pt x="98" y="70"/>
                      <a:pt x="100" y="68"/>
                      <a:pt x="100" y="68"/>
                    </a:cubicBezTo>
                    <a:cubicBezTo>
                      <a:pt x="101" y="67"/>
                      <a:pt x="102" y="66"/>
                      <a:pt x="103" y="66"/>
                    </a:cubicBezTo>
                    <a:cubicBezTo>
                      <a:pt x="104" y="65"/>
                      <a:pt x="105" y="65"/>
                      <a:pt x="105" y="64"/>
                    </a:cubicBezTo>
                    <a:cubicBezTo>
                      <a:pt x="106" y="63"/>
                      <a:pt x="104" y="59"/>
                      <a:pt x="101" y="54"/>
                    </a:cubicBezTo>
                    <a:cubicBezTo>
                      <a:pt x="101" y="54"/>
                      <a:pt x="100" y="53"/>
                      <a:pt x="100" y="53"/>
                    </a:cubicBezTo>
                    <a:cubicBezTo>
                      <a:pt x="100" y="53"/>
                      <a:pt x="100" y="52"/>
                      <a:pt x="100" y="52"/>
                    </a:cubicBezTo>
                    <a:cubicBezTo>
                      <a:pt x="100" y="52"/>
                      <a:pt x="100" y="51"/>
                      <a:pt x="100" y="51"/>
                    </a:cubicBezTo>
                    <a:cubicBezTo>
                      <a:pt x="100" y="51"/>
                      <a:pt x="100" y="51"/>
                      <a:pt x="100" y="51"/>
                    </a:cubicBezTo>
                    <a:cubicBezTo>
                      <a:pt x="100" y="51"/>
                      <a:pt x="100" y="51"/>
                      <a:pt x="100" y="51"/>
                    </a:cubicBezTo>
                    <a:cubicBezTo>
                      <a:pt x="100" y="51"/>
                      <a:pt x="100" y="51"/>
                      <a:pt x="100" y="51"/>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100" y="49"/>
                      <a:pt x="99" y="49"/>
                      <a:pt x="99" y="49"/>
                    </a:cubicBezTo>
                    <a:cubicBezTo>
                      <a:pt x="99" y="48"/>
                      <a:pt x="99" y="48"/>
                      <a:pt x="99" y="48"/>
                    </a:cubicBezTo>
                    <a:cubicBezTo>
                      <a:pt x="99" y="48"/>
                      <a:pt x="99" y="48"/>
                      <a:pt x="99" y="48"/>
                    </a:cubicBezTo>
                    <a:cubicBezTo>
                      <a:pt x="99" y="48"/>
                      <a:pt x="99" y="48"/>
                      <a:pt x="99" y="48"/>
                    </a:cubicBezTo>
                    <a:cubicBezTo>
                      <a:pt x="99" y="48"/>
                      <a:pt x="99" y="48"/>
                      <a:pt x="99" y="48"/>
                    </a:cubicBezTo>
                    <a:cubicBezTo>
                      <a:pt x="99" y="47"/>
                      <a:pt x="99" y="47"/>
                      <a:pt x="99" y="47"/>
                    </a:cubicBezTo>
                    <a:cubicBezTo>
                      <a:pt x="99" y="46"/>
                      <a:pt x="99" y="46"/>
                      <a:pt x="99" y="46"/>
                    </a:cubicBezTo>
                    <a:cubicBezTo>
                      <a:pt x="99" y="46"/>
                      <a:pt x="99" y="45"/>
                      <a:pt x="99" y="45"/>
                    </a:cubicBezTo>
                    <a:cubicBezTo>
                      <a:pt x="99" y="45"/>
                      <a:pt x="100" y="45"/>
                      <a:pt x="100" y="44"/>
                    </a:cubicBezTo>
                    <a:cubicBezTo>
                      <a:pt x="100" y="44"/>
                      <a:pt x="100" y="43"/>
                      <a:pt x="100" y="43"/>
                    </a:cubicBezTo>
                    <a:cubicBezTo>
                      <a:pt x="100" y="43"/>
                      <a:pt x="100" y="43"/>
                      <a:pt x="100" y="43"/>
                    </a:cubicBezTo>
                    <a:cubicBezTo>
                      <a:pt x="100" y="42"/>
                      <a:pt x="100" y="42"/>
                      <a:pt x="99" y="41"/>
                    </a:cubicBezTo>
                    <a:cubicBezTo>
                      <a:pt x="99" y="41"/>
                      <a:pt x="98" y="41"/>
                      <a:pt x="98" y="41"/>
                    </a:cubicBezTo>
                    <a:cubicBezTo>
                      <a:pt x="97" y="40"/>
                      <a:pt x="96" y="39"/>
                      <a:pt x="96" y="38"/>
                    </a:cubicBezTo>
                    <a:cubicBezTo>
                      <a:pt x="96" y="35"/>
                      <a:pt x="102" y="32"/>
                      <a:pt x="103" y="3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3" name="Freeform 275">
                <a:extLst>
                  <a:ext uri="{FF2B5EF4-FFF2-40B4-BE49-F238E27FC236}">
                    <a16:creationId xmlns:a16="http://schemas.microsoft.com/office/drawing/2014/main" id="{CD569715-DC8E-42FF-8581-76F07A98EA92}"/>
                  </a:ext>
                </a:extLst>
              </p:cNvPr>
              <p:cNvSpPr>
                <a:spLocks/>
              </p:cNvSpPr>
              <p:nvPr/>
            </p:nvSpPr>
            <p:spPr bwMode="auto">
              <a:xfrm>
                <a:off x="7011476" y="3782139"/>
                <a:ext cx="112313" cy="120551"/>
              </a:xfrm>
              <a:custGeom>
                <a:avLst/>
                <a:gdLst>
                  <a:gd name="T0" fmla="*/ 42 w 45"/>
                  <a:gd name="T1" fmla="*/ 15 h 49"/>
                  <a:gd name="T2" fmla="*/ 42 w 45"/>
                  <a:gd name="T3" fmla="*/ 14 h 49"/>
                  <a:gd name="T4" fmla="*/ 43 w 45"/>
                  <a:gd name="T5" fmla="*/ 14 h 49"/>
                  <a:gd name="T6" fmla="*/ 45 w 45"/>
                  <a:gd name="T7" fmla="*/ 14 h 49"/>
                  <a:gd name="T8" fmla="*/ 45 w 45"/>
                  <a:gd name="T9" fmla="*/ 13 h 49"/>
                  <a:gd name="T10" fmla="*/ 44 w 45"/>
                  <a:gd name="T11" fmla="*/ 10 h 49"/>
                  <a:gd name="T12" fmla="*/ 44 w 45"/>
                  <a:gd name="T13" fmla="*/ 7 h 49"/>
                  <a:gd name="T14" fmla="*/ 43 w 45"/>
                  <a:gd name="T15" fmla="*/ 4 h 49"/>
                  <a:gd name="T16" fmla="*/ 42 w 45"/>
                  <a:gd name="T17" fmla="*/ 2 h 49"/>
                  <a:gd name="T18" fmla="*/ 42 w 45"/>
                  <a:gd name="T19" fmla="*/ 0 h 49"/>
                  <a:gd name="T20" fmla="*/ 29 w 45"/>
                  <a:gd name="T21" fmla="*/ 6 h 49"/>
                  <a:gd name="T22" fmla="*/ 18 w 45"/>
                  <a:gd name="T23" fmla="*/ 12 h 49"/>
                  <a:gd name="T24" fmla="*/ 6 w 45"/>
                  <a:gd name="T25" fmla="*/ 11 h 49"/>
                  <a:gd name="T26" fmla="*/ 6 w 45"/>
                  <a:gd name="T27" fmla="*/ 14 h 49"/>
                  <a:gd name="T28" fmla="*/ 5 w 45"/>
                  <a:gd name="T29" fmla="*/ 20 h 49"/>
                  <a:gd name="T30" fmla="*/ 5 w 45"/>
                  <a:gd name="T31" fmla="*/ 24 h 49"/>
                  <a:gd name="T32" fmla="*/ 5 w 45"/>
                  <a:gd name="T33" fmla="*/ 24 h 49"/>
                  <a:gd name="T34" fmla="*/ 5 w 45"/>
                  <a:gd name="T35" fmla="*/ 26 h 49"/>
                  <a:gd name="T36" fmla="*/ 5 w 45"/>
                  <a:gd name="T37" fmla="*/ 26 h 49"/>
                  <a:gd name="T38" fmla="*/ 3 w 45"/>
                  <a:gd name="T39" fmla="*/ 30 h 49"/>
                  <a:gd name="T40" fmla="*/ 3 w 45"/>
                  <a:gd name="T41" fmla="*/ 31 h 49"/>
                  <a:gd name="T42" fmla="*/ 3 w 45"/>
                  <a:gd name="T43" fmla="*/ 32 h 49"/>
                  <a:gd name="T44" fmla="*/ 2 w 45"/>
                  <a:gd name="T45" fmla="*/ 33 h 49"/>
                  <a:gd name="T46" fmla="*/ 2 w 45"/>
                  <a:gd name="T47" fmla="*/ 35 h 49"/>
                  <a:gd name="T48" fmla="*/ 1 w 45"/>
                  <a:gd name="T49" fmla="*/ 37 h 49"/>
                  <a:gd name="T50" fmla="*/ 1 w 45"/>
                  <a:gd name="T51" fmla="*/ 39 h 49"/>
                  <a:gd name="T52" fmla="*/ 1 w 45"/>
                  <a:gd name="T53" fmla="*/ 42 h 49"/>
                  <a:gd name="T54" fmla="*/ 0 w 45"/>
                  <a:gd name="T55" fmla="*/ 45 h 49"/>
                  <a:gd name="T56" fmla="*/ 1 w 45"/>
                  <a:gd name="T57" fmla="*/ 46 h 49"/>
                  <a:gd name="T58" fmla="*/ 3 w 45"/>
                  <a:gd name="T59" fmla="*/ 47 h 49"/>
                  <a:gd name="T60" fmla="*/ 5 w 45"/>
                  <a:gd name="T61" fmla="*/ 48 h 49"/>
                  <a:gd name="T62" fmla="*/ 6 w 45"/>
                  <a:gd name="T63" fmla="*/ 48 h 49"/>
                  <a:gd name="T64" fmla="*/ 7 w 45"/>
                  <a:gd name="T65" fmla="*/ 49 h 49"/>
                  <a:gd name="T66" fmla="*/ 8 w 45"/>
                  <a:gd name="T67" fmla="*/ 49 h 49"/>
                  <a:gd name="T68" fmla="*/ 9 w 45"/>
                  <a:gd name="T69" fmla="*/ 49 h 49"/>
                  <a:gd name="T70" fmla="*/ 10 w 45"/>
                  <a:gd name="T71" fmla="*/ 49 h 49"/>
                  <a:gd name="T72" fmla="*/ 11 w 45"/>
                  <a:gd name="T73" fmla="*/ 49 h 49"/>
                  <a:gd name="T74" fmla="*/ 12 w 45"/>
                  <a:gd name="T75" fmla="*/ 49 h 49"/>
                  <a:gd name="T76" fmla="*/ 13 w 45"/>
                  <a:gd name="T77" fmla="*/ 48 h 49"/>
                  <a:gd name="T78" fmla="*/ 15 w 45"/>
                  <a:gd name="T79" fmla="*/ 47 h 49"/>
                  <a:gd name="T80" fmla="*/ 16 w 45"/>
                  <a:gd name="T81" fmla="*/ 46 h 49"/>
                  <a:gd name="T82" fmla="*/ 16 w 45"/>
                  <a:gd name="T83" fmla="*/ 45 h 49"/>
                  <a:gd name="T84" fmla="*/ 17 w 45"/>
                  <a:gd name="T85" fmla="*/ 44 h 49"/>
                  <a:gd name="T86" fmla="*/ 28 w 45"/>
                  <a:gd name="T87" fmla="*/ 37 h 49"/>
                  <a:gd name="T88" fmla="*/ 23 w 45"/>
                  <a:gd name="T89" fmla="*/ 26 h 49"/>
                  <a:gd name="T90" fmla="*/ 34 w 45"/>
                  <a:gd name="T91"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 h="49">
                    <a:moveTo>
                      <a:pt x="34" y="17"/>
                    </a:moveTo>
                    <a:cubicBezTo>
                      <a:pt x="39" y="17"/>
                      <a:pt x="40" y="16"/>
                      <a:pt x="42" y="15"/>
                    </a:cubicBezTo>
                    <a:cubicBezTo>
                      <a:pt x="42" y="15"/>
                      <a:pt x="42" y="15"/>
                      <a:pt x="42" y="15"/>
                    </a:cubicBezTo>
                    <a:cubicBezTo>
                      <a:pt x="42" y="15"/>
                      <a:pt x="42" y="14"/>
                      <a:pt x="42" y="14"/>
                    </a:cubicBezTo>
                    <a:cubicBezTo>
                      <a:pt x="43" y="14"/>
                      <a:pt x="43" y="14"/>
                      <a:pt x="43" y="14"/>
                    </a:cubicBezTo>
                    <a:cubicBezTo>
                      <a:pt x="43" y="14"/>
                      <a:pt x="43" y="14"/>
                      <a:pt x="43" y="14"/>
                    </a:cubicBezTo>
                    <a:cubicBezTo>
                      <a:pt x="44" y="14"/>
                      <a:pt x="44" y="14"/>
                      <a:pt x="44" y="14"/>
                    </a:cubicBezTo>
                    <a:cubicBezTo>
                      <a:pt x="44" y="14"/>
                      <a:pt x="45" y="14"/>
                      <a:pt x="45" y="14"/>
                    </a:cubicBezTo>
                    <a:cubicBezTo>
                      <a:pt x="45" y="14"/>
                      <a:pt x="45" y="14"/>
                      <a:pt x="45" y="14"/>
                    </a:cubicBezTo>
                    <a:cubicBezTo>
                      <a:pt x="45" y="13"/>
                      <a:pt x="45" y="13"/>
                      <a:pt x="45" y="13"/>
                    </a:cubicBezTo>
                    <a:cubicBezTo>
                      <a:pt x="45" y="12"/>
                      <a:pt x="45" y="11"/>
                      <a:pt x="45" y="11"/>
                    </a:cubicBezTo>
                    <a:cubicBezTo>
                      <a:pt x="45" y="10"/>
                      <a:pt x="45" y="10"/>
                      <a:pt x="44" y="10"/>
                    </a:cubicBezTo>
                    <a:cubicBezTo>
                      <a:pt x="44" y="9"/>
                      <a:pt x="44" y="8"/>
                      <a:pt x="44" y="8"/>
                    </a:cubicBezTo>
                    <a:cubicBezTo>
                      <a:pt x="44" y="8"/>
                      <a:pt x="44" y="7"/>
                      <a:pt x="44" y="7"/>
                    </a:cubicBezTo>
                    <a:cubicBezTo>
                      <a:pt x="44" y="7"/>
                      <a:pt x="44" y="6"/>
                      <a:pt x="43" y="5"/>
                    </a:cubicBezTo>
                    <a:cubicBezTo>
                      <a:pt x="43" y="5"/>
                      <a:pt x="43" y="4"/>
                      <a:pt x="43" y="4"/>
                    </a:cubicBezTo>
                    <a:cubicBezTo>
                      <a:pt x="43" y="3"/>
                      <a:pt x="43" y="3"/>
                      <a:pt x="43" y="2"/>
                    </a:cubicBezTo>
                    <a:cubicBezTo>
                      <a:pt x="43" y="2"/>
                      <a:pt x="43" y="2"/>
                      <a:pt x="42" y="2"/>
                    </a:cubicBezTo>
                    <a:cubicBezTo>
                      <a:pt x="42" y="1"/>
                      <a:pt x="42" y="0"/>
                      <a:pt x="42" y="0"/>
                    </a:cubicBezTo>
                    <a:cubicBezTo>
                      <a:pt x="42" y="0"/>
                      <a:pt x="42" y="0"/>
                      <a:pt x="42" y="0"/>
                    </a:cubicBezTo>
                    <a:cubicBezTo>
                      <a:pt x="42" y="0"/>
                      <a:pt x="41" y="0"/>
                      <a:pt x="41" y="0"/>
                    </a:cubicBezTo>
                    <a:cubicBezTo>
                      <a:pt x="30" y="6"/>
                      <a:pt x="29" y="6"/>
                      <a:pt x="29" y="6"/>
                    </a:cubicBezTo>
                    <a:cubicBezTo>
                      <a:pt x="26" y="6"/>
                      <a:pt x="21" y="10"/>
                      <a:pt x="18" y="11"/>
                    </a:cubicBezTo>
                    <a:cubicBezTo>
                      <a:pt x="18" y="12"/>
                      <a:pt x="18" y="12"/>
                      <a:pt x="18" y="12"/>
                    </a:cubicBezTo>
                    <a:cubicBezTo>
                      <a:pt x="7" y="6"/>
                      <a:pt x="7" y="6"/>
                      <a:pt x="7" y="6"/>
                    </a:cubicBezTo>
                    <a:cubicBezTo>
                      <a:pt x="7" y="9"/>
                      <a:pt x="6" y="10"/>
                      <a:pt x="6" y="11"/>
                    </a:cubicBezTo>
                    <a:cubicBezTo>
                      <a:pt x="6" y="11"/>
                      <a:pt x="6" y="11"/>
                      <a:pt x="6" y="11"/>
                    </a:cubicBezTo>
                    <a:cubicBezTo>
                      <a:pt x="6" y="12"/>
                      <a:pt x="6" y="12"/>
                      <a:pt x="6" y="14"/>
                    </a:cubicBezTo>
                    <a:cubicBezTo>
                      <a:pt x="6" y="14"/>
                      <a:pt x="6" y="15"/>
                      <a:pt x="6" y="16"/>
                    </a:cubicBezTo>
                    <a:cubicBezTo>
                      <a:pt x="6" y="18"/>
                      <a:pt x="6" y="19"/>
                      <a:pt x="5" y="20"/>
                    </a:cubicBezTo>
                    <a:cubicBezTo>
                      <a:pt x="5" y="20"/>
                      <a:pt x="5" y="20"/>
                      <a:pt x="5" y="20"/>
                    </a:cubicBezTo>
                    <a:cubicBezTo>
                      <a:pt x="5" y="22"/>
                      <a:pt x="5" y="23"/>
                      <a:pt x="5" y="24"/>
                    </a:cubicBezTo>
                    <a:cubicBezTo>
                      <a:pt x="5" y="24"/>
                      <a:pt x="5" y="24"/>
                      <a:pt x="5" y="24"/>
                    </a:cubicBezTo>
                    <a:cubicBezTo>
                      <a:pt x="5" y="24"/>
                      <a:pt x="5" y="24"/>
                      <a:pt x="5" y="24"/>
                    </a:cubicBezTo>
                    <a:cubicBezTo>
                      <a:pt x="5" y="24"/>
                      <a:pt x="5" y="24"/>
                      <a:pt x="5" y="24"/>
                    </a:cubicBezTo>
                    <a:cubicBezTo>
                      <a:pt x="5" y="26"/>
                      <a:pt x="5" y="26"/>
                      <a:pt x="5" y="26"/>
                    </a:cubicBezTo>
                    <a:cubicBezTo>
                      <a:pt x="5" y="26"/>
                      <a:pt x="5" y="26"/>
                      <a:pt x="5" y="26"/>
                    </a:cubicBezTo>
                    <a:cubicBezTo>
                      <a:pt x="5" y="26"/>
                      <a:pt x="5" y="26"/>
                      <a:pt x="5" y="26"/>
                    </a:cubicBezTo>
                    <a:cubicBezTo>
                      <a:pt x="5" y="26"/>
                      <a:pt x="5" y="26"/>
                      <a:pt x="5" y="26"/>
                    </a:cubicBezTo>
                    <a:cubicBezTo>
                      <a:pt x="4" y="28"/>
                      <a:pt x="4" y="29"/>
                      <a:pt x="3" y="30"/>
                    </a:cubicBezTo>
                    <a:cubicBezTo>
                      <a:pt x="3" y="30"/>
                      <a:pt x="3" y="30"/>
                      <a:pt x="3" y="30"/>
                    </a:cubicBezTo>
                    <a:cubicBezTo>
                      <a:pt x="3" y="30"/>
                      <a:pt x="3" y="30"/>
                      <a:pt x="3" y="31"/>
                    </a:cubicBezTo>
                    <a:cubicBezTo>
                      <a:pt x="3" y="31"/>
                      <a:pt x="3" y="31"/>
                      <a:pt x="3" y="31"/>
                    </a:cubicBezTo>
                    <a:cubicBezTo>
                      <a:pt x="3" y="31"/>
                      <a:pt x="3" y="31"/>
                      <a:pt x="3" y="32"/>
                    </a:cubicBezTo>
                    <a:cubicBezTo>
                      <a:pt x="3" y="32"/>
                      <a:pt x="3" y="32"/>
                      <a:pt x="3" y="32"/>
                    </a:cubicBezTo>
                    <a:cubicBezTo>
                      <a:pt x="3" y="32"/>
                      <a:pt x="2" y="33"/>
                      <a:pt x="2" y="33"/>
                    </a:cubicBezTo>
                    <a:cubicBezTo>
                      <a:pt x="2" y="33"/>
                      <a:pt x="2" y="33"/>
                      <a:pt x="2" y="34"/>
                    </a:cubicBezTo>
                    <a:cubicBezTo>
                      <a:pt x="2" y="34"/>
                      <a:pt x="2" y="34"/>
                      <a:pt x="2" y="35"/>
                    </a:cubicBezTo>
                    <a:cubicBezTo>
                      <a:pt x="2" y="35"/>
                      <a:pt x="2" y="35"/>
                      <a:pt x="2" y="36"/>
                    </a:cubicBezTo>
                    <a:cubicBezTo>
                      <a:pt x="2" y="36"/>
                      <a:pt x="2" y="36"/>
                      <a:pt x="1" y="37"/>
                    </a:cubicBezTo>
                    <a:cubicBezTo>
                      <a:pt x="1" y="37"/>
                      <a:pt x="1" y="38"/>
                      <a:pt x="1" y="38"/>
                    </a:cubicBezTo>
                    <a:cubicBezTo>
                      <a:pt x="1" y="39"/>
                      <a:pt x="1" y="39"/>
                      <a:pt x="1" y="39"/>
                    </a:cubicBezTo>
                    <a:cubicBezTo>
                      <a:pt x="1" y="40"/>
                      <a:pt x="1" y="41"/>
                      <a:pt x="1" y="41"/>
                    </a:cubicBezTo>
                    <a:cubicBezTo>
                      <a:pt x="1" y="41"/>
                      <a:pt x="1" y="42"/>
                      <a:pt x="1" y="42"/>
                    </a:cubicBezTo>
                    <a:cubicBezTo>
                      <a:pt x="0" y="43"/>
                      <a:pt x="0" y="44"/>
                      <a:pt x="0" y="45"/>
                    </a:cubicBezTo>
                    <a:cubicBezTo>
                      <a:pt x="0" y="45"/>
                      <a:pt x="0" y="45"/>
                      <a:pt x="0" y="45"/>
                    </a:cubicBezTo>
                    <a:cubicBezTo>
                      <a:pt x="0" y="45"/>
                      <a:pt x="0" y="45"/>
                      <a:pt x="0" y="45"/>
                    </a:cubicBezTo>
                    <a:cubicBezTo>
                      <a:pt x="1" y="46"/>
                      <a:pt x="1" y="46"/>
                      <a:pt x="1" y="46"/>
                    </a:cubicBezTo>
                    <a:cubicBezTo>
                      <a:pt x="2" y="46"/>
                      <a:pt x="2" y="46"/>
                      <a:pt x="3" y="47"/>
                    </a:cubicBezTo>
                    <a:cubicBezTo>
                      <a:pt x="3" y="47"/>
                      <a:pt x="3" y="47"/>
                      <a:pt x="3" y="47"/>
                    </a:cubicBezTo>
                    <a:cubicBezTo>
                      <a:pt x="4" y="47"/>
                      <a:pt x="4" y="47"/>
                      <a:pt x="4" y="47"/>
                    </a:cubicBezTo>
                    <a:cubicBezTo>
                      <a:pt x="5" y="48"/>
                      <a:pt x="5" y="48"/>
                      <a:pt x="5" y="48"/>
                    </a:cubicBezTo>
                    <a:cubicBezTo>
                      <a:pt x="5" y="48"/>
                      <a:pt x="5" y="48"/>
                      <a:pt x="6" y="48"/>
                    </a:cubicBezTo>
                    <a:cubicBezTo>
                      <a:pt x="6" y="48"/>
                      <a:pt x="6" y="48"/>
                      <a:pt x="6" y="48"/>
                    </a:cubicBezTo>
                    <a:cubicBezTo>
                      <a:pt x="6" y="48"/>
                      <a:pt x="7" y="48"/>
                      <a:pt x="7" y="49"/>
                    </a:cubicBezTo>
                    <a:cubicBezTo>
                      <a:pt x="7" y="49"/>
                      <a:pt x="7" y="49"/>
                      <a:pt x="7" y="49"/>
                    </a:cubicBezTo>
                    <a:cubicBezTo>
                      <a:pt x="7" y="49"/>
                      <a:pt x="8" y="49"/>
                      <a:pt x="8" y="49"/>
                    </a:cubicBezTo>
                    <a:cubicBezTo>
                      <a:pt x="8" y="49"/>
                      <a:pt x="8" y="49"/>
                      <a:pt x="8" y="49"/>
                    </a:cubicBezTo>
                    <a:cubicBezTo>
                      <a:pt x="8" y="49"/>
                      <a:pt x="8" y="49"/>
                      <a:pt x="8" y="49"/>
                    </a:cubicBezTo>
                    <a:cubicBezTo>
                      <a:pt x="9" y="49"/>
                      <a:pt x="9" y="49"/>
                      <a:pt x="9" y="49"/>
                    </a:cubicBezTo>
                    <a:cubicBezTo>
                      <a:pt x="9" y="49"/>
                      <a:pt x="9" y="49"/>
                      <a:pt x="9" y="49"/>
                    </a:cubicBezTo>
                    <a:cubicBezTo>
                      <a:pt x="9" y="49"/>
                      <a:pt x="10" y="49"/>
                      <a:pt x="10" y="49"/>
                    </a:cubicBezTo>
                    <a:cubicBezTo>
                      <a:pt x="10" y="49"/>
                      <a:pt x="10" y="49"/>
                      <a:pt x="11" y="49"/>
                    </a:cubicBezTo>
                    <a:cubicBezTo>
                      <a:pt x="11" y="49"/>
                      <a:pt x="11" y="49"/>
                      <a:pt x="11" y="49"/>
                    </a:cubicBezTo>
                    <a:cubicBezTo>
                      <a:pt x="11" y="49"/>
                      <a:pt x="12" y="49"/>
                      <a:pt x="12" y="49"/>
                    </a:cubicBezTo>
                    <a:cubicBezTo>
                      <a:pt x="12" y="49"/>
                      <a:pt x="12" y="49"/>
                      <a:pt x="12" y="49"/>
                    </a:cubicBezTo>
                    <a:cubicBezTo>
                      <a:pt x="13" y="48"/>
                      <a:pt x="13" y="48"/>
                      <a:pt x="13" y="48"/>
                    </a:cubicBezTo>
                    <a:cubicBezTo>
                      <a:pt x="13" y="48"/>
                      <a:pt x="13" y="48"/>
                      <a:pt x="13" y="48"/>
                    </a:cubicBezTo>
                    <a:cubicBezTo>
                      <a:pt x="14" y="48"/>
                      <a:pt x="14" y="47"/>
                      <a:pt x="14" y="47"/>
                    </a:cubicBezTo>
                    <a:cubicBezTo>
                      <a:pt x="15" y="47"/>
                      <a:pt x="15" y="47"/>
                      <a:pt x="15" y="47"/>
                    </a:cubicBezTo>
                    <a:cubicBezTo>
                      <a:pt x="15" y="47"/>
                      <a:pt x="15" y="46"/>
                      <a:pt x="15" y="46"/>
                    </a:cubicBezTo>
                    <a:cubicBezTo>
                      <a:pt x="16" y="46"/>
                      <a:pt x="16" y="46"/>
                      <a:pt x="16" y="46"/>
                    </a:cubicBezTo>
                    <a:cubicBezTo>
                      <a:pt x="16" y="46"/>
                      <a:pt x="16" y="45"/>
                      <a:pt x="16" y="45"/>
                    </a:cubicBezTo>
                    <a:cubicBezTo>
                      <a:pt x="16" y="45"/>
                      <a:pt x="16" y="45"/>
                      <a:pt x="16" y="45"/>
                    </a:cubicBezTo>
                    <a:cubicBezTo>
                      <a:pt x="16" y="45"/>
                      <a:pt x="17" y="45"/>
                      <a:pt x="17" y="44"/>
                    </a:cubicBezTo>
                    <a:cubicBezTo>
                      <a:pt x="17" y="44"/>
                      <a:pt x="17" y="44"/>
                      <a:pt x="17" y="44"/>
                    </a:cubicBezTo>
                    <a:cubicBezTo>
                      <a:pt x="17" y="39"/>
                      <a:pt x="23" y="39"/>
                      <a:pt x="25" y="39"/>
                    </a:cubicBezTo>
                    <a:cubicBezTo>
                      <a:pt x="27" y="39"/>
                      <a:pt x="27" y="38"/>
                      <a:pt x="28" y="37"/>
                    </a:cubicBezTo>
                    <a:cubicBezTo>
                      <a:pt x="29" y="36"/>
                      <a:pt x="30" y="35"/>
                      <a:pt x="31" y="34"/>
                    </a:cubicBezTo>
                    <a:cubicBezTo>
                      <a:pt x="31" y="33"/>
                      <a:pt x="25" y="27"/>
                      <a:pt x="23" y="26"/>
                    </a:cubicBezTo>
                    <a:cubicBezTo>
                      <a:pt x="22" y="26"/>
                      <a:pt x="21" y="25"/>
                      <a:pt x="22" y="24"/>
                    </a:cubicBezTo>
                    <a:cubicBezTo>
                      <a:pt x="22" y="21"/>
                      <a:pt x="27" y="18"/>
                      <a:pt x="34" y="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4" name="Freeform 276">
                <a:extLst>
                  <a:ext uri="{FF2B5EF4-FFF2-40B4-BE49-F238E27FC236}">
                    <a16:creationId xmlns:a16="http://schemas.microsoft.com/office/drawing/2014/main" id="{FB343F1F-AE08-41A9-A5AE-8CD529C13654}"/>
                  </a:ext>
                </a:extLst>
              </p:cNvPr>
              <p:cNvSpPr>
                <a:spLocks/>
              </p:cNvSpPr>
              <p:nvPr/>
            </p:nvSpPr>
            <p:spPr bwMode="auto">
              <a:xfrm>
                <a:off x="7031693" y="3658593"/>
                <a:ext cx="184944" cy="145259"/>
              </a:xfrm>
              <a:custGeom>
                <a:avLst/>
                <a:gdLst>
                  <a:gd name="T0" fmla="*/ 52 w 74"/>
                  <a:gd name="T1" fmla="*/ 3 h 59"/>
                  <a:gd name="T2" fmla="*/ 37 w 74"/>
                  <a:gd name="T3" fmla="*/ 6 h 59"/>
                  <a:gd name="T4" fmla="*/ 30 w 74"/>
                  <a:gd name="T5" fmla="*/ 5 h 59"/>
                  <a:gd name="T6" fmla="*/ 27 w 74"/>
                  <a:gd name="T7" fmla="*/ 5 h 59"/>
                  <a:gd name="T8" fmla="*/ 13 w 74"/>
                  <a:gd name="T9" fmla="*/ 7 h 59"/>
                  <a:gd name="T10" fmla="*/ 10 w 74"/>
                  <a:gd name="T11" fmla="*/ 9 h 59"/>
                  <a:gd name="T12" fmla="*/ 10 w 74"/>
                  <a:gd name="T13" fmla="*/ 11 h 59"/>
                  <a:gd name="T14" fmla="*/ 10 w 74"/>
                  <a:gd name="T15" fmla="*/ 12 h 59"/>
                  <a:gd name="T16" fmla="*/ 9 w 74"/>
                  <a:gd name="T17" fmla="*/ 13 h 59"/>
                  <a:gd name="T18" fmla="*/ 9 w 74"/>
                  <a:gd name="T19" fmla="*/ 14 h 59"/>
                  <a:gd name="T20" fmla="*/ 8 w 74"/>
                  <a:gd name="T21" fmla="*/ 15 h 59"/>
                  <a:gd name="T22" fmla="*/ 7 w 74"/>
                  <a:gd name="T23" fmla="*/ 16 h 59"/>
                  <a:gd name="T24" fmla="*/ 5 w 74"/>
                  <a:gd name="T25" fmla="*/ 17 h 59"/>
                  <a:gd name="T26" fmla="*/ 3 w 74"/>
                  <a:gd name="T27" fmla="*/ 17 h 59"/>
                  <a:gd name="T28" fmla="*/ 3 w 74"/>
                  <a:gd name="T29" fmla="*/ 21 h 59"/>
                  <a:gd name="T30" fmla="*/ 3 w 74"/>
                  <a:gd name="T31" fmla="*/ 29 h 59"/>
                  <a:gd name="T32" fmla="*/ 3 w 74"/>
                  <a:gd name="T33" fmla="*/ 29 h 59"/>
                  <a:gd name="T34" fmla="*/ 5 w 74"/>
                  <a:gd name="T35" fmla="*/ 30 h 59"/>
                  <a:gd name="T36" fmla="*/ 6 w 74"/>
                  <a:gd name="T37" fmla="*/ 30 h 59"/>
                  <a:gd name="T38" fmla="*/ 9 w 74"/>
                  <a:gd name="T39" fmla="*/ 33 h 59"/>
                  <a:gd name="T40" fmla="*/ 7 w 74"/>
                  <a:gd name="T41" fmla="*/ 40 h 59"/>
                  <a:gd name="T42" fmla="*/ 6 w 74"/>
                  <a:gd name="T43" fmla="*/ 41 h 59"/>
                  <a:gd name="T44" fmla="*/ 6 w 74"/>
                  <a:gd name="T45" fmla="*/ 42 h 59"/>
                  <a:gd name="T46" fmla="*/ 4 w 74"/>
                  <a:gd name="T47" fmla="*/ 43 h 59"/>
                  <a:gd name="T48" fmla="*/ 3 w 74"/>
                  <a:gd name="T49" fmla="*/ 45 h 59"/>
                  <a:gd name="T50" fmla="*/ 2 w 74"/>
                  <a:gd name="T51" fmla="*/ 47 h 59"/>
                  <a:gd name="T52" fmla="*/ 1 w 74"/>
                  <a:gd name="T53" fmla="*/ 48 h 59"/>
                  <a:gd name="T54" fmla="*/ 0 w 74"/>
                  <a:gd name="T55" fmla="*/ 50 h 59"/>
                  <a:gd name="T56" fmla="*/ 0 w 74"/>
                  <a:gd name="T57" fmla="*/ 51 h 59"/>
                  <a:gd name="T58" fmla="*/ 0 w 74"/>
                  <a:gd name="T59" fmla="*/ 51 h 59"/>
                  <a:gd name="T60" fmla="*/ 1 w 74"/>
                  <a:gd name="T61" fmla="*/ 55 h 59"/>
                  <a:gd name="T62" fmla="*/ 20 w 74"/>
                  <a:gd name="T63" fmla="*/ 54 h 59"/>
                  <a:gd name="T64" fmla="*/ 26 w 74"/>
                  <a:gd name="T65" fmla="*/ 51 h 59"/>
                  <a:gd name="T66" fmla="*/ 28 w 74"/>
                  <a:gd name="T67" fmla="*/ 51 h 59"/>
                  <a:gd name="T68" fmla="*/ 34 w 74"/>
                  <a:gd name="T69" fmla="*/ 47 h 59"/>
                  <a:gd name="T70" fmla="*/ 59 w 74"/>
                  <a:gd name="T71" fmla="*/ 34 h 59"/>
                  <a:gd name="T72" fmla="*/ 62 w 74"/>
                  <a:gd name="T73" fmla="*/ 19 h 59"/>
                  <a:gd name="T74" fmla="*/ 61 w 74"/>
                  <a:gd name="T75" fmla="*/ 10 h 59"/>
                  <a:gd name="T76" fmla="*/ 74 w 74"/>
                  <a:gd name="T77" fmla="*/ 0 h 59"/>
                  <a:gd name="T78" fmla="*/ 59 w 74"/>
                  <a:gd name="T79"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59">
                    <a:moveTo>
                      <a:pt x="59" y="2"/>
                    </a:moveTo>
                    <a:cubicBezTo>
                      <a:pt x="56" y="1"/>
                      <a:pt x="54" y="2"/>
                      <a:pt x="52" y="3"/>
                    </a:cubicBezTo>
                    <a:cubicBezTo>
                      <a:pt x="50" y="5"/>
                      <a:pt x="48" y="6"/>
                      <a:pt x="44" y="6"/>
                    </a:cubicBezTo>
                    <a:cubicBezTo>
                      <a:pt x="41" y="6"/>
                      <a:pt x="39" y="6"/>
                      <a:pt x="37" y="6"/>
                    </a:cubicBezTo>
                    <a:cubicBezTo>
                      <a:pt x="36" y="7"/>
                      <a:pt x="35" y="7"/>
                      <a:pt x="34" y="7"/>
                    </a:cubicBezTo>
                    <a:cubicBezTo>
                      <a:pt x="33" y="7"/>
                      <a:pt x="31" y="6"/>
                      <a:pt x="30" y="5"/>
                    </a:cubicBezTo>
                    <a:cubicBezTo>
                      <a:pt x="29" y="4"/>
                      <a:pt x="29" y="4"/>
                      <a:pt x="29" y="4"/>
                    </a:cubicBezTo>
                    <a:cubicBezTo>
                      <a:pt x="29" y="4"/>
                      <a:pt x="28" y="5"/>
                      <a:pt x="27" y="5"/>
                    </a:cubicBezTo>
                    <a:cubicBezTo>
                      <a:pt x="26" y="6"/>
                      <a:pt x="25" y="6"/>
                      <a:pt x="24" y="7"/>
                    </a:cubicBezTo>
                    <a:cubicBezTo>
                      <a:pt x="19" y="9"/>
                      <a:pt x="16" y="9"/>
                      <a:pt x="13" y="7"/>
                    </a:cubicBezTo>
                    <a:cubicBezTo>
                      <a:pt x="12" y="6"/>
                      <a:pt x="12" y="6"/>
                      <a:pt x="12" y="6"/>
                    </a:cubicBezTo>
                    <a:cubicBezTo>
                      <a:pt x="11" y="6"/>
                      <a:pt x="10" y="7"/>
                      <a:pt x="10" y="9"/>
                    </a:cubicBezTo>
                    <a:cubicBezTo>
                      <a:pt x="10" y="9"/>
                      <a:pt x="10" y="9"/>
                      <a:pt x="10" y="10"/>
                    </a:cubicBezTo>
                    <a:cubicBezTo>
                      <a:pt x="10" y="10"/>
                      <a:pt x="10" y="10"/>
                      <a:pt x="10" y="11"/>
                    </a:cubicBezTo>
                    <a:cubicBezTo>
                      <a:pt x="10" y="11"/>
                      <a:pt x="10" y="11"/>
                      <a:pt x="10" y="11"/>
                    </a:cubicBezTo>
                    <a:cubicBezTo>
                      <a:pt x="10" y="11"/>
                      <a:pt x="10" y="11"/>
                      <a:pt x="10" y="12"/>
                    </a:cubicBezTo>
                    <a:cubicBezTo>
                      <a:pt x="10" y="12"/>
                      <a:pt x="9" y="12"/>
                      <a:pt x="9" y="12"/>
                    </a:cubicBezTo>
                    <a:cubicBezTo>
                      <a:pt x="9" y="12"/>
                      <a:pt x="9" y="13"/>
                      <a:pt x="9" y="13"/>
                    </a:cubicBezTo>
                    <a:cubicBezTo>
                      <a:pt x="9" y="13"/>
                      <a:pt x="9" y="13"/>
                      <a:pt x="9" y="13"/>
                    </a:cubicBezTo>
                    <a:cubicBezTo>
                      <a:pt x="9" y="14"/>
                      <a:pt x="9" y="14"/>
                      <a:pt x="9" y="14"/>
                    </a:cubicBezTo>
                    <a:cubicBezTo>
                      <a:pt x="9" y="14"/>
                      <a:pt x="8" y="14"/>
                      <a:pt x="8" y="14"/>
                    </a:cubicBezTo>
                    <a:cubicBezTo>
                      <a:pt x="8" y="15"/>
                      <a:pt x="8" y="15"/>
                      <a:pt x="8" y="15"/>
                    </a:cubicBezTo>
                    <a:cubicBezTo>
                      <a:pt x="8" y="15"/>
                      <a:pt x="7" y="15"/>
                      <a:pt x="7" y="15"/>
                    </a:cubicBezTo>
                    <a:cubicBezTo>
                      <a:pt x="7" y="16"/>
                      <a:pt x="7" y="16"/>
                      <a:pt x="7" y="16"/>
                    </a:cubicBezTo>
                    <a:cubicBezTo>
                      <a:pt x="6" y="16"/>
                      <a:pt x="6" y="16"/>
                      <a:pt x="6" y="16"/>
                    </a:cubicBezTo>
                    <a:cubicBezTo>
                      <a:pt x="6" y="16"/>
                      <a:pt x="5" y="17"/>
                      <a:pt x="5" y="17"/>
                    </a:cubicBezTo>
                    <a:cubicBezTo>
                      <a:pt x="5" y="17"/>
                      <a:pt x="4" y="17"/>
                      <a:pt x="4" y="17"/>
                    </a:cubicBezTo>
                    <a:cubicBezTo>
                      <a:pt x="4" y="17"/>
                      <a:pt x="3" y="17"/>
                      <a:pt x="3" y="17"/>
                    </a:cubicBezTo>
                    <a:cubicBezTo>
                      <a:pt x="3" y="18"/>
                      <a:pt x="3" y="18"/>
                      <a:pt x="3" y="18"/>
                    </a:cubicBezTo>
                    <a:cubicBezTo>
                      <a:pt x="3" y="19"/>
                      <a:pt x="2" y="21"/>
                      <a:pt x="3" y="21"/>
                    </a:cubicBezTo>
                    <a:cubicBezTo>
                      <a:pt x="5" y="23"/>
                      <a:pt x="4" y="25"/>
                      <a:pt x="3" y="27"/>
                    </a:cubicBezTo>
                    <a:cubicBezTo>
                      <a:pt x="3" y="28"/>
                      <a:pt x="3" y="29"/>
                      <a:pt x="3" y="29"/>
                    </a:cubicBezTo>
                    <a:cubicBezTo>
                      <a:pt x="3" y="29"/>
                      <a:pt x="3" y="29"/>
                      <a:pt x="3" y="29"/>
                    </a:cubicBezTo>
                    <a:cubicBezTo>
                      <a:pt x="3" y="29"/>
                      <a:pt x="3" y="29"/>
                      <a:pt x="3" y="29"/>
                    </a:cubicBezTo>
                    <a:cubicBezTo>
                      <a:pt x="4" y="29"/>
                      <a:pt x="4" y="30"/>
                      <a:pt x="5" y="30"/>
                    </a:cubicBezTo>
                    <a:cubicBezTo>
                      <a:pt x="5" y="30"/>
                      <a:pt x="5" y="30"/>
                      <a:pt x="5" y="30"/>
                    </a:cubicBezTo>
                    <a:cubicBezTo>
                      <a:pt x="5" y="30"/>
                      <a:pt x="6" y="30"/>
                      <a:pt x="6" y="30"/>
                    </a:cubicBezTo>
                    <a:cubicBezTo>
                      <a:pt x="6" y="30"/>
                      <a:pt x="6" y="30"/>
                      <a:pt x="6" y="30"/>
                    </a:cubicBezTo>
                    <a:cubicBezTo>
                      <a:pt x="7" y="31"/>
                      <a:pt x="8" y="32"/>
                      <a:pt x="9" y="33"/>
                    </a:cubicBezTo>
                    <a:cubicBezTo>
                      <a:pt x="9" y="33"/>
                      <a:pt x="9" y="33"/>
                      <a:pt x="9" y="33"/>
                    </a:cubicBezTo>
                    <a:cubicBezTo>
                      <a:pt x="9" y="33"/>
                      <a:pt x="9" y="33"/>
                      <a:pt x="9" y="33"/>
                    </a:cubicBezTo>
                    <a:cubicBezTo>
                      <a:pt x="10" y="36"/>
                      <a:pt x="9" y="39"/>
                      <a:pt x="7" y="40"/>
                    </a:cubicBezTo>
                    <a:cubicBezTo>
                      <a:pt x="7" y="40"/>
                      <a:pt x="7" y="40"/>
                      <a:pt x="7" y="41"/>
                    </a:cubicBezTo>
                    <a:cubicBezTo>
                      <a:pt x="7" y="41"/>
                      <a:pt x="7" y="41"/>
                      <a:pt x="6" y="41"/>
                    </a:cubicBezTo>
                    <a:cubicBezTo>
                      <a:pt x="6" y="41"/>
                      <a:pt x="6" y="41"/>
                      <a:pt x="6" y="41"/>
                    </a:cubicBezTo>
                    <a:cubicBezTo>
                      <a:pt x="6" y="42"/>
                      <a:pt x="6" y="42"/>
                      <a:pt x="6" y="42"/>
                    </a:cubicBezTo>
                    <a:cubicBezTo>
                      <a:pt x="5" y="42"/>
                      <a:pt x="5" y="42"/>
                      <a:pt x="5" y="43"/>
                    </a:cubicBezTo>
                    <a:cubicBezTo>
                      <a:pt x="5" y="43"/>
                      <a:pt x="5" y="43"/>
                      <a:pt x="4" y="43"/>
                    </a:cubicBezTo>
                    <a:cubicBezTo>
                      <a:pt x="4" y="44"/>
                      <a:pt x="4" y="44"/>
                      <a:pt x="4" y="44"/>
                    </a:cubicBezTo>
                    <a:cubicBezTo>
                      <a:pt x="4" y="44"/>
                      <a:pt x="4" y="45"/>
                      <a:pt x="3" y="45"/>
                    </a:cubicBezTo>
                    <a:cubicBezTo>
                      <a:pt x="3" y="45"/>
                      <a:pt x="3" y="45"/>
                      <a:pt x="3" y="46"/>
                    </a:cubicBezTo>
                    <a:cubicBezTo>
                      <a:pt x="3" y="46"/>
                      <a:pt x="2" y="46"/>
                      <a:pt x="2" y="47"/>
                    </a:cubicBezTo>
                    <a:cubicBezTo>
                      <a:pt x="2" y="47"/>
                      <a:pt x="2" y="47"/>
                      <a:pt x="2" y="47"/>
                    </a:cubicBezTo>
                    <a:cubicBezTo>
                      <a:pt x="1" y="48"/>
                      <a:pt x="1" y="48"/>
                      <a:pt x="1" y="48"/>
                    </a:cubicBezTo>
                    <a:cubicBezTo>
                      <a:pt x="1" y="49"/>
                      <a:pt x="1" y="49"/>
                      <a:pt x="0" y="49"/>
                    </a:cubicBezTo>
                    <a:cubicBezTo>
                      <a:pt x="0" y="49"/>
                      <a:pt x="0" y="50"/>
                      <a:pt x="0" y="50"/>
                    </a:cubicBezTo>
                    <a:cubicBezTo>
                      <a:pt x="0" y="50"/>
                      <a:pt x="0" y="50"/>
                      <a:pt x="0" y="51"/>
                    </a:cubicBezTo>
                    <a:cubicBezTo>
                      <a:pt x="0" y="51"/>
                      <a:pt x="0" y="51"/>
                      <a:pt x="0" y="51"/>
                    </a:cubicBezTo>
                    <a:cubicBezTo>
                      <a:pt x="0" y="51"/>
                      <a:pt x="0" y="51"/>
                      <a:pt x="0" y="51"/>
                    </a:cubicBezTo>
                    <a:cubicBezTo>
                      <a:pt x="0" y="51"/>
                      <a:pt x="0" y="51"/>
                      <a:pt x="0" y="51"/>
                    </a:cubicBezTo>
                    <a:cubicBezTo>
                      <a:pt x="0" y="51"/>
                      <a:pt x="0" y="51"/>
                      <a:pt x="0" y="51"/>
                    </a:cubicBezTo>
                    <a:cubicBezTo>
                      <a:pt x="1" y="55"/>
                      <a:pt x="1" y="55"/>
                      <a:pt x="1" y="55"/>
                    </a:cubicBezTo>
                    <a:cubicBezTo>
                      <a:pt x="10" y="59"/>
                      <a:pt x="10" y="59"/>
                      <a:pt x="10" y="59"/>
                    </a:cubicBezTo>
                    <a:cubicBezTo>
                      <a:pt x="12" y="58"/>
                      <a:pt x="18" y="54"/>
                      <a:pt x="20" y="54"/>
                    </a:cubicBezTo>
                    <a:cubicBezTo>
                      <a:pt x="21" y="54"/>
                      <a:pt x="21" y="54"/>
                      <a:pt x="21" y="54"/>
                    </a:cubicBezTo>
                    <a:cubicBezTo>
                      <a:pt x="22" y="53"/>
                      <a:pt x="23" y="53"/>
                      <a:pt x="26" y="51"/>
                    </a:cubicBezTo>
                    <a:cubicBezTo>
                      <a:pt x="26" y="51"/>
                      <a:pt x="27" y="51"/>
                      <a:pt x="27" y="51"/>
                    </a:cubicBezTo>
                    <a:cubicBezTo>
                      <a:pt x="27" y="51"/>
                      <a:pt x="27" y="51"/>
                      <a:pt x="28" y="51"/>
                    </a:cubicBezTo>
                    <a:cubicBezTo>
                      <a:pt x="30" y="50"/>
                      <a:pt x="32" y="49"/>
                      <a:pt x="34" y="47"/>
                    </a:cubicBezTo>
                    <a:cubicBezTo>
                      <a:pt x="34" y="47"/>
                      <a:pt x="34" y="47"/>
                      <a:pt x="34" y="47"/>
                    </a:cubicBezTo>
                    <a:cubicBezTo>
                      <a:pt x="35" y="47"/>
                      <a:pt x="35" y="47"/>
                      <a:pt x="35" y="47"/>
                    </a:cubicBezTo>
                    <a:cubicBezTo>
                      <a:pt x="45" y="42"/>
                      <a:pt x="57" y="35"/>
                      <a:pt x="59" y="34"/>
                    </a:cubicBezTo>
                    <a:cubicBezTo>
                      <a:pt x="60" y="32"/>
                      <a:pt x="61" y="30"/>
                      <a:pt x="61" y="29"/>
                    </a:cubicBezTo>
                    <a:cubicBezTo>
                      <a:pt x="61" y="27"/>
                      <a:pt x="60" y="22"/>
                      <a:pt x="62" y="19"/>
                    </a:cubicBezTo>
                    <a:cubicBezTo>
                      <a:pt x="63" y="18"/>
                      <a:pt x="62" y="17"/>
                      <a:pt x="62" y="16"/>
                    </a:cubicBezTo>
                    <a:cubicBezTo>
                      <a:pt x="61" y="14"/>
                      <a:pt x="60" y="12"/>
                      <a:pt x="61" y="10"/>
                    </a:cubicBezTo>
                    <a:cubicBezTo>
                      <a:pt x="62" y="6"/>
                      <a:pt x="68" y="4"/>
                      <a:pt x="69" y="4"/>
                    </a:cubicBezTo>
                    <a:cubicBezTo>
                      <a:pt x="74" y="0"/>
                      <a:pt x="74" y="0"/>
                      <a:pt x="74" y="0"/>
                    </a:cubicBezTo>
                    <a:cubicBezTo>
                      <a:pt x="71" y="0"/>
                      <a:pt x="71" y="0"/>
                      <a:pt x="71" y="0"/>
                    </a:cubicBezTo>
                    <a:cubicBezTo>
                      <a:pt x="70" y="0"/>
                      <a:pt x="65" y="2"/>
                      <a:pt x="59"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5" name="Freeform 277">
                <a:extLst>
                  <a:ext uri="{FF2B5EF4-FFF2-40B4-BE49-F238E27FC236}">
                    <a16:creationId xmlns:a16="http://schemas.microsoft.com/office/drawing/2014/main" id="{C1436F86-2277-47C5-B9C7-21BA1568AF8A}"/>
                  </a:ext>
                </a:extLst>
              </p:cNvPr>
              <p:cNvSpPr>
                <a:spLocks/>
              </p:cNvSpPr>
              <p:nvPr/>
            </p:nvSpPr>
            <p:spPr bwMode="auto">
              <a:xfrm>
                <a:off x="7051161" y="4244122"/>
                <a:ext cx="180451" cy="152746"/>
              </a:xfrm>
              <a:custGeom>
                <a:avLst/>
                <a:gdLst>
                  <a:gd name="T0" fmla="*/ 0 w 72"/>
                  <a:gd name="T1" fmla="*/ 32 h 62"/>
                  <a:gd name="T2" fmla="*/ 1 w 72"/>
                  <a:gd name="T3" fmla="*/ 38 h 62"/>
                  <a:gd name="T4" fmla="*/ 1 w 72"/>
                  <a:gd name="T5" fmla="*/ 39 h 62"/>
                  <a:gd name="T6" fmla="*/ 1 w 72"/>
                  <a:gd name="T7" fmla="*/ 40 h 62"/>
                  <a:gd name="T8" fmla="*/ 2 w 72"/>
                  <a:gd name="T9" fmla="*/ 40 h 62"/>
                  <a:gd name="T10" fmla="*/ 3 w 72"/>
                  <a:gd name="T11" fmla="*/ 40 h 62"/>
                  <a:gd name="T12" fmla="*/ 5 w 72"/>
                  <a:gd name="T13" fmla="*/ 40 h 62"/>
                  <a:gd name="T14" fmla="*/ 10 w 72"/>
                  <a:gd name="T15" fmla="*/ 41 h 62"/>
                  <a:gd name="T16" fmla="*/ 11 w 72"/>
                  <a:gd name="T17" fmla="*/ 41 h 62"/>
                  <a:gd name="T18" fmla="*/ 12 w 72"/>
                  <a:gd name="T19" fmla="*/ 38 h 62"/>
                  <a:gd name="T20" fmla="*/ 15 w 72"/>
                  <a:gd name="T21" fmla="*/ 34 h 62"/>
                  <a:gd name="T22" fmla="*/ 19 w 72"/>
                  <a:gd name="T23" fmla="*/ 36 h 62"/>
                  <a:gd name="T24" fmla="*/ 20 w 72"/>
                  <a:gd name="T25" fmla="*/ 37 h 62"/>
                  <a:gd name="T26" fmla="*/ 25 w 72"/>
                  <a:gd name="T27" fmla="*/ 39 h 62"/>
                  <a:gd name="T28" fmla="*/ 30 w 72"/>
                  <a:gd name="T29" fmla="*/ 38 h 62"/>
                  <a:gd name="T30" fmla="*/ 31 w 72"/>
                  <a:gd name="T31" fmla="*/ 38 h 62"/>
                  <a:gd name="T32" fmla="*/ 32 w 72"/>
                  <a:gd name="T33" fmla="*/ 39 h 62"/>
                  <a:gd name="T34" fmla="*/ 36 w 72"/>
                  <a:gd name="T35" fmla="*/ 38 h 62"/>
                  <a:gd name="T36" fmla="*/ 42 w 72"/>
                  <a:gd name="T37" fmla="*/ 38 h 62"/>
                  <a:gd name="T38" fmla="*/ 66 w 72"/>
                  <a:gd name="T39" fmla="*/ 62 h 62"/>
                  <a:gd name="T40" fmla="*/ 66 w 72"/>
                  <a:gd name="T41" fmla="*/ 62 h 62"/>
                  <a:gd name="T42" fmla="*/ 66 w 72"/>
                  <a:gd name="T43" fmla="*/ 62 h 62"/>
                  <a:gd name="T44" fmla="*/ 69 w 72"/>
                  <a:gd name="T45" fmla="*/ 62 h 62"/>
                  <a:gd name="T46" fmla="*/ 70 w 72"/>
                  <a:gd name="T47" fmla="*/ 62 h 62"/>
                  <a:gd name="T48" fmla="*/ 70 w 72"/>
                  <a:gd name="T49" fmla="*/ 62 h 62"/>
                  <a:gd name="T50" fmla="*/ 70 w 72"/>
                  <a:gd name="T51" fmla="*/ 61 h 62"/>
                  <a:gd name="T52" fmla="*/ 71 w 72"/>
                  <a:gd name="T53" fmla="*/ 61 h 62"/>
                  <a:gd name="T54" fmla="*/ 71 w 72"/>
                  <a:gd name="T55" fmla="*/ 61 h 62"/>
                  <a:gd name="T56" fmla="*/ 71 w 72"/>
                  <a:gd name="T57" fmla="*/ 61 h 62"/>
                  <a:gd name="T58" fmla="*/ 72 w 72"/>
                  <a:gd name="T59" fmla="*/ 60 h 62"/>
                  <a:gd name="T60" fmla="*/ 72 w 72"/>
                  <a:gd name="T61" fmla="*/ 60 h 62"/>
                  <a:gd name="T62" fmla="*/ 61 w 72"/>
                  <a:gd name="T63" fmla="*/ 47 h 62"/>
                  <a:gd name="T64" fmla="*/ 44 w 72"/>
                  <a:gd name="T65" fmla="*/ 36 h 62"/>
                  <a:gd name="T66" fmla="*/ 38 w 72"/>
                  <a:gd name="T67" fmla="*/ 31 h 62"/>
                  <a:gd name="T68" fmla="*/ 36 w 72"/>
                  <a:gd name="T69" fmla="*/ 28 h 62"/>
                  <a:gd name="T70" fmla="*/ 27 w 72"/>
                  <a:gd name="T71" fmla="*/ 11 h 62"/>
                  <a:gd name="T72" fmla="*/ 22 w 72"/>
                  <a:gd name="T73" fmla="*/ 0 h 62"/>
                  <a:gd name="T74" fmla="*/ 21 w 72"/>
                  <a:gd name="T75" fmla="*/ 1 h 62"/>
                  <a:gd name="T76" fmla="*/ 20 w 72"/>
                  <a:gd name="T77" fmla="*/ 2 h 62"/>
                  <a:gd name="T78" fmla="*/ 19 w 72"/>
                  <a:gd name="T79" fmla="*/ 4 h 62"/>
                  <a:gd name="T80" fmla="*/ 18 w 72"/>
                  <a:gd name="T81" fmla="*/ 5 h 62"/>
                  <a:gd name="T82" fmla="*/ 16 w 72"/>
                  <a:gd name="T83" fmla="*/ 6 h 62"/>
                  <a:gd name="T84" fmla="*/ 15 w 72"/>
                  <a:gd name="T85" fmla="*/ 6 h 62"/>
                  <a:gd name="T86" fmla="*/ 14 w 72"/>
                  <a:gd name="T87" fmla="*/ 8 h 62"/>
                  <a:gd name="T88" fmla="*/ 12 w 72"/>
                  <a:gd name="T89" fmla="*/ 9 h 62"/>
                  <a:gd name="T90" fmla="*/ 9 w 72"/>
                  <a:gd name="T91" fmla="*/ 11 h 62"/>
                  <a:gd name="T92" fmla="*/ 6 w 72"/>
                  <a:gd name="T93" fmla="*/ 14 h 62"/>
                  <a:gd name="T94" fmla="*/ 1 w 72"/>
                  <a:gd name="T95" fmla="*/ 26 h 62"/>
                  <a:gd name="T96" fmla="*/ 0 w 72"/>
                  <a:gd name="T9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 h="62">
                    <a:moveTo>
                      <a:pt x="0" y="32"/>
                    </a:moveTo>
                    <a:cubicBezTo>
                      <a:pt x="0" y="34"/>
                      <a:pt x="0" y="36"/>
                      <a:pt x="1" y="38"/>
                    </a:cubicBezTo>
                    <a:cubicBezTo>
                      <a:pt x="1" y="38"/>
                      <a:pt x="1" y="38"/>
                      <a:pt x="1" y="39"/>
                    </a:cubicBezTo>
                    <a:cubicBezTo>
                      <a:pt x="1" y="39"/>
                      <a:pt x="1" y="39"/>
                      <a:pt x="1" y="40"/>
                    </a:cubicBezTo>
                    <a:cubicBezTo>
                      <a:pt x="1" y="40"/>
                      <a:pt x="2" y="40"/>
                      <a:pt x="2" y="40"/>
                    </a:cubicBezTo>
                    <a:cubicBezTo>
                      <a:pt x="2" y="40"/>
                      <a:pt x="3" y="40"/>
                      <a:pt x="3" y="40"/>
                    </a:cubicBezTo>
                    <a:cubicBezTo>
                      <a:pt x="4" y="40"/>
                      <a:pt x="4" y="40"/>
                      <a:pt x="5" y="40"/>
                    </a:cubicBezTo>
                    <a:cubicBezTo>
                      <a:pt x="9" y="40"/>
                      <a:pt x="10" y="40"/>
                      <a:pt x="10" y="41"/>
                    </a:cubicBezTo>
                    <a:cubicBezTo>
                      <a:pt x="10" y="41"/>
                      <a:pt x="11" y="41"/>
                      <a:pt x="11" y="41"/>
                    </a:cubicBezTo>
                    <a:cubicBezTo>
                      <a:pt x="11" y="41"/>
                      <a:pt x="12" y="39"/>
                      <a:pt x="12" y="38"/>
                    </a:cubicBezTo>
                    <a:cubicBezTo>
                      <a:pt x="13" y="35"/>
                      <a:pt x="14" y="34"/>
                      <a:pt x="15" y="34"/>
                    </a:cubicBezTo>
                    <a:cubicBezTo>
                      <a:pt x="16" y="34"/>
                      <a:pt x="18" y="35"/>
                      <a:pt x="19" y="36"/>
                    </a:cubicBezTo>
                    <a:cubicBezTo>
                      <a:pt x="19" y="36"/>
                      <a:pt x="20" y="37"/>
                      <a:pt x="20" y="37"/>
                    </a:cubicBezTo>
                    <a:cubicBezTo>
                      <a:pt x="22" y="39"/>
                      <a:pt x="23" y="40"/>
                      <a:pt x="25" y="39"/>
                    </a:cubicBezTo>
                    <a:cubicBezTo>
                      <a:pt x="28" y="37"/>
                      <a:pt x="29" y="37"/>
                      <a:pt x="30" y="38"/>
                    </a:cubicBezTo>
                    <a:cubicBezTo>
                      <a:pt x="30" y="38"/>
                      <a:pt x="30" y="38"/>
                      <a:pt x="31" y="38"/>
                    </a:cubicBezTo>
                    <a:cubicBezTo>
                      <a:pt x="31" y="39"/>
                      <a:pt x="31" y="39"/>
                      <a:pt x="32" y="39"/>
                    </a:cubicBezTo>
                    <a:cubicBezTo>
                      <a:pt x="34" y="39"/>
                      <a:pt x="35" y="39"/>
                      <a:pt x="36" y="38"/>
                    </a:cubicBezTo>
                    <a:cubicBezTo>
                      <a:pt x="38" y="38"/>
                      <a:pt x="40" y="38"/>
                      <a:pt x="42" y="38"/>
                    </a:cubicBezTo>
                    <a:cubicBezTo>
                      <a:pt x="44" y="39"/>
                      <a:pt x="60" y="55"/>
                      <a:pt x="66" y="62"/>
                    </a:cubicBezTo>
                    <a:cubicBezTo>
                      <a:pt x="66" y="62"/>
                      <a:pt x="66" y="62"/>
                      <a:pt x="66" y="62"/>
                    </a:cubicBezTo>
                    <a:cubicBezTo>
                      <a:pt x="66" y="62"/>
                      <a:pt x="66" y="62"/>
                      <a:pt x="66" y="62"/>
                    </a:cubicBezTo>
                    <a:cubicBezTo>
                      <a:pt x="67" y="62"/>
                      <a:pt x="68" y="62"/>
                      <a:pt x="69" y="62"/>
                    </a:cubicBezTo>
                    <a:cubicBezTo>
                      <a:pt x="69" y="62"/>
                      <a:pt x="70" y="62"/>
                      <a:pt x="70" y="62"/>
                    </a:cubicBezTo>
                    <a:cubicBezTo>
                      <a:pt x="70" y="62"/>
                      <a:pt x="70" y="62"/>
                      <a:pt x="70" y="62"/>
                    </a:cubicBezTo>
                    <a:cubicBezTo>
                      <a:pt x="70" y="62"/>
                      <a:pt x="70" y="61"/>
                      <a:pt x="70" y="61"/>
                    </a:cubicBezTo>
                    <a:cubicBezTo>
                      <a:pt x="70" y="61"/>
                      <a:pt x="70" y="61"/>
                      <a:pt x="71" y="61"/>
                    </a:cubicBezTo>
                    <a:cubicBezTo>
                      <a:pt x="71" y="61"/>
                      <a:pt x="71" y="61"/>
                      <a:pt x="71" y="61"/>
                    </a:cubicBezTo>
                    <a:cubicBezTo>
                      <a:pt x="71" y="61"/>
                      <a:pt x="71" y="61"/>
                      <a:pt x="71" y="61"/>
                    </a:cubicBezTo>
                    <a:cubicBezTo>
                      <a:pt x="71" y="60"/>
                      <a:pt x="72" y="60"/>
                      <a:pt x="72" y="60"/>
                    </a:cubicBezTo>
                    <a:cubicBezTo>
                      <a:pt x="72" y="60"/>
                      <a:pt x="72" y="60"/>
                      <a:pt x="72" y="60"/>
                    </a:cubicBezTo>
                    <a:cubicBezTo>
                      <a:pt x="69" y="57"/>
                      <a:pt x="65" y="53"/>
                      <a:pt x="61" y="47"/>
                    </a:cubicBezTo>
                    <a:cubicBezTo>
                      <a:pt x="55" y="40"/>
                      <a:pt x="47" y="36"/>
                      <a:pt x="44" y="36"/>
                    </a:cubicBezTo>
                    <a:cubicBezTo>
                      <a:pt x="41" y="36"/>
                      <a:pt x="39" y="33"/>
                      <a:pt x="38" y="31"/>
                    </a:cubicBezTo>
                    <a:cubicBezTo>
                      <a:pt x="38" y="30"/>
                      <a:pt x="37" y="28"/>
                      <a:pt x="36" y="28"/>
                    </a:cubicBezTo>
                    <a:cubicBezTo>
                      <a:pt x="33" y="28"/>
                      <a:pt x="27" y="17"/>
                      <a:pt x="27" y="11"/>
                    </a:cubicBezTo>
                    <a:cubicBezTo>
                      <a:pt x="27" y="8"/>
                      <a:pt x="25" y="4"/>
                      <a:pt x="22" y="0"/>
                    </a:cubicBezTo>
                    <a:cubicBezTo>
                      <a:pt x="22" y="0"/>
                      <a:pt x="21" y="1"/>
                      <a:pt x="21" y="1"/>
                    </a:cubicBezTo>
                    <a:cubicBezTo>
                      <a:pt x="21" y="2"/>
                      <a:pt x="20" y="2"/>
                      <a:pt x="20" y="2"/>
                    </a:cubicBezTo>
                    <a:cubicBezTo>
                      <a:pt x="20" y="3"/>
                      <a:pt x="19" y="3"/>
                      <a:pt x="19" y="4"/>
                    </a:cubicBezTo>
                    <a:cubicBezTo>
                      <a:pt x="18" y="4"/>
                      <a:pt x="18" y="4"/>
                      <a:pt x="18" y="5"/>
                    </a:cubicBezTo>
                    <a:cubicBezTo>
                      <a:pt x="17" y="5"/>
                      <a:pt x="17" y="6"/>
                      <a:pt x="16" y="6"/>
                    </a:cubicBezTo>
                    <a:cubicBezTo>
                      <a:pt x="16" y="6"/>
                      <a:pt x="16" y="6"/>
                      <a:pt x="15" y="6"/>
                    </a:cubicBezTo>
                    <a:cubicBezTo>
                      <a:pt x="15" y="7"/>
                      <a:pt x="14" y="7"/>
                      <a:pt x="14" y="8"/>
                    </a:cubicBezTo>
                    <a:cubicBezTo>
                      <a:pt x="13" y="8"/>
                      <a:pt x="12" y="9"/>
                      <a:pt x="12" y="9"/>
                    </a:cubicBezTo>
                    <a:cubicBezTo>
                      <a:pt x="11" y="10"/>
                      <a:pt x="10" y="10"/>
                      <a:pt x="9" y="11"/>
                    </a:cubicBezTo>
                    <a:cubicBezTo>
                      <a:pt x="7" y="12"/>
                      <a:pt x="6" y="13"/>
                      <a:pt x="6" y="14"/>
                    </a:cubicBezTo>
                    <a:cubicBezTo>
                      <a:pt x="7" y="18"/>
                      <a:pt x="5" y="22"/>
                      <a:pt x="1" y="26"/>
                    </a:cubicBezTo>
                    <a:cubicBezTo>
                      <a:pt x="0" y="28"/>
                      <a:pt x="0" y="30"/>
                      <a:pt x="0" y="3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6" name="Freeform 278">
                <a:extLst>
                  <a:ext uri="{FF2B5EF4-FFF2-40B4-BE49-F238E27FC236}">
                    <a16:creationId xmlns:a16="http://schemas.microsoft.com/office/drawing/2014/main" id="{BA38C972-6A17-4BC2-B4B4-8057B029231F}"/>
                  </a:ext>
                </a:extLst>
              </p:cNvPr>
              <p:cNvSpPr>
                <a:spLocks/>
              </p:cNvSpPr>
              <p:nvPr/>
            </p:nvSpPr>
            <p:spPr bwMode="auto">
              <a:xfrm>
                <a:off x="6620625" y="2971233"/>
                <a:ext cx="154993" cy="94344"/>
              </a:xfrm>
              <a:custGeom>
                <a:avLst/>
                <a:gdLst>
                  <a:gd name="T0" fmla="*/ 0 w 62"/>
                  <a:gd name="T1" fmla="*/ 16 h 38"/>
                  <a:gd name="T2" fmla="*/ 1 w 62"/>
                  <a:gd name="T3" fmla="*/ 16 h 38"/>
                  <a:gd name="T4" fmla="*/ 1 w 62"/>
                  <a:gd name="T5" fmla="*/ 16 h 38"/>
                  <a:gd name="T6" fmla="*/ 1 w 62"/>
                  <a:gd name="T7" fmla="*/ 16 h 38"/>
                  <a:gd name="T8" fmla="*/ 2 w 62"/>
                  <a:gd name="T9" fmla="*/ 16 h 38"/>
                  <a:gd name="T10" fmla="*/ 5 w 62"/>
                  <a:gd name="T11" fmla="*/ 16 h 38"/>
                  <a:gd name="T12" fmla="*/ 8 w 62"/>
                  <a:gd name="T13" fmla="*/ 18 h 38"/>
                  <a:gd name="T14" fmla="*/ 13 w 62"/>
                  <a:gd name="T15" fmla="*/ 20 h 38"/>
                  <a:gd name="T16" fmla="*/ 14 w 62"/>
                  <a:gd name="T17" fmla="*/ 20 h 38"/>
                  <a:gd name="T18" fmla="*/ 15 w 62"/>
                  <a:gd name="T19" fmla="*/ 19 h 38"/>
                  <a:gd name="T20" fmla="*/ 22 w 62"/>
                  <a:gd name="T21" fmla="*/ 24 h 38"/>
                  <a:gd name="T22" fmla="*/ 21 w 62"/>
                  <a:gd name="T23" fmla="*/ 27 h 38"/>
                  <a:gd name="T24" fmla="*/ 21 w 62"/>
                  <a:gd name="T25" fmla="*/ 31 h 38"/>
                  <a:gd name="T26" fmla="*/ 30 w 62"/>
                  <a:gd name="T27" fmla="*/ 36 h 38"/>
                  <a:gd name="T28" fmla="*/ 30 w 62"/>
                  <a:gd name="T29" fmla="*/ 37 h 38"/>
                  <a:gd name="T30" fmla="*/ 31 w 62"/>
                  <a:gd name="T31" fmla="*/ 37 h 38"/>
                  <a:gd name="T32" fmla="*/ 33 w 62"/>
                  <a:gd name="T33" fmla="*/ 37 h 38"/>
                  <a:gd name="T34" fmla="*/ 34 w 62"/>
                  <a:gd name="T35" fmla="*/ 37 h 38"/>
                  <a:gd name="T36" fmla="*/ 35 w 62"/>
                  <a:gd name="T37" fmla="*/ 37 h 38"/>
                  <a:gd name="T38" fmla="*/ 36 w 62"/>
                  <a:gd name="T39" fmla="*/ 37 h 38"/>
                  <a:gd name="T40" fmla="*/ 37 w 62"/>
                  <a:gd name="T41" fmla="*/ 37 h 38"/>
                  <a:gd name="T42" fmla="*/ 38 w 62"/>
                  <a:gd name="T43" fmla="*/ 37 h 38"/>
                  <a:gd name="T44" fmla="*/ 42 w 62"/>
                  <a:gd name="T45" fmla="*/ 35 h 38"/>
                  <a:gd name="T46" fmla="*/ 51 w 62"/>
                  <a:gd name="T47" fmla="*/ 32 h 38"/>
                  <a:gd name="T48" fmla="*/ 51 w 62"/>
                  <a:gd name="T49" fmla="*/ 29 h 38"/>
                  <a:gd name="T50" fmla="*/ 51 w 62"/>
                  <a:gd name="T51" fmla="*/ 28 h 38"/>
                  <a:gd name="T52" fmla="*/ 58 w 62"/>
                  <a:gd name="T53" fmla="*/ 22 h 38"/>
                  <a:gd name="T54" fmla="*/ 59 w 62"/>
                  <a:gd name="T55" fmla="*/ 20 h 38"/>
                  <a:gd name="T56" fmla="*/ 62 w 62"/>
                  <a:gd name="T57" fmla="*/ 19 h 38"/>
                  <a:gd name="T58" fmla="*/ 62 w 62"/>
                  <a:gd name="T59" fmla="*/ 18 h 38"/>
                  <a:gd name="T60" fmla="*/ 62 w 62"/>
                  <a:gd name="T61" fmla="*/ 15 h 38"/>
                  <a:gd name="T62" fmla="*/ 62 w 62"/>
                  <a:gd name="T63" fmla="*/ 12 h 38"/>
                  <a:gd name="T64" fmla="*/ 61 w 62"/>
                  <a:gd name="T65" fmla="*/ 11 h 38"/>
                  <a:gd name="T66" fmla="*/ 60 w 62"/>
                  <a:gd name="T67" fmla="*/ 10 h 38"/>
                  <a:gd name="T68" fmla="*/ 57 w 62"/>
                  <a:gd name="T69" fmla="*/ 9 h 38"/>
                  <a:gd name="T70" fmla="*/ 48 w 62"/>
                  <a:gd name="T71" fmla="*/ 3 h 38"/>
                  <a:gd name="T72" fmla="*/ 44 w 62"/>
                  <a:gd name="T73" fmla="*/ 2 h 38"/>
                  <a:gd name="T74" fmla="*/ 41 w 62"/>
                  <a:gd name="T75" fmla="*/ 1 h 38"/>
                  <a:gd name="T76" fmla="*/ 36 w 62"/>
                  <a:gd name="T77" fmla="*/ 1 h 38"/>
                  <a:gd name="T78" fmla="*/ 30 w 62"/>
                  <a:gd name="T79" fmla="*/ 1 h 38"/>
                  <a:gd name="T80" fmla="*/ 26 w 62"/>
                  <a:gd name="T81" fmla="*/ 1 h 38"/>
                  <a:gd name="T82" fmla="*/ 23 w 62"/>
                  <a:gd name="T83" fmla="*/ 0 h 38"/>
                  <a:gd name="T84" fmla="*/ 15 w 62"/>
                  <a:gd name="T85" fmla="*/ 0 h 38"/>
                  <a:gd name="T86" fmla="*/ 11 w 62"/>
                  <a:gd name="T87" fmla="*/ 1 h 38"/>
                  <a:gd name="T88" fmla="*/ 9 w 62"/>
                  <a:gd name="T89" fmla="*/ 1 h 38"/>
                  <a:gd name="T90" fmla="*/ 9 w 62"/>
                  <a:gd name="T91" fmla="*/ 2 h 38"/>
                  <a:gd name="T92" fmla="*/ 7 w 62"/>
                  <a:gd name="T93" fmla="*/ 2 h 38"/>
                  <a:gd name="T94" fmla="*/ 6 w 62"/>
                  <a:gd name="T95" fmla="*/ 2 h 38"/>
                  <a:gd name="T96" fmla="*/ 5 w 62"/>
                  <a:gd name="T97" fmla="*/ 3 h 38"/>
                  <a:gd name="T98" fmla="*/ 4 w 62"/>
                  <a:gd name="T99" fmla="*/ 3 h 38"/>
                  <a:gd name="T100" fmla="*/ 3 w 62"/>
                  <a:gd name="T101" fmla="*/ 3 h 38"/>
                  <a:gd name="T102" fmla="*/ 1 w 62"/>
                  <a:gd name="T103" fmla="*/ 15 h 38"/>
                  <a:gd name="T104" fmla="*/ 0 w 62"/>
                  <a:gd name="T10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38">
                    <a:moveTo>
                      <a:pt x="0" y="16"/>
                    </a:moveTo>
                    <a:cubicBezTo>
                      <a:pt x="0" y="16"/>
                      <a:pt x="1" y="16"/>
                      <a:pt x="1" y="16"/>
                    </a:cubicBezTo>
                    <a:cubicBezTo>
                      <a:pt x="1" y="16"/>
                      <a:pt x="1" y="16"/>
                      <a:pt x="1" y="16"/>
                    </a:cubicBezTo>
                    <a:cubicBezTo>
                      <a:pt x="1" y="16"/>
                      <a:pt x="1" y="16"/>
                      <a:pt x="1" y="16"/>
                    </a:cubicBezTo>
                    <a:cubicBezTo>
                      <a:pt x="2" y="16"/>
                      <a:pt x="2" y="16"/>
                      <a:pt x="2" y="16"/>
                    </a:cubicBezTo>
                    <a:cubicBezTo>
                      <a:pt x="3" y="16"/>
                      <a:pt x="4" y="16"/>
                      <a:pt x="5" y="16"/>
                    </a:cubicBezTo>
                    <a:cubicBezTo>
                      <a:pt x="6" y="16"/>
                      <a:pt x="7" y="16"/>
                      <a:pt x="8" y="18"/>
                    </a:cubicBezTo>
                    <a:cubicBezTo>
                      <a:pt x="9" y="19"/>
                      <a:pt x="12" y="20"/>
                      <a:pt x="13" y="20"/>
                    </a:cubicBezTo>
                    <a:cubicBezTo>
                      <a:pt x="14" y="20"/>
                      <a:pt x="14" y="20"/>
                      <a:pt x="14" y="20"/>
                    </a:cubicBezTo>
                    <a:cubicBezTo>
                      <a:pt x="14" y="20"/>
                      <a:pt x="15" y="19"/>
                      <a:pt x="15" y="19"/>
                    </a:cubicBezTo>
                    <a:cubicBezTo>
                      <a:pt x="17" y="19"/>
                      <a:pt x="22" y="22"/>
                      <a:pt x="22" y="24"/>
                    </a:cubicBezTo>
                    <a:cubicBezTo>
                      <a:pt x="22" y="25"/>
                      <a:pt x="21" y="26"/>
                      <a:pt x="21" y="27"/>
                    </a:cubicBezTo>
                    <a:cubicBezTo>
                      <a:pt x="21" y="29"/>
                      <a:pt x="21" y="31"/>
                      <a:pt x="21" y="31"/>
                    </a:cubicBezTo>
                    <a:cubicBezTo>
                      <a:pt x="23" y="32"/>
                      <a:pt x="28" y="33"/>
                      <a:pt x="30" y="36"/>
                    </a:cubicBezTo>
                    <a:cubicBezTo>
                      <a:pt x="30" y="36"/>
                      <a:pt x="30" y="36"/>
                      <a:pt x="30" y="37"/>
                    </a:cubicBezTo>
                    <a:cubicBezTo>
                      <a:pt x="30" y="37"/>
                      <a:pt x="31" y="37"/>
                      <a:pt x="31" y="37"/>
                    </a:cubicBezTo>
                    <a:cubicBezTo>
                      <a:pt x="32" y="37"/>
                      <a:pt x="32" y="37"/>
                      <a:pt x="33" y="37"/>
                    </a:cubicBezTo>
                    <a:cubicBezTo>
                      <a:pt x="33" y="37"/>
                      <a:pt x="33" y="37"/>
                      <a:pt x="34" y="37"/>
                    </a:cubicBezTo>
                    <a:cubicBezTo>
                      <a:pt x="34" y="37"/>
                      <a:pt x="35" y="37"/>
                      <a:pt x="35" y="37"/>
                    </a:cubicBezTo>
                    <a:cubicBezTo>
                      <a:pt x="35" y="37"/>
                      <a:pt x="36" y="37"/>
                      <a:pt x="36" y="37"/>
                    </a:cubicBezTo>
                    <a:cubicBezTo>
                      <a:pt x="36" y="37"/>
                      <a:pt x="36" y="37"/>
                      <a:pt x="37" y="37"/>
                    </a:cubicBezTo>
                    <a:cubicBezTo>
                      <a:pt x="37" y="37"/>
                      <a:pt x="38" y="37"/>
                      <a:pt x="38" y="37"/>
                    </a:cubicBezTo>
                    <a:cubicBezTo>
                      <a:pt x="40" y="38"/>
                      <a:pt x="41" y="37"/>
                      <a:pt x="42" y="35"/>
                    </a:cubicBezTo>
                    <a:cubicBezTo>
                      <a:pt x="44" y="33"/>
                      <a:pt x="50" y="32"/>
                      <a:pt x="51" y="32"/>
                    </a:cubicBezTo>
                    <a:cubicBezTo>
                      <a:pt x="51" y="32"/>
                      <a:pt x="51" y="30"/>
                      <a:pt x="51" y="29"/>
                    </a:cubicBezTo>
                    <a:cubicBezTo>
                      <a:pt x="51" y="29"/>
                      <a:pt x="51" y="28"/>
                      <a:pt x="51" y="28"/>
                    </a:cubicBezTo>
                    <a:cubicBezTo>
                      <a:pt x="52" y="26"/>
                      <a:pt x="55" y="22"/>
                      <a:pt x="58" y="22"/>
                    </a:cubicBezTo>
                    <a:cubicBezTo>
                      <a:pt x="58" y="21"/>
                      <a:pt x="58" y="21"/>
                      <a:pt x="59" y="20"/>
                    </a:cubicBezTo>
                    <a:cubicBezTo>
                      <a:pt x="59" y="20"/>
                      <a:pt x="60" y="19"/>
                      <a:pt x="62" y="19"/>
                    </a:cubicBezTo>
                    <a:cubicBezTo>
                      <a:pt x="62" y="19"/>
                      <a:pt x="62" y="18"/>
                      <a:pt x="62" y="18"/>
                    </a:cubicBezTo>
                    <a:cubicBezTo>
                      <a:pt x="62" y="18"/>
                      <a:pt x="62" y="18"/>
                      <a:pt x="62" y="15"/>
                    </a:cubicBezTo>
                    <a:cubicBezTo>
                      <a:pt x="62" y="14"/>
                      <a:pt x="62" y="13"/>
                      <a:pt x="62" y="12"/>
                    </a:cubicBezTo>
                    <a:cubicBezTo>
                      <a:pt x="62" y="12"/>
                      <a:pt x="62" y="11"/>
                      <a:pt x="61" y="11"/>
                    </a:cubicBezTo>
                    <a:cubicBezTo>
                      <a:pt x="61" y="11"/>
                      <a:pt x="60" y="11"/>
                      <a:pt x="60" y="10"/>
                    </a:cubicBezTo>
                    <a:cubicBezTo>
                      <a:pt x="59" y="10"/>
                      <a:pt x="58" y="9"/>
                      <a:pt x="57" y="9"/>
                    </a:cubicBezTo>
                    <a:cubicBezTo>
                      <a:pt x="54" y="6"/>
                      <a:pt x="49" y="3"/>
                      <a:pt x="48" y="3"/>
                    </a:cubicBezTo>
                    <a:cubicBezTo>
                      <a:pt x="46" y="4"/>
                      <a:pt x="45" y="3"/>
                      <a:pt x="44" y="2"/>
                    </a:cubicBezTo>
                    <a:cubicBezTo>
                      <a:pt x="43" y="1"/>
                      <a:pt x="43" y="0"/>
                      <a:pt x="41" y="1"/>
                    </a:cubicBezTo>
                    <a:cubicBezTo>
                      <a:pt x="40" y="1"/>
                      <a:pt x="38" y="1"/>
                      <a:pt x="36" y="1"/>
                    </a:cubicBezTo>
                    <a:cubicBezTo>
                      <a:pt x="34" y="1"/>
                      <a:pt x="32" y="1"/>
                      <a:pt x="30" y="1"/>
                    </a:cubicBezTo>
                    <a:cubicBezTo>
                      <a:pt x="28" y="1"/>
                      <a:pt x="27" y="1"/>
                      <a:pt x="26" y="1"/>
                    </a:cubicBezTo>
                    <a:cubicBezTo>
                      <a:pt x="26" y="1"/>
                      <a:pt x="24" y="1"/>
                      <a:pt x="23" y="0"/>
                    </a:cubicBezTo>
                    <a:cubicBezTo>
                      <a:pt x="20" y="0"/>
                      <a:pt x="18" y="0"/>
                      <a:pt x="15" y="0"/>
                    </a:cubicBezTo>
                    <a:cubicBezTo>
                      <a:pt x="13" y="0"/>
                      <a:pt x="12" y="0"/>
                      <a:pt x="11" y="1"/>
                    </a:cubicBezTo>
                    <a:cubicBezTo>
                      <a:pt x="10" y="1"/>
                      <a:pt x="10" y="1"/>
                      <a:pt x="9" y="1"/>
                    </a:cubicBezTo>
                    <a:cubicBezTo>
                      <a:pt x="9" y="2"/>
                      <a:pt x="9" y="2"/>
                      <a:pt x="9" y="2"/>
                    </a:cubicBezTo>
                    <a:cubicBezTo>
                      <a:pt x="8" y="2"/>
                      <a:pt x="8" y="2"/>
                      <a:pt x="7" y="2"/>
                    </a:cubicBezTo>
                    <a:cubicBezTo>
                      <a:pt x="7" y="2"/>
                      <a:pt x="7" y="2"/>
                      <a:pt x="6" y="2"/>
                    </a:cubicBezTo>
                    <a:cubicBezTo>
                      <a:pt x="6" y="2"/>
                      <a:pt x="5" y="3"/>
                      <a:pt x="5" y="3"/>
                    </a:cubicBezTo>
                    <a:cubicBezTo>
                      <a:pt x="4" y="3"/>
                      <a:pt x="4" y="3"/>
                      <a:pt x="4" y="3"/>
                    </a:cubicBezTo>
                    <a:cubicBezTo>
                      <a:pt x="3" y="3"/>
                      <a:pt x="3" y="3"/>
                      <a:pt x="3" y="3"/>
                    </a:cubicBezTo>
                    <a:cubicBezTo>
                      <a:pt x="4" y="7"/>
                      <a:pt x="4" y="12"/>
                      <a:pt x="1" y="15"/>
                    </a:cubicBezTo>
                    <a:cubicBezTo>
                      <a:pt x="0" y="16"/>
                      <a:pt x="0" y="16"/>
                      <a:pt x="0" y="1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7" name="Freeform 279">
                <a:extLst>
                  <a:ext uri="{FF2B5EF4-FFF2-40B4-BE49-F238E27FC236}">
                    <a16:creationId xmlns:a16="http://schemas.microsoft.com/office/drawing/2014/main" id="{3F068D3E-311B-43EA-864D-2DE0D650F703}"/>
                  </a:ext>
                </a:extLst>
              </p:cNvPr>
              <p:cNvSpPr>
                <a:spLocks/>
              </p:cNvSpPr>
              <p:nvPr/>
            </p:nvSpPr>
            <p:spPr bwMode="auto">
              <a:xfrm>
                <a:off x="6788346" y="3272983"/>
                <a:ext cx="80117" cy="98836"/>
              </a:xfrm>
              <a:custGeom>
                <a:avLst/>
                <a:gdLst>
                  <a:gd name="T0" fmla="*/ 2 w 32"/>
                  <a:gd name="T1" fmla="*/ 1 h 40"/>
                  <a:gd name="T2" fmla="*/ 0 w 32"/>
                  <a:gd name="T3" fmla="*/ 1 h 40"/>
                  <a:gd name="T4" fmla="*/ 0 w 32"/>
                  <a:gd name="T5" fmla="*/ 1 h 40"/>
                  <a:gd name="T6" fmla="*/ 0 w 32"/>
                  <a:gd name="T7" fmla="*/ 2 h 40"/>
                  <a:gd name="T8" fmla="*/ 1 w 32"/>
                  <a:gd name="T9" fmla="*/ 4 h 40"/>
                  <a:gd name="T10" fmla="*/ 2 w 32"/>
                  <a:gd name="T11" fmla="*/ 5 h 40"/>
                  <a:gd name="T12" fmla="*/ 2 w 32"/>
                  <a:gd name="T13" fmla="*/ 6 h 40"/>
                  <a:gd name="T14" fmla="*/ 3 w 32"/>
                  <a:gd name="T15" fmla="*/ 7 h 40"/>
                  <a:gd name="T16" fmla="*/ 3 w 32"/>
                  <a:gd name="T17" fmla="*/ 8 h 40"/>
                  <a:gd name="T18" fmla="*/ 4 w 32"/>
                  <a:gd name="T19" fmla="*/ 9 h 40"/>
                  <a:gd name="T20" fmla="*/ 4 w 32"/>
                  <a:gd name="T21" fmla="*/ 9 h 40"/>
                  <a:gd name="T22" fmla="*/ 5 w 32"/>
                  <a:gd name="T23" fmla="*/ 10 h 40"/>
                  <a:gd name="T24" fmla="*/ 5 w 32"/>
                  <a:gd name="T25" fmla="*/ 11 h 40"/>
                  <a:gd name="T26" fmla="*/ 5 w 32"/>
                  <a:gd name="T27" fmla="*/ 11 h 40"/>
                  <a:gd name="T28" fmla="*/ 6 w 32"/>
                  <a:gd name="T29" fmla="*/ 12 h 40"/>
                  <a:gd name="T30" fmla="*/ 6 w 32"/>
                  <a:gd name="T31" fmla="*/ 12 h 40"/>
                  <a:gd name="T32" fmla="*/ 6 w 32"/>
                  <a:gd name="T33" fmla="*/ 12 h 40"/>
                  <a:gd name="T34" fmla="*/ 7 w 32"/>
                  <a:gd name="T35" fmla="*/ 13 h 40"/>
                  <a:gd name="T36" fmla="*/ 14 w 32"/>
                  <a:gd name="T37" fmla="*/ 30 h 40"/>
                  <a:gd name="T38" fmla="*/ 13 w 32"/>
                  <a:gd name="T39" fmla="*/ 34 h 40"/>
                  <a:gd name="T40" fmla="*/ 13 w 32"/>
                  <a:gd name="T41" fmla="*/ 36 h 40"/>
                  <a:gd name="T42" fmla="*/ 13 w 32"/>
                  <a:gd name="T43" fmla="*/ 37 h 40"/>
                  <a:gd name="T44" fmla="*/ 14 w 32"/>
                  <a:gd name="T45" fmla="*/ 38 h 40"/>
                  <a:gd name="T46" fmla="*/ 14 w 32"/>
                  <a:gd name="T47" fmla="*/ 39 h 40"/>
                  <a:gd name="T48" fmla="*/ 14 w 32"/>
                  <a:gd name="T49" fmla="*/ 40 h 40"/>
                  <a:gd name="T50" fmla="*/ 15 w 32"/>
                  <a:gd name="T51" fmla="*/ 40 h 40"/>
                  <a:gd name="T52" fmla="*/ 15 w 32"/>
                  <a:gd name="T53" fmla="*/ 40 h 40"/>
                  <a:gd name="T54" fmla="*/ 16 w 32"/>
                  <a:gd name="T55" fmla="*/ 38 h 40"/>
                  <a:gd name="T56" fmla="*/ 17 w 32"/>
                  <a:gd name="T57" fmla="*/ 37 h 40"/>
                  <a:gd name="T58" fmla="*/ 17 w 32"/>
                  <a:gd name="T59" fmla="*/ 37 h 40"/>
                  <a:gd name="T60" fmla="*/ 18 w 32"/>
                  <a:gd name="T61" fmla="*/ 35 h 40"/>
                  <a:gd name="T62" fmla="*/ 18 w 32"/>
                  <a:gd name="T63" fmla="*/ 35 h 40"/>
                  <a:gd name="T64" fmla="*/ 20 w 32"/>
                  <a:gd name="T65" fmla="*/ 32 h 40"/>
                  <a:gd name="T66" fmla="*/ 24 w 32"/>
                  <a:gd name="T67" fmla="*/ 26 h 40"/>
                  <a:gd name="T68" fmla="*/ 26 w 32"/>
                  <a:gd name="T69" fmla="*/ 26 h 40"/>
                  <a:gd name="T70" fmla="*/ 29 w 32"/>
                  <a:gd name="T71" fmla="*/ 27 h 40"/>
                  <a:gd name="T72" fmla="*/ 32 w 32"/>
                  <a:gd name="T73" fmla="*/ 28 h 40"/>
                  <a:gd name="T74" fmla="*/ 31 w 32"/>
                  <a:gd name="T75" fmla="*/ 23 h 40"/>
                  <a:gd name="T76" fmla="*/ 30 w 32"/>
                  <a:gd name="T77" fmla="*/ 22 h 40"/>
                  <a:gd name="T78" fmla="*/ 23 w 32"/>
                  <a:gd name="T79" fmla="*/ 10 h 40"/>
                  <a:gd name="T80" fmla="*/ 16 w 32"/>
                  <a:gd name="T81" fmla="*/ 5 h 40"/>
                  <a:gd name="T82" fmla="*/ 14 w 32"/>
                  <a:gd name="T83" fmla="*/ 4 h 40"/>
                  <a:gd name="T84" fmla="*/ 11 w 32"/>
                  <a:gd name="T85" fmla="*/ 2 h 40"/>
                  <a:gd name="T86" fmla="*/ 8 w 32"/>
                  <a:gd name="T87" fmla="*/ 0 h 40"/>
                  <a:gd name="T88" fmla="*/ 7 w 32"/>
                  <a:gd name="T89" fmla="*/ 0 h 40"/>
                  <a:gd name="T90" fmla="*/ 6 w 32"/>
                  <a:gd name="T91" fmla="*/ 0 h 40"/>
                  <a:gd name="T92" fmla="*/ 2 w 32"/>
                  <a:gd name="T93" fmla="*/ 1 h 40"/>
                  <a:gd name="T94" fmla="*/ 2 w 32"/>
                  <a:gd name="T95"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40">
                    <a:moveTo>
                      <a:pt x="2" y="1"/>
                    </a:moveTo>
                    <a:cubicBezTo>
                      <a:pt x="1" y="1"/>
                      <a:pt x="1" y="1"/>
                      <a:pt x="0" y="1"/>
                    </a:cubicBezTo>
                    <a:cubicBezTo>
                      <a:pt x="0" y="1"/>
                      <a:pt x="0" y="1"/>
                      <a:pt x="0" y="1"/>
                    </a:cubicBezTo>
                    <a:cubicBezTo>
                      <a:pt x="0" y="1"/>
                      <a:pt x="0" y="2"/>
                      <a:pt x="0" y="2"/>
                    </a:cubicBezTo>
                    <a:cubicBezTo>
                      <a:pt x="0" y="2"/>
                      <a:pt x="1" y="3"/>
                      <a:pt x="1" y="4"/>
                    </a:cubicBezTo>
                    <a:cubicBezTo>
                      <a:pt x="1" y="4"/>
                      <a:pt x="2" y="4"/>
                      <a:pt x="2" y="5"/>
                    </a:cubicBezTo>
                    <a:cubicBezTo>
                      <a:pt x="2" y="5"/>
                      <a:pt x="2" y="6"/>
                      <a:pt x="2" y="6"/>
                    </a:cubicBezTo>
                    <a:cubicBezTo>
                      <a:pt x="3" y="6"/>
                      <a:pt x="3" y="7"/>
                      <a:pt x="3" y="7"/>
                    </a:cubicBezTo>
                    <a:cubicBezTo>
                      <a:pt x="3" y="7"/>
                      <a:pt x="3" y="8"/>
                      <a:pt x="3" y="8"/>
                    </a:cubicBezTo>
                    <a:cubicBezTo>
                      <a:pt x="4" y="8"/>
                      <a:pt x="4" y="8"/>
                      <a:pt x="4" y="9"/>
                    </a:cubicBezTo>
                    <a:cubicBezTo>
                      <a:pt x="4" y="9"/>
                      <a:pt x="4" y="9"/>
                      <a:pt x="4" y="9"/>
                    </a:cubicBezTo>
                    <a:cubicBezTo>
                      <a:pt x="5" y="10"/>
                      <a:pt x="5" y="10"/>
                      <a:pt x="5" y="10"/>
                    </a:cubicBezTo>
                    <a:cubicBezTo>
                      <a:pt x="5" y="10"/>
                      <a:pt x="5" y="10"/>
                      <a:pt x="5" y="11"/>
                    </a:cubicBezTo>
                    <a:cubicBezTo>
                      <a:pt x="5" y="11"/>
                      <a:pt x="5" y="11"/>
                      <a:pt x="5" y="11"/>
                    </a:cubicBezTo>
                    <a:cubicBezTo>
                      <a:pt x="6" y="11"/>
                      <a:pt x="6" y="11"/>
                      <a:pt x="6" y="12"/>
                    </a:cubicBezTo>
                    <a:cubicBezTo>
                      <a:pt x="6" y="12"/>
                      <a:pt x="6" y="12"/>
                      <a:pt x="6" y="12"/>
                    </a:cubicBezTo>
                    <a:cubicBezTo>
                      <a:pt x="6" y="12"/>
                      <a:pt x="6" y="12"/>
                      <a:pt x="6" y="12"/>
                    </a:cubicBezTo>
                    <a:cubicBezTo>
                      <a:pt x="6" y="12"/>
                      <a:pt x="6" y="13"/>
                      <a:pt x="7" y="13"/>
                    </a:cubicBezTo>
                    <a:cubicBezTo>
                      <a:pt x="7" y="13"/>
                      <a:pt x="18" y="26"/>
                      <a:pt x="14" y="30"/>
                    </a:cubicBezTo>
                    <a:cubicBezTo>
                      <a:pt x="13" y="30"/>
                      <a:pt x="13" y="32"/>
                      <a:pt x="13" y="34"/>
                    </a:cubicBezTo>
                    <a:cubicBezTo>
                      <a:pt x="13" y="35"/>
                      <a:pt x="13" y="35"/>
                      <a:pt x="13" y="36"/>
                    </a:cubicBezTo>
                    <a:cubicBezTo>
                      <a:pt x="13" y="36"/>
                      <a:pt x="13" y="36"/>
                      <a:pt x="13" y="37"/>
                    </a:cubicBezTo>
                    <a:cubicBezTo>
                      <a:pt x="13" y="37"/>
                      <a:pt x="13" y="37"/>
                      <a:pt x="14" y="38"/>
                    </a:cubicBezTo>
                    <a:cubicBezTo>
                      <a:pt x="14" y="38"/>
                      <a:pt x="14" y="38"/>
                      <a:pt x="14" y="39"/>
                    </a:cubicBezTo>
                    <a:cubicBezTo>
                      <a:pt x="14" y="39"/>
                      <a:pt x="14" y="39"/>
                      <a:pt x="14" y="40"/>
                    </a:cubicBezTo>
                    <a:cubicBezTo>
                      <a:pt x="14" y="40"/>
                      <a:pt x="15" y="40"/>
                      <a:pt x="15" y="40"/>
                    </a:cubicBezTo>
                    <a:cubicBezTo>
                      <a:pt x="15" y="40"/>
                      <a:pt x="15" y="40"/>
                      <a:pt x="15" y="40"/>
                    </a:cubicBezTo>
                    <a:cubicBezTo>
                      <a:pt x="15" y="40"/>
                      <a:pt x="16" y="39"/>
                      <a:pt x="16" y="38"/>
                    </a:cubicBezTo>
                    <a:cubicBezTo>
                      <a:pt x="16" y="38"/>
                      <a:pt x="17" y="38"/>
                      <a:pt x="17" y="37"/>
                    </a:cubicBezTo>
                    <a:cubicBezTo>
                      <a:pt x="17" y="37"/>
                      <a:pt x="17" y="37"/>
                      <a:pt x="17" y="37"/>
                    </a:cubicBezTo>
                    <a:cubicBezTo>
                      <a:pt x="18" y="36"/>
                      <a:pt x="18" y="36"/>
                      <a:pt x="18" y="35"/>
                    </a:cubicBezTo>
                    <a:cubicBezTo>
                      <a:pt x="18" y="35"/>
                      <a:pt x="18" y="35"/>
                      <a:pt x="18" y="35"/>
                    </a:cubicBezTo>
                    <a:cubicBezTo>
                      <a:pt x="20" y="33"/>
                      <a:pt x="20" y="32"/>
                      <a:pt x="20" y="32"/>
                    </a:cubicBezTo>
                    <a:cubicBezTo>
                      <a:pt x="20" y="26"/>
                      <a:pt x="23" y="26"/>
                      <a:pt x="24" y="26"/>
                    </a:cubicBezTo>
                    <a:cubicBezTo>
                      <a:pt x="25" y="26"/>
                      <a:pt x="25" y="26"/>
                      <a:pt x="26" y="26"/>
                    </a:cubicBezTo>
                    <a:cubicBezTo>
                      <a:pt x="27" y="26"/>
                      <a:pt x="28" y="27"/>
                      <a:pt x="29" y="27"/>
                    </a:cubicBezTo>
                    <a:cubicBezTo>
                      <a:pt x="30" y="27"/>
                      <a:pt x="32" y="28"/>
                      <a:pt x="32" y="28"/>
                    </a:cubicBezTo>
                    <a:cubicBezTo>
                      <a:pt x="32" y="26"/>
                      <a:pt x="32" y="24"/>
                      <a:pt x="31" y="23"/>
                    </a:cubicBezTo>
                    <a:cubicBezTo>
                      <a:pt x="30" y="22"/>
                      <a:pt x="30" y="22"/>
                      <a:pt x="30" y="22"/>
                    </a:cubicBezTo>
                    <a:cubicBezTo>
                      <a:pt x="28" y="20"/>
                      <a:pt x="24" y="14"/>
                      <a:pt x="23" y="10"/>
                    </a:cubicBezTo>
                    <a:cubicBezTo>
                      <a:pt x="21" y="6"/>
                      <a:pt x="17" y="5"/>
                      <a:pt x="16" y="5"/>
                    </a:cubicBezTo>
                    <a:cubicBezTo>
                      <a:pt x="15" y="5"/>
                      <a:pt x="15" y="4"/>
                      <a:pt x="14" y="4"/>
                    </a:cubicBezTo>
                    <a:cubicBezTo>
                      <a:pt x="13" y="4"/>
                      <a:pt x="12" y="3"/>
                      <a:pt x="11" y="2"/>
                    </a:cubicBezTo>
                    <a:cubicBezTo>
                      <a:pt x="10" y="1"/>
                      <a:pt x="9" y="0"/>
                      <a:pt x="8" y="0"/>
                    </a:cubicBezTo>
                    <a:cubicBezTo>
                      <a:pt x="7" y="0"/>
                      <a:pt x="7" y="0"/>
                      <a:pt x="7" y="0"/>
                    </a:cubicBezTo>
                    <a:cubicBezTo>
                      <a:pt x="6" y="0"/>
                      <a:pt x="6" y="0"/>
                      <a:pt x="6" y="0"/>
                    </a:cubicBezTo>
                    <a:cubicBezTo>
                      <a:pt x="5" y="0"/>
                      <a:pt x="3" y="0"/>
                      <a:pt x="2" y="1"/>
                    </a:cubicBezTo>
                    <a:cubicBezTo>
                      <a:pt x="2" y="1"/>
                      <a:pt x="2" y="1"/>
                      <a:pt x="2" y="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8" name="Freeform 280">
                <a:extLst>
                  <a:ext uri="{FF2B5EF4-FFF2-40B4-BE49-F238E27FC236}">
                    <a16:creationId xmlns:a16="http://schemas.microsoft.com/office/drawing/2014/main" id="{67C274BA-08D9-4E7A-94ED-701C6711F18F}"/>
                  </a:ext>
                </a:extLst>
              </p:cNvPr>
              <p:cNvSpPr>
                <a:spLocks/>
              </p:cNvSpPr>
              <p:nvPr/>
            </p:nvSpPr>
            <p:spPr bwMode="auto">
              <a:xfrm>
                <a:off x="5557388" y="3957348"/>
                <a:ext cx="230617" cy="184944"/>
              </a:xfrm>
              <a:custGeom>
                <a:avLst/>
                <a:gdLst>
                  <a:gd name="T0" fmla="*/ 82 w 92"/>
                  <a:gd name="T1" fmla="*/ 19 h 75"/>
                  <a:gd name="T2" fmla="*/ 92 w 92"/>
                  <a:gd name="T3" fmla="*/ 19 h 75"/>
                  <a:gd name="T4" fmla="*/ 92 w 92"/>
                  <a:gd name="T5" fmla="*/ 18 h 75"/>
                  <a:gd name="T6" fmla="*/ 92 w 92"/>
                  <a:gd name="T7" fmla="*/ 18 h 75"/>
                  <a:gd name="T8" fmla="*/ 92 w 92"/>
                  <a:gd name="T9" fmla="*/ 17 h 75"/>
                  <a:gd name="T10" fmla="*/ 92 w 92"/>
                  <a:gd name="T11" fmla="*/ 17 h 75"/>
                  <a:gd name="T12" fmla="*/ 92 w 92"/>
                  <a:gd name="T13" fmla="*/ 16 h 75"/>
                  <a:gd name="T14" fmla="*/ 92 w 92"/>
                  <a:gd name="T15" fmla="*/ 15 h 75"/>
                  <a:gd name="T16" fmla="*/ 92 w 92"/>
                  <a:gd name="T17" fmla="*/ 14 h 75"/>
                  <a:gd name="T18" fmla="*/ 92 w 92"/>
                  <a:gd name="T19" fmla="*/ 13 h 75"/>
                  <a:gd name="T20" fmla="*/ 92 w 92"/>
                  <a:gd name="T21" fmla="*/ 12 h 75"/>
                  <a:gd name="T22" fmla="*/ 92 w 92"/>
                  <a:gd name="T23" fmla="*/ 11 h 75"/>
                  <a:gd name="T24" fmla="*/ 92 w 92"/>
                  <a:gd name="T25" fmla="*/ 9 h 75"/>
                  <a:gd name="T26" fmla="*/ 92 w 92"/>
                  <a:gd name="T27" fmla="*/ 8 h 75"/>
                  <a:gd name="T28" fmla="*/ 92 w 92"/>
                  <a:gd name="T29" fmla="*/ 7 h 75"/>
                  <a:gd name="T30" fmla="*/ 92 w 92"/>
                  <a:gd name="T31" fmla="*/ 5 h 75"/>
                  <a:gd name="T32" fmla="*/ 92 w 92"/>
                  <a:gd name="T33" fmla="*/ 4 h 75"/>
                  <a:gd name="T34" fmla="*/ 92 w 92"/>
                  <a:gd name="T35" fmla="*/ 4 h 75"/>
                  <a:gd name="T36" fmla="*/ 92 w 92"/>
                  <a:gd name="T37" fmla="*/ 4 h 75"/>
                  <a:gd name="T38" fmla="*/ 91 w 92"/>
                  <a:gd name="T39" fmla="*/ 2 h 75"/>
                  <a:gd name="T40" fmla="*/ 85 w 92"/>
                  <a:gd name="T41" fmla="*/ 0 h 75"/>
                  <a:gd name="T42" fmla="*/ 43 w 92"/>
                  <a:gd name="T43" fmla="*/ 0 h 75"/>
                  <a:gd name="T44" fmla="*/ 38 w 92"/>
                  <a:gd name="T45" fmla="*/ 10 h 75"/>
                  <a:gd name="T46" fmla="*/ 31 w 92"/>
                  <a:gd name="T47" fmla="*/ 18 h 75"/>
                  <a:gd name="T48" fmla="*/ 23 w 92"/>
                  <a:gd name="T49" fmla="*/ 30 h 75"/>
                  <a:gd name="T50" fmla="*/ 14 w 92"/>
                  <a:gd name="T51" fmla="*/ 47 h 75"/>
                  <a:gd name="T52" fmla="*/ 3 w 92"/>
                  <a:gd name="T53" fmla="*/ 66 h 75"/>
                  <a:gd name="T54" fmla="*/ 0 w 92"/>
                  <a:gd name="T55" fmla="*/ 75 h 75"/>
                  <a:gd name="T56" fmla="*/ 42 w 92"/>
                  <a:gd name="T57" fmla="*/ 75 h 75"/>
                  <a:gd name="T58" fmla="*/ 42 w 92"/>
                  <a:gd name="T59" fmla="*/ 58 h 75"/>
                  <a:gd name="T60" fmla="*/ 48 w 92"/>
                  <a:gd name="T61" fmla="*/ 53 h 75"/>
                  <a:gd name="T62" fmla="*/ 54 w 92"/>
                  <a:gd name="T63" fmla="*/ 50 h 75"/>
                  <a:gd name="T64" fmla="*/ 54 w 92"/>
                  <a:gd name="T65" fmla="*/ 19 h 75"/>
                  <a:gd name="T66" fmla="*/ 55 w 92"/>
                  <a:gd name="T67" fmla="*/ 19 h 75"/>
                  <a:gd name="T68" fmla="*/ 82 w 92"/>
                  <a:gd name="T69"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75">
                    <a:moveTo>
                      <a:pt x="82" y="19"/>
                    </a:moveTo>
                    <a:cubicBezTo>
                      <a:pt x="89" y="19"/>
                      <a:pt x="91" y="19"/>
                      <a:pt x="92" y="19"/>
                    </a:cubicBezTo>
                    <a:cubicBezTo>
                      <a:pt x="92" y="19"/>
                      <a:pt x="92" y="18"/>
                      <a:pt x="92" y="18"/>
                    </a:cubicBezTo>
                    <a:cubicBezTo>
                      <a:pt x="92" y="18"/>
                      <a:pt x="92" y="18"/>
                      <a:pt x="92" y="18"/>
                    </a:cubicBezTo>
                    <a:cubicBezTo>
                      <a:pt x="92" y="18"/>
                      <a:pt x="92" y="17"/>
                      <a:pt x="92" y="17"/>
                    </a:cubicBezTo>
                    <a:cubicBezTo>
                      <a:pt x="92" y="17"/>
                      <a:pt x="92" y="17"/>
                      <a:pt x="92" y="17"/>
                    </a:cubicBezTo>
                    <a:cubicBezTo>
                      <a:pt x="92" y="16"/>
                      <a:pt x="92" y="16"/>
                      <a:pt x="92" y="16"/>
                    </a:cubicBezTo>
                    <a:cubicBezTo>
                      <a:pt x="92" y="15"/>
                      <a:pt x="92" y="15"/>
                      <a:pt x="92" y="15"/>
                    </a:cubicBezTo>
                    <a:cubicBezTo>
                      <a:pt x="92" y="15"/>
                      <a:pt x="92" y="14"/>
                      <a:pt x="92" y="14"/>
                    </a:cubicBezTo>
                    <a:cubicBezTo>
                      <a:pt x="92" y="14"/>
                      <a:pt x="92" y="13"/>
                      <a:pt x="92" y="13"/>
                    </a:cubicBezTo>
                    <a:cubicBezTo>
                      <a:pt x="92" y="13"/>
                      <a:pt x="92" y="12"/>
                      <a:pt x="92" y="12"/>
                    </a:cubicBezTo>
                    <a:cubicBezTo>
                      <a:pt x="92" y="11"/>
                      <a:pt x="92" y="11"/>
                      <a:pt x="92" y="11"/>
                    </a:cubicBezTo>
                    <a:cubicBezTo>
                      <a:pt x="92" y="10"/>
                      <a:pt x="92" y="10"/>
                      <a:pt x="92" y="9"/>
                    </a:cubicBezTo>
                    <a:cubicBezTo>
                      <a:pt x="92" y="9"/>
                      <a:pt x="92" y="8"/>
                      <a:pt x="92" y="8"/>
                    </a:cubicBezTo>
                    <a:cubicBezTo>
                      <a:pt x="92" y="7"/>
                      <a:pt x="92" y="7"/>
                      <a:pt x="92" y="7"/>
                    </a:cubicBezTo>
                    <a:cubicBezTo>
                      <a:pt x="92" y="6"/>
                      <a:pt x="92" y="5"/>
                      <a:pt x="92" y="5"/>
                    </a:cubicBezTo>
                    <a:cubicBezTo>
                      <a:pt x="92" y="4"/>
                      <a:pt x="92" y="4"/>
                      <a:pt x="92" y="4"/>
                    </a:cubicBezTo>
                    <a:cubicBezTo>
                      <a:pt x="92" y="4"/>
                      <a:pt x="92" y="4"/>
                      <a:pt x="92" y="4"/>
                    </a:cubicBezTo>
                    <a:cubicBezTo>
                      <a:pt x="92" y="4"/>
                      <a:pt x="92" y="4"/>
                      <a:pt x="92" y="4"/>
                    </a:cubicBezTo>
                    <a:cubicBezTo>
                      <a:pt x="91" y="3"/>
                      <a:pt x="91" y="3"/>
                      <a:pt x="91" y="2"/>
                    </a:cubicBezTo>
                    <a:cubicBezTo>
                      <a:pt x="91" y="1"/>
                      <a:pt x="91" y="0"/>
                      <a:pt x="85" y="0"/>
                    </a:cubicBezTo>
                    <a:cubicBezTo>
                      <a:pt x="43" y="0"/>
                      <a:pt x="43" y="0"/>
                      <a:pt x="43" y="0"/>
                    </a:cubicBezTo>
                    <a:cubicBezTo>
                      <a:pt x="40" y="3"/>
                      <a:pt x="39" y="7"/>
                      <a:pt x="38" y="10"/>
                    </a:cubicBezTo>
                    <a:cubicBezTo>
                      <a:pt x="37" y="12"/>
                      <a:pt x="34" y="15"/>
                      <a:pt x="31" y="18"/>
                    </a:cubicBezTo>
                    <a:cubicBezTo>
                      <a:pt x="27" y="22"/>
                      <a:pt x="23" y="26"/>
                      <a:pt x="23" y="30"/>
                    </a:cubicBezTo>
                    <a:cubicBezTo>
                      <a:pt x="22" y="35"/>
                      <a:pt x="19" y="40"/>
                      <a:pt x="14" y="47"/>
                    </a:cubicBezTo>
                    <a:cubicBezTo>
                      <a:pt x="10" y="52"/>
                      <a:pt x="6" y="59"/>
                      <a:pt x="3" y="66"/>
                    </a:cubicBezTo>
                    <a:cubicBezTo>
                      <a:pt x="1" y="69"/>
                      <a:pt x="0" y="72"/>
                      <a:pt x="0" y="75"/>
                    </a:cubicBezTo>
                    <a:cubicBezTo>
                      <a:pt x="42" y="75"/>
                      <a:pt x="42" y="75"/>
                      <a:pt x="42" y="75"/>
                    </a:cubicBezTo>
                    <a:cubicBezTo>
                      <a:pt x="42" y="58"/>
                      <a:pt x="42" y="58"/>
                      <a:pt x="42" y="58"/>
                    </a:cubicBezTo>
                    <a:cubicBezTo>
                      <a:pt x="42" y="56"/>
                      <a:pt x="44" y="55"/>
                      <a:pt x="48" y="53"/>
                    </a:cubicBezTo>
                    <a:cubicBezTo>
                      <a:pt x="50" y="52"/>
                      <a:pt x="53" y="51"/>
                      <a:pt x="54" y="50"/>
                    </a:cubicBezTo>
                    <a:cubicBezTo>
                      <a:pt x="54" y="19"/>
                      <a:pt x="54" y="19"/>
                      <a:pt x="54" y="19"/>
                    </a:cubicBezTo>
                    <a:cubicBezTo>
                      <a:pt x="55" y="19"/>
                      <a:pt x="55" y="19"/>
                      <a:pt x="55" y="19"/>
                    </a:cubicBezTo>
                    <a:cubicBezTo>
                      <a:pt x="55" y="19"/>
                      <a:pt x="71" y="19"/>
                      <a:pt x="82" y="1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79" name="Freeform 281">
                <a:extLst>
                  <a:ext uri="{FF2B5EF4-FFF2-40B4-BE49-F238E27FC236}">
                    <a16:creationId xmlns:a16="http://schemas.microsoft.com/office/drawing/2014/main" id="{F87818AD-DE04-4BDD-8DC5-86CEAE7FB705}"/>
                  </a:ext>
                </a:extLst>
              </p:cNvPr>
              <p:cNvSpPr>
                <a:spLocks/>
              </p:cNvSpPr>
              <p:nvPr/>
            </p:nvSpPr>
            <p:spPr bwMode="auto">
              <a:xfrm>
                <a:off x="5790252" y="3660840"/>
                <a:ext cx="584031" cy="551086"/>
              </a:xfrm>
              <a:custGeom>
                <a:avLst/>
                <a:gdLst>
                  <a:gd name="T0" fmla="*/ 49 w 233"/>
                  <a:gd name="T1" fmla="*/ 83 h 223"/>
                  <a:gd name="T2" fmla="*/ 35 w 233"/>
                  <a:gd name="T3" fmla="*/ 93 h 223"/>
                  <a:gd name="T4" fmla="*/ 29 w 233"/>
                  <a:gd name="T5" fmla="*/ 93 h 223"/>
                  <a:gd name="T6" fmla="*/ 26 w 233"/>
                  <a:gd name="T7" fmla="*/ 94 h 223"/>
                  <a:gd name="T8" fmla="*/ 22 w 233"/>
                  <a:gd name="T9" fmla="*/ 97 h 223"/>
                  <a:gd name="T10" fmla="*/ 0 w 233"/>
                  <a:gd name="T11" fmla="*/ 109 h 223"/>
                  <a:gd name="T12" fmla="*/ 1 w 233"/>
                  <a:gd name="T13" fmla="*/ 123 h 223"/>
                  <a:gd name="T14" fmla="*/ 1 w 233"/>
                  <a:gd name="T15" fmla="*/ 124 h 223"/>
                  <a:gd name="T16" fmla="*/ 3 w 233"/>
                  <a:gd name="T17" fmla="*/ 125 h 223"/>
                  <a:gd name="T18" fmla="*/ 6 w 233"/>
                  <a:gd name="T19" fmla="*/ 127 h 223"/>
                  <a:gd name="T20" fmla="*/ 9 w 233"/>
                  <a:gd name="T21" fmla="*/ 129 h 223"/>
                  <a:gd name="T22" fmla="*/ 111 w 233"/>
                  <a:gd name="T23" fmla="*/ 197 h 223"/>
                  <a:gd name="T24" fmla="*/ 112 w 233"/>
                  <a:gd name="T25" fmla="*/ 198 h 223"/>
                  <a:gd name="T26" fmla="*/ 132 w 233"/>
                  <a:gd name="T27" fmla="*/ 212 h 223"/>
                  <a:gd name="T28" fmla="*/ 145 w 233"/>
                  <a:gd name="T29" fmla="*/ 222 h 223"/>
                  <a:gd name="T30" fmla="*/ 147 w 233"/>
                  <a:gd name="T31" fmla="*/ 221 h 223"/>
                  <a:gd name="T32" fmla="*/ 163 w 233"/>
                  <a:gd name="T33" fmla="*/ 216 h 223"/>
                  <a:gd name="T34" fmla="*/ 233 w 233"/>
                  <a:gd name="T35" fmla="*/ 169 h 223"/>
                  <a:gd name="T36" fmla="*/ 232 w 233"/>
                  <a:gd name="T37" fmla="*/ 167 h 223"/>
                  <a:gd name="T38" fmla="*/ 232 w 233"/>
                  <a:gd name="T39" fmla="*/ 165 h 223"/>
                  <a:gd name="T40" fmla="*/ 231 w 233"/>
                  <a:gd name="T41" fmla="*/ 163 h 223"/>
                  <a:gd name="T42" fmla="*/ 230 w 233"/>
                  <a:gd name="T43" fmla="*/ 162 h 223"/>
                  <a:gd name="T44" fmla="*/ 224 w 233"/>
                  <a:gd name="T45" fmla="*/ 160 h 223"/>
                  <a:gd name="T46" fmla="*/ 211 w 233"/>
                  <a:gd name="T47" fmla="*/ 150 h 223"/>
                  <a:gd name="T48" fmla="*/ 205 w 233"/>
                  <a:gd name="T49" fmla="*/ 137 h 223"/>
                  <a:gd name="T50" fmla="*/ 210 w 233"/>
                  <a:gd name="T51" fmla="*/ 130 h 223"/>
                  <a:gd name="T52" fmla="*/ 209 w 233"/>
                  <a:gd name="T53" fmla="*/ 119 h 223"/>
                  <a:gd name="T54" fmla="*/ 210 w 233"/>
                  <a:gd name="T55" fmla="*/ 101 h 223"/>
                  <a:gd name="T56" fmla="*/ 205 w 233"/>
                  <a:gd name="T57" fmla="*/ 89 h 223"/>
                  <a:gd name="T58" fmla="*/ 206 w 233"/>
                  <a:gd name="T59" fmla="*/ 88 h 223"/>
                  <a:gd name="T60" fmla="*/ 206 w 233"/>
                  <a:gd name="T61" fmla="*/ 86 h 223"/>
                  <a:gd name="T62" fmla="*/ 196 w 233"/>
                  <a:gd name="T63" fmla="*/ 62 h 223"/>
                  <a:gd name="T64" fmla="*/ 182 w 233"/>
                  <a:gd name="T65" fmla="*/ 39 h 223"/>
                  <a:gd name="T66" fmla="*/ 187 w 233"/>
                  <a:gd name="T67" fmla="*/ 34 h 223"/>
                  <a:gd name="T68" fmla="*/ 194 w 233"/>
                  <a:gd name="T69" fmla="*/ 25 h 223"/>
                  <a:gd name="T70" fmla="*/ 193 w 233"/>
                  <a:gd name="T71" fmla="*/ 18 h 223"/>
                  <a:gd name="T72" fmla="*/ 192 w 233"/>
                  <a:gd name="T73" fmla="*/ 16 h 223"/>
                  <a:gd name="T74" fmla="*/ 192 w 233"/>
                  <a:gd name="T75" fmla="*/ 13 h 223"/>
                  <a:gd name="T76" fmla="*/ 192 w 233"/>
                  <a:gd name="T77" fmla="*/ 9 h 223"/>
                  <a:gd name="T78" fmla="*/ 193 w 233"/>
                  <a:gd name="T79" fmla="*/ 4 h 223"/>
                  <a:gd name="T80" fmla="*/ 178 w 233"/>
                  <a:gd name="T81" fmla="*/ 1 h 223"/>
                  <a:gd name="T82" fmla="*/ 159 w 233"/>
                  <a:gd name="T83" fmla="*/ 6 h 223"/>
                  <a:gd name="T84" fmla="*/ 128 w 233"/>
                  <a:gd name="T85" fmla="*/ 6 h 223"/>
                  <a:gd name="T86" fmla="*/ 97 w 233"/>
                  <a:gd name="T87" fmla="*/ 17 h 223"/>
                  <a:gd name="T88" fmla="*/ 77 w 233"/>
                  <a:gd name="T89" fmla="*/ 28 h 223"/>
                  <a:gd name="T90" fmla="*/ 81 w 233"/>
                  <a:gd name="T91" fmla="*/ 42 h 223"/>
                  <a:gd name="T92" fmla="*/ 86 w 233"/>
                  <a:gd name="T93" fmla="*/ 60 h 223"/>
                  <a:gd name="T94" fmla="*/ 80 w 233"/>
                  <a:gd name="T95" fmla="*/ 65 h 223"/>
                  <a:gd name="T96" fmla="*/ 59 w 233"/>
                  <a:gd name="T97" fmla="*/ 70 h 223"/>
                  <a:gd name="T98" fmla="*/ 57 w 233"/>
                  <a:gd name="T99" fmla="*/ 70 h 223"/>
                  <a:gd name="T100" fmla="*/ 56 w 233"/>
                  <a:gd name="T101" fmla="*/ 7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3" h="223">
                    <a:moveTo>
                      <a:pt x="54" y="80"/>
                    </a:moveTo>
                    <a:cubicBezTo>
                      <a:pt x="54" y="80"/>
                      <a:pt x="54" y="80"/>
                      <a:pt x="53" y="81"/>
                    </a:cubicBezTo>
                    <a:cubicBezTo>
                      <a:pt x="52" y="82"/>
                      <a:pt x="51" y="83"/>
                      <a:pt x="49" y="83"/>
                    </a:cubicBezTo>
                    <a:cubicBezTo>
                      <a:pt x="48" y="83"/>
                      <a:pt x="48" y="84"/>
                      <a:pt x="47" y="84"/>
                    </a:cubicBezTo>
                    <a:cubicBezTo>
                      <a:pt x="43" y="84"/>
                      <a:pt x="42" y="84"/>
                      <a:pt x="42" y="85"/>
                    </a:cubicBezTo>
                    <a:cubicBezTo>
                      <a:pt x="42" y="89"/>
                      <a:pt x="39" y="92"/>
                      <a:pt x="35" y="93"/>
                    </a:cubicBezTo>
                    <a:cubicBezTo>
                      <a:pt x="34" y="93"/>
                      <a:pt x="32" y="93"/>
                      <a:pt x="31" y="93"/>
                    </a:cubicBezTo>
                    <a:cubicBezTo>
                      <a:pt x="30" y="93"/>
                      <a:pt x="29" y="93"/>
                      <a:pt x="29" y="93"/>
                    </a:cubicBezTo>
                    <a:cubicBezTo>
                      <a:pt x="29" y="93"/>
                      <a:pt x="29" y="93"/>
                      <a:pt x="29" y="93"/>
                    </a:cubicBezTo>
                    <a:cubicBezTo>
                      <a:pt x="28" y="93"/>
                      <a:pt x="28" y="93"/>
                      <a:pt x="27" y="93"/>
                    </a:cubicBezTo>
                    <a:cubicBezTo>
                      <a:pt x="27" y="93"/>
                      <a:pt x="27" y="93"/>
                      <a:pt x="27" y="93"/>
                    </a:cubicBezTo>
                    <a:cubicBezTo>
                      <a:pt x="27" y="93"/>
                      <a:pt x="26" y="94"/>
                      <a:pt x="26" y="94"/>
                    </a:cubicBezTo>
                    <a:cubicBezTo>
                      <a:pt x="26" y="94"/>
                      <a:pt x="26" y="94"/>
                      <a:pt x="26" y="94"/>
                    </a:cubicBezTo>
                    <a:cubicBezTo>
                      <a:pt x="26" y="94"/>
                      <a:pt x="26" y="94"/>
                      <a:pt x="26" y="94"/>
                    </a:cubicBezTo>
                    <a:cubicBezTo>
                      <a:pt x="26" y="97"/>
                      <a:pt x="23" y="97"/>
                      <a:pt x="22" y="97"/>
                    </a:cubicBezTo>
                    <a:cubicBezTo>
                      <a:pt x="21" y="97"/>
                      <a:pt x="21" y="97"/>
                      <a:pt x="21" y="97"/>
                    </a:cubicBezTo>
                    <a:cubicBezTo>
                      <a:pt x="20" y="97"/>
                      <a:pt x="19" y="97"/>
                      <a:pt x="18" y="97"/>
                    </a:cubicBezTo>
                    <a:cubicBezTo>
                      <a:pt x="12" y="101"/>
                      <a:pt x="1" y="107"/>
                      <a:pt x="0" y="109"/>
                    </a:cubicBezTo>
                    <a:cubicBezTo>
                      <a:pt x="0" y="109"/>
                      <a:pt x="0" y="109"/>
                      <a:pt x="0" y="109"/>
                    </a:cubicBezTo>
                    <a:cubicBezTo>
                      <a:pt x="0" y="110"/>
                      <a:pt x="1" y="114"/>
                      <a:pt x="1" y="119"/>
                    </a:cubicBezTo>
                    <a:cubicBezTo>
                      <a:pt x="1" y="123"/>
                      <a:pt x="1" y="123"/>
                      <a:pt x="1" y="123"/>
                    </a:cubicBezTo>
                    <a:cubicBezTo>
                      <a:pt x="1" y="123"/>
                      <a:pt x="1" y="123"/>
                      <a:pt x="1" y="123"/>
                    </a:cubicBezTo>
                    <a:cubicBezTo>
                      <a:pt x="1" y="123"/>
                      <a:pt x="1" y="124"/>
                      <a:pt x="1" y="124"/>
                    </a:cubicBezTo>
                    <a:cubicBezTo>
                      <a:pt x="1" y="124"/>
                      <a:pt x="1" y="124"/>
                      <a:pt x="1" y="124"/>
                    </a:cubicBezTo>
                    <a:cubicBezTo>
                      <a:pt x="2" y="124"/>
                      <a:pt x="2" y="124"/>
                      <a:pt x="2" y="125"/>
                    </a:cubicBezTo>
                    <a:cubicBezTo>
                      <a:pt x="3" y="125"/>
                      <a:pt x="3" y="125"/>
                      <a:pt x="3" y="125"/>
                    </a:cubicBezTo>
                    <a:cubicBezTo>
                      <a:pt x="3" y="125"/>
                      <a:pt x="3" y="125"/>
                      <a:pt x="3" y="125"/>
                    </a:cubicBezTo>
                    <a:cubicBezTo>
                      <a:pt x="4" y="125"/>
                      <a:pt x="4" y="126"/>
                      <a:pt x="5" y="126"/>
                    </a:cubicBezTo>
                    <a:cubicBezTo>
                      <a:pt x="5" y="126"/>
                      <a:pt x="5" y="126"/>
                      <a:pt x="5" y="126"/>
                    </a:cubicBezTo>
                    <a:cubicBezTo>
                      <a:pt x="5" y="126"/>
                      <a:pt x="6" y="127"/>
                      <a:pt x="6" y="127"/>
                    </a:cubicBezTo>
                    <a:cubicBezTo>
                      <a:pt x="6" y="127"/>
                      <a:pt x="6" y="127"/>
                      <a:pt x="7" y="127"/>
                    </a:cubicBezTo>
                    <a:cubicBezTo>
                      <a:pt x="7" y="128"/>
                      <a:pt x="8" y="128"/>
                      <a:pt x="8" y="128"/>
                    </a:cubicBezTo>
                    <a:cubicBezTo>
                      <a:pt x="9" y="129"/>
                      <a:pt x="9" y="129"/>
                      <a:pt x="9" y="129"/>
                    </a:cubicBezTo>
                    <a:cubicBezTo>
                      <a:pt x="9" y="129"/>
                      <a:pt x="10" y="129"/>
                      <a:pt x="10" y="130"/>
                    </a:cubicBezTo>
                    <a:cubicBezTo>
                      <a:pt x="24" y="139"/>
                      <a:pt x="54" y="158"/>
                      <a:pt x="78" y="174"/>
                    </a:cubicBezTo>
                    <a:cubicBezTo>
                      <a:pt x="94" y="185"/>
                      <a:pt x="108" y="195"/>
                      <a:pt x="111" y="197"/>
                    </a:cubicBezTo>
                    <a:cubicBezTo>
                      <a:pt x="111" y="197"/>
                      <a:pt x="111" y="197"/>
                      <a:pt x="112" y="197"/>
                    </a:cubicBezTo>
                    <a:cubicBezTo>
                      <a:pt x="112" y="197"/>
                      <a:pt x="112" y="198"/>
                      <a:pt x="112" y="198"/>
                    </a:cubicBezTo>
                    <a:cubicBezTo>
                      <a:pt x="112" y="198"/>
                      <a:pt x="112" y="198"/>
                      <a:pt x="112" y="198"/>
                    </a:cubicBezTo>
                    <a:cubicBezTo>
                      <a:pt x="114" y="200"/>
                      <a:pt x="117" y="204"/>
                      <a:pt x="118" y="206"/>
                    </a:cubicBezTo>
                    <a:cubicBezTo>
                      <a:pt x="118" y="207"/>
                      <a:pt x="119" y="207"/>
                      <a:pt x="119" y="208"/>
                    </a:cubicBezTo>
                    <a:cubicBezTo>
                      <a:pt x="121" y="208"/>
                      <a:pt x="127" y="209"/>
                      <a:pt x="132" y="212"/>
                    </a:cubicBezTo>
                    <a:cubicBezTo>
                      <a:pt x="136" y="215"/>
                      <a:pt x="137" y="221"/>
                      <a:pt x="138" y="223"/>
                    </a:cubicBezTo>
                    <a:cubicBezTo>
                      <a:pt x="139" y="223"/>
                      <a:pt x="143" y="222"/>
                      <a:pt x="145" y="222"/>
                    </a:cubicBezTo>
                    <a:cubicBezTo>
                      <a:pt x="145" y="222"/>
                      <a:pt x="145" y="222"/>
                      <a:pt x="145" y="222"/>
                    </a:cubicBezTo>
                    <a:cubicBezTo>
                      <a:pt x="146" y="222"/>
                      <a:pt x="146" y="222"/>
                      <a:pt x="146" y="222"/>
                    </a:cubicBezTo>
                    <a:cubicBezTo>
                      <a:pt x="146" y="222"/>
                      <a:pt x="146" y="222"/>
                      <a:pt x="146" y="222"/>
                    </a:cubicBezTo>
                    <a:cubicBezTo>
                      <a:pt x="147" y="221"/>
                      <a:pt x="147" y="221"/>
                      <a:pt x="147" y="221"/>
                    </a:cubicBezTo>
                    <a:cubicBezTo>
                      <a:pt x="147" y="221"/>
                      <a:pt x="147" y="221"/>
                      <a:pt x="147" y="221"/>
                    </a:cubicBezTo>
                    <a:cubicBezTo>
                      <a:pt x="148" y="221"/>
                      <a:pt x="148" y="221"/>
                      <a:pt x="148" y="221"/>
                    </a:cubicBezTo>
                    <a:cubicBezTo>
                      <a:pt x="151" y="221"/>
                      <a:pt x="159" y="218"/>
                      <a:pt x="163" y="216"/>
                    </a:cubicBezTo>
                    <a:cubicBezTo>
                      <a:pt x="164" y="216"/>
                      <a:pt x="164" y="216"/>
                      <a:pt x="165" y="216"/>
                    </a:cubicBezTo>
                    <a:cubicBezTo>
                      <a:pt x="185" y="199"/>
                      <a:pt x="185" y="199"/>
                      <a:pt x="185" y="199"/>
                    </a:cubicBezTo>
                    <a:cubicBezTo>
                      <a:pt x="233" y="169"/>
                      <a:pt x="233" y="169"/>
                      <a:pt x="233" y="169"/>
                    </a:cubicBezTo>
                    <a:cubicBezTo>
                      <a:pt x="233" y="169"/>
                      <a:pt x="233" y="169"/>
                      <a:pt x="233" y="168"/>
                    </a:cubicBezTo>
                    <a:cubicBezTo>
                      <a:pt x="233" y="168"/>
                      <a:pt x="233" y="168"/>
                      <a:pt x="233" y="168"/>
                    </a:cubicBezTo>
                    <a:cubicBezTo>
                      <a:pt x="233" y="168"/>
                      <a:pt x="233" y="168"/>
                      <a:pt x="232" y="167"/>
                    </a:cubicBezTo>
                    <a:cubicBezTo>
                      <a:pt x="232" y="167"/>
                      <a:pt x="232" y="167"/>
                      <a:pt x="232" y="167"/>
                    </a:cubicBezTo>
                    <a:cubicBezTo>
                      <a:pt x="232" y="166"/>
                      <a:pt x="232" y="166"/>
                      <a:pt x="232" y="166"/>
                    </a:cubicBezTo>
                    <a:cubicBezTo>
                      <a:pt x="232" y="166"/>
                      <a:pt x="232" y="165"/>
                      <a:pt x="232" y="165"/>
                    </a:cubicBezTo>
                    <a:cubicBezTo>
                      <a:pt x="232" y="165"/>
                      <a:pt x="232" y="165"/>
                      <a:pt x="231" y="165"/>
                    </a:cubicBezTo>
                    <a:cubicBezTo>
                      <a:pt x="231" y="164"/>
                      <a:pt x="231" y="164"/>
                      <a:pt x="231" y="164"/>
                    </a:cubicBezTo>
                    <a:cubicBezTo>
                      <a:pt x="231" y="164"/>
                      <a:pt x="231" y="163"/>
                      <a:pt x="231" y="163"/>
                    </a:cubicBezTo>
                    <a:cubicBezTo>
                      <a:pt x="231" y="163"/>
                      <a:pt x="231" y="163"/>
                      <a:pt x="230" y="163"/>
                    </a:cubicBezTo>
                    <a:cubicBezTo>
                      <a:pt x="230" y="163"/>
                      <a:pt x="230" y="162"/>
                      <a:pt x="230" y="162"/>
                    </a:cubicBezTo>
                    <a:cubicBezTo>
                      <a:pt x="230" y="162"/>
                      <a:pt x="230" y="162"/>
                      <a:pt x="230" y="162"/>
                    </a:cubicBezTo>
                    <a:cubicBezTo>
                      <a:pt x="230" y="162"/>
                      <a:pt x="230" y="162"/>
                      <a:pt x="229" y="162"/>
                    </a:cubicBezTo>
                    <a:cubicBezTo>
                      <a:pt x="229" y="161"/>
                      <a:pt x="229" y="161"/>
                      <a:pt x="229" y="161"/>
                    </a:cubicBezTo>
                    <a:cubicBezTo>
                      <a:pt x="227" y="161"/>
                      <a:pt x="226" y="161"/>
                      <a:pt x="224" y="160"/>
                    </a:cubicBezTo>
                    <a:cubicBezTo>
                      <a:pt x="223" y="159"/>
                      <a:pt x="222" y="159"/>
                      <a:pt x="220" y="159"/>
                    </a:cubicBezTo>
                    <a:cubicBezTo>
                      <a:pt x="216" y="159"/>
                      <a:pt x="212" y="157"/>
                      <a:pt x="211" y="153"/>
                    </a:cubicBezTo>
                    <a:cubicBezTo>
                      <a:pt x="211" y="152"/>
                      <a:pt x="211" y="151"/>
                      <a:pt x="211" y="150"/>
                    </a:cubicBezTo>
                    <a:cubicBezTo>
                      <a:pt x="212" y="149"/>
                      <a:pt x="212" y="147"/>
                      <a:pt x="210" y="145"/>
                    </a:cubicBezTo>
                    <a:cubicBezTo>
                      <a:pt x="209" y="144"/>
                      <a:pt x="208" y="142"/>
                      <a:pt x="207" y="141"/>
                    </a:cubicBezTo>
                    <a:cubicBezTo>
                      <a:pt x="206" y="140"/>
                      <a:pt x="205" y="139"/>
                      <a:pt x="205" y="137"/>
                    </a:cubicBezTo>
                    <a:cubicBezTo>
                      <a:pt x="205" y="136"/>
                      <a:pt x="207" y="134"/>
                      <a:pt x="210" y="132"/>
                    </a:cubicBezTo>
                    <a:cubicBezTo>
                      <a:pt x="210" y="132"/>
                      <a:pt x="210" y="131"/>
                      <a:pt x="210" y="131"/>
                    </a:cubicBezTo>
                    <a:cubicBezTo>
                      <a:pt x="210" y="131"/>
                      <a:pt x="210" y="130"/>
                      <a:pt x="210" y="130"/>
                    </a:cubicBezTo>
                    <a:cubicBezTo>
                      <a:pt x="209" y="129"/>
                      <a:pt x="208" y="128"/>
                      <a:pt x="208" y="127"/>
                    </a:cubicBezTo>
                    <a:cubicBezTo>
                      <a:pt x="208" y="126"/>
                      <a:pt x="208" y="126"/>
                      <a:pt x="208" y="125"/>
                    </a:cubicBezTo>
                    <a:cubicBezTo>
                      <a:pt x="208" y="123"/>
                      <a:pt x="207" y="121"/>
                      <a:pt x="209" y="119"/>
                    </a:cubicBezTo>
                    <a:cubicBezTo>
                      <a:pt x="210" y="117"/>
                      <a:pt x="211" y="116"/>
                      <a:pt x="209" y="112"/>
                    </a:cubicBezTo>
                    <a:cubicBezTo>
                      <a:pt x="208" y="110"/>
                      <a:pt x="209" y="108"/>
                      <a:pt x="209" y="107"/>
                    </a:cubicBezTo>
                    <a:cubicBezTo>
                      <a:pt x="210" y="105"/>
                      <a:pt x="211" y="103"/>
                      <a:pt x="210" y="101"/>
                    </a:cubicBezTo>
                    <a:cubicBezTo>
                      <a:pt x="209" y="99"/>
                      <a:pt x="208" y="97"/>
                      <a:pt x="207" y="95"/>
                    </a:cubicBezTo>
                    <a:cubicBezTo>
                      <a:pt x="205" y="93"/>
                      <a:pt x="204" y="91"/>
                      <a:pt x="204" y="90"/>
                    </a:cubicBezTo>
                    <a:cubicBezTo>
                      <a:pt x="204" y="89"/>
                      <a:pt x="205" y="89"/>
                      <a:pt x="205" y="89"/>
                    </a:cubicBezTo>
                    <a:cubicBezTo>
                      <a:pt x="205" y="89"/>
                      <a:pt x="205" y="89"/>
                      <a:pt x="205" y="89"/>
                    </a:cubicBezTo>
                    <a:cubicBezTo>
                      <a:pt x="205" y="88"/>
                      <a:pt x="205" y="88"/>
                      <a:pt x="205" y="88"/>
                    </a:cubicBezTo>
                    <a:cubicBezTo>
                      <a:pt x="206" y="88"/>
                      <a:pt x="206" y="88"/>
                      <a:pt x="206" y="88"/>
                    </a:cubicBezTo>
                    <a:cubicBezTo>
                      <a:pt x="206" y="88"/>
                      <a:pt x="206" y="87"/>
                      <a:pt x="207" y="87"/>
                    </a:cubicBezTo>
                    <a:cubicBezTo>
                      <a:pt x="206" y="87"/>
                      <a:pt x="206" y="87"/>
                      <a:pt x="206" y="87"/>
                    </a:cubicBezTo>
                    <a:cubicBezTo>
                      <a:pt x="206" y="86"/>
                      <a:pt x="206" y="86"/>
                      <a:pt x="206" y="86"/>
                    </a:cubicBezTo>
                    <a:cubicBezTo>
                      <a:pt x="206" y="86"/>
                      <a:pt x="206" y="85"/>
                      <a:pt x="206" y="85"/>
                    </a:cubicBezTo>
                    <a:cubicBezTo>
                      <a:pt x="206" y="80"/>
                      <a:pt x="203" y="68"/>
                      <a:pt x="201" y="65"/>
                    </a:cubicBezTo>
                    <a:cubicBezTo>
                      <a:pt x="200" y="64"/>
                      <a:pt x="198" y="63"/>
                      <a:pt x="196" y="62"/>
                    </a:cubicBezTo>
                    <a:cubicBezTo>
                      <a:pt x="194" y="61"/>
                      <a:pt x="192" y="59"/>
                      <a:pt x="192" y="58"/>
                    </a:cubicBezTo>
                    <a:cubicBezTo>
                      <a:pt x="192" y="56"/>
                      <a:pt x="192" y="53"/>
                      <a:pt x="188" y="51"/>
                    </a:cubicBezTo>
                    <a:cubicBezTo>
                      <a:pt x="184" y="50"/>
                      <a:pt x="181" y="43"/>
                      <a:pt x="182" y="39"/>
                    </a:cubicBezTo>
                    <a:cubicBezTo>
                      <a:pt x="182" y="38"/>
                      <a:pt x="183" y="38"/>
                      <a:pt x="184" y="38"/>
                    </a:cubicBezTo>
                    <a:cubicBezTo>
                      <a:pt x="184" y="38"/>
                      <a:pt x="184" y="37"/>
                      <a:pt x="184" y="37"/>
                    </a:cubicBezTo>
                    <a:cubicBezTo>
                      <a:pt x="185" y="37"/>
                      <a:pt x="186" y="35"/>
                      <a:pt x="187" y="34"/>
                    </a:cubicBezTo>
                    <a:cubicBezTo>
                      <a:pt x="188" y="33"/>
                      <a:pt x="188" y="32"/>
                      <a:pt x="189" y="31"/>
                    </a:cubicBezTo>
                    <a:cubicBezTo>
                      <a:pt x="190" y="31"/>
                      <a:pt x="190" y="30"/>
                      <a:pt x="190" y="30"/>
                    </a:cubicBezTo>
                    <a:cubicBezTo>
                      <a:pt x="192" y="30"/>
                      <a:pt x="193" y="28"/>
                      <a:pt x="194" y="25"/>
                    </a:cubicBezTo>
                    <a:cubicBezTo>
                      <a:pt x="194" y="24"/>
                      <a:pt x="195" y="22"/>
                      <a:pt x="193" y="20"/>
                    </a:cubicBezTo>
                    <a:cubicBezTo>
                      <a:pt x="193" y="19"/>
                      <a:pt x="193" y="19"/>
                      <a:pt x="193" y="19"/>
                    </a:cubicBezTo>
                    <a:cubicBezTo>
                      <a:pt x="193" y="19"/>
                      <a:pt x="193" y="18"/>
                      <a:pt x="193" y="18"/>
                    </a:cubicBezTo>
                    <a:cubicBezTo>
                      <a:pt x="193" y="18"/>
                      <a:pt x="193" y="18"/>
                      <a:pt x="193" y="17"/>
                    </a:cubicBezTo>
                    <a:cubicBezTo>
                      <a:pt x="193" y="17"/>
                      <a:pt x="192" y="17"/>
                      <a:pt x="192" y="17"/>
                    </a:cubicBezTo>
                    <a:cubicBezTo>
                      <a:pt x="192" y="16"/>
                      <a:pt x="192" y="16"/>
                      <a:pt x="192" y="16"/>
                    </a:cubicBezTo>
                    <a:cubicBezTo>
                      <a:pt x="192" y="15"/>
                      <a:pt x="192" y="15"/>
                      <a:pt x="192" y="15"/>
                    </a:cubicBezTo>
                    <a:cubicBezTo>
                      <a:pt x="192" y="14"/>
                      <a:pt x="192" y="14"/>
                      <a:pt x="192" y="14"/>
                    </a:cubicBezTo>
                    <a:cubicBezTo>
                      <a:pt x="192" y="13"/>
                      <a:pt x="192" y="13"/>
                      <a:pt x="192" y="13"/>
                    </a:cubicBezTo>
                    <a:cubicBezTo>
                      <a:pt x="192" y="12"/>
                      <a:pt x="192" y="12"/>
                      <a:pt x="192" y="11"/>
                    </a:cubicBezTo>
                    <a:cubicBezTo>
                      <a:pt x="192" y="11"/>
                      <a:pt x="192" y="11"/>
                      <a:pt x="192" y="10"/>
                    </a:cubicBezTo>
                    <a:cubicBezTo>
                      <a:pt x="192" y="10"/>
                      <a:pt x="192" y="9"/>
                      <a:pt x="192" y="9"/>
                    </a:cubicBezTo>
                    <a:cubicBezTo>
                      <a:pt x="193" y="8"/>
                      <a:pt x="193" y="8"/>
                      <a:pt x="193" y="7"/>
                    </a:cubicBezTo>
                    <a:cubicBezTo>
                      <a:pt x="193" y="7"/>
                      <a:pt x="193" y="6"/>
                      <a:pt x="193" y="5"/>
                    </a:cubicBezTo>
                    <a:cubicBezTo>
                      <a:pt x="193" y="5"/>
                      <a:pt x="193" y="4"/>
                      <a:pt x="193" y="4"/>
                    </a:cubicBezTo>
                    <a:cubicBezTo>
                      <a:pt x="193" y="3"/>
                      <a:pt x="193" y="3"/>
                      <a:pt x="193" y="3"/>
                    </a:cubicBezTo>
                    <a:cubicBezTo>
                      <a:pt x="190" y="2"/>
                      <a:pt x="187" y="2"/>
                      <a:pt x="183" y="0"/>
                    </a:cubicBezTo>
                    <a:cubicBezTo>
                      <a:pt x="183" y="0"/>
                      <a:pt x="180" y="1"/>
                      <a:pt x="178" y="1"/>
                    </a:cubicBezTo>
                    <a:cubicBezTo>
                      <a:pt x="176" y="1"/>
                      <a:pt x="174" y="2"/>
                      <a:pt x="172" y="2"/>
                    </a:cubicBezTo>
                    <a:cubicBezTo>
                      <a:pt x="171" y="2"/>
                      <a:pt x="169" y="3"/>
                      <a:pt x="167" y="3"/>
                    </a:cubicBezTo>
                    <a:cubicBezTo>
                      <a:pt x="164" y="4"/>
                      <a:pt x="161" y="6"/>
                      <a:pt x="159" y="6"/>
                    </a:cubicBezTo>
                    <a:cubicBezTo>
                      <a:pt x="158" y="6"/>
                      <a:pt x="157" y="5"/>
                      <a:pt x="156" y="5"/>
                    </a:cubicBezTo>
                    <a:cubicBezTo>
                      <a:pt x="156" y="5"/>
                      <a:pt x="155" y="4"/>
                      <a:pt x="151" y="4"/>
                    </a:cubicBezTo>
                    <a:cubicBezTo>
                      <a:pt x="145" y="4"/>
                      <a:pt x="136" y="5"/>
                      <a:pt x="128" y="6"/>
                    </a:cubicBezTo>
                    <a:cubicBezTo>
                      <a:pt x="122" y="7"/>
                      <a:pt x="117" y="7"/>
                      <a:pt x="114" y="7"/>
                    </a:cubicBezTo>
                    <a:cubicBezTo>
                      <a:pt x="110" y="8"/>
                      <a:pt x="107" y="10"/>
                      <a:pt x="104" y="13"/>
                    </a:cubicBezTo>
                    <a:cubicBezTo>
                      <a:pt x="102" y="15"/>
                      <a:pt x="99" y="17"/>
                      <a:pt x="97" y="17"/>
                    </a:cubicBezTo>
                    <a:cubicBezTo>
                      <a:pt x="92" y="17"/>
                      <a:pt x="84" y="21"/>
                      <a:pt x="80" y="26"/>
                    </a:cubicBezTo>
                    <a:cubicBezTo>
                      <a:pt x="79" y="27"/>
                      <a:pt x="78" y="27"/>
                      <a:pt x="76" y="28"/>
                    </a:cubicBezTo>
                    <a:cubicBezTo>
                      <a:pt x="76" y="28"/>
                      <a:pt x="76" y="28"/>
                      <a:pt x="77" y="28"/>
                    </a:cubicBezTo>
                    <a:cubicBezTo>
                      <a:pt x="77" y="28"/>
                      <a:pt x="77" y="28"/>
                      <a:pt x="77" y="28"/>
                    </a:cubicBezTo>
                    <a:cubicBezTo>
                      <a:pt x="77" y="29"/>
                      <a:pt x="77" y="29"/>
                      <a:pt x="77" y="30"/>
                    </a:cubicBezTo>
                    <a:cubicBezTo>
                      <a:pt x="80" y="33"/>
                      <a:pt x="81" y="37"/>
                      <a:pt x="81" y="42"/>
                    </a:cubicBezTo>
                    <a:cubicBezTo>
                      <a:pt x="81" y="43"/>
                      <a:pt x="81" y="45"/>
                      <a:pt x="81" y="46"/>
                    </a:cubicBezTo>
                    <a:cubicBezTo>
                      <a:pt x="81" y="48"/>
                      <a:pt x="80" y="51"/>
                      <a:pt x="81" y="51"/>
                    </a:cubicBezTo>
                    <a:cubicBezTo>
                      <a:pt x="84" y="52"/>
                      <a:pt x="86" y="60"/>
                      <a:pt x="86" y="60"/>
                    </a:cubicBezTo>
                    <a:cubicBezTo>
                      <a:pt x="86" y="61"/>
                      <a:pt x="86" y="63"/>
                      <a:pt x="85" y="64"/>
                    </a:cubicBezTo>
                    <a:cubicBezTo>
                      <a:pt x="85" y="65"/>
                      <a:pt x="84" y="65"/>
                      <a:pt x="83" y="65"/>
                    </a:cubicBezTo>
                    <a:cubicBezTo>
                      <a:pt x="82" y="65"/>
                      <a:pt x="81" y="65"/>
                      <a:pt x="80" y="65"/>
                    </a:cubicBezTo>
                    <a:cubicBezTo>
                      <a:pt x="78" y="65"/>
                      <a:pt x="75" y="65"/>
                      <a:pt x="72" y="65"/>
                    </a:cubicBezTo>
                    <a:cubicBezTo>
                      <a:pt x="68" y="65"/>
                      <a:pt x="67" y="65"/>
                      <a:pt x="67" y="65"/>
                    </a:cubicBezTo>
                    <a:cubicBezTo>
                      <a:pt x="67" y="68"/>
                      <a:pt x="63" y="70"/>
                      <a:pt x="59" y="70"/>
                    </a:cubicBezTo>
                    <a:cubicBezTo>
                      <a:pt x="59" y="70"/>
                      <a:pt x="58" y="70"/>
                      <a:pt x="58" y="70"/>
                    </a:cubicBezTo>
                    <a:cubicBezTo>
                      <a:pt x="58" y="70"/>
                      <a:pt x="57" y="70"/>
                      <a:pt x="57" y="70"/>
                    </a:cubicBezTo>
                    <a:cubicBezTo>
                      <a:pt x="57" y="70"/>
                      <a:pt x="57" y="70"/>
                      <a:pt x="57" y="70"/>
                    </a:cubicBezTo>
                    <a:cubicBezTo>
                      <a:pt x="57" y="70"/>
                      <a:pt x="57" y="71"/>
                      <a:pt x="57" y="72"/>
                    </a:cubicBezTo>
                    <a:cubicBezTo>
                      <a:pt x="57" y="73"/>
                      <a:pt x="57" y="74"/>
                      <a:pt x="57" y="75"/>
                    </a:cubicBezTo>
                    <a:cubicBezTo>
                      <a:pt x="57" y="77"/>
                      <a:pt x="57" y="79"/>
                      <a:pt x="56" y="79"/>
                    </a:cubicBezTo>
                    <a:cubicBezTo>
                      <a:pt x="55" y="80"/>
                      <a:pt x="55" y="80"/>
                      <a:pt x="54" y="8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0" name="Freeform 282">
                <a:extLst>
                  <a:ext uri="{FF2B5EF4-FFF2-40B4-BE49-F238E27FC236}">
                    <a16:creationId xmlns:a16="http://schemas.microsoft.com/office/drawing/2014/main" id="{EE512FE7-13F0-4A24-8534-99A06C1A81A7}"/>
                  </a:ext>
                </a:extLst>
              </p:cNvPr>
              <p:cNvSpPr>
                <a:spLocks/>
              </p:cNvSpPr>
              <p:nvPr/>
            </p:nvSpPr>
            <p:spPr bwMode="auto">
              <a:xfrm>
                <a:off x="5689920" y="4038963"/>
                <a:ext cx="464230" cy="426792"/>
              </a:xfrm>
              <a:custGeom>
                <a:avLst/>
                <a:gdLst>
                  <a:gd name="T0" fmla="*/ 77 w 185"/>
                  <a:gd name="T1" fmla="*/ 163 h 173"/>
                  <a:gd name="T2" fmla="*/ 77 w 185"/>
                  <a:gd name="T3" fmla="*/ 157 h 173"/>
                  <a:gd name="T4" fmla="*/ 86 w 185"/>
                  <a:gd name="T5" fmla="*/ 150 h 173"/>
                  <a:gd name="T6" fmla="*/ 95 w 185"/>
                  <a:gd name="T7" fmla="*/ 134 h 173"/>
                  <a:gd name="T8" fmla="*/ 100 w 185"/>
                  <a:gd name="T9" fmla="*/ 135 h 173"/>
                  <a:gd name="T10" fmla="*/ 109 w 185"/>
                  <a:gd name="T11" fmla="*/ 125 h 173"/>
                  <a:gd name="T12" fmla="*/ 115 w 185"/>
                  <a:gd name="T13" fmla="*/ 125 h 173"/>
                  <a:gd name="T14" fmla="*/ 127 w 185"/>
                  <a:gd name="T15" fmla="*/ 118 h 173"/>
                  <a:gd name="T16" fmla="*/ 135 w 185"/>
                  <a:gd name="T17" fmla="*/ 116 h 173"/>
                  <a:gd name="T18" fmla="*/ 138 w 185"/>
                  <a:gd name="T19" fmla="*/ 117 h 173"/>
                  <a:gd name="T20" fmla="*/ 142 w 185"/>
                  <a:gd name="T21" fmla="*/ 117 h 173"/>
                  <a:gd name="T22" fmla="*/ 148 w 185"/>
                  <a:gd name="T23" fmla="*/ 117 h 173"/>
                  <a:gd name="T24" fmla="*/ 168 w 185"/>
                  <a:gd name="T25" fmla="*/ 113 h 173"/>
                  <a:gd name="T26" fmla="*/ 181 w 185"/>
                  <a:gd name="T27" fmla="*/ 107 h 173"/>
                  <a:gd name="T28" fmla="*/ 185 w 185"/>
                  <a:gd name="T29" fmla="*/ 98 h 173"/>
                  <a:gd name="T30" fmla="*/ 185 w 185"/>
                  <a:gd name="T31" fmla="*/ 96 h 173"/>
                  <a:gd name="T32" fmla="*/ 185 w 185"/>
                  <a:gd name="T33" fmla="*/ 90 h 173"/>
                  <a:gd name="T34" fmla="*/ 185 w 185"/>
                  <a:gd name="T35" fmla="*/ 86 h 173"/>
                  <a:gd name="T36" fmla="*/ 185 w 185"/>
                  <a:gd name="T37" fmla="*/ 77 h 173"/>
                  <a:gd name="T38" fmla="*/ 185 w 185"/>
                  <a:gd name="T39" fmla="*/ 71 h 173"/>
                  <a:gd name="T40" fmla="*/ 183 w 185"/>
                  <a:gd name="T41" fmla="*/ 71 h 173"/>
                  <a:gd name="T42" fmla="*/ 176 w 185"/>
                  <a:gd name="T43" fmla="*/ 72 h 173"/>
                  <a:gd name="T44" fmla="*/ 158 w 185"/>
                  <a:gd name="T45" fmla="*/ 57 h 173"/>
                  <a:gd name="T46" fmla="*/ 151 w 185"/>
                  <a:gd name="T47" fmla="*/ 46 h 173"/>
                  <a:gd name="T48" fmla="*/ 149 w 185"/>
                  <a:gd name="T49" fmla="*/ 45 h 173"/>
                  <a:gd name="T50" fmla="*/ 74 w 185"/>
                  <a:gd name="T51" fmla="*/ 98 h 173"/>
                  <a:gd name="T52" fmla="*/ 76 w 185"/>
                  <a:gd name="T53" fmla="*/ 112 h 173"/>
                  <a:gd name="T54" fmla="*/ 32 w 185"/>
                  <a:gd name="T55" fmla="*/ 113 h 173"/>
                  <a:gd name="T56" fmla="*/ 18 w 185"/>
                  <a:gd name="T57" fmla="*/ 114 h 173"/>
                  <a:gd name="T58" fmla="*/ 17 w 185"/>
                  <a:gd name="T59" fmla="*/ 115 h 173"/>
                  <a:gd name="T60" fmla="*/ 7 w 185"/>
                  <a:gd name="T61" fmla="*/ 113 h 173"/>
                  <a:gd name="T62" fmla="*/ 5 w 185"/>
                  <a:gd name="T63" fmla="*/ 119 h 173"/>
                  <a:gd name="T64" fmla="*/ 2 w 185"/>
                  <a:gd name="T65" fmla="*/ 121 h 173"/>
                  <a:gd name="T66" fmla="*/ 0 w 185"/>
                  <a:gd name="T67" fmla="*/ 121 h 173"/>
                  <a:gd name="T68" fmla="*/ 2 w 185"/>
                  <a:gd name="T69" fmla="*/ 126 h 173"/>
                  <a:gd name="T70" fmla="*/ 10 w 185"/>
                  <a:gd name="T71" fmla="*/ 141 h 173"/>
                  <a:gd name="T72" fmla="*/ 10 w 185"/>
                  <a:gd name="T73" fmla="*/ 144 h 173"/>
                  <a:gd name="T74" fmla="*/ 10 w 185"/>
                  <a:gd name="T75" fmla="*/ 149 h 173"/>
                  <a:gd name="T76" fmla="*/ 14 w 185"/>
                  <a:gd name="T77" fmla="*/ 151 h 173"/>
                  <a:gd name="T78" fmla="*/ 18 w 185"/>
                  <a:gd name="T79" fmla="*/ 151 h 173"/>
                  <a:gd name="T80" fmla="*/ 26 w 185"/>
                  <a:gd name="T81" fmla="*/ 151 h 173"/>
                  <a:gd name="T82" fmla="*/ 34 w 185"/>
                  <a:gd name="T83" fmla="*/ 146 h 173"/>
                  <a:gd name="T84" fmla="*/ 44 w 185"/>
                  <a:gd name="T85" fmla="*/ 160 h 173"/>
                  <a:gd name="T86" fmla="*/ 43 w 185"/>
                  <a:gd name="T87" fmla="*/ 163 h 173"/>
                  <a:gd name="T88" fmla="*/ 47 w 185"/>
                  <a:gd name="T89" fmla="*/ 171 h 173"/>
                  <a:gd name="T90" fmla="*/ 50 w 185"/>
                  <a:gd name="T91" fmla="*/ 171 h 173"/>
                  <a:gd name="T92" fmla="*/ 58 w 185"/>
                  <a:gd name="T93" fmla="*/ 173 h 173"/>
                  <a:gd name="T94" fmla="*/ 69 w 185"/>
                  <a:gd name="T95" fmla="*/ 167 h 173"/>
                  <a:gd name="T96" fmla="*/ 72 w 185"/>
                  <a:gd name="T97" fmla="*/ 170 h 173"/>
                  <a:gd name="T98" fmla="*/ 75 w 185"/>
                  <a:gd name="T99" fmla="*/ 16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5" h="173">
                    <a:moveTo>
                      <a:pt x="76" y="165"/>
                    </a:moveTo>
                    <a:cubicBezTo>
                      <a:pt x="76" y="165"/>
                      <a:pt x="76" y="164"/>
                      <a:pt x="76" y="164"/>
                    </a:cubicBezTo>
                    <a:cubicBezTo>
                      <a:pt x="77" y="164"/>
                      <a:pt x="77" y="163"/>
                      <a:pt x="77" y="163"/>
                    </a:cubicBezTo>
                    <a:cubicBezTo>
                      <a:pt x="77" y="163"/>
                      <a:pt x="77" y="162"/>
                      <a:pt x="77" y="162"/>
                    </a:cubicBezTo>
                    <a:cubicBezTo>
                      <a:pt x="77" y="161"/>
                      <a:pt x="78" y="161"/>
                      <a:pt x="78" y="161"/>
                    </a:cubicBezTo>
                    <a:cubicBezTo>
                      <a:pt x="78" y="160"/>
                      <a:pt x="77" y="159"/>
                      <a:pt x="77" y="157"/>
                    </a:cubicBezTo>
                    <a:cubicBezTo>
                      <a:pt x="76" y="156"/>
                      <a:pt x="76" y="154"/>
                      <a:pt x="78" y="153"/>
                    </a:cubicBezTo>
                    <a:cubicBezTo>
                      <a:pt x="78" y="153"/>
                      <a:pt x="79" y="153"/>
                      <a:pt x="80" y="153"/>
                    </a:cubicBezTo>
                    <a:cubicBezTo>
                      <a:pt x="83" y="152"/>
                      <a:pt x="85" y="152"/>
                      <a:pt x="86" y="150"/>
                    </a:cubicBezTo>
                    <a:cubicBezTo>
                      <a:pt x="87" y="146"/>
                      <a:pt x="89" y="143"/>
                      <a:pt x="90" y="142"/>
                    </a:cubicBezTo>
                    <a:cubicBezTo>
                      <a:pt x="90" y="139"/>
                      <a:pt x="91" y="133"/>
                      <a:pt x="94" y="133"/>
                    </a:cubicBezTo>
                    <a:cubicBezTo>
                      <a:pt x="94" y="133"/>
                      <a:pt x="94" y="133"/>
                      <a:pt x="95" y="134"/>
                    </a:cubicBezTo>
                    <a:cubicBezTo>
                      <a:pt x="96" y="134"/>
                      <a:pt x="96" y="134"/>
                      <a:pt x="96" y="134"/>
                    </a:cubicBezTo>
                    <a:cubicBezTo>
                      <a:pt x="97" y="135"/>
                      <a:pt x="99" y="136"/>
                      <a:pt x="100" y="136"/>
                    </a:cubicBezTo>
                    <a:cubicBezTo>
                      <a:pt x="100" y="136"/>
                      <a:pt x="100" y="136"/>
                      <a:pt x="100" y="135"/>
                    </a:cubicBezTo>
                    <a:cubicBezTo>
                      <a:pt x="100" y="132"/>
                      <a:pt x="102" y="131"/>
                      <a:pt x="103" y="131"/>
                    </a:cubicBezTo>
                    <a:cubicBezTo>
                      <a:pt x="104" y="131"/>
                      <a:pt x="105" y="131"/>
                      <a:pt x="105" y="129"/>
                    </a:cubicBezTo>
                    <a:cubicBezTo>
                      <a:pt x="106" y="127"/>
                      <a:pt x="107" y="125"/>
                      <a:pt x="109" y="125"/>
                    </a:cubicBezTo>
                    <a:cubicBezTo>
                      <a:pt x="110" y="125"/>
                      <a:pt x="111" y="126"/>
                      <a:pt x="112" y="126"/>
                    </a:cubicBezTo>
                    <a:cubicBezTo>
                      <a:pt x="112" y="126"/>
                      <a:pt x="113" y="126"/>
                      <a:pt x="113" y="126"/>
                    </a:cubicBezTo>
                    <a:cubicBezTo>
                      <a:pt x="114" y="126"/>
                      <a:pt x="115" y="126"/>
                      <a:pt x="115" y="125"/>
                    </a:cubicBezTo>
                    <a:cubicBezTo>
                      <a:pt x="115" y="123"/>
                      <a:pt x="117" y="122"/>
                      <a:pt x="119" y="122"/>
                    </a:cubicBezTo>
                    <a:cubicBezTo>
                      <a:pt x="121" y="122"/>
                      <a:pt x="123" y="121"/>
                      <a:pt x="125" y="120"/>
                    </a:cubicBezTo>
                    <a:cubicBezTo>
                      <a:pt x="126" y="119"/>
                      <a:pt x="127" y="119"/>
                      <a:pt x="127" y="118"/>
                    </a:cubicBezTo>
                    <a:cubicBezTo>
                      <a:pt x="130" y="116"/>
                      <a:pt x="131" y="115"/>
                      <a:pt x="133" y="115"/>
                    </a:cubicBezTo>
                    <a:cubicBezTo>
                      <a:pt x="133" y="115"/>
                      <a:pt x="134" y="116"/>
                      <a:pt x="135" y="116"/>
                    </a:cubicBezTo>
                    <a:cubicBezTo>
                      <a:pt x="135" y="116"/>
                      <a:pt x="135" y="116"/>
                      <a:pt x="135" y="116"/>
                    </a:cubicBezTo>
                    <a:cubicBezTo>
                      <a:pt x="135" y="116"/>
                      <a:pt x="136" y="117"/>
                      <a:pt x="136" y="117"/>
                    </a:cubicBezTo>
                    <a:cubicBezTo>
                      <a:pt x="136" y="117"/>
                      <a:pt x="136" y="117"/>
                      <a:pt x="136" y="117"/>
                    </a:cubicBezTo>
                    <a:cubicBezTo>
                      <a:pt x="137" y="117"/>
                      <a:pt x="137" y="117"/>
                      <a:pt x="138" y="117"/>
                    </a:cubicBezTo>
                    <a:cubicBezTo>
                      <a:pt x="138" y="117"/>
                      <a:pt x="138" y="117"/>
                      <a:pt x="138" y="117"/>
                    </a:cubicBezTo>
                    <a:cubicBezTo>
                      <a:pt x="139" y="117"/>
                      <a:pt x="139" y="117"/>
                      <a:pt x="140" y="117"/>
                    </a:cubicBezTo>
                    <a:cubicBezTo>
                      <a:pt x="140" y="117"/>
                      <a:pt x="141" y="117"/>
                      <a:pt x="142" y="117"/>
                    </a:cubicBezTo>
                    <a:cubicBezTo>
                      <a:pt x="142" y="117"/>
                      <a:pt x="142" y="117"/>
                      <a:pt x="142" y="117"/>
                    </a:cubicBezTo>
                    <a:cubicBezTo>
                      <a:pt x="145" y="117"/>
                      <a:pt x="147" y="117"/>
                      <a:pt x="148" y="117"/>
                    </a:cubicBezTo>
                    <a:cubicBezTo>
                      <a:pt x="148" y="117"/>
                      <a:pt x="148" y="117"/>
                      <a:pt x="148" y="117"/>
                    </a:cubicBezTo>
                    <a:cubicBezTo>
                      <a:pt x="148" y="116"/>
                      <a:pt x="149" y="116"/>
                      <a:pt x="149" y="116"/>
                    </a:cubicBezTo>
                    <a:cubicBezTo>
                      <a:pt x="151" y="115"/>
                      <a:pt x="154" y="113"/>
                      <a:pt x="157" y="114"/>
                    </a:cubicBezTo>
                    <a:cubicBezTo>
                      <a:pt x="160" y="114"/>
                      <a:pt x="164" y="113"/>
                      <a:pt x="168" y="113"/>
                    </a:cubicBezTo>
                    <a:cubicBezTo>
                      <a:pt x="171" y="112"/>
                      <a:pt x="173" y="112"/>
                      <a:pt x="175" y="112"/>
                    </a:cubicBezTo>
                    <a:cubicBezTo>
                      <a:pt x="178" y="112"/>
                      <a:pt x="179" y="110"/>
                      <a:pt x="180" y="108"/>
                    </a:cubicBezTo>
                    <a:cubicBezTo>
                      <a:pt x="181" y="108"/>
                      <a:pt x="181" y="107"/>
                      <a:pt x="181" y="107"/>
                    </a:cubicBezTo>
                    <a:cubicBezTo>
                      <a:pt x="182" y="107"/>
                      <a:pt x="182" y="105"/>
                      <a:pt x="183" y="103"/>
                    </a:cubicBezTo>
                    <a:cubicBezTo>
                      <a:pt x="184" y="101"/>
                      <a:pt x="184" y="100"/>
                      <a:pt x="185" y="99"/>
                    </a:cubicBezTo>
                    <a:cubicBezTo>
                      <a:pt x="185" y="99"/>
                      <a:pt x="185" y="98"/>
                      <a:pt x="185" y="98"/>
                    </a:cubicBezTo>
                    <a:cubicBezTo>
                      <a:pt x="185" y="98"/>
                      <a:pt x="185" y="98"/>
                      <a:pt x="185" y="98"/>
                    </a:cubicBezTo>
                    <a:cubicBezTo>
                      <a:pt x="185" y="97"/>
                      <a:pt x="185" y="97"/>
                      <a:pt x="185" y="96"/>
                    </a:cubicBezTo>
                    <a:cubicBezTo>
                      <a:pt x="185" y="96"/>
                      <a:pt x="185" y="96"/>
                      <a:pt x="185" y="96"/>
                    </a:cubicBezTo>
                    <a:cubicBezTo>
                      <a:pt x="185" y="95"/>
                      <a:pt x="185" y="94"/>
                      <a:pt x="185" y="94"/>
                    </a:cubicBezTo>
                    <a:cubicBezTo>
                      <a:pt x="185" y="93"/>
                      <a:pt x="185" y="93"/>
                      <a:pt x="185" y="93"/>
                    </a:cubicBezTo>
                    <a:cubicBezTo>
                      <a:pt x="185" y="92"/>
                      <a:pt x="185" y="91"/>
                      <a:pt x="185" y="90"/>
                    </a:cubicBezTo>
                    <a:cubicBezTo>
                      <a:pt x="185" y="90"/>
                      <a:pt x="185" y="90"/>
                      <a:pt x="185" y="90"/>
                    </a:cubicBezTo>
                    <a:cubicBezTo>
                      <a:pt x="185" y="89"/>
                      <a:pt x="185" y="88"/>
                      <a:pt x="185" y="86"/>
                    </a:cubicBezTo>
                    <a:cubicBezTo>
                      <a:pt x="185" y="86"/>
                      <a:pt x="185" y="86"/>
                      <a:pt x="185" y="86"/>
                    </a:cubicBezTo>
                    <a:cubicBezTo>
                      <a:pt x="185" y="85"/>
                      <a:pt x="185" y="83"/>
                      <a:pt x="185" y="82"/>
                    </a:cubicBezTo>
                    <a:cubicBezTo>
                      <a:pt x="185" y="82"/>
                      <a:pt x="185" y="81"/>
                      <a:pt x="185" y="81"/>
                    </a:cubicBezTo>
                    <a:cubicBezTo>
                      <a:pt x="185" y="80"/>
                      <a:pt x="185" y="78"/>
                      <a:pt x="185" y="77"/>
                    </a:cubicBezTo>
                    <a:cubicBezTo>
                      <a:pt x="185" y="76"/>
                      <a:pt x="185" y="76"/>
                      <a:pt x="185" y="76"/>
                    </a:cubicBezTo>
                    <a:cubicBezTo>
                      <a:pt x="185" y="75"/>
                      <a:pt x="185" y="73"/>
                      <a:pt x="185" y="71"/>
                    </a:cubicBezTo>
                    <a:cubicBezTo>
                      <a:pt x="185" y="71"/>
                      <a:pt x="185" y="71"/>
                      <a:pt x="185" y="71"/>
                    </a:cubicBezTo>
                    <a:cubicBezTo>
                      <a:pt x="185" y="71"/>
                      <a:pt x="185" y="71"/>
                      <a:pt x="185" y="71"/>
                    </a:cubicBezTo>
                    <a:cubicBezTo>
                      <a:pt x="185" y="71"/>
                      <a:pt x="184" y="71"/>
                      <a:pt x="184" y="71"/>
                    </a:cubicBezTo>
                    <a:cubicBezTo>
                      <a:pt x="184" y="71"/>
                      <a:pt x="184" y="71"/>
                      <a:pt x="183" y="71"/>
                    </a:cubicBezTo>
                    <a:cubicBezTo>
                      <a:pt x="180" y="72"/>
                      <a:pt x="177" y="73"/>
                      <a:pt x="177" y="73"/>
                    </a:cubicBezTo>
                    <a:cubicBezTo>
                      <a:pt x="176" y="73"/>
                      <a:pt x="176" y="73"/>
                      <a:pt x="176" y="73"/>
                    </a:cubicBezTo>
                    <a:cubicBezTo>
                      <a:pt x="176" y="72"/>
                      <a:pt x="176" y="72"/>
                      <a:pt x="176" y="72"/>
                    </a:cubicBezTo>
                    <a:cubicBezTo>
                      <a:pt x="176" y="72"/>
                      <a:pt x="176" y="63"/>
                      <a:pt x="171" y="61"/>
                    </a:cubicBezTo>
                    <a:cubicBezTo>
                      <a:pt x="169" y="60"/>
                      <a:pt x="168" y="59"/>
                      <a:pt x="167" y="59"/>
                    </a:cubicBezTo>
                    <a:cubicBezTo>
                      <a:pt x="162" y="57"/>
                      <a:pt x="158" y="57"/>
                      <a:pt x="158" y="57"/>
                    </a:cubicBezTo>
                    <a:cubicBezTo>
                      <a:pt x="158" y="57"/>
                      <a:pt x="158" y="57"/>
                      <a:pt x="158" y="57"/>
                    </a:cubicBezTo>
                    <a:cubicBezTo>
                      <a:pt x="158" y="56"/>
                      <a:pt x="158" y="56"/>
                      <a:pt x="158" y="56"/>
                    </a:cubicBezTo>
                    <a:cubicBezTo>
                      <a:pt x="158" y="56"/>
                      <a:pt x="154" y="49"/>
                      <a:pt x="151" y="46"/>
                    </a:cubicBezTo>
                    <a:cubicBezTo>
                      <a:pt x="151" y="46"/>
                      <a:pt x="150" y="46"/>
                      <a:pt x="150" y="46"/>
                    </a:cubicBezTo>
                    <a:cubicBezTo>
                      <a:pt x="150" y="45"/>
                      <a:pt x="150" y="45"/>
                      <a:pt x="149" y="45"/>
                    </a:cubicBezTo>
                    <a:cubicBezTo>
                      <a:pt x="149" y="45"/>
                      <a:pt x="149" y="45"/>
                      <a:pt x="149" y="45"/>
                    </a:cubicBezTo>
                    <a:cubicBezTo>
                      <a:pt x="141" y="39"/>
                      <a:pt x="109" y="18"/>
                      <a:pt x="81" y="0"/>
                    </a:cubicBezTo>
                    <a:cubicBezTo>
                      <a:pt x="64" y="0"/>
                      <a:pt x="64" y="0"/>
                      <a:pt x="64" y="0"/>
                    </a:cubicBezTo>
                    <a:cubicBezTo>
                      <a:pt x="74" y="98"/>
                      <a:pt x="74" y="98"/>
                      <a:pt x="74" y="98"/>
                    </a:cubicBezTo>
                    <a:cubicBezTo>
                      <a:pt x="78" y="101"/>
                      <a:pt x="78" y="101"/>
                      <a:pt x="78" y="101"/>
                    </a:cubicBezTo>
                    <a:cubicBezTo>
                      <a:pt x="78" y="102"/>
                      <a:pt x="78" y="102"/>
                      <a:pt x="78" y="102"/>
                    </a:cubicBezTo>
                    <a:cubicBezTo>
                      <a:pt x="78" y="104"/>
                      <a:pt x="78" y="111"/>
                      <a:pt x="76" y="112"/>
                    </a:cubicBezTo>
                    <a:cubicBezTo>
                      <a:pt x="75" y="112"/>
                      <a:pt x="74" y="113"/>
                      <a:pt x="53" y="113"/>
                    </a:cubicBezTo>
                    <a:cubicBezTo>
                      <a:pt x="44" y="113"/>
                      <a:pt x="36" y="113"/>
                      <a:pt x="33" y="113"/>
                    </a:cubicBezTo>
                    <a:cubicBezTo>
                      <a:pt x="32" y="113"/>
                      <a:pt x="32" y="113"/>
                      <a:pt x="32" y="113"/>
                    </a:cubicBezTo>
                    <a:cubicBezTo>
                      <a:pt x="31" y="113"/>
                      <a:pt x="27" y="115"/>
                      <a:pt x="24" y="115"/>
                    </a:cubicBezTo>
                    <a:cubicBezTo>
                      <a:pt x="23" y="115"/>
                      <a:pt x="22" y="115"/>
                      <a:pt x="21" y="114"/>
                    </a:cubicBezTo>
                    <a:cubicBezTo>
                      <a:pt x="20" y="114"/>
                      <a:pt x="19" y="114"/>
                      <a:pt x="18" y="114"/>
                    </a:cubicBezTo>
                    <a:cubicBezTo>
                      <a:pt x="18" y="114"/>
                      <a:pt x="18" y="114"/>
                      <a:pt x="18" y="114"/>
                    </a:cubicBezTo>
                    <a:cubicBezTo>
                      <a:pt x="18" y="114"/>
                      <a:pt x="18" y="114"/>
                      <a:pt x="18" y="114"/>
                    </a:cubicBezTo>
                    <a:cubicBezTo>
                      <a:pt x="18" y="114"/>
                      <a:pt x="17" y="114"/>
                      <a:pt x="17" y="115"/>
                    </a:cubicBezTo>
                    <a:cubicBezTo>
                      <a:pt x="17" y="116"/>
                      <a:pt x="16" y="117"/>
                      <a:pt x="14" y="117"/>
                    </a:cubicBezTo>
                    <a:cubicBezTo>
                      <a:pt x="13" y="117"/>
                      <a:pt x="12" y="117"/>
                      <a:pt x="10" y="115"/>
                    </a:cubicBezTo>
                    <a:cubicBezTo>
                      <a:pt x="8" y="114"/>
                      <a:pt x="7" y="113"/>
                      <a:pt x="7" y="113"/>
                    </a:cubicBezTo>
                    <a:cubicBezTo>
                      <a:pt x="6" y="113"/>
                      <a:pt x="5" y="116"/>
                      <a:pt x="5" y="117"/>
                    </a:cubicBezTo>
                    <a:cubicBezTo>
                      <a:pt x="5" y="117"/>
                      <a:pt x="5" y="118"/>
                      <a:pt x="5" y="118"/>
                    </a:cubicBezTo>
                    <a:cubicBezTo>
                      <a:pt x="5" y="118"/>
                      <a:pt x="5" y="119"/>
                      <a:pt x="5" y="119"/>
                    </a:cubicBezTo>
                    <a:cubicBezTo>
                      <a:pt x="5" y="119"/>
                      <a:pt x="4" y="119"/>
                      <a:pt x="4" y="120"/>
                    </a:cubicBezTo>
                    <a:cubicBezTo>
                      <a:pt x="4" y="120"/>
                      <a:pt x="4" y="120"/>
                      <a:pt x="4" y="120"/>
                    </a:cubicBezTo>
                    <a:cubicBezTo>
                      <a:pt x="3" y="120"/>
                      <a:pt x="3" y="121"/>
                      <a:pt x="2" y="121"/>
                    </a:cubicBezTo>
                    <a:cubicBezTo>
                      <a:pt x="2" y="121"/>
                      <a:pt x="2" y="121"/>
                      <a:pt x="2" y="121"/>
                    </a:cubicBezTo>
                    <a:cubicBezTo>
                      <a:pt x="1" y="121"/>
                      <a:pt x="0" y="121"/>
                      <a:pt x="0" y="121"/>
                    </a:cubicBezTo>
                    <a:cubicBezTo>
                      <a:pt x="0" y="121"/>
                      <a:pt x="0" y="121"/>
                      <a:pt x="0" y="121"/>
                    </a:cubicBezTo>
                    <a:cubicBezTo>
                      <a:pt x="0" y="122"/>
                      <a:pt x="0" y="122"/>
                      <a:pt x="0" y="123"/>
                    </a:cubicBezTo>
                    <a:cubicBezTo>
                      <a:pt x="2" y="126"/>
                      <a:pt x="2" y="126"/>
                      <a:pt x="2" y="126"/>
                    </a:cubicBezTo>
                    <a:cubicBezTo>
                      <a:pt x="2" y="126"/>
                      <a:pt x="2" y="126"/>
                      <a:pt x="2" y="126"/>
                    </a:cubicBezTo>
                    <a:cubicBezTo>
                      <a:pt x="2" y="128"/>
                      <a:pt x="2" y="131"/>
                      <a:pt x="4" y="132"/>
                    </a:cubicBezTo>
                    <a:cubicBezTo>
                      <a:pt x="7" y="135"/>
                      <a:pt x="10" y="139"/>
                      <a:pt x="10" y="140"/>
                    </a:cubicBezTo>
                    <a:cubicBezTo>
                      <a:pt x="10" y="141"/>
                      <a:pt x="10" y="141"/>
                      <a:pt x="10" y="141"/>
                    </a:cubicBezTo>
                    <a:cubicBezTo>
                      <a:pt x="10" y="142"/>
                      <a:pt x="10" y="142"/>
                      <a:pt x="10" y="142"/>
                    </a:cubicBezTo>
                    <a:cubicBezTo>
                      <a:pt x="10" y="142"/>
                      <a:pt x="10" y="143"/>
                      <a:pt x="10" y="143"/>
                    </a:cubicBezTo>
                    <a:cubicBezTo>
                      <a:pt x="10" y="143"/>
                      <a:pt x="10" y="143"/>
                      <a:pt x="10" y="144"/>
                    </a:cubicBezTo>
                    <a:cubicBezTo>
                      <a:pt x="10" y="144"/>
                      <a:pt x="10" y="145"/>
                      <a:pt x="10" y="145"/>
                    </a:cubicBezTo>
                    <a:cubicBezTo>
                      <a:pt x="10" y="146"/>
                      <a:pt x="10" y="146"/>
                      <a:pt x="10" y="146"/>
                    </a:cubicBezTo>
                    <a:cubicBezTo>
                      <a:pt x="10" y="147"/>
                      <a:pt x="10" y="149"/>
                      <a:pt x="10" y="149"/>
                    </a:cubicBezTo>
                    <a:cubicBezTo>
                      <a:pt x="10" y="151"/>
                      <a:pt x="11" y="152"/>
                      <a:pt x="11" y="152"/>
                    </a:cubicBezTo>
                    <a:cubicBezTo>
                      <a:pt x="11" y="152"/>
                      <a:pt x="11" y="152"/>
                      <a:pt x="11" y="152"/>
                    </a:cubicBezTo>
                    <a:cubicBezTo>
                      <a:pt x="12" y="151"/>
                      <a:pt x="13" y="151"/>
                      <a:pt x="14" y="151"/>
                    </a:cubicBezTo>
                    <a:cubicBezTo>
                      <a:pt x="15" y="151"/>
                      <a:pt x="15" y="151"/>
                      <a:pt x="16" y="151"/>
                    </a:cubicBezTo>
                    <a:cubicBezTo>
                      <a:pt x="16" y="152"/>
                      <a:pt x="17" y="152"/>
                      <a:pt x="17" y="152"/>
                    </a:cubicBezTo>
                    <a:cubicBezTo>
                      <a:pt x="17" y="152"/>
                      <a:pt x="17" y="152"/>
                      <a:pt x="18" y="151"/>
                    </a:cubicBezTo>
                    <a:cubicBezTo>
                      <a:pt x="18" y="150"/>
                      <a:pt x="20" y="149"/>
                      <a:pt x="20" y="149"/>
                    </a:cubicBezTo>
                    <a:cubicBezTo>
                      <a:pt x="22" y="149"/>
                      <a:pt x="23" y="150"/>
                      <a:pt x="24" y="150"/>
                    </a:cubicBezTo>
                    <a:cubicBezTo>
                      <a:pt x="25" y="151"/>
                      <a:pt x="26" y="151"/>
                      <a:pt x="26" y="151"/>
                    </a:cubicBezTo>
                    <a:cubicBezTo>
                      <a:pt x="27" y="151"/>
                      <a:pt x="29" y="149"/>
                      <a:pt x="30" y="148"/>
                    </a:cubicBezTo>
                    <a:cubicBezTo>
                      <a:pt x="32" y="147"/>
                      <a:pt x="33" y="146"/>
                      <a:pt x="34" y="146"/>
                    </a:cubicBezTo>
                    <a:cubicBezTo>
                      <a:pt x="34" y="146"/>
                      <a:pt x="34" y="146"/>
                      <a:pt x="34" y="146"/>
                    </a:cubicBezTo>
                    <a:cubicBezTo>
                      <a:pt x="37" y="146"/>
                      <a:pt x="40" y="152"/>
                      <a:pt x="40" y="155"/>
                    </a:cubicBezTo>
                    <a:cubicBezTo>
                      <a:pt x="40" y="156"/>
                      <a:pt x="41" y="157"/>
                      <a:pt x="42" y="157"/>
                    </a:cubicBezTo>
                    <a:cubicBezTo>
                      <a:pt x="43" y="158"/>
                      <a:pt x="44" y="159"/>
                      <a:pt x="44" y="160"/>
                    </a:cubicBezTo>
                    <a:cubicBezTo>
                      <a:pt x="44" y="160"/>
                      <a:pt x="44" y="161"/>
                      <a:pt x="43" y="161"/>
                    </a:cubicBezTo>
                    <a:cubicBezTo>
                      <a:pt x="42" y="161"/>
                      <a:pt x="42" y="162"/>
                      <a:pt x="42" y="163"/>
                    </a:cubicBezTo>
                    <a:cubicBezTo>
                      <a:pt x="42" y="163"/>
                      <a:pt x="42" y="163"/>
                      <a:pt x="43" y="163"/>
                    </a:cubicBezTo>
                    <a:cubicBezTo>
                      <a:pt x="45" y="163"/>
                      <a:pt x="45" y="166"/>
                      <a:pt x="45" y="167"/>
                    </a:cubicBezTo>
                    <a:cubicBezTo>
                      <a:pt x="46" y="168"/>
                      <a:pt x="46" y="169"/>
                      <a:pt x="46" y="170"/>
                    </a:cubicBezTo>
                    <a:cubicBezTo>
                      <a:pt x="46" y="170"/>
                      <a:pt x="47" y="171"/>
                      <a:pt x="47" y="171"/>
                    </a:cubicBezTo>
                    <a:cubicBezTo>
                      <a:pt x="47" y="171"/>
                      <a:pt x="47" y="171"/>
                      <a:pt x="47" y="171"/>
                    </a:cubicBezTo>
                    <a:cubicBezTo>
                      <a:pt x="48" y="172"/>
                      <a:pt x="48" y="172"/>
                      <a:pt x="49" y="172"/>
                    </a:cubicBezTo>
                    <a:cubicBezTo>
                      <a:pt x="49" y="172"/>
                      <a:pt x="49" y="172"/>
                      <a:pt x="50" y="171"/>
                    </a:cubicBezTo>
                    <a:cubicBezTo>
                      <a:pt x="50" y="169"/>
                      <a:pt x="52" y="169"/>
                      <a:pt x="52" y="169"/>
                    </a:cubicBezTo>
                    <a:cubicBezTo>
                      <a:pt x="54" y="169"/>
                      <a:pt x="56" y="171"/>
                      <a:pt x="57" y="172"/>
                    </a:cubicBezTo>
                    <a:cubicBezTo>
                      <a:pt x="57" y="172"/>
                      <a:pt x="57" y="173"/>
                      <a:pt x="58" y="173"/>
                    </a:cubicBezTo>
                    <a:cubicBezTo>
                      <a:pt x="59" y="173"/>
                      <a:pt x="61" y="171"/>
                      <a:pt x="62" y="170"/>
                    </a:cubicBezTo>
                    <a:cubicBezTo>
                      <a:pt x="62" y="168"/>
                      <a:pt x="64" y="166"/>
                      <a:pt x="66" y="166"/>
                    </a:cubicBezTo>
                    <a:cubicBezTo>
                      <a:pt x="67" y="166"/>
                      <a:pt x="68" y="167"/>
                      <a:pt x="69" y="167"/>
                    </a:cubicBezTo>
                    <a:cubicBezTo>
                      <a:pt x="69" y="168"/>
                      <a:pt x="69" y="168"/>
                      <a:pt x="69" y="169"/>
                    </a:cubicBezTo>
                    <a:cubicBezTo>
                      <a:pt x="69" y="171"/>
                      <a:pt x="69" y="171"/>
                      <a:pt x="69" y="171"/>
                    </a:cubicBezTo>
                    <a:cubicBezTo>
                      <a:pt x="69" y="171"/>
                      <a:pt x="70" y="171"/>
                      <a:pt x="72" y="170"/>
                    </a:cubicBezTo>
                    <a:cubicBezTo>
                      <a:pt x="73" y="169"/>
                      <a:pt x="74" y="169"/>
                      <a:pt x="75" y="169"/>
                    </a:cubicBezTo>
                    <a:cubicBezTo>
                      <a:pt x="75" y="169"/>
                      <a:pt x="75" y="169"/>
                      <a:pt x="75" y="169"/>
                    </a:cubicBezTo>
                    <a:cubicBezTo>
                      <a:pt x="75" y="168"/>
                      <a:pt x="75" y="168"/>
                      <a:pt x="75" y="167"/>
                    </a:cubicBezTo>
                    <a:cubicBezTo>
                      <a:pt x="75" y="167"/>
                      <a:pt x="75" y="167"/>
                      <a:pt x="75" y="166"/>
                    </a:cubicBezTo>
                    <a:cubicBezTo>
                      <a:pt x="76" y="166"/>
                      <a:pt x="76" y="165"/>
                      <a:pt x="76" y="16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1" name="Freeform 283">
                <a:extLst>
                  <a:ext uri="{FF2B5EF4-FFF2-40B4-BE49-F238E27FC236}">
                    <a16:creationId xmlns:a16="http://schemas.microsoft.com/office/drawing/2014/main" id="{D1DC6895-A00E-40F2-9C04-23AA10A482AB}"/>
                  </a:ext>
                </a:extLst>
              </p:cNvPr>
              <p:cNvSpPr>
                <a:spLocks/>
              </p:cNvSpPr>
              <p:nvPr/>
            </p:nvSpPr>
            <p:spPr bwMode="auto">
              <a:xfrm>
                <a:off x="6216295" y="3299937"/>
                <a:ext cx="118304" cy="62148"/>
              </a:xfrm>
              <a:custGeom>
                <a:avLst/>
                <a:gdLst>
                  <a:gd name="T0" fmla="*/ 5 w 47"/>
                  <a:gd name="T1" fmla="*/ 12 h 25"/>
                  <a:gd name="T2" fmla="*/ 0 w 47"/>
                  <a:gd name="T3" fmla="*/ 20 h 25"/>
                  <a:gd name="T4" fmla="*/ 4 w 47"/>
                  <a:gd name="T5" fmla="*/ 18 h 25"/>
                  <a:gd name="T6" fmla="*/ 8 w 47"/>
                  <a:gd name="T7" fmla="*/ 22 h 25"/>
                  <a:gd name="T8" fmla="*/ 9 w 47"/>
                  <a:gd name="T9" fmla="*/ 23 h 25"/>
                  <a:gd name="T10" fmla="*/ 9 w 47"/>
                  <a:gd name="T11" fmla="*/ 24 h 25"/>
                  <a:gd name="T12" fmla="*/ 9 w 47"/>
                  <a:gd name="T13" fmla="*/ 25 h 25"/>
                  <a:gd name="T14" fmla="*/ 18 w 47"/>
                  <a:gd name="T15" fmla="*/ 25 h 25"/>
                  <a:gd name="T16" fmla="*/ 23 w 47"/>
                  <a:gd name="T17" fmla="*/ 17 h 25"/>
                  <a:gd name="T18" fmla="*/ 23 w 47"/>
                  <a:gd name="T19" fmla="*/ 17 h 25"/>
                  <a:gd name="T20" fmla="*/ 24 w 47"/>
                  <a:gd name="T21" fmla="*/ 17 h 25"/>
                  <a:gd name="T22" fmla="*/ 30 w 47"/>
                  <a:gd name="T23" fmla="*/ 25 h 25"/>
                  <a:gd name="T24" fmla="*/ 32 w 47"/>
                  <a:gd name="T25" fmla="*/ 22 h 25"/>
                  <a:gd name="T26" fmla="*/ 37 w 47"/>
                  <a:gd name="T27" fmla="*/ 18 h 25"/>
                  <a:gd name="T28" fmla="*/ 41 w 47"/>
                  <a:gd name="T29" fmla="*/ 18 h 25"/>
                  <a:gd name="T30" fmla="*/ 43 w 47"/>
                  <a:gd name="T31" fmla="*/ 15 h 25"/>
                  <a:gd name="T32" fmla="*/ 45 w 47"/>
                  <a:gd name="T33" fmla="*/ 15 h 25"/>
                  <a:gd name="T34" fmla="*/ 46 w 47"/>
                  <a:gd name="T35" fmla="*/ 14 h 25"/>
                  <a:gd name="T36" fmla="*/ 47 w 47"/>
                  <a:gd name="T37" fmla="*/ 12 h 25"/>
                  <a:gd name="T38" fmla="*/ 46 w 47"/>
                  <a:gd name="T39" fmla="*/ 12 h 25"/>
                  <a:gd name="T40" fmla="*/ 44 w 47"/>
                  <a:gd name="T41" fmla="*/ 12 h 25"/>
                  <a:gd name="T42" fmla="*/ 42 w 47"/>
                  <a:gd name="T43" fmla="*/ 12 h 25"/>
                  <a:gd name="T44" fmla="*/ 41 w 47"/>
                  <a:gd name="T45" fmla="*/ 12 h 25"/>
                  <a:gd name="T46" fmla="*/ 40 w 47"/>
                  <a:gd name="T47" fmla="*/ 12 h 25"/>
                  <a:gd name="T48" fmla="*/ 39 w 47"/>
                  <a:gd name="T49" fmla="*/ 11 h 25"/>
                  <a:gd name="T50" fmla="*/ 38 w 47"/>
                  <a:gd name="T51" fmla="*/ 10 h 25"/>
                  <a:gd name="T52" fmla="*/ 37 w 47"/>
                  <a:gd name="T53" fmla="*/ 10 h 25"/>
                  <a:gd name="T54" fmla="*/ 37 w 47"/>
                  <a:gd name="T55" fmla="*/ 9 h 25"/>
                  <a:gd name="T56" fmla="*/ 37 w 47"/>
                  <a:gd name="T57" fmla="*/ 7 h 25"/>
                  <a:gd name="T58" fmla="*/ 36 w 47"/>
                  <a:gd name="T59" fmla="*/ 4 h 25"/>
                  <a:gd name="T60" fmla="*/ 35 w 47"/>
                  <a:gd name="T61" fmla="*/ 3 h 25"/>
                  <a:gd name="T62" fmla="*/ 33 w 47"/>
                  <a:gd name="T63" fmla="*/ 2 h 25"/>
                  <a:gd name="T64" fmla="*/ 31 w 47"/>
                  <a:gd name="T65" fmla="*/ 1 h 25"/>
                  <a:gd name="T66" fmla="*/ 23 w 47"/>
                  <a:gd name="T67" fmla="*/ 2 h 25"/>
                  <a:gd name="T68" fmla="*/ 20 w 47"/>
                  <a:gd name="T69" fmla="*/ 2 h 25"/>
                  <a:gd name="T70" fmla="*/ 18 w 47"/>
                  <a:gd name="T71" fmla="*/ 2 h 25"/>
                  <a:gd name="T72" fmla="*/ 15 w 47"/>
                  <a:gd name="T73" fmla="*/ 2 h 25"/>
                  <a:gd name="T74" fmla="*/ 14 w 47"/>
                  <a:gd name="T75" fmla="*/ 3 h 25"/>
                  <a:gd name="T76" fmla="*/ 8 w 47"/>
                  <a:gd name="T7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25">
                    <a:moveTo>
                      <a:pt x="8" y="8"/>
                    </a:moveTo>
                    <a:cubicBezTo>
                      <a:pt x="7" y="9"/>
                      <a:pt x="6" y="10"/>
                      <a:pt x="5" y="12"/>
                    </a:cubicBezTo>
                    <a:cubicBezTo>
                      <a:pt x="3" y="13"/>
                      <a:pt x="1" y="15"/>
                      <a:pt x="0" y="17"/>
                    </a:cubicBezTo>
                    <a:cubicBezTo>
                      <a:pt x="0" y="19"/>
                      <a:pt x="0" y="20"/>
                      <a:pt x="0" y="20"/>
                    </a:cubicBezTo>
                    <a:cubicBezTo>
                      <a:pt x="0" y="20"/>
                      <a:pt x="0" y="20"/>
                      <a:pt x="0" y="20"/>
                    </a:cubicBezTo>
                    <a:cubicBezTo>
                      <a:pt x="1" y="18"/>
                      <a:pt x="3" y="18"/>
                      <a:pt x="4" y="18"/>
                    </a:cubicBezTo>
                    <a:cubicBezTo>
                      <a:pt x="6" y="18"/>
                      <a:pt x="7" y="19"/>
                      <a:pt x="7" y="21"/>
                    </a:cubicBezTo>
                    <a:cubicBezTo>
                      <a:pt x="7" y="21"/>
                      <a:pt x="7" y="22"/>
                      <a:pt x="8" y="22"/>
                    </a:cubicBezTo>
                    <a:cubicBezTo>
                      <a:pt x="8" y="23"/>
                      <a:pt x="8" y="23"/>
                      <a:pt x="8" y="23"/>
                    </a:cubicBezTo>
                    <a:cubicBezTo>
                      <a:pt x="8" y="23"/>
                      <a:pt x="8" y="23"/>
                      <a:pt x="9" y="23"/>
                    </a:cubicBezTo>
                    <a:cubicBezTo>
                      <a:pt x="9" y="23"/>
                      <a:pt x="9" y="24"/>
                      <a:pt x="9" y="24"/>
                    </a:cubicBezTo>
                    <a:cubicBezTo>
                      <a:pt x="9" y="24"/>
                      <a:pt x="9" y="24"/>
                      <a:pt x="9" y="24"/>
                    </a:cubicBezTo>
                    <a:cubicBezTo>
                      <a:pt x="9" y="24"/>
                      <a:pt x="9" y="25"/>
                      <a:pt x="9" y="25"/>
                    </a:cubicBezTo>
                    <a:cubicBezTo>
                      <a:pt x="9" y="25"/>
                      <a:pt x="9" y="25"/>
                      <a:pt x="9" y="25"/>
                    </a:cubicBezTo>
                    <a:cubicBezTo>
                      <a:pt x="9" y="25"/>
                      <a:pt x="9" y="25"/>
                      <a:pt x="9" y="25"/>
                    </a:cubicBezTo>
                    <a:cubicBezTo>
                      <a:pt x="14" y="25"/>
                      <a:pt x="17" y="25"/>
                      <a:pt x="18" y="25"/>
                    </a:cubicBezTo>
                    <a:cubicBezTo>
                      <a:pt x="18" y="25"/>
                      <a:pt x="20" y="21"/>
                      <a:pt x="21" y="20"/>
                    </a:cubicBezTo>
                    <a:cubicBezTo>
                      <a:pt x="22" y="18"/>
                      <a:pt x="22" y="17"/>
                      <a:pt x="23" y="17"/>
                    </a:cubicBezTo>
                    <a:cubicBezTo>
                      <a:pt x="23" y="17"/>
                      <a:pt x="23" y="17"/>
                      <a:pt x="23" y="17"/>
                    </a:cubicBezTo>
                    <a:cubicBezTo>
                      <a:pt x="23" y="17"/>
                      <a:pt x="23" y="17"/>
                      <a:pt x="23" y="17"/>
                    </a:cubicBezTo>
                    <a:cubicBezTo>
                      <a:pt x="23" y="17"/>
                      <a:pt x="23" y="17"/>
                      <a:pt x="23" y="17"/>
                    </a:cubicBezTo>
                    <a:cubicBezTo>
                      <a:pt x="24" y="17"/>
                      <a:pt x="24" y="17"/>
                      <a:pt x="24" y="17"/>
                    </a:cubicBezTo>
                    <a:cubicBezTo>
                      <a:pt x="25" y="17"/>
                      <a:pt x="25" y="18"/>
                      <a:pt x="27" y="20"/>
                    </a:cubicBezTo>
                    <a:cubicBezTo>
                      <a:pt x="28" y="22"/>
                      <a:pt x="29" y="24"/>
                      <a:pt x="30" y="25"/>
                    </a:cubicBezTo>
                    <a:cubicBezTo>
                      <a:pt x="31" y="25"/>
                      <a:pt x="31" y="25"/>
                      <a:pt x="31" y="25"/>
                    </a:cubicBezTo>
                    <a:cubicBezTo>
                      <a:pt x="31" y="25"/>
                      <a:pt x="32" y="24"/>
                      <a:pt x="32" y="22"/>
                    </a:cubicBezTo>
                    <a:cubicBezTo>
                      <a:pt x="32" y="19"/>
                      <a:pt x="34" y="18"/>
                      <a:pt x="36" y="18"/>
                    </a:cubicBezTo>
                    <a:cubicBezTo>
                      <a:pt x="36" y="18"/>
                      <a:pt x="37" y="18"/>
                      <a:pt x="37" y="18"/>
                    </a:cubicBezTo>
                    <a:cubicBezTo>
                      <a:pt x="38" y="18"/>
                      <a:pt x="39" y="19"/>
                      <a:pt x="39" y="19"/>
                    </a:cubicBezTo>
                    <a:cubicBezTo>
                      <a:pt x="41" y="19"/>
                      <a:pt x="41" y="18"/>
                      <a:pt x="41" y="18"/>
                    </a:cubicBezTo>
                    <a:cubicBezTo>
                      <a:pt x="41" y="16"/>
                      <a:pt x="42" y="15"/>
                      <a:pt x="43" y="15"/>
                    </a:cubicBezTo>
                    <a:cubicBezTo>
                      <a:pt x="43" y="15"/>
                      <a:pt x="43" y="15"/>
                      <a:pt x="43" y="15"/>
                    </a:cubicBezTo>
                    <a:cubicBezTo>
                      <a:pt x="43" y="15"/>
                      <a:pt x="43" y="15"/>
                      <a:pt x="43" y="15"/>
                    </a:cubicBezTo>
                    <a:cubicBezTo>
                      <a:pt x="44" y="15"/>
                      <a:pt x="44" y="15"/>
                      <a:pt x="45" y="15"/>
                    </a:cubicBezTo>
                    <a:cubicBezTo>
                      <a:pt x="45" y="15"/>
                      <a:pt x="45" y="15"/>
                      <a:pt x="45" y="16"/>
                    </a:cubicBezTo>
                    <a:cubicBezTo>
                      <a:pt x="45" y="15"/>
                      <a:pt x="46" y="14"/>
                      <a:pt x="46" y="14"/>
                    </a:cubicBezTo>
                    <a:cubicBezTo>
                      <a:pt x="46" y="13"/>
                      <a:pt x="46" y="13"/>
                      <a:pt x="46" y="13"/>
                    </a:cubicBezTo>
                    <a:cubicBezTo>
                      <a:pt x="47" y="12"/>
                      <a:pt x="47" y="12"/>
                      <a:pt x="47" y="12"/>
                    </a:cubicBezTo>
                    <a:cubicBezTo>
                      <a:pt x="47" y="12"/>
                      <a:pt x="47" y="12"/>
                      <a:pt x="47" y="12"/>
                    </a:cubicBezTo>
                    <a:cubicBezTo>
                      <a:pt x="47" y="12"/>
                      <a:pt x="46" y="12"/>
                      <a:pt x="46" y="12"/>
                    </a:cubicBezTo>
                    <a:cubicBezTo>
                      <a:pt x="46" y="12"/>
                      <a:pt x="45" y="12"/>
                      <a:pt x="45" y="12"/>
                    </a:cubicBezTo>
                    <a:cubicBezTo>
                      <a:pt x="45" y="12"/>
                      <a:pt x="44" y="12"/>
                      <a:pt x="44" y="12"/>
                    </a:cubicBezTo>
                    <a:cubicBezTo>
                      <a:pt x="44" y="12"/>
                      <a:pt x="44" y="12"/>
                      <a:pt x="44" y="12"/>
                    </a:cubicBezTo>
                    <a:cubicBezTo>
                      <a:pt x="43" y="12"/>
                      <a:pt x="43" y="12"/>
                      <a:pt x="42" y="12"/>
                    </a:cubicBezTo>
                    <a:cubicBezTo>
                      <a:pt x="42" y="12"/>
                      <a:pt x="42" y="12"/>
                      <a:pt x="41" y="12"/>
                    </a:cubicBezTo>
                    <a:cubicBezTo>
                      <a:pt x="41" y="12"/>
                      <a:pt x="41" y="12"/>
                      <a:pt x="41" y="12"/>
                    </a:cubicBezTo>
                    <a:cubicBezTo>
                      <a:pt x="41" y="12"/>
                      <a:pt x="41" y="12"/>
                      <a:pt x="40" y="12"/>
                    </a:cubicBezTo>
                    <a:cubicBezTo>
                      <a:pt x="40" y="12"/>
                      <a:pt x="40" y="12"/>
                      <a:pt x="40" y="12"/>
                    </a:cubicBezTo>
                    <a:cubicBezTo>
                      <a:pt x="40" y="11"/>
                      <a:pt x="40" y="11"/>
                      <a:pt x="39" y="11"/>
                    </a:cubicBezTo>
                    <a:cubicBezTo>
                      <a:pt x="39" y="11"/>
                      <a:pt x="39" y="11"/>
                      <a:pt x="39" y="11"/>
                    </a:cubicBezTo>
                    <a:cubicBezTo>
                      <a:pt x="39" y="11"/>
                      <a:pt x="39" y="11"/>
                      <a:pt x="38" y="11"/>
                    </a:cubicBezTo>
                    <a:cubicBezTo>
                      <a:pt x="38" y="10"/>
                      <a:pt x="38" y="10"/>
                      <a:pt x="38" y="10"/>
                    </a:cubicBezTo>
                    <a:cubicBezTo>
                      <a:pt x="38" y="10"/>
                      <a:pt x="38" y="10"/>
                      <a:pt x="38" y="10"/>
                    </a:cubicBezTo>
                    <a:cubicBezTo>
                      <a:pt x="38" y="10"/>
                      <a:pt x="38" y="10"/>
                      <a:pt x="37" y="10"/>
                    </a:cubicBezTo>
                    <a:cubicBezTo>
                      <a:pt x="37" y="9"/>
                      <a:pt x="37" y="9"/>
                      <a:pt x="37" y="9"/>
                    </a:cubicBezTo>
                    <a:cubicBezTo>
                      <a:pt x="37" y="9"/>
                      <a:pt x="37" y="9"/>
                      <a:pt x="37" y="9"/>
                    </a:cubicBezTo>
                    <a:cubicBezTo>
                      <a:pt x="37" y="9"/>
                      <a:pt x="37" y="8"/>
                      <a:pt x="37" y="8"/>
                    </a:cubicBezTo>
                    <a:cubicBezTo>
                      <a:pt x="37" y="8"/>
                      <a:pt x="37" y="8"/>
                      <a:pt x="37" y="7"/>
                    </a:cubicBezTo>
                    <a:cubicBezTo>
                      <a:pt x="37" y="6"/>
                      <a:pt x="36" y="5"/>
                      <a:pt x="37" y="4"/>
                    </a:cubicBezTo>
                    <a:cubicBezTo>
                      <a:pt x="37" y="4"/>
                      <a:pt x="36" y="4"/>
                      <a:pt x="36" y="4"/>
                    </a:cubicBezTo>
                    <a:cubicBezTo>
                      <a:pt x="36" y="4"/>
                      <a:pt x="36" y="4"/>
                      <a:pt x="36" y="3"/>
                    </a:cubicBezTo>
                    <a:cubicBezTo>
                      <a:pt x="35" y="3"/>
                      <a:pt x="35" y="3"/>
                      <a:pt x="35" y="3"/>
                    </a:cubicBezTo>
                    <a:cubicBezTo>
                      <a:pt x="35" y="3"/>
                      <a:pt x="34" y="3"/>
                      <a:pt x="34" y="3"/>
                    </a:cubicBezTo>
                    <a:cubicBezTo>
                      <a:pt x="34" y="3"/>
                      <a:pt x="33" y="2"/>
                      <a:pt x="33" y="2"/>
                    </a:cubicBezTo>
                    <a:cubicBezTo>
                      <a:pt x="33" y="2"/>
                      <a:pt x="33" y="2"/>
                      <a:pt x="33" y="2"/>
                    </a:cubicBezTo>
                    <a:cubicBezTo>
                      <a:pt x="32" y="2"/>
                      <a:pt x="31" y="2"/>
                      <a:pt x="31" y="1"/>
                    </a:cubicBezTo>
                    <a:cubicBezTo>
                      <a:pt x="28" y="0"/>
                      <a:pt x="27" y="1"/>
                      <a:pt x="24" y="2"/>
                    </a:cubicBezTo>
                    <a:cubicBezTo>
                      <a:pt x="24" y="2"/>
                      <a:pt x="23" y="2"/>
                      <a:pt x="23" y="2"/>
                    </a:cubicBezTo>
                    <a:cubicBezTo>
                      <a:pt x="22" y="2"/>
                      <a:pt x="22" y="2"/>
                      <a:pt x="22" y="2"/>
                    </a:cubicBezTo>
                    <a:cubicBezTo>
                      <a:pt x="21" y="2"/>
                      <a:pt x="21" y="2"/>
                      <a:pt x="20" y="2"/>
                    </a:cubicBezTo>
                    <a:cubicBezTo>
                      <a:pt x="20" y="2"/>
                      <a:pt x="20" y="2"/>
                      <a:pt x="19" y="2"/>
                    </a:cubicBezTo>
                    <a:cubicBezTo>
                      <a:pt x="19" y="2"/>
                      <a:pt x="18" y="2"/>
                      <a:pt x="18" y="2"/>
                    </a:cubicBezTo>
                    <a:cubicBezTo>
                      <a:pt x="17" y="2"/>
                      <a:pt x="17" y="2"/>
                      <a:pt x="16" y="2"/>
                    </a:cubicBezTo>
                    <a:cubicBezTo>
                      <a:pt x="16" y="2"/>
                      <a:pt x="15" y="2"/>
                      <a:pt x="15" y="2"/>
                    </a:cubicBezTo>
                    <a:cubicBezTo>
                      <a:pt x="14" y="3"/>
                      <a:pt x="14" y="3"/>
                      <a:pt x="14" y="3"/>
                    </a:cubicBezTo>
                    <a:cubicBezTo>
                      <a:pt x="14" y="3"/>
                      <a:pt x="14" y="3"/>
                      <a:pt x="14" y="3"/>
                    </a:cubicBezTo>
                    <a:cubicBezTo>
                      <a:pt x="13" y="4"/>
                      <a:pt x="13" y="4"/>
                      <a:pt x="12" y="4"/>
                    </a:cubicBezTo>
                    <a:cubicBezTo>
                      <a:pt x="11" y="4"/>
                      <a:pt x="8" y="6"/>
                      <a:pt x="8" y="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2" name="Freeform 284">
                <a:extLst>
                  <a:ext uri="{FF2B5EF4-FFF2-40B4-BE49-F238E27FC236}">
                    <a16:creationId xmlns:a16="http://schemas.microsoft.com/office/drawing/2014/main" id="{B1974C12-D1D3-4950-B7D3-7A8B4F2B6787}"/>
                  </a:ext>
                </a:extLst>
              </p:cNvPr>
              <p:cNvSpPr>
                <a:spLocks/>
              </p:cNvSpPr>
              <p:nvPr/>
            </p:nvSpPr>
            <p:spPr bwMode="auto">
              <a:xfrm>
                <a:off x="6658064" y="3425730"/>
                <a:ext cx="169968" cy="89103"/>
              </a:xfrm>
              <a:custGeom>
                <a:avLst/>
                <a:gdLst>
                  <a:gd name="T0" fmla="*/ 65 w 68"/>
                  <a:gd name="T1" fmla="*/ 4 h 36"/>
                  <a:gd name="T2" fmla="*/ 63 w 68"/>
                  <a:gd name="T3" fmla="*/ 3 h 36"/>
                  <a:gd name="T4" fmla="*/ 62 w 68"/>
                  <a:gd name="T5" fmla="*/ 2 h 36"/>
                  <a:gd name="T6" fmla="*/ 52 w 68"/>
                  <a:gd name="T7" fmla="*/ 0 h 36"/>
                  <a:gd name="T8" fmla="*/ 32 w 68"/>
                  <a:gd name="T9" fmla="*/ 6 h 36"/>
                  <a:gd name="T10" fmla="*/ 21 w 68"/>
                  <a:gd name="T11" fmla="*/ 5 h 36"/>
                  <a:gd name="T12" fmla="*/ 9 w 68"/>
                  <a:gd name="T13" fmla="*/ 4 h 36"/>
                  <a:gd name="T14" fmla="*/ 6 w 68"/>
                  <a:gd name="T15" fmla="*/ 2 h 36"/>
                  <a:gd name="T16" fmla="*/ 5 w 68"/>
                  <a:gd name="T17" fmla="*/ 1 h 36"/>
                  <a:gd name="T18" fmla="*/ 4 w 68"/>
                  <a:gd name="T19" fmla="*/ 0 h 36"/>
                  <a:gd name="T20" fmla="*/ 3 w 68"/>
                  <a:gd name="T21" fmla="*/ 0 h 36"/>
                  <a:gd name="T22" fmla="*/ 2 w 68"/>
                  <a:gd name="T23" fmla="*/ 0 h 36"/>
                  <a:gd name="T24" fmla="*/ 2 w 68"/>
                  <a:gd name="T25" fmla="*/ 7 h 36"/>
                  <a:gd name="T26" fmla="*/ 5 w 68"/>
                  <a:gd name="T27" fmla="*/ 16 h 36"/>
                  <a:gd name="T28" fmla="*/ 2 w 68"/>
                  <a:gd name="T29" fmla="*/ 19 h 36"/>
                  <a:gd name="T30" fmla="*/ 2 w 68"/>
                  <a:gd name="T31" fmla="*/ 23 h 36"/>
                  <a:gd name="T32" fmla="*/ 2 w 68"/>
                  <a:gd name="T33" fmla="*/ 24 h 36"/>
                  <a:gd name="T34" fmla="*/ 2 w 68"/>
                  <a:gd name="T35" fmla="*/ 24 h 36"/>
                  <a:gd name="T36" fmla="*/ 8 w 68"/>
                  <a:gd name="T37" fmla="*/ 32 h 36"/>
                  <a:gd name="T38" fmla="*/ 10 w 68"/>
                  <a:gd name="T39" fmla="*/ 33 h 36"/>
                  <a:gd name="T40" fmla="*/ 10 w 68"/>
                  <a:gd name="T41" fmla="*/ 34 h 36"/>
                  <a:gd name="T42" fmla="*/ 11 w 68"/>
                  <a:gd name="T43" fmla="*/ 34 h 36"/>
                  <a:gd name="T44" fmla="*/ 13 w 68"/>
                  <a:gd name="T45" fmla="*/ 34 h 36"/>
                  <a:gd name="T46" fmla="*/ 16 w 68"/>
                  <a:gd name="T47" fmla="*/ 34 h 36"/>
                  <a:gd name="T48" fmla="*/ 19 w 68"/>
                  <a:gd name="T49" fmla="*/ 34 h 36"/>
                  <a:gd name="T50" fmla="*/ 35 w 68"/>
                  <a:gd name="T51" fmla="*/ 36 h 36"/>
                  <a:gd name="T52" fmla="*/ 36 w 68"/>
                  <a:gd name="T53" fmla="*/ 36 h 36"/>
                  <a:gd name="T54" fmla="*/ 40 w 68"/>
                  <a:gd name="T55" fmla="*/ 36 h 36"/>
                  <a:gd name="T56" fmla="*/ 40 w 68"/>
                  <a:gd name="T57" fmla="*/ 35 h 36"/>
                  <a:gd name="T58" fmla="*/ 41 w 68"/>
                  <a:gd name="T59" fmla="*/ 33 h 36"/>
                  <a:gd name="T60" fmla="*/ 42 w 68"/>
                  <a:gd name="T61" fmla="*/ 32 h 36"/>
                  <a:gd name="T62" fmla="*/ 44 w 68"/>
                  <a:gd name="T63" fmla="*/ 31 h 36"/>
                  <a:gd name="T64" fmla="*/ 45 w 68"/>
                  <a:gd name="T65" fmla="*/ 31 h 36"/>
                  <a:gd name="T66" fmla="*/ 45 w 68"/>
                  <a:gd name="T67" fmla="*/ 30 h 36"/>
                  <a:gd name="T68" fmla="*/ 45 w 68"/>
                  <a:gd name="T69" fmla="*/ 29 h 36"/>
                  <a:gd name="T70" fmla="*/ 46 w 68"/>
                  <a:gd name="T71" fmla="*/ 28 h 36"/>
                  <a:gd name="T72" fmla="*/ 58 w 68"/>
                  <a:gd name="T73" fmla="*/ 28 h 36"/>
                  <a:gd name="T74" fmla="*/ 60 w 68"/>
                  <a:gd name="T75" fmla="*/ 28 h 36"/>
                  <a:gd name="T76" fmla="*/ 61 w 68"/>
                  <a:gd name="T77" fmla="*/ 28 h 36"/>
                  <a:gd name="T78" fmla="*/ 57 w 68"/>
                  <a:gd name="T79" fmla="*/ 19 h 36"/>
                  <a:gd name="T80" fmla="*/ 61 w 68"/>
                  <a:gd name="T81" fmla="*/ 12 h 36"/>
                  <a:gd name="T82" fmla="*/ 68 w 68"/>
                  <a:gd name="T83" fmla="*/ 5 h 36"/>
                  <a:gd name="T84" fmla="*/ 66 w 68"/>
                  <a:gd name="T85"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36">
                    <a:moveTo>
                      <a:pt x="66" y="5"/>
                    </a:moveTo>
                    <a:cubicBezTo>
                      <a:pt x="66" y="4"/>
                      <a:pt x="65" y="4"/>
                      <a:pt x="65" y="4"/>
                    </a:cubicBezTo>
                    <a:cubicBezTo>
                      <a:pt x="65" y="4"/>
                      <a:pt x="64" y="4"/>
                      <a:pt x="64" y="4"/>
                    </a:cubicBezTo>
                    <a:cubicBezTo>
                      <a:pt x="64" y="3"/>
                      <a:pt x="64" y="3"/>
                      <a:pt x="63" y="3"/>
                    </a:cubicBezTo>
                    <a:cubicBezTo>
                      <a:pt x="63" y="3"/>
                      <a:pt x="63" y="3"/>
                      <a:pt x="63" y="3"/>
                    </a:cubicBezTo>
                    <a:cubicBezTo>
                      <a:pt x="62" y="3"/>
                      <a:pt x="62" y="2"/>
                      <a:pt x="62" y="2"/>
                    </a:cubicBezTo>
                    <a:cubicBezTo>
                      <a:pt x="62" y="1"/>
                      <a:pt x="59" y="0"/>
                      <a:pt x="54" y="0"/>
                    </a:cubicBezTo>
                    <a:cubicBezTo>
                      <a:pt x="53" y="0"/>
                      <a:pt x="53" y="0"/>
                      <a:pt x="52" y="0"/>
                    </a:cubicBezTo>
                    <a:cubicBezTo>
                      <a:pt x="48" y="0"/>
                      <a:pt x="43" y="0"/>
                      <a:pt x="41" y="2"/>
                    </a:cubicBezTo>
                    <a:cubicBezTo>
                      <a:pt x="39" y="5"/>
                      <a:pt x="35" y="6"/>
                      <a:pt x="32" y="6"/>
                    </a:cubicBezTo>
                    <a:cubicBezTo>
                      <a:pt x="31" y="5"/>
                      <a:pt x="26" y="5"/>
                      <a:pt x="23" y="5"/>
                    </a:cubicBezTo>
                    <a:cubicBezTo>
                      <a:pt x="22" y="5"/>
                      <a:pt x="21" y="5"/>
                      <a:pt x="21" y="5"/>
                    </a:cubicBezTo>
                    <a:cubicBezTo>
                      <a:pt x="20" y="5"/>
                      <a:pt x="17" y="5"/>
                      <a:pt x="14" y="4"/>
                    </a:cubicBezTo>
                    <a:cubicBezTo>
                      <a:pt x="12" y="4"/>
                      <a:pt x="10" y="4"/>
                      <a:pt x="9" y="4"/>
                    </a:cubicBezTo>
                    <a:cubicBezTo>
                      <a:pt x="8" y="4"/>
                      <a:pt x="8" y="4"/>
                      <a:pt x="8" y="4"/>
                    </a:cubicBezTo>
                    <a:cubicBezTo>
                      <a:pt x="8" y="4"/>
                      <a:pt x="7" y="3"/>
                      <a:pt x="6" y="2"/>
                    </a:cubicBezTo>
                    <a:cubicBezTo>
                      <a:pt x="6" y="2"/>
                      <a:pt x="5" y="2"/>
                      <a:pt x="5" y="1"/>
                    </a:cubicBezTo>
                    <a:cubicBezTo>
                      <a:pt x="5" y="1"/>
                      <a:pt x="5" y="1"/>
                      <a:pt x="5" y="1"/>
                    </a:cubicBezTo>
                    <a:cubicBezTo>
                      <a:pt x="5" y="1"/>
                      <a:pt x="4" y="1"/>
                      <a:pt x="4" y="1"/>
                    </a:cubicBezTo>
                    <a:cubicBezTo>
                      <a:pt x="4" y="1"/>
                      <a:pt x="4" y="0"/>
                      <a:pt x="4" y="0"/>
                    </a:cubicBezTo>
                    <a:cubicBezTo>
                      <a:pt x="4" y="0"/>
                      <a:pt x="3" y="0"/>
                      <a:pt x="3" y="0"/>
                    </a:cubicBezTo>
                    <a:cubicBezTo>
                      <a:pt x="3" y="0"/>
                      <a:pt x="3" y="0"/>
                      <a:pt x="3" y="0"/>
                    </a:cubicBezTo>
                    <a:cubicBezTo>
                      <a:pt x="3" y="0"/>
                      <a:pt x="3" y="0"/>
                      <a:pt x="3" y="0"/>
                    </a:cubicBezTo>
                    <a:cubicBezTo>
                      <a:pt x="2" y="0"/>
                      <a:pt x="2" y="0"/>
                      <a:pt x="2" y="0"/>
                    </a:cubicBezTo>
                    <a:cubicBezTo>
                      <a:pt x="1" y="1"/>
                      <a:pt x="1" y="2"/>
                      <a:pt x="1" y="3"/>
                    </a:cubicBezTo>
                    <a:cubicBezTo>
                      <a:pt x="0" y="4"/>
                      <a:pt x="1" y="6"/>
                      <a:pt x="2" y="7"/>
                    </a:cubicBezTo>
                    <a:cubicBezTo>
                      <a:pt x="4" y="8"/>
                      <a:pt x="7" y="12"/>
                      <a:pt x="6" y="15"/>
                    </a:cubicBezTo>
                    <a:cubicBezTo>
                      <a:pt x="6" y="15"/>
                      <a:pt x="6" y="16"/>
                      <a:pt x="5" y="16"/>
                    </a:cubicBezTo>
                    <a:cubicBezTo>
                      <a:pt x="4" y="16"/>
                      <a:pt x="3" y="16"/>
                      <a:pt x="3" y="17"/>
                    </a:cubicBezTo>
                    <a:cubicBezTo>
                      <a:pt x="2" y="17"/>
                      <a:pt x="2" y="18"/>
                      <a:pt x="2" y="19"/>
                    </a:cubicBezTo>
                    <a:cubicBezTo>
                      <a:pt x="2" y="20"/>
                      <a:pt x="2" y="21"/>
                      <a:pt x="2" y="22"/>
                    </a:cubicBezTo>
                    <a:cubicBezTo>
                      <a:pt x="2" y="23"/>
                      <a:pt x="2" y="23"/>
                      <a:pt x="2" y="23"/>
                    </a:cubicBezTo>
                    <a:cubicBezTo>
                      <a:pt x="2" y="23"/>
                      <a:pt x="2" y="23"/>
                      <a:pt x="2" y="23"/>
                    </a:cubicBezTo>
                    <a:cubicBezTo>
                      <a:pt x="2" y="23"/>
                      <a:pt x="2" y="24"/>
                      <a:pt x="2" y="24"/>
                    </a:cubicBezTo>
                    <a:cubicBezTo>
                      <a:pt x="2" y="24"/>
                      <a:pt x="2" y="24"/>
                      <a:pt x="2" y="24"/>
                    </a:cubicBezTo>
                    <a:cubicBezTo>
                      <a:pt x="2" y="24"/>
                      <a:pt x="2" y="24"/>
                      <a:pt x="2" y="24"/>
                    </a:cubicBezTo>
                    <a:cubicBezTo>
                      <a:pt x="2" y="24"/>
                      <a:pt x="2" y="24"/>
                      <a:pt x="2" y="24"/>
                    </a:cubicBezTo>
                    <a:cubicBezTo>
                      <a:pt x="6" y="28"/>
                      <a:pt x="8" y="30"/>
                      <a:pt x="8" y="32"/>
                    </a:cubicBezTo>
                    <a:cubicBezTo>
                      <a:pt x="8" y="32"/>
                      <a:pt x="9" y="32"/>
                      <a:pt x="9" y="33"/>
                    </a:cubicBezTo>
                    <a:cubicBezTo>
                      <a:pt x="9" y="33"/>
                      <a:pt x="9" y="33"/>
                      <a:pt x="10" y="33"/>
                    </a:cubicBezTo>
                    <a:cubicBezTo>
                      <a:pt x="10" y="33"/>
                      <a:pt x="10" y="33"/>
                      <a:pt x="10" y="33"/>
                    </a:cubicBezTo>
                    <a:cubicBezTo>
                      <a:pt x="10" y="34"/>
                      <a:pt x="10" y="34"/>
                      <a:pt x="10" y="34"/>
                    </a:cubicBezTo>
                    <a:cubicBezTo>
                      <a:pt x="10" y="34"/>
                      <a:pt x="10" y="34"/>
                      <a:pt x="10" y="34"/>
                    </a:cubicBezTo>
                    <a:cubicBezTo>
                      <a:pt x="10" y="34"/>
                      <a:pt x="11" y="34"/>
                      <a:pt x="11" y="34"/>
                    </a:cubicBezTo>
                    <a:cubicBezTo>
                      <a:pt x="11" y="34"/>
                      <a:pt x="11" y="34"/>
                      <a:pt x="12" y="34"/>
                    </a:cubicBezTo>
                    <a:cubicBezTo>
                      <a:pt x="12" y="34"/>
                      <a:pt x="13" y="34"/>
                      <a:pt x="13" y="34"/>
                    </a:cubicBezTo>
                    <a:cubicBezTo>
                      <a:pt x="14" y="34"/>
                      <a:pt x="14" y="34"/>
                      <a:pt x="14" y="34"/>
                    </a:cubicBezTo>
                    <a:cubicBezTo>
                      <a:pt x="15" y="34"/>
                      <a:pt x="15" y="34"/>
                      <a:pt x="16" y="34"/>
                    </a:cubicBezTo>
                    <a:cubicBezTo>
                      <a:pt x="16" y="34"/>
                      <a:pt x="16" y="34"/>
                      <a:pt x="17" y="34"/>
                    </a:cubicBezTo>
                    <a:cubicBezTo>
                      <a:pt x="17" y="34"/>
                      <a:pt x="18" y="34"/>
                      <a:pt x="19" y="34"/>
                    </a:cubicBezTo>
                    <a:cubicBezTo>
                      <a:pt x="23" y="34"/>
                      <a:pt x="24" y="34"/>
                      <a:pt x="25" y="34"/>
                    </a:cubicBezTo>
                    <a:cubicBezTo>
                      <a:pt x="27" y="35"/>
                      <a:pt x="32" y="36"/>
                      <a:pt x="35" y="36"/>
                    </a:cubicBezTo>
                    <a:cubicBezTo>
                      <a:pt x="35" y="36"/>
                      <a:pt x="35" y="36"/>
                      <a:pt x="35" y="36"/>
                    </a:cubicBezTo>
                    <a:cubicBezTo>
                      <a:pt x="36" y="36"/>
                      <a:pt x="36" y="36"/>
                      <a:pt x="36" y="36"/>
                    </a:cubicBezTo>
                    <a:cubicBezTo>
                      <a:pt x="36" y="36"/>
                      <a:pt x="36" y="36"/>
                      <a:pt x="37" y="36"/>
                    </a:cubicBezTo>
                    <a:cubicBezTo>
                      <a:pt x="38" y="36"/>
                      <a:pt x="39" y="36"/>
                      <a:pt x="40" y="36"/>
                    </a:cubicBezTo>
                    <a:cubicBezTo>
                      <a:pt x="40" y="35"/>
                      <a:pt x="40" y="35"/>
                      <a:pt x="40" y="35"/>
                    </a:cubicBezTo>
                    <a:cubicBezTo>
                      <a:pt x="40" y="35"/>
                      <a:pt x="40" y="35"/>
                      <a:pt x="40" y="35"/>
                    </a:cubicBezTo>
                    <a:cubicBezTo>
                      <a:pt x="40" y="34"/>
                      <a:pt x="40" y="34"/>
                      <a:pt x="40" y="33"/>
                    </a:cubicBezTo>
                    <a:cubicBezTo>
                      <a:pt x="40" y="33"/>
                      <a:pt x="41" y="33"/>
                      <a:pt x="41" y="33"/>
                    </a:cubicBezTo>
                    <a:cubicBezTo>
                      <a:pt x="41" y="32"/>
                      <a:pt x="41" y="32"/>
                      <a:pt x="41" y="32"/>
                    </a:cubicBezTo>
                    <a:cubicBezTo>
                      <a:pt x="41" y="32"/>
                      <a:pt x="42" y="32"/>
                      <a:pt x="42" y="32"/>
                    </a:cubicBezTo>
                    <a:cubicBezTo>
                      <a:pt x="42" y="32"/>
                      <a:pt x="42" y="32"/>
                      <a:pt x="42" y="32"/>
                    </a:cubicBezTo>
                    <a:cubicBezTo>
                      <a:pt x="43" y="32"/>
                      <a:pt x="43" y="31"/>
                      <a:pt x="44" y="31"/>
                    </a:cubicBezTo>
                    <a:cubicBezTo>
                      <a:pt x="44" y="31"/>
                      <a:pt x="44" y="31"/>
                      <a:pt x="44" y="31"/>
                    </a:cubicBezTo>
                    <a:cubicBezTo>
                      <a:pt x="44" y="31"/>
                      <a:pt x="45" y="31"/>
                      <a:pt x="45" y="31"/>
                    </a:cubicBezTo>
                    <a:cubicBezTo>
                      <a:pt x="45" y="31"/>
                      <a:pt x="45" y="31"/>
                      <a:pt x="45" y="31"/>
                    </a:cubicBezTo>
                    <a:cubicBezTo>
                      <a:pt x="45" y="31"/>
                      <a:pt x="45" y="30"/>
                      <a:pt x="45" y="30"/>
                    </a:cubicBezTo>
                    <a:cubicBezTo>
                      <a:pt x="45" y="30"/>
                      <a:pt x="45" y="30"/>
                      <a:pt x="45" y="30"/>
                    </a:cubicBezTo>
                    <a:cubicBezTo>
                      <a:pt x="45" y="29"/>
                      <a:pt x="45" y="29"/>
                      <a:pt x="45" y="29"/>
                    </a:cubicBezTo>
                    <a:cubicBezTo>
                      <a:pt x="45" y="29"/>
                      <a:pt x="45" y="29"/>
                      <a:pt x="45" y="29"/>
                    </a:cubicBezTo>
                    <a:cubicBezTo>
                      <a:pt x="45" y="28"/>
                      <a:pt x="46" y="28"/>
                      <a:pt x="46" y="28"/>
                    </a:cubicBezTo>
                    <a:cubicBezTo>
                      <a:pt x="47" y="28"/>
                      <a:pt x="50" y="27"/>
                      <a:pt x="53" y="27"/>
                    </a:cubicBezTo>
                    <a:cubicBezTo>
                      <a:pt x="55" y="27"/>
                      <a:pt x="57" y="27"/>
                      <a:pt x="58" y="28"/>
                    </a:cubicBezTo>
                    <a:cubicBezTo>
                      <a:pt x="59" y="28"/>
                      <a:pt x="59" y="28"/>
                      <a:pt x="59" y="28"/>
                    </a:cubicBezTo>
                    <a:cubicBezTo>
                      <a:pt x="59" y="28"/>
                      <a:pt x="60" y="28"/>
                      <a:pt x="60" y="28"/>
                    </a:cubicBezTo>
                    <a:cubicBezTo>
                      <a:pt x="60" y="28"/>
                      <a:pt x="61" y="28"/>
                      <a:pt x="61" y="28"/>
                    </a:cubicBezTo>
                    <a:cubicBezTo>
                      <a:pt x="61" y="28"/>
                      <a:pt x="61" y="28"/>
                      <a:pt x="61" y="28"/>
                    </a:cubicBezTo>
                    <a:cubicBezTo>
                      <a:pt x="61" y="27"/>
                      <a:pt x="61" y="26"/>
                      <a:pt x="61" y="26"/>
                    </a:cubicBezTo>
                    <a:cubicBezTo>
                      <a:pt x="58" y="26"/>
                      <a:pt x="57" y="21"/>
                      <a:pt x="57" y="19"/>
                    </a:cubicBezTo>
                    <a:cubicBezTo>
                      <a:pt x="57" y="16"/>
                      <a:pt x="58" y="16"/>
                      <a:pt x="58" y="16"/>
                    </a:cubicBezTo>
                    <a:cubicBezTo>
                      <a:pt x="59" y="16"/>
                      <a:pt x="60" y="14"/>
                      <a:pt x="61" y="12"/>
                    </a:cubicBezTo>
                    <a:cubicBezTo>
                      <a:pt x="63" y="10"/>
                      <a:pt x="65" y="7"/>
                      <a:pt x="67" y="6"/>
                    </a:cubicBezTo>
                    <a:cubicBezTo>
                      <a:pt x="68" y="6"/>
                      <a:pt x="68" y="6"/>
                      <a:pt x="68" y="5"/>
                    </a:cubicBezTo>
                    <a:cubicBezTo>
                      <a:pt x="68" y="5"/>
                      <a:pt x="68" y="5"/>
                      <a:pt x="67" y="5"/>
                    </a:cubicBezTo>
                    <a:cubicBezTo>
                      <a:pt x="67" y="5"/>
                      <a:pt x="67" y="5"/>
                      <a:pt x="66" y="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3" name="Freeform 285">
                <a:extLst>
                  <a:ext uri="{FF2B5EF4-FFF2-40B4-BE49-F238E27FC236}">
                    <a16:creationId xmlns:a16="http://schemas.microsoft.com/office/drawing/2014/main" id="{FA5F8D8B-35A6-42C4-993F-64DE80A44935}"/>
                  </a:ext>
                </a:extLst>
              </p:cNvPr>
              <p:cNvSpPr>
                <a:spLocks/>
              </p:cNvSpPr>
              <p:nvPr/>
            </p:nvSpPr>
            <p:spPr bwMode="auto">
              <a:xfrm>
                <a:off x="6204315" y="3216078"/>
                <a:ext cx="11980" cy="17222"/>
              </a:xfrm>
              <a:custGeom>
                <a:avLst/>
                <a:gdLst>
                  <a:gd name="T0" fmla="*/ 5 w 5"/>
                  <a:gd name="T1" fmla="*/ 7 h 7"/>
                  <a:gd name="T2" fmla="*/ 5 w 5"/>
                  <a:gd name="T3" fmla="*/ 7 h 7"/>
                  <a:gd name="T4" fmla="*/ 5 w 5"/>
                  <a:gd name="T5" fmla="*/ 5 h 7"/>
                  <a:gd name="T6" fmla="*/ 5 w 5"/>
                  <a:gd name="T7" fmla="*/ 5 h 7"/>
                  <a:gd name="T8" fmla="*/ 4 w 5"/>
                  <a:gd name="T9" fmla="*/ 3 h 7"/>
                  <a:gd name="T10" fmla="*/ 4 w 5"/>
                  <a:gd name="T11" fmla="*/ 3 h 7"/>
                  <a:gd name="T12" fmla="*/ 3 w 5"/>
                  <a:gd name="T13" fmla="*/ 2 h 7"/>
                  <a:gd name="T14" fmla="*/ 3 w 5"/>
                  <a:gd name="T15" fmla="*/ 2 h 7"/>
                  <a:gd name="T16" fmla="*/ 3 w 5"/>
                  <a:gd name="T17" fmla="*/ 1 h 7"/>
                  <a:gd name="T18" fmla="*/ 2 w 5"/>
                  <a:gd name="T19" fmla="*/ 0 h 7"/>
                  <a:gd name="T20" fmla="*/ 2 w 5"/>
                  <a:gd name="T21" fmla="*/ 0 h 7"/>
                  <a:gd name="T22" fmla="*/ 2 w 5"/>
                  <a:gd name="T23" fmla="*/ 1 h 7"/>
                  <a:gd name="T24" fmla="*/ 1 w 5"/>
                  <a:gd name="T25" fmla="*/ 2 h 7"/>
                  <a:gd name="T26" fmla="*/ 1 w 5"/>
                  <a:gd name="T27" fmla="*/ 2 h 7"/>
                  <a:gd name="T28" fmla="*/ 0 w 5"/>
                  <a:gd name="T29" fmla="*/ 5 h 7"/>
                  <a:gd name="T30" fmla="*/ 0 w 5"/>
                  <a:gd name="T31" fmla="*/ 5 h 7"/>
                  <a:gd name="T32" fmla="*/ 0 w 5"/>
                  <a:gd name="T33" fmla="*/ 7 h 7"/>
                  <a:gd name="T34" fmla="*/ 5 w 5"/>
                  <a:gd name="T35" fmla="*/ 7 h 7"/>
                  <a:gd name="T36" fmla="*/ 5 w 5"/>
                  <a:gd name="T3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7">
                    <a:moveTo>
                      <a:pt x="5" y="7"/>
                    </a:moveTo>
                    <a:cubicBezTo>
                      <a:pt x="5" y="7"/>
                      <a:pt x="5" y="7"/>
                      <a:pt x="5" y="7"/>
                    </a:cubicBezTo>
                    <a:cubicBezTo>
                      <a:pt x="5" y="6"/>
                      <a:pt x="5" y="6"/>
                      <a:pt x="5" y="5"/>
                    </a:cubicBezTo>
                    <a:cubicBezTo>
                      <a:pt x="5" y="5"/>
                      <a:pt x="5" y="5"/>
                      <a:pt x="5" y="5"/>
                    </a:cubicBezTo>
                    <a:cubicBezTo>
                      <a:pt x="5" y="4"/>
                      <a:pt x="4" y="4"/>
                      <a:pt x="4" y="3"/>
                    </a:cubicBezTo>
                    <a:cubicBezTo>
                      <a:pt x="4" y="3"/>
                      <a:pt x="4" y="3"/>
                      <a:pt x="4" y="3"/>
                    </a:cubicBezTo>
                    <a:cubicBezTo>
                      <a:pt x="4" y="2"/>
                      <a:pt x="4" y="2"/>
                      <a:pt x="3" y="2"/>
                    </a:cubicBezTo>
                    <a:cubicBezTo>
                      <a:pt x="3" y="2"/>
                      <a:pt x="3" y="2"/>
                      <a:pt x="3" y="2"/>
                    </a:cubicBezTo>
                    <a:cubicBezTo>
                      <a:pt x="3" y="1"/>
                      <a:pt x="3" y="1"/>
                      <a:pt x="3" y="1"/>
                    </a:cubicBezTo>
                    <a:cubicBezTo>
                      <a:pt x="3" y="0"/>
                      <a:pt x="2" y="0"/>
                      <a:pt x="2" y="0"/>
                    </a:cubicBezTo>
                    <a:cubicBezTo>
                      <a:pt x="2" y="0"/>
                      <a:pt x="2" y="0"/>
                      <a:pt x="2" y="0"/>
                    </a:cubicBezTo>
                    <a:cubicBezTo>
                      <a:pt x="2" y="0"/>
                      <a:pt x="2" y="0"/>
                      <a:pt x="2" y="1"/>
                    </a:cubicBezTo>
                    <a:cubicBezTo>
                      <a:pt x="1" y="1"/>
                      <a:pt x="1" y="1"/>
                      <a:pt x="1" y="2"/>
                    </a:cubicBezTo>
                    <a:cubicBezTo>
                      <a:pt x="1" y="2"/>
                      <a:pt x="1" y="2"/>
                      <a:pt x="1" y="2"/>
                    </a:cubicBezTo>
                    <a:cubicBezTo>
                      <a:pt x="0" y="3"/>
                      <a:pt x="0" y="4"/>
                      <a:pt x="0" y="5"/>
                    </a:cubicBezTo>
                    <a:cubicBezTo>
                      <a:pt x="0" y="5"/>
                      <a:pt x="0" y="5"/>
                      <a:pt x="0" y="5"/>
                    </a:cubicBezTo>
                    <a:cubicBezTo>
                      <a:pt x="0" y="5"/>
                      <a:pt x="0" y="6"/>
                      <a:pt x="0" y="7"/>
                    </a:cubicBezTo>
                    <a:cubicBezTo>
                      <a:pt x="1" y="7"/>
                      <a:pt x="3" y="7"/>
                      <a:pt x="5" y="7"/>
                    </a:cubicBezTo>
                    <a:cubicBezTo>
                      <a:pt x="5" y="7"/>
                      <a:pt x="5" y="7"/>
                      <a:pt x="5" y="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4" name="Freeform 287">
                <a:extLst>
                  <a:ext uri="{FF2B5EF4-FFF2-40B4-BE49-F238E27FC236}">
                    <a16:creationId xmlns:a16="http://schemas.microsoft.com/office/drawing/2014/main" id="{BD1C3C42-72FE-4B07-9F3C-168E83C41336}"/>
                  </a:ext>
                </a:extLst>
              </p:cNvPr>
              <p:cNvSpPr>
                <a:spLocks/>
              </p:cNvSpPr>
              <p:nvPr/>
            </p:nvSpPr>
            <p:spPr bwMode="auto">
              <a:xfrm>
                <a:off x="6359308" y="2413408"/>
                <a:ext cx="345926" cy="597509"/>
              </a:xfrm>
              <a:custGeom>
                <a:avLst/>
                <a:gdLst>
                  <a:gd name="T0" fmla="*/ 2 w 138"/>
                  <a:gd name="T1" fmla="*/ 186 h 242"/>
                  <a:gd name="T2" fmla="*/ 0 w 138"/>
                  <a:gd name="T3" fmla="*/ 185 h 242"/>
                  <a:gd name="T4" fmla="*/ 4 w 138"/>
                  <a:gd name="T5" fmla="*/ 196 h 242"/>
                  <a:gd name="T6" fmla="*/ 11 w 138"/>
                  <a:gd name="T7" fmla="*/ 213 h 242"/>
                  <a:gd name="T8" fmla="*/ 18 w 138"/>
                  <a:gd name="T9" fmla="*/ 230 h 242"/>
                  <a:gd name="T10" fmla="*/ 20 w 138"/>
                  <a:gd name="T11" fmla="*/ 241 h 242"/>
                  <a:gd name="T12" fmla="*/ 28 w 138"/>
                  <a:gd name="T13" fmla="*/ 241 h 242"/>
                  <a:gd name="T14" fmla="*/ 31 w 138"/>
                  <a:gd name="T15" fmla="*/ 235 h 242"/>
                  <a:gd name="T16" fmla="*/ 40 w 138"/>
                  <a:gd name="T17" fmla="*/ 228 h 242"/>
                  <a:gd name="T18" fmla="*/ 50 w 138"/>
                  <a:gd name="T19" fmla="*/ 225 h 242"/>
                  <a:gd name="T20" fmla="*/ 56 w 138"/>
                  <a:gd name="T21" fmla="*/ 226 h 242"/>
                  <a:gd name="T22" fmla="*/ 59 w 138"/>
                  <a:gd name="T23" fmla="*/ 218 h 242"/>
                  <a:gd name="T24" fmla="*/ 57 w 138"/>
                  <a:gd name="T25" fmla="*/ 209 h 242"/>
                  <a:gd name="T26" fmla="*/ 66 w 138"/>
                  <a:gd name="T27" fmla="*/ 185 h 242"/>
                  <a:gd name="T28" fmla="*/ 79 w 138"/>
                  <a:gd name="T29" fmla="*/ 171 h 242"/>
                  <a:gd name="T30" fmla="*/ 67 w 138"/>
                  <a:gd name="T31" fmla="*/ 156 h 242"/>
                  <a:gd name="T32" fmla="*/ 62 w 138"/>
                  <a:gd name="T33" fmla="*/ 141 h 242"/>
                  <a:gd name="T34" fmla="*/ 66 w 138"/>
                  <a:gd name="T35" fmla="*/ 129 h 242"/>
                  <a:gd name="T36" fmla="*/ 75 w 138"/>
                  <a:gd name="T37" fmla="*/ 115 h 242"/>
                  <a:gd name="T38" fmla="*/ 87 w 138"/>
                  <a:gd name="T39" fmla="*/ 104 h 242"/>
                  <a:gd name="T40" fmla="*/ 109 w 138"/>
                  <a:gd name="T41" fmla="*/ 84 h 242"/>
                  <a:gd name="T42" fmla="*/ 114 w 138"/>
                  <a:gd name="T43" fmla="*/ 67 h 242"/>
                  <a:gd name="T44" fmla="*/ 125 w 138"/>
                  <a:gd name="T45" fmla="*/ 60 h 242"/>
                  <a:gd name="T46" fmla="*/ 138 w 138"/>
                  <a:gd name="T47" fmla="*/ 60 h 242"/>
                  <a:gd name="T48" fmla="*/ 138 w 138"/>
                  <a:gd name="T49" fmla="*/ 58 h 242"/>
                  <a:gd name="T50" fmla="*/ 137 w 138"/>
                  <a:gd name="T51" fmla="*/ 57 h 242"/>
                  <a:gd name="T52" fmla="*/ 136 w 138"/>
                  <a:gd name="T53" fmla="*/ 49 h 242"/>
                  <a:gd name="T54" fmla="*/ 134 w 138"/>
                  <a:gd name="T55" fmla="*/ 35 h 242"/>
                  <a:gd name="T56" fmla="*/ 132 w 138"/>
                  <a:gd name="T57" fmla="*/ 19 h 242"/>
                  <a:gd name="T58" fmla="*/ 108 w 138"/>
                  <a:gd name="T59" fmla="*/ 5 h 242"/>
                  <a:gd name="T60" fmla="*/ 101 w 138"/>
                  <a:gd name="T61" fmla="*/ 0 h 242"/>
                  <a:gd name="T62" fmla="*/ 89 w 138"/>
                  <a:gd name="T63" fmla="*/ 12 h 242"/>
                  <a:gd name="T64" fmla="*/ 77 w 138"/>
                  <a:gd name="T65" fmla="*/ 10 h 242"/>
                  <a:gd name="T66" fmla="*/ 76 w 138"/>
                  <a:gd name="T67" fmla="*/ 14 h 242"/>
                  <a:gd name="T68" fmla="*/ 59 w 138"/>
                  <a:gd name="T69" fmla="*/ 26 h 242"/>
                  <a:gd name="T70" fmla="*/ 53 w 138"/>
                  <a:gd name="T71" fmla="*/ 41 h 242"/>
                  <a:gd name="T72" fmla="*/ 47 w 138"/>
                  <a:gd name="T73" fmla="*/ 51 h 242"/>
                  <a:gd name="T74" fmla="*/ 36 w 138"/>
                  <a:gd name="T75" fmla="*/ 58 h 242"/>
                  <a:gd name="T76" fmla="*/ 28 w 138"/>
                  <a:gd name="T77" fmla="*/ 83 h 242"/>
                  <a:gd name="T78" fmla="*/ 30 w 138"/>
                  <a:gd name="T79" fmla="*/ 87 h 242"/>
                  <a:gd name="T80" fmla="*/ 32 w 138"/>
                  <a:gd name="T81" fmla="*/ 93 h 242"/>
                  <a:gd name="T82" fmla="*/ 24 w 138"/>
                  <a:gd name="T83" fmla="*/ 96 h 242"/>
                  <a:gd name="T84" fmla="*/ 12 w 138"/>
                  <a:gd name="T85" fmla="*/ 103 h 242"/>
                  <a:gd name="T86" fmla="*/ 11 w 138"/>
                  <a:gd name="T87" fmla="*/ 113 h 242"/>
                  <a:gd name="T88" fmla="*/ 11 w 138"/>
                  <a:gd name="T89" fmla="*/ 117 h 242"/>
                  <a:gd name="T90" fmla="*/ 11 w 138"/>
                  <a:gd name="T91" fmla="*/ 135 h 242"/>
                  <a:gd name="T92" fmla="*/ 17 w 138"/>
                  <a:gd name="T93" fmla="*/ 149 h 242"/>
                  <a:gd name="T94" fmla="*/ 14 w 138"/>
                  <a:gd name="T95" fmla="*/ 154 h 242"/>
                  <a:gd name="T96" fmla="*/ 7 w 138"/>
                  <a:gd name="T97"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242">
                    <a:moveTo>
                      <a:pt x="6" y="177"/>
                    </a:moveTo>
                    <a:cubicBezTo>
                      <a:pt x="6" y="179"/>
                      <a:pt x="6" y="186"/>
                      <a:pt x="3" y="186"/>
                    </a:cubicBezTo>
                    <a:cubicBezTo>
                      <a:pt x="2" y="186"/>
                      <a:pt x="2" y="186"/>
                      <a:pt x="2" y="186"/>
                    </a:cubicBezTo>
                    <a:cubicBezTo>
                      <a:pt x="2" y="185"/>
                      <a:pt x="1" y="185"/>
                      <a:pt x="1" y="185"/>
                    </a:cubicBezTo>
                    <a:cubicBezTo>
                      <a:pt x="1" y="185"/>
                      <a:pt x="1" y="185"/>
                      <a:pt x="1" y="185"/>
                    </a:cubicBezTo>
                    <a:cubicBezTo>
                      <a:pt x="0" y="185"/>
                      <a:pt x="0" y="185"/>
                      <a:pt x="0" y="185"/>
                    </a:cubicBezTo>
                    <a:cubicBezTo>
                      <a:pt x="0" y="185"/>
                      <a:pt x="0" y="185"/>
                      <a:pt x="0" y="185"/>
                    </a:cubicBezTo>
                    <a:cubicBezTo>
                      <a:pt x="0" y="185"/>
                      <a:pt x="0" y="185"/>
                      <a:pt x="0" y="185"/>
                    </a:cubicBezTo>
                    <a:cubicBezTo>
                      <a:pt x="0" y="190"/>
                      <a:pt x="1" y="193"/>
                      <a:pt x="4" y="196"/>
                    </a:cubicBezTo>
                    <a:cubicBezTo>
                      <a:pt x="7" y="198"/>
                      <a:pt x="7" y="200"/>
                      <a:pt x="7" y="202"/>
                    </a:cubicBezTo>
                    <a:cubicBezTo>
                      <a:pt x="7" y="204"/>
                      <a:pt x="7" y="206"/>
                      <a:pt x="9" y="208"/>
                    </a:cubicBezTo>
                    <a:cubicBezTo>
                      <a:pt x="10" y="210"/>
                      <a:pt x="11" y="212"/>
                      <a:pt x="11" y="213"/>
                    </a:cubicBezTo>
                    <a:cubicBezTo>
                      <a:pt x="12" y="215"/>
                      <a:pt x="12" y="216"/>
                      <a:pt x="14" y="218"/>
                    </a:cubicBezTo>
                    <a:cubicBezTo>
                      <a:pt x="18" y="221"/>
                      <a:pt x="18" y="223"/>
                      <a:pt x="17" y="227"/>
                    </a:cubicBezTo>
                    <a:cubicBezTo>
                      <a:pt x="16" y="229"/>
                      <a:pt x="16" y="229"/>
                      <a:pt x="18" y="230"/>
                    </a:cubicBezTo>
                    <a:cubicBezTo>
                      <a:pt x="19" y="230"/>
                      <a:pt x="20" y="231"/>
                      <a:pt x="20" y="232"/>
                    </a:cubicBezTo>
                    <a:cubicBezTo>
                      <a:pt x="20" y="233"/>
                      <a:pt x="20" y="234"/>
                      <a:pt x="20" y="235"/>
                    </a:cubicBezTo>
                    <a:cubicBezTo>
                      <a:pt x="20" y="237"/>
                      <a:pt x="19" y="240"/>
                      <a:pt x="20" y="241"/>
                    </a:cubicBezTo>
                    <a:cubicBezTo>
                      <a:pt x="20" y="242"/>
                      <a:pt x="20" y="242"/>
                      <a:pt x="21" y="242"/>
                    </a:cubicBezTo>
                    <a:cubicBezTo>
                      <a:pt x="21" y="242"/>
                      <a:pt x="22" y="242"/>
                      <a:pt x="23" y="241"/>
                    </a:cubicBezTo>
                    <a:cubicBezTo>
                      <a:pt x="24" y="241"/>
                      <a:pt x="26" y="241"/>
                      <a:pt x="28" y="241"/>
                    </a:cubicBezTo>
                    <a:cubicBezTo>
                      <a:pt x="29" y="240"/>
                      <a:pt x="30" y="240"/>
                      <a:pt x="31" y="240"/>
                    </a:cubicBezTo>
                    <a:cubicBezTo>
                      <a:pt x="31" y="239"/>
                      <a:pt x="31" y="238"/>
                      <a:pt x="31" y="237"/>
                    </a:cubicBezTo>
                    <a:cubicBezTo>
                      <a:pt x="31" y="236"/>
                      <a:pt x="31" y="235"/>
                      <a:pt x="31" y="235"/>
                    </a:cubicBezTo>
                    <a:cubicBezTo>
                      <a:pt x="31" y="232"/>
                      <a:pt x="33" y="232"/>
                      <a:pt x="34" y="232"/>
                    </a:cubicBezTo>
                    <a:cubicBezTo>
                      <a:pt x="34" y="231"/>
                      <a:pt x="35" y="231"/>
                      <a:pt x="35" y="231"/>
                    </a:cubicBezTo>
                    <a:cubicBezTo>
                      <a:pt x="35" y="229"/>
                      <a:pt x="37" y="228"/>
                      <a:pt x="40" y="228"/>
                    </a:cubicBezTo>
                    <a:cubicBezTo>
                      <a:pt x="42" y="228"/>
                      <a:pt x="44" y="229"/>
                      <a:pt x="45" y="229"/>
                    </a:cubicBezTo>
                    <a:cubicBezTo>
                      <a:pt x="46" y="230"/>
                      <a:pt x="47" y="230"/>
                      <a:pt x="47" y="230"/>
                    </a:cubicBezTo>
                    <a:cubicBezTo>
                      <a:pt x="49" y="230"/>
                      <a:pt x="50" y="227"/>
                      <a:pt x="50" y="225"/>
                    </a:cubicBezTo>
                    <a:cubicBezTo>
                      <a:pt x="51" y="223"/>
                      <a:pt x="51" y="223"/>
                      <a:pt x="52" y="223"/>
                    </a:cubicBezTo>
                    <a:cubicBezTo>
                      <a:pt x="53" y="223"/>
                      <a:pt x="54" y="224"/>
                      <a:pt x="55" y="225"/>
                    </a:cubicBezTo>
                    <a:cubicBezTo>
                      <a:pt x="55" y="225"/>
                      <a:pt x="56" y="226"/>
                      <a:pt x="56" y="226"/>
                    </a:cubicBezTo>
                    <a:cubicBezTo>
                      <a:pt x="57" y="225"/>
                      <a:pt x="59" y="220"/>
                      <a:pt x="61" y="216"/>
                    </a:cubicBezTo>
                    <a:cubicBezTo>
                      <a:pt x="61" y="215"/>
                      <a:pt x="61" y="215"/>
                      <a:pt x="61" y="215"/>
                    </a:cubicBezTo>
                    <a:cubicBezTo>
                      <a:pt x="61" y="215"/>
                      <a:pt x="60" y="216"/>
                      <a:pt x="59" y="218"/>
                    </a:cubicBezTo>
                    <a:cubicBezTo>
                      <a:pt x="58" y="219"/>
                      <a:pt x="57" y="219"/>
                      <a:pt x="56" y="219"/>
                    </a:cubicBezTo>
                    <a:cubicBezTo>
                      <a:pt x="56" y="219"/>
                      <a:pt x="55" y="219"/>
                      <a:pt x="55" y="218"/>
                    </a:cubicBezTo>
                    <a:cubicBezTo>
                      <a:pt x="54" y="217"/>
                      <a:pt x="56" y="210"/>
                      <a:pt x="57" y="209"/>
                    </a:cubicBezTo>
                    <a:cubicBezTo>
                      <a:pt x="58" y="207"/>
                      <a:pt x="58" y="201"/>
                      <a:pt x="58" y="198"/>
                    </a:cubicBezTo>
                    <a:cubicBezTo>
                      <a:pt x="58" y="195"/>
                      <a:pt x="58" y="194"/>
                      <a:pt x="58" y="193"/>
                    </a:cubicBezTo>
                    <a:cubicBezTo>
                      <a:pt x="59" y="191"/>
                      <a:pt x="60" y="186"/>
                      <a:pt x="66" y="185"/>
                    </a:cubicBezTo>
                    <a:cubicBezTo>
                      <a:pt x="69" y="184"/>
                      <a:pt x="73" y="181"/>
                      <a:pt x="75" y="178"/>
                    </a:cubicBezTo>
                    <a:cubicBezTo>
                      <a:pt x="75" y="178"/>
                      <a:pt x="75" y="177"/>
                      <a:pt x="75" y="177"/>
                    </a:cubicBezTo>
                    <a:cubicBezTo>
                      <a:pt x="74" y="175"/>
                      <a:pt x="76" y="173"/>
                      <a:pt x="79" y="171"/>
                    </a:cubicBezTo>
                    <a:cubicBezTo>
                      <a:pt x="80" y="170"/>
                      <a:pt x="82" y="168"/>
                      <a:pt x="82" y="168"/>
                    </a:cubicBezTo>
                    <a:cubicBezTo>
                      <a:pt x="82" y="166"/>
                      <a:pt x="74" y="158"/>
                      <a:pt x="71" y="157"/>
                    </a:cubicBezTo>
                    <a:cubicBezTo>
                      <a:pt x="70" y="156"/>
                      <a:pt x="68" y="156"/>
                      <a:pt x="67" y="156"/>
                    </a:cubicBezTo>
                    <a:cubicBezTo>
                      <a:pt x="65" y="156"/>
                      <a:pt x="64" y="155"/>
                      <a:pt x="63" y="155"/>
                    </a:cubicBezTo>
                    <a:cubicBezTo>
                      <a:pt x="63" y="154"/>
                      <a:pt x="63" y="154"/>
                      <a:pt x="63" y="153"/>
                    </a:cubicBezTo>
                    <a:cubicBezTo>
                      <a:pt x="63" y="152"/>
                      <a:pt x="63" y="147"/>
                      <a:pt x="62" y="141"/>
                    </a:cubicBezTo>
                    <a:cubicBezTo>
                      <a:pt x="61" y="139"/>
                      <a:pt x="63" y="136"/>
                      <a:pt x="64" y="134"/>
                    </a:cubicBezTo>
                    <a:cubicBezTo>
                      <a:pt x="65" y="133"/>
                      <a:pt x="66" y="131"/>
                      <a:pt x="66" y="130"/>
                    </a:cubicBezTo>
                    <a:cubicBezTo>
                      <a:pt x="66" y="129"/>
                      <a:pt x="66" y="129"/>
                      <a:pt x="66" y="129"/>
                    </a:cubicBezTo>
                    <a:cubicBezTo>
                      <a:pt x="66" y="126"/>
                      <a:pt x="66" y="122"/>
                      <a:pt x="69" y="120"/>
                    </a:cubicBezTo>
                    <a:cubicBezTo>
                      <a:pt x="70" y="120"/>
                      <a:pt x="71" y="119"/>
                      <a:pt x="71" y="118"/>
                    </a:cubicBezTo>
                    <a:cubicBezTo>
                      <a:pt x="71" y="117"/>
                      <a:pt x="72" y="116"/>
                      <a:pt x="75" y="115"/>
                    </a:cubicBezTo>
                    <a:cubicBezTo>
                      <a:pt x="76" y="115"/>
                      <a:pt x="77" y="113"/>
                      <a:pt x="78" y="111"/>
                    </a:cubicBezTo>
                    <a:cubicBezTo>
                      <a:pt x="79" y="110"/>
                      <a:pt x="80" y="107"/>
                      <a:pt x="83" y="106"/>
                    </a:cubicBezTo>
                    <a:cubicBezTo>
                      <a:pt x="85" y="105"/>
                      <a:pt x="86" y="105"/>
                      <a:pt x="87" y="104"/>
                    </a:cubicBezTo>
                    <a:cubicBezTo>
                      <a:pt x="89" y="103"/>
                      <a:pt x="90" y="102"/>
                      <a:pt x="93" y="100"/>
                    </a:cubicBezTo>
                    <a:cubicBezTo>
                      <a:pt x="99" y="97"/>
                      <a:pt x="109" y="91"/>
                      <a:pt x="110" y="88"/>
                    </a:cubicBezTo>
                    <a:cubicBezTo>
                      <a:pt x="110" y="87"/>
                      <a:pt x="110" y="86"/>
                      <a:pt x="109" y="84"/>
                    </a:cubicBezTo>
                    <a:cubicBezTo>
                      <a:pt x="108" y="82"/>
                      <a:pt x="106" y="79"/>
                      <a:pt x="109" y="76"/>
                    </a:cubicBezTo>
                    <a:cubicBezTo>
                      <a:pt x="111" y="75"/>
                      <a:pt x="111" y="73"/>
                      <a:pt x="111" y="71"/>
                    </a:cubicBezTo>
                    <a:cubicBezTo>
                      <a:pt x="111" y="70"/>
                      <a:pt x="111" y="68"/>
                      <a:pt x="114" y="67"/>
                    </a:cubicBezTo>
                    <a:cubicBezTo>
                      <a:pt x="117" y="66"/>
                      <a:pt x="118" y="65"/>
                      <a:pt x="120" y="63"/>
                    </a:cubicBezTo>
                    <a:cubicBezTo>
                      <a:pt x="121" y="62"/>
                      <a:pt x="121" y="62"/>
                      <a:pt x="121" y="62"/>
                    </a:cubicBezTo>
                    <a:cubicBezTo>
                      <a:pt x="122" y="60"/>
                      <a:pt x="124" y="60"/>
                      <a:pt x="125" y="60"/>
                    </a:cubicBezTo>
                    <a:cubicBezTo>
                      <a:pt x="125" y="60"/>
                      <a:pt x="126" y="60"/>
                      <a:pt x="127" y="60"/>
                    </a:cubicBezTo>
                    <a:cubicBezTo>
                      <a:pt x="129" y="60"/>
                      <a:pt x="131" y="60"/>
                      <a:pt x="133" y="60"/>
                    </a:cubicBezTo>
                    <a:cubicBezTo>
                      <a:pt x="135" y="60"/>
                      <a:pt x="136" y="60"/>
                      <a:pt x="138" y="60"/>
                    </a:cubicBezTo>
                    <a:cubicBezTo>
                      <a:pt x="138" y="60"/>
                      <a:pt x="138" y="60"/>
                      <a:pt x="138" y="60"/>
                    </a:cubicBezTo>
                    <a:cubicBezTo>
                      <a:pt x="138" y="59"/>
                      <a:pt x="138" y="59"/>
                      <a:pt x="138" y="59"/>
                    </a:cubicBezTo>
                    <a:cubicBezTo>
                      <a:pt x="138" y="59"/>
                      <a:pt x="138" y="58"/>
                      <a:pt x="138" y="58"/>
                    </a:cubicBezTo>
                    <a:cubicBezTo>
                      <a:pt x="138" y="58"/>
                      <a:pt x="138" y="58"/>
                      <a:pt x="138" y="58"/>
                    </a:cubicBezTo>
                    <a:cubicBezTo>
                      <a:pt x="138" y="58"/>
                      <a:pt x="138" y="57"/>
                      <a:pt x="137" y="57"/>
                    </a:cubicBezTo>
                    <a:cubicBezTo>
                      <a:pt x="137" y="57"/>
                      <a:pt x="137" y="57"/>
                      <a:pt x="137" y="57"/>
                    </a:cubicBezTo>
                    <a:cubicBezTo>
                      <a:pt x="137" y="57"/>
                      <a:pt x="137" y="57"/>
                      <a:pt x="137" y="56"/>
                    </a:cubicBezTo>
                    <a:cubicBezTo>
                      <a:pt x="137" y="56"/>
                      <a:pt x="133" y="52"/>
                      <a:pt x="134" y="50"/>
                    </a:cubicBezTo>
                    <a:cubicBezTo>
                      <a:pt x="134" y="50"/>
                      <a:pt x="134" y="49"/>
                      <a:pt x="136" y="49"/>
                    </a:cubicBezTo>
                    <a:cubicBezTo>
                      <a:pt x="136" y="49"/>
                      <a:pt x="137" y="48"/>
                      <a:pt x="137" y="47"/>
                    </a:cubicBezTo>
                    <a:cubicBezTo>
                      <a:pt x="137" y="45"/>
                      <a:pt x="137" y="42"/>
                      <a:pt x="136" y="41"/>
                    </a:cubicBezTo>
                    <a:cubicBezTo>
                      <a:pt x="133" y="40"/>
                      <a:pt x="134" y="37"/>
                      <a:pt x="134" y="35"/>
                    </a:cubicBezTo>
                    <a:cubicBezTo>
                      <a:pt x="134" y="33"/>
                      <a:pt x="134" y="31"/>
                      <a:pt x="133" y="31"/>
                    </a:cubicBezTo>
                    <a:cubicBezTo>
                      <a:pt x="130" y="29"/>
                      <a:pt x="131" y="25"/>
                      <a:pt x="132" y="21"/>
                    </a:cubicBezTo>
                    <a:cubicBezTo>
                      <a:pt x="132" y="21"/>
                      <a:pt x="132" y="20"/>
                      <a:pt x="132" y="19"/>
                    </a:cubicBezTo>
                    <a:cubicBezTo>
                      <a:pt x="132" y="17"/>
                      <a:pt x="125" y="14"/>
                      <a:pt x="121" y="12"/>
                    </a:cubicBezTo>
                    <a:cubicBezTo>
                      <a:pt x="119" y="12"/>
                      <a:pt x="118" y="11"/>
                      <a:pt x="116" y="11"/>
                    </a:cubicBezTo>
                    <a:cubicBezTo>
                      <a:pt x="113" y="9"/>
                      <a:pt x="111" y="7"/>
                      <a:pt x="108" y="5"/>
                    </a:cubicBezTo>
                    <a:cubicBezTo>
                      <a:pt x="107" y="4"/>
                      <a:pt x="106" y="3"/>
                      <a:pt x="105" y="2"/>
                    </a:cubicBezTo>
                    <a:cubicBezTo>
                      <a:pt x="104" y="2"/>
                      <a:pt x="104" y="1"/>
                      <a:pt x="103" y="1"/>
                    </a:cubicBezTo>
                    <a:cubicBezTo>
                      <a:pt x="102" y="1"/>
                      <a:pt x="102" y="0"/>
                      <a:pt x="101" y="0"/>
                    </a:cubicBezTo>
                    <a:cubicBezTo>
                      <a:pt x="99" y="0"/>
                      <a:pt x="98" y="5"/>
                      <a:pt x="98" y="9"/>
                    </a:cubicBezTo>
                    <a:cubicBezTo>
                      <a:pt x="98" y="12"/>
                      <a:pt x="96" y="13"/>
                      <a:pt x="94" y="13"/>
                    </a:cubicBezTo>
                    <a:cubicBezTo>
                      <a:pt x="92" y="13"/>
                      <a:pt x="90" y="13"/>
                      <a:pt x="89" y="12"/>
                    </a:cubicBezTo>
                    <a:cubicBezTo>
                      <a:pt x="88" y="10"/>
                      <a:pt x="86" y="10"/>
                      <a:pt x="84" y="10"/>
                    </a:cubicBezTo>
                    <a:cubicBezTo>
                      <a:pt x="84" y="11"/>
                      <a:pt x="83" y="11"/>
                      <a:pt x="83" y="11"/>
                    </a:cubicBezTo>
                    <a:cubicBezTo>
                      <a:pt x="81" y="11"/>
                      <a:pt x="79" y="10"/>
                      <a:pt x="77" y="10"/>
                    </a:cubicBezTo>
                    <a:cubicBezTo>
                      <a:pt x="77" y="9"/>
                      <a:pt x="76" y="9"/>
                      <a:pt x="76" y="9"/>
                    </a:cubicBezTo>
                    <a:cubicBezTo>
                      <a:pt x="76" y="9"/>
                      <a:pt x="76" y="9"/>
                      <a:pt x="76" y="9"/>
                    </a:cubicBezTo>
                    <a:cubicBezTo>
                      <a:pt x="75" y="10"/>
                      <a:pt x="76" y="12"/>
                      <a:pt x="76" y="14"/>
                    </a:cubicBezTo>
                    <a:cubicBezTo>
                      <a:pt x="76" y="15"/>
                      <a:pt x="76" y="16"/>
                      <a:pt x="76" y="17"/>
                    </a:cubicBezTo>
                    <a:cubicBezTo>
                      <a:pt x="76" y="21"/>
                      <a:pt x="70" y="21"/>
                      <a:pt x="67" y="21"/>
                    </a:cubicBezTo>
                    <a:cubicBezTo>
                      <a:pt x="64" y="21"/>
                      <a:pt x="59" y="23"/>
                      <a:pt x="59" y="26"/>
                    </a:cubicBezTo>
                    <a:cubicBezTo>
                      <a:pt x="59" y="28"/>
                      <a:pt x="58" y="30"/>
                      <a:pt x="57" y="31"/>
                    </a:cubicBezTo>
                    <a:cubicBezTo>
                      <a:pt x="56" y="33"/>
                      <a:pt x="55" y="33"/>
                      <a:pt x="56" y="34"/>
                    </a:cubicBezTo>
                    <a:cubicBezTo>
                      <a:pt x="57" y="36"/>
                      <a:pt x="56" y="38"/>
                      <a:pt x="53" y="41"/>
                    </a:cubicBezTo>
                    <a:cubicBezTo>
                      <a:pt x="52" y="42"/>
                      <a:pt x="50" y="44"/>
                      <a:pt x="49" y="46"/>
                    </a:cubicBezTo>
                    <a:cubicBezTo>
                      <a:pt x="48" y="47"/>
                      <a:pt x="48" y="49"/>
                      <a:pt x="47" y="49"/>
                    </a:cubicBezTo>
                    <a:cubicBezTo>
                      <a:pt x="47" y="50"/>
                      <a:pt x="47" y="50"/>
                      <a:pt x="47" y="51"/>
                    </a:cubicBezTo>
                    <a:cubicBezTo>
                      <a:pt x="47" y="52"/>
                      <a:pt x="47" y="54"/>
                      <a:pt x="45" y="56"/>
                    </a:cubicBezTo>
                    <a:cubicBezTo>
                      <a:pt x="43" y="57"/>
                      <a:pt x="41" y="57"/>
                      <a:pt x="39" y="57"/>
                    </a:cubicBezTo>
                    <a:cubicBezTo>
                      <a:pt x="38" y="58"/>
                      <a:pt x="37" y="58"/>
                      <a:pt x="36" y="58"/>
                    </a:cubicBezTo>
                    <a:cubicBezTo>
                      <a:pt x="36" y="59"/>
                      <a:pt x="36" y="60"/>
                      <a:pt x="36" y="62"/>
                    </a:cubicBezTo>
                    <a:cubicBezTo>
                      <a:pt x="36" y="64"/>
                      <a:pt x="36" y="65"/>
                      <a:pt x="36" y="68"/>
                    </a:cubicBezTo>
                    <a:cubicBezTo>
                      <a:pt x="35" y="72"/>
                      <a:pt x="32" y="78"/>
                      <a:pt x="28" y="83"/>
                    </a:cubicBezTo>
                    <a:cubicBezTo>
                      <a:pt x="28" y="83"/>
                      <a:pt x="27" y="84"/>
                      <a:pt x="27" y="85"/>
                    </a:cubicBezTo>
                    <a:cubicBezTo>
                      <a:pt x="28" y="86"/>
                      <a:pt x="29" y="87"/>
                      <a:pt x="30" y="87"/>
                    </a:cubicBezTo>
                    <a:cubicBezTo>
                      <a:pt x="30" y="87"/>
                      <a:pt x="30" y="87"/>
                      <a:pt x="30" y="87"/>
                    </a:cubicBezTo>
                    <a:cubicBezTo>
                      <a:pt x="31" y="87"/>
                      <a:pt x="32" y="88"/>
                      <a:pt x="32" y="88"/>
                    </a:cubicBezTo>
                    <a:cubicBezTo>
                      <a:pt x="32" y="89"/>
                      <a:pt x="32" y="89"/>
                      <a:pt x="32" y="90"/>
                    </a:cubicBezTo>
                    <a:cubicBezTo>
                      <a:pt x="32" y="91"/>
                      <a:pt x="32" y="92"/>
                      <a:pt x="32" y="93"/>
                    </a:cubicBezTo>
                    <a:cubicBezTo>
                      <a:pt x="32" y="93"/>
                      <a:pt x="31" y="94"/>
                      <a:pt x="31" y="95"/>
                    </a:cubicBezTo>
                    <a:cubicBezTo>
                      <a:pt x="30" y="96"/>
                      <a:pt x="29" y="97"/>
                      <a:pt x="27" y="97"/>
                    </a:cubicBezTo>
                    <a:cubicBezTo>
                      <a:pt x="26" y="97"/>
                      <a:pt x="25" y="97"/>
                      <a:pt x="24" y="96"/>
                    </a:cubicBezTo>
                    <a:cubicBezTo>
                      <a:pt x="23" y="96"/>
                      <a:pt x="23" y="96"/>
                      <a:pt x="22" y="96"/>
                    </a:cubicBezTo>
                    <a:cubicBezTo>
                      <a:pt x="22" y="96"/>
                      <a:pt x="22" y="96"/>
                      <a:pt x="22" y="96"/>
                    </a:cubicBezTo>
                    <a:cubicBezTo>
                      <a:pt x="20" y="96"/>
                      <a:pt x="15" y="98"/>
                      <a:pt x="12" y="103"/>
                    </a:cubicBezTo>
                    <a:cubicBezTo>
                      <a:pt x="11" y="104"/>
                      <a:pt x="11" y="105"/>
                      <a:pt x="11" y="106"/>
                    </a:cubicBezTo>
                    <a:cubicBezTo>
                      <a:pt x="10" y="107"/>
                      <a:pt x="10" y="108"/>
                      <a:pt x="10" y="109"/>
                    </a:cubicBezTo>
                    <a:cubicBezTo>
                      <a:pt x="10" y="111"/>
                      <a:pt x="11" y="112"/>
                      <a:pt x="11" y="113"/>
                    </a:cubicBezTo>
                    <a:cubicBezTo>
                      <a:pt x="11" y="114"/>
                      <a:pt x="11" y="114"/>
                      <a:pt x="11" y="114"/>
                    </a:cubicBezTo>
                    <a:cubicBezTo>
                      <a:pt x="12" y="115"/>
                      <a:pt x="11" y="116"/>
                      <a:pt x="11" y="116"/>
                    </a:cubicBezTo>
                    <a:cubicBezTo>
                      <a:pt x="11" y="117"/>
                      <a:pt x="11" y="117"/>
                      <a:pt x="11" y="117"/>
                    </a:cubicBezTo>
                    <a:cubicBezTo>
                      <a:pt x="10" y="119"/>
                      <a:pt x="10" y="121"/>
                      <a:pt x="11" y="124"/>
                    </a:cubicBezTo>
                    <a:cubicBezTo>
                      <a:pt x="13" y="128"/>
                      <a:pt x="12" y="130"/>
                      <a:pt x="11" y="132"/>
                    </a:cubicBezTo>
                    <a:cubicBezTo>
                      <a:pt x="11" y="133"/>
                      <a:pt x="11" y="134"/>
                      <a:pt x="11" y="135"/>
                    </a:cubicBezTo>
                    <a:cubicBezTo>
                      <a:pt x="11" y="137"/>
                      <a:pt x="12" y="138"/>
                      <a:pt x="14" y="139"/>
                    </a:cubicBezTo>
                    <a:cubicBezTo>
                      <a:pt x="16" y="140"/>
                      <a:pt x="18" y="141"/>
                      <a:pt x="18" y="143"/>
                    </a:cubicBezTo>
                    <a:cubicBezTo>
                      <a:pt x="19" y="146"/>
                      <a:pt x="18" y="148"/>
                      <a:pt x="17" y="149"/>
                    </a:cubicBezTo>
                    <a:cubicBezTo>
                      <a:pt x="16" y="150"/>
                      <a:pt x="15" y="150"/>
                      <a:pt x="13" y="150"/>
                    </a:cubicBezTo>
                    <a:cubicBezTo>
                      <a:pt x="13" y="150"/>
                      <a:pt x="13" y="150"/>
                      <a:pt x="13" y="151"/>
                    </a:cubicBezTo>
                    <a:cubicBezTo>
                      <a:pt x="12" y="152"/>
                      <a:pt x="13" y="153"/>
                      <a:pt x="14" y="154"/>
                    </a:cubicBezTo>
                    <a:cubicBezTo>
                      <a:pt x="17" y="155"/>
                      <a:pt x="16" y="164"/>
                      <a:pt x="15" y="166"/>
                    </a:cubicBezTo>
                    <a:cubicBezTo>
                      <a:pt x="14" y="168"/>
                      <a:pt x="12" y="168"/>
                      <a:pt x="10" y="168"/>
                    </a:cubicBezTo>
                    <a:cubicBezTo>
                      <a:pt x="9" y="168"/>
                      <a:pt x="8" y="168"/>
                      <a:pt x="7" y="168"/>
                    </a:cubicBezTo>
                    <a:cubicBezTo>
                      <a:pt x="8" y="170"/>
                      <a:pt x="7" y="172"/>
                      <a:pt x="7" y="174"/>
                    </a:cubicBezTo>
                    <a:cubicBezTo>
                      <a:pt x="6" y="175"/>
                      <a:pt x="6" y="177"/>
                      <a:pt x="6" y="17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5" name="Freeform 288">
                <a:extLst>
                  <a:ext uri="{FF2B5EF4-FFF2-40B4-BE49-F238E27FC236}">
                    <a16:creationId xmlns:a16="http://schemas.microsoft.com/office/drawing/2014/main" id="{03EDD28C-601E-4C8A-BC8B-9136FB85517F}"/>
                  </a:ext>
                </a:extLst>
              </p:cNvPr>
              <p:cNvSpPr>
                <a:spLocks/>
              </p:cNvSpPr>
              <p:nvPr/>
            </p:nvSpPr>
            <p:spPr bwMode="auto">
              <a:xfrm>
                <a:off x="6600409" y="3507344"/>
                <a:ext cx="172964" cy="165476"/>
              </a:xfrm>
              <a:custGeom>
                <a:avLst/>
                <a:gdLst>
                  <a:gd name="T0" fmla="*/ 60 w 69"/>
                  <a:gd name="T1" fmla="*/ 5 h 67"/>
                  <a:gd name="T2" fmla="*/ 42 w 69"/>
                  <a:gd name="T3" fmla="*/ 3 h 67"/>
                  <a:gd name="T4" fmla="*/ 39 w 69"/>
                  <a:gd name="T5" fmla="*/ 3 h 67"/>
                  <a:gd name="T6" fmla="*/ 36 w 69"/>
                  <a:gd name="T7" fmla="*/ 3 h 67"/>
                  <a:gd name="T8" fmla="*/ 34 w 69"/>
                  <a:gd name="T9" fmla="*/ 3 h 67"/>
                  <a:gd name="T10" fmla="*/ 33 w 69"/>
                  <a:gd name="T11" fmla="*/ 3 h 67"/>
                  <a:gd name="T12" fmla="*/ 28 w 69"/>
                  <a:gd name="T13" fmla="*/ 6 h 67"/>
                  <a:gd name="T14" fmla="*/ 27 w 69"/>
                  <a:gd name="T15" fmla="*/ 7 h 67"/>
                  <a:gd name="T16" fmla="*/ 21 w 69"/>
                  <a:gd name="T17" fmla="*/ 8 h 67"/>
                  <a:gd name="T18" fmla="*/ 17 w 69"/>
                  <a:gd name="T19" fmla="*/ 12 h 67"/>
                  <a:gd name="T20" fmla="*/ 15 w 69"/>
                  <a:gd name="T21" fmla="*/ 12 h 67"/>
                  <a:gd name="T22" fmla="*/ 15 w 69"/>
                  <a:gd name="T23" fmla="*/ 12 h 67"/>
                  <a:gd name="T24" fmla="*/ 14 w 69"/>
                  <a:gd name="T25" fmla="*/ 12 h 67"/>
                  <a:gd name="T26" fmla="*/ 13 w 69"/>
                  <a:gd name="T27" fmla="*/ 12 h 67"/>
                  <a:gd name="T28" fmla="*/ 12 w 69"/>
                  <a:gd name="T29" fmla="*/ 12 h 67"/>
                  <a:gd name="T30" fmla="*/ 10 w 69"/>
                  <a:gd name="T31" fmla="*/ 12 h 67"/>
                  <a:gd name="T32" fmla="*/ 5 w 69"/>
                  <a:gd name="T33" fmla="*/ 19 h 67"/>
                  <a:gd name="T34" fmla="*/ 2 w 69"/>
                  <a:gd name="T35" fmla="*/ 23 h 67"/>
                  <a:gd name="T36" fmla="*/ 0 w 69"/>
                  <a:gd name="T37" fmla="*/ 28 h 67"/>
                  <a:gd name="T38" fmla="*/ 7 w 69"/>
                  <a:gd name="T39" fmla="*/ 40 h 67"/>
                  <a:gd name="T40" fmla="*/ 16 w 69"/>
                  <a:gd name="T41" fmla="*/ 39 h 67"/>
                  <a:gd name="T42" fmla="*/ 22 w 69"/>
                  <a:gd name="T43" fmla="*/ 46 h 67"/>
                  <a:gd name="T44" fmla="*/ 16 w 69"/>
                  <a:gd name="T45" fmla="*/ 45 h 67"/>
                  <a:gd name="T46" fmla="*/ 11 w 69"/>
                  <a:gd name="T47" fmla="*/ 48 h 67"/>
                  <a:gd name="T48" fmla="*/ 15 w 69"/>
                  <a:gd name="T49" fmla="*/ 55 h 67"/>
                  <a:gd name="T50" fmla="*/ 19 w 69"/>
                  <a:gd name="T51" fmla="*/ 62 h 67"/>
                  <a:gd name="T52" fmla="*/ 26 w 69"/>
                  <a:gd name="T53" fmla="*/ 65 h 67"/>
                  <a:gd name="T54" fmla="*/ 30 w 69"/>
                  <a:gd name="T55" fmla="*/ 67 h 67"/>
                  <a:gd name="T56" fmla="*/ 27 w 69"/>
                  <a:gd name="T57" fmla="*/ 56 h 67"/>
                  <a:gd name="T58" fmla="*/ 31 w 69"/>
                  <a:gd name="T59" fmla="*/ 56 h 67"/>
                  <a:gd name="T60" fmla="*/ 36 w 69"/>
                  <a:gd name="T61" fmla="*/ 55 h 67"/>
                  <a:gd name="T62" fmla="*/ 31 w 69"/>
                  <a:gd name="T63" fmla="*/ 53 h 67"/>
                  <a:gd name="T64" fmla="*/ 29 w 69"/>
                  <a:gd name="T65" fmla="*/ 52 h 67"/>
                  <a:gd name="T66" fmla="*/ 32 w 69"/>
                  <a:gd name="T67" fmla="*/ 48 h 67"/>
                  <a:gd name="T68" fmla="*/ 41 w 69"/>
                  <a:gd name="T69" fmla="*/ 49 h 67"/>
                  <a:gd name="T70" fmla="*/ 43 w 69"/>
                  <a:gd name="T71" fmla="*/ 45 h 67"/>
                  <a:gd name="T72" fmla="*/ 37 w 69"/>
                  <a:gd name="T73" fmla="*/ 40 h 67"/>
                  <a:gd name="T74" fmla="*/ 32 w 69"/>
                  <a:gd name="T75" fmla="*/ 42 h 67"/>
                  <a:gd name="T76" fmla="*/ 28 w 69"/>
                  <a:gd name="T77" fmla="*/ 37 h 67"/>
                  <a:gd name="T78" fmla="*/ 33 w 69"/>
                  <a:gd name="T79" fmla="*/ 34 h 67"/>
                  <a:gd name="T80" fmla="*/ 24 w 69"/>
                  <a:gd name="T81" fmla="*/ 22 h 67"/>
                  <a:gd name="T82" fmla="*/ 27 w 69"/>
                  <a:gd name="T83" fmla="*/ 16 h 67"/>
                  <a:gd name="T84" fmla="*/ 35 w 69"/>
                  <a:gd name="T85" fmla="*/ 19 h 67"/>
                  <a:gd name="T86" fmla="*/ 39 w 69"/>
                  <a:gd name="T87" fmla="*/ 16 h 67"/>
                  <a:gd name="T88" fmla="*/ 44 w 69"/>
                  <a:gd name="T89" fmla="*/ 9 h 67"/>
                  <a:gd name="T90" fmla="*/ 49 w 69"/>
                  <a:gd name="T91" fmla="*/ 12 h 67"/>
                  <a:gd name="T92" fmla="*/ 57 w 69"/>
                  <a:gd name="T93" fmla="*/ 8 h 67"/>
                  <a:gd name="T94" fmla="*/ 64 w 69"/>
                  <a:gd name="T95" fmla="*/ 11 h 67"/>
                  <a:gd name="T96" fmla="*/ 68 w 69"/>
                  <a:gd name="T97" fmla="*/ 6 h 67"/>
                  <a:gd name="T98" fmla="*/ 69 w 69"/>
                  <a:gd name="T99" fmla="*/ 2 h 67"/>
                  <a:gd name="T100" fmla="*/ 69 w 69"/>
                  <a:gd name="T101" fmla="*/ 0 h 67"/>
                  <a:gd name="T102" fmla="*/ 67 w 69"/>
                  <a:gd name="T103" fmla="*/ 0 h 67"/>
                  <a:gd name="T104" fmla="*/ 66 w 69"/>
                  <a:gd name="T105" fmla="*/ 1 h 67"/>
                  <a:gd name="T106" fmla="*/ 65 w 69"/>
                  <a:gd name="T107" fmla="*/ 1 h 67"/>
                  <a:gd name="T108" fmla="*/ 65 w 69"/>
                  <a:gd name="T109"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67">
                    <a:moveTo>
                      <a:pt x="60" y="5"/>
                    </a:moveTo>
                    <a:cubicBezTo>
                      <a:pt x="60" y="5"/>
                      <a:pt x="60" y="5"/>
                      <a:pt x="60" y="5"/>
                    </a:cubicBezTo>
                    <a:cubicBezTo>
                      <a:pt x="59" y="5"/>
                      <a:pt x="50" y="4"/>
                      <a:pt x="47" y="3"/>
                    </a:cubicBezTo>
                    <a:cubicBezTo>
                      <a:pt x="47" y="3"/>
                      <a:pt x="46" y="3"/>
                      <a:pt x="42" y="3"/>
                    </a:cubicBezTo>
                    <a:cubicBezTo>
                      <a:pt x="41" y="3"/>
                      <a:pt x="40" y="3"/>
                      <a:pt x="40" y="3"/>
                    </a:cubicBezTo>
                    <a:cubicBezTo>
                      <a:pt x="39" y="3"/>
                      <a:pt x="39" y="3"/>
                      <a:pt x="39" y="3"/>
                    </a:cubicBezTo>
                    <a:cubicBezTo>
                      <a:pt x="38" y="3"/>
                      <a:pt x="38" y="3"/>
                      <a:pt x="37" y="3"/>
                    </a:cubicBezTo>
                    <a:cubicBezTo>
                      <a:pt x="37" y="3"/>
                      <a:pt x="37" y="3"/>
                      <a:pt x="36" y="3"/>
                    </a:cubicBezTo>
                    <a:cubicBezTo>
                      <a:pt x="36" y="3"/>
                      <a:pt x="35" y="3"/>
                      <a:pt x="35" y="3"/>
                    </a:cubicBezTo>
                    <a:cubicBezTo>
                      <a:pt x="35" y="3"/>
                      <a:pt x="34" y="3"/>
                      <a:pt x="34" y="3"/>
                    </a:cubicBezTo>
                    <a:cubicBezTo>
                      <a:pt x="34" y="3"/>
                      <a:pt x="33" y="3"/>
                      <a:pt x="33" y="3"/>
                    </a:cubicBezTo>
                    <a:cubicBezTo>
                      <a:pt x="33" y="3"/>
                      <a:pt x="33" y="3"/>
                      <a:pt x="33" y="3"/>
                    </a:cubicBezTo>
                    <a:cubicBezTo>
                      <a:pt x="33" y="3"/>
                      <a:pt x="33" y="4"/>
                      <a:pt x="32" y="4"/>
                    </a:cubicBezTo>
                    <a:cubicBezTo>
                      <a:pt x="31" y="5"/>
                      <a:pt x="30" y="6"/>
                      <a:pt x="28" y="6"/>
                    </a:cubicBezTo>
                    <a:cubicBezTo>
                      <a:pt x="28" y="6"/>
                      <a:pt x="28" y="7"/>
                      <a:pt x="28" y="7"/>
                    </a:cubicBezTo>
                    <a:cubicBezTo>
                      <a:pt x="27" y="7"/>
                      <a:pt x="27" y="7"/>
                      <a:pt x="27" y="7"/>
                    </a:cubicBezTo>
                    <a:cubicBezTo>
                      <a:pt x="25" y="8"/>
                      <a:pt x="23" y="8"/>
                      <a:pt x="22" y="8"/>
                    </a:cubicBezTo>
                    <a:cubicBezTo>
                      <a:pt x="22" y="8"/>
                      <a:pt x="22" y="8"/>
                      <a:pt x="21" y="8"/>
                    </a:cubicBezTo>
                    <a:cubicBezTo>
                      <a:pt x="21" y="8"/>
                      <a:pt x="21" y="9"/>
                      <a:pt x="20" y="9"/>
                    </a:cubicBezTo>
                    <a:cubicBezTo>
                      <a:pt x="20" y="10"/>
                      <a:pt x="19" y="11"/>
                      <a:pt x="17" y="12"/>
                    </a:cubicBezTo>
                    <a:cubicBezTo>
                      <a:pt x="16" y="12"/>
                      <a:pt x="16" y="12"/>
                      <a:pt x="15" y="12"/>
                    </a:cubicBezTo>
                    <a:cubicBezTo>
                      <a:pt x="15" y="12"/>
                      <a:pt x="15" y="12"/>
                      <a:pt x="15" y="12"/>
                    </a:cubicBezTo>
                    <a:cubicBezTo>
                      <a:pt x="15" y="12"/>
                      <a:pt x="15" y="12"/>
                      <a:pt x="15" y="12"/>
                    </a:cubicBezTo>
                    <a:cubicBezTo>
                      <a:pt x="15" y="12"/>
                      <a:pt x="15" y="12"/>
                      <a:pt x="15" y="12"/>
                    </a:cubicBezTo>
                    <a:cubicBezTo>
                      <a:pt x="14" y="12"/>
                      <a:pt x="14" y="12"/>
                      <a:pt x="14" y="12"/>
                    </a:cubicBezTo>
                    <a:cubicBezTo>
                      <a:pt x="14" y="12"/>
                      <a:pt x="14" y="12"/>
                      <a:pt x="14" y="12"/>
                    </a:cubicBezTo>
                    <a:cubicBezTo>
                      <a:pt x="14" y="12"/>
                      <a:pt x="13" y="12"/>
                      <a:pt x="13" y="12"/>
                    </a:cubicBezTo>
                    <a:cubicBezTo>
                      <a:pt x="13" y="12"/>
                      <a:pt x="13" y="12"/>
                      <a:pt x="13" y="12"/>
                    </a:cubicBezTo>
                    <a:cubicBezTo>
                      <a:pt x="12" y="12"/>
                      <a:pt x="12" y="12"/>
                      <a:pt x="12" y="12"/>
                    </a:cubicBezTo>
                    <a:cubicBezTo>
                      <a:pt x="12" y="12"/>
                      <a:pt x="12" y="12"/>
                      <a:pt x="12" y="12"/>
                    </a:cubicBezTo>
                    <a:cubicBezTo>
                      <a:pt x="11" y="12"/>
                      <a:pt x="11" y="12"/>
                      <a:pt x="10" y="12"/>
                    </a:cubicBezTo>
                    <a:cubicBezTo>
                      <a:pt x="10" y="12"/>
                      <a:pt x="10" y="12"/>
                      <a:pt x="10" y="12"/>
                    </a:cubicBezTo>
                    <a:cubicBezTo>
                      <a:pt x="10" y="12"/>
                      <a:pt x="10" y="12"/>
                      <a:pt x="10" y="12"/>
                    </a:cubicBezTo>
                    <a:cubicBezTo>
                      <a:pt x="9" y="14"/>
                      <a:pt x="7" y="17"/>
                      <a:pt x="5" y="19"/>
                    </a:cubicBezTo>
                    <a:cubicBezTo>
                      <a:pt x="5" y="19"/>
                      <a:pt x="5" y="20"/>
                      <a:pt x="5" y="21"/>
                    </a:cubicBezTo>
                    <a:cubicBezTo>
                      <a:pt x="5" y="22"/>
                      <a:pt x="4" y="23"/>
                      <a:pt x="2" y="23"/>
                    </a:cubicBezTo>
                    <a:cubicBezTo>
                      <a:pt x="1" y="23"/>
                      <a:pt x="1" y="26"/>
                      <a:pt x="0" y="27"/>
                    </a:cubicBezTo>
                    <a:cubicBezTo>
                      <a:pt x="0" y="28"/>
                      <a:pt x="0" y="28"/>
                      <a:pt x="0" y="28"/>
                    </a:cubicBezTo>
                    <a:cubicBezTo>
                      <a:pt x="4" y="29"/>
                      <a:pt x="7" y="34"/>
                      <a:pt x="6" y="38"/>
                    </a:cubicBezTo>
                    <a:cubicBezTo>
                      <a:pt x="6" y="39"/>
                      <a:pt x="6" y="40"/>
                      <a:pt x="7" y="40"/>
                    </a:cubicBezTo>
                    <a:cubicBezTo>
                      <a:pt x="8" y="42"/>
                      <a:pt x="11" y="42"/>
                      <a:pt x="13" y="40"/>
                    </a:cubicBezTo>
                    <a:cubicBezTo>
                      <a:pt x="13" y="39"/>
                      <a:pt x="14" y="39"/>
                      <a:pt x="16" y="39"/>
                    </a:cubicBezTo>
                    <a:cubicBezTo>
                      <a:pt x="19" y="39"/>
                      <a:pt x="24" y="42"/>
                      <a:pt x="24" y="45"/>
                    </a:cubicBezTo>
                    <a:cubicBezTo>
                      <a:pt x="24" y="45"/>
                      <a:pt x="24" y="46"/>
                      <a:pt x="22" y="46"/>
                    </a:cubicBezTo>
                    <a:cubicBezTo>
                      <a:pt x="22" y="46"/>
                      <a:pt x="21" y="46"/>
                      <a:pt x="20" y="46"/>
                    </a:cubicBezTo>
                    <a:cubicBezTo>
                      <a:pt x="19" y="46"/>
                      <a:pt x="17" y="45"/>
                      <a:pt x="16" y="45"/>
                    </a:cubicBezTo>
                    <a:cubicBezTo>
                      <a:pt x="14" y="45"/>
                      <a:pt x="13" y="46"/>
                      <a:pt x="12" y="46"/>
                    </a:cubicBezTo>
                    <a:cubicBezTo>
                      <a:pt x="11" y="47"/>
                      <a:pt x="11" y="47"/>
                      <a:pt x="11" y="48"/>
                    </a:cubicBezTo>
                    <a:cubicBezTo>
                      <a:pt x="11" y="48"/>
                      <a:pt x="12" y="49"/>
                      <a:pt x="13" y="50"/>
                    </a:cubicBezTo>
                    <a:cubicBezTo>
                      <a:pt x="14" y="52"/>
                      <a:pt x="15" y="54"/>
                      <a:pt x="15" y="55"/>
                    </a:cubicBezTo>
                    <a:cubicBezTo>
                      <a:pt x="14" y="57"/>
                      <a:pt x="15" y="59"/>
                      <a:pt x="16" y="60"/>
                    </a:cubicBezTo>
                    <a:cubicBezTo>
                      <a:pt x="17" y="61"/>
                      <a:pt x="18" y="62"/>
                      <a:pt x="19" y="62"/>
                    </a:cubicBezTo>
                    <a:cubicBezTo>
                      <a:pt x="20" y="62"/>
                      <a:pt x="20" y="62"/>
                      <a:pt x="20" y="62"/>
                    </a:cubicBezTo>
                    <a:cubicBezTo>
                      <a:pt x="22" y="62"/>
                      <a:pt x="24" y="64"/>
                      <a:pt x="26" y="65"/>
                    </a:cubicBezTo>
                    <a:cubicBezTo>
                      <a:pt x="27" y="66"/>
                      <a:pt x="29" y="67"/>
                      <a:pt x="29" y="67"/>
                    </a:cubicBezTo>
                    <a:cubicBezTo>
                      <a:pt x="30" y="67"/>
                      <a:pt x="30" y="67"/>
                      <a:pt x="30" y="67"/>
                    </a:cubicBezTo>
                    <a:cubicBezTo>
                      <a:pt x="30" y="67"/>
                      <a:pt x="29" y="63"/>
                      <a:pt x="28" y="61"/>
                    </a:cubicBezTo>
                    <a:cubicBezTo>
                      <a:pt x="27" y="59"/>
                      <a:pt x="27" y="57"/>
                      <a:pt x="27" y="56"/>
                    </a:cubicBezTo>
                    <a:cubicBezTo>
                      <a:pt x="27" y="56"/>
                      <a:pt x="28" y="55"/>
                      <a:pt x="29" y="55"/>
                    </a:cubicBezTo>
                    <a:cubicBezTo>
                      <a:pt x="29" y="55"/>
                      <a:pt x="30" y="56"/>
                      <a:pt x="31" y="56"/>
                    </a:cubicBezTo>
                    <a:cubicBezTo>
                      <a:pt x="32" y="56"/>
                      <a:pt x="34" y="57"/>
                      <a:pt x="35" y="56"/>
                    </a:cubicBezTo>
                    <a:cubicBezTo>
                      <a:pt x="36" y="55"/>
                      <a:pt x="36" y="55"/>
                      <a:pt x="36" y="55"/>
                    </a:cubicBezTo>
                    <a:cubicBezTo>
                      <a:pt x="35" y="54"/>
                      <a:pt x="33" y="53"/>
                      <a:pt x="31" y="53"/>
                    </a:cubicBezTo>
                    <a:cubicBezTo>
                      <a:pt x="31" y="53"/>
                      <a:pt x="31" y="53"/>
                      <a:pt x="31" y="53"/>
                    </a:cubicBezTo>
                    <a:cubicBezTo>
                      <a:pt x="31" y="53"/>
                      <a:pt x="31" y="53"/>
                      <a:pt x="31" y="53"/>
                    </a:cubicBezTo>
                    <a:cubicBezTo>
                      <a:pt x="29" y="53"/>
                      <a:pt x="29" y="52"/>
                      <a:pt x="29" y="52"/>
                    </a:cubicBezTo>
                    <a:cubicBezTo>
                      <a:pt x="28" y="51"/>
                      <a:pt x="28" y="51"/>
                      <a:pt x="29" y="50"/>
                    </a:cubicBezTo>
                    <a:cubicBezTo>
                      <a:pt x="29" y="49"/>
                      <a:pt x="31" y="48"/>
                      <a:pt x="32" y="48"/>
                    </a:cubicBezTo>
                    <a:cubicBezTo>
                      <a:pt x="33" y="48"/>
                      <a:pt x="34" y="48"/>
                      <a:pt x="35" y="49"/>
                    </a:cubicBezTo>
                    <a:cubicBezTo>
                      <a:pt x="37" y="50"/>
                      <a:pt x="39" y="49"/>
                      <a:pt x="41" y="49"/>
                    </a:cubicBezTo>
                    <a:cubicBezTo>
                      <a:pt x="41" y="48"/>
                      <a:pt x="42" y="48"/>
                      <a:pt x="43" y="48"/>
                    </a:cubicBezTo>
                    <a:cubicBezTo>
                      <a:pt x="43" y="48"/>
                      <a:pt x="43" y="47"/>
                      <a:pt x="43" y="45"/>
                    </a:cubicBezTo>
                    <a:cubicBezTo>
                      <a:pt x="43" y="44"/>
                      <a:pt x="43" y="41"/>
                      <a:pt x="39" y="40"/>
                    </a:cubicBezTo>
                    <a:cubicBezTo>
                      <a:pt x="38" y="40"/>
                      <a:pt x="38" y="40"/>
                      <a:pt x="37" y="40"/>
                    </a:cubicBezTo>
                    <a:cubicBezTo>
                      <a:pt x="36" y="40"/>
                      <a:pt x="35" y="41"/>
                      <a:pt x="34" y="41"/>
                    </a:cubicBezTo>
                    <a:cubicBezTo>
                      <a:pt x="34" y="42"/>
                      <a:pt x="33" y="42"/>
                      <a:pt x="32" y="42"/>
                    </a:cubicBezTo>
                    <a:cubicBezTo>
                      <a:pt x="31" y="42"/>
                      <a:pt x="30" y="42"/>
                      <a:pt x="29" y="41"/>
                    </a:cubicBezTo>
                    <a:cubicBezTo>
                      <a:pt x="28" y="40"/>
                      <a:pt x="28" y="39"/>
                      <a:pt x="28" y="37"/>
                    </a:cubicBezTo>
                    <a:cubicBezTo>
                      <a:pt x="28" y="36"/>
                      <a:pt x="29" y="36"/>
                      <a:pt x="30" y="35"/>
                    </a:cubicBezTo>
                    <a:cubicBezTo>
                      <a:pt x="32" y="35"/>
                      <a:pt x="33" y="35"/>
                      <a:pt x="33" y="34"/>
                    </a:cubicBezTo>
                    <a:cubicBezTo>
                      <a:pt x="33" y="32"/>
                      <a:pt x="30" y="29"/>
                      <a:pt x="27" y="26"/>
                    </a:cubicBezTo>
                    <a:cubicBezTo>
                      <a:pt x="26" y="25"/>
                      <a:pt x="25" y="23"/>
                      <a:pt x="24" y="22"/>
                    </a:cubicBezTo>
                    <a:cubicBezTo>
                      <a:pt x="22" y="20"/>
                      <a:pt x="23" y="19"/>
                      <a:pt x="23" y="18"/>
                    </a:cubicBezTo>
                    <a:cubicBezTo>
                      <a:pt x="24" y="16"/>
                      <a:pt x="25" y="16"/>
                      <a:pt x="27" y="16"/>
                    </a:cubicBezTo>
                    <a:cubicBezTo>
                      <a:pt x="29" y="16"/>
                      <a:pt x="30" y="16"/>
                      <a:pt x="31" y="18"/>
                    </a:cubicBezTo>
                    <a:cubicBezTo>
                      <a:pt x="32" y="19"/>
                      <a:pt x="34" y="19"/>
                      <a:pt x="35" y="19"/>
                    </a:cubicBezTo>
                    <a:cubicBezTo>
                      <a:pt x="36" y="19"/>
                      <a:pt x="38" y="19"/>
                      <a:pt x="39" y="18"/>
                    </a:cubicBezTo>
                    <a:cubicBezTo>
                      <a:pt x="39" y="18"/>
                      <a:pt x="39" y="18"/>
                      <a:pt x="39" y="16"/>
                    </a:cubicBezTo>
                    <a:cubicBezTo>
                      <a:pt x="38" y="15"/>
                      <a:pt x="37" y="11"/>
                      <a:pt x="41" y="10"/>
                    </a:cubicBezTo>
                    <a:cubicBezTo>
                      <a:pt x="42" y="9"/>
                      <a:pt x="43" y="9"/>
                      <a:pt x="44" y="9"/>
                    </a:cubicBezTo>
                    <a:cubicBezTo>
                      <a:pt x="46" y="9"/>
                      <a:pt x="47" y="10"/>
                      <a:pt x="48" y="11"/>
                    </a:cubicBezTo>
                    <a:cubicBezTo>
                      <a:pt x="48" y="12"/>
                      <a:pt x="48" y="12"/>
                      <a:pt x="49" y="12"/>
                    </a:cubicBezTo>
                    <a:cubicBezTo>
                      <a:pt x="49" y="12"/>
                      <a:pt x="49" y="12"/>
                      <a:pt x="50" y="11"/>
                    </a:cubicBezTo>
                    <a:cubicBezTo>
                      <a:pt x="51" y="10"/>
                      <a:pt x="53" y="8"/>
                      <a:pt x="57" y="8"/>
                    </a:cubicBezTo>
                    <a:cubicBezTo>
                      <a:pt x="60" y="8"/>
                      <a:pt x="62" y="9"/>
                      <a:pt x="64" y="11"/>
                    </a:cubicBezTo>
                    <a:cubicBezTo>
                      <a:pt x="64" y="11"/>
                      <a:pt x="64" y="11"/>
                      <a:pt x="64" y="11"/>
                    </a:cubicBezTo>
                    <a:cubicBezTo>
                      <a:pt x="65" y="10"/>
                      <a:pt x="66" y="9"/>
                      <a:pt x="66" y="9"/>
                    </a:cubicBezTo>
                    <a:cubicBezTo>
                      <a:pt x="66" y="7"/>
                      <a:pt x="67" y="7"/>
                      <a:pt x="68" y="6"/>
                    </a:cubicBezTo>
                    <a:cubicBezTo>
                      <a:pt x="69" y="5"/>
                      <a:pt x="69" y="4"/>
                      <a:pt x="69" y="3"/>
                    </a:cubicBezTo>
                    <a:cubicBezTo>
                      <a:pt x="69" y="3"/>
                      <a:pt x="69" y="2"/>
                      <a:pt x="69" y="2"/>
                    </a:cubicBezTo>
                    <a:cubicBezTo>
                      <a:pt x="69" y="1"/>
                      <a:pt x="69" y="1"/>
                      <a:pt x="69" y="1"/>
                    </a:cubicBezTo>
                    <a:cubicBezTo>
                      <a:pt x="69" y="0"/>
                      <a:pt x="69" y="0"/>
                      <a:pt x="69" y="0"/>
                    </a:cubicBezTo>
                    <a:cubicBezTo>
                      <a:pt x="68" y="0"/>
                      <a:pt x="68" y="0"/>
                      <a:pt x="68" y="0"/>
                    </a:cubicBezTo>
                    <a:cubicBezTo>
                      <a:pt x="68" y="0"/>
                      <a:pt x="68" y="0"/>
                      <a:pt x="67" y="0"/>
                    </a:cubicBezTo>
                    <a:cubicBezTo>
                      <a:pt x="67" y="0"/>
                      <a:pt x="67" y="0"/>
                      <a:pt x="67" y="0"/>
                    </a:cubicBezTo>
                    <a:cubicBezTo>
                      <a:pt x="66" y="1"/>
                      <a:pt x="66" y="1"/>
                      <a:pt x="66" y="1"/>
                    </a:cubicBezTo>
                    <a:cubicBezTo>
                      <a:pt x="66" y="1"/>
                      <a:pt x="66" y="1"/>
                      <a:pt x="66" y="1"/>
                    </a:cubicBezTo>
                    <a:cubicBezTo>
                      <a:pt x="65" y="1"/>
                      <a:pt x="65" y="1"/>
                      <a:pt x="65" y="1"/>
                    </a:cubicBezTo>
                    <a:cubicBezTo>
                      <a:pt x="65" y="1"/>
                      <a:pt x="65" y="1"/>
                      <a:pt x="65" y="1"/>
                    </a:cubicBezTo>
                    <a:cubicBezTo>
                      <a:pt x="65" y="2"/>
                      <a:pt x="65" y="3"/>
                      <a:pt x="65" y="3"/>
                    </a:cubicBezTo>
                    <a:cubicBezTo>
                      <a:pt x="64" y="4"/>
                      <a:pt x="62" y="5"/>
                      <a:pt x="60" y="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6" name="Freeform 290">
                <a:extLst>
                  <a:ext uri="{FF2B5EF4-FFF2-40B4-BE49-F238E27FC236}">
                    <a16:creationId xmlns:a16="http://schemas.microsoft.com/office/drawing/2014/main" id="{C55ABCA3-1C81-4839-A596-71CFD8692610}"/>
                  </a:ext>
                </a:extLst>
              </p:cNvPr>
              <p:cNvSpPr>
                <a:spLocks/>
              </p:cNvSpPr>
              <p:nvPr/>
            </p:nvSpPr>
            <p:spPr bwMode="auto">
              <a:xfrm>
                <a:off x="6607897" y="3485630"/>
                <a:ext cx="70384" cy="46423"/>
              </a:xfrm>
              <a:custGeom>
                <a:avLst/>
                <a:gdLst>
                  <a:gd name="T0" fmla="*/ 20 w 28"/>
                  <a:gd name="T1" fmla="*/ 1 h 19"/>
                  <a:gd name="T2" fmla="*/ 20 w 28"/>
                  <a:gd name="T3" fmla="*/ 0 h 19"/>
                  <a:gd name="T4" fmla="*/ 20 w 28"/>
                  <a:gd name="T5" fmla="*/ 0 h 19"/>
                  <a:gd name="T6" fmla="*/ 20 w 28"/>
                  <a:gd name="T7" fmla="*/ 0 h 19"/>
                  <a:gd name="T8" fmla="*/ 20 w 28"/>
                  <a:gd name="T9" fmla="*/ 0 h 19"/>
                  <a:gd name="T10" fmla="*/ 2 w 28"/>
                  <a:gd name="T11" fmla="*/ 3 h 19"/>
                  <a:gd name="T12" fmla="*/ 1 w 28"/>
                  <a:gd name="T13" fmla="*/ 3 h 19"/>
                  <a:gd name="T14" fmla="*/ 1 w 28"/>
                  <a:gd name="T15" fmla="*/ 3 h 19"/>
                  <a:gd name="T16" fmla="*/ 1 w 28"/>
                  <a:gd name="T17" fmla="*/ 6 h 19"/>
                  <a:gd name="T18" fmla="*/ 1 w 28"/>
                  <a:gd name="T19" fmla="*/ 6 h 19"/>
                  <a:gd name="T20" fmla="*/ 0 w 28"/>
                  <a:gd name="T21" fmla="*/ 8 h 19"/>
                  <a:gd name="T22" fmla="*/ 0 w 28"/>
                  <a:gd name="T23" fmla="*/ 9 h 19"/>
                  <a:gd name="T24" fmla="*/ 0 w 28"/>
                  <a:gd name="T25" fmla="*/ 11 h 19"/>
                  <a:gd name="T26" fmla="*/ 0 w 28"/>
                  <a:gd name="T27" fmla="*/ 11 h 19"/>
                  <a:gd name="T28" fmla="*/ 0 w 28"/>
                  <a:gd name="T29" fmla="*/ 13 h 19"/>
                  <a:gd name="T30" fmla="*/ 1 w 28"/>
                  <a:gd name="T31" fmla="*/ 15 h 19"/>
                  <a:gd name="T32" fmla="*/ 2 w 28"/>
                  <a:gd name="T33" fmla="*/ 15 h 19"/>
                  <a:gd name="T34" fmla="*/ 2 w 28"/>
                  <a:gd name="T35" fmla="*/ 16 h 19"/>
                  <a:gd name="T36" fmla="*/ 3 w 28"/>
                  <a:gd name="T37" fmla="*/ 17 h 19"/>
                  <a:gd name="T38" fmla="*/ 4 w 28"/>
                  <a:gd name="T39" fmla="*/ 18 h 19"/>
                  <a:gd name="T40" fmla="*/ 5 w 28"/>
                  <a:gd name="T41" fmla="*/ 19 h 19"/>
                  <a:gd name="T42" fmla="*/ 6 w 28"/>
                  <a:gd name="T43" fmla="*/ 19 h 19"/>
                  <a:gd name="T44" fmla="*/ 7 w 28"/>
                  <a:gd name="T45" fmla="*/ 19 h 19"/>
                  <a:gd name="T46" fmla="*/ 7 w 28"/>
                  <a:gd name="T47" fmla="*/ 19 h 19"/>
                  <a:gd name="T48" fmla="*/ 7 w 28"/>
                  <a:gd name="T49" fmla="*/ 19 h 19"/>
                  <a:gd name="T50" fmla="*/ 9 w 28"/>
                  <a:gd name="T51" fmla="*/ 19 h 19"/>
                  <a:gd name="T52" fmla="*/ 9 w 28"/>
                  <a:gd name="T53" fmla="*/ 19 h 19"/>
                  <a:gd name="T54" fmla="*/ 10 w 28"/>
                  <a:gd name="T55" fmla="*/ 19 h 19"/>
                  <a:gd name="T56" fmla="*/ 11 w 28"/>
                  <a:gd name="T57" fmla="*/ 19 h 19"/>
                  <a:gd name="T58" fmla="*/ 12 w 28"/>
                  <a:gd name="T59" fmla="*/ 19 h 19"/>
                  <a:gd name="T60" fmla="*/ 13 w 28"/>
                  <a:gd name="T61" fmla="*/ 19 h 19"/>
                  <a:gd name="T62" fmla="*/ 16 w 28"/>
                  <a:gd name="T63" fmla="*/ 17 h 19"/>
                  <a:gd name="T64" fmla="*/ 18 w 28"/>
                  <a:gd name="T65" fmla="*/ 15 h 19"/>
                  <a:gd name="T66" fmla="*/ 19 w 28"/>
                  <a:gd name="T67" fmla="*/ 15 h 19"/>
                  <a:gd name="T68" fmla="*/ 28 w 28"/>
                  <a:gd name="T69" fmla="*/ 11 h 19"/>
                  <a:gd name="T70" fmla="*/ 28 w 28"/>
                  <a:gd name="T71" fmla="*/ 10 h 19"/>
                  <a:gd name="T72" fmla="*/ 26 w 28"/>
                  <a:gd name="T73" fmla="*/ 8 h 19"/>
                  <a:gd name="T74" fmla="*/ 21 w 28"/>
                  <a:gd name="T75" fmla="*/ 2 h 19"/>
                  <a:gd name="T76" fmla="*/ 20 w 28"/>
                  <a:gd name="T7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19">
                    <a:moveTo>
                      <a:pt x="20" y="1"/>
                    </a:moveTo>
                    <a:cubicBezTo>
                      <a:pt x="20" y="1"/>
                      <a:pt x="20" y="1"/>
                      <a:pt x="20" y="0"/>
                    </a:cubicBezTo>
                    <a:cubicBezTo>
                      <a:pt x="20" y="0"/>
                      <a:pt x="20" y="0"/>
                      <a:pt x="20" y="0"/>
                    </a:cubicBezTo>
                    <a:cubicBezTo>
                      <a:pt x="20" y="0"/>
                      <a:pt x="20" y="0"/>
                      <a:pt x="20" y="0"/>
                    </a:cubicBezTo>
                    <a:cubicBezTo>
                      <a:pt x="20" y="0"/>
                      <a:pt x="20" y="0"/>
                      <a:pt x="20" y="0"/>
                    </a:cubicBezTo>
                    <a:cubicBezTo>
                      <a:pt x="12" y="1"/>
                      <a:pt x="2" y="3"/>
                      <a:pt x="2" y="3"/>
                    </a:cubicBezTo>
                    <a:cubicBezTo>
                      <a:pt x="1" y="3"/>
                      <a:pt x="1" y="3"/>
                      <a:pt x="1" y="3"/>
                    </a:cubicBezTo>
                    <a:cubicBezTo>
                      <a:pt x="1" y="3"/>
                      <a:pt x="1" y="3"/>
                      <a:pt x="1" y="3"/>
                    </a:cubicBezTo>
                    <a:cubicBezTo>
                      <a:pt x="1" y="4"/>
                      <a:pt x="1" y="5"/>
                      <a:pt x="1" y="6"/>
                    </a:cubicBezTo>
                    <a:cubicBezTo>
                      <a:pt x="1" y="6"/>
                      <a:pt x="1" y="6"/>
                      <a:pt x="1" y="6"/>
                    </a:cubicBezTo>
                    <a:cubicBezTo>
                      <a:pt x="1" y="7"/>
                      <a:pt x="0" y="8"/>
                      <a:pt x="0" y="8"/>
                    </a:cubicBezTo>
                    <a:cubicBezTo>
                      <a:pt x="0" y="8"/>
                      <a:pt x="0" y="9"/>
                      <a:pt x="0" y="9"/>
                    </a:cubicBezTo>
                    <a:cubicBezTo>
                      <a:pt x="0" y="9"/>
                      <a:pt x="0" y="10"/>
                      <a:pt x="0" y="11"/>
                    </a:cubicBezTo>
                    <a:cubicBezTo>
                      <a:pt x="0" y="11"/>
                      <a:pt x="0" y="11"/>
                      <a:pt x="0" y="11"/>
                    </a:cubicBezTo>
                    <a:cubicBezTo>
                      <a:pt x="0" y="12"/>
                      <a:pt x="0" y="13"/>
                      <a:pt x="0" y="13"/>
                    </a:cubicBezTo>
                    <a:cubicBezTo>
                      <a:pt x="1" y="14"/>
                      <a:pt x="1" y="14"/>
                      <a:pt x="1" y="15"/>
                    </a:cubicBezTo>
                    <a:cubicBezTo>
                      <a:pt x="1" y="15"/>
                      <a:pt x="1" y="15"/>
                      <a:pt x="2" y="15"/>
                    </a:cubicBezTo>
                    <a:cubicBezTo>
                      <a:pt x="2" y="15"/>
                      <a:pt x="2" y="16"/>
                      <a:pt x="2" y="16"/>
                    </a:cubicBezTo>
                    <a:cubicBezTo>
                      <a:pt x="3" y="16"/>
                      <a:pt x="3" y="16"/>
                      <a:pt x="3" y="17"/>
                    </a:cubicBezTo>
                    <a:cubicBezTo>
                      <a:pt x="3" y="17"/>
                      <a:pt x="4" y="17"/>
                      <a:pt x="4" y="18"/>
                    </a:cubicBezTo>
                    <a:cubicBezTo>
                      <a:pt x="5" y="18"/>
                      <a:pt x="5" y="18"/>
                      <a:pt x="5" y="19"/>
                    </a:cubicBezTo>
                    <a:cubicBezTo>
                      <a:pt x="6" y="19"/>
                      <a:pt x="6" y="19"/>
                      <a:pt x="6" y="19"/>
                    </a:cubicBezTo>
                    <a:cubicBezTo>
                      <a:pt x="6" y="19"/>
                      <a:pt x="7" y="19"/>
                      <a:pt x="7" y="19"/>
                    </a:cubicBezTo>
                    <a:cubicBezTo>
                      <a:pt x="7" y="19"/>
                      <a:pt x="7" y="19"/>
                      <a:pt x="7" y="19"/>
                    </a:cubicBezTo>
                    <a:cubicBezTo>
                      <a:pt x="7" y="19"/>
                      <a:pt x="7" y="19"/>
                      <a:pt x="7" y="19"/>
                    </a:cubicBezTo>
                    <a:cubicBezTo>
                      <a:pt x="8" y="19"/>
                      <a:pt x="8" y="19"/>
                      <a:pt x="9" y="19"/>
                    </a:cubicBezTo>
                    <a:cubicBezTo>
                      <a:pt x="9" y="19"/>
                      <a:pt x="9" y="19"/>
                      <a:pt x="9" y="19"/>
                    </a:cubicBezTo>
                    <a:cubicBezTo>
                      <a:pt x="9" y="19"/>
                      <a:pt x="10" y="19"/>
                      <a:pt x="10" y="19"/>
                    </a:cubicBezTo>
                    <a:cubicBezTo>
                      <a:pt x="11" y="19"/>
                      <a:pt x="11" y="19"/>
                      <a:pt x="11" y="19"/>
                    </a:cubicBezTo>
                    <a:cubicBezTo>
                      <a:pt x="12" y="19"/>
                      <a:pt x="12" y="19"/>
                      <a:pt x="12" y="19"/>
                    </a:cubicBezTo>
                    <a:cubicBezTo>
                      <a:pt x="12" y="19"/>
                      <a:pt x="13" y="19"/>
                      <a:pt x="13" y="19"/>
                    </a:cubicBezTo>
                    <a:cubicBezTo>
                      <a:pt x="14" y="18"/>
                      <a:pt x="15" y="17"/>
                      <a:pt x="16" y="17"/>
                    </a:cubicBezTo>
                    <a:cubicBezTo>
                      <a:pt x="17" y="16"/>
                      <a:pt x="17" y="15"/>
                      <a:pt x="18" y="15"/>
                    </a:cubicBezTo>
                    <a:cubicBezTo>
                      <a:pt x="19" y="15"/>
                      <a:pt x="19" y="15"/>
                      <a:pt x="19" y="15"/>
                    </a:cubicBezTo>
                    <a:cubicBezTo>
                      <a:pt x="21" y="15"/>
                      <a:pt x="28" y="12"/>
                      <a:pt x="28" y="11"/>
                    </a:cubicBezTo>
                    <a:cubicBezTo>
                      <a:pt x="28" y="11"/>
                      <a:pt x="28" y="10"/>
                      <a:pt x="28" y="10"/>
                    </a:cubicBezTo>
                    <a:cubicBezTo>
                      <a:pt x="27" y="10"/>
                      <a:pt x="26" y="9"/>
                      <a:pt x="26" y="8"/>
                    </a:cubicBezTo>
                    <a:cubicBezTo>
                      <a:pt x="26" y="8"/>
                      <a:pt x="25" y="6"/>
                      <a:pt x="21" y="2"/>
                    </a:cubicBezTo>
                    <a:lnTo>
                      <a:pt x="20" y="1"/>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7" name="Freeform 291">
                <a:extLst>
                  <a:ext uri="{FF2B5EF4-FFF2-40B4-BE49-F238E27FC236}">
                    <a16:creationId xmlns:a16="http://schemas.microsoft.com/office/drawing/2014/main" id="{EA786C9E-382C-4DA3-A77A-590071F3054A}"/>
                  </a:ext>
                </a:extLst>
              </p:cNvPr>
              <p:cNvSpPr>
                <a:spLocks/>
              </p:cNvSpPr>
              <p:nvPr/>
            </p:nvSpPr>
            <p:spPr bwMode="auto">
              <a:xfrm>
                <a:off x="5883098" y="4327984"/>
                <a:ext cx="226124" cy="155742"/>
              </a:xfrm>
              <a:custGeom>
                <a:avLst/>
                <a:gdLst>
                  <a:gd name="T0" fmla="*/ 78 w 90"/>
                  <a:gd name="T1" fmla="*/ 41 h 63"/>
                  <a:gd name="T2" fmla="*/ 89 w 90"/>
                  <a:gd name="T3" fmla="*/ 38 h 63"/>
                  <a:gd name="T4" fmla="*/ 89 w 90"/>
                  <a:gd name="T5" fmla="*/ 37 h 63"/>
                  <a:gd name="T6" fmla="*/ 90 w 90"/>
                  <a:gd name="T7" fmla="*/ 37 h 63"/>
                  <a:gd name="T8" fmla="*/ 90 w 90"/>
                  <a:gd name="T9" fmla="*/ 36 h 63"/>
                  <a:gd name="T10" fmla="*/ 89 w 90"/>
                  <a:gd name="T11" fmla="*/ 36 h 63"/>
                  <a:gd name="T12" fmla="*/ 88 w 90"/>
                  <a:gd name="T13" fmla="*/ 35 h 63"/>
                  <a:gd name="T14" fmla="*/ 87 w 90"/>
                  <a:gd name="T15" fmla="*/ 35 h 63"/>
                  <a:gd name="T16" fmla="*/ 86 w 90"/>
                  <a:gd name="T17" fmla="*/ 34 h 63"/>
                  <a:gd name="T18" fmla="*/ 85 w 90"/>
                  <a:gd name="T19" fmla="*/ 34 h 63"/>
                  <a:gd name="T20" fmla="*/ 84 w 90"/>
                  <a:gd name="T21" fmla="*/ 28 h 63"/>
                  <a:gd name="T22" fmla="*/ 79 w 90"/>
                  <a:gd name="T23" fmla="*/ 29 h 63"/>
                  <a:gd name="T24" fmla="*/ 75 w 90"/>
                  <a:gd name="T25" fmla="*/ 25 h 63"/>
                  <a:gd name="T26" fmla="*/ 68 w 90"/>
                  <a:gd name="T27" fmla="*/ 15 h 63"/>
                  <a:gd name="T28" fmla="*/ 65 w 90"/>
                  <a:gd name="T29" fmla="*/ 10 h 63"/>
                  <a:gd name="T30" fmla="*/ 63 w 90"/>
                  <a:gd name="T31" fmla="*/ 8 h 63"/>
                  <a:gd name="T32" fmla="*/ 63 w 90"/>
                  <a:gd name="T33" fmla="*/ 7 h 63"/>
                  <a:gd name="T34" fmla="*/ 63 w 90"/>
                  <a:gd name="T35" fmla="*/ 7 h 63"/>
                  <a:gd name="T36" fmla="*/ 63 w 90"/>
                  <a:gd name="T37" fmla="*/ 6 h 63"/>
                  <a:gd name="T38" fmla="*/ 63 w 90"/>
                  <a:gd name="T39" fmla="*/ 6 h 63"/>
                  <a:gd name="T40" fmla="*/ 63 w 90"/>
                  <a:gd name="T41" fmla="*/ 5 h 63"/>
                  <a:gd name="T42" fmla="*/ 63 w 90"/>
                  <a:gd name="T43" fmla="*/ 3 h 63"/>
                  <a:gd name="T44" fmla="*/ 63 w 90"/>
                  <a:gd name="T45" fmla="*/ 2 h 63"/>
                  <a:gd name="T46" fmla="*/ 61 w 90"/>
                  <a:gd name="T47" fmla="*/ 2 h 63"/>
                  <a:gd name="T48" fmla="*/ 59 w 90"/>
                  <a:gd name="T49" fmla="*/ 2 h 63"/>
                  <a:gd name="T50" fmla="*/ 57 w 90"/>
                  <a:gd name="T51" fmla="*/ 1 h 63"/>
                  <a:gd name="T52" fmla="*/ 56 w 90"/>
                  <a:gd name="T53" fmla="*/ 0 h 63"/>
                  <a:gd name="T54" fmla="*/ 51 w 90"/>
                  <a:gd name="T55" fmla="*/ 3 h 63"/>
                  <a:gd name="T56" fmla="*/ 42 w 90"/>
                  <a:gd name="T57" fmla="*/ 7 h 63"/>
                  <a:gd name="T58" fmla="*/ 40 w 90"/>
                  <a:gd name="T59" fmla="*/ 9 h 63"/>
                  <a:gd name="T60" fmla="*/ 34 w 90"/>
                  <a:gd name="T61" fmla="*/ 11 h 63"/>
                  <a:gd name="T62" fmla="*/ 30 w 90"/>
                  <a:gd name="T63" fmla="*/ 13 h 63"/>
                  <a:gd name="T64" fmla="*/ 25 w 90"/>
                  <a:gd name="T65" fmla="*/ 18 h 63"/>
                  <a:gd name="T66" fmla="*/ 18 w 90"/>
                  <a:gd name="T67" fmla="*/ 19 h 63"/>
                  <a:gd name="T68" fmla="*/ 15 w 90"/>
                  <a:gd name="T69" fmla="*/ 26 h 63"/>
                  <a:gd name="T70" fmla="*/ 14 w 90"/>
                  <a:gd name="T71" fmla="*/ 26 h 63"/>
                  <a:gd name="T72" fmla="*/ 3 w 90"/>
                  <a:gd name="T73" fmla="*/ 38 h 63"/>
                  <a:gd name="T74" fmla="*/ 2 w 90"/>
                  <a:gd name="T75" fmla="*/ 40 h 63"/>
                  <a:gd name="T76" fmla="*/ 2 w 90"/>
                  <a:gd name="T77" fmla="*/ 46 h 63"/>
                  <a:gd name="T78" fmla="*/ 1 w 90"/>
                  <a:gd name="T79" fmla="*/ 48 h 63"/>
                  <a:gd name="T80" fmla="*/ 0 w 90"/>
                  <a:gd name="T81" fmla="*/ 50 h 63"/>
                  <a:gd name="T82" fmla="*/ 0 w 90"/>
                  <a:gd name="T83" fmla="*/ 52 h 63"/>
                  <a:gd name="T84" fmla="*/ 4 w 90"/>
                  <a:gd name="T85" fmla="*/ 55 h 63"/>
                  <a:gd name="T86" fmla="*/ 5 w 90"/>
                  <a:gd name="T87" fmla="*/ 57 h 63"/>
                  <a:gd name="T88" fmla="*/ 22 w 90"/>
                  <a:gd name="T89" fmla="*/ 57 h 63"/>
                  <a:gd name="T90" fmla="*/ 28 w 90"/>
                  <a:gd name="T91" fmla="*/ 59 h 63"/>
                  <a:gd name="T92" fmla="*/ 29 w 90"/>
                  <a:gd name="T93" fmla="*/ 59 h 63"/>
                  <a:gd name="T94" fmla="*/ 29 w 90"/>
                  <a:gd name="T95" fmla="*/ 60 h 63"/>
                  <a:gd name="T96" fmla="*/ 29 w 90"/>
                  <a:gd name="T97" fmla="*/ 54 h 63"/>
                  <a:gd name="T98" fmla="*/ 39 w 90"/>
                  <a:gd name="T99" fmla="*/ 45 h 63"/>
                  <a:gd name="T100" fmla="*/ 43 w 90"/>
                  <a:gd name="T101" fmla="*/ 45 h 63"/>
                  <a:gd name="T102" fmla="*/ 58 w 90"/>
                  <a:gd name="T103" fmla="*/ 46 h 63"/>
                  <a:gd name="T104" fmla="*/ 59 w 90"/>
                  <a:gd name="T105" fmla="*/ 45 h 63"/>
                  <a:gd name="T106" fmla="*/ 59 w 90"/>
                  <a:gd name="T107" fmla="*/ 44 h 63"/>
                  <a:gd name="T108" fmla="*/ 60 w 90"/>
                  <a:gd name="T109" fmla="*/ 44 h 63"/>
                  <a:gd name="T110" fmla="*/ 60 w 90"/>
                  <a:gd name="T111" fmla="*/ 44 h 63"/>
                  <a:gd name="T112" fmla="*/ 61 w 90"/>
                  <a:gd name="T113" fmla="*/ 44 h 63"/>
                  <a:gd name="T114" fmla="*/ 66 w 90"/>
                  <a:gd name="T115" fmla="*/ 45 h 63"/>
                  <a:gd name="T116" fmla="*/ 68 w 90"/>
                  <a:gd name="T117" fmla="*/ 45 h 63"/>
                  <a:gd name="T118" fmla="*/ 70 w 90"/>
                  <a:gd name="T119" fmla="*/ 45 h 63"/>
                  <a:gd name="T120" fmla="*/ 72 w 90"/>
                  <a:gd name="T121" fmla="*/ 45 h 63"/>
                  <a:gd name="T122" fmla="*/ 74 w 90"/>
                  <a:gd name="T123"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 h="63">
                    <a:moveTo>
                      <a:pt x="74" y="43"/>
                    </a:moveTo>
                    <a:cubicBezTo>
                      <a:pt x="75" y="42"/>
                      <a:pt x="77" y="41"/>
                      <a:pt x="78" y="41"/>
                    </a:cubicBezTo>
                    <a:cubicBezTo>
                      <a:pt x="82" y="41"/>
                      <a:pt x="86" y="40"/>
                      <a:pt x="87" y="39"/>
                    </a:cubicBezTo>
                    <a:cubicBezTo>
                      <a:pt x="87" y="39"/>
                      <a:pt x="88" y="38"/>
                      <a:pt x="89" y="38"/>
                    </a:cubicBezTo>
                    <a:cubicBezTo>
                      <a:pt x="89" y="38"/>
                      <a:pt x="89" y="37"/>
                      <a:pt x="89" y="37"/>
                    </a:cubicBezTo>
                    <a:cubicBezTo>
                      <a:pt x="89" y="37"/>
                      <a:pt x="89" y="37"/>
                      <a:pt x="89" y="37"/>
                    </a:cubicBezTo>
                    <a:cubicBezTo>
                      <a:pt x="89" y="37"/>
                      <a:pt x="89" y="37"/>
                      <a:pt x="90" y="37"/>
                    </a:cubicBezTo>
                    <a:cubicBezTo>
                      <a:pt x="90" y="37"/>
                      <a:pt x="90" y="37"/>
                      <a:pt x="90" y="37"/>
                    </a:cubicBezTo>
                    <a:cubicBezTo>
                      <a:pt x="90" y="37"/>
                      <a:pt x="90" y="37"/>
                      <a:pt x="90" y="36"/>
                    </a:cubicBezTo>
                    <a:cubicBezTo>
                      <a:pt x="90" y="36"/>
                      <a:pt x="90" y="36"/>
                      <a:pt x="90" y="36"/>
                    </a:cubicBezTo>
                    <a:cubicBezTo>
                      <a:pt x="90" y="36"/>
                      <a:pt x="90" y="36"/>
                      <a:pt x="90" y="36"/>
                    </a:cubicBezTo>
                    <a:cubicBezTo>
                      <a:pt x="89" y="36"/>
                      <a:pt x="89" y="36"/>
                      <a:pt x="89" y="36"/>
                    </a:cubicBezTo>
                    <a:cubicBezTo>
                      <a:pt x="89" y="35"/>
                      <a:pt x="89" y="35"/>
                      <a:pt x="89" y="35"/>
                    </a:cubicBezTo>
                    <a:cubicBezTo>
                      <a:pt x="88" y="35"/>
                      <a:pt x="88" y="35"/>
                      <a:pt x="88" y="35"/>
                    </a:cubicBezTo>
                    <a:cubicBezTo>
                      <a:pt x="88" y="35"/>
                      <a:pt x="88" y="35"/>
                      <a:pt x="87" y="35"/>
                    </a:cubicBezTo>
                    <a:cubicBezTo>
                      <a:pt x="87" y="35"/>
                      <a:pt x="87" y="35"/>
                      <a:pt x="87" y="35"/>
                    </a:cubicBezTo>
                    <a:cubicBezTo>
                      <a:pt x="87" y="35"/>
                      <a:pt x="87" y="34"/>
                      <a:pt x="87" y="34"/>
                    </a:cubicBezTo>
                    <a:cubicBezTo>
                      <a:pt x="86" y="34"/>
                      <a:pt x="86" y="34"/>
                      <a:pt x="86" y="34"/>
                    </a:cubicBezTo>
                    <a:cubicBezTo>
                      <a:pt x="86" y="34"/>
                      <a:pt x="86" y="34"/>
                      <a:pt x="86" y="34"/>
                    </a:cubicBezTo>
                    <a:cubicBezTo>
                      <a:pt x="85" y="34"/>
                      <a:pt x="85" y="34"/>
                      <a:pt x="85" y="34"/>
                    </a:cubicBezTo>
                    <a:cubicBezTo>
                      <a:pt x="84" y="33"/>
                      <a:pt x="84" y="32"/>
                      <a:pt x="84" y="30"/>
                    </a:cubicBezTo>
                    <a:cubicBezTo>
                      <a:pt x="84" y="29"/>
                      <a:pt x="84" y="29"/>
                      <a:pt x="84" y="28"/>
                    </a:cubicBezTo>
                    <a:cubicBezTo>
                      <a:pt x="84" y="28"/>
                      <a:pt x="84" y="28"/>
                      <a:pt x="84" y="28"/>
                    </a:cubicBezTo>
                    <a:cubicBezTo>
                      <a:pt x="82" y="29"/>
                      <a:pt x="80" y="29"/>
                      <a:pt x="79" y="29"/>
                    </a:cubicBezTo>
                    <a:cubicBezTo>
                      <a:pt x="78" y="28"/>
                      <a:pt x="77" y="27"/>
                      <a:pt x="76" y="26"/>
                    </a:cubicBezTo>
                    <a:cubicBezTo>
                      <a:pt x="76" y="26"/>
                      <a:pt x="75" y="25"/>
                      <a:pt x="75" y="25"/>
                    </a:cubicBezTo>
                    <a:cubicBezTo>
                      <a:pt x="72" y="25"/>
                      <a:pt x="72" y="21"/>
                      <a:pt x="72" y="20"/>
                    </a:cubicBezTo>
                    <a:cubicBezTo>
                      <a:pt x="72" y="18"/>
                      <a:pt x="69" y="16"/>
                      <a:pt x="68" y="15"/>
                    </a:cubicBezTo>
                    <a:cubicBezTo>
                      <a:pt x="67" y="14"/>
                      <a:pt x="67" y="14"/>
                      <a:pt x="67" y="14"/>
                    </a:cubicBezTo>
                    <a:cubicBezTo>
                      <a:pt x="66" y="13"/>
                      <a:pt x="65" y="12"/>
                      <a:pt x="65" y="10"/>
                    </a:cubicBezTo>
                    <a:cubicBezTo>
                      <a:pt x="64" y="9"/>
                      <a:pt x="64" y="8"/>
                      <a:pt x="63" y="8"/>
                    </a:cubicBezTo>
                    <a:cubicBezTo>
                      <a:pt x="63" y="8"/>
                      <a:pt x="63" y="8"/>
                      <a:pt x="63" y="8"/>
                    </a:cubicBezTo>
                    <a:cubicBezTo>
                      <a:pt x="63" y="8"/>
                      <a:pt x="63" y="8"/>
                      <a:pt x="63" y="8"/>
                    </a:cubicBezTo>
                    <a:cubicBezTo>
                      <a:pt x="63" y="8"/>
                      <a:pt x="63" y="8"/>
                      <a:pt x="63" y="7"/>
                    </a:cubicBezTo>
                    <a:cubicBezTo>
                      <a:pt x="63" y="7"/>
                      <a:pt x="63" y="7"/>
                      <a:pt x="63" y="7"/>
                    </a:cubicBezTo>
                    <a:cubicBezTo>
                      <a:pt x="63" y="7"/>
                      <a:pt x="63" y="7"/>
                      <a:pt x="63" y="7"/>
                    </a:cubicBezTo>
                    <a:cubicBezTo>
                      <a:pt x="63" y="7"/>
                      <a:pt x="63" y="7"/>
                      <a:pt x="63" y="7"/>
                    </a:cubicBezTo>
                    <a:cubicBezTo>
                      <a:pt x="63" y="7"/>
                      <a:pt x="63" y="7"/>
                      <a:pt x="63" y="6"/>
                    </a:cubicBezTo>
                    <a:cubicBezTo>
                      <a:pt x="63" y="6"/>
                      <a:pt x="63" y="6"/>
                      <a:pt x="63" y="6"/>
                    </a:cubicBezTo>
                    <a:cubicBezTo>
                      <a:pt x="63" y="6"/>
                      <a:pt x="63" y="6"/>
                      <a:pt x="63" y="6"/>
                    </a:cubicBezTo>
                    <a:cubicBezTo>
                      <a:pt x="63" y="6"/>
                      <a:pt x="63" y="5"/>
                      <a:pt x="63" y="5"/>
                    </a:cubicBezTo>
                    <a:cubicBezTo>
                      <a:pt x="63" y="5"/>
                      <a:pt x="63" y="5"/>
                      <a:pt x="63" y="5"/>
                    </a:cubicBezTo>
                    <a:cubicBezTo>
                      <a:pt x="63" y="4"/>
                      <a:pt x="63" y="4"/>
                      <a:pt x="63" y="4"/>
                    </a:cubicBezTo>
                    <a:cubicBezTo>
                      <a:pt x="63" y="4"/>
                      <a:pt x="63" y="3"/>
                      <a:pt x="63" y="3"/>
                    </a:cubicBezTo>
                    <a:cubicBezTo>
                      <a:pt x="63" y="3"/>
                      <a:pt x="63" y="3"/>
                      <a:pt x="63" y="2"/>
                    </a:cubicBezTo>
                    <a:cubicBezTo>
                      <a:pt x="63" y="2"/>
                      <a:pt x="63" y="2"/>
                      <a:pt x="63" y="2"/>
                    </a:cubicBezTo>
                    <a:cubicBezTo>
                      <a:pt x="63" y="2"/>
                      <a:pt x="62" y="2"/>
                      <a:pt x="62" y="2"/>
                    </a:cubicBezTo>
                    <a:cubicBezTo>
                      <a:pt x="62" y="2"/>
                      <a:pt x="61" y="2"/>
                      <a:pt x="61" y="2"/>
                    </a:cubicBezTo>
                    <a:cubicBezTo>
                      <a:pt x="61" y="2"/>
                      <a:pt x="60" y="2"/>
                      <a:pt x="60" y="2"/>
                    </a:cubicBezTo>
                    <a:cubicBezTo>
                      <a:pt x="59" y="2"/>
                      <a:pt x="59" y="2"/>
                      <a:pt x="59" y="2"/>
                    </a:cubicBezTo>
                    <a:cubicBezTo>
                      <a:pt x="58" y="2"/>
                      <a:pt x="58" y="1"/>
                      <a:pt x="58" y="1"/>
                    </a:cubicBezTo>
                    <a:cubicBezTo>
                      <a:pt x="58" y="1"/>
                      <a:pt x="57" y="1"/>
                      <a:pt x="57" y="1"/>
                    </a:cubicBezTo>
                    <a:cubicBezTo>
                      <a:pt x="57" y="1"/>
                      <a:pt x="56" y="1"/>
                      <a:pt x="56" y="1"/>
                    </a:cubicBezTo>
                    <a:cubicBezTo>
                      <a:pt x="56" y="0"/>
                      <a:pt x="56" y="0"/>
                      <a:pt x="56" y="0"/>
                    </a:cubicBezTo>
                    <a:cubicBezTo>
                      <a:pt x="55" y="0"/>
                      <a:pt x="55" y="0"/>
                      <a:pt x="55" y="0"/>
                    </a:cubicBezTo>
                    <a:cubicBezTo>
                      <a:pt x="54" y="1"/>
                      <a:pt x="53" y="2"/>
                      <a:pt x="51" y="3"/>
                    </a:cubicBezTo>
                    <a:cubicBezTo>
                      <a:pt x="51" y="3"/>
                      <a:pt x="50" y="4"/>
                      <a:pt x="49" y="4"/>
                    </a:cubicBezTo>
                    <a:cubicBezTo>
                      <a:pt x="47" y="6"/>
                      <a:pt x="44" y="7"/>
                      <a:pt x="42" y="7"/>
                    </a:cubicBezTo>
                    <a:cubicBezTo>
                      <a:pt x="41" y="7"/>
                      <a:pt x="40" y="7"/>
                      <a:pt x="40" y="8"/>
                    </a:cubicBezTo>
                    <a:cubicBezTo>
                      <a:pt x="40" y="8"/>
                      <a:pt x="40" y="8"/>
                      <a:pt x="40" y="9"/>
                    </a:cubicBezTo>
                    <a:cubicBezTo>
                      <a:pt x="40" y="9"/>
                      <a:pt x="39" y="10"/>
                      <a:pt x="39" y="10"/>
                    </a:cubicBezTo>
                    <a:cubicBezTo>
                      <a:pt x="38" y="11"/>
                      <a:pt x="36" y="11"/>
                      <a:pt x="34" y="11"/>
                    </a:cubicBezTo>
                    <a:cubicBezTo>
                      <a:pt x="34" y="11"/>
                      <a:pt x="33" y="10"/>
                      <a:pt x="32" y="10"/>
                    </a:cubicBezTo>
                    <a:cubicBezTo>
                      <a:pt x="32" y="10"/>
                      <a:pt x="31" y="10"/>
                      <a:pt x="30" y="13"/>
                    </a:cubicBezTo>
                    <a:cubicBezTo>
                      <a:pt x="30" y="15"/>
                      <a:pt x="28" y="16"/>
                      <a:pt x="27" y="16"/>
                    </a:cubicBezTo>
                    <a:cubicBezTo>
                      <a:pt x="26" y="16"/>
                      <a:pt x="25" y="17"/>
                      <a:pt x="25" y="18"/>
                    </a:cubicBezTo>
                    <a:cubicBezTo>
                      <a:pt x="25" y="21"/>
                      <a:pt x="23" y="21"/>
                      <a:pt x="23" y="21"/>
                    </a:cubicBezTo>
                    <a:cubicBezTo>
                      <a:pt x="21" y="21"/>
                      <a:pt x="19" y="20"/>
                      <a:pt x="18" y="19"/>
                    </a:cubicBezTo>
                    <a:cubicBezTo>
                      <a:pt x="17" y="18"/>
                      <a:pt x="17" y="18"/>
                      <a:pt x="17" y="18"/>
                    </a:cubicBezTo>
                    <a:cubicBezTo>
                      <a:pt x="16" y="18"/>
                      <a:pt x="15" y="22"/>
                      <a:pt x="15" y="26"/>
                    </a:cubicBezTo>
                    <a:cubicBezTo>
                      <a:pt x="15" y="26"/>
                      <a:pt x="15" y="26"/>
                      <a:pt x="15" y="26"/>
                    </a:cubicBezTo>
                    <a:cubicBezTo>
                      <a:pt x="14" y="26"/>
                      <a:pt x="14" y="26"/>
                      <a:pt x="14" y="26"/>
                    </a:cubicBezTo>
                    <a:cubicBezTo>
                      <a:pt x="14" y="27"/>
                      <a:pt x="12" y="29"/>
                      <a:pt x="11" y="33"/>
                    </a:cubicBezTo>
                    <a:cubicBezTo>
                      <a:pt x="9" y="37"/>
                      <a:pt x="5" y="37"/>
                      <a:pt x="3" y="38"/>
                    </a:cubicBezTo>
                    <a:cubicBezTo>
                      <a:pt x="2" y="38"/>
                      <a:pt x="2" y="38"/>
                      <a:pt x="1" y="38"/>
                    </a:cubicBezTo>
                    <a:cubicBezTo>
                      <a:pt x="1" y="38"/>
                      <a:pt x="2" y="39"/>
                      <a:pt x="2" y="40"/>
                    </a:cubicBezTo>
                    <a:cubicBezTo>
                      <a:pt x="3" y="42"/>
                      <a:pt x="3" y="43"/>
                      <a:pt x="2" y="45"/>
                    </a:cubicBezTo>
                    <a:cubicBezTo>
                      <a:pt x="2" y="45"/>
                      <a:pt x="2" y="45"/>
                      <a:pt x="2" y="46"/>
                    </a:cubicBezTo>
                    <a:cubicBezTo>
                      <a:pt x="2" y="46"/>
                      <a:pt x="2" y="46"/>
                      <a:pt x="2" y="47"/>
                    </a:cubicBezTo>
                    <a:cubicBezTo>
                      <a:pt x="2" y="47"/>
                      <a:pt x="1" y="47"/>
                      <a:pt x="1" y="48"/>
                    </a:cubicBezTo>
                    <a:cubicBezTo>
                      <a:pt x="1" y="48"/>
                      <a:pt x="1" y="48"/>
                      <a:pt x="1" y="49"/>
                    </a:cubicBezTo>
                    <a:cubicBezTo>
                      <a:pt x="1" y="49"/>
                      <a:pt x="1" y="50"/>
                      <a:pt x="0" y="50"/>
                    </a:cubicBezTo>
                    <a:cubicBezTo>
                      <a:pt x="0" y="50"/>
                      <a:pt x="0" y="51"/>
                      <a:pt x="0" y="51"/>
                    </a:cubicBezTo>
                    <a:cubicBezTo>
                      <a:pt x="0" y="52"/>
                      <a:pt x="0" y="52"/>
                      <a:pt x="0" y="52"/>
                    </a:cubicBezTo>
                    <a:cubicBezTo>
                      <a:pt x="1" y="53"/>
                      <a:pt x="3" y="54"/>
                      <a:pt x="4" y="55"/>
                    </a:cubicBezTo>
                    <a:cubicBezTo>
                      <a:pt x="4" y="55"/>
                      <a:pt x="4" y="55"/>
                      <a:pt x="4" y="55"/>
                    </a:cubicBezTo>
                    <a:cubicBezTo>
                      <a:pt x="4" y="55"/>
                      <a:pt x="5" y="56"/>
                      <a:pt x="5" y="56"/>
                    </a:cubicBezTo>
                    <a:cubicBezTo>
                      <a:pt x="5" y="56"/>
                      <a:pt x="5" y="56"/>
                      <a:pt x="5" y="57"/>
                    </a:cubicBezTo>
                    <a:cubicBezTo>
                      <a:pt x="7" y="59"/>
                      <a:pt x="11" y="63"/>
                      <a:pt x="13" y="61"/>
                    </a:cubicBezTo>
                    <a:cubicBezTo>
                      <a:pt x="15" y="58"/>
                      <a:pt x="20" y="57"/>
                      <a:pt x="22" y="57"/>
                    </a:cubicBezTo>
                    <a:cubicBezTo>
                      <a:pt x="24" y="57"/>
                      <a:pt x="27" y="57"/>
                      <a:pt x="28" y="59"/>
                    </a:cubicBezTo>
                    <a:cubicBezTo>
                      <a:pt x="28" y="59"/>
                      <a:pt x="28" y="59"/>
                      <a:pt x="28" y="59"/>
                    </a:cubicBezTo>
                    <a:cubicBezTo>
                      <a:pt x="29" y="59"/>
                      <a:pt x="29" y="59"/>
                      <a:pt x="29" y="59"/>
                    </a:cubicBezTo>
                    <a:cubicBezTo>
                      <a:pt x="29" y="59"/>
                      <a:pt x="29" y="59"/>
                      <a:pt x="29" y="59"/>
                    </a:cubicBezTo>
                    <a:cubicBezTo>
                      <a:pt x="29" y="60"/>
                      <a:pt x="29" y="60"/>
                      <a:pt x="29" y="60"/>
                    </a:cubicBezTo>
                    <a:cubicBezTo>
                      <a:pt x="29" y="60"/>
                      <a:pt x="29" y="60"/>
                      <a:pt x="29" y="60"/>
                    </a:cubicBezTo>
                    <a:cubicBezTo>
                      <a:pt x="30" y="60"/>
                      <a:pt x="30" y="59"/>
                      <a:pt x="30" y="58"/>
                    </a:cubicBezTo>
                    <a:cubicBezTo>
                      <a:pt x="30" y="58"/>
                      <a:pt x="29" y="56"/>
                      <a:pt x="29" y="54"/>
                    </a:cubicBezTo>
                    <a:cubicBezTo>
                      <a:pt x="28" y="51"/>
                      <a:pt x="27" y="48"/>
                      <a:pt x="28" y="47"/>
                    </a:cubicBezTo>
                    <a:cubicBezTo>
                      <a:pt x="28" y="46"/>
                      <a:pt x="29" y="45"/>
                      <a:pt x="39" y="45"/>
                    </a:cubicBezTo>
                    <a:cubicBezTo>
                      <a:pt x="39" y="45"/>
                      <a:pt x="40" y="45"/>
                      <a:pt x="41" y="45"/>
                    </a:cubicBezTo>
                    <a:cubicBezTo>
                      <a:pt x="41" y="45"/>
                      <a:pt x="42" y="45"/>
                      <a:pt x="43" y="45"/>
                    </a:cubicBezTo>
                    <a:cubicBezTo>
                      <a:pt x="47" y="45"/>
                      <a:pt x="55" y="46"/>
                      <a:pt x="57" y="47"/>
                    </a:cubicBezTo>
                    <a:cubicBezTo>
                      <a:pt x="58" y="46"/>
                      <a:pt x="58" y="46"/>
                      <a:pt x="58" y="46"/>
                    </a:cubicBezTo>
                    <a:cubicBezTo>
                      <a:pt x="58" y="45"/>
                      <a:pt x="58" y="45"/>
                      <a:pt x="59" y="45"/>
                    </a:cubicBezTo>
                    <a:cubicBezTo>
                      <a:pt x="59" y="45"/>
                      <a:pt x="59" y="45"/>
                      <a:pt x="59" y="45"/>
                    </a:cubicBezTo>
                    <a:cubicBezTo>
                      <a:pt x="59" y="45"/>
                      <a:pt x="59" y="45"/>
                      <a:pt x="59" y="45"/>
                    </a:cubicBezTo>
                    <a:cubicBezTo>
                      <a:pt x="59" y="44"/>
                      <a:pt x="59" y="44"/>
                      <a:pt x="59" y="44"/>
                    </a:cubicBezTo>
                    <a:cubicBezTo>
                      <a:pt x="60" y="44"/>
                      <a:pt x="60" y="44"/>
                      <a:pt x="60" y="44"/>
                    </a:cubicBezTo>
                    <a:cubicBezTo>
                      <a:pt x="60" y="44"/>
                      <a:pt x="60" y="44"/>
                      <a:pt x="60" y="44"/>
                    </a:cubicBezTo>
                    <a:cubicBezTo>
                      <a:pt x="60" y="44"/>
                      <a:pt x="60" y="44"/>
                      <a:pt x="60" y="44"/>
                    </a:cubicBezTo>
                    <a:cubicBezTo>
                      <a:pt x="60" y="44"/>
                      <a:pt x="60" y="44"/>
                      <a:pt x="60" y="44"/>
                    </a:cubicBezTo>
                    <a:cubicBezTo>
                      <a:pt x="61" y="44"/>
                      <a:pt x="61" y="44"/>
                      <a:pt x="61" y="44"/>
                    </a:cubicBezTo>
                    <a:cubicBezTo>
                      <a:pt x="61" y="44"/>
                      <a:pt x="61" y="44"/>
                      <a:pt x="61" y="44"/>
                    </a:cubicBezTo>
                    <a:cubicBezTo>
                      <a:pt x="61" y="44"/>
                      <a:pt x="61" y="44"/>
                      <a:pt x="62" y="44"/>
                    </a:cubicBezTo>
                    <a:cubicBezTo>
                      <a:pt x="63" y="44"/>
                      <a:pt x="64" y="44"/>
                      <a:pt x="66" y="45"/>
                    </a:cubicBezTo>
                    <a:cubicBezTo>
                      <a:pt x="66" y="45"/>
                      <a:pt x="67" y="45"/>
                      <a:pt x="68" y="45"/>
                    </a:cubicBezTo>
                    <a:cubicBezTo>
                      <a:pt x="68" y="45"/>
                      <a:pt x="68" y="45"/>
                      <a:pt x="68" y="45"/>
                    </a:cubicBezTo>
                    <a:cubicBezTo>
                      <a:pt x="69" y="45"/>
                      <a:pt x="69" y="45"/>
                      <a:pt x="69" y="45"/>
                    </a:cubicBezTo>
                    <a:cubicBezTo>
                      <a:pt x="70" y="45"/>
                      <a:pt x="70" y="45"/>
                      <a:pt x="70" y="45"/>
                    </a:cubicBezTo>
                    <a:cubicBezTo>
                      <a:pt x="71" y="45"/>
                      <a:pt x="71" y="45"/>
                      <a:pt x="72" y="45"/>
                    </a:cubicBezTo>
                    <a:cubicBezTo>
                      <a:pt x="72" y="45"/>
                      <a:pt x="72" y="45"/>
                      <a:pt x="72" y="45"/>
                    </a:cubicBezTo>
                    <a:cubicBezTo>
                      <a:pt x="72" y="45"/>
                      <a:pt x="73" y="45"/>
                      <a:pt x="73" y="44"/>
                    </a:cubicBezTo>
                    <a:cubicBezTo>
                      <a:pt x="74" y="44"/>
                      <a:pt x="74" y="44"/>
                      <a:pt x="74" y="4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8" name="Freeform 292">
                <a:extLst>
                  <a:ext uri="{FF2B5EF4-FFF2-40B4-BE49-F238E27FC236}">
                    <a16:creationId xmlns:a16="http://schemas.microsoft.com/office/drawing/2014/main" id="{78CDB844-32A5-424E-90AB-F36AF89C3C20}"/>
                  </a:ext>
                </a:extLst>
              </p:cNvPr>
              <p:cNvSpPr>
                <a:spLocks/>
              </p:cNvSpPr>
              <p:nvPr/>
            </p:nvSpPr>
            <p:spPr bwMode="auto">
              <a:xfrm>
                <a:off x="7016719" y="3734967"/>
                <a:ext cx="34443" cy="47173"/>
              </a:xfrm>
              <a:custGeom>
                <a:avLst/>
                <a:gdLst>
                  <a:gd name="T0" fmla="*/ 5 w 14"/>
                  <a:gd name="T1" fmla="*/ 16 h 19"/>
                  <a:gd name="T2" fmla="*/ 6 w 14"/>
                  <a:gd name="T3" fmla="*/ 15 h 19"/>
                  <a:gd name="T4" fmla="*/ 6 w 14"/>
                  <a:gd name="T5" fmla="*/ 15 h 19"/>
                  <a:gd name="T6" fmla="*/ 7 w 14"/>
                  <a:gd name="T7" fmla="*/ 14 h 19"/>
                  <a:gd name="T8" fmla="*/ 8 w 14"/>
                  <a:gd name="T9" fmla="*/ 13 h 19"/>
                  <a:gd name="T10" fmla="*/ 8 w 14"/>
                  <a:gd name="T11" fmla="*/ 12 h 19"/>
                  <a:gd name="T12" fmla="*/ 9 w 14"/>
                  <a:gd name="T13" fmla="*/ 11 h 19"/>
                  <a:gd name="T14" fmla="*/ 9 w 14"/>
                  <a:gd name="T15" fmla="*/ 11 h 19"/>
                  <a:gd name="T16" fmla="*/ 10 w 14"/>
                  <a:gd name="T17" fmla="*/ 10 h 19"/>
                  <a:gd name="T18" fmla="*/ 10 w 14"/>
                  <a:gd name="T19" fmla="*/ 9 h 19"/>
                  <a:gd name="T20" fmla="*/ 11 w 14"/>
                  <a:gd name="T21" fmla="*/ 9 h 19"/>
                  <a:gd name="T22" fmla="*/ 11 w 14"/>
                  <a:gd name="T23" fmla="*/ 8 h 19"/>
                  <a:gd name="T24" fmla="*/ 12 w 14"/>
                  <a:gd name="T25" fmla="*/ 7 h 19"/>
                  <a:gd name="T26" fmla="*/ 13 w 14"/>
                  <a:gd name="T27" fmla="*/ 7 h 19"/>
                  <a:gd name="T28" fmla="*/ 13 w 14"/>
                  <a:gd name="T29" fmla="*/ 3 h 19"/>
                  <a:gd name="T30" fmla="*/ 13 w 14"/>
                  <a:gd name="T31" fmla="*/ 3 h 19"/>
                  <a:gd name="T32" fmla="*/ 12 w 14"/>
                  <a:gd name="T33" fmla="*/ 2 h 19"/>
                  <a:gd name="T34" fmla="*/ 12 w 14"/>
                  <a:gd name="T35" fmla="*/ 1 h 19"/>
                  <a:gd name="T36" fmla="*/ 11 w 14"/>
                  <a:gd name="T37" fmla="*/ 1 h 19"/>
                  <a:gd name="T38" fmla="*/ 10 w 14"/>
                  <a:gd name="T39" fmla="*/ 1 h 19"/>
                  <a:gd name="T40" fmla="*/ 10 w 14"/>
                  <a:gd name="T41" fmla="*/ 0 h 19"/>
                  <a:gd name="T42" fmla="*/ 9 w 14"/>
                  <a:gd name="T43" fmla="*/ 0 h 19"/>
                  <a:gd name="T44" fmla="*/ 8 w 14"/>
                  <a:gd name="T45" fmla="*/ 0 h 19"/>
                  <a:gd name="T46" fmla="*/ 8 w 14"/>
                  <a:gd name="T47" fmla="*/ 1 h 19"/>
                  <a:gd name="T48" fmla="*/ 4 w 14"/>
                  <a:gd name="T49" fmla="*/ 11 h 19"/>
                  <a:gd name="T50" fmla="*/ 0 w 14"/>
                  <a:gd name="T51" fmla="*/ 17 h 19"/>
                  <a:gd name="T52" fmla="*/ 2 w 14"/>
                  <a:gd name="T53" fmla="*/ 18 h 19"/>
                  <a:gd name="T54" fmla="*/ 4 w 14"/>
                  <a:gd name="T55" fmla="*/ 19 h 19"/>
                  <a:gd name="T56" fmla="*/ 4 w 14"/>
                  <a:gd name="T57" fmla="*/ 19 h 19"/>
                  <a:gd name="T58" fmla="*/ 4 w 14"/>
                  <a:gd name="T59" fmla="*/ 19 h 19"/>
                  <a:gd name="T60" fmla="*/ 4 w 14"/>
                  <a:gd name="T61" fmla="*/ 18 h 19"/>
                  <a:gd name="T62" fmla="*/ 5 w 14"/>
                  <a:gd name="T63" fmla="*/ 17 h 19"/>
                  <a:gd name="T64" fmla="*/ 5 w 14"/>
                  <a:gd name="T65"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 h="19">
                    <a:moveTo>
                      <a:pt x="5" y="16"/>
                    </a:moveTo>
                    <a:cubicBezTo>
                      <a:pt x="5" y="16"/>
                      <a:pt x="6" y="16"/>
                      <a:pt x="6" y="15"/>
                    </a:cubicBezTo>
                    <a:cubicBezTo>
                      <a:pt x="6" y="15"/>
                      <a:pt x="6" y="15"/>
                      <a:pt x="6" y="15"/>
                    </a:cubicBezTo>
                    <a:cubicBezTo>
                      <a:pt x="7" y="14"/>
                      <a:pt x="7" y="14"/>
                      <a:pt x="7" y="14"/>
                    </a:cubicBezTo>
                    <a:cubicBezTo>
                      <a:pt x="7" y="13"/>
                      <a:pt x="7" y="13"/>
                      <a:pt x="8" y="13"/>
                    </a:cubicBezTo>
                    <a:cubicBezTo>
                      <a:pt x="8" y="13"/>
                      <a:pt x="8" y="12"/>
                      <a:pt x="8" y="12"/>
                    </a:cubicBezTo>
                    <a:cubicBezTo>
                      <a:pt x="8" y="12"/>
                      <a:pt x="9" y="12"/>
                      <a:pt x="9" y="11"/>
                    </a:cubicBezTo>
                    <a:cubicBezTo>
                      <a:pt x="9" y="11"/>
                      <a:pt x="9" y="11"/>
                      <a:pt x="9" y="11"/>
                    </a:cubicBezTo>
                    <a:cubicBezTo>
                      <a:pt x="10" y="10"/>
                      <a:pt x="10" y="10"/>
                      <a:pt x="10" y="10"/>
                    </a:cubicBezTo>
                    <a:cubicBezTo>
                      <a:pt x="10" y="10"/>
                      <a:pt x="10" y="9"/>
                      <a:pt x="10" y="9"/>
                    </a:cubicBezTo>
                    <a:cubicBezTo>
                      <a:pt x="11" y="9"/>
                      <a:pt x="11" y="9"/>
                      <a:pt x="11" y="9"/>
                    </a:cubicBezTo>
                    <a:cubicBezTo>
                      <a:pt x="11" y="8"/>
                      <a:pt x="11" y="8"/>
                      <a:pt x="11" y="8"/>
                    </a:cubicBezTo>
                    <a:cubicBezTo>
                      <a:pt x="12" y="8"/>
                      <a:pt x="12" y="8"/>
                      <a:pt x="12" y="7"/>
                    </a:cubicBezTo>
                    <a:cubicBezTo>
                      <a:pt x="12" y="7"/>
                      <a:pt x="13" y="7"/>
                      <a:pt x="13" y="7"/>
                    </a:cubicBezTo>
                    <a:cubicBezTo>
                      <a:pt x="13" y="6"/>
                      <a:pt x="14" y="4"/>
                      <a:pt x="13" y="3"/>
                    </a:cubicBezTo>
                    <a:cubicBezTo>
                      <a:pt x="13" y="3"/>
                      <a:pt x="13" y="3"/>
                      <a:pt x="13" y="3"/>
                    </a:cubicBezTo>
                    <a:cubicBezTo>
                      <a:pt x="13" y="2"/>
                      <a:pt x="13" y="2"/>
                      <a:pt x="12" y="2"/>
                    </a:cubicBezTo>
                    <a:cubicBezTo>
                      <a:pt x="12" y="1"/>
                      <a:pt x="12" y="1"/>
                      <a:pt x="12" y="1"/>
                    </a:cubicBezTo>
                    <a:cubicBezTo>
                      <a:pt x="12" y="1"/>
                      <a:pt x="11" y="1"/>
                      <a:pt x="11" y="1"/>
                    </a:cubicBezTo>
                    <a:cubicBezTo>
                      <a:pt x="11" y="1"/>
                      <a:pt x="11" y="1"/>
                      <a:pt x="10" y="1"/>
                    </a:cubicBezTo>
                    <a:cubicBezTo>
                      <a:pt x="10" y="1"/>
                      <a:pt x="10" y="1"/>
                      <a:pt x="10" y="0"/>
                    </a:cubicBezTo>
                    <a:cubicBezTo>
                      <a:pt x="9" y="0"/>
                      <a:pt x="9" y="0"/>
                      <a:pt x="9" y="0"/>
                    </a:cubicBezTo>
                    <a:cubicBezTo>
                      <a:pt x="9" y="0"/>
                      <a:pt x="8" y="0"/>
                      <a:pt x="8" y="0"/>
                    </a:cubicBezTo>
                    <a:cubicBezTo>
                      <a:pt x="8" y="1"/>
                      <a:pt x="8" y="1"/>
                      <a:pt x="8" y="1"/>
                    </a:cubicBezTo>
                    <a:cubicBezTo>
                      <a:pt x="8" y="3"/>
                      <a:pt x="6" y="7"/>
                      <a:pt x="4" y="11"/>
                    </a:cubicBezTo>
                    <a:cubicBezTo>
                      <a:pt x="3" y="13"/>
                      <a:pt x="1" y="15"/>
                      <a:pt x="0" y="17"/>
                    </a:cubicBezTo>
                    <a:cubicBezTo>
                      <a:pt x="2" y="18"/>
                      <a:pt x="2" y="18"/>
                      <a:pt x="2" y="18"/>
                    </a:cubicBezTo>
                    <a:cubicBezTo>
                      <a:pt x="4" y="19"/>
                      <a:pt x="4" y="19"/>
                      <a:pt x="4" y="19"/>
                    </a:cubicBezTo>
                    <a:cubicBezTo>
                      <a:pt x="4" y="19"/>
                      <a:pt x="4" y="19"/>
                      <a:pt x="4" y="19"/>
                    </a:cubicBezTo>
                    <a:cubicBezTo>
                      <a:pt x="4" y="19"/>
                      <a:pt x="4" y="19"/>
                      <a:pt x="4" y="19"/>
                    </a:cubicBezTo>
                    <a:cubicBezTo>
                      <a:pt x="4" y="19"/>
                      <a:pt x="4" y="18"/>
                      <a:pt x="4" y="18"/>
                    </a:cubicBezTo>
                    <a:cubicBezTo>
                      <a:pt x="4" y="18"/>
                      <a:pt x="4" y="18"/>
                      <a:pt x="5" y="17"/>
                    </a:cubicBezTo>
                    <a:cubicBezTo>
                      <a:pt x="5" y="17"/>
                      <a:pt x="5" y="17"/>
                      <a:pt x="5" y="1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89" name="Freeform 293">
                <a:extLst>
                  <a:ext uri="{FF2B5EF4-FFF2-40B4-BE49-F238E27FC236}">
                    <a16:creationId xmlns:a16="http://schemas.microsoft.com/office/drawing/2014/main" id="{74BBF56B-ECC8-4C71-9302-9FC51419AFFF}"/>
                  </a:ext>
                </a:extLst>
              </p:cNvPr>
              <p:cNvSpPr>
                <a:spLocks/>
              </p:cNvSpPr>
              <p:nvPr/>
            </p:nvSpPr>
            <p:spPr bwMode="auto">
              <a:xfrm>
                <a:off x="6477612" y="3389040"/>
                <a:ext cx="97339" cy="86107"/>
              </a:xfrm>
              <a:custGeom>
                <a:avLst/>
                <a:gdLst>
                  <a:gd name="T0" fmla="*/ 37 w 39"/>
                  <a:gd name="T1" fmla="*/ 5 h 35"/>
                  <a:gd name="T2" fmla="*/ 36 w 39"/>
                  <a:gd name="T3" fmla="*/ 5 h 35"/>
                  <a:gd name="T4" fmla="*/ 35 w 39"/>
                  <a:gd name="T5" fmla="*/ 4 h 35"/>
                  <a:gd name="T6" fmla="*/ 34 w 39"/>
                  <a:gd name="T7" fmla="*/ 4 h 35"/>
                  <a:gd name="T8" fmla="*/ 33 w 39"/>
                  <a:gd name="T9" fmla="*/ 3 h 35"/>
                  <a:gd name="T10" fmla="*/ 32 w 39"/>
                  <a:gd name="T11" fmla="*/ 3 h 35"/>
                  <a:gd name="T12" fmla="*/ 32 w 39"/>
                  <a:gd name="T13" fmla="*/ 3 h 35"/>
                  <a:gd name="T14" fmla="*/ 31 w 39"/>
                  <a:gd name="T15" fmla="*/ 2 h 35"/>
                  <a:gd name="T16" fmla="*/ 31 w 39"/>
                  <a:gd name="T17" fmla="*/ 2 h 35"/>
                  <a:gd name="T18" fmla="*/ 30 w 39"/>
                  <a:gd name="T19" fmla="*/ 2 h 35"/>
                  <a:gd name="T20" fmla="*/ 30 w 39"/>
                  <a:gd name="T21" fmla="*/ 2 h 35"/>
                  <a:gd name="T22" fmla="*/ 29 w 39"/>
                  <a:gd name="T23" fmla="*/ 2 h 35"/>
                  <a:gd name="T24" fmla="*/ 11 w 39"/>
                  <a:gd name="T25" fmla="*/ 0 h 35"/>
                  <a:gd name="T26" fmla="*/ 9 w 39"/>
                  <a:gd name="T27" fmla="*/ 1 h 35"/>
                  <a:gd name="T28" fmla="*/ 6 w 39"/>
                  <a:gd name="T29" fmla="*/ 2 h 35"/>
                  <a:gd name="T30" fmla="*/ 4 w 39"/>
                  <a:gd name="T31" fmla="*/ 1 h 35"/>
                  <a:gd name="T32" fmla="*/ 1 w 39"/>
                  <a:gd name="T33" fmla="*/ 2 h 35"/>
                  <a:gd name="T34" fmla="*/ 1 w 39"/>
                  <a:gd name="T35" fmla="*/ 3 h 35"/>
                  <a:gd name="T36" fmla="*/ 2 w 39"/>
                  <a:gd name="T37" fmla="*/ 6 h 35"/>
                  <a:gd name="T38" fmla="*/ 6 w 39"/>
                  <a:gd name="T39" fmla="*/ 11 h 35"/>
                  <a:gd name="T40" fmla="*/ 11 w 39"/>
                  <a:gd name="T41" fmla="*/ 17 h 35"/>
                  <a:gd name="T42" fmla="*/ 15 w 39"/>
                  <a:gd name="T43" fmla="*/ 22 h 35"/>
                  <a:gd name="T44" fmla="*/ 18 w 39"/>
                  <a:gd name="T45" fmla="*/ 25 h 35"/>
                  <a:gd name="T46" fmla="*/ 21 w 39"/>
                  <a:gd name="T47" fmla="*/ 28 h 35"/>
                  <a:gd name="T48" fmla="*/ 22 w 39"/>
                  <a:gd name="T49" fmla="*/ 29 h 35"/>
                  <a:gd name="T50" fmla="*/ 24 w 39"/>
                  <a:gd name="T51" fmla="*/ 32 h 35"/>
                  <a:gd name="T52" fmla="*/ 28 w 39"/>
                  <a:gd name="T53" fmla="*/ 35 h 35"/>
                  <a:gd name="T54" fmla="*/ 28 w 39"/>
                  <a:gd name="T55" fmla="*/ 34 h 35"/>
                  <a:gd name="T56" fmla="*/ 34 w 39"/>
                  <a:gd name="T57" fmla="*/ 23 h 35"/>
                  <a:gd name="T58" fmla="*/ 38 w 39"/>
                  <a:gd name="T59" fmla="*/ 20 h 35"/>
                  <a:gd name="T60" fmla="*/ 38 w 39"/>
                  <a:gd name="T61" fmla="*/ 6 h 35"/>
                  <a:gd name="T62" fmla="*/ 38 w 39"/>
                  <a:gd name="T63" fmla="*/ 6 h 35"/>
                  <a:gd name="T64" fmla="*/ 37 w 39"/>
                  <a:gd name="T6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35">
                    <a:moveTo>
                      <a:pt x="37" y="5"/>
                    </a:moveTo>
                    <a:cubicBezTo>
                      <a:pt x="36" y="5"/>
                      <a:pt x="36" y="5"/>
                      <a:pt x="36" y="5"/>
                    </a:cubicBezTo>
                    <a:cubicBezTo>
                      <a:pt x="35" y="5"/>
                      <a:pt x="35" y="4"/>
                      <a:pt x="35" y="4"/>
                    </a:cubicBezTo>
                    <a:cubicBezTo>
                      <a:pt x="35" y="4"/>
                      <a:pt x="34" y="4"/>
                      <a:pt x="34" y="4"/>
                    </a:cubicBezTo>
                    <a:cubicBezTo>
                      <a:pt x="34" y="4"/>
                      <a:pt x="33" y="4"/>
                      <a:pt x="33" y="3"/>
                    </a:cubicBezTo>
                    <a:cubicBezTo>
                      <a:pt x="33" y="3"/>
                      <a:pt x="33" y="3"/>
                      <a:pt x="32" y="3"/>
                    </a:cubicBezTo>
                    <a:cubicBezTo>
                      <a:pt x="32" y="3"/>
                      <a:pt x="32" y="3"/>
                      <a:pt x="32" y="3"/>
                    </a:cubicBezTo>
                    <a:cubicBezTo>
                      <a:pt x="31" y="3"/>
                      <a:pt x="31" y="3"/>
                      <a:pt x="31" y="2"/>
                    </a:cubicBezTo>
                    <a:cubicBezTo>
                      <a:pt x="31" y="2"/>
                      <a:pt x="31" y="2"/>
                      <a:pt x="31" y="2"/>
                    </a:cubicBezTo>
                    <a:cubicBezTo>
                      <a:pt x="30" y="2"/>
                      <a:pt x="30" y="2"/>
                      <a:pt x="30" y="2"/>
                    </a:cubicBezTo>
                    <a:cubicBezTo>
                      <a:pt x="30" y="2"/>
                      <a:pt x="30" y="2"/>
                      <a:pt x="30" y="2"/>
                    </a:cubicBezTo>
                    <a:cubicBezTo>
                      <a:pt x="29" y="2"/>
                      <a:pt x="29" y="2"/>
                      <a:pt x="29" y="2"/>
                    </a:cubicBezTo>
                    <a:cubicBezTo>
                      <a:pt x="28" y="2"/>
                      <a:pt x="14" y="1"/>
                      <a:pt x="11" y="0"/>
                    </a:cubicBezTo>
                    <a:cubicBezTo>
                      <a:pt x="11" y="0"/>
                      <a:pt x="10" y="0"/>
                      <a:pt x="9" y="1"/>
                    </a:cubicBezTo>
                    <a:cubicBezTo>
                      <a:pt x="8" y="1"/>
                      <a:pt x="7" y="2"/>
                      <a:pt x="6" y="2"/>
                    </a:cubicBezTo>
                    <a:cubicBezTo>
                      <a:pt x="5" y="2"/>
                      <a:pt x="4" y="2"/>
                      <a:pt x="4" y="1"/>
                    </a:cubicBezTo>
                    <a:cubicBezTo>
                      <a:pt x="3" y="1"/>
                      <a:pt x="2" y="1"/>
                      <a:pt x="1" y="2"/>
                    </a:cubicBezTo>
                    <a:cubicBezTo>
                      <a:pt x="1" y="2"/>
                      <a:pt x="0" y="3"/>
                      <a:pt x="1" y="3"/>
                    </a:cubicBezTo>
                    <a:cubicBezTo>
                      <a:pt x="1" y="4"/>
                      <a:pt x="2" y="5"/>
                      <a:pt x="2" y="6"/>
                    </a:cubicBezTo>
                    <a:cubicBezTo>
                      <a:pt x="4" y="7"/>
                      <a:pt x="6" y="9"/>
                      <a:pt x="6" y="11"/>
                    </a:cubicBezTo>
                    <a:cubicBezTo>
                      <a:pt x="6" y="13"/>
                      <a:pt x="9" y="15"/>
                      <a:pt x="11" y="17"/>
                    </a:cubicBezTo>
                    <a:cubicBezTo>
                      <a:pt x="14" y="20"/>
                      <a:pt x="15" y="21"/>
                      <a:pt x="15" y="22"/>
                    </a:cubicBezTo>
                    <a:cubicBezTo>
                      <a:pt x="15" y="23"/>
                      <a:pt x="17" y="24"/>
                      <a:pt x="18" y="25"/>
                    </a:cubicBezTo>
                    <a:cubicBezTo>
                      <a:pt x="19" y="26"/>
                      <a:pt x="20" y="27"/>
                      <a:pt x="21" y="28"/>
                    </a:cubicBezTo>
                    <a:cubicBezTo>
                      <a:pt x="21" y="29"/>
                      <a:pt x="21" y="29"/>
                      <a:pt x="22" y="29"/>
                    </a:cubicBezTo>
                    <a:cubicBezTo>
                      <a:pt x="22" y="30"/>
                      <a:pt x="23" y="31"/>
                      <a:pt x="24" y="32"/>
                    </a:cubicBezTo>
                    <a:cubicBezTo>
                      <a:pt x="25" y="33"/>
                      <a:pt x="27" y="34"/>
                      <a:pt x="28" y="35"/>
                    </a:cubicBezTo>
                    <a:cubicBezTo>
                      <a:pt x="28" y="34"/>
                      <a:pt x="28" y="34"/>
                      <a:pt x="28" y="34"/>
                    </a:cubicBezTo>
                    <a:cubicBezTo>
                      <a:pt x="28" y="31"/>
                      <a:pt x="32" y="25"/>
                      <a:pt x="34" y="23"/>
                    </a:cubicBezTo>
                    <a:cubicBezTo>
                      <a:pt x="36" y="21"/>
                      <a:pt x="37" y="20"/>
                      <a:pt x="38" y="20"/>
                    </a:cubicBezTo>
                    <a:cubicBezTo>
                      <a:pt x="38" y="19"/>
                      <a:pt x="39" y="11"/>
                      <a:pt x="38" y="6"/>
                    </a:cubicBezTo>
                    <a:cubicBezTo>
                      <a:pt x="38" y="6"/>
                      <a:pt x="38" y="6"/>
                      <a:pt x="38" y="6"/>
                    </a:cubicBezTo>
                    <a:cubicBezTo>
                      <a:pt x="37" y="6"/>
                      <a:pt x="37" y="5"/>
                      <a:pt x="37" y="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90" name="Freeform 294">
                <a:extLst>
                  <a:ext uri="{FF2B5EF4-FFF2-40B4-BE49-F238E27FC236}">
                    <a16:creationId xmlns:a16="http://schemas.microsoft.com/office/drawing/2014/main" id="{AE8A88AD-9205-431D-A9C1-A1176D77836E}"/>
                  </a:ext>
                </a:extLst>
              </p:cNvPr>
              <p:cNvSpPr>
                <a:spLocks/>
              </p:cNvSpPr>
              <p:nvPr/>
            </p:nvSpPr>
            <p:spPr bwMode="auto">
              <a:xfrm>
                <a:off x="6552489" y="3455680"/>
                <a:ext cx="27705" cy="37437"/>
              </a:xfrm>
              <a:custGeom>
                <a:avLst/>
                <a:gdLst>
                  <a:gd name="T0" fmla="*/ 9 w 11"/>
                  <a:gd name="T1" fmla="*/ 6 h 15"/>
                  <a:gd name="T2" fmla="*/ 8 w 11"/>
                  <a:gd name="T3" fmla="*/ 4 h 15"/>
                  <a:gd name="T4" fmla="*/ 7 w 11"/>
                  <a:gd name="T5" fmla="*/ 3 h 15"/>
                  <a:gd name="T6" fmla="*/ 5 w 11"/>
                  <a:gd name="T7" fmla="*/ 1 h 15"/>
                  <a:gd name="T8" fmla="*/ 5 w 11"/>
                  <a:gd name="T9" fmla="*/ 0 h 15"/>
                  <a:gd name="T10" fmla="*/ 4 w 11"/>
                  <a:gd name="T11" fmla="*/ 0 h 15"/>
                  <a:gd name="T12" fmla="*/ 1 w 11"/>
                  <a:gd name="T13" fmla="*/ 6 h 15"/>
                  <a:gd name="T14" fmla="*/ 0 w 11"/>
                  <a:gd name="T15" fmla="*/ 10 h 15"/>
                  <a:gd name="T16" fmla="*/ 1 w 11"/>
                  <a:gd name="T17" fmla="*/ 10 h 15"/>
                  <a:gd name="T18" fmla="*/ 7 w 11"/>
                  <a:gd name="T19" fmla="*/ 15 h 15"/>
                  <a:gd name="T20" fmla="*/ 11 w 11"/>
                  <a:gd name="T21" fmla="*/ 8 h 15"/>
                  <a:gd name="T22" fmla="*/ 10 w 11"/>
                  <a:gd name="T23" fmla="*/ 7 h 15"/>
                  <a:gd name="T24" fmla="*/ 9 w 11"/>
                  <a:gd name="T2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6"/>
                    </a:moveTo>
                    <a:cubicBezTo>
                      <a:pt x="9" y="5"/>
                      <a:pt x="9" y="5"/>
                      <a:pt x="8" y="4"/>
                    </a:cubicBezTo>
                    <a:cubicBezTo>
                      <a:pt x="8" y="4"/>
                      <a:pt x="7" y="3"/>
                      <a:pt x="7" y="3"/>
                    </a:cubicBezTo>
                    <a:cubicBezTo>
                      <a:pt x="6" y="2"/>
                      <a:pt x="6" y="2"/>
                      <a:pt x="5" y="1"/>
                    </a:cubicBezTo>
                    <a:cubicBezTo>
                      <a:pt x="5" y="1"/>
                      <a:pt x="5" y="1"/>
                      <a:pt x="5" y="0"/>
                    </a:cubicBezTo>
                    <a:cubicBezTo>
                      <a:pt x="4" y="0"/>
                      <a:pt x="4" y="0"/>
                      <a:pt x="4" y="0"/>
                    </a:cubicBezTo>
                    <a:cubicBezTo>
                      <a:pt x="2" y="3"/>
                      <a:pt x="0" y="6"/>
                      <a:pt x="1" y="6"/>
                    </a:cubicBezTo>
                    <a:cubicBezTo>
                      <a:pt x="1" y="6"/>
                      <a:pt x="1" y="7"/>
                      <a:pt x="0" y="10"/>
                    </a:cubicBezTo>
                    <a:cubicBezTo>
                      <a:pt x="1" y="10"/>
                      <a:pt x="1" y="10"/>
                      <a:pt x="1" y="10"/>
                    </a:cubicBezTo>
                    <a:cubicBezTo>
                      <a:pt x="3" y="12"/>
                      <a:pt x="5" y="14"/>
                      <a:pt x="7" y="15"/>
                    </a:cubicBezTo>
                    <a:cubicBezTo>
                      <a:pt x="8" y="12"/>
                      <a:pt x="9" y="9"/>
                      <a:pt x="11" y="8"/>
                    </a:cubicBezTo>
                    <a:cubicBezTo>
                      <a:pt x="11" y="8"/>
                      <a:pt x="11" y="7"/>
                      <a:pt x="10" y="7"/>
                    </a:cubicBezTo>
                    <a:cubicBezTo>
                      <a:pt x="10" y="7"/>
                      <a:pt x="10" y="6"/>
                      <a:pt x="9" y="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91" name="Freeform 295">
                <a:extLst>
                  <a:ext uri="{FF2B5EF4-FFF2-40B4-BE49-F238E27FC236}">
                    <a16:creationId xmlns:a16="http://schemas.microsoft.com/office/drawing/2014/main" id="{3D8B3301-88B2-4319-ACD7-28314861D730}"/>
                  </a:ext>
                </a:extLst>
              </p:cNvPr>
              <p:cNvSpPr>
                <a:spLocks/>
              </p:cNvSpPr>
              <p:nvPr/>
            </p:nvSpPr>
            <p:spPr bwMode="auto">
              <a:xfrm>
                <a:off x="6765884" y="3497610"/>
                <a:ext cx="74877" cy="47173"/>
              </a:xfrm>
              <a:custGeom>
                <a:avLst/>
                <a:gdLst>
                  <a:gd name="T0" fmla="*/ 2 w 30"/>
                  <a:gd name="T1" fmla="*/ 13 h 19"/>
                  <a:gd name="T2" fmla="*/ 0 w 30"/>
                  <a:gd name="T3" fmla="*/ 16 h 19"/>
                  <a:gd name="T4" fmla="*/ 0 w 30"/>
                  <a:gd name="T5" fmla="*/ 16 h 19"/>
                  <a:gd name="T6" fmla="*/ 5 w 30"/>
                  <a:gd name="T7" fmla="*/ 19 h 19"/>
                  <a:gd name="T8" fmla="*/ 10 w 30"/>
                  <a:gd name="T9" fmla="*/ 16 h 19"/>
                  <a:gd name="T10" fmla="*/ 15 w 30"/>
                  <a:gd name="T11" fmla="*/ 12 h 19"/>
                  <a:gd name="T12" fmla="*/ 21 w 30"/>
                  <a:gd name="T13" fmla="*/ 12 h 19"/>
                  <a:gd name="T14" fmla="*/ 23 w 30"/>
                  <a:gd name="T15" fmla="*/ 12 h 19"/>
                  <a:gd name="T16" fmla="*/ 25 w 30"/>
                  <a:gd name="T17" fmla="*/ 12 h 19"/>
                  <a:gd name="T18" fmla="*/ 30 w 30"/>
                  <a:gd name="T19" fmla="*/ 11 h 19"/>
                  <a:gd name="T20" fmla="*/ 26 w 30"/>
                  <a:gd name="T21" fmla="*/ 8 h 19"/>
                  <a:gd name="T22" fmla="*/ 21 w 30"/>
                  <a:gd name="T23" fmla="*/ 6 h 19"/>
                  <a:gd name="T24" fmla="*/ 19 w 30"/>
                  <a:gd name="T25" fmla="*/ 1 h 19"/>
                  <a:gd name="T26" fmla="*/ 18 w 30"/>
                  <a:gd name="T27" fmla="*/ 1 h 19"/>
                  <a:gd name="T28" fmla="*/ 18 w 30"/>
                  <a:gd name="T29" fmla="*/ 1 h 19"/>
                  <a:gd name="T30" fmla="*/ 16 w 30"/>
                  <a:gd name="T31" fmla="*/ 1 h 19"/>
                  <a:gd name="T32" fmla="*/ 16 w 30"/>
                  <a:gd name="T33" fmla="*/ 1 h 19"/>
                  <a:gd name="T34" fmla="*/ 16 w 30"/>
                  <a:gd name="T35" fmla="*/ 1 h 19"/>
                  <a:gd name="T36" fmla="*/ 14 w 30"/>
                  <a:gd name="T37" fmla="*/ 1 h 19"/>
                  <a:gd name="T38" fmla="*/ 10 w 30"/>
                  <a:gd name="T39" fmla="*/ 0 h 19"/>
                  <a:gd name="T40" fmla="*/ 4 w 30"/>
                  <a:gd name="T41" fmla="*/ 1 h 19"/>
                  <a:gd name="T42" fmla="*/ 4 w 30"/>
                  <a:gd name="T43" fmla="*/ 1 h 19"/>
                  <a:gd name="T44" fmla="*/ 4 w 30"/>
                  <a:gd name="T45" fmla="*/ 2 h 19"/>
                  <a:gd name="T46" fmla="*/ 4 w 30"/>
                  <a:gd name="T47" fmla="*/ 3 h 19"/>
                  <a:gd name="T48" fmla="*/ 4 w 30"/>
                  <a:gd name="T49" fmla="*/ 3 h 19"/>
                  <a:gd name="T50" fmla="*/ 4 w 30"/>
                  <a:gd name="T51" fmla="*/ 3 h 19"/>
                  <a:gd name="T52" fmla="*/ 4 w 30"/>
                  <a:gd name="T53" fmla="*/ 3 h 19"/>
                  <a:gd name="T54" fmla="*/ 4 w 30"/>
                  <a:gd name="T55" fmla="*/ 3 h 19"/>
                  <a:gd name="T56" fmla="*/ 5 w 30"/>
                  <a:gd name="T57" fmla="*/ 4 h 19"/>
                  <a:gd name="T58" fmla="*/ 5 w 30"/>
                  <a:gd name="T59" fmla="*/ 4 h 19"/>
                  <a:gd name="T60" fmla="*/ 5 w 30"/>
                  <a:gd name="T61" fmla="*/ 5 h 19"/>
                  <a:gd name="T62" fmla="*/ 5 w 30"/>
                  <a:gd name="T63" fmla="*/ 7 h 19"/>
                  <a:gd name="T64" fmla="*/ 3 w 30"/>
                  <a:gd name="T65" fmla="*/ 11 h 19"/>
                  <a:gd name="T66" fmla="*/ 2 w 30"/>
                  <a:gd name="T67"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19">
                    <a:moveTo>
                      <a:pt x="2" y="13"/>
                    </a:moveTo>
                    <a:cubicBezTo>
                      <a:pt x="2" y="14"/>
                      <a:pt x="1" y="15"/>
                      <a:pt x="0" y="16"/>
                    </a:cubicBezTo>
                    <a:cubicBezTo>
                      <a:pt x="0" y="16"/>
                      <a:pt x="0" y="16"/>
                      <a:pt x="0" y="16"/>
                    </a:cubicBezTo>
                    <a:cubicBezTo>
                      <a:pt x="2" y="18"/>
                      <a:pt x="3" y="19"/>
                      <a:pt x="5" y="19"/>
                    </a:cubicBezTo>
                    <a:cubicBezTo>
                      <a:pt x="7" y="19"/>
                      <a:pt x="9" y="17"/>
                      <a:pt x="10" y="16"/>
                    </a:cubicBezTo>
                    <a:cubicBezTo>
                      <a:pt x="12" y="14"/>
                      <a:pt x="13" y="13"/>
                      <a:pt x="15" y="12"/>
                    </a:cubicBezTo>
                    <a:cubicBezTo>
                      <a:pt x="17" y="12"/>
                      <a:pt x="19" y="12"/>
                      <a:pt x="21" y="12"/>
                    </a:cubicBezTo>
                    <a:cubicBezTo>
                      <a:pt x="21" y="12"/>
                      <a:pt x="22" y="12"/>
                      <a:pt x="23" y="12"/>
                    </a:cubicBezTo>
                    <a:cubicBezTo>
                      <a:pt x="24" y="12"/>
                      <a:pt x="25" y="12"/>
                      <a:pt x="25" y="12"/>
                    </a:cubicBezTo>
                    <a:cubicBezTo>
                      <a:pt x="26" y="12"/>
                      <a:pt x="29" y="12"/>
                      <a:pt x="30" y="11"/>
                    </a:cubicBezTo>
                    <a:cubicBezTo>
                      <a:pt x="30" y="10"/>
                      <a:pt x="27" y="9"/>
                      <a:pt x="26" y="8"/>
                    </a:cubicBezTo>
                    <a:cubicBezTo>
                      <a:pt x="24" y="7"/>
                      <a:pt x="22" y="6"/>
                      <a:pt x="21" y="6"/>
                    </a:cubicBezTo>
                    <a:cubicBezTo>
                      <a:pt x="20" y="4"/>
                      <a:pt x="19" y="2"/>
                      <a:pt x="19" y="1"/>
                    </a:cubicBezTo>
                    <a:cubicBezTo>
                      <a:pt x="19" y="1"/>
                      <a:pt x="18" y="1"/>
                      <a:pt x="18" y="1"/>
                    </a:cubicBezTo>
                    <a:cubicBezTo>
                      <a:pt x="18" y="1"/>
                      <a:pt x="18" y="1"/>
                      <a:pt x="18" y="1"/>
                    </a:cubicBezTo>
                    <a:cubicBezTo>
                      <a:pt x="17" y="1"/>
                      <a:pt x="17" y="1"/>
                      <a:pt x="16" y="1"/>
                    </a:cubicBezTo>
                    <a:cubicBezTo>
                      <a:pt x="16" y="1"/>
                      <a:pt x="16" y="1"/>
                      <a:pt x="16" y="1"/>
                    </a:cubicBezTo>
                    <a:cubicBezTo>
                      <a:pt x="16" y="1"/>
                      <a:pt x="16" y="1"/>
                      <a:pt x="16" y="1"/>
                    </a:cubicBezTo>
                    <a:cubicBezTo>
                      <a:pt x="15" y="1"/>
                      <a:pt x="15" y="1"/>
                      <a:pt x="14" y="1"/>
                    </a:cubicBezTo>
                    <a:cubicBezTo>
                      <a:pt x="13" y="0"/>
                      <a:pt x="12" y="0"/>
                      <a:pt x="10" y="0"/>
                    </a:cubicBezTo>
                    <a:cubicBezTo>
                      <a:pt x="7" y="0"/>
                      <a:pt x="5" y="0"/>
                      <a:pt x="4" y="1"/>
                    </a:cubicBezTo>
                    <a:cubicBezTo>
                      <a:pt x="4" y="1"/>
                      <a:pt x="4" y="1"/>
                      <a:pt x="4" y="1"/>
                    </a:cubicBezTo>
                    <a:cubicBezTo>
                      <a:pt x="4" y="1"/>
                      <a:pt x="4" y="2"/>
                      <a:pt x="4" y="2"/>
                    </a:cubicBezTo>
                    <a:cubicBezTo>
                      <a:pt x="4" y="2"/>
                      <a:pt x="4" y="2"/>
                      <a:pt x="4" y="3"/>
                    </a:cubicBezTo>
                    <a:cubicBezTo>
                      <a:pt x="4" y="3"/>
                      <a:pt x="4" y="3"/>
                      <a:pt x="4" y="3"/>
                    </a:cubicBezTo>
                    <a:cubicBezTo>
                      <a:pt x="4" y="3"/>
                      <a:pt x="4" y="3"/>
                      <a:pt x="4" y="3"/>
                    </a:cubicBezTo>
                    <a:cubicBezTo>
                      <a:pt x="4" y="3"/>
                      <a:pt x="4" y="3"/>
                      <a:pt x="4" y="3"/>
                    </a:cubicBezTo>
                    <a:cubicBezTo>
                      <a:pt x="4" y="3"/>
                      <a:pt x="4" y="3"/>
                      <a:pt x="4" y="3"/>
                    </a:cubicBezTo>
                    <a:cubicBezTo>
                      <a:pt x="5" y="4"/>
                      <a:pt x="5" y="4"/>
                      <a:pt x="5" y="4"/>
                    </a:cubicBezTo>
                    <a:cubicBezTo>
                      <a:pt x="5" y="4"/>
                      <a:pt x="5" y="4"/>
                      <a:pt x="5" y="4"/>
                    </a:cubicBezTo>
                    <a:cubicBezTo>
                      <a:pt x="5" y="4"/>
                      <a:pt x="5" y="5"/>
                      <a:pt x="5" y="5"/>
                    </a:cubicBezTo>
                    <a:cubicBezTo>
                      <a:pt x="5" y="6"/>
                      <a:pt x="5" y="7"/>
                      <a:pt x="5" y="7"/>
                    </a:cubicBezTo>
                    <a:cubicBezTo>
                      <a:pt x="5" y="9"/>
                      <a:pt x="4" y="10"/>
                      <a:pt x="3" y="11"/>
                    </a:cubicBezTo>
                    <a:cubicBezTo>
                      <a:pt x="2" y="12"/>
                      <a:pt x="2" y="12"/>
                      <a:pt x="2"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92" name="Freeform 296">
                <a:extLst>
                  <a:ext uri="{FF2B5EF4-FFF2-40B4-BE49-F238E27FC236}">
                    <a16:creationId xmlns:a16="http://schemas.microsoft.com/office/drawing/2014/main" id="{C32045BA-9B7D-4CB3-A08C-147CB422923C}"/>
                  </a:ext>
                </a:extLst>
              </p:cNvPr>
              <p:cNvSpPr>
                <a:spLocks/>
              </p:cNvSpPr>
              <p:nvPr/>
            </p:nvSpPr>
            <p:spPr bwMode="auto">
              <a:xfrm>
                <a:off x="5767789" y="3495364"/>
                <a:ext cx="87605" cy="165476"/>
              </a:xfrm>
              <a:custGeom>
                <a:avLst/>
                <a:gdLst>
                  <a:gd name="T0" fmla="*/ 31 w 35"/>
                  <a:gd name="T1" fmla="*/ 11 h 67"/>
                  <a:gd name="T2" fmla="*/ 35 w 35"/>
                  <a:gd name="T3" fmla="*/ 8 h 67"/>
                  <a:gd name="T4" fmla="*/ 35 w 35"/>
                  <a:gd name="T5" fmla="*/ 7 h 67"/>
                  <a:gd name="T6" fmla="*/ 35 w 35"/>
                  <a:gd name="T7" fmla="*/ 7 h 67"/>
                  <a:gd name="T8" fmla="*/ 32 w 35"/>
                  <a:gd name="T9" fmla="*/ 4 h 67"/>
                  <a:gd name="T10" fmla="*/ 29 w 35"/>
                  <a:gd name="T11" fmla="*/ 3 h 67"/>
                  <a:gd name="T12" fmla="*/ 26 w 35"/>
                  <a:gd name="T13" fmla="*/ 4 h 67"/>
                  <a:gd name="T14" fmla="*/ 23 w 35"/>
                  <a:gd name="T15" fmla="*/ 4 h 67"/>
                  <a:gd name="T16" fmla="*/ 21 w 35"/>
                  <a:gd name="T17" fmla="*/ 4 h 67"/>
                  <a:gd name="T18" fmla="*/ 20 w 35"/>
                  <a:gd name="T19" fmla="*/ 4 h 67"/>
                  <a:gd name="T20" fmla="*/ 18 w 35"/>
                  <a:gd name="T21" fmla="*/ 4 h 67"/>
                  <a:gd name="T22" fmla="*/ 16 w 35"/>
                  <a:gd name="T23" fmla="*/ 4 h 67"/>
                  <a:gd name="T24" fmla="*/ 16 w 35"/>
                  <a:gd name="T25" fmla="*/ 4 h 67"/>
                  <a:gd name="T26" fmla="*/ 15 w 35"/>
                  <a:gd name="T27" fmla="*/ 4 h 67"/>
                  <a:gd name="T28" fmla="*/ 15 w 35"/>
                  <a:gd name="T29" fmla="*/ 3 h 67"/>
                  <a:gd name="T30" fmla="*/ 14 w 35"/>
                  <a:gd name="T31" fmla="*/ 3 h 67"/>
                  <a:gd name="T32" fmla="*/ 14 w 35"/>
                  <a:gd name="T33" fmla="*/ 2 h 67"/>
                  <a:gd name="T34" fmla="*/ 13 w 35"/>
                  <a:gd name="T35" fmla="*/ 1 h 67"/>
                  <a:gd name="T36" fmla="*/ 13 w 35"/>
                  <a:gd name="T37" fmla="*/ 0 h 67"/>
                  <a:gd name="T38" fmla="*/ 11 w 35"/>
                  <a:gd name="T39" fmla="*/ 1 h 67"/>
                  <a:gd name="T40" fmla="*/ 10 w 35"/>
                  <a:gd name="T41" fmla="*/ 2 h 67"/>
                  <a:gd name="T42" fmla="*/ 9 w 35"/>
                  <a:gd name="T43" fmla="*/ 3 h 67"/>
                  <a:gd name="T44" fmla="*/ 8 w 35"/>
                  <a:gd name="T45" fmla="*/ 3 h 67"/>
                  <a:gd name="T46" fmla="*/ 9 w 35"/>
                  <a:gd name="T47" fmla="*/ 9 h 67"/>
                  <a:gd name="T48" fmla="*/ 2 w 35"/>
                  <a:gd name="T49" fmla="*/ 37 h 67"/>
                  <a:gd name="T50" fmla="*/ 0 w 35"/>
                  <a:gd name="T51" fmla="*/ 41 h 67"/>
                  <a:gd name="T52" fmla="*/ 3 w 35"/>
                  <a:gd name="T53" fmla="*/ 44 h 67"/>
                  <a:gd name="T54" fmla="*/ 6 w 35"/>
                  <a:gd name="T55" fmla="*/ 46 h 67"/>
                  <a:gd name="T56" fmla="*/ 8 w 35"/>
                  <a:gd name="T57" fmla="*/ 63 h 67"/>
                  <a:gd name="T58" fmla="*/ 8 w 35"/>
                  <a:gd name="T59" fmla="*/ 66 h 67"/>
                  <a:gd name="T60" fmla="*/ 11 w 35"/>
                  <a:gd name="T61" fmla="*/ 67 h 67"/>
                  <a:gd name="T62" fmla="*/ 11 w 35"/>
                  <a:gd name="T63" fmla="*/ 67 h 67"/>
                  <a:gd name="T64" fmla="*/ 13 w 35"/>
                  <a:gd name="T65" fmla="*/ 67 h 67"/>
                  <a:gd name="T66" fmla="*/ 15 w 35"/>
                  <a:gd name="T67" fmla="*/ 67 h 67"/>
                  <a:gd name="T68" fmla="*/ 21 w 35"/>
                  <a:gd name="T69" fmla="*/ 66 h 67"/>
                  <a:gd name="T70" fmla="*/ 23 w 35"/>
                  <a:gd name="T71" fmla="*/ 65 h 67"/>
                  <a:gd name="T72" fmla="*/ 23 w 35"/>
                  <a:gd name="T73" fmla="*/ 65 h 67"/>
                  <a:gd name="T74" fmla="*/ 22 w 35"/>
                  <a:gd name="T75" fmla="*/ 64 h 67"/>
                  <a:gd name="T76" fmla="*/ 22 w 35"/>
                  <a:gd name="T77" fmla="*/ 64 h 67"/>
                  <a:gd name="T78" fmla="*/ 22 w 35"/>
                  <a:gd name="T79" fmla="*/ 62 h 67"/>
                  <a:gd name="T80" fmla="*/ 27 w 35"/>
                  <a:gd name="T81" fmla="*/ 55 h 67"/>
                  <a:gd name="T82" fmla="*/ 28 w 35"/>
                  <a:gd name="T83" fmla="*/ 54 h 67"/>
                  <a:gd name="T84" fmla="*/ 25 w 35"/>
                  <a:gd name="T85" fmla="*/ 51 h 67"/>
                  <a:gd name="T86" fmla="*/ 24 w 35"/>
                  <a:gd name="T87" fmla="*/ 51 h 67"/>
                  <a:gd name="T88" fmla="*/ 23 w 35"/>
                  <a:gd name="T89" fmla="*/ 48 h 67"/>
                  <a:gd name="T90" fmla="*/ 24 w 35"/>
                  <a:gd name="T91" fmla="*/ 46 h 67"/>
                  <a:gd name="T92" fmla="*/ 27 w 35"/>
                  <a:gd name="T93" fmla="*/ 43 h 67"/>
                  <a:gd name="T94" fmla="*/ 24 w 35"/>
                  <a:gd name="T95" fmla="*/ 38 h 67"/>
                  <a:gd name="T96" fmla="*/ 22 w 35"/>
                  <a:gd name="T97" fmla="*/ 34 h 67"/>
                  <a:gd name="T98" fmla="*/ 27 w 35"/>
                  <a:gd name="T99" fmla="*/ 32 h 67"/>
                  <a:gd name="T100" fmla="*/ 27 w 35"/>
                  <a:gd name="T101" fmla="*/ 31 h 67"/>
                  <a:gd name="T102" fmla="*/ 28 w 35"/>
                  <a:gd name="T103" fmla="*/ 25 h 67"/>
                  <a:gd name="T104" fmla="*/ 28 w 35"/>
                  <a:gd name="T105" fmla="*/ 18 h 67"/>
                  <a:gd name="T106" fmla="*/ 27 w 35"/>
                  <a:gd name="T107" fmla="*/ 15 h 67"/>
                  <a:gd name="T108" fmla="*/ 31 w 35"/>
                  <a:gd name="T109"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67">
                    <a:moveTo>
                      <a:pt x="31" y="11"/>
                    </a:moveTo>
                    <a:cubicBezTo>
                      <a:pt x="32" y="10"/>
                      <a:pt x="34" y="9"/>
                      <a:pt x="35" y="8"/>
                    </a:cubicBezTo>
                    <a:cubicBezTo>
                      <a:pt x="35" y="7"/>
                      <a:pt x="35" y="7"/>
                      <a:pt x="35" y="7"/>
                    </a:cubicBezTo>
                    <a:cubicBezTo>
                      <a:pt x="35" y="7"/>
                      <a:pt x="35" y="7"/>
                      <a:pt x="35" y="7"/>
                    </a:cubicBezTo>
                    <a:cubicBezTo>
                      <a:pt x="33" y="6"/>
                      <a:pt x="32" y="6"/>
                      <a:pt x="32" y="4"/>
                    </a:cubicBezTo>
                    <a:cubicBezTo>
                      <a:pt x="32" y="3"/>
                      <a:pt x="31" y="3"/>
                      <a:pt x="29" y="3"/>
                    </a:cubicBezTo>
                    <a:cubicBezTo>
                      <a:pt x="28" y="3"/>
                      <a:pt x="27" y="3"/>
                      <a:pt x="26" y="4"/>
                    </a:cubicBezTo>
                    <a:cubicBezTo>
                      <a:pt x="24" y="5"/>
                      <a:pt x="23" y="5"/>
                      <a:pt x="23" y="4"/>
                    </a:cubicBezTo>
                    <a:cubicBezTo>
                      <a:pt x="22" y="4"/>
                      <a:pt x="22" y="4"/>
                      <a:pt x="21" y="4"/>
                    </a:cubicBezTo>
                    <a:cubicBezTo>
                      <a:pt x="21" y="4"/>
                      <a:pt x="20" y="4"/>
                      <a:pt x="20" y="4"/>
                    </a:cubicBezTo>
                    <a:cubicBezTo>
                      <a:pt x="19" y="4"/>
                      <a:pt x="19" y="4"/>
                      <a:pt x="18" y="4"/>
                    </a:cubicBezTo>
                    <a:cubicBezTo>
                      <a:pt x="17" y="4"/>
                      <a:pt x="17" y="4"/>
                      <a:pt x="16" y="4"/>
                    </a:cubicBezTo>
                    <a:cubicBezTo>
                      <a:pt x="16" y="4"/>
                      <a:pt x="16" y="4"/>
                      <a:pt x="16" y="4"/>
                    </a:cubicBezTo>
                    <a:cubicBezTo>
                      <a:pt x="16" y="4"/>
                      <a:pt x="15" y="4"/>
                      <a:pt x="15" y="4"/>
                    </a:cubicBezTo>
                    <a:cubicBezTo>
                      <a:pt x="15" y="3"/>
                      <a:pt x="15" y="3"/>
                      <a:pt x="15" y="3"/>
                    </a:cubicBezTo>
                    <a:cubicBezTo>
                      <a:pt x="15" y="3"/>
                      <a:pt x="14" y="3"/>
                      <a:pt x="14" y="3"/>
                    </a:cubicBezTo>
                    <a:cubicBezTo>
                      <a:pt x="14" y="3"/>
                      <a:pt x="14" y="3"/>
                      <a:pt x="14" y="2"/>
                    </a:cubicBezTo>
                    <a:cubicBezTo>
                      <a:pt x="14" y="2"/>
                      <a:pt x="13" y="2"/>
                      <a:pt x="13" y="1"/>
                    </a:cubicBezTo>
                    <a:cubicBezTo>
                      <a:pt x="13" y="1"/>
                      <a:pt x="13" y="0"/>
                      <a:pt x="13" y="0"/>
                    </a:cubicBezTo>
                    <a:cubicBezTo>
                      <a:pt x="13" y="0"/>
                      <a:pt x="12" y="0"/>
                      <a:pt x="11" y="1"/>
                    </a:cubicBezTo>
                    <a:cubicBezTo>
                      <a:pt x="11" y="2"/>
                      <a:pt x="10" y="2"/>
                      <a:pt x="10" y="2"/>
                    </a:cubicBezTo>
                    <a:cubicBezTo>
                      <a:pt x="10" y="2"/>
                      <a:pt x="9" y="3"/>
                      <a:pt x="9" y="3"/>
                    </a:cubicBezTo>
                    <a:cubicBezTo>
                      <a:pt x="9" y="3"/>
                      <a:pt x="9" y="3"/>
                      <a:pt x="8" y="3"/>
                    </a:cubicBezTo>
                    <a:cubicBezTo>
                      <a:pt x="8" y="5"/>
                      <a:pt x="8" y="8"/>
                      <a:pt x="9" y="9"/>
                    </a:cubicBezTo>
                    <a:cubicBezTo>
                      <a:pt x="11" y="13"/>
                      <a:pt x="6" y="32"/>
                      <a:pt x="2" y="37"/>
                    </a:cubicBezTo>
                    <a:cubicBezTo>
                      <a:pt x="0" y="39"/>
                      <a:pt x="0" y="40"/>
                      <a:pt x="0" y="41"/>
                    </a:cubicBezTo>
                    <a:cubicBezTo>
                      <a:pt x="0" y="42"/>
                      <a:pt x="2" y="43"/>
                      <a:pt x="3" y="44"/>
                    </a:cubicBezTo>
                    <a:cubicBezTo>
                      <a:pt x="4" y="45"/>
                      <a:pt x="5" y="45"/>
                      <a:pt x="6" y="46"/>
                    </a:cubicBezTo>
                    <a:cubicBezTo>
                      <a:pt x="10" y="49"/>
                      <a:pt x="9" y="57"/>
                      <a:pt x="8" y="63"/>
                    </a:cubicBezTo>
                    <a:cubicBezTo>
                      <a:pt x="8" y="64"/>
                      <a:pt x="8" y="65"/>
                      <a:pt x="8" y="66"/>
                    </a:cubicBezTo>
                    <a:cubicBezTo>
                      <a:pt x="8" y="66"/>
                      <a:pt x="8" y="67"/>
                      <a:pt x="11" y="67"/>
                    </a:cubicBezTo>
                    <a:cubicBezTo>
                      <a:pt x="11" y="67"/>
                      <a:pt x="11" y="67"/>
                      <a:pt x="11" y="67"/>
                    </a:cubicBezTo>
                    <a:cubicBezTo>
                      <a:pt x="11" y="67"/>
                      <a:pt x="12" y="67"/>
                      <a:pt x="13" y="67"/>
                    </a:cubicBezTo>
                    <a:cubicBezTo>
                      <a:pt x="13" y="67"/>
                      <a:pt x="14" y="67"/>
                      <a:pt x="15" y="67"/>
                    </a:cubicBezTo>
                    <a:cubicBezTo>
                      <a:pt x="17" y="67"/>
                      <a:pt x="19" y="66"/>
                      <a:pt x="21" y="66"/>
                    </a:cubicBezTo>
                    <a:cubicBezTo>
                      <a:pt x="21" y="66"/>
                      <a:pt x="22" y="66"/>
                      <a:pt x="23" y="65"/>
                    </a:cubicBezTo>
                    <a:cubicBezTo>
                      <a:pt x="23" y="65"/>
                      <a:pt x="23" y="65"/>
                      <a:pt x="23" y="65"/>
                    </a:cubicBezTo>
                    <a:cubicBezTo>
                      <a:pt x="22" y="65"/>
                      <a:pt x="22" y="64"/>
                      <a:pt x="22" y="64"/>
                    </a:cubicBezTo>
                    <a:cubicBezTo>
                      <a:pt x="22" y="64"/>
                      <a:pt x="22" y="64"/>
                      <a:pt x="22" y="64"/>
                    </a:cubicBezTo>
                    <a:cubicBezTo>
                      <a:pt x="22" y="63"/>
                      <a:pt x="22" y="63"/>
                      <a:pt x="22" y="62"/>
                    </a:cubicBezTo>
                    <a:cubicBezTo>
                      <a:pt x="22" y="60"/>
                      <a:pt x="22" y="55"/>
                      <a:pt x="27" y="55"/>
                    </a:cubicBezTo>
                    <a:cubicBezTo>
                      <a:pt x="28" y="54"/>
                      <a:pt x="28" y="54"/>
                      <a:pt x="28" y="54"/>
                    </a:cubicBezTo>
                    <a:cubicBezTo>
                      <a:pt x="28" y="54"/>
                      <a:pt x="26" y="52"/>
                      <a:pt x="25" y="51"/>
                    </a:cubicBezTo>
                    <a:cubicBezTo>
                      <a:pt x="25" y="51"/>
                      <a:pt x="24" y="51"/>
                      <a:pt x="24" y="51"/>
                    </a:cubicBezTo>
                    <a:cubicBezTo>
                      <a:pt x="23" y="50"/>
                      <a:pt x="23" y="49"/>
                      <a:pt x="23" y="48"/>
                    </a:cubicBezTo>
                    <a:cubicBezTo>
                      <a:pt x="23" y="48"/>
                      <a:pt x="23" y="47"/>
                      <a:pt x="24" y="46"/>
                    </a:cubicBezTo>
                    <a:cubicBezTo>
                      <a:pt x="25" y="44"/>
                      <a:pt x="26" y="43"/>
                      <a:pt x="27" y="43"/>
                    </a:cubicBezTo>
                    <a:cubicBezTo>
                      <a:pt x="27" y="42"/>
                      <a:pt x="26" y="41"/>
                      <a:pt x="24" y="38"/>
                    </a:cubicBezTo>
                    <a:cubicBezTo>
                      <a:pt x="22" y="37"/>
                      <a:pt x="22" y="36"/>
                      <a:pt x="22" y="34"/>
                    </a:cubicBezTo>
                    <a:cubicBezTo>
                      <a:pt x="23" y="32"/>
                      <a:pt x="26" y="32"/>
                      <a:pt x="27" y="32"/>
                    </a:cubicBezTo>
                    <a:cubicBezTo>
                      <a:pt x="27" y="32"/>
                      <a:pt x="27" y="31"/>
                      <a:pt x="27" y="31"/>
                    </a:cubicBezTo>
                    <a:cubicBezTo>
                      <a:pt x="27" y="29"/>
                      <a:pt x="27" y="27"/>
                      <a:pt x="28" y="25"/>
                    </a:cubicBezTo>
                    <a:cubicBezTo>
                      <a:pt x="30" y="23"/>
                      <a:pt x="29" y="21"/>
                      <a:pt x="28" y="18"/>
                    </a:cubicBezTo>
                    <a:cubicBezTo>
                      <a:pt x="28" y="17"/>
                      <a:pt x="27" y="16"/>
                      <a:pt x="27" y="15"/>
                    </a:cubicBezTo>
                    <a:cubicBezTo>
                      <a:pt x="27" y="13"/>
                      <a:pt x="29" y="12"/>
                      <a:pt x="31" y="1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93" name="Freeform 297">
                <a:extLst>
                  <a:ext uri="{FF2B5EF4-FFF2-40B4-BE49-F238E27FC236}">
                    <a16:creationId xmlns:a16="http://schemas.microsoft.com/office/drawing/2014/main" id="{03265D29-7766-4075-B44E-EA7901B306F2}"/>
                  </a:ext>
                </a:extLst>
              </p:cNvPr>
              <p:cNvSpPr>
                <a:spLocks/>
              </p:cNvSpPr>
              <p:nvPr/>
            </p:nvSpPr>
            <p:spPr bwMode="auto">
              <a:xfrm>
                <a:off x="6314383" y="3253514"/>
                <a:ext cx="200668" cy="88353"/>
              </a:xfrm>
              <a:custGeom>
                <a:avLst/>
                <a:gdLst>
                  <a:gd name="T0" fmla="*/ 9 w 80"/>
                  <a:gd name="T1" fmla="*/ 29 h 36"/>
                  <a:gd name="T2" fmla="*/ 10 w 80"/>
                  <a:gd name="T3" fmla="*/ 30 h 36"/>
                  <a:gd name="T4" fmla="*/ 12 w 80"/>
                  <a:gd name="T5" fmla="*/ 31 h 36"/>
                  <a:gd name="T6" fmla="*/ 12 w 80"/>
                  <a:gd name="T7" fmla="*/ 31 h 36"/>
                  <a:gd name="T8" fmla="*/ 13 w 80"/>
                  <a:gd name="T9" fmla="*/ 31 h 36"/>
                  <a:gd name="T10" fmla="*/ 27 w 80"/>
                  <a:gd name="T11" fmla="*/ 27 h 36"/>
                  <a:gd name="T12" fmla="*/ 28 w 80"/>
                  <a:gd name="T13" fmla="*/ 27 h 36"/>
                  <a:gd name="T14" fmla="*/ 30 w 80"/>
                  <a:gd name="T15" fmla="*/ 32 h 36"/>
                  <a:gd name="T16" fmla="*/ 40 w 80"/>
                  <a:gd name="T17" fmla="*/ 33 h 36"/>
                  <a:gd name="T18" fmla="*/ 53 w 80"/>
                  <a:gd name="T19" fmla="*/ 36 h 36"/>
                  <a:gd name="T20" fmla="*/ 62 w 80"/>
                  <a:gd name="T21" fmla="*/ 32 h 36"/>
                  <a:gd name="T22" fmla="*/ 69 w 80"/>
                  <a:gd name="T23" fmla="*/ 30 h 36"/>
                  <a:gd name="T24" fmla="*/ 69 w 80"/>
                  <a:gd name="T25" fmla="*/ 29 h 36"/>
                  <a:gd name="T26" fmla="*/ 70 w 80"/>
                  <a:gd name="T27" fmla="*/ 28 h 36"/>
                  <a:gd name="T28" fmla="*/ 71 w 80"/>
                  <a:gd name="T29" fmla="*/ 27 h 36"/>
                  <a:gd name="T30" fmla="*/ 72 w 80"/>
                  <a:gd name="T31" fmla="*/ 26 h 36"/>
                  <a:gd name="T32" fmla="*/ 73 w 80"/>
                  <a:gd name="T33" fmla="*/ 21 h 36"/>
                  <a:gd name="T34" fmla="*/ 73 w 80"/>
                  <a:gd name="T35" fmla="*/ 18 h 36"/>
                  <a:gd name="T36" fmla="*/ 77 w 80"/>
                  <a:gd name="T37" fmla="*/ 18 h 36"/>
                  <a:gd name="T38" fmla="*/ 79 w 80"/>
                  <a:gd name="T39" fmla="*/ 14 h 36"/>
                  <a:gd name="T40" fmla="*/ 80 w 80"/>
                  <a:gd name="T41" fmla="*/ 13 h 36"/>
                  <a:gd name="T42" fmla="*/ 80 w 80"/>
                  <a:gd name="T43" fmla="*/ 12 h 36"/>
                  <a:gd name="T44" fmla="*/ 78 w 80"/>
                  <a:gd name="T45" fmla="*/ 8 h 36"/>
                  <a:gd name="T46" fmla="*/ 77 w 80"/>
                  <a:gd name="T47" fmla="*/ 6 h 36"/>
                  <a:gd name="T48" fmla="*/ 77 w 80"/>
                  <a:gd name="T49" fmla="*/ 6 h 36"/>
                  <a:gd name="T50" fmla="*/ 77 w 80"/>
                  <a:gd name="T51" fmla="*/ 6 h 36"/>
                  <a:gd name="T52" fmla="*/ 73 w 80"/>
                  <a:gd name="T53" fmla="*/ 5 h 36"/>
                  <a:gd name="T54" fmla="*/ 59 w 80"/>
                  <a:gd name="T55" fmla="*/ 0 h 36"/>
                  <a:gd name="T56" fmla="*/ 52 w 80"/>
                  <a:gd name="T57" fmla="*/ 6 h 36"/>
                  <a:gd name="T58" fmla="*/ 48 w 80"/>
                  <a:gd name="T59" fmla="*/ 6 h 36"/>
                  <a:gd name="T60" fmla="*/ 44 w 80"/>
                  <a:gd name="T61" fmla="*/ 7 h 36"/>
                  <a:gd name="T62" fmla="*/ 39 w 80"/>
                  <a:gd name="T63" fmla="*/ 11 h 36"/>
                  <a:gd name="T64" fmla="*/ 37 w 80"/>
                  <a:gd name="T65" fmla="*/ 16 h 36"/>
                  <a:gd name="T66" fmla="*/ 37 w 80"/>
                  <a:gd name="T67" fmla="*/ 20 h 36"/>
                  <a:gd name="T68" fmla="*/ 31 w 80"/>
                  <a:gd name="T69" fmla="*/ 20 h 36"/>
                  <a:gd name="T70" fmla="*/ 20 w 80"/>
                  <a:gd name="T71" fmla="*/ 22 h 36"/>
                  <a:gd name="T72" fmla="*/ 10 w 80"/>
                  <a:gd name="T73" fmla="*/ 22 h 36"/>
                  <a:gd name="T74" fmla="*/ 5 w 80"/>
                  <a:gd name="T75" fmla="*/ 25 h 36"/>
                  <a:gd name="T76" fmla="*/ 0 w 80"/>
                  <a:gd name="T77" fmla="*/ 22 h 36"/>
                  <a:gd name="T78" fmla="*/ 0 w 80"/>
                  <a:gd name="T79" fmla="*/ 22 h 36"/>
                  <a:gd name="T80" fmla="*/ 0 w 80"/>
                  <a:gd name="T81" fmla="*/ 23 h 36"/>
                  <a:gd name="T82" fmla="*/ 0 w 80"/>
                  <a:gd name="T83" fmla="*/ 25 h 36"/>
                  <a:gd name="T84" fmla="*/ 0 w 80"/>
                  <a:gd name="T85" fmla="*/ 26 h 36"/>
                  <a:gd name="T86" fmla="*/ 0 w 80"/>
                  <a:gd name="T87" fmla="*/ 27 h 36"/>
                  <a:gd name="T88" fmla="*/ 4 w 80"/>
                  <a:gd name="T89" fmla="*/ 29 h 36"/>
                  <a:gd name="T90" fmla="*/ 6 w 80"/>
                  <a:gd name="T91" fmla="*/ 29 h 36"/>
                  <a:gd name="T92" fmla="*/ 8 w 80"/>
                  <a:gd name="T93"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36">
                    <a:moveTo>
                      <a:pt x="8" y="29"/>
                    </a:moveTo>
                    <a:cubicBezTo>
                      <a:pt x="9" y="29"/>
                      <a:pt x="9" y="29"/>
                      <a:pt x="9" y="29"/>
                    </a:cubicBezTo>
                    <a:cubicBezTo>
                      <a:pt x="9" y="29"/>
                      <a:pt x="10" y="30"/>
                      <a:pt x="10" y="30"/>
                    </a:cubicBezTo>
                    <a:cubicBezTo>
                      <a:pt x="10" y="30"/>
                      <a:pt x="10" y="30"/>
                      <a:pt x="10" y="30"/>
                    </a:cubicBezTo>
                    <a:cubicBezTo>
                      <a:pt x="11" y="30"/>
                      <a:pt x="11" y="30"/>
                      <a:pt x="11" y="30"/>
                    </a:cubicBezTo>
                    <a:cubicBezTo>
                      <a:pt x="11" y="30"/>
                      <a:pt x="11" y="30"/>
                      <a:pt x="12" y="31"/>
                    </a:cubicBezTo>
                    <a:cubicBezTo>
                      <a:pt x="12" y="31"/>
                      <a:pt x="12" y="31"/>
                      <a:pt x="12" y="31"/>
                    </a:cubicBezTo>
                    <a:cubicBezTo>
                      <a:pt x="12" y="31"/>
                      <a:pt x="12" y="31"/>
                      <a:pt x="12" y="31"/>
                    </a:cubicBezTo>
                    <a:cubicBezTo>
                      <a:pt x="12" y="31"/>
                      <a:pt x="12" y="31"/>
                      <a:pt x="12" y="31"/>
                    </a:cubicBezTo>
                    <a:cubicBezTo>
                      <a:pt x="12" y="31"/>
                      <a:pt x="13" y="31"/>
                      <a:pt x="13" y="31"/>
                    </a:cubicBezTo>
                    <a:cubicBezTo>
                      <a:pt x="15" y="31"/>
                      <a:pt x="17" y="29"/>
                      <a:pt x="18" y="29"/>
                    </a:cubicBezTo>
                    <a:cubicBezTo>
                      <a:pt x="19" y="27"/>
                      <a:pt x="24" y="27"/>
                      <a:pt x="27" y="27"/>
                    </a:cubicBezTo>
                    <a:cubicBezTo>
                      <a:pt x="27" y="27"/>
                      <a:pt x="27" y="27"/>
                      <a:pt x="27" y="27"/>
                    </a:cubicBezTo>
                    <a:cubicBezTo>
                      <a:pt x="28" y="27"/>
                      <a:pt x="28" y="27"/>
                      <a:pt x="28" y="27"/>
                    </a:cubicBezTo>
                    <a:cubicBezTo>
                      <a:pt x="29" y="27"/>
                      <a:pt x="29" y="28"/>
                      <a:pt x="29" y="30"/>
                    </a:cubicBezTo>
                    <a:cubicBezTo>
                      <a:pt x="30" y="30"/>
                      <a:pt x="30" y="32"/>
                      <a:pt x="30" y="32"/>
                    </a:cubicBezTo>
                    <a:cubicBezTo>
                      <a:pt x="31" y="32"/>
                      <a:pt x="32" y="33"/>
                      <a:pt x="36" y="33"/>
                    </a:cubicBezTo>
                    <a:cubicBezTo>
                      <a:pt x="37" y="33"/>
                      <a:pt x="39" y="33"/>
                      <a:pt x="40" y="33"/>
                    </a:cubicBezTo>
                    <a:cubicBezTo>
                      <a:pt x="43" y="33"/>
                      <a:pt x="46" y="34"/>
                      <a:pt x="48" y="35"/>
                    </a:cubicBezTo>
                    <a:cubicBezTo>
                      <a:pt x="50" y="35"/>
                      <a:pt x="52" y="36"/>
                      <a:pt x="53" y="36"/>
                    </a:cubicBezTo>
                    <a:cubicBezTo>
                      <a:pt x="53" y="36"/>
                      <a:pt x="54" y="35"/>
                      <a:pt x="55" y="34"/>
                    </a:cubicBezTo>
                    <a:cubicBezTo>
                      <a:pt x="57" y="33"/>
                      <a:pt x="59" y="32"/>
                      <a:pt x="62" y="32"/>
                    </a:cubicBezTo>
                    <a:cubicBezTo>
                      <a:pt x="65" y="32"/>
                      <a:pt x="67" y="31"/>
                      <a:pt x="68" y="30"/>
                    </a:cubicBezTo>
                    <a:cubicBezTo>
                      <a:pt x="69" y="30"/>
                      <a:pt x="69" y="30"/>
                      <a:pt x="69" y="30"/>
                    </a:cubicBezTo>
                    <a:cubicBezTo>
                      <a:pt x="69" y="30"/>
                      <a:pt x="69" y="30"/>
                      <a:pt x="69" y="30"/>
                    </a:cubicBezTo>
                    <a:cubicBezTo>
                      <a:pt x="69" y="30"/>
                      <a:pt x="69" y="30"/>
                      <a:pt x="69" y="29"/>
                    </a:cubicBezTo>
                    <a:cubicBezTo>
                      <a:pt x="69" y="29"/>
                      <a:pt x="70" y="29"/>
                      <a:pt x="70" y="29"/>
                    </a:cubicBezTo>
                    <a:cubicBezTo>
                      <a:pt x="70" y="29"/>
                      <a:pt x="70" y="28"/>
                      <a:pt x="70" y="28"/>
                    </a:cubicBezTo>
                    <a:cubicBezTo>
                      <a:pt x="70" y="28"/>
                      <a:pt x="70" y="28"/>
                      <a:pt x="70" y="28"/>
                    </a:cubicBezTo>
                    <a:cubicBezTo>
                      <a:pt x="70" y="28"/>
                      <a:pt x="71" y="28"/>
                      <a:pt x="71" y="27"/>
                    </a:cubicBezTo>
                    <a:cubicBezTo>
                      <a:pt x="71" y="27"/>
                      <a:pt x="71" y="27"/>
                      <a:pt x="72" y="27"/>
                    </a:cubicBezTo>
                    <a:cubicBezTo>
                      <a:pt x="72" y="27"/>
                      <a:pt x="72" y="26"/>
                      <a:pt x="72" y="26"/>
                    </a:cubicBezTo>
                    <a:cubicBezTo>
                      <a:pt x="72" y="25"/>
                      <a:pt x="72" y="23"/>
                      <a:pt x="73" y="22"/>
                    </a:cubicBezTo>
                    <a:cubicBezTo>
                      <a:pt x="73" y="22"/>
                      <a:pt x="73" y="21"/>
                      <a:pt x="73" y="21"/>
                    </a:cubicBezTo>
                    <a:cubicBezTo>
                      <a:pt x="73" y="20"/>
                      <a:pt x="73" y="20"/>
                      <a:pt x="73" y="19"/>
                    </a:cubicBezTo>
                    <a:cubicBezTo>
                      <a:pt x="73" y="19"/>
                      <a:pt x="73" y="18"/>
                      <a:pt x="73" y="18"/>
                    </a:cubicBezTo>
                    <a:cubicBezTo>
                      <a:pt x="74" y="18"/>
                      <a:pt x="74" y="17"/>
                      <a:pt x="75" y="18"/>
                    </a:cubicBezTo>
                    <a:cubicBezTo>
                      <a:pt x="76" y="18"/>
                      <a:pt x="76" y="18"/>
                      <a:pt x="77" y="18"/>
                    </a:cubicBezTo>
                    <a:cubicBezTo>
                      <a:pt x="78" y="18"/>
                      <a:pt x="79" y="17"/>
                      <a:pt x="79" y="16"/>
                    </a:cubicBezTo>
                    <a:cubicBezTo>
                      <a:pt x="79" y="15"/>
                      <a:pt x="79" y="15"/>
                      <a:pt x="79" y="14"/>
                    </a:cubicBezTo>
                    <a:cubicBezTo>
                      <a:pt x="79" y="14"/>
                      <a:pt x="79" y="14"/>
                      <a:pt x="79" y="14"/>
                    </a:cubicBezTo>
                    <a:cubicBezTo>
                      <a:pt x="80" y="14"/>
                      <a:pt x="80" y="13"/>
                      <a:pt x="80" y="13"/>
                    </a:cubicBezTo>
                    <a:cubicBezTo>
                      <a:pt x="80" y="13"/>
                      <a:pt x="80" y="13"/>
                      <a:pt x="80" y="13"/>
                    </a:cubicBezTo>
                    <a:cubicBezTo>
                      <a:pt x="80" y="13"/>
                      <a:pt x="80" y="12"/>
                      <a:pt x="80" y="12"/>
                    </a:cubicBezTo>
                    <a:cubicBezTo>
                      <a:pt x="79" y="11"/>
                      <a:pt x="78" y="10"/>
                      <a:pt x="78" y="8"/>
                    </a:cubicBezTo>
                    <a:cubicBezTo>
                      <a:pt x="78" y="8"/>
                      <a:pt x="78" y="8"/>
                      <a:pt x="78" y="8"/>
                    </a:cubicBezTo>
                    <a:cubicBezTo>
                      <a:pt x="77" y="6"/>
                      <a:pt x="77" y="6"/>
                      <a:pt x="77" y="6"/>
                    </a:cubicBezTo>
                    <a:cubicBezTo>
                      <a:pt x="77" y="6"/>
                      <a:pt x="77" y="6"/>
                      <a:pt x="77" y="6"/>
                    </a:cubicBezTo>
                    <a:cubicBezTo>
                      <a:pt x="77" y="6"/>
                      <a:pt x="77" y="6"/>
                      <a:pt x="77" y="6"/>
                    </a:cubicBezTo>
                    <a:cubicBezTo>
                      <a:pt x="77" y="6"/>
                      <a:pt x="77" y="6"/>
                      <a:pt x="77" y="6"/>
                    </a:cubicBezTo>
                    <a:cubicBezTo>
                      <a:pt x="77" y="6"/>
                      <a:pt x="77" y="6"/>
                      <a:pt x="77" y="6"/>
                    </a:cubicBezTo>
                    <a:cubicBezTo>
                      <a:pt x="77" y="6"/>
                      <a:pt x="77" y="6"/>
                      <a:pt x="77" y="6"/>
                    </a:cubicBezTo>
                    <a:cubicBezTo>
                      <a:pt x="77" y="5"/>
                      <a:pt x="76" y="5"/>
                      <a:pt x="76" y="5"/>
                    </a:cubicBezTo>
                    <a:cubicBezTo>
                      <a:pt x="76" y="5"/>
                      <a:pt x="74" y="5"/>
                      <a:pt x="73" y="5"/>
                    </a:cubicBezTo>
                    <a:cubicBezTo>
                      <a:pt x="71" y="5"/>
                      <a:pt x="69" y="4"/>
                      <a:pt x="68" y="3"/>
                    </a:cubicBezTo>
                    <a:cubicBezTo>
                      <a:pt x="66" y="1"/>
                      <a:pt x="61" y="0"/>
                      <a:pt x="59" y="0"/>
                    </a:cubicBezTo>
                    <a:cubicBezTo>
                      <a:pt x="59" y="1"/>
                      <a:pt x="58" y="3"/>
                      <a:pt x="57" y="5"/>
                    </a:cubicBezTo>
                    <a:cubicBezTo>
                      <a:pt x="56" y="6"/>
                      <a:pt x="54" y="6"/>
                      <a:pt x="52" y="6"/>
                    </a:cubicBezTo>
                    <a:cubicBezTo>
                      <a:pt x="51" y="6"/>
                      <a:pt x="50" y="6"/>
                      <a:pt x="49" y="6"/>
                    </a:cubicBezTo>
                    <a:cubicBezTo>
                      <a:pt x="49" y="6"/>
                      <a:pt x="48" y="6"/>
                      <a:pt x="48" y="6"/>
                    </a:cubicBezTo>
                    <a:cubicBezTo>
                      <a:pt x="48" y="6"/>
                      <a:pt x="47" y="6"/>
                      <a:pt x="47" y="6"/>
                    </a:cubicBezTo>
                    <a:cubicBezTo>
                      <a:pt x="46" y="6"/>
                      <a:pt x="45" y="7"/>
                      <a:pt x="44" y="7"/>
                    </a:cubicBezTo>
                    <a:cubicBezTo>
                      <a:pt x="43" y="8"/>
                      <a:pt x="41" y="8"/>
                      <a:pt x="41" y="9"/>
                    </a:cubicBezTo>
                    <a:cubicBezTo>
                      <a:pt x="41" y="10"/>
                      <a:pt x="40" y="11"/>
                      <a:pt x="39" y="11"/>
                    </a:cubicBezTo>
                    <a:cubicBezTo>
                      <a:pt x="39" y="11"/>
                      <a:pt x="39" y="11"/>
                      <a:pt x="39" y="11"/>
                    </a:cubicBezTo>
                    <a:cubicBezTo>
                      <a:pt x="37" y="12"/>
                      <a:pt x="36" y="13"/>
                      <a:pt x="37" y="16"/>
                    </a:cubicBezTo>
                    <a:cubicBezTo>
                      <a:pt x="37" y="17"/>
                      <a:pt x="37" y="18"/>
                      <a:pt x="37" y="18"/>
                    </a:cubicBezTo>
                    <a:cubicBezTo>
                      <a:pt x="37" y="19"/>
                      <a:pt x="37" y="20"/>
                      <a:pt x="37" y="20"/>
                    </a:cubicBezTo>
                    <a:cubicBezTo>
                      <a:pt x="36" y="21"/>
                      <a:pt x="36" y="21"/>
                      <a:pt x="34" y="21"/>
                    </a:cubicBezTo>
                    <a:cubicBezTo>
                      <a:pt x="33" y="21"/>
                      <a:pt x="32" y="20"/>
                      <a:pt x="31" y="20"/>
                    </a:cubicBezTo>
                    <a:cubicBezTo>
                      <a:pt x="31" y="20"/>
                      <a:pt x="30" y="20"/>
                      <a:pt x="29" y="20"/>
                    </a:cubicBezTo>
                    <a:cubicBezTo>
                      <a:pt x="26" y="20"/>
                      <a:pt x="22" y="21"/>
                      <a:pt x="20" y="22"/>
                    </a:cubicBezTo>
                    <a:cubicBezTo>
                      <a:pt x="19" y="24"/>
                      <a:pt x="15" y="24"/>
                      <a:pt x="13" y="23"/>
                    </a:cubicBezTo>
                    <a:cubicBezTo>
                      <a:pt x="12" y="22"/>
                      <a:pt x="11" y="22"/>
                      <a:pt x="10" y="22"/>
                    </a:cubicBezTo>
                    <a:cubicBezTo>
                      <a:pt x="9" y="22"/>
                      <a:pt x="8" y="22"/>
                      <a:pt x="7" y="23"/>
                    </a:cubicBezTo>
                    <a:cubicBezTo>
                      <a:pt x="7" y="24"/>
                      <a:pt x="6" y="25"/>
                      <a:pt x="5" y="25"/>
                    </a:cubicBezTo>
                    <a:cubicBezTo>
                      <a:pt x="4" y="25"/>
                      <a:pt x="3" y="24"/>
                      <a:pt x="2" y="23"/>
                    </a:cubicBezTo>
                    <a:cubicBezTo>
                      <a:pt x="2" y="23"/>
                      <a:pt x="1" y="22"/>
                      <a:pt x="0" y="22"/>
                    </a:cubicBezTo>
                    <a:cubicBezTo>
                      <a:pt x="0" y="22"/>
                      <a:pt x="0" y="22"/>
                      <a:pt x="0" y="22"/>
                    </a:cubicBezTo>
                    <a:cubicBezTo>
                      <a:pt x="0" y="22"/>
                      <a:pt x="0" y="22"/>
                      <a:pt x="0" y="22"/>
                    </a:cubicBezTo>
                    <a:cubicBezTo>
                      <a:pt x="0" y="22"/>
                      <a:pt x="0" y="22"/>
                      <a:pt x="0" y="23"/>
                    </a:cubicBezTo>
                    <a:cubicBezTo>
                      <a:pt x="0" y="23"/>
                      <a:pt x="0" y="23"/>
                      <a:pt x="0" y="23"/>
                    </a:cubicBezTo>
                    <a:cubicBezTo>
                      <a:pt x="0" y="23"/>
                      <a:pt x="0" y="24"/>
                      <a:pt x="0" y="24"/>
                    </a:cubicBezTo>
                    <a:cubicBezTo>
                      <a:pt x="0" y="24"/>
                      <a:pt x="0" y="25"/>
                      <a:pt x="0" y="25"/>
                    </a:cubicBezTo>
                    <a:cubicBezTo>
                      <a:pt x="0" y="25"/>
                      <a:pt x="0" y="25"/>
                      <a:pt x="0" y="25"/>
                    </a:cubicBezTo>
                    <a:cubicBezTo>
                      <a:pt x="0" y="25"/>
                      <a:pt x="0" y="26"/>
                      <a:pt x="0" y="26"/>
                    </a:cubicBezTo>
                    <a:cubicBezTo>
                      <a:pt x="0" y="26"/>
                      <a:pt x="0" y="26"/>
                      <a:pt x="0" y="26"/>
                    </a:cubicBezTo>
                    <a:cubicBezTo>
                      <a:pt x="0" y="27"/>
                      <a:pt x="0" y="27"/>
                      <a:pt x="0" y="27"/>
                    </a:cubicBezTo>
                    <a:cubicBezTo>
                      <a:pt x="0" y="28"/>
                      <a:pt x="2" y="29"/>
                      <a:pt x="3" y="29"/>
                    </a:cubicBezTo>
                    <a:cubicBezTo>
                      <a:pt x="4" y="29"/>
                      <a:pt x="4" y="29"/>
                      <a:pt x="4" y="29"/>
                    </a:cubicBezTo>
                    <a:cubicBezTo>
                      <a:pt x="5" y="29"/>
                      <a:pt x="5" y="29"/>
                      <a:pt x="6" y="29"/>
                    </a:cubicBezTo>
                    <a:cubicBezTo>
                      <a:pt x="6" y="29"/>
                      <a:pt x="6" y="29"/>
                      <a:pt x="6" y="29"/>
                    </a:cubicBezTo>
                    <a:cubicBezTo>
                      <a:pt x="7" y="29"/>
                      <a:pt x="7" y="29"/>
                      <a:pt x="7" y="29"/>
                    </a:cubicBezTo>
                    <a:cubicBezTo>
                      <a:pt x="8" y="29"/>
                      <a:pt x="8" y="29"/>
                      <a:pt x="8" y="29"/>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94" name="Freeform 298">
                <a:extLst>
                  <a:ext uri="{FF2B5EF4-FFF2-40B4-BE49-F238E27FC236}">
                    <a16:creationId xmlns:a16="http://schemas.microsoft.com/office/drawing/2014/main" id="{E02F1F5A-39A8-44A8-8436-ADF18F16D112}"/>
                  </a:ext>
                </a:extLst>
              </p:cNvPr>
              <p:cNvSpPr>
                <a:spLocks/>
              </p:cNvSpPr>
              <p:nvPr/>
            </p:nvSpPr>
            <p:spPr bwMode="auto">
              <a:xfrm>
                <a:off x="6229025" y="3324647"/>
                <a:ext cx="318222" cy="303996"/>
              </a:xfrm>
              <a:custGeom>
                <a:avLst/>
                <a:gdLst>
                  <a:gd name="T0" fmla="*/ 26 w 127"/>
                  <a:gd name="T1" fmla="*/ 17 h 123"/>
                  <a:gd name="T2" fmla="*/ 20 w 127"/>
                  <a:gd name="T3" fmla="*/ 11 h 123"/>
                  <a:gd name="T4" fmla="*/ 18 w 127"/>
                  <a:gd name="T5" fmla="*/ 11 h 123"/>
                  <a:gd name="T6" fmla="*/ 4 w 127"/>
                  <a:gd name="T7" fmla="*/ 17 h 123"/>
                  <a:gd name="T8" fmla="*/ 6 w 127"/>
                  <a:gd name="T9" fmla="*/ 23 h 123"/>
                  <a:gd name="T10" fmla="*/ 1 w 127"/>
                  <a:gd name="T11" fmla="*/ 28 h 123"/>
                  <a:gd name="T12" fmla="*/ 1 w 127"/>
                  <a:gd name="T13" fmla="*/ 29 h 123"/>
                  <a:gd name="T14" fmla="*/ 4 w 127"/>
                  <a:gd name="T15" fmla="*/ 35 h 123"/>
                  <a:gd name="T16" fmla="*/ 6 w 127"/>
                  <a:gd name="T17" fmla="*/ 39 h 123"/>
                  <a:gd name="T18" fmla="*/ 12 w 127"/>
                  <a:gd name="T19" fmla="*/ 41 h 123"/>
                  <a:gd name="T20" fmla="*/ 11 w 127"/>
                  <a:gd name="T21" fmla="*/ 43 h 123"/>
                  <a:gd name="T22" fmla="*/ 11 w 127"/>
                  <a:gd name="T23" fmla="*/ 44 h 123"/>
                  <a:gd name="T24" fmla="*/ 17 w 127"/>
                  <a:gd name="T25" fmla="*/ 41 h 123"/>
                  <a:gd name="T26" fmla="*/ 25 w 127"/>
                  <a:gd name="T27" fmla="*/ 36 h 123"/>
                  <a:gd name="T28" fmla="*/ 41 w 127"/>
                  <a:gd name="T29" fmla="*/ 46 h 123"/>
                  <a:gd name="T30" fmla="*/ 53 w 127"/>
                  <a:gd name="T31" fmla="*/ 64 h 123"/>
                  <a:gd name="T32" fmla="*/ 69 w 127"/>
                  <a:gd name="T33" fmla="*/ 77 h 123"/>
                  <a:gd name="T34" fmla="*/ 80 w 127"/>
                  <a:gd name="T35" fmla="*/ 82 h 123"/>
                  <a:gd name="T36" fmla="*/ 94 w 127"/>
                  <a:gd name="T37" fmla="*/ 92 h 123"/>
                  <a:gd name="T38" fmla="*/ 100 w 127"/>
                  <a:gd name="T39" fmla="*/ 99 h 123"/>
                  <a:gd name="T40" fmla="*/ 102 w 127"/>
                  <a:gd name="T41" fmla="*/ 115 h 123"/>
                  <a:gd name="T42" fmla="*/ 102 w 127"/>
                  <a:gd name="T43" fmla="*/ 123 h 123"/>
                  <a:gd name="T44" fmla="*/ 110 w 127"/>
                  <a:gd name="T45" fmla="*/ 110 h 123"/>
                  <a:gd name="T46" fmla="*/ 111 w 127"/>
                  <a:gd name="T47" fmla="*/ 104 h 123"/>
                  <a:gd name="T48" fmla="*/ 109 w 127"/>
                  <a:gd name="T49" fmla="*/ 94 h 123"/>
                  <a:gd name="T50" fmla="*/ 122 w 127"/>
                  <a:gd name="T51" fmla="*/ 94 h 123"/>
                  <a:gd name="T52" fmla="*/ 127 w 127"/>
                  <a:gd name="T53" fmla="*/ 94 h 123"/>
                  <a:gd name="T54" fmla="*/ 105 w 127"/>
                  <a:gd name="T55" fmla="*/ 79 h 123"/>
                  <a:gd name="T56" fmla="*/ 97 w 127"/>
                  <a:gd name="T57" fmla="*/ 73 h 123"/>
                  <a:gd name="T58" fmla="*/ 79 w 127"/>
                  <a:gd name="T59" fmla="*/ 54 h 123"/>
                  <a:gd name="T60" fmla="*/ 63 w 127"/>
                  <a:gd name="T61" fmla="*/ 38 h 123"/>
                  <a:gd name="T62" fmla="*/ 63 w 127"/>
                  <a:gd name="T63" fmla="*/ 27 h 123"/>
                  <a:gd name="T64" fmla="*/ 68 w 127"/>
                  <a:gd name="T65" fmla="*/ 19 h 123"/>
                  <a:gd name="T66" fmla="*/ 68 w 127"/>
                  <a:gd name="T67" fmla="*/ 16 h 123"/>
                  <a:gd name="T68" fmla="*/ 68 w 127"/>
                  <a:gd name="T69" fmla="*/ 11 h 123"/>
                  <a:gd name="T70" fmla="*/ 68 w 127"/>
                  <a:gd name="T71" fmla="*/ 7 h 123"/>
                  <a:gd name="T72" fmla="*/ 63 w 127"/>
                  <a:gd name="T73" fmla="*/ 5 h 123"/>
                  <a:gd name="T74" fmla="*/ 61 w 127"/>
                  <a:gd name="T75" fmla="*/ 0 h 123"/>
                  <a:gd name="T76" fmla="*/ 47 w 127"/>
                  <a:gd name="T77" fmla="*/ 4 h 123"/>
                  <a:gd name="T78" fmla="*/ 47 w 127"/>
                  <a:gd name="T79" fmla="*/ 4 h 123"/>
                  <a:gd name="T80" fmla="*/ 44 w 127"/>
                  <a:gd name="T81" fmla="*/ 3 h 123"/>
                  <a:gd name="T82" fmla="*/ 40 w 127"/>
                  <a:gd name="T83" fmla="*/ 8 h 123"/>
                  <a:gd name="T84" fmla="*/ 40 w 127"/>
                  <a:gd name="T85" fmla="*/ 8 h 123"/>
                  <a:gd name="T86" fmla="*/ 38 w 127"/>
                  <a:gd name="T87" fmla="*/ 7 h 123"/>
                  <a:gd name="T88" fmla="*/ 35 w 127"/>
                  <a:gd name="T89" fmla="*/ 11 h 123"/>
                  <a:gd name="T90" fmla="*/ 34 w 127"/>
                  <a:gd name="T91" fmla="*/ 11 h 123"/>
                  <a:gd name="T92" fmla="*/ 31 w 127"/>
                  <a:gd name="T93" fmla="*/ 10 h 123"/>
                  <a:gd name="T94" fmla="*/ 26 w 127"/>
                  <a:gd name="T95" fmla="*/ 1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23">
                    <a:moveTo>
                      <a:pt x="26" y="17"/>
                    </a:moveTo>
                    <a:cubicBezTo>
                      <a:pt x="26" y="17"/>
                      <a:pt x="26" y="17"/>
                      <a:pt x="26" y="17"/>
                    </a:cubicBezTo>
                    <a:cubicBezTo>
                      <a:pt x="25" y="17"/>
                      <a:pt x="25" y="17"/>
                      <a:pt x="24" y="16"/>
                    </a:cubicBezTo>
                    <a:cubicBezTo>
                      <a:pt x="23" y="15"/>
                      <a:pt x="21" y="13"/>
                      <a:pt x="20" y="11"/>
                    </a:cubicBezTo>
                    <a:cubicBezTo>
                      <a:pt x="20" y="11"/>
                      <a:pt x="19" y="10"/>
                      <a:pt x="19" y="9"/>
                    </a:cubicBezTo>
                    <a:cubicBezTo>
                      <a:pt x="18" y="10"/>
                      <a:pt x="18" y="10"/>
                      <a:pt x="18" y="11"/>
                    </a:cubicBezTo>
                    <a:cubicBezTo>
                      <a:pt x="16" y="14"/>
                      <a:pt x="15" y="17"/>
                      <a:pt x="13" y="17"/>
                    </a:cubicBezTo>
                    <a:cubicBezTo>
                      <a:pt x="12" y="17"/>
                      <a:pt x="9" y="17"/>
                      <a:pt x="4" y="17"/>
                    </a:cubicBezTo>
                    <a:cubicBezTo>
                      <a:pt x="3" y="20"/>
                      <a:pt x="4" y="21"/>
                      <a:pt x="5" y="21"/>
                    </a:cubicBezTo>
                    <a:cubicBezTo>
                      <a:pt x="5" y="21"/>
                      <a:pt x="6" y="22"/>
                      <a:pt x="6" y="23"/>
                    </a:cubicBezTo>
                    <a:cubicBezTo>
                      <a:pt x="6" y="24"/>
                      <a:pt x="4" y="27"/>
                      <a:pt x="3" y="27"/>
                    </a:cubicBezTo>
                    <a:cubicBezTo>
                      <a:pt x="2" y="28"/>
                      <a:pt x="1" y="28"/>
                      <a:pt x="1" y="28"/>
                    </a:cubicBezTo>
                    <a:cubicBezTo>
                      <a:pt x="1" y="28"/>
                      <a:pt x="0" y="28"/>
                      <a:pt x="0" y="28"/>
                    </a:cubicBezTo>
                    <a:cubicBezTo>
                      <a:pt x="0" y="28"/>
                      <a:pt x="0" y="28"/>
                      <a:pt x="1" y="29"/>
                    </a:cubicBezTo>
                    <a:cubicBezTo>
                      <a:pt x="1" y="29"/>
                      <a:pt x="2" y="30"/>
                      <a:pt x="3" y="31"/>
                    </a:cubicBezTo>
                    <a:cubicBezTo>
                      <a:pt x="4" y="32"/>
                      <a:pt x="6" y="33"/>
                      <a:pt x="4" y="35"/>
                    </a:cubicBezTo>
                    <a:cubicBezTo>
                      <a:pt x="3" y="36"/>
                      <a:pt x="3" y="37"/>
                      <a:pt x="4" y="38"/>
                    </a:cubicBezTo>
                    <a:cubicBezTo>
                      <a:pt x="4" y="39"/>
                      <a:pt x="5" y="39"/>
                      <a:pt x="6" y="39"/>
                    </a:cubicBezTo>
                    <a:cubicBezTo>
                      <a:pt x="6" y="39"/>
                      <a:pt x="7" y="39"/>
                      <a:pt x="7" y="39"/>
                    </a:cubicBezTo>
                    <a:cubicBezTo>
                      <a:pt x="9" y="39"/>
                      <a:pt x="11" y="40"/>
                      <a:pt x="12" y="41"/>
                    </a:cubicBezTo>
                    <a:cubicBezTo>
                      <a:pt x="12" y="41"/>
                      <a:pt x="12" y="42"/>
                      <a:pt x="12" y="42"/>
                    </a:cubicBezTo>
                    <a:cubicBezTo>
                      <a:pt x="12" y="43"/>
                      <a:pt x="12" y="43"/>
                      <a:pt x="11" y="43"/>
                    </a:cubicBezTo>
                    <a:cubicBezTo>
                      <a:pt x="11" y="44"/>
                      <a:pt x="11" y="44"/>
                      <a:pt x="11" y="45"/>
                    </a:cubicBezTo>
                    <a:cubicBezTo>
                      <a:pt x="11" y="45"/>
                      <a:pt x="11" y="44"/>
                      <a:pt x="11" y="44"/>
                    </a:cubicBezTo>
                    <a:cubicBezTo>
                      <a:pt x="13" y="44"/>
                      <a:pt x="14" y="44"/>
                      <a:pt x="15" y="43"/>
                    </a:cubicBezTo>
                    <a:cubicBezTo>
                      <a:pt x="16" y="43"/>
                      <a:pt x="16" y="42"/>
                      <a:pt x="17" y="41"/>
                    </a:cubicBezTo>
                    <a:cubicBezTo>
                      <a:pt x="18" y="40"/>
                      <a:pt x="19" y="38"/>
                      <a:pt x="23" y="37"/>
                    </a:cubicBezTo>
                    <a:cubicBezTo>
                      <a:pt x="23" y="36"/>
                      <a:pt x="24" y="36"/>
                      <a:pt x="25" y="36"/>
                    </a:cubicBezTo>
                    <a:cubicBezTo>
                      <a:pt x="31" y="36"/>
                      <a:pt x="37" y="41"/>
                      <a:pt x="40" y="44"/>
                    </a:cubicBezTo>
                    <a:cubicBezTo>
                      <a:pt x="40" y="45"/>
                      <a:pt x="40" y="45"/>
                      <a:pt x="41" y="46"/>
                    </a:cubicBezTo>
                    <a:cubicBezTo>
                      <a:pt x="42" y="48"/>
                      <a:pt x="43" y="48"/>
                      <a:pt x="43" y="51"/>
                    </a:cubicBezTo>
                    <a:cubicBezTo>
                      <a:pt x="44" y="53"/>
                      <a:pt x="45" y="59"/>
                      <a:pt x="53" y="64"/>
                    </a:cubicBezTo>
                    <a:cubicBezTo>
                      <a:pt x="58" y="67"/>
                      <a:pt x="61" y="70"/>
                      <a:pt x="63" y="72"/>
                    </a:cubicBezTo>
                    <a:cubicBezTo>
                      <a:pt x="65" y="74"/>
                      <a:pt x="67" y="76"/>
                      <a:pt x="69" y="77"/>
                    </a:cubicBezTo>
                    <a:cubicBezTo>
                      <a:pt x="70" y="78"/>
                      <a:pt x="72" y="78"/>
                      <a:pt x="73" y="79"/>
                    </a:cubicBezTo>
                    <a:cubicBezTo>
                      <a:pt x="76" y="79"/>
                      <a:pt x="78" y="80"/>
                      <a:pt x="80" y="82"/>
                    </a:cubicBezTo>
                    <a:cubicBezTo>
                      <a:pt x="82" y="85"/>
                      <a:pt x="85" y="86"/>
                      <a:pt x="89" y="88"/>
                    </a:cubicBezTo>
                    <a:cubicBezTo>
                      <a:pt x="91" y="89"/>
                      <a:pt x="93" y="91"/>
                      <a:pt x="94" y="92"/>
                    </a:cubicBezTo>
                    <a:cubicBezTo>
                      <a:pt x="95" y="93"/>
                      <a:pt x="95" y="94"/>
                      <a:pt x="97" y="95"/>
                    </a:cubicBezTo>
                    <a:cubicBezTo>
                      <a:pt x="100" y="95"/>
                      <a:pt x="100" y="97"/>
                      <a:pt x="100" y="99"/>
                    </a:cubicBezTo>
                    <a:cubicBezTo>
                      <a:pt x="100" y="100"/>
                      <a:pt x="100" y="101"/>
                      <a:pt x="101" y="102"/>
                    </a:cubicBezTo>
                    <a:cubicBezTo>
                      <a:pt x="104" y="105"/>
                      <a:pt x="105" y="111"/>
                      <a:pt x="102" y="115"/>
                    </a:cubicBezTo>
                    <a:cubicBezTo>
                      <a:pt x="101" y="117"/>
                      <a:pt x="100" y="119"/>
                      <a:pt x="101" y="121"/>
                    </a:cubicBezTo>
                    <a:cubicBezTo>
                      <a:pt x="101" y="122"/>
                      <a:pt x="101" y="122"/>
                      <a:pt x="102" y="123"/>
                    </a:cubicBezTo>
                    <a:cubicBezTo>
                      <a:pt x="103" y="122"/>
                      <a:pt x="106" y="117"/>
                      <a:pt x="106" y="114"/>
                    </a:cubicBezTo>
                    <a:cubicBezTo>
                      <a:pt x="107" y="112"/>
                      <a:pt x="108" y="111"/>
                      <a:pt x="110" y="110"/>
                    </a:cubicBezTo>
                    <a:cubicBezTo>
                      <a:pt x="111" y="109"/>
                      <a:pt x="112" y="108"/>
                      <a:pt x="113" y="107"/>
                    </a:cubicBezTo>
                    <a:cubicBezTo>
                      <a:pt x="114" y="106"/>
                      <a:pt x="113" y="105"/>
                      <a:pt x="111" y="104"/>
                    </a:cubicBezTo>
                    <a:cubicBezTo>
                      <a:pt x="110" y="103"/>
                      <a:pt x="108" y="101"/>
                      <a:pt x="108" y="99"/>
                    </a:cubicBezTo>
                    <a:cubicBezTo>
                      <a:pt x="107" y="97"/>
                      <a:pt x="107" y="96"/>
                      <a:pt x="109" y="94"/>
                    </a:cubicBezTo>
                    <a:cubicBezTo>
                      <a:pt x="111" y="91"/>
                      <a:pt x="116" y="91"/>
                      <a:pt x="120" y="93"/>
                    </a:cubicBezTo>
                    <a:cubicBezTo>
                      <a:pt x="121" y="94"/>
                      <a:pt x="121" y="94"/>
                      <a:pt x="122" y="94"/>
                    </a:cubicBezTo>
                    <a:cubicBezTo>
                      <a:pt x="124" y="96"/>
                      <a:pt x="126" y="97"/>
                      <a:pt x="126" y="97"/>
                    </a:cubicBezTo>
                    <a:cubicBezTo>
                      <a:pt x="126" y="97"/>
                      <a:pt x="127" y="96"/>
                      <a:pt x="127" y="94"/>
                    </a:cubicBezTo>
                    <a:cubicBezTo>
                      <a:pt x="127" y="91"/>
                      <a:pt x="116" y="85"/>
                      <a:pt x="110" y="82"/>
                    </a:cubicBezTo>
                    <a:cubicBezTo>
                      <a:pt x="108" y="81"/>
                      <a:pt x="106" y="80"/>
                      <a:pt x="105" y="79"/>
                    </a:cubicBezTo>
                    <a:cubicBezTo>
                      <a:pt x="103" y="78"/>
                      <a:pt x="102" y="77"/>
                      <a:pt x="102" y="75"/>
                    </a:cubicBezTo>
                    <a:cubicBezTo>
                      <a:pt x="101" y="74"/>
                      <a:pt x="101" y="73"/>
                      <a:pt x="97" y="73"/>
                    </a:cubicBezTo>
                    <a:cubicBezTo>
                      <a:pt x="97" y="73"/>
                      <a:pt x="97" y="73"/>
                      <a:pt x="97" y="73"/>
                    </a:cubicBezTo>
                    <a:cubicBezTo>
                      <a:pt x="90" y="73"/>
                      <a:pt x="81" y="64"/>
                      <a:pt x="79" y="54"/>
                    </a:cubicBezTo>
                    <a:cubicBezTo>
                      <a:pt x="77" y="49"/>
                      <a:pt x="73" y="46"/>
                      <a:pt x="70" y="44"/>
                    </a:cubicBezTo>
                    <a:cubicBezTo>
                      <a:pt x="67" y="42"/>
                      <a:pt x="64" y="41"/>
                      <a:pt x="63" y="38"/>
                    </a:cubicBezTo>
                    <a:cubicBezTo>
                      <a:pt x="61" y="35"/>
                      <a:pt x="62" y="33"/>
                      <a:pt x="63" y="31"/>
                    </a:cubicBezTo>
                    <a:cubicBezTo>
                      <a:pt x="64" y="30"/>
                      <a:pt x="64" y="29"/>
                      <a:pt x="63" y="27"/>
                    </a:cubicBezTo>
                    <a:cubicBezTo>
                      <a:pt x="63" y="26"/>
                      <a:pt x="63" y="25"/>
                      <a:pt x="63" y="24"/>
                    </a:cubicBezTo>
                    <a:cubicBezTo>
                      <a:pt x="64" y="21"/>
                      <a:pt x="66" y="20"/>
                      <a:pt x="68" y="19"/>
                    </a:cubicBezTo>
                    <a:cubicBezTo>
                      <a:pt x="68" y="18"/>
                      <a:pt x="68" y="17"/>
                      <a:pt x="68" y="16"/>
                    </a:cubicBezTo>
                    <a:cubicBezTo>
                      <a:pt x="68" y="16"/>
                      <a:pt x="68" y="16"/>
                      <a:pt x="68" y="16"/>
                    </a:cubicBezTo>
                    <a:cubicBezTo>
                      <a:pt x="68" y="15"/>
                      <a:pt x="68" y="13"/>
                      <a:pt x="68" y="12"/>
                    </a:cubicBezTo>
                    <a:cubicBezTo>
                      <a:pt x="68" y="12"/>
                      <a:pt x="68" y="11"/>
                      <a:pt x="68" y="11"/>
                    </a:cubicBezTo>
                    <a:cubicBezTo>
                      <a:pt x="68" y="10"/>
                      <a:pt x="68" y="9"/>
                      <a:pt x="68" y="8"/>
                    </a:cubicBezTo>
                    <a:cubicBezTo>
                      <a:pt x="68" y="8"/>
                      <a:pt x="68" y="7"/>
                      <a:pt x="68" y="7"/>
                    </a:cubicBezTo>
                    <a:cubicBezTo>
                      <a:pt x="68" y="7"/>
                      <a:pt x="68" y="6"/>
                      <a:pt x="68" y="6"/>
                    </a:cubicBezTo>
                    <a:cubicBezTo>
                      <a:pt x="66" y="6"/>
                      <a:pt x="64" y="5"/>
                      <a:pt x="63" y="5"/>
                    </a:cubicBezTo>
                    <a:cubicBezTo>
                      <a:pt x="62" y="4"/>
                      <a:pt x="62" y="3"/>
                      <a:pt x="61" y="1"/>
                    </a:cubicBezTo>
                    <a:cubicBezTo>
                      <a:pt x="61" y="1"/>
                      <a:pt x="61" y="0"/>
                      <a:pt x="61" y="0"/>
                    </a:cubicBezTo>
                    <a:cubicBezTo>
                      <a:pt x="57" y="0"/>
                      <a:pt x="54" y="1"/>
                      <a:pt x="53" y="1"/>
                    </a:cubicBezTo>
                    <a:cubicBezTo>
                      <a:pt x="52" y="2"/>
                      <a:pt x="49" y="4"/>
                      <a:pt x="47" y="4"/>
                    </a:cubicBezTo>
                    <a:cubicBezTo>
                      <a:pt x="47" y="4"/>
                      <a:pt x="47" y="4"/>
                      <a:pt x="47" y="4"/>
                    </a:cubicBezTo>
                    <a:cubicBezTo>
                      <a:pt x="47" y="4"/>
                      <a:pt x="47" y="4"/>
                      <a:pt x="47" y="4"/>
                    </a:cubicBezTo>
                    <a:cubicBezTo>
                      <a:pt x="46" y="4"/>
                      <a:pt x="46" y="4"/>
                      <a:pt x="45" y="3"/>
                    </a:cubicBezTo>
                    <a:cubicBezTo>
                      <a:pt x="45" y="3"/>
                      <a:pt x="45" y="3"/>
                      <a:pt x="44" y="3"/>
                    </a:cubicBezTo>
                    <a:cubicBezTo>
                      <a:pt x="43" y="4"/>
                      <a:pt x="43" y="4"/>
                      <a:pt x="43" y="4"/>
                    </a:cubicBezTo>
                    <a:cubicBezTo>
                      <a:pt x="43" y="6"/>
                      <a:pt x="42" y="8"/>
                      <a:pt x="40" y="8"/>
                    </a:cubicBezTo>
                    <a:cubicBezTo>
                      <a:pt x="40" y="8"/>
                      <a:pt x="40" y="8"/>
                      <a:pt x="40" y="8"/>
                    </a:cubicBezTo>
                    <a:cubicBezTo>
                      <a:pt x="40" y="8"/>
                      <a:pt x="40" y="8"/>
                      <a:pt x="40" y="8"/>
                    </a:cubicBezTo>
                    <a:cubicBezTo>
                      <a:pt x="40" y="8"/>
                      <a:pt x="39" y="7"/>
                      <a:pt x="39" y="7"/>
                    </a:cubicBezTo>
                    <a:cubicBezTo>
                      <a:pt x="39" y="7"/>
                      <a:pt x="38" y="7"/>
                      <a:pt x="38" y="7"/>
                    </a:cubicBezTo>
                    <a:cubicBezTo>
                      <a:pt x="38" y="7"/>
                      <a:pt x="38" y="7"/>
                      <a:pt x="38" y="8"/>
                    </a:cubicBezTo>
                    <a:cubicBezTo>
                      <a:pt x="38" y="9"/>
                      <a:pt x="38" y="11"/>
                      <a:pt x="35" y="11"/>
                    </a:cubicBezTo>
                    <a:cubicBezTo>
                      <a:pt x="34" y="11"/>
                      <a:pt x="34" y="11"/>
                      <a:pt x="34" y="11"/>
                    </a:cubicBezTo>
                    <a:cubicBezTo>
                      <a:pt x="34" y="11"/>
                      <a:pt x="34" y="11"/>
                      <a:pt x="34" y="11"/>
                    </a:cubicBezTo>
                    <a:cubicBezTo>
                      <a:pt x="33" y="11"/>
                      <a:pt x="32" y="10"/>
                      <a:pt x="31" y="10"/>
                    </a:cubicBezTo>
                    <a:cubicBezTo>
                      <a:pt x="31" y="10"/>
                      <a:pt x="31" y="10"/>
                      <a:pt x="31" y="10"/>
                    </a:cubicBezTo>
                    <a:cubicBezTo>
                      <a:pt x="31" y="10"/>
                      <a:pt x="29" y="10"/>
                      <a:pt x="29" y="12"/>
                    </a:cubicBezTo>
                    <a:cubicBezTo>
                      <a:pt x="29" y="16"/>
                      <a:pt x="27" y="17"/>
                      <a:pt x="26" y="17"/>
                    </a:cubicBezTo>
                    <a:cubicBezTo>
                      <a:pt x="26" y="17"/>
                      <a:pt x="26" y="17"/>
                      <a:pt x="26" y="17"/>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95" name="Freeform 299">
                <a:extLst>
                  <a:ext uri="{FF2B5EF4-FFF2-40B4-BE49-F238E27FC236}">
                    <a16:creationId xmlns:a16="http://schemas.microsoft.com/office/drawing/2014/main" id="{6016CA11-1614-4ED7-BB16-4492FEDAE564}"/>
                  </a:ext>
                </a:extLst>
              </p:cNvPr>
              <p:cNvSpPr>
                <a:spLocks/>
              </p:cNvSpPr>
              <p:nvPr/>
            </p:nvSpPr>
            <p:spPr bwMode="auto">
              <a:xfrm>
                <a:off x="6562970" y="3354597"/>
                <a:ext cx="104826" cy="133279"/>
              </a:xfrm>
              <a:custGeom>
                <a:avLst/>
                <a:gdLst>
                  <a:gd name="T0" fmla="*/ 26 w 42"/>
                  <a:gd name="T1" fmla="*/ 13 h 54"/>
                  <a:gd name="T2" fmla="*/ 26 w 42"/>
                  <a:gd name="T3" fmla="*/ 13 h 54"/>
                  <a:gd name="T4" fmla="*/ 21 w 42"/>
                  <a:gd name="T5" fmla="*/ 8 h 54"/>
                  <a:gd name="T6" fmla="*/ 19 w 42"/>
                  <a:gd name="T7" fmla="*/ 5 h 54"/>
                  <a:gd name="T8" fmla="*/ 17 w 42"/>
                  <a:gd name="T9" fmla="*/ 2 h 54"/>
                  <a:gd name="T10" fmla="*/ 15 w 42"/>
                  <a:gd name="T11" fmla="*/ 1 h 54"/>
                  <a:gd name="T12" fmla="*/ 10 w 42"/>
                  <a:gd name="T13" fmla="*/ 0 h 54"/>
                  <a:gd name="T14" fmla="*/ 0 w 42"/>
                  <a:gd name="T15" fmla="*/ 3 h 54"/>
                  <a:gd name="T16" fmla="*/ 2 w 42"/>
                  <a:gd name="T17" fmla="*/ 8 h 54"/>
                  <a:gd name="T18" fmla="*/ 5 w 42"/>
                  <a:gd name="T19" fmla="*/ 14 h 54"/>
                  <a:gd name="T20" fmla="*/ 6 w 42"/>
                  <a:gd name="T21" fmla="*/ 17 h 54"/>
                  <a:gd name="T22" fmla="*/ 5 w 42"/>
                  <a:gd name="T23" fmla="*/ 35 h 54"/>
                  <a:gd name="T24" fmla="*/ 4 w 42"/>
                  <a:gd name="T25" fmla="*/ 36 h 54"/>
                  <a:gd name="T26" fmla="*/ 1 w 42"/>
                  <a:gd name="T27" fmla="*/ 39 h 54"/>
                  <a:gd name="T28" fmla="*/ 2 w 42"/>
                  <a:gd name="T29" fmla="*/ 40 h 54"/>
                  <a:gd name="T30" fmla="*/ 3 w 42"/>
                  <a:gd name="T31" fmla="*/ 41 h 54"/>
                  <a:gd name="T32" fmla="*/ 4 w 42"/>
                  <a:gd name="T33" fmla="*/ 43 h 54"/>
                  <a:gd name="T34" fmla="*/ 5 w 42"/>
                  <a:gd name="T35" fmla="*/ 43 h 54"/>
                  <a:gd name="T36" fmla="*/ 7 w 42"/>
                  <a:gd name="T37" fmla="*/ 46 h 54"/>
                  <a:gd name="T38" fmla="*/ 8 w 42"/>
                  <a:gd name="T39" fmla="*/ 46 h 54"/>
                  <a:gd name="T40" fmla="*/ 9 w 42"/>
                  <a:gd name="T41" fmla="*/ 48 h 54"/>
                  <a:gd name="T42" fmla="*/ 20 w 42"/>
                  <a:gd name="T43" fmla="*/ 54 h 54"/>
                  <a:gd name="T44" fmla="*/ 38 w 42"/>
                  <a:gd name="T45" fmla="*/ 51 h 54"/>
                  <a:gd name="T46" fmla="*/ 38 w 42"/>
                  <a:gd name="T47" fmla="*/ 50 h 54"/>
                  <a:gd name="T48" fmla="*/ 38 w 42"/>
                  <a:gd name="T49" fmla="*/ 48 h 54"/>
                  <a:gd name="T50" fmla="*/ 39 w 42"/>
                  <a:gd name="T51" fmla="*/ 44 h 54"/>
                  <a:gd name="T52" fmla="*/ 42 w 42"/>
                  <a:gd name="T53" fmla="*/ 43 h 54"/>
                  <a:gd name="T54" fmla="*/ 39 w 42"/>
                  <a:gd name="T55" fmla="*/ 37 h 54"/>
                  <a:gd name="T56" fmla="*/ 36 w 42"/>
                  <a:gd name="T57" fmla="*/ 32 h 54"/>
                  <a:gd name="T58" fmla="*/ 39 w 42"/>
                  <a:gd name="T59" fmla="*/ 28 h 54"/>
                  <a:gd name="T60" fmla="*/ 39 w 42"/>
                  <a:gd name="T61" fmla="*/ 27 h 54"/>
                  <a:gd name="T62" fmla="*/ 39 w 42"/>
                  <a:gd name="T63" fmla="*/ 25 h 54"/>
                  <a:gd name="T64" fmla="*/ 39 w 42"/>
                  <a:gd name="T65" fmla="*/ 23 h 54"/>
                  <a:gd name="T66" fmla="*/ 29 w 42"/>
                  <a:gd name="T67" fmla="*/ 20 h 54"/>
                  <a:gd name="T68" fmla="*/ 27 w 42"/>
                  <a:gd name="T69" fmla="*/ 20 h 54"/>
                  <a:gd name="T70" fmla="*/ 26 w 42"/>
                  <a:gd name="T71" fmla="*/ 16 h 54"/>
                  <a:gd name="T72" fmla="*/ 26 w 42"/>
                  <a:gd name="T73"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54">
                    <a:moveTo>
                      <a:pt x="26" y="13"/>
                    </a:moveTo>
                    <a:cubicBezTo>
                      <a:pt x="26" y="13"/>
                      <a:pt x="26" y="13"/>
                      <a:pt x="26" y="13"/>
                    </a:cubicBezTo>
                    <a:cubicBezTo>
                      <a:pt x="23" y="13"/>
                      <a:pt x="21" y="11"/>
                      <a:pt x="21" y="8"/>
                    </a:cubicBezTo>
                    <a:cubicBezTo>
                      <a:pt x="21" y="7"/>
                      <a:pt x="20" y="6"/>
                      <a:pt x="19" y="5"/>
                    </a:cubicBezTo>
                    <a:cubicBezTo>
                      <a:pt x="18" y="3"/>
                      <a:pt x="17" y="3"/>
                      <a:pt x="17" y="2"/>
                    </a:cubicBezTo>
                    <a:cubicBezTo>
                      <a:pt x="16" y="1"/>
                      <a:pt x="15" y="1"/>
                      <a:pt x="15" y="1"/>
                    </a:cubicBezTo>
                    <a:cubicBezTo>
                      <a:pt x="13" y="1"/>
                      <a:pt x="11" y="0"/>
                      <a:pt x="10" y="0"/>
                    </a:cubicBezTo>
                    <a:cubicBezTo>
                      <a:pt x="9" y="0"/>
                      <a:pt x="4" y="2"/>
                      <a:pt x="0" y="3"/>
                    </a:cubicBezTo>
                    <a:cubicBezTo>
                      <a:pt x="0" y="7"/>
                      <a:pt x="1" y="8"/>
                      <a:pt x="2" y="8"/>
                    </a:cubicBezTo>
                    <a:cubicBezTo>
                      <a:pt x="5" y="10"/>
                      <a:pt x="5" y="12"/>
                      <a:pt x="5" y="14"/>
                    </a:cubicBezTo>
                    <a:cubicBezTo>
                      <a:pt x="5" y="15"/>
                      <a:pt x="5" y="16"/>
                      <a:pt x="6" y="17"/>
                    </a:cubicBezTo>
                    <a:cubicBezTo>
                      <a:pt x="7" y="20"/>
                      <a:pt x="7" y="33"/>
                      <a:pt x="5" y="35"/>
                    </a:cubicBezTo>
                    <a:cubicBezTo>
                      <a:pt x="5" y="36"/>
                      <a:pt x="4" y="36"/>
                      <a:pt x="4" y="36"/>
                    </a:cubicBezTo>
                    <a:cubicBezTo>
                      <a:pt x="4" y="36"/>
                      <a:pt x="3" y="37"/>
                      <a:pt x="1" y="39"/>
                    </a:cubicBezTo>
                    <a:cubicBezTo>
                      <a:pt x="1" y="39"/>
                      <a:pt x="2" y="40"/>
                      <a:pt x="2" y="40"/>
                    </a:cubicBezTo>
                    <a:cubicBezTo>
                      <a:pt x="2" y="40"/>
                      <a:pt x="3" y="40"/>
                      <a:pt x="3" y="41"/>
                    </a:cubicBezTo>
                    <a:cubicBezTo>
                      <a:pt x="3" y="41"/>
                      <a:pt x="4" y="42"/>
                      <a:pt x="4" y="43"/>
                    </a:cubicBezTo>
                    <a:cubicBezTo>
                      <a:pt x="5" y="43"/>
                      <a:pt x="5" y="43"/>
                      <a:pt x="5" y="43"/>
                    </a:cubicBezTo>
                    <a:cubicBezTo>
                      <a:pt x="6" y="44"/>
                      <a:pt x="6" y="45"/>
                      <a:pt x="7" y="46"/>
                    </a:cubicBezTo>
                    <a:cubicBezTo>
                      <a:pt x="7" y="46"/>
                      <a:pt x="7" y="46"/>
                      <a:pt x="8" y="46"/>
                    </a:cubicBezTo>
                    <a:cubicBezTo>
                      <a:pt x="8" y="47"/>
                      <a:pt x="9" y="48"/>
                      <a:pt x="9" y="48"/>
                    </a:cubicBezTo>
                    <a:cubicBezTo>
                      <a:pt x="11" y="48"/>
                      <a:pt x="17" y="52"/>
                      <a:pt x="20" y="54"/>
                    </a:cubicBezTo>
                    <a:cubicBezTo>
                      <a:pt x="22" y="54"/>
                      <a:pt x="31" y="52"/>
                      <a:pt x="38" y="51"/>
                    </a:cubicBezTo>
                    <a:cubicBezTo>
                      <a:pt x="38" y="51"/>
                      <a:pt x="38" y="51"/>
                      <a:pt x="38" y="50"/>
                    </a:cubicBezTo>
                    <a:cubicBezTo>
                      <a:pt x="38" y="50"/>
                      <a:pt x="38" y="49"/>
                      <a:pt x="38" y="48"/>
                    </a:cubicBezTo>
                    <a:cubicBezTo>
                      <a:pt x="38" y="47"/>
                      <a:pt x="38" y="46"/>
                      <a:pt x="39" y="44"/>
                    </a:cubicBezTo>
                    <a:cubicBezTo>
                      <a:pt x="40" y="43"/>
                      <a:pt x="41" y="43"/>
                      <a:pt x="42" y="43"/>
                    </a:cubicBezTo>
                    <a:cubicBezTo>
                      <a:pt x="42" y="42"/>
                      <a:pt x="41" y="39"/>
                      <a:pt x="39" y="37"/>
                    </a:cubicBezTo>
                    <a:cubicBezTo>
                      <a:pt x="37" y="36"/>
                      <a:pt x="36" y="34"/>
                      <a:pt x="36" y="32"/>
                    </a:cubicBezTo>
                    <a:cubicBezTo>
                      <a:pt x="37" y="30"/>
                      <a:pt x="37" y="29"/>
                      <a:pt x="39" y="28"/>
                    </a:cubicBezTo>
                    <a:cubicBezTo>
                      <a:pt x="39" y="28"/>
                      <a:pt x="39" y="27"/>
                      <a:pt x="39" y="27"/>
                    </a:cubicBezTo>
                    <a:cubicBezTo>
                      <a:pt x="39" y="27"/>
                      <a:pt x="39" y="26"/>
                      <a:pt x="39" y="25"/>
                    </a:cubicBezTo>
                    <a:cubicBezTo>
                      <a:pt x="39" y="24"/>
                      <a:pt x="39" y="24"/>
                      <a:pt x="39" y="23"/>
                    </a:cubicBezTo>
                    <a:cubicBezTo>
                      <a:pt x="38" y="22"/>
                      <a:pt x="35" y="21"/>
                      <a:pt x="29" y="20"/>
                    </a:cubicBezTo>
                    <a:cubicBezTo>
                      <a:pt x="28" y="20"/>
                      <a:pt x="27" y="20"/>
                      <a:pt x="27" y="20"/>
                    </a:cubicBezTo>
                    <a:cubicBezTo>
                      <a:pt x="25" y="19"/>
                      <a:pt x="25" y="17"/>
                      <a:pt x="26" y="16"/>
                    </a:cubicBezTo>
                    <a:cubicBezTo>
                      <a:pt x="26" y="15"/>
                      <a:pt x="26" y="13"/>
                      <a:pt x="26" y="1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96" name="Freeform 301">
                <a:extLst>
                  <a:ext uri="{FF2B5EF4-FFF2-40B4-BE49-F238E27FC236}">
                    <a16:creationId xmlns:a16="http://schemas.microsoft.com/office/drawing/2014/main" id="{B55CC7D2-3C5F-4D34-B46A-8E877C5F087B}"/>
                  </a:ext>
                </a:extLst>
              </p:cNvPr>
              <p:cNvSpPr>
                <a:spLocks/>
              </p:cNvSpPr>
              <p:nvPr/>
            </p:nvSpPr>
            <p:spPr bwMode="auto">
              <a:xfrm>
                <a:off x="6389259" y="3181635"/>
                <a:ext cx="168471" cy="81615"/>
              </a:xfrm>
              <a:custGeom>
                <a:avLst/>
                <a:gdLst>
                  <a:gd name="T0" fmla="*/ 24 w 67"/>
                  <a:gd name="T1" fmla="*/ 1 h 33"/>
                  <a:gd name="T2" fmla="*/ 22 w 67"/>
                  <a:gd name="T3" fmla="*/ 1 h 33"/>
                  <a:gd name="T4" fmla="*/ 18 w 67"/>
                  <a:gd name="T5" fmla="*/ 2 h 33"/>
                  <a:gd name="T6" fmla="*/ 13 w 67"/>
                  <a:gd name="T7" fmla="*/ 5 h 33"/>
                  <a:gd name="T8" fmla="*/ 1 w 67"/>
                  <a:gd name="T9" fmla="*/ 9 h 33"/>
                  <a:gd name="T10" fmla="*/ 0 w 67"/>
                  <a:gd name="T11" fmla="*/ 10 h 33"/>
                  <a:gd name="T12" fmla="*/ 0 w 67"/>
                  <a:gd name="T13" fmla="*/ 10 h 33"/>
                  <a:gd name="T14" fmla="*/ 1 w 67"/>
                  <a:gd name="T15" fmla="*/ 13 h 33"/>
                  <a:gd name="T16" fmla="*/ 2 w 67"/>
                  <a:gd name="T17" fmla="*/ 14 h 33"/>
                  <a:gd name="T18" fmla="*/ 3 w 67"/>
                  <a:gd name="T19" fmla="*/ 18 h 33"/>
                  <a:gd name="T20" fmla="*/ 5 w 67"/>
                  <a:gd name="T21" fmla="*/ 23 h 33"/>
                  <a:gd name="T22" fmla="*/ 7 w 67"/>
                  <a:gd name="T23" fmla="*/ 25 h 33"/>
                  <a:gd name="T24" fmla="*/ 17 w 67"/>
                  <a:gd name="T25" fmla="*/ 32 h 33"/>
                  <a:gd name="T26" fmla="*/ 18 w 67"/>
                  <a:gd name="T27" fmla="*/ 33 h 33"/>
                  <a:gd name="T28" fmla="*/ 19 w 67"/>
                  <a:gd name="T29" fmla="*/ 33 h 33"/>
                  <a:gd name="T30" fmla="*/ 19 w 67"/>
                  <a:gd name="T31" fmla="*/ 33 h 33"/>
                  <a:gd name="T32" fmla="*/ 22 w 67"/>
                  <a:gd name="T33" fmla="*/ 33 h 33"/>
                  <a:gd name="T34" fmla="*/ 25 w 67"/>
                  <a:gd name="T35" fmla="*/ 33 h 33"/>
                  <a:gd name="T36" fmla="*/ 27 w 67"/>
                  <a:gd name="T37" fmla="*/ 28 h 33"/>
                  <a:gd name="T38" fmla="*/ 27 w 67"/>
                  <a:gd name="T39" fmla="*/ 27 h 33"/>
                  <a:gd name="T40" fmla="*/ 28 w 67"/>
                  <a:gd name="T41" fmla="*/ 27 h 33"/>
                  <a:gd name="T42" fmla="*/ 39 w 67"/>
                  <a:gd name="T43" fmla="*/ 31 h 33"/>
                  <a:gd name="T44" fmla="*/ 43 w 67"/>
                  <a:gd name="T45" fmla="*/ 32 h 33"/>
                  <a:gd name="T46" fmla="*/ 47 w 67"/>
                  <a:gd name="T47" fmla="*/ 31 h 33"/>
                  <a:gd name="T48" fmla="*/ 48 w 67"/>
                  <a:gd name="T49" fmla="*/ 31 h 33"/>
                  <a:gd name="T50" fmla="*/ 48 w 67"/>
                  <a:gd name="T51" fmla="*/ 31 h 33"/>
                  <a:gd name="T52" fmla="*/ 48 w 67"/>
                  <a:gd name="T53" fmla="*/ 31 h 33"/>
                  <a:gd name="T54" fmla="*/ 48 w 67"/>
                  <a:gd name="T55" fmla="*/ 32 h 33"/>
                  <a:gd name="T56" fmla="*/ 48 w 67"/>
                  <a:gd name="T57" fmla="*/ 32 h 33"/>
                  <a:gd name="T58" fmla="*/ 48 w 67"/>
                  <a:gd name="T59" fmla="*/ 32 h 33"/>
                  <a:gd name="T60" fmla="*/ 49 w 67"/>
                  <a:gd name="T61" fmla="*/ 31 h 33"/>
                  <a:gd name="T62" fmla="*/ 50 w 67"/>
                  <a:gd name="T63" fmla="*/ 31 h 33"/>
                  <a:gd name="T64" fmla="*/ 51 w 67"/>
                  <a:gd name="T65" fmla="*/ 30 h 33"/>
                  <a:gd name="T66" fmla="*/ 51 w 67"/>
                  <a:gd name="T67" fmla="*/ 30 h 33"/>
                  <a:gd name="T68" fmla="*/ 61 w 67"/>
                  <a:gd name="T69" fmla="*/ 25 h 33"/>
                  <a:gd name="T70" fmla="*/ 62 w 67"/>
                  <a:gd name="T71" fmla="*/ 24 h 33"/>
                  <a:gd name="T72" fmla="*/ 63 w 67"/>
                  <a:gd name="T73" fmla="*/ 23 h 33"/>
                  <a:gd name="T74" fmla="*/ 64 w 67"/>
                  <a:gd name="T75" fmla="*/ 22 h 33"/>
                  <a:gd name="T76" fmla="*/ 64 w 67"/>
                  <a:gd name="T77" fmla="*/ 22 h 33"/>
                  <a:gd name="T78" fmla="*/ 65 w 67"/>
                  <a:gd name="T79" fmla="*/ 21 h 33"/>
                  <a:gd name="T80" fmla="*/ 66 w 67"/>
                  <a:gd name="T81" fmla="*/ 20 h 33"/>
                  <a:gd name="T82" fmla="*/ 67 w 67"/>
                  <a:gd name="T83" fmla="*/ 20 h 33"/>
                  <a:gd name="T84" fmla="*/ 67 w 67"/>
                  <a:gd name="T85" fmla="*/ 20 h 33"/>
                  <a:gd name="T86" fmla="*/ 66 w 67"/>
                  <a:gd name="T87" fmla="*/ 18 h 33"/>
                  <a:gd name="T88" fmla="*/ 65 w 67"/>
                  <a:gd name="T89" fmla="*/ 16 h 33"/>
                  <a:gd name="T90" fmla="*/ 64 w 67"/>
                  <a:gd name="T91" fmla="*/ 16 h 33"/>
                  <a:gd name="T92" fmla="*/ 61 w 67"/>
                  <a:gd name="T93" fmla="*/ 15 h 33"/>
                  <a:gd name="T94" fmla="*/ 56 w 67"/>
                  <a:gd name="T95" fmla="*/ 13 h 33"/>
                  <a:gd name="T96" fmla="*/ 56 w 67"/>
                  <a:gd name="T97" fmla="*/ 13 h 33"/>
                  <a:gd name="T98" fmla="*/ 54 w 67"/>
                  <a:gd name="T99" fmla="*/ 10 h 33"/>
                  <a:gd name="T100" fmla="*/ 52 w 67"/>
                  <a:gd name="T101" fmla="*/ 10 h 33"/>
                  <a:gd name="T102" fmla="*/ 50 w 67"/>
                  <a:gd name="T103" fmla="*/ 9 h 33"/>
                  <a:gd name="T104" fmla="*/ 49 w 67"/>
                  <a:gd name="T105" fmla="*/ 10 h 33"/>
                  <a:gd name="T106" fmla="*/ 46 w 67"/>
                  <a:gd name="T107" fmla="*/ 12 h 33"/>
                  <a:gd name="T108" fmla="*/ 41 w 67"/>
                  <a:gd name="T109" fmla="*/ 8 h 33"/>
                  <a:gd name="T110" fmla="*/ 34 w 67"/>
                  <a:gd name="T111" fmla="*/ 3 h 33"/>
                  <a:gd name="T112" fmla="*/ 32 w 67"/>
                  <a:gd name="T113" fmla="*/ 2 h 33"/>
                  <a:gd name="T114" fmla="*/ 31 w 67"/>
                  <a:gd name="T115" fmla="*/ 2 h 33"/>
                  <a:gd name="T116" fmla="*/ 28 w 67"/>
                  <a:gd name="T117" fmla="*/ 0 h 33"/>
                  <a:gd name="T118" fmla="*/ 28 w 67"/>
                  <a:gd name="T119" fmla="*/ 0 h 33"/>
                  <a:gd name="T120" fmla="*/ 28 w 67"/>
                  <a:gd name="T121" fmla="*/ 0 h 33"/>
                  <a:gd name="T122" fmla="*/ 26 w 67"/>
                  <a:gd name="T123" fmla="*/ 1 h 33"/>
                  <a:gd name="T124" fmla="*/ 24 w 67"/>
                  <a:gd name="T125"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 h="33">
                    <a:moveTo>
                      <a:pt x="24" y="1"/>
                    </a:moveTo>
                    <a:cubicBezTo>
                      <a:pt x="23" y="0"/>
                      <a:pt x="22" y="0"/>
                      <a:pt x="22" y="1"/>
                    </a:cubicBezTo>
                    <a:cubicBezTo>
                      <a:pt x="21" y="1"/>
                      <a:pt x="20" y="2"/>
                      <a:pt x="18" y="2"/>
                    </a:cubicBezTo>
                    <a:cubicBezTo>
                      <a:pt x="16" y="3"/>
                      <a:pt x="14" y="4"/>
                      <a:pt x="13" y="5"/>
                    </a:cubicBezTo>
                    <a:cubicBezTo>
                      <a:pt x="10" y="7"/>
                      <a:pt x="4" y="9"/>
                      <a:pt x="1" y="9"/>
                    </a:cubicBezTo>
                    <a:cubicBezTo>
                      <a:pt x="0" y="10"/>
                      <a:pt x="0" y="10"/>
                      <a:pt x="0" y="10"/>
                    </a:cubicBezTo>
                    <a:cubicBezTo>
                      <a:pt x="0" y="10"/>
                      <a:pt x="0" y="10"/>
                      <a:pt x="0" y="10"/>
                    </a:cubicBezTo>
                    <a:cubicBezTo>
                      <a:pt x="0" y="10"/>
                      <a:pt x="0" y="12"/>
                      <a:pt x="1" y="13"/>
                    </a:cubicBezTo>
                    <a:cubicBezTo>
                      <a:pt x="1" y="13"/>
                      <a:pt x="2" y="14"/>
                      <a:pt x="2" y="14"/>
                    </a:cubicBezTo>
                    <a:cubicBezTo>
                      <a:pt x="2" y="15"/>
                      <a:pt x="3" y="16"/>
                      <a:pt x="3" y="18"/>
                    </a:cubicBezTo>
                    <a:cubicBezTo>
                      <a:pt x="4" y="20"/>
                      <a:pt x="4" y="22"/>
                      <a:pt x="5" y="23"/>
                    </a:cubicBezTo>
                    <a:cubicBezTo>
                      <a:pt x="6" y="24"/>
                      <a:pt x="7" y="24"/>
                      <a:pt x="7" y="25"/>
                    </a:cubicBezTo>
                    <a:cubicBezTo>
                      <a:pt x="12" y="28"/>
                      <a:pt x="17" y="31"/>
                      <a:pt x="17" y="32"/>
                    </a:cubicBezTo>
                    <a:cubicBezTo>
                      <a:pt x="17" y="32"/>
                      <a:pt x="18" y="33"/>
                      <a:pt x="18" y="33"/>
                    </a:cubicBezTo>
                    <a:cubicBezTo>
                      <a:pt x="18" y="33"/>
                      <a:pt x="18" y="33"/>
                      <a:pt x="19" y="33"/>
                    </a:cubicBezTo>
                    <a:cubicBezTo>
                      <a:pt x="19" y="33"/>
                      <a:pt x="19" y="33"/>
                      <a:pt x="19" y="33"/>
                    </a:cubicBezTo>
                    <a:cubicBezTo>
                      <a:pt x="20" y="33"/>
                      <a:pt x="21" y="33"/>
                      <a:pt x="22" y="33"/>
                    </a:cubicBezTo>
                    <a:cubicBezTo>
                      <a:pt x="24" y="33"/>
                      <a:pt x="25" y="33"/>
                      <a:pt x="25" y="33"/>
                    </a:cubicBezTo>
                    <a:cubicBezTo>
                      <a:pt x="26" y="31"/>
                      <a:pt x="27" y="28"/>
                      <a:pt x="27" y="28"/>
                    </a:cubicBezTo>
                    <a:cubicBezTo>
                      <a:pt x="27" y="27"/>
                      <a:pt x="27" y="27"/>
                      <a:pt x="27" y="27"/>
                    </a:cubicBezTo>
                    <a:cubicBezTo>
                      <a:pt x="28" y="27"/>
                      <a:pt x="28" y="27"/>
                      <a:pt x="28" y="27"/>
                    </a:cubicBezTo>
                    <a:cubicBezTo>
                      <a:pt x="28" y="27"/>
                      <a:pt x="36" y="27"/>
                      <a:pt x="39" y="31"/>
                    </a:cubicBezTo>
                    <a:cubicBezTo>
                      <a:pt x="40" y="32"/>
                      <a:pt x="41" y="32"/>
                      <a:pt x="43" y="32"/>
                    </a:cubicBezTo>
                    <a:cubicBezTo>
                      <a:pt x="45" y="32"/>
                      <a:pt x="47" y="31"/>
                      <a:pt x="47" y="31"/>
                    </a:cubicBezTo>
                    <a:cubicBezTo>
                      <a:pt x="48" y="31"/>
                      <a:pt x="48" y="31"/>
                      <a:pt x="48" y="31"/>
                    </a:cubicBezTo>
                    <a:cubicBezTo>
                      <a:pt x="48" y="31"/>
                      <a:pt x="48" y="31"/>
                      <a:pt x="48" y="31"/>
                    </a:cubicBezTo>
                    <a:cubicBezTo>
                      <a:pt x="48" y="31"/>
                      <a:pt x="48" y="31"/>
                      <a:pt x="48" y="31"/>
                    </a:cubicBezTo>
                    <a:cubicBezTo>
                      <a:pt x="48" y="32"/>
                      <a:pt x="48" y="32"/>
                      <a:pt x="48" y="32"/>
                    </a:cubicBezTo>
                    <a:cubicBezTo>
                      <a:pt x="48" y="32"/>
                      <a:pt x="48" y="32"/>
                      <a:pt x="48" y="32"/>
                    </a:cubicBezTo>
                    <a:cubicBezTo>
                      <a:pt x="48" y="32"/>
                      <a:pt x="48" y="32"/>
                      <a:pt x="48" y="32"/>
                    </a:cubicBezTo>
                    <a:cubicBezTo>
                      <a:pt x="49" y="31"/>
                      <a:pt x="49" y="31"/>
                      <a:pt x="49" y="31"/>
                    </a:cubicBezTo>
                    <a:cubicBezTo>
                      <a:pt x="49" y="31"/>
                      <a:pt x="49" y="31"/>
                      <a:pt x="50" y="31"/>
                    </a:cubicBezTo>
                    <a:cubicBezTo>
                      <a:pt x="50" y="30"/>
                      <a:pt x="50" y="30"/>
                      <a:pt x="51" y="30"/>
                    </a:cubicBezTo>
                    <a:cubicBezTo>
                      <a:pt x="51" y="30"/>
                      <a:pt x="51" y="30"/>
                      <a:pt x="51" y="30"/>
                    </a:cubicBezTo>
                    <a:cubicBezTo>
                      <a:pt x="54" y="29"/>
                      <a:pt x="58" y="29"/>
                      <a:pt x="61" y="25"/>
                    </a:cubicBezTo>
                    <a:cubicBezTo>
                      <a:pt x="61" y="25"/>
                      <a:pt x="62" y="24"/>
                      <a:pt x="62" y="24"/>
                    </a:cubicBezTo>
                    <a:cubicBezTo>
                      <a:pt x="62" y="23"/>
                      <a:pt x="62" y="23"/>
                      <a:pt x="63" y="23"/>
                    </a:cubicBezTo>
                    <a:cubicBezTo>
                      <a:pt x="63" y="23"/>
                      <a:pt x="63" y="23"/>
                      <a:pt x="64" y="22"/>
                    </a:cubicBezTo>
                    <a:cubicBezTo>
                      <a:pt x="64" y="22"/>
                      <a:pt x="64" y="22"/>
                      <a:pt x="64" y="22"/>
                    </a:cubicBezTo>
                    <a:cubicBezTo>
                      <a:pt x="65" y="21"/>
                      <a:pt x="65" y="21"/>
                      <a:pt x="65" y="21"/>
                    </a:cubicBezTo>
                    <a:cubicBezTo>
                      <a:pt x="66" y="21"/>
                      <a:pt x="66" y="21"/>
                      <a:pt x="66" y="20"/>
                    </a:cubicBezTo>
                    <a:cubicBezTo>
                      <a:pt x="66" y="20"/>
                      <a:pt x="67" y="20"/>
                      <a:pt x="67" y="20"/>
                    </a:cubicBezTo>
                    <a:cubicBezTo>
                      <a:pt x="67" y="20"/>
                      <a:pt x="67" y="20"/>
                      <a:pt x="67" y="20"/>
                    </a:cubicBezTo>
                    <a:cubicBezTo>
                      <a:pt x="66" y="19"/>
                      <a:pt x="66" y="19"/>
                      <a:pt x="66" y="18"/>
                    </a:cubicBezTo>
                    <a:cubicBezTo>
                      <a:pt x="65" y="17"/>
                      <a:pt x="65" y="17"/>
                      <a:pt x="65" y="16"/>
                    </a:cubicBezTo>
                    <a:cubicBezTo>
                      <a:pt x="64" y="16"/>
                      <a:pt x="64" y="16"/>
                      <a:pt x="64" y="16"/>
                    </a:cubicBezTo>
                    <a:cubicBezTo>
                      <a:pt x="63" y="15"/>
                      <a:pt x="62" y="15"/>
                      <a:pt x="61" y="15"/>
                    </a:cubicBezTo>
                    <a:cubicBezTo>
                      <a:pt x="59" y="15"/>
                      <a:pt x="56" y="15"/>
                      <a:pt x="56" y="13"/>
                    </a:cubicBezTo>
                    <a:cubicBezTo>
                      <a:pt x="56" y="13"/>
                      <a:pt x="56" y="13"/>
                      <a:pt x="56" y="13"/>
                    </a:cubicBezTo>
                    <a:cubicBezTo>
                      <a:pt x="56" y="11"/>
                      <a:pt x="55" y="10"/>
                      <a:pt x="54" y="10"/>
                    </a:cubicBezTo>
                    <a:cubicBezTo>
                      <a:pt x="53" y="10"/>
                      <a:pt x="53" y="10"/>
                      <a:pt x="52" y="10"/>
                    </a:cubicBezTo>
                    <a:cubicBezTo>
                      <a:pt x="51" y="10"/>
                      <a:pt x="51" y="9"/>
                      <a:pt x="50" y="9"/>
                    </a:cubicBezTo>
                    <a:cubicBezTo>
                      <a:pt x="49" y="9"/>
                      <a:pt x="49" y="10"/>
                      <a:pt x="49" y="10"/>
                    </a:cubicBezTo>
                    <a:cubicBezTo>
                      <a:pt x="48" y="11"/>
                      <a:pt x="47" y="12"/>
                      <a:pt x="46" y="12"/>
                    </a:cubicBezTo>
                    <a:cubicBezTo>
                      <a:pt x="44" y="12"/>
                      <a:pt x="41" y="9"/>
                      <a:pt x="41" y="8"/>
                    </a:cubicBezTo>
                    <a:cubicBezTo>
                      <a:pt x="41" y="7"/>
                      <a:pt x="40" y="5"/>
                      <a:pt x="34" y="3"/>
                    </a:cubicBezTo>
                    <a:cubicBezTo>
                      <a:pt x="33" y="3"/>
                      <a:pt x="32" y="2"/>
                      <a:pt x="32" y="2"/>
                    </a:cubicBezTo>
                    <a:cubicBezTo>
                      <a:pt x="31" y="2"/>
                      <a:pt x="31" y="2"/>
                      <a:pt x="31" y="2"/>
                    </a:cubicBezTo>
                    <a:cubicBezTo>
                      <a:pt x="30" y="1"/>
                      <a:pt x="29" y="1"/>
                      <a:pt x="28" y="0"/>
                    </a:cubicBezTo>
                    <a:cubicBezTo>
                      <a:pt x="28" y="0"/>
                      <a:pt x="28" y="0"/>
                      <a:pt x="28" y="0"/>
                    </a:cubicBezTo>
                    <a:cubicBezTo>
                      <a:pt x="28" y="0"/>
                      <a:pt x="28" y="0"/>
                      <a:pt x="28" y="0"/>
                    </a:cubicBezTo>
                    <a:cubicBezTo>
                      <a:pt x="28" y="1"/>
                      <a:pt x="27" y="1"/>
                      <a:pt x="26" y="1"/>
                    </a:cubicBezTo>
                    <a:cubicBezTo>
                      <a:pt x="26" y="1"/>
                      <a:pt x="25" y="1"/>
                      <a:pt x="24" y="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97" name="Freeform 302">
                <a:extLst>
                  <a:ext uri="{FF2B5EF4-FFF2-40B4-BE49-F238E27FC236}">
                    <a16:creationId xmlns:a16="http://schemas.microsoft.com/office/drawing/2014/main" id="{9FB6B534-7639-4F12-B535-872864F9FC8B}"/>
                  </a:ext>
                </a:extLst>
              </p:cNvPr>
              <p:cNvSpPr>
                <a:spLocks/>
              </p:cNvSpPr>
              <p:nvPr/>
            </p:nvSpPr>
            <p:spPr bwMode="auto">
              <a:xfrm>
                <a:off x="9994529" y="4839383"/>
                <a:ext cx="263563" cy="217140"/>
              </a:xfrm>
              <a:custGeom>
                <a:avLst/>
                <a:gdLst>
                  <a:gd name="T0" fmla="*/ 102 w 105"/>
                  <a:gd name="T1" fmla="*/ 88 h 88"/>
                  <a:gd name="T2" fmla="*/ 103 w 105"/>
                  <a:gd name="T3" fmla="*/ 88 h 88"/>
                  <a:gd name="T4" fmla="*/ 105 w 105"/>
                  <a:gd name="T5" fmla="*/ 87 h 88"/>
                  <a:gd name="T6" fmla="*/ 101 w 105"/>
                  <a:gd name="T7" fmla="*/ 83 h 88"/>
                  <a:gd name="T8" fmla="*/ 92 w 105"/>
                  <a:gd name="T9" fmla="*/ 74 h 88"/>
                  <a:gd name="T10" fmla="*/ 88 w 105"/>
                  <a:gd name="T11" fmla="*/ 73 h 88"/>
                  <a:gd name="T12" fmla="*/ 81 w 105"/>
                  <a:gd name="T13" fmla="*/ 70 h 88"/>
                  <a:gd name="T14" fmla="*/ 77 w 105"/>
                  <a:gd name="T15" fmla="*/ 62 h 88"/>
                  <a:gd name="T16" fmla="*/ 73 w 105"/>
                  <a:gd name="T17" fmla="*/ 55 h 88"/>
                  <a:gd name="T18" fmla="*/ 67 w 105"/>
                  <a:gd name="T19" fmla="*/ 46 h 88"/>
                  <a:gd name="T20" fmla="*/ 71 w 105"/>
                  <a:gd name="T21" fmla="*/ 44 h 88"/>
                  <a:gd name="T22" fmla="*/ 71 w 105"/>
                  <a:gd name="T23" fmla="*/ 44 h 88"/>
                  <a:gd name="T24" fmla="*/ 75 w 105"/>
                  <a:gd name="T25" fmla="*/ 43 h 88"/>
                  <a:gd name="T26" fmla="*/ 73 w 105"/>
                  <a:gd name="T27" fmla="*/ 38 h 88"/>
                  <a:gd name="T28" fmla="*/ 64 w 105"/>
                  <a:gd name="T29" fmla="*/ 34 h 88"/>
                  <a:gd name="T30" fmla="*/ 50 w 105"/>
                  <a:gd name="T31" fmla="*/ 25 h 88"/>
                  <a:gd name="T32" fmla="*/ 7 w 105"/>
                  <a:gd name="T33" fmla="*/ 2 h 88"/>
                  <a:gd name="T34" fmla="*/ 0 w 105"/>
                  <a:gd name="T35" fmla="*/ 0 h 88"/>
                  <a:gd name="T36" fmla="*/ 0 w 105"/>
                  <a:gd name="T37" fmla="*/ 69 h 88"/>
                  <a:gd name="T38" fmla="*/ 11 w 105"/>
                  <a:gd name="T39" fmla="*/ 73 h 88"/>
                  <a:gd name="T40" fmla="*/ 22 w 105"/>
                  <a:gd name="T41" fmla="*/ 67 h 88"/>
                  <a:gd name="T42" fmla="*/ 24 w 105"/>
                  <a:gd name="T43" fmla="*/ 65 h 88"/>
                  <a:gd name="T44" fmla="*/ 27 w 105"/>
                  <a:gd name="T45" fmla="*/ 61 h 88"/>
                  <a:gd name="T46" fmla="*/ 30 w 105"/>
                  <a:gd name="T47" fmla="*/ 57 h 88"/>
                  <a:gd name="T48" fmla="*/ 36 w 105"/>
                  <a:gd name="T49" fmla="*/ 55 h 88"/>
                  <a:gd name="T50" fmla="*/ 55 w 105"/>
                  <a:gd name="T51" fmla="*/ 62 h 88"/>
                  <a:gd name="T52" fmla="*/ 64 w 105"/>
                  <a:gd name="T53" fmla="*/ 72 h 88"/>
                  <a:gd name="T54" fmla="*/ 79 w 105"/>
                  <a:gd name="T55" fmla="*/ 84 h 88"/>
                  <a:gd name="T56" fmla="*/ 82 w 105"/>
                  <a:gd name="T57" fmla="*/ 84 h 88"/>
                  <a:gd name="T58" fmla="*/ 93 w 105"/>
                  <a:gd name="T59" fmla="*/ 86 h 88"/>
                  <a:gd name="T60" fmla="*/ 102 w 105"/>
                  <a:gd name="T6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88">
                    <a:moveTo>
                      <a:pt x="102" y="88"/>
                    </a:moveTo>
                    <a:cubicBezTo>
                      <a:pt x="103" y="88"/>
                      <a:pt x="103" y="88"/>
                      <a:pt x="103" y="88"/>
                    </a:cubicBezTo>
                    <a:cubicBezTo>
                      <a:pt x="105" y="88"/>
                      <a:pt x="105" y="88"/>
                      <a:pt x="105" y="87"/>
                    </a:cubicBezTo>
                    <a:cubicBezTo>
                      <a:pt x="105" y="87"/>
                      <a:pt x="103" y="84"/>
                      <a:pt x="101" y="83"/>
                    </a:cubicBezTo>
                    <a:cubicBezTo>
                      <a:pt x="99" y="82"/>
                      <a:pt x="92" y="78"/>
                      <a:pt x="92" y="74"/>
                    </a:cubicBezTo>
                    <a:cubicBezTo>
                      <a:pt x="92" y="74"/>
                      <a:pt x="90" y="73"/>
                      <a:pt x="88" y="73"/>
                    </a:cubicBezTo>
                    <a:cubicBezTo>
                      <a:pt x="86" y="72"/>
                      <a:pt x="84" y="71"/>
                      <a:pt x="81" y="70"/>
                    </a:cubicBezTo>
                    <a:cubicBezTo>
                      <a:pt x="79" y="68"/>
                      <a:pt x="78" y="65"/>
                      <a:pt x="77" y="62"/>
                    </a:cubicBezTo>
                    <a:cubicBezTo>
                      <a:pt x="76" y="59"/>
                      <a:pt x="76" y="56"/>
                      <a:pt x="73" y="55"/>
                    </a:cubicBezTo>
                    <a:cubicBezTo>
                      <a:pt x="70" y="53"/>
                      <a:pt x="67" y="49"/>
                      <a:pt x="67" y="46"/>
                    </a:cubicBezTo>
                    <a:cubicBezTo>
                      <a:pt x="67" y="46"/>
                      <a:pt x="68" y="44"/>
                      <a:pt x="71" y="44"/>
                    </a:cubicBezTo>
                    <a:cubicBezTo>
                      <a:pt x="71" y="44"/>
                      <a:pt x="71" y="44"/>
                      <a:pt x="71" y="44"/>
                    </a:cubicBezTo>
                    <a:cubicBezTo>
                      <a:pt x="74" y="44"/>
                      <a:pt x="75" y="44"/>
                      <a:pt x="75" y="43"/>
                    </a:cubicBezTo>
                    <a:cubicBezTo>
                      <a:pt x="76" y="42"/>
                      <a:pt x="75" y="40"/>
                      <a:pt x="73" y="38"/>
                    </a:cubicBezTo>
                    <a:cubicBezTo>
                      <a:pt x="71" y="37"/>
                      <a:pt x="67" y="35"/>
                      <a:pt x="64" y="34"/>
                    </a:cubicBezTo>
                    <a:cubicBezTo>
                      <a:pt x="57" y="32"/>
                      <a:pt x="51" y="30"/>
                      <a:pt x="50" y="25"/>
                    </a:cubicBezTo>
                    <a:cubicBezTo>
                      <a:pt x="50" y="20"/>
                      <a:pt x="20" y="5"/>
                      <a:pt x="7" y="2"/>
                    </a:cubicBezTo>
                    <a:cubicBezTo>
                      <a:pt x="5" y="1"/>
                      <a:pt x="2" y="1"/>
                      <a:pt x="0" y="0"/>
                    </a:cubicBezTo>
                    <a:cubicBezTo>
                      <a:pt x="0" y="69"/>
                      <a:pt x="0" y="69"/>
                      <a:pt x="0" y="69"/>
                    </a:cubicBezTo>
                    <a:cubicBezTo>
                      <a:pt x="3" y="71"/>
                      <a:pt x="7" y="72"/>
                      <a:pt x="11" y="73"/>
                    </a:cubicBezTo>
                    <a:cubicBezTo>
                      <a:pt x="20" y="73"/>
                      <a:pt x="21" y="70"/>
                      <a:pt x="22" y="67"/>
                    </a:cubicBezTo>
                    <a:cubicBezTo>
                      <a:pt x="22" y="66"/>
                      <a:pt x="23" y="65"/>
                      <a:pt x="24" y="65"/>
                    </a:cubicBezTo>
                    <a:cubicBezTo>
                      <a:pt x="25" y="65"/>
                      <a:pt x="26" y="63"/>
                      <a:pt x="27" y="61"/>
                    </a:cubicBezTo>
                    <a:cubicBezTo>
                      <a:pt x="28" y="60"/>
                      <a:pt x="29" y="58"/>
                      <a:pt x="30" y="57"/>
                    </a:cubicBezTo>
                    <a:cubicBezTo>
                      <a:pt x="31" y="56"/>
                      <a:pt x="33" y="55"/>
                      <a:pt x="36" y="55"/>
                    </a:cubicBezTo>
                    <a:cubicBezTo>
                      <a:pt x="42" y="55"/>
                      <a:pt x="50" y="58"/>
                      <a:pt x="55" y="62"/>
                    </a:cubicBezTo>
                    <a:cubicBezTo>
                      <a:pt x="58" y="64"/>
                      <a:pt x="61" y="68"/>
                      <a:pt x="64" y="72"/>
                    </a:cubicBezTo>
                    <a:cubicBezTo>
                      <a:pt x="69" y="78"/>
                      <a:pt x="75" y="85"/>
                      <a:pt x="79" y="84"/>
                    </a:cubicBezTo>
                    <a:cubicBezTo>
                      <a:pt x="80" y="84"/>
                      <a:pt x="81" y="84"/>
                      <a:pt x="82" y="84"/>
                    </a:cubicBezTo>
                    <a:cubicBezTo>
                      <a:pt x="86" y="84"/>
                      <a:pt x="89" y="85"/>
                      <a:pt x="93" y="86"/>
                    </a:cubicBezTo>
                    <a:cubicBezTo>
                      <a:pt x="96" y="87"/>
                      <a:pt x="99" y="88"/>
                      <a:pt x="102" y="8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98" name="Freeform 303">
                <a:extLst>
                  <a:ext uri="{FF2B5EF4-FFF2-40B4-BE49-F238E27FC236}">
                    <a16:creationId xmlns:a16="http://schemas.microsoft.com/office/drawing/2014/main" id="{4AEC2327-4672-4160-A1D2-207802CAC076}"/>
                  </a:ext>
                </a:extLst>
              </p:cNvPr>
              <p:cNvSpPr>
                <a:spLocks/>
              </p:cNvSpPr>
              <p:nvPr/>
            </p:nvSpPr>
            <p:spPr bwMode="auto">
              <a:xfrm>
                <a:off x="9706253" y="4769753"/>
                <a:ext cx="283030" cy="237356"/>
              </a:xfrm>
              <a:custGeom>
                <a:avLst/>
                <a:gdLst>
                  <a:gd name="T0" fmla="*/ 94 w 113"/>
                  <a:gd name="T1" fmla="*/ 88 h 96"/>
                  <a:gd name="T2" fmla="*/ 102 w 113"/>
                  <a:gd name="T3" fmla="*/ 87 h 96"/>
                  <a:gd name="T4" fmla="*/ 108 w 113"/>
                  <a:gd name="T5" fmla="*/ 91 h 96"/>
                  <a:gd name="T6" fmla="*/ 113 w 113"/>
                  <a:gd name="T7" fmla="*/ 96 h 96"/>
                  <a:gd name="T8" fmla="*/ 113 w 113"/>
                  <a:gd name="T9" fmla="*/ 27 h 96"/>
                  <a:gd name="T10" fmla="*/ 95 w 113"/>
                  <a:gd name="T11" fmla="*/ 21 h 96"/>
                  <a:gd name="T12" fmla="*/ 75 w 113"/>
                  <a:gd name="T13" fmla="*/ 14 h 96"/>
                  <a:gd name="T14" fmla="*/ 70 w 113"/>
                  <a:gd name="T15" fmla="*/ 18 h 96"/>
                  <a:gd name="T16" fmla="*/ 65 w 113"/>
                  <a:gd name="T17" fmla="*/ 23 h 96"/>
                  <a:gd name="T18" fmla="*/ 58 w 113"/>
                  <a:gd name="T19" fmla="*/ 27 h 96"/>
                  <a:gd name="T20" fmla="*/ 47 w 113"/>
                  <a:gd name="T21" fmla="*/ 34 h 96"/>
                  <a:gd name="T22" fmla="*/ 45 w 113"/>
                  <a:gd name="T23" fmla="*/ 35 h 96"/>
                  <a:gd name="T24" fmla="*/ 37 w 113"/>
                  <a:gd name="T25" fmla="*/ 17 h 96"/>
                  <a:gd name="T26" fmla="*/ 34 w 113"/>
                  <a:gd name="T27" fmla="*/ 6 h 96"/>
                  <a:gd name="T28" fmla="*/ 16 w 113"/>
                  <a:gd name="T29" fmla="*/ 0 h 96"/>
                  <a:gd name="T30" fmla="*/ 10 w 113"/>
                  <a:gd name="T31" fmla="*/ 3 h 96"/>
                  <a:gd name="T32" fmla="*/ 4 w 113"/>
                  <a:gd name="T33" fmla="*/ 7 h 96"/>
                  <a:gd name="T34" fmla="*/ 0 w 113"/>
                  <a:gd name="T35" fmla="*/ 10 h 96"/>
                  <a:gd name="T36" fmla="*/ 0 w 113"/>
                  <a:gd name="T37" fmla="*/ 12 h 96"/>
                  <a:gd name="T38" fmla="*/ 1 w 113"/>
                  <a:gd name="T39" fmla="*/ 12 h 96"/>
                  <a:gd name="T40" fmla="*/ 3 w 113"/>
                  <a:gd name="T41" fmla="*/ 12 h 96"/>
                  <a:gd name="T42" fmla="*/ 5 w 113"/>
                  <a:gd name="T43" fmla="*/ 12 h 96"/>
                  <a:gd name="T44" fmla="*/ 11 w 113"/>
                  <a:gd name="T45" fmla="*/ 17 h 96"/>
                  <a:gd name="T46" fmla="*/ 12 w 113"/>
                  <a:gd name="T47" fmla="*/ 20 h 96"/>
                  <a:gd name="T48" fmla="*/ 18 w 113"/>
                  <a:gd name="T49" fmla="*/ 22 h 96"/>
                  <a:gd name="T50" fmla="*/ 26 w 113"/>
                  <a:gd name="T51" fmla="*/ 21 h 96"/>
                  <a:gd name="T52" fmla="*/ 29 w 113"/>
                  <a:gd name="T53" fmla="*/ 20 h 96"/>
                  <a:gd name="T54" fmla="*/ 34 w 113"/>
                  <a:gd name="T55" fmla="*/ 23 h 96"/>
                  <a:gd name="T56" fmla="*/ 31 w 113"/>
                  <a:gd name="T57" fmla="*/ 26 h 96"/>
                  <a:gd name="T58" fmla="*/ 28 w 113"/>
                  <a:gd name="T59" fmla="*/ 25 h 96"/>
                  <a:gd name="T60" fmla="*/ 23 w 113"/>
                  <a:gd name="T61" fmla="*/ 26 h 96"/>
                  <a:gd name="T62" fmla="*/ 19 w 113"/>
                  <a:gd name="T63" fmla="*/ 27 h 96"/>
                  <a:gd name="T64" fmla="*/ 15 w 113"/>
                  <a:gd name="T65" fmla="*/ 27 h 96"/>
                  <a:gd name="T66" fmla="*/ 13 w 113"/>
                  <a:gd name="T67" fmla="*/ 27 h 96"/>
                  <a:gd name="T68" fmla="*/ 13 w 113"/>
                  <a:gd name="T69" fmla="*/ 27 h 96"/>
                  <a:gd name="T70" fmla="*/ 14 w 113"/>
                  <a:gd name="T71" fmla="*/ 28 h 96"/>
                  <a:gd name="T72" fmla="*/ 20 w 113"/>
                  <a:gd name="T73" fmla="*/ 38 h 96"/>
                  <a:gd name="T74" fmla="*/ 23 w 113"/>
                  <a:gd name="T75" fmla="*/ 40 h 96"/>
                  <a:gd name="T76" fmla="*/ 26 w 113"/>
                  <a:gd name="T77" fmla="*/ 38 h 96"/>
                  <a:gd name="T78" fmla="*/ 28 w 113"/>
                  <a:gd name="T79" fmla="*/ 35 h 96"/>
                  <a:gd name="T80" fmla="*/ 31 w 113"/>
                  <a:gd name="T81" fmla="*/ 37 h 96"/>
                  <a:gd name="T82" fmla="*/ 39 w 113"/>
                  <a:gd name="T83" fmla="*/ 40 h 96"/>
                  <a:gd name="T84" fmla="*/ 44 w 113"/>
                  <a:gd name="T85" fmla="*/ 44 h 96"/>
                  <a:gd name="T86" fmla="*/ 49 w 113"/>
                  <a:gd name="T87" fmla="*/ 46 h 96"/>
                  <a:gd name="T88" fmla="*/ 81 w 113"/>
                  <a:gd name="T89" fmla="*/ 57 h 96"/>
                  <a:gd name="T90" fmla="*/ 85 w 113"/>
                  <a:gd name="T91" fmla="*/ 65 h 96"/>
                  <a:gd name="T92" fmla="*/ 87 w 113"/>
                  <a:gd name="T93" fmla="*/ 70 h 96"/>
                  <a:gd name="T94" fmla="*/ 91 w 113"/>
                  <a:gd name="T95" fmla="*/ 79 h 96"/>
                  <a:gd name="T96" fmla="*/ 86 w 113"/>
                  <a:gd name="T97" fmla="*/ 82 h 96"/>
                  <a:gd name="T98" fmla="*/ 77 w 113"/>
                  <a:gd name="T99" fmla="*/ 87 h 96"/>
                  <a:gd name="T100" fmla="*/ 76 w 113"/>
                  <a:gd name="T101" fmla="*/ 89 h 96"/>
                  <a:gd name="T102" fmla="*/ 80 w 113"/>
                  <a:gd name="T103" fmla="*/ 90 h 96"/>
                  <a:gd name="T104" fmla="*/ 94 w 113"/>
                  <a:gd name="T105"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 h="96">
                    <a:moveTo>
                      <a:pt x="94" y="88"/>
                    </a:moveTo>
                    <a:cubicBezTo>
                      <a:pt x="97" y="88"/>
                      <a:pt x="100" y="87"/>
                      <a:pt x="102" y="87"/>
                    </a:cubicBezTo>
                    <a:cubicBezTo>
                      <a:pt x="104" y="87"/>
                      <a:pt x="106" y="89"/>
                      <a:pt x="108" y="91"/>
                    </a:cubicBezTo>
                    <a:cubicBezTo>
                      <a:pt x="109" y="93"/>
                      <a:pt x="111" y="94"/>
                      <a:pt x="113" y="96"/>
                    </a:cubicBezTo>
                    <a:cubicBezTo>
                      <a:pt x="113" y="27"/>
                      <a:pt x="113" y="27"/>
                      <a:pt x="113" y="27"/>
                    </a:cubicBezTo>
                    <a:cubicBezTo>
                      <a:pt x="107" y="25"/>
                      <a:pt x="101" y="23"/>
                      <a:pt x="95" y="21"/>
                    </a:cubicBezTo>
                    <a:cubicBezTo>
                      <a:pt x="86" y="17"/>
                      <a:pt x="78" y="14"/>
                      <a:pt x="75" y="14"/>
                    </a:cubicBezTo>
                    <a:cubicBezTo>
                      <a:pt x="73" y="14"/>
                      <a:pt x="72" y="16"/>
                      <a:pt x="70" y="18"/>
                    </a:cubicBezTo>
                    <a:cubicBezTo>
                      <a:pt x="69" y="20"/>
                      <a:pt x="68" y="23"/>
                      <a:pt x="65" y="23"/>
                    </a:cubicBezTo>
                    <a:cubicBezTo>
                      <a:pt x="63" y="23"/>
                      <a:pt x="61" y="25"/>
                      <a:pt x="58" y="27"/>
                    </a:cubicBezTo>
                    <a:cubicBezTo>
                      <a:pt x="55" y="30"/>
                      <a:pt x="51" y="33"/>
                      <a:pt x="47" y="34"/>
                    </a:cubicBezTo>
                    <a:cubicBezTo>
                      <a:pt x="46" y="35"/>
                      <a:pt x="46" y="35"/>
                      <a:pt x="45" y="35"/>
                    </a:cubicBezTo>
                    <a:cubicBezTo>
                      <a:pt x="40" y="35"/>
                      <a:pt x="39" y="26"/>
                      <a:pt x="37" y="17"/>
                    </a:cubicBezTo>
                    <a:cubicBezTo>
                      <a:pt x="36" y="12"/>
                      <a:pt x="35" y="8"/>
                      <a:pt x="34" y="6"/>
                    </a:cubicBezTo>
                    <a:cubicBezTo>
                      <a:pt x="32" y="3"/>
                      <a:pt x="23" y="0"/>
                      <a:pt x="16" y="0"/>
                    </a:cubicBezTo>
                    <a:cubicBezTo>
                      <a:pt x="13" y="0"/>
                      <a:pt x="10" y="1"/>
                      <a:pt x="10" y="3"/>
                    </a:cubicBezTo>
                    <a:cubicBezTo>
                      <a:pt x="9" y="6"/>
                      <a:pt x="6" y="7"/>
                      <a:pt x="4" y="7"/>
                    </a:cubicBezTo>
                    <a:cubicBezTo>
                      <a:pt x="2" y="8"/>
                      <a:pt x="0" y="8"/>
                      <a:pt x="0" y="10"/>
                    </a:cubicBezTo>
                    <a:cubicBezTo>
                      <a:pt x="0" y="11"/>
                      <a:pt x="0" y="11"/>
                      <a:pt x="0" y="12"/>
                    </a:cubicBezTo>
                    <a:cubicBezTo>
                      <a:pt x="0" y="12"/>
                      <a:pt x="1" y="12"/>
                      <a:pt x="1" y="12"/>
                    </a:cubicBezTo>
                    <a:cubicBezTo>
                      <a:pt x="2" y="12"/>
                      <a:pt x="2" y="12"/>
                      <a:pt x="3" y="12"/>
                    </a:cubicBezTo>
                    <a:cubicBezTo>
                      <a:pt x="3" y="12"/>
                      <a:pt x="4" y="12"/>
                      <a:pt x="5" y="12"/>
                    </a:cubicBezTo>
                    <a:cubicBezTo>
                      <a:pt x="9" y="12"/>
                      <a:pt x="10" y="14"/>
                      <a:pt x="11" y="17"/>
                    </a:cubicBezTo>
                    <a:cubicBezTo>
                      <a:pt x="12" y="18"/>
                      <a:pt x="12" y="19"/>
                      <a:pt x="12" y="20"/>
                    </a:cubicBezTo>
                    <a:cubicBezTo>
                      <a:pt x="13" y="21"/>
                      <a:pt x="16" y="22"/>
                      <a:pt x="18" y="22"/>
                    </a:cubicBezTo>
                    <a:cubicBezTo>
                      <a:pt x="21" y="22"/>
                      <a:pt x="24" y="21"/>
                      <a:pt x="26" y="21"/>
                    </a:cubicBezTo>
                    <a:cubicBezTo>
                      <a:pt x="28" y="20"/>
                      <a:pt x="29" y="20"/>
                      <a:pt x="29" y="20"/>
                    </a:cubicBezTo>
                    <a:cubicBezTo>
                      <a:pt x="32" y="20"/>
                      <a:pt x="34" y="22"/>
                      <a:pt x="34" y="23"/>
                    </a:cubicBezTo>
                    <a:cubicBezTo>
                      <a:pt x="34" y="25"/>
                      <a:pt x="33" y="26"/>
                      <a:pt x="31" y="26"/>
                    </a:cubicBezTo>
                    <a:cubicBezTo>
                      <a:pt x="30" y="26"/>
                      <a:pt x="29" y="26"/>
                      <a:pt x="28" y="25"/>
                    </a:cubicBezTo>
                    <a:cubicBezTo>
                      <a:pt x="26" y="25"/>
                      <a:pt x="25" y="25"/>
                      <a:pt x="23" y="26"/>
                    </a:cubicBezTo>
                    <a:cubicBezTo>
                      <a:pt x="22" y="27"/>
                      <a:pt x="21" y="28"/>
                      <a:pt x="19" y="27"/>
                    </a:cubicBezTo>
                    <a:cubicBezTo>
                      <a:pt x="17" y="27"/>
                      <a:pt x="16" y="27"/>
                      <a:pt x="15" y="27"/>
                    </a:cubicBezTo>
                    <a:cubicBezTo>
                      <a:pt x="14" y="27"/>
                      <a:pt x="13" y="27"/>
                      <a:pt x="13" y="27"/>
                    </a:cubicBezTo>
                    <a:cubicBezTo>
                      <a:pt x="13" y="27"/>
                      <a:pt x="13" y="27"/>
                      <a:pt x="13" y="27"/>
                    </a:cubicBezTo>
                    <a:cubicBezTo>
                      <a:pt x="13" y="27"/>
                      <a:pt x="14" y="28"/>
                      <a:pt x="14" y="28"/>
                    </a:cubicBezTo>
                    <a:cubicBezTo>
                      <a:pt x="17" y="30"/>
                      <a:pt x="20" y="33"/>
                      <a:pt x="20" y="38"/>
                    </a:cubicBezTo>
                    <a:cubicBezTo>
                      <a:pt x="20" y="40"/>
                      <a:pt x="22" y="40"/>
                      <a:pt x="23" y="40"/>
                    </a:cubicBezTo>
                    <a:cubicBezTo>
                      <a:pt x="24" y="40"/>
                      <a:pt x="26" y="39"/>
                      <a:pt x="26" y="38"/>
                    </a:cubicBezTo>
                    <a:cubicBezTo>
                      <a:pt x="26" y="36"/>
                      <a:pt x="27" y="35"/>
                      <a:pt x="28" y="35"/>
                    </a:cubicBezTo>
                    <a:cubicBezTo>
                      <a:pt x="29" y="35"/>
                      <a:pt x="30" y="36"/>
                      <a:pt x="31" y="37"/>
                    </a:cubicBezTo>
                    <a:cubicBezTo>
                      <a:pt x="33" y="38"/>
                      <a:pt x="36" y="39"/>
                      <a:pt x="39" y="40"/>
                    </a:cubicBezTo>
                    <a:cubicBezTo>
                      <a:pt x="43" y="41"/>
                      <a:pt x="44" y="42"/>
                      <a:pt x="44" y="44"/>
                    </a:cubicBezTo>
                    <a:cubicBezTo>
                      <a:pt x="45" y="45"/>
                      <a:pt x="45" y="45"/>
                      <a:pt x="49" y="46"/>
                    </a:cubicBezTo>
                    <a:cubicBezTo>
                      <a:pt x="56" y="46"/>
                      <a:pt x="74" y="52"/>
                      <a:pt x="81" y="57"/>
                    </a:cubicBezTo>
                    <a:cubicBezTo>
                      <a:pt x="85" y="60"/>
                      <a:pt x="85" y="62"/>
                      <a:pt x="85" y="65"/>
                    </a:cubicBezTo>
                    <a:cubicBezTo>
                      <a:pt x="86" y="67"/>
                      <a:pt x="86" y="68"/>
                      <a:pt x="87" y="70"/>
                    </a:cubicBezTo>
                    <a:cubicBezTo>
                      <a:pt x="90" y="73"/>
                      <a:pt x="92" y="76"/>
                      <a:pt x="91" y="79"/>
                    </a:cubicBezTo>
                    <a:cubicBezTo>
                      <a:pt x="91" y="80"/>
                      <a:pt x="89" y="82"/>
                      <a:pt x="86" y="82"/>
                    </a:cubicBezTo>
                    <a:cubicBezTo>
                      <a:pt x="82" y="82"/>
                      <a:pt x="78" y="84"/>
                      <a:pt x="77" y="87"/>
                    </a:cubicBezTo>
                    <a:cubicBezTo>
                      <a:pt x="77" y="87"/>
                      <a:pt x="76" y="88"/>
                      <a:pt x="76" y="89"/>
                    </a:cubicBezTo>
                    <a:cubicBezTo>
                      <a:pt x="76" y="89"/>
                      <a:pt x="77" y="90"/>
                      <a:pt x="80" y="90"/>
                    </a:cubicBezTo>
                    <a:cubicBezTo>
                      <a:pt x="84" y="90"/>
                      <a:pt x="89" y="89"/>
                      <a:pt x="94" y="8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grpSp>
        <p:grpSp>
          <p:nvGrpSpPr>
            <p:cNvPr id="1199" name="Group 1198">
              <a:extLst>
                <a:ext uri="{FF2B5EF4-FFF2-40B4-BE49-F238E27FC236}">
                  <a16:creationId xmlns:a16="http://schemas.microsoft.com/office/drawing/2014/main" id="{0E4D43D9-0646-4A53-8799-C80D61D1BE85}"/>
                </a:ext>
              </a:extLst>
            </p:cNvPr>
            <p:cNvGrpSpPr/>
            <p:nvPr/>
          </p:nvGrpSpPr>
          <p:grpSpPr>
            <a:xfrm>
              <a:off x="5478388" y="1963039"/>
              <a:ext cx="8150732" cy="3454891"/>
              <a:chOff x="2022501" y="1946183"/>
              <a:chExt cx="9383437" cy="3977404"/>
            </a:xfrm>
            <a:solidFill>
              <a:schemeClr val="accent6">
                <a:alpha val="20000"/>
              </a:schemeClr>
            </a:solidFill>
            <a:effectLst/>
          </p:grpSpPr>
          <p:sp>
            <p:nvSpPr>
              <p:cNvPr id="1200" name="Freeform 19">
                <a:extLst>
                  <a:ext uri="{FF2B5EF4-FFF2-40B4-BE49-F238E27FC236}">
                    <a16:creationId xmlns:a16="http://schemas.microsoft.com/office/drawing/2014/main" id="{C6033225-FEDA-46E5-810C-658B0A065FAC}"/>
                  </a:ext>
                </a:extLst>
              </p:cNvPr>
              <p:cNvSpPr>
                <a:spLocks/>
              </p:cNvSpPr>
              <p:nvPr/>
            </p:nvSpPr>
            <p:spPr bwMode="auto">
              <a:xfrm>
                <a:off x="3105954" y="2139362"/>
                <a:ext cx="192431" cy="175210"/>
              </a:xfrm>
              <a:custGeom>
                <a:avLst/>
                <a:gdLst>
                  <a:gd name="T0" fmla="*/ 40 w 77"/>
                  <a:gd name="T1" fmla="*/ 63 h 71"/>
                  <a:gd name="T2" fmla="*/ 60 w 77"/>
                  <a:gd name="T3" fmla="*/ 58 h 71"/>
                  <a:gd name="T4" fmla="*/ 75 w 77"/>
                  <a:gd name="T5" fmla="*/ 30 h 71"/>
                  <a:gd name="T6" fmla="*/ 68 w 77"/>
                  <a:gd name="T7" fmla="*/ 29 h 71"/>
                  <a:gd name="T8" fmla="*/ 67 w 77"/>
                  <a:gd name="T9" fmla="*/ 33 h 71"/>
                  <a:gd name="T10" fmla="*/ 53 w 77"/>
                  <a:gd name="T11" fmla="*/ 28 h 71"/>
                  <a:gd name="T12" fmla="*/ 67 w 77"/>
                  <a:gd name="T13" fmla="*/ 16 h 71"/>
                  <a:gd name="T14" fmla="*/ 59 w 77"/>
                  <a:gd name="T15" fmla="*/ 5 h 71"/>
                  <a:gd name="T16" fmla="*/ 45 w 77"/>
                  <a:gd name="T17" fmla="*/ 9 h 71"/>
                  <a:gd name="T18" fmla="*/ 38 w 77"/>
                  <a:gd name="T19" fmla="*/ 11 h 71"/>
                  <a:gd name="T20" fmla="*/ 19 w 77"/>
                  <a:gd name="T21" fmla="*/ 20 h 71"/>
                  <a:gd name="T22" fmla="*/ 31 w 77"/>
                  <a:gd name="T23" fmla="*/ 30 h 71"/>
                  <a:gd name="T24" fmla="*/ 9 w 77"/>
                  <a:gd name="T25" fmla="*/ 28 h 71"/>
                  <a:gd name="T26" fmla="*/ 17 w 77"/>
                  <a:gd name="T27" fmla="*/ 44 h 71"/>
                  <a:gd name="T28" fmla="*/ 40 w 77"/>
                  <a:gd name="T2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1">
                    <a:moveTo>
                      <a:pt x="40" y="63"/>
                    </a:moveTo>
                    <a:cubicBezTo>
                      <a:pt x="51" y="71"/>
                      <a:pt x="48" y="57"/>
                      <a:pt x="60" y="58"/>
                    </a:cubicBezTo>
                    <a:cubicBezTo>
                      <a:pt x="73" y="58"/>
                      <a:pt x="73" y="38"/>
                      <a:pt x="75" y="30"/>
                    </a:cubicBezTo>
                    <a:cubicBezTo>
                      <a:pt x="77" y="23"/>
                      <a:pt x="65" y="23"/>
                      <a:pt x="68" y="29"/>
                    </a:cubicBezTo>
                    <a:cubicBezTo>
                      <a:pt x="71" y="34"/>
                      <a:pt x="68" y="40"/>
                      <a:pt x="67" y="33"/>
                    </a:cubicBezTo>
                    <a:cubicBezTo>
                      <a:pt x="66" y="27"/>
                      <a:pt x="56" y="33"/>
                      <a:pt x="53" y="28"/>
                    </a:cubicBezTo>
                    <a:cubicBezTo>
                      <a:pt x="49" y="23"/>
                      <a:pt x="64" y="22"/>
                      <a:pt x="67" y="16"/>
                    </a:cubicBezTo>
                    <a:cubicBezTo>
                      <a:pt x="71" y="9"/>
                      <a:pt x="56" y="10"/>
                      <a:pt x="59" y="5"/>
                    </a:cubicBezTo>
                    <a:cubicBezTo>
                      <a:pt x="63" y="0"/>
                      <a:pt x="37" y="6"/>
                      <a:pt x="45" y="9"/>
                    </a:cubicBezTo>
                    <a:cubicBezTo>
                      <a:pt x="52" y="12"/>
                      <a:pt x="45" y="16"/>
                      <a:pt x="38" y="11"/>
                    </a:cubicBezTo>
                    <a:cubicBezTo>
                      <a:pt x="31" y="6"/>
                      <a:pt x="12" y="14"/>
                      <a:pt x="19" y="20"/>
                    </a:cubicBezTo>
                    <a:cubicBezTo>
                      <a:pt x="24" y="24"/>
                      <a:pt x="41" y="17"/>
                      <a:pt x="31" y="30"/>
                    </a:cubicBezTo>
                    <a:cubicBezTo>
                      <a:pt x="22" y="43"/>
                      <a:pt x="18" y="26"/>
                      <a:pt x="9" y="28"/>
                    </a:cubicBezTo>
                    <a:cubicBezTo>
                      <a:pt x="0" y="29"/>
                      <a:pt x="4" y="40"/>
                      <a:pt x="17" y="44"/>
                    </a:cubicBezTo>
                    <a:cubicBezTo>
                      <a:pt x="31" y="48"/>
                      <a:pt x="29" y="56"/>
                      <a:pt x="4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01" name="Freeform 26">
                <a:extLst>
                  <a:ext uri="{FF2B5EF4-FFF2-40B4-BE49-F238E27FC236}">
                    <a16:creationId xmlns:a16="http://schemas.microsoft.com/office/drawing/2014/main" id="{5410D108-9C0D-4C8B-B04D-5823F231990E}"/>
                  </a:ext>
                </a:extLst>
              </p:cNvPr>
              <p:cNvSpPr>
                <a:spLocks/>
              </p:cNvSpPr>
              <p:nvPr/>
            </p:nvSpPr>
            <p:spPr bwMode="auto">
              <a:xfrm>
                <a:off x="3461615" y="2161075"/>
                <a:ext cx="842354" cy="595263"/>
              </a:xfrm>
              <a:custGeom>
                <a:avLst/>
                <a:gdLst>
                  <a:gd name="T0" fmla="*/ 215 w 336"/>
                  <a:gd name="T1" fmla="*/ 54 h 241"/>
                  <a:gd name="T2" fmla="*/ 185 w 336"/>
                  <a:gd name="T3" fmla="*/ 44 h 241"/>
                  <a:gd name="T4" fmla="*/ 147 w 336"/>
                  <a:gd name="T5" fmla="*/ 27 h 241"/>
                  <a:gd name="T6" fmla="*/ 127 w 336"/>
                  <a:gd name="T7" fmla="*/ 34 h 241"/>
                  <a:gd name="T8" fmla="*/ 109 w 336"/>
                  <a:gd name="T9" fmla="*/ 21 h 241"/>
                  <a:gd name="T10" fmla="*/ 79 w 336"/>
                  <a:gd name="T11" fmla="*/ 7 h 241"/>
                  <a:gd name="T12" fmla="*/ 59 w 336"/>
                  <a:gd name="T13" fmla="*/ 33 h 241"/>
                  <a:gd name="T14" fmla="*/ 65 w 336"/>
                  <a:gd name="T15" fmla="*/ 52 h 241"/>
                  <a:gd name="T16" fmla="*/ 43 w 336"/>
                  <a:gd name="T17" fmla="*/ 30 h 241"/>
                  <a:gd name="T18" fmla="*/ 61 w 336"/>
                  <a:gd name="T19" fmla="*/ 4 h 241"/>
                  <a:gd name="T20" fmla="*/ 6 w 336"/>
                  <a:gd name="T21" fmla="*/ 54 h 241"/>
                  <a:gd name="T22" fmla="*/ 27 w 336"/>
                  <a:gd name="T23" fmla="*/ 64 h 241"/>
                  <a:gd name="T24" fmla="*/ 32 w 336"/>
                  <a:gd name="T25" fmla="*/ 76 h 241"/>
                  <a:gd name="T26" fmla="*/ 66 w 336"/>
                  <a:gd name="T27" fmla="*/ 82 h 241"/>
                  <a:gd name="T28" fmla="*/ 103 w 336"/>
                  <a:gd name="T29" fmla="*/ 82 h 241"/>
                  <a:gd name="T30" fmla="*/ 127 w 336"/>
                  <a:gd name="T31" fmla="*/ 78 h 241"/>
                  <a:gd name="T32" fmla="*/ 143 w 336"/>
                  <a:gd name="T33" fmla="*/ 81 h 241"/>
                  <a:gd name="T34" fmla="*/ 166 w 336"/>
                  <a:gd name="T35" fmla="*/ 98 h 241"/>
                  <a:gd name="T36" fmla="*/ 172 w 336"/>
                  <a:gd name="T37" fmla="*/ 103 h 241"/>
                  <a:gd name="T38" fmla="*/ 200 w 336"/>
                  <a:gd name="T39" fmla="*/ 125 h 241"/>
                  <a:gd name="T40" fmla="*/ 218 w 336"/>
                  <a:gd name="T41" fmla="*/ 143 h 241"/>
                  <a:gd name="T42" fmla="*/ 219 w 336"/>
                  <a:gd name="T43" fmla="*/ 159 h 241"/>
                  <a:gd name="T44" fmla="*/ 188 w 336"/>
                  <a:gd name="T45" fmla="*/ 168 h 241"/>
                  <a:gd name="T46" fmla="*/ 146 w 336"/>
                  <a:gd name="T47" fmla="*/ 176 h 241"/>
                  <a:gd name="T48" fmla="*/ 165 w 336"/>
                  <a:gd name="T49" fmla="*/ 191 h 241"/>
                  <a:gd name="T50" fmla="*/ 193 w 336"/>
                  <a:gd name="T51" fmla="*/ 188 h 241"/>
                  <a:gd name="T52" fmla="*/ 212 w 336"/>
                  <a:gd name="T53" fmla="*/ 214 h 241"/>
                  <a:gd name="T54" fmla="*/ 274 w 336"/>
                  <a:gd name="T55" fmla="*/ 236 h 241"/>
                  <a:gd name="T56" fmla="*/ 262 w 336"/>
                  <a:gd name="T57" fmla="*/ 209 h 241"/>
                  <a:gd name="T58" fmla="*/ 286 w 336"/>
                  <a:gd name="T59" fmla="*/ 198 h 241"/>
                  <a:gd name="T60" fmla="*/ 256 w 336"/>
                  <a:gd name="T61" fmla="*/ 166 h 241"/>
                  <a:gd name="T62" fmla="*/ 275 w 336"/>
                  <a:gd name="T63" fmla="*/ 159 h 241"/>
                  <a:gd name="T64" fmla="*/ 304 w 336"/>
                  <a:gd name="T65" fmla="*/ 172 h 241"/>
                  <a:gd name="T66" fmla="*/ 330 w 336"/>
                  <a:gd name="T67" fmla="*/ 151 h 241"/>
                  <a:gd name="T68" fmla="*/ 307 w 336"/>
                  <a:gd name="T69" fmla="*/ 134 h 241"/>
                  <a:gd name="T70" fmla="*/ 267 w 336"/>
                  <a:gd name="T71" fmla="*/ 117 h 241"/>
                  <a:gd name="T72" fmla="*/ 268 w 336"/>
                  <a:gd name="T73" fmla="*/ 101 h 241"/>
                  <a:gd name="T74" fmla="*/ 261 w 336"/>
                  <a:gd name="T75" fmla="*/ 89 h 241"/>
                  <a:gd name="T76" fmla="*/ 247 w 336"/>
                  <a:gd name="T77" fmla="*/ 84 h 241"/>
                  <a:gd name="T78" fmla="*/ 232 w 336"/>
                  <a:gd name="T79" fmla="*/ 69 h 241"/>
                  <a:gd name="T80" fmla="*/ 209 w 336"/>
                  <a:gd name="T81" fmla="*/ 6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6" h="241">
                    <a:moveTo>
                      <a:pt x="205" y="63"/>
                    </a:moveTo>
                    <a:cubicBezTo>
                      <a:pt x="210" y="63"/>
                      <a:pt x="216" y="59"/>
                      <a:pt x="215" y="54"/>
                    </a:cubicBezTo>
                    <a:cubicBezTo>
                      <a:pt x="213" y="50"/>
                      <a:pt x="200" y="49"/>
                      <a:pt x="198" y="55"/>
                    </a:cubicBezTo>
                    <a:cubicBezTo>
                      <a:pt x="195" y="60"/>
                      <a:pt x="185" y="49"/>
                      <a:pt x="185" y="44"/>
                    </a:cubicBezTo>
                    <a:cubicBezTo>
                      <a:pt x="185" y="40"/>
                      <a:pt x="169" y="44"/>
                      <a:pt x="171" y="36"/>
                    </a:cubicBezTo>
                    <a:cubicBezTo>
                      <a:pt x="173" y="29"/>
                      <a:pt x="152" y="27"/>
                      <a:pt x="147" y="27"/>
                    </a:cubicBezTo>
                    <a:cubicBezTo>
                      <a:pt x="141" y="27"/>
                      <a:pt x="133" y="31"/>
                      <a:pt x="134" y="36"/>
                    </a:cubicBezTo>
                    <a:cubicBezTo>
                      <a:pt x="135" y="41"/>
                      <a:pt x="128" y="39"/>
                      <a:pt x="127" y="34"/>
                    </a:cubicBezTo>
                    <a:cubicBezTo>
                      <a:pt x="126" y="28"/>
                      <a:pt x="113" y="40"/>
                      <a:pt x="109" y="40"/>
                    </a:cubicBezTo>
                    <a:cubicBezTo>
                      <a:pt x="105" y="40"/>
                      <a:pt x="111" y="25"/>
                      <a:pt x="109" y="21"/>
                    </a:cubicBezTo>
                    <a:cubicBezTo>
                      <a:pt x="107" y="16"/>
                      <a:pt x="104" y="15"/>
                      <a:pt x="101" y="7"/>
                    </a:cubicBezTo>
                    <a:cubicBezTo>
                      <a:pt x="98" y="0"/>
                      <a:pt x="83" y="3"/>
                      <a:pt x="79" y="7"/>
                    </a:cubicBezTo>
                    <a:cubicBezTo>
                      <a:pt x="75" y="12"/>
                      <a:pt x="62" y="10"/>
                      <a:pt x="55" y="17"/>
                    </a:cubicBezTo>
                    <a:cubicBezTo>
                      <a:pt x="48" y="24"/>
                      <a:pt x="56" y="31"/>
                      <a:pt x="59" y="33"/>
                    </a:cubicBezTo>
                    <a:cubicBezTo>
                      <a:pt x="62" y="36"/>
                      <a:pt x="48" y="40"/>
                      <a:pt x="53" y="44"/>
                    </a:cubicBezTo>
                    <a:cubicBezTo>
                      <a:pt x="57" y="48"/>
                      <a:pt x="64" y="46"/>
                      <a:pt x="65" y="52"/>
                    </a:cubicBezTo>
                    <a:cubicBezTo>
                      <a:pt x="65" y="59"/>
                      <a:pt x="48" y="50"/>
                      <a:pt x="46" y="45"/>
                    </a:cubicBezTo>
                    <a:cubicBezTo>
                      <a:pt x="43" y="39"/>
                      <a:pt x="47" y="34"/>
                      <a:pt x="43" y="30"/>
                    </a:cubicBezTo>
                    <a:cubicBezTo>
                      <a:pt x="40" y="26"/>
                      <a:pt x="43" y="21"/>
                      <a:pt x="49" y="14"/>
                    </a:cubicBezTo>
                    <a:cubicBezTo>
                      <a:pt x="56" y="7"/>
                      <a:pt x="61" y="8"/>
                      <a:pt x="61" y="4"/>
                    </a:cubicBezTo>
                    <a:cubicBezTo>
                      <a:pt x="61" y="0"/>
                      <a:pt x="33" y="0"/>
                      <a:pt x="16" y="15"/>
                    </a:cubicBezTo>
                    <a:cubicBezTo>
                      <a:pt x="0" y="30"/>
                      <a:pt x="5" y="50"/>
                      <a:pt x="6" y="54"/>
                    </a:cubicBezTo>
                    <a:cubicBezTo>
                      <a:pt x="7" y="58"/>
                      <a:pt x="21" y="56"/>
                      <a:pt x="30" y="59"/>
                    </a:cubicBezTo>
                    <a:cubicBezTo>
                      <a:pt x="38" y="61"/>
                      <a:pt x="34" y="65"/>
                      <a:pt x="27" y="64"/>
                    </a:cubicBezTo>
                    <a:cubicBezTo>
                      <a:pt x="21" y="63"/>
                      <a:pt x="10" y="61"/>
                      <a:pt x="10" y="65"/>
                    </a:cubicBezTo>
                    <a:cubicBezTo>
                      <a:pt x="11" y="70"/>
                      <a:pt x="24" y="78"/>
                      <a:pt x="32" y="76"/>
                    </a:cubicBezTo>
                    <a:cubicBezTo>
                      <a:pt x="40" y="74"/>
                      <a:pt x="40" y="74"/>
                      <a:pt x="44" y="79"/>
                    </a:cubicBezTo>
                    <a:cubicBezTo>
                      <a:pt x="47" y="83"/>
                      <a:pt x="57" y="82"/>
                      <a:pt x="66" y="82"/>
                    </a:cubicBezTo>
                    <a:cubicBezTo>
                      <a:pt x="76" y="83"/>
                      <a:pt x="87" y="86"/>
                      <a:pt x="91" y="87"/>
                    </a:cubicBezTo>
                    <a:cubicBezTo>
                      <a:pt x="96" y="87"/>
                      <a:pt x="101" y="84"/>
                      <a:pt x="103" y="82"/>
                    </a:cubicBezTo>
                    <a:cubicBezTo>
                      <a:pt x="104" y="79"/>
                      <a:pt x="123" y="86"/>
                      <a:pt x="128" y="85"/>
                    </a:cubicBezTo>
                    <a:cubicBezTo>
                      <a:pt x="134" y="85"/>
                      <a:pt x="130" y="80"/>
                      <a:pt x="127" y="78"/>
                    </a:cubicBezTo>
                    <a:cubicBezTo>
                      <a:pt x="123" y="77"/>
                      <a:pt x="125" y="70"/>
                      <a:pt x="129" y="73"/>
                    </a:cubicBezTo>
                    <a:cubicBezTo>
                      <a:pt x="134" y="75"/>
                      <a:pt x="141" y="77"/>
                      <a:pt x="143" y="81"/>
                    </a:cubicBezTo>
                    <a:cubicBezTo>
                      <a:pt x="144" y="85"/>
                      <a:pt x="148" y="83"/>
                      <a:pt x="149" y="87"/>
                    </a:cubicBezTo>
                    <a:cubicBezTo>
                      <a:pt x="149" y="90"/>
                      <a:pt x="165" y="94"/>
                      <a:pt x="166" y="98"/>
                    </a:cubicBezTo>
                    <a:cubicBezTo>
                      <a:pt x="166" y="102"/>
                      <a:pt x="150" y="104"/>
                      <a:pt x="155" y="108"/>
                    </a:cubicBezTo>
                    <a:cubicBezTo>
                      <a:pt x="159" y="111"/>
                      <a:pt x="166" y="103"/>
                      <a:pt x="172" y="103"/>
                    </a:cubicBezTo>
                    <a:cubicBezTo>
                      <a:pt x="178" y="102"/>
                      <a:pt x="178" y="116"/>
                      <a:pt x="183" y="114"/>
                    </a:cubicBezTo>
                    <a:cubicBezTo>
                      <a:pt x="189" y="111"/>
                      <a:pt x="194" y="116"/>
                      <a:pt x="200" y="125"/>
                    </a:cubicBezTo>
                    <a:cubicBezTo>
                      <a:pt x="206" y="133"/>
                      <a:pt x="199" y="141"/>
                      <a:pt x="200" y="144"/>
                    </a:cubicBezTo>
                    <a:cubicBezTo>
                      <a:pt x="200" y="147"/>
                      <a:pt x="212" y="146"/>
                      <a:pt x="218" y="143"/>
                    </a:cubicBezTo>
                    <a:cubicBezTo>
                      <a:pt x="225" y="139"/>
                      <a:pt x="231" y="147"/>
                      <a:pt x="236" y="151"/>
                    </a:cubicBezTo>
                    <a:cubicBezTo>
                      <a:pt x="241" y="156"/>
                      <a:pt x="217" y="163"/>
                      <a:pt x="219" y="159"/>
                    </a:cubicBezTo>
                    <a:cubicBezTo>
                      <a:pt x="221" y="155"/>
                      <a:pt x="205" y="143"/>
                      <a:pt x="191" y="149"/>
                    </a:cubicBezTo>
                    <a:cubicBezTo>
                      <a:pt x="176" y="154"/>
                      <a:pt x="186" y="163"/>
                      <a:pt x="188" y="168"/>
                    </a:cubicBezTo>
                    <a:cubicBezTo>
                      <a:pt x="189" y="173"/>
                      <a:pt x="175" y="178"/>
                      <a:pt x="161" y="173"/>
                    </a:cubicBezTo>
                    <a:cubicBezTo>
                      <a:pt x="148" y="169"/>
                      <a:pt x="152" y="176"/>
                      <a:pt x="146" y="176"/>
                    </a:cubicBezTo>
                    <a:cubicBezTo>
                      <a:pt x="141" y="176"/>
                      <a:pt x="135" y="185"/>
                      <a:pt x="140" y="190"/>
                    </a:cubicBezTo>
                    <a:cubicBezTo>
                      <a:pt x="145" y="196"/>
                      <a:pt x="156" y="191"/>
                      <a:pt x="165" y="191"/>
                    </a:cubicBezTo>
                    <a:cubicBezTo>
                      <a:pt x="174" y="192"/>
                      <a:pt x="175" y="194"/>
                      <a:pt x="176" y="189"/>
                    </a:cubicBezTo>
                    <a:cubicBezTo>
                      <a:pt x="177" y="184"/>
                      <a:pt x="186" y="187"/>
                      <a:pt x="193" y="188"/>
                    </a:cubicBezTo>
                    <a:cubicBezTo>
                      <a:pt x="199" y="190"/>
                      <a:pt x="198" y="199"/>
                      <a:pt x="206" y="200"/>
                    </a:cubicBezTo>
                    <a:cubicBezTo>
                      <a:pt x="214" y="201"/>
                      <a:pt x="207" y="209"/>
                      <a:pt x="212" y="214"/>
                    </a:cubicBezTo>
                    <a:cubicBezTo>
                      <a:pt x="217" y="220"/>
                      <a:pt x="233" y="217"/>
                      <a:pt x="239" y="223"/>
                    </a:cubicBezTo>
                    <a:cubicBezTo>
                      <a:pt x="245" y="229"/>
                      <a:pt x="271" y="241"/>
                      <a:pt x="274" y="236"/>
                    </a:cubicBezTo>
                    <a:cubicBezTo>
                      <a:pt x="278" y="231"/>
                      <a:pt x="252" y="208"/>
                      <a:pt x="245" y="206"/>
                    </a:cubicBezTo>
                    <a:cubicBezTo>
                      <a:pt x="237" y="204"/>
                      <a:pt x="252" y="202"/>
                      <a:pt x="262" y="209"/>
                    </a:cubicBezTo>
                    <a:cubicBezTo>
                      <a:pt x="271" y="217"/>
                      <a:pt x="285" y="220"/>
                      <a:pt x="292" y="211"/>
                    </a:cubicBezTo>
                    <a:cubicBezTo>
                      <a:pt x="299" y="202"/>
                      <a:pt x="286" y="205"/>
                      <a:pt x="286" y="198"/>
                    </a:cubicBezTo>
                    <a:cubicBezTo>
                      <a:pt x="286" y="192"/>
                      <a:pt x="282" y="183"/>
                      <a:pt x="275" y="183"/>
                    </a:cubicBezTo>
                    <a:cubicBezTo>
                      <a:pt x="268" y="183"/>
                      <a:pt x="250" y="169"/>
                      <a:pt x="256" y="166"/>
                    </a:cubicBezTo>
                    <a:cubicBezTo>
                      <a:pt x="263" y="163"/>
                      <a:pt x="254" y="159"/>
                      <a:pt x="259" y="153"/>
                    </a:cubicBezTo>
                    <a:cubicBezTo>
                      <a:pt x="264" y="148"/>
                      <a:pt x="269" y="158"/>
                      <a:pt x="275" y="159"/>
                    </a:cubicBezTo>
                    <a:cubicBezTo>
                      <a:pt x="281" y="159"/>
                      <a:pt x="282" y="167"/>
                      <a:pt x="292" y="175"/>
                    </a:cubicBezTo>
                    <a:cubicBezTo>
                      <a:pt x="301" y="183"/>
                      <a:pt x="302" y="177"/>
                      <a:pt x="304" y="172"/>
                    </a:cubicBezTo>
                    <a:cubicBezTo>
                      <a:pt x="305" y="166"/>
                      <a:pt x="316" y="171"/>
                      <a:pt x="315" y="165"/>
                    </a:cubicBezTo>
                    <a:cubicBezTo>
                      <a:pt x="315" y="160"/>
                      <a:pt x="324" y="153"/>
                      <a:pt x="330" y="151"/>
                    </a:cubicBezTo>
                    <a:cubicBezTo>
                      <a:pt x="336" y="148"/>
                      <a:pt x="325" y="142"/>
                      <a:pt x="317" y="143"/>
                    </a:cubicBezTo>
                    <a:cubicBezTo>
                      <a:pt x="309" y="143"/>
                      <a:pt x="307" y="138"/>
                      <a:pt x="307" y="134"/>
                    </a:cubicBezTo>
                    <a:cubicBezTo>
                      <a:pt x="307" y="131"/>
                      <a:pt x="292" y="122"/>
                      <a:pt x="287" y="124"/>
                    </a:cubicBezTo>
                    <a:cubicBezTo>
                      <a:pt x="282" y="125"/>
                      <a:pt x="274" y="117"/>
                      <a:pt x="267" y="117"/>
                    </a:cubicBezTo>
                    <a:cubicBezTo>
                      <a:pt x="261" y="116"/>
                      <a:pt x="251" y="111"/>
                      <a:pt x="252" y="104"/>
                    </a:cubicBezTo>
                    <a:cubicBezTo>
                      <a:pt x="253" y="97"/>
                      <a:pt x="265" y="106"/>
                      <a:pt x="268" y="101"/>
                    </a:cubicBezTo>
                    <a:cubicBezTo>
                      <a:pt x="270" y="95"/>
                      <a:pt x="255" y="98"/>
                      <a:pt x="255" y="94"/>
                    </a:cubicBezTo>
                    <a:cubicBezTo>
                      <a:pt x="254" y="90"/>
                      <a:pt x="258" y="92"/>
                      <a:pt x="261" y="89"/>
                    </a:cubicBezTo>
                    <a:cubicBezTo>
                      <a:pt x="264" y="87"/>
                      <a:pt x="259" y="82"/>
                      <a:pt x="255" y="80"/>
                    </a:cubicBezTo>
                    <a:cubicBezTo>
                      <a:pt x="252" y="78"/>
                      <a:pt x="251" y="84"/>
                      <a:pt x="247" y="84"/>
                    </a:cubicBezTo>
                    <a:cubicBezTo>
                      <a:pt x="244" y="84"/>
                      <a:pt x="247" y="78"/>
                      <a:pt x="249" y="75"/>
                    </a:cubicBezTo>
                    <a:cubicBezTo>
                      <a:pt x="252" y="71"/>
                      <a:pt x="238" y="67"/>
                      <a:pt x="232" y="69"/>
                    </a:cubicBezTo>
                    <a:cubicBezTo>
                      <a:pt x="226" y="71"/>
                      <a:pt x="224" y="68"/>
                      <a:pt x="224" y="64"/>
                    </a:cubicBezTo>
                    <a:cubicBezTo>
                      <a:pt x="224" y="60"/>
                      <a:pt x="213" y="64"/>
                      <a:pt x="209" y="67"/>
                    </a:cubicBezTo>
                    <a:cubicBezTo>
                      <a:pt x="205" y="70"/>
                      <a:pt x="200" y="64"/>
                      <a:pt x="20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Fira Sans Light"/>
                  <a:ea typeface="+mn-ea"/>
                  <a:cs typeface="+mn-cs"/>
                </a:endParaRPr>
              </a:p>
            </p:txBody>
          </p:sp>
          <p:sp>
            <p:nvSpPr>
              <p:cNvPr id="1202" name="Freeform 31">
                <a:extLst>
                  <a:ext uri="{FF2B5EF4-FFF2-40B4-BE49-F238E27FC236}">
                    <a16:creationId xmlns:a16="http://schemas.microsoft.com/office/drawing/2014/main" id="{BE87D300-7479-4E59-8D35-3B886AB21463}"/>
                  </a:ext>
                </a:extLst>
              </p:cNvPr>
              <p:cNvSpPr>
                <a:spLocks/>
              </p:cNvSpPr>
              <p:nvPr/>
            </p:nvSpPr>
            <p:spPr bwMode="auto">
              <a:xfrm>
                <a:off x="2639477" y="2164071"/>
                <a:ext cx="524131" cy="276292"/>
              </a:xfrm>
              <a:custGeom>
                <a:avLst/>
                <a:gdLst>
                  <a:gd name="T0" fmla="*/ 193 w 209"/>
                  <a:gd name="T1" fmla="*/ 85 h 112"/>
                  <a:gd name="T2" fmla="*/ 209 w 209"/>
                  <a:gd name="T3" fmla="*/ 85 h 112"/>
                  <a:gd name="T4" fmla="*/ 189 w 209"/>
                  <a:gd name="T5" fmla="*/ 70 h 112"/>
                  <a:gd name="T6" fmla="*/ 171 w 209"/>
                  <a:gd name="T7" fmla="*/ 61 h 112"/>
                  <a:gd name="T8" fmla="*/ 166 w 209"/>
                  <a:gd name="T9" fmla="*/ 45 h 112"/>
                  <a:gd name="T10" fmla="*/ 162 w 209"/>
                  <a:gd name="T11" fmla="*/ 19 h 112"/>
                  <a:gd name="T12" fmla="*/ 163 w 209"/>
                  <a:gd name="T13" fmla="*/ 3 h 112"/>
                  <a:gd name="T14" fmla="*/ 141 w 209"/>
                  <a:gd name="T15" fmla="*/ 8 h 112"/>
                  <a:gd name="T16" fmla="*/ 155 w 209"/>
                  <a:gd name="T17" fmla="*/ 20 h 112"/>
                  <a:gd name="T18" fmla="*/ 140 w 209"/>
                  <a:gd name="T19" fmla="*/ 14 h 112"/>
                  <a:gd name="T20" fmla="*/ 128 w 209"/>
                  <a:gd name="T21" fmla="*/ 14 h 112"/>
                  <a:gd name="T22" fmla="*/ 135 w 209"/>
                  <a:gd name="T23" fmla="*/ 42 h 112"/>
                  <a:gd name="T24" fmla="*/ 128 w 209"/>
                  <a:gd name="T25" fmla="*/ 48 h 112"/>
                  <a:gd name="T26" fmla="*/ 120 w 209"/>
                  <a:gd name="T27" fmla="*/ 28 h 112"/>
                  <a:gd name="T28" fmla="*/ 99 w 209"/>
                  <a:gd name="T29" fmla="*/ 20 h 112"/>
                  <a:gd name="T30" fmla="*/ 107 w 209"/>
                  <a:gd name="T31" fmla="*/ 30 h 112"/>
                  <a:gd name="T32" fmla="*/ 94 w 209"/>
                  <a:gd name="T33" fmla="*/ 31 h 112"/>
                  <a:gd name="T34" fmla="*/ 91 w 209"/>
                  <a:gd name="T35" fmla="*/ 28 h 112"/>
                  <a:gd name="T36" fmla="*/ 73 w 209"/>
                  <a:gd name="T37" fmla="*/ 19 h 112"/>
                  <a:gd name="T38" fmla="*/ 65 w 209"/>
                  <a:gd name="T39" fmla="*/ 30 h 112"/>
                  <a:gd name="T40" fmla="*/ 57 w 209"/>
                  <a:gd name="T41" fmla="*/ 26 h 112"/>
                  <a:gd name="T42" fmla="*/ 59 w 209"/>
                  <a:gd name="T43" fmla="*/ 13 h 112"/>
                  <a:gd name="T44" fmla="*/ 30 w 209"/>
                  <a:gd name="T45" fmla="*/ 20 h 112"/>
                  <a:gd name="T46" fmla="*/ 10 w 209"/>
                  <a:gd name="T47" fmla="*/ 32 h 112"/>
                  <a:gd name="T48" fmla="*/ 6 w 209"/>
                  <a:gd name="T49" fmla="*/ 40 h 112"/>
                  <a:gd name="T50" fmla="*/ 12 w 209"/>
                  <a:gd name="T51" fmla="*/ 49 h 112"/>
                  <a:gd name="T52" fmla="*/ 16 w 209"/>
                  <a:gd name="T53" fmla="*/ 55 h 112"/>
                  <a:gd name="T54" fmla="*/ 43 w 209"/>
                  <a:gd name="T55" fmla="*/ 51 h 112"/>
                  <a:gd name="T56" fmla="*/ 13 w 209"/>
                  <a:gd name="T57" fmla="*/ 63 h 112"/>
                  <a:gd name="T58" fmla="*/ 46 w 209"/>
                  <a:gd name="T59" fmla="*/ 70 h 112"/>
                  <a:gd name="T60" fmla="*/ 85 w 209"/>
                  <a:gd name="T61" fmla="*/ 75 h 112"/>
                  <a:gd name="T62" fmla="*/ 56 w 209"/>
                  <a:gd name="T63" fmla="*/ 77 h 112"/>
                  <a:gd name="T64" fmla="*/ 23 w 209"/>
                  <a:gd name="T65" fmla="*/ 85 h 112"/>
                  <a:gd name="T66" fmla="*/ 38 w 209"/>
                  <a:gd name="T67" fmla="*/ 95 h 112"/>
                  <a:gd name="T68" fmla="*/ 64 w 209"/>
                  <a:gd name="T69" fmla="*/ 101 h 112"/>
                  <a:gd name="T70" fmla="*/ 89 w 209"/>
                  <a:gd name="T71" fmla="*/ 112 h 112"/>
                  <a:gd name="T72" fmla="*/ 123 w 209"/>
                  <a:gd name="T73" fmla="*/ 104 h 112"/>
                  <a:gd name="T74" fmla="*/ 139 w 209"/>
                  <a:gd name="T75" fmla="*/ 97 h 112"/>
                  <a:gd name="T76" fmla="*/ 148 w 209"/>
                  <a:gd name="T77" fmla="*/ 98 h 112"/>
                  <a:gd name="T78" fmla="*/ 162 w 209"/>
                  <a:gd name="T79" fmla="*/ 103 h 112"/>
                  <a:gd name="T80" fmla="*/ 198 w 209"/>
                  <a:gd name="T81" fmla="*/ 103 h 112"/>
                  <a:gd name="T82" fmla="*/ 190 w 209"/>
                  <a:gd name="T83" fmla="*/ 93 h 112"/>
                  <a:gd name="T84" fmla="*/ 182 w 209"/>
                  <a:gd name="T85" fmla="*/ 93 h 112"/>
                  <a:gd name="T86" fmla="*/ 193 w 209"/>
                  <a:gd name="T8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112">
                    <a:moveTo>
                      <a:pt x="193" y="85"/>
                    </a:moveTo>
                    <a:cubicBezTo>
                      <a:pt x="196" y="82"/>
                      <a:pt x="208" y="92"/>
                      <a:pt x="209" y="85"/>
                    </a:cubicBezTo>
                    <a:cubicBezTo>
                      <a:pt x="209" y="77"/>
                      <a:pt x="195" y="74"/>
                      <a:pt x="189" y="70"/>
                    </a:cubicBezTo>
                    <a:cubicBezTo>
                      <a:pt x="183" y="66"/>
                      <a:pt x="180" y="68"/>
                      <a:pt x="171" y="61"/>
                    </a:cubicBezTo>
                    <a:cubicBezTo>
                      <a:pt x="161" y="54"/>
                      <a:pt x="173" y="50"/>
                      <a:pt x="166" y="45"/>
                    </a:cubicBezTo>
                    <a:cubicBezTo>
                      <a:pt x="159" y="39"/>
                      <a:pt x="157" y="24"/>
                      <a:pt x="162" y="19"/>
                    </a:cubicBezTo>
                    <a:cubicBezTo>
                      <a:pt x="167" y="14"/>
                      <a:pt x="172" y="7"/>
                      <a:pt x="163" y="3"/>
                    </a:cubicBezTo>
                    <a:cubicBezTo>
                      <a:pt x="154" y="0"/>
                      <a:pt x="140" y="6"/>
                      <a:pt x="141" y="8"/>
                    </a:cubicBezTo>
                    <a:cubicBezTo>
                      <a:pt x="143" y="10"/>
                      <a:pt x="155" y="17"/>
                      <a:pt x="155" y="20"/>
                    </a:cubicBezTo>
                    <a:cubicBezTo>
                      <a:pt x="155" y="23"/>
                      <a:pt x="144" y="12"/>
                      <a:pt x="140" y="14"/>
                    </a:cubicBezTo>
                    <a:cubicBezTo>
                      <a:pt x="136" y="17"/>
                      <a:pt x="131" y="9"/>
                      <a:pt x="128" y="14"/>
                    </a:cubicBezTo>
                    <a:cubicBezTo>
                      <a:pt x="124" y="19"/>
                      <a:pt x="132" y="37"/>
                      <a:pt x="135" y="42"/>
                    </a:cubicBezTo>
                    <a:cubicBezTo>
                      <a:pt x="138" y="47"/>
                      <a:pt x="132" y="47"/>
                      <a:pt x="128" y="48"/>
                    </a:cubicBezTo>
                    <a:cubicBezTo>
                      <a:pt x="124" y="49"/>
                      <a:pt x="124" y="34"/>
                      <a:pt x="120" y="28"/>
                    </a:cubicBezTo>
                    <a:cubicBezTo>
                      <a:pt x="116" y="23"/>
                      <a:pt x="100" y="16"/>
                      <a:pt x="99" y="20"/>
                    </a:cubicBezTo>
                    <a:cubicBezTo>
                      <a:pt x="98" y="24"/>
                      <a:pt x="109" y="24"/>
                      <a:pt x="107" y="30"/>
                    </a:cubicBezTo>
                    <a:cubicBezTo>
                      <a:pt x="106" y="35"/>
                      <a:pt x="100" y="26"/>
                      <a:pt x="94" y="31"/>
                    </a:cubicBezTo>
                    <a:cubicBezTo>
                      <a:pt x="89" y="35"/>
                      <a:pt x="90" y="32"/>
                      <a:pt x="91" y="28"/>
                    </a:cubicBezTo>
                    <a:cubicBezTo>
                      <a:pt x="92" y="23"/>
                      <a:pt x="83" y="18"/>
                      <a:pt x="73" y="19"/>
                    </a:cubicBezTo>
                    <a:cubicBezTo>
                      <a:pt x="63" y="20"/>
                      <a:pt x="68" y="27"/>
                      <a:pt x="65" y="30"/>
                    </a:cubicBezTo>
                    <a:cubicBezTo>
                      <a:pt x="62" y="32"/>
                      <a:pt x="47" y="28"/>
                      <a:pt x="57" y="26"/>
                    </a:cubicBezTo>
                    <a:cubicBezTo>
                      <a:pt x="66" y="24"/>
                      <a:pt x="62" y="19"/>
                      <a:pt x="59" y="13"/>
                    </a:cubicBezTo>
                    <a:cubicBezTo>
                      <a:pt x="55" y="8"/>
                      <a:pt x="46" y="14"/>
                      <a:pt x="30" y="20"/>
                    </a:cubicBezTo>
                    <a:cubicBezTo>
                      <a:pt x="15" y="25"/>
                      <a:pt x="8" y="31"/>
                      <a:pt x="10" y="32"/>
                    </a:cubicBezTo>
                    <a:cubicBezTo>
                      <a:pt x="12" y="32"/>
                      <a:pt x="12" y="35"/>
                      <a:pt x="6" y="40"/>
                    </a:cubicBezTo>
                    <a:cubicBezTo>
                      <a:pt x="0" y="45"/>
                      <a:pt x="6" y="49"/>
                      <a:pt x="12" y="49"/>
                    </a:cubicBezTo>
                    <a:cubicBezTo>
                      <a:pt x="17" y="49"/>
                      <a:pt x="12" y="54"/>
                      <a:pt x="16" y="55"/>
                    </a:cubicBezTo>
                    <a:cubicBezTo>
                      <a:pt x="20" y="56"/>
                      <a:pt x="38" y="48"/>
                      <a:pt x="43" y="51"/>
                    </a:cubicBezTo>
                    <a:cubicBezTo>
                      <a:pt x="48" y="55"/>
                      <a:pt x="13" y="57"/>
                      <a:pt x="13" y="63"/>
                    </a:cubicBezTo>
                    <a:cubicBezTo>
                      <a:pt x="13" y="69"/>
                      <a:pt x="32" y="72"/>
                      <a:pt x="46" y="70"/>
                    </a:cubicBezTo>
                    <a:cubicBezTo>
                      <a:pt x="60" y="67"/>
                      <a:pt x="85" y="72"/>
                      <a:pt x="85" y="75"/>
                    </a:cubicBezTo>
                    <a:cubicBezTo>
                      <a:pt x="85" y="79"/>
                      <a:pt x="68" y="78"/>
                      <a:pt x="56" y="77"/>
                    </a:cubicBezTo>
                    <a:cubicBezTo>
                      <a:pt x="43" y="77"/>
                      <a:pt x="22" y="81"/>
                      <a:pt x="23" y="85"/>
                    </a:cubicBezTo>
                    <a:cubicBezTo>
                      <a:pt x="24" y="89"/>
                      <a:pt x="25" y="89"/>
                      <a:pt x="38" y="95"/>
                    </a:cubicBezTo>
                    <a:cubicBezTo>
                      <a:pt x="51" y="101"/>
                      <a:pt x="65" y="92"/>
                      <a:pt x="64" y="101"/>
                    </a:cubicBezTo>
                    <a:cubicBezTo>
                      <a:pt x="64" y="109"/>
                      <a:pt x="71" y="111"/>
                      <a:pt x="89" y="112"/>
                    </a:cubicBezTo>
                    <a:cubicBezTo>
                      <a:pt x="106" y="112"/>
                      <a:pt x="114" y="104"/>
                      <a:pt x="123" y="104"/>
                    </a:cubicBezTo>
                    <a:cubicBezTo>
                      <a:pt x="131" y="105"/>
                      <a:pt x="135" y="103"/>
                      <a:pt x="139" y="97"/>
                    </a:cubicBezTo>
                    <a:cubicBezTo>
                      <a:pt x="143" y="91"/>
                      <a:pt x="147" y="95"/>
                      <a:pt x="148" y="98"/>
                    </a:cubicBezTo>
                    <a:cubicBezTo>
                      <a:pt x="149" y="101"/>
                      <a:pt x="160" y="100"/>
                      <a:pt x="162" y="103"/>
                    </a:cubicBezTo>
                    <a:cubicBezTo>
                      <a:pt x="169" y="109"/>
                      <a:pt x="190" y="107"/>
                      <a:pt x="198" y="103"/>
                    </a:cubicBezTo>
                    <a:cubicBezTo>
                      <a:pt x="206" y="99"/>
                      <a:pt x="194" y="88"/>
                      <a:pt x="190" y="93"/>
                    </a:cubicBezTo>
                    <a:cubicBezTo>
                      <a:pt x="186" y="98"/>
                      <a:pt x="183" y="95"/>
                      <a:pt x="182" y="93"/>
                    </a:cubicBezTo>
                    <a:cubicBezTo>
                      <a:pt x="181" y="90"/>
                      <a:pt x="190" y="89"/>
                      <a:pt x="19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03" name="Freeform 149">
                <a:extLst>
                  <a:ext uri="{FF2B5EF4-FFF2-40B4-BE49-F238E27FC236}">
                    <a16:creationId xmlns:a16="http://schemas.microsoft.com/office/drawing/2014/main" id="{CB6F74EC-2A15-4943-BC26-4DDDF27CF88B}"/>
                  </a:ext>
                </a:extLst>
              </p:cNvPr>
              <p:cNvSpPr>
                <a:spLocks noEditPoints="1"/>
              </p:cNvSpPr>
              <p:nvPr/>
            </p:nvSpPr>
            <p:spPr bwMode="auto">
              <a:xfrm>
                <a:off x="2022501" y="2151342"/>
                <a:ext cx="2424479" cy="1339491"/>
              </a:xfrm>
              <a:custGeom>
                <a:avLst/>
                <a:gdLst>
                  <a:gd name="T0" fmla="*/ 174 w 967"/>
                  <a:gd name="T1" fmla="*/ 425 h 541"/>
                  <a:gd name="T2" fmla="*/ 521 w 967"/>
                  <a:gd name="T3" fmla="*/ 440 h 541"/>
                  <a:gd name="T4" fmla="*/ 538 w 967"/>
                  <a:gd name="T5" fmla="*/ 452 h 541"/>
                  <a:gd name="T6" fmla="*/ 558 w 967"/>
                  <a:gd name="T7" fmla="*/ 457 h 541"/>
                  <a:gd name="T8" fmla="*/ 624 w 967"/>
                  <a:gd name="T9" fmla="*/ 460 h 541"/>
                  <a:gd name="T10" fmla="*/ 666 w 967"/>
                  <a:gd name="T11" fmla="*/ 532 h 541"/>
                  <a:gd name="T12" fmla="*/ 702 w 967"/>
                  <a:gd name="T13" fmla="*/ 530 h 541"/>
                  <a:gd name="T14" fmla="*/ 745 w 967"/>
                  <a:gd name="T15" fmla="*/ 504 h 541"/>
                  <a:gd name="T16" fmla="*/ 809 w 967"/>
                  <a:gd name="T17" fmla="*/ 470 h 541"/>
                  <a:gd name="T18" fmla="*/ 831 w 967"/>
                  <a:gd name="T19" fmla="*/ 475 h 541"/>
                  <a:gd name="T20" fmla="*/ 868 w 967"/>
                  <a:gd name="T21" fmla="*/ 492 h 541"/>
                  <a:gd name="T22" fmla="*/ 856 w 967"/>
                  <a:gd name="T23" fmla="*/ 522 h 541"/>
                  <a:gd name="T24" fmla="*/ 914 w 967"/>
                  <a:gd name="T25" fmla="*/ 481 h 541"/>
                  <a:gd name="T26" fmla="*/ 854 w 967"/>
                  <a:gd name="T27" fmla="*/ 467 h 541"/>
                  <a:gd name="T28" fmla="*/ 823 w 967"/>
                  <a:gd name="T29" fmla="*/ 443 h 541"/>
                  <a:gd name="T30" fmla="*/ 960 w 967"/>
                  <a:gd name="T31" fmla="*/ 392 h 541"/>
                  <a:gd name="T32" fmla="*/ 921 w 967"/>
                  <a:gd name="T33" fmla="*/ 372 h 541"/>
                  <a:gd name="T34" fmla="*/ 888 w 967"/>
                  <a:gd name="T35" fmla="*/ 329 h 541"/>
                  <a:gd name="T36" fmla="*/ 874 w 967"/>
                  <a:gd name="T37" fmla="*/ 280 h 541"/>
                  <a:gd name="T38" fmla="*/ 842 w 967"/>
                  <a:gd name="T39" fmla="*/ 299 h 541"/>
                  <a:gd name="T40" fmla="*/ 807 w 967"/>
                  <a:gd name="T41" fmla="*/ 267 h 541"/>
                  <a:gd name="T42" fmla="*/ 756 w 967"/>
                  <a:gd name="T43" fmla="*/ 234 h 541"/>
                  <a:gd name="T44" fmla="*/ 714 w 967"/>
                  <a:gd name="T45" fmla="*/ 258 h 541"/>
                  <a:gd name="T46" fmla="*/ 705 w 967"/>
                  <a:gd name="T47" fmla="*/ 386 h 541"/>
                  <a:gd name="T48" fmla="*/ 683 w 967"/>
                  <a:gd name="T49" fmla="*/ 409 h 541"/>
                  <a:gd name="T50" fmla="*/ 588 w 967"/>
                  <a:gd name="T51" fmla="*/ 326 h 541"/>
                  <a:gd name="T52" fmla="*/ 537 w 967"/>
                  <a:gd name="T53" fmla="*/ 295 h 541"/>
                  <a:gd name="T54" fmla="*/ 568 w 967"/>
                  <a:gd name="T55" fmla="*/ 215 h 541"/>
                  <a:gd name="T56" fmla="*/ 594 w 967"/>
                  <a:gd name="T57" fmla="*/ 200 h 541"/>
                  <a:gd name="T58" fmla="*/ 622 w 967"/>
                  <a:gd name="T59" fmla="*/ 163 h 541"/>
                  <a:gd name="T60" fmla="*/ 667 w 967"/>
                  <a:gd name="T61" fmla="*/ 147 h 541"/>
                  <a:gd name="T62" fmla="*/ 674 w 967"/>
                  <a:gd name="T63" fmla="*/ 105 h 541"/>
                  <a:gd name="T64" fmla="*/ 630 w 967"/>
                  <a:gd name="T65" fmla="*/ 113 h 541"/>
                  <a:gd name="T66" fmla="*/ 606 w 967"/>
                  <a:gd name="T67" fmla="*/ 143 h 541"/>
                  <a:gd name="T68" fmla="*/ 570 w 967"/>
                  <a:gd name="T69" fmla="*/ 111 h 541"/>
                  <a:gd name="T70" fmla="*/ 555 w 967"/>
                  <a:gd name="T71" fmla="*/ 79 h 541"/>
                  <a:gd name="T72" fmla="*/ 538 w 967"/>
                  <a:gd name="T73" fmla="*/ 34 h 541"/>
                  <a:gd name="T74" fmla="*/ 519 w 967"/>
                  <a:gd name="T75" fmla="*/ 3 h 541"/>
                  <a:gd name="T76" fmla="*/ 517 w 967"/>
                  <a:gd name="T77" fmla="*/ 62 h 541"/>
                  <a:gd name="T78" fmla="*/ 528 w 967"/>
                  <a:gd name="T79" fmla="*/ 112 h 541"/>
                  <a:gd name="T80" fmla="*/ 505 w 967"/>
                  <a:gd name="T81" fmla="*/ 135 h 541"/>
                  <a:gd name="T82" fmla="*/ 521 w 967"/>
                  <a:gd name="T83" fmla="*/ 106 h 541"/>
                  <a:gd name="T84" fmla="*/ 476 w 967"/>
                  <a:gd name="T85" fmla="*/ 108 h 541"/>
                  <a:gd name="T86" fmla="*/ 426 w 967"/>
                  <a:gd name="T87" fmla="*/ 127 h 541"/>
                  <a:gd name="T88" fmla="*/ 399 w 967"/>
                  <a:gd name="T89" fmla="*/ 116 h 541"/>
                  <a:gd name="T90" fmla="*/ 363 w 967"/>
                  <a:gd name="T91" fmla="*/ 134 h 541"/>
                  <a:gd name="T92" fmla="*/ 257 w 967"/>
                  <a:gd name="T93" fmla="*/ 105 h 541"/>
                  <a:gd name="T94" fmla="*/ 147 w 967"/>
                  <a:gd name="T95" fmla="*/ 76 h 541"/>
                  <a:gd name="T96" fmla="*/ 97 w 967"/>
                  <a:gd name="T97" fmla="*/ 108 h 541"/>
                  <a:gd name="T98" fmla="*/ 92 w 967"/>
                  <a:gd name="T99" fmla="*/ 99 h 541"/>
                  <a:gd name="T100" fmla="*/ 20 w 967"/>
                  <a:gd name="T101" fmla="*/ 99 h 541"/>
                  <a:gd name="T102" fmla="*/ 18 w 967"/>
                  <a:gd name="T103" fmla="*/ 265 h 541"/>
                  <a:gd name="T104" fmla="*/ 35 w 967"/>
                  <a:gd name="T105" fmla="*/ 284 h 541"/>
                  <a:gd name="T106" fmla="*/ 52 w 967"/>
                  <a:gd name="T107" fmla="*/ 283 h 541"/>
                  <a:gd name="T108" fmla="*/ 70 w 967"/>
                  <a:gd name="T109" fmla="*/ 283 h 541"/>
                  <a:gd name="T110" fmla="*/ 102 w 967"/>
                  <a:gd name="T111" fmla="*/ 326 h 541"/>
                  <a:gd name="T112" fmla="*/ 126 w 967"/>
                  <a:gd name="T113" fmla="*/ 350 h 541"/>
                  <a:gd name="T114" fmla="*/ 122 w 967"/>
                  <a:gd name="T115" fmla="*/ 378 h 541"/>
                  <a:gd name="T116" fmla="*/ 475 w 967"/>
                  <a:gd name="T117" fmla="*/ 379 h 541"/>
                  <a:gd name="T118" fmla="*/ 353 w 967"/>
                  <a:gd name="T119" fmla="*/ 231 h 541"/>
                  <a:gd name="T120" fmla="*/ 246 w 967"/>
                  <a:gd name="T121" fmla="*/ 150 h 541"/>
                  <a:gd name="T122" fmla="*/ 245 w 967"/>
                  <a:gd name="T123" fmla="*/ 179 h 541"/>
                  <a:gd name="T124" fmla="*/ 202 w 967"/>
                  <a:gd name="T125" fmla="*/ 18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7" h="541">
                    <a:moveTo>
                      <a:pt x="137" y="390"/>
                    </a:moveTo>
                    <a:cubicBezTo>
                      <a:pt x="137" y="390"/>
                      <a:pt x="138" y="390"/>
                      <a:pt x="138" y="390"/>
                    </a:cubicBezTo>
                    <a:cubicBezTo>
                      <a:pt x="139" y="389"/>
                      <a:pt x="139" y="389"/>
                      <a:pt x="140" y="389"/>
                    </a:cubicBezTo>
                    <a:cubicBezTo>
                      <a:pt x="141" y="389"/>
                      <a:pt x="142" y="389"/>
                      <a:pt x="143" y="390"/>
                    </a:cubicBezTo>
                    <a:cubicBezTo>
                      <a:pt x="144" y="390"/>
                      <a:pt x="144" y="391"/>
                      <a:pt x="145" y="392"/>
                    </a:cubicBezTo>
                    <a:cubicBezTo>
                      <a:pt x="147" y="393"/>
                      <a:pt x="148" y="395"/>
                      <a:pt x="149" y="395"/>
                    </a:cubicBezTo>
                    <a:cubicBezTo>
                      <a:pt x="150" y="396"/>
                      <a:pt x="150" y="396"/>
                      <a:pt x="151" y="397"/>
                    </a:cubicBezTo>
                    <a:cubicBezTo>
                      <a:pt x="152" y="398"/>
                      <a:pt x="152" y="399"/>
                      <a:pt x="152" y="400"/>
                    </a:cubicBezTo>
                    <a:cubicBezTo>
                      <a:pt x="152" y="400"/>
                      <a:pt x="152" y="401"/>
                      <a:pt x="151" y="402"/>
                    </a:cubicBezTo>
                    <a:cubicBezTo>
                      <a:pt x="151" y="402"/>
                      <a:pt x="150" y="402"/>
                      <a:pt x="149" y="402"/>
                    </a:cubicBezTo>
                    <a:cubicBezTo>
                      <a:pt x="148" y="402"/>
                      <a:pt x="148" y="402"/>
                      <a:pt x="148" y="403"/>
                    </a:cubicBezTo>
                    <a:cubicBezTo>
                      <a:pt x="147" y="403"/>
                      <a:pt x="147" y="404"/>
                      <a:pt x="147" y="404"/>
                    </a:cubicBezTo>
                    <a:cubicBezTo>
                      <a:pt x="147" y="405"/>
                      <a:pt x="147" y="406"/>
                      <a:pt x="148" y="406"/>
                    </a:cubicBezTo>
                    <a:cubicBezTo>
                      <a:pt x="148" y="407"/>
                      <a:pt x="148" y="407"/>
                      <a:pt x="149" y="407"/>
                    </a:cubicBezTo>
                    <a:cubicBezTo>
                      <a:pt x="149" y="407"/>
                      <a:pt x="150" y="407"/>
                      <a:pt x="151" y="408"/>
                    </a:cubicBezTo>
                    <a:cubicBezTo>
                      <a:pt x="151" y="408"/>
                      <a:pt x="151" y="409"/>
                      <a:pt x="152" y="409"/>
                    </a:cubicBezTo>
                    <a:cubicBezTo>
                      <a:pt x="152" y="410"/>
                      <a:pt x="152" y="412"/>
                      <a:pt x="152" y="413"/>
                    </a:cubicBezTo>
                    <a:cubicBezTo>
                      <a:pt x="152" y="413"/>
                      <a:pt x="152" y="414"/>
                      <a:pt x="152" y="414"/>
                    </a:cubicBezTo>
                    <a:cubicBezTo>
                      <a:pt x="152" y="414"/>
                      <a:pt x="152" y="414"/>
                      <a:pt x="152" y="414"/>
                    </a:cubicBezTo>
                    <a:cubicBezTo>
                      <a:pt x="152" y="414"/>
                      <a:pt x="152" y="414"/>
                      <a:pt x="152" y="414"/>
                    </a:cubicBezTo>
                    <a:cubicBezTo>
                      <a:pt x="153" y="415"/>
                      <a:pt x="153" y="415"/>
                      <a:pt x="153" y="415"/>
                    </a:cubicBezTo>
                    <a:cubicBezTo>
                      <a:pt x="153" y="415"/>
                      <a:pt x="154" y="416"/>
                      <a:pt x="155" y="416"/>
                    </a:cubicBezTo>
                    <a:cubicBezTo>
                      <a:pt x="157" y="417"/>
                      <a:pt x="160" y="418"/>
                      <a:pt x="162" y="418"/>
                    </a:cubicBezTo>
                    <a:cubicBezTo>
                      <a:pt x="162" y="418"/>
                      <a:pt x="162" y="417"/>
                      <a:pt x="163" y="417"/>
                    </a:cubicBezTo>
                    <a:cubicBezTo>
                      <a:pt x="163" y="417"/>
                      <a:pt x="164" y="417"/>
                      <a:pt x="164" y="417"/>
                    </a:cubicBezTo>
                    <a:cubicBezTo>
                      <a:pt x="166" y="417"/>
                      <a:pt x="167" y="418"/>
                      <a:pt x="169" y="419"/>
                    </a:cubicBezTo>
                    <a:cubicBezTo>
                      <a:pt x="170" y="420"/>
                      <a:pt x="171" y="421"/>
                      <a:pt x="172" y="423"/>
                    </a:cubicBezTo>
                    <a:cubicBezTo>
                      <a:pt x="172" y="423"/>
                      <a:pt x="173" y="424"/>
                      <a:pt x="174" y="425"/>
                    </a:cubicBezTo>
                    <a:cubicBezTo>
                      <a:pt x="176" y="425"/>
                      <a:pt x="177" y="426"/>
                      <a:pt x="178" y="426"/>
                    </a:cubicBezTo>
                    <a:cubicBezTo>
                      <a:pt x="179" y="426"/>
                      <a:pt x="180" y="426"/>
                      <a:pt x="180" y="425"/>
                    </a:cubicBezTo>
                    <a:cubicBezTo>
                      <a:pt x="180" y="425"/>
                      <a:pt x="181" y="425"/>
                      <a:pt x="181" y="425"/>
                    </a:cubicBezTo>
                    <a:cubicBezTo>
                      <a:pt x="182" y="425"/>
                      <a:pt x="183" y="425"/>
                      <a:pt x="183" y="426"/>
                    </a:cubicBezTo>
                    <a:cubicBezTo>
                      <a:pt x="184" y="426"/>
                      <a:pt x="184" y="427"/>
                      <a:pt x="184" y="428"/>
                    </a:cubicBezTo>
                    <a:cubicBezTo>
                      <a:pt x="185" y="429"/>
                      <a:pt x="186" y="431"/>
                      <a:pt x="186" y="433"/>
                    </a:cubicBezTo>
                    <a:cubicBezTo>
                      <a:pt x="186" y="433"/>
                      <a:pt x="186" y="433"/>
                      <a:pt x="186" y="434"/>
                    </a:cubicBezTo>
                    <a:cubicBezTo>
                      <a:pt x="186" y="434"/>
                      <a:pt x="187" y="434"/>
                      <a:pt x="188" y="434"/>
                    </a:cubicBezTo>
                    <a:cubicBezTo>
                      <a:pt x="189" y="434"/>
                      <a:pt x="191" y="433"/>
                      <a:pt x="193" y="433"/>
                    </a:cubicBezTo>
                    <a:cubicBezTo>
                      <a:pt x="194" y="433"/>
                      <a:pt x="194" y="433"/>
                      <a:pt x="194" y="433"/>
                    </a:cubicBezTo>
                    <a:cubicBezTo>
                      <a:pt x="195" y="433"/>
                      <a:pt x="196" y="434"/>
                      <a:pt x="197" y="434"/>
                    </a:cubicBezTo>
                    <a:cubicBezTo>
                      <a:pt x="198" y="435"/>
                      <a:pt x="198" y="436"/>
                      <a:pt x="199" y="436"/>
                    </a:cubicBezTo>
                    <a:cubicBezTo>
                      <a:pt x="199" y="436"/>
                      <a:pt x="199" y="436"/>
                      <a:pt x="200" y="436"/>
                    </a:cubicBezTo>
                    <a:cubicBezTo>
                      <a:pt x="200" y="436"/>
                      <a:pt x="200" y="436"/>
                      <a:pt x="200" y="436"/>
                    </a:cubicBezTo>
                    <a:cubicBezTo>
                      <a:pt x="200" y="436"/>
                      <a:pt x="201" y="436"/>
                      <a:pt x="201" y="436"/>
                    </a:cubicBezTo>
                    <a:cubicBezTo>
                      <a:pt x="202" y="436"/>
                      <a:pt x="203" y="437"/>
                      <a:pt x="204" y="438"/>
                    </a:cubicBezTo>
                    <a:cubicBezTo>
                      <a:pt x="205" y="438"/>
                      <a:pt x="206" y="439"/>
                      <a:pt x="206" y="441"/>
                    </a:cubicBezTo>
                    <a:cubicBezTo>
                      <a:pt x="207" y="443"/>
                      <a:pt x="208" y="445"/>
                      <a:pt x="209" y="447"/>
                    </a:cubicBezTo>
                    <a:cubicBezTo>
                      <a:pt x="292" y="446"/>
                      <a:pt x="292" y="446"/>
                      <a:pt x="292" y="446"/>
                    </a:cubicBezTo>
                    <a:cubicBezTo>
                      <a:pt x="518" y="445"/>
                      <a:pt x="518" y="445"/>
                      <a:pt x="518" y="445"/>
                    </a:cubicBezTo>
                    <a:cubicBezTo>
                      <a:pt x="519" y="444"/>
                      <a:pt x="519" y="442"/>
                      <a:pt x="520" y="441"/>
                    </a:cubicBezTo>
                    <a:cubicBezTo>
                      <a:pt x="520" y="441"/>
                      <a:pt x="520" y="441"/>
                      <a:pt x="520" y="441"/>
                    </a:cubicBezTo>
                    <a:cubicBezTo>
                      <a:pt x="520" y="441"/>
                      <a:pt x="520" y="441"/>
                      <a:pt x="520" y="441"/>
                    </a:cubicBezTo>
                    <a:cubicBezTo>
                      <a:pt x="520" y="441"/>
                      <a:pt x="520" y="441"/>
                      <a:pt x="520" y="441"/>
                    </a:cubicBezTo>
                    <a:cubicBezTo>
                      <a:pt x="520" y="441"/>
                      <a:pt x="520" y="440"/>
                      <a:pt x="520" y="440"/>
                    </a:cubicBezTo>
                    <a:cubicBezTo>
                      <a:pt x="520" y="440"/>
                      <a:pt x="520" y="440"/>
                      <a:pt x="520" y="440"/>
                    </a:cubicBezTo>
                    <a:cubicBezTo>
                      <a:pt x="520" y="440"/>
                      <a:pt x="521" y="440"/>
                      <a:pt x="521" y="440"/>
                    </a:cubicBezTo>
                    <a:cubicBezTo>
                      <a:pt x="521" y="440"/>
                      <a:pt x="521" y="440"/>
                      <a:pt x="521" y="440"/>
                    </a:cubicBezTo>
                    <a:cubicBezTo>
                      <a:pt x="521" y="440"/>
                      <a:pt x="522" y="440"/>
                      <a:pt x="522" y="440"/>
                    </a:cubicBezTo>
                    <a:cubicBezTo>
                      <a:pt x="522" y="440"/>
                      <a:pt x="522" y="440"/>
                      <a:pt x="522" y="440"/>
                    </a:cubicBezTo>
                    <a:cubicBezTo>
                      <a:pt x="522" y="440"/>
                      <a:pt x="523" y="440"/>
                      <a:pt x="523" y="440"/>
                    </a:cubicBezTo>
                    <a:cubicBezTo>
                      <a:pt x="523" y="440"/>
                      <a:pt x="524" y="440"/>
                      <a:pt x="524" y="440"/>
                    </a:cubicBezTo>
                    <a:cubicBezTo>
                      <a:pt x="524" y="440"/>
                      <a:pt x="524" y="440"/>
                      <a:pt x="524" y="440"/>
                    </a:cubicBezTo>
                    <a:cubicBezTo>
                      <a:pt x="524" y="441"/>
                      <a:pt x="525" y="441"/>
                      <a:pt x="525" y="441"/>
                    </a:cubicBezTo>
                    <a:cubicBezTo>
                      <a:pt x="525" y="442"/>
                      <a:pt x="525" y="442"/>
                      <a:pt x="525" y="442"/>
                    </a:cubicBezTo>
                    <a:cubicBezTo>
                      <a:pt x="525" y="442"/>
                      <a:pt x="526" y="442"/>
                      <a:pt x="526" y="443"/>
                    </a:cubicBezTo>
                    <a:cubicBezTo>
                      <a:pt x="526" y="443"/>
                      <a:pt x="526" y="443"/>
                      <a:pt x="526" y="443"/>
                    </a:cubicBezTo>
                    <a:cubicBezTo>
                      <a:pt x="526" y="443"/>
                      <a:pt x="526" y="444"/>
                      <a:pt x="526" y="444"/>
                    </a:cubicBezTo>
                    <a:cubicBezTo>
                      <a:pt x="526" y="444"/>
                      <a:pt x="526" y="444"/>
                      <a:pt x="526" y="444"/>
                    </a:cubicBezTo>
                    <a:cubicBezTo>
                      <a:pt x="526" y="444"/>
                      <a:pt x="526" y="444"/>
                      <a:pt x="526" y="445"/>
                    </a:cubicBezTo>
                    <a:cubicBezTo>
                      <a:pt x="526" y="445"/>
                      <a:pt x="526" y="445"/>
                      <a:pt x="526" y="445"/>
                    </a:cubicBezTo>
                    <a:cubicBezTo>
                      <a:pt x="526" y="445"/>
                      <a:pt x="526" y="446"/>
                      <a:pt x="526" y="446"/>
                    </a:cubicBezTo>
                    <a:cubicBezTo>
                      <a:pt x="526" y="446"/>
                      <a:pt x="526" y="446"/>
                      <a:pt x="526" y="446"/>
                    </a:cubicBezTo>
                    <a:cubicBezTo>
                      <a:pt x="526" y="447"/>
                      <a:pt x="527" y="447"/>
                      <a:pt x="527" y="448"/>
                    </a:cubicBezTo>
                    <a:cubicBezTo>
                      <a:pt x="527" y="448"/>
                      <a:pt x="527" y="448"/>
                      <a:pt x="527" y="448"/>
                    </a:cubicBezTo>
                    <a:cubicBezTo>
                      <a:pt x="528" y="449"/>
                      <a:pt x="528" y="449"/>
                      <a:pt x="528" y="449"/>
                    </a:cubicBezTo>
                    <a:cubicBezTo>
                      <a:pt x="528" y="449"/>
                      <a:pt x="528" y="449"/>
                      <a:pt x="528" y="449"/>
                    </a:cubicBezTo>
                    <a:cubicBezTo>
                      <a:pt x="529" y="449"/>
                      <a:pt x="530" y="450"/>
                      <a:pt x="531" y="450"/>
                    </a:cubicBezTo>
                    <a:cubicBezTo>
                      <a:pt x="531" y="450"/>
                      <a:pt x="532" y="451"/>
                      <a:pt x="532" y="451"/>
                    </a:cubicBezTo>
                    <a:cubicBezTo>
                      <a:pt x="532" y="451"/>
                      <a:pt x="532" y="451"/>
                      <a:pt x="532" y="451"/>
                    </a:cubicBezTo>
                    <a:cubicBezTo>
                      <a:pt x="533" y="451"/>
                      <a:pt x="533" y="451"/>
                      <a:pt x="533" y="451"/>
                    </a:cubicBezTo>
                    <a:cubicBezTo>
                      <a:pt x="534" y="452"/>
                      <a:pt x="534" y="452"/>
                      <a:pt x="535" y="452"/>
                    </a:cubicBezTo>
                    <a:cubicBezTo>
                      <a:pt x="535" y="452"/>
                      <a:pt x="535" y="452"/>
                      <a:pt x="535" y="452"/>
                    </a:cubicBezTo>
                    <a:cubicBezTo>
                      <a:pt x="536" y="452"/>
                      <a:pt x="536" y="452"/>
                      <a:pt x="536" y="452"/>
                    </a:cubicBezTo>
                    <a:cubicBezTo>
                      <a:pt x="537" y="452"/>
                      <a:pt x="537" y="452"/>
                      <a:pt x="537" y="452"/>
                    </a:cubicBezTo>
                    <a:cubicBezTo>
                      <a:pt x="538" y="452"/>
                      <a:pt x="538" y="452"/>
                      <a:pt x="538" y="452"/>
                    </a:cubicBezTo>
                    <a:cubicBezTo>
                      <a:pt x="539" y="452"/>
                      <a:pt x="539" y="451"/>
                      <a:pt x="540" y="451"/>
                    </a:cubicBezTo>
                    <a:cubicBezTo>
                      <a:pt x="540" y="451"/>
                      <a:pt x="540" y="451"/>
                      <a:pt x="540" y="451"/>
                    </a:cubicBezTo>
                    <a:cubicBezTo>
                      <a:pt x="540" y="451"/>
                      <a:pt x="541" y="451"/>
                      <a:pt x="541" y="450"/>
                    </a:cubicBezTo>
                    <a:cubicBezTo>
                      <a:pt x="541" y="450"/>
                      <a:pt x="541" y="450"/>
                      <a:pt x="542" y="450"/>
                    </a:cubicBezTo>
                    <a:cubicBezTo>
                      <a:pt x="542" y="450"/>
                      <a:pt x="543" y="450"/>
                      <a:pt x="543" y="450"/>
                    </a:cubicBezTo>
                    <a:cubicBezTo>
                      <a:pt x="543" y="450"/>
                      <a:pt x="543" y="450"/>
                      <a:pt x="543" y="450"/>
                    </a:cubicBezTo>
                    <a:cubicBezTo>
                      <a:pt x="544" y="450"/>
                      <a:pt x="544" y="450"/>
                      <a:pt x="545" y="450"/>
                    </a:cubicBezTo>
                    <a:cubicBezTo>
                      <a:pt x="545" y="450"/>
                      <a:pt x="545" y="450"/>
                      <a:pt x="545" y="450"/>
                    </a:cubicBezTo>
                    <a:cubicBezTo>
                      <a:pt x="546" y="451"/>
                      <a:pt x="546" y="451"/>
                      <a:pt x="546" y="451"/>
                    </a:cubicBezTo>
                    <a:cubicBezTo>
                      <a:pt x="546" y="451"/>
                      <a:pt x="547" y="451"/>
                      <a:pt x="547" y="451"/>
                    </a:cubicBezTo>
                    <a:cubicBezTo>
                      <a:pt x="547" y="451"/>
                      <a:pt x="547" y="451"/>
                      <a:pt x="547" y="452"/>
                    </a:cubicBezTo>
                    <a:cubicBezTo>
                      <a:pt x="548" y="452"/>
                      <a:pt x="548" y="452"/>
                      <a:pt x="549" y="453"/>
                    </a:cubicBezTo>
                    <a:cubicBezTo>
                      <a:pt x="549" y="453"/>
                      <a:pt x="549" y="453"/>
                      <a:pt x="549" y="453"/>
                    </a:cubicBezTo>
                    <a:cubicBezTo>
                      <a:pt x="549" y="453"/>
                      <a:pt x="549" y="454"/>
                      <a:pt x="550" y="454"/>
                    </a:cubicBezTo>
                    <a:cubicBezTo>
                      <a:pt x="550" y="454"/>
                      <a:pt x="550" y="454"/>
                      <a:pt x="550" y="454"/>
                    </a:cubicBezTo>
                    <a:cubicBezTo>
                      <a:pt x="551" y="455"/>
                      <a:pt x="552" y="455"/>
                      <a:pt x="553" y="455"/>
                    </a:cubicBezTo>
                    <a:cubicBezTo>
                      <a:pt x="553" y="455"/>
                      <a:pt x="554" y="455"/>
                      <a:pt x="554" y="455"/>
                    </a:cubicBezTo>
                    <a:cubicBezTo>
                      <a:pt x="555" y="455"/>
                      <a:pt x="555" y="455"/>
                      <a:pt x="555" y="455"/>
                    </a:cubicBezTo>
                    <a:cubicBezTo>
                      <a:pt x="555" y="455"/>
                      <a:pt x="555" y="455"/>
                      <a:pt x="555" y="455"/>
                    </a:cubicBezTo>
                    <a:cubicBezTo>
                      <a:pt x="555" y="455"/>
                      <a:pt x="555" y="455"/>
                      <a:pt x="556" y="455"/>
                    </a:cubicBezTo>
                    <a:cubicBezTo>
                      <a:pt x="556" y="455"/>
                      <a:pt x="556" y="455"/>
                      <a:pt x="556" y="455"/>
                    </a:cubicBezTo>
                    <a:cubicBezTo>
                      <a:pt x="556" y="455"/>
                      <a:pt x="556" y="455"/>
                      <a:pt x="557" y="455"/>
                    </a:cubicBezTo>
                    <a:cubicBezTo>
                      <a:pt x="557" y="455"/>
                      <a:pt x="557" y="456"/>
                      <a:pt x="557" y="456"/>
                    </a:cubicBezTo>
                    <a:cubicBezTo>
                      <a:pt x="557" y="456"/>
                      <a:pt x="558" y="456"/>
                      <a:pt x="558" y="457"/>
                    </a:cubicBezTo>
                    <a:cubicBezTo>
                      <a:pt x="558" y="457"/>
                      <a:pt x="558" y="457"/>
                      <a:pt x="558" y="457"/>
                    </a:cubicBezTo>
                    <a:cubicBezTo>
                      <a:pt x="558" y="457"/>
                      <a:pt x="558" y="457"/>
                      <a:pt x="558" y="457"/>
                    </a:cubicBezTo>
                    <a:cubicBezTo>
                      <a:pt x="558" y="457"/>
                      <a:pt x="558" y="457"/>
                      <a:pt x="558" y="457"/>
                    </a:cubicBezTo>
                    <a:cubicBezTo>
                      <a:pt x="558" y="457"/>
                      <a:pt x="558" y="457"/>
                      <a:pt x="558" y="457"/>
                    </a:cubicBezTo>
                    <a:cubicBezTo>
                      <a:pt x="558" y="457"/>
                      <a:pt x="559" y="457"/>
                      <a:pt x="559" y="458"/>
                    </a:cubicBezTo>
                    <a:cubicBezTo>
                      <a:pt x="559" y="458"/>
                      <a:pt x="560" y="458"/>
                      <a:pt x="560" y="458"/>
                    </a:cubicBezTo>
                    <a:cubicBezTo>
                      <a:pt x="560" y="459"/>
                      <a:pt x="560" y="459"/>
                      <a:pt x="561" y="459"/>
                    </a:cubicBezTo>
                    <a:cubicBezTo>
                      <a:pt x="561" y="459"/>
                      <a:pt x="561" y="459"/>
                      <a:pt x="561" y="459"/>
                    </a:cubicBezTo>
                    <a:cubicBezTo>
                      <a:pt x="561" y="459"/>
                      <a:pt x="562" y="459"/>
                      <a:pt x="562" y="459"/>
                    </a:cubicBezTo>
                    <a:cubicBezTo>
                      <a:pt x="562" y="460"/>
                      <a:pt x="562" y="460"/>
                      <a:pt x="563" y="460"/>
                    </a:cubicBezTo>
                    <a:cubicBezTo>
                      <a:pt x="563" y="460"/>
                      <a:pt x="563" y="460"/>
                      <a:pt x="563" y="460"/>
                    </a:cubicBezTo>
                    <a:cubicBezTo>
                      <a:pt x="564" y="460"/>
                      <a:pt x="564" y="460"/>
                      <a:pt x="565" y="459"/>
                    </a:cubicBezTo>
                    <a:cubicBezTo>
                      <a:pt x="565" y="459"/>
                      <a:pt x="565" y="459"/>
                      <a:pt x="565" y="459"/>
                    </a:cubicBezTo>
                    <a:cubicBezTo>
                      <a:pt x="565" y="459"/>
                      <a:pt x="566" y="459"/>
                      <a:pt x="566" y="458"/>
                    </a:cubicBezTo>
                    <a:cubicBezTo>
                      <a:pt x="566" y="458"/>
                      <a:pt x="566" y="458"/>
                      <a:pt x="566" y="458"/>
                    </a:cubicBezTo>
                    <a:cubicBezTo>
                      <a:pt x="567" y="458"/>
                      <a:pt x="567" y="457"/>
                      <a:pt x="568" y="457"/>
                    </a:cubicBezTo>
                    <a:cubicBezTo>
                      <a:pt x="568" y="457"/>
                      <a:pt x="568" y="457"/>
                      <a:pt x="568" y="457"/>
                    </a:cubicBezTo>
                    <a:cubicBezTo>
                      <a:pt x="569" y="457"/>
                      <a:pt x="569" y="457"/>
                      <a:pt x="570" y="457"/>
                    </a:cubicBezTo>
                    <a:cubicBezTo>
                      <a:pt x="571" y="457"/>
                      <a:pt x="572" y="457"/>
                      <a:pt x="573" y="457"/>
                    </a:cubicBezTo>
                    <a:cubicBezTo>
                      <a:pt x="573" y="457"/>
                      <a:pt x="573" y="457"/>
                      <a:pt x="573" y="457"/>
                    </a:cubicBezTo>
                    <a:cubicBezTo>
                      <a:pt x="574" y="457"/>
                      <a:pt x="575" y="458"/>
                      <a:pt x="576" y="458"/>
                    </a:cubicBezTo>
                    <a:cubicBezTo>
                      <a:pt x="577" y="458"/>
                      <a:pt x="577" y="458"/>
                      <a:pt x="577" y="458"/>
                    </a:cubicBezTo>
                    <a:cubicBezTo>
                      <a:pt x="578" y="458"/>
                      <a:pt x="579" y="459"/>
                      <a:pt x="580" y="459"/>
                    </a:cubicBezTo>
                    <a:cubicBezTo>
                      <a:pt x="580" y="459"/>
                      <a:pt x="580" y="459"/>
                      <a:pt x="580" y="459"/>
                    </a:cubicBezTo>
                    <a:cubicBezTo>
                      <a:pt x="581" y="459"/>
                      <a:pt x="582" y="460"/>
                      <a:pt x="582" y="460"/>
                    </a:cubicBezTo>
                    <a:cubicBezTo>
                      <a:pt x="583" y="460"/>
                      <a:pt x="583" y="460"/>
                      <a:pt x="583" y="460"/>
                    </a:cubicBezTo>
                    <a:cubicBezTo>
                      <a:pt x="583" y="460"/>
                      <a:pt x="583" y="460"/>
                      <a:pt x="583" y="460"/>
                    </a:cubicBezTo>
                    <a:cubicBezTo>
                      <a:pt x="587" y="457"/>
                      <a:pt x="590" y="451"/>
                      <a:pt x="594" y="448"/>
                    </a:cubicBezTo>
                    <a:cubicBezTo>
                      <a:pt x="595" y="447"/>
                      <a:pt x="596" y="446"/>
                      <a:pt x="598" y="446"/>
                    </a:cubicBezTo>
                    <a:cubicBezTo>
                      <a:pt x="603" y="446"/>
                      <a:pt x="613" y="447"/>
                      <a:pt x="619" y="451"/>
                    </a:cubicBezTo>
                    <a:cubicBezTo>
                      <a:pt x="621" y="453"/>
                      <a:pt x="622" y="455"/>
                      <a:pt x="623" y="457"/>
                    </a:cubicBezTo>
                    <a:cubicBezTo>
                      <a:pt x="623" y="459"/>
                      <a:pt x="623" y="459"/>
                      <a:pt x="624" y="460"/>
                    </a:cubicBezTo>
                    <a:cubicBezTo>
                      <a:pt x="624" y="460"/>
                      <a:pt x="625" y="461"/>
                      <a:pt x="626" y="461"/>
                    </a:cubicBezTo>
                    <a:cubicBezTo>
                      <a:pt x="628" y="461"/>
                      <a:pt x="630" y="461"/>
                      <a:pt x="632" y="461"/>
                    </a:cubicBezTo>
                    <a:cubicBezTo>
                      <a:pt x="633" y="462"/>
                      <a:pt x="634" y="464"/>
                      <a:pt x="635" y="466"/>
                    </a:cubicBezTo>
                    <a:cubicBezTo>
                      <a:pt x="635" y="469"/>
                      <a:pt x="637" y="471"/>
                      <a:pt x="638" y="474"/>
                    </a:cubicBezTo>
                    <a:cubicBezTo>
                      <a:pt x="640" y="476"/>
                      <a:pt x="641" y="478"/>
                      <a:pt x="641" y="481"/>
                    </a:cubicBezTo>
                    <a:cubicBezTo>
                      <a:pt x="641" y="481"/>
                      <a:pt x="641" y="481"/>
                      <a:pt x="641" y="481"/>
                    </a:cubicBezTo>
                    <a:cubicBezTo>
                      <a:pt x="642" y="482"/>
                      <a:pt x="643" y="482"/>
                      <a:pt x="644" y="483"/>
                    </a:cubicBezTo>
                    <a:cubicBezTo>
                      <a:pt x="645" y="484"/>
                      <a:pt x="646" y="484"/>
                      <a:pt x="647" y="485"/>
                    </a:cubicBezTo>
                    <a:cubicBezTo>
                      <a:pt x="648" y="485"/>
                      <a:pt x="649" y="485"/>
                      <a:pt x="650" y="485"/>
                    </a:cubicBezTo>
                    <a:cubicBezTo>
                      <a:pt x="654" y="485"/>
                      <a:pt x="660" y="486"/>
                      <a:pt x="664" y="487"/>
                    </a:cubicBezTo>
                    <a:cubicBezTo>
                      <a:pt x="666" y="488"/>
                      <a:pt x="667" y="488"/>
                      <a:pt x="669" y="488"/>
                    </a:cubicBezTo>
                    <a:cubicBezTo>
                      <a:pt x="671" y="488"/>
                      <a:pt x="673" y="488"/>
                      <a:pt x="676" y="488"/>
                    </a:cubicBezTo>
                    <a:cubicBezTo>
                      <a:pt x="678" y="488"/>
                      <a:pt x="680" y="488"/>
                      <a:pt x="681" y="489"/>
                    </a:cubicBezTo>
                    <a:cubicBezTo>
                      <a:pt x="683" y="490"/>
                      <a:pt x="685" y="491"/>
                      <a:pt x="686" y="493"/>
                    </a:cubicBezTo>
                    <a:cubicBezTo>
                      <a:pt x="687" y="498"/>
                      <a:pt x="690" y="502"/>
                      <a:pt x="692" y="505"/>
                    </a:cubicBezTo>
                    <a:cubicBezTo>
                      <a:pt x="693" y="505"/>
                      <a:pt x="693" y="506"/>
                      <a:pt x="693" y="507"/>
                    </a:cubicBezTo>
                    <a:cubicBezTo>
                      <a:pt x="693" y="508"/>
                      <a:pt x="693" y="509"/>
                      <a:pt x="692" y="510"/>
                    </a:cubicBezTo>
                    <a:cubicBezTo>
                      <a:pt x="691" y="510"/>
                      <a:pt x="690" y="510"/>
                      <a:pt x="689" y="510"/>
                    </a:cubicBezTo>
                    <a:cubicBezTo>
                      <a:pt x="688" y="510"/>
                      <a:pt x="688" y="510"/>
                      <a:pt x="688" y="510"/>
                    </a:cubicBezTo>
                    <a:cubicBezTo>
                      <a:pt x="684" y="510"/>
                      <a:pt x="680" y="507"/>
                      <a:pt x="677" y="506"/>
                    </a:cubicBezTo>
                    <a:cubicBezTo>
                      <a:pt x="676" y="506"/>
                      <a:pt x="676" y="505"/>
                      <a:pt x="675" y="505"/>
                    </a:cubicBezTo>
                    <a:cubicBezTo>
                      <a:pt x="675" y="505"/>
                      <a:pt x="675" y="505"/>
                      <a:pt x="675" y="505"/>
                    </a:cubicBezTo>
                    <a:cubicBezTo>
                      <a:pt x="675" y="506"/>
                      <a:pt x="675" y="506"/>
                      <a:pt x="675" y="506"/>
                    </a:cubicBezTo>
                    <a:cubicBezTo>
                      <a:pt x="675" y="507"/>
                      <a:pt x="675" y="507"/>
                      <a:pt x="675" y="507"/>
                    </a:cubicBezTo>
                    <a:cubicBezTo>
                      <a:pt x="675" y="508"/>
                      <a:pt x="675" y="509"/>
                      <a:pt x="674" y="510"/>
                    </a:cubicBezTo>
                    <a:cubicBezTo>
                      <a:pt x="673" y="511"/>
                      <a:pt x="673" y="511"/>
                      <a:pt x="672" y="512"/>
                    </a:cubicBezTo>
                    <a:cubicBezTo>
                      <a:pt x="672" y="513"/>
                      <a:pt x="672" y="514"/>
                      <a:pt x="672" y="516"/>
                    </a:cubicBezTo>
                    <a:cubicBezTo>
                      <a:pt x="672" y="522"/>
                      <a:pt x="669" y="529"/>
                      <a:pt x="666" y="532"/>
                    </a:cubicBezTo>
                    <a:cubicBezTo>
                      <a:pt x="665" y="533"/>
                      <a:pt x="664" y="534"/>
                      <a:pt x="663" y="534"/>
                    </a:cubicBezTo>
                    <a:cubicBezTo>
                      <a:pt x="663" y="535"/>
                      <a:pt x="663" y="535"/>
                      <a:pt x="663" y="536"/>
                    </a:cubicBezTo>
                    <a:cubicBezTo>
                      <a:pt x="663" y="536"/>
                      <a:pt x="663" y="537"/>
                      <a:pt x="663" y="537"/>
                    </a:cubicBezTo>
                    <a:cubicBezTo>
                      <a:pt x="663" y="537"/>
                      <a:pt x="663" y="538"/>
                      <a:pt x="663" y="538"/>
                    </a:cubicBezTo>
                    <a:cubicBezTo>
                      <a:pt x="663" y="538"/>
                      <a:pt x="664" y="539"/>
                      <a:pt x="664" y="539"/>
                    </a:cubicBezTo>
                    <a:cubicBezTo>
                      <a:pt x="664" y="540"/>
                      <a:pt x="664" y="540"/>
                      <a:pt x="664" y="540"/>
                    </a:cubicBezTo>
                    <a:cubicBezTo>
                      <a:pt x="664" y="540"/>
                      <a:pt x="664" y="540"/>
                      <a:pt x="665" y="541"/>
                    </a:cubicBezTo>
                    <a:cubicBezTo>
                      <a:pt x="666" y="539"/>
                      <a:pt x="668" y="538"/>
                      <a:pt x="670" y="537"/>
                    </a:cubicBezTo>
                    <a:cubicBezTo>
                      <a:pt x="673" y="535"/>
                      <a:pt x="675" y="534"/>
                      <a:pt x="678" y="534"/>
                    </a:cubicBezTo>
                    <a:cubicBezTo>
                      <a:pt x="678" y="534"/>
                      <a:pt x="678" y="534"/>
                      <a:pt x="678" y="534"/>
                    </a:cubicBezTo>
                    <a:cubicBezTo>
                      <a:pt x="678" y="534"/>
                      <a:pt x="678" y="534"/>
                      <a:pt x="678" y="534"/>
                    </a:cubicBezTo>
                    <a:cubicBezTo>
                      <a:pt x="678" y="534"/>
                      <a:pt x="678" y="534"/>
                      <a:pt x="678" y="534"/>
                    </a:cubicBezTo>
                    <a:cubicBezTo>
                      <a:pt x="678" y="534"/>
                      <a:pt x="678" y="534"/>
                      <a:pt x="678" y="534"/>
                    </a:cubicBezTo>
                    <a:cubicBezTo>
                      <a:pt x="681" y="534"/>
                      <a:pt x="683" y="535"/>
                      <a:pt x="685" y="535"/>
                    </a:cubicBezTo>
                    <a:cubicBezTo>
                      <a:pt x="687" y="536"/>
                      <a:pt x="688" y="537"/>
                      <a:pt x="689" y="537"/>
                    </a:cubicBezTo>
                    <a:cubicBezTo>
                      <a:pt x="690" y="537"/>
                      <a:pt x="691" y="536"/>
                      <a:pt x="692" y="536"/>
                    </a:cubicBezTo>
                    <a:cubicBezTo>
                      <a:pt x="694" y="534"/>
                      <a:pt x="695" y="533"/>
                      <a:pt x="696" y="533"/>
                    </a:cubicBezTo>
                    <a:cubicBezTo>
                      <a:pt x="697" y="532"/>
                      <a:pt x="698" y="532"/>
                      <a:pt x="699" y="532"/>
                    </a:cubicBezTo>
                    <a:cubicBezTo>
                      <a:pt x="699" y="532"/>
                      <a:pt x="700" y="532"/>
                      <a:pt x="700" y="532"/>
                    </a:cubicBezTo>
                    <a:cubicBezTo>
                      <a:pt x="700" y="533"/>
                      <a:pt x="700" y="533"/>
                      <a:pt x="701" y="533"/>
                    </a:cubicBezTo>
                    <a:cubicBezTo>
                      <a:pt x="701" y="533"/>
                      <a:pt x="701" y="533"/>
                      <a:pt x="701" y="533"/>
                    </a:cubicBezTo>
                    <a:cubicBezTo>
                      <a:pt x="701" y="533"/>
                      <a:pt x="701" y="533"/>
                      <a:pt x="701" y="533"/>
                    </a:cubicBezTo>
                    <a:cubicBezTo>
                      <a:pt x="702" y="533"/>
                      <a:pt x="702" y="532"/>
                      <a:pt x="702" y="532"/>
                    </a:cubicBezTo>
                    <a:cubicBezTo>
                      <a:pt x="702" y="532"/>
                      <a:pt x="702" y="532"/>
                      <a:pt x="702" y="532"/>
                    </a:cubicBezTo>
                    <a:cubicBezTo>
                      <a:pt x="702" y="532"/>
                      <a:pt x="702" y="532"/>
                      <a:pt x="702" y="532"/>
                    </a:cubicBezTo>
                    <a:cubicBezTo>
                      <a:pt x="702" y="532"/>
                      <a:pt x="702" y="532"/>
                      <a:pt x="702" y="532"/>
                    </a:cubicBezTo>
                    <a:cubicBezTo>
                      <a:pt x="702" y="532"/>
                      <a:pt x="702" y="531"/>
                      <a:pt x="702" y="531"/>
                    </a:cubicBezTo>
                    <a:cubicBezTo>
                      <a:pt x="702" y="531"/>
                      <a:pt x="702" y="530"/>
                      <a:pt x="702" y="530"/>
                    </a:cubicBezTo>
                    <a:cubicBezTo>
                      <a:pt x="702" y="530"/>
                      <a:pt x="702" y="529"/>
                      <a:pt x="702" y="529"/>
                    </a:cubicBezTo>
                    <a:cubicBezTo>
                      <a:pt x="700" y="529"/>
                      <a:pt x="699" y="529"/>
                      <a:pt x="698" y="529"/>
                    </a:cubicBezTo>
                    <a:cubicBezTo>
                      <a:pt x="697" y="529"/>
                      <a:pt x="696" y="529"/>
                      <a:pt x="695" y="528"/>
                    </a:cubicBezTo>
                    <a:cubicBezTo>
                      <a:pt x="694" y="528"/>
                      <a:pt x="694" y="527"/>
                      <a:pt x="693" y="526"/>
                    </a:cubicBezTo>
                    <a:cubicBezTo>
                      <a:pt x="693" y="525"/>
                      <a:pt x="693" y="525"/>
                      <a:pt x="693" y="525"/>
                    </a:cubicBezTo>
                    <a:cubicBezTo>
                      <a:pt x="693" y="523"/>
                      <a:pt x="694" y="522"/>
                      <a:pt x="696" y="521"/>
                    </a:cubicBezTo>
                    <a:cubicBezTo>
                      <a:pt x="697" y="520"/>
                      <a:pt x="699" y="519"/>
                      <a:pt x="701" y="518"/>
                    </a:cubicBezTo>
                    <a:cubicBezTo>
                      <a:pt x="706" y="516"/>
                      <a:pt x="711" y="515"/>
                      <a:pt x="715" y="515"/>
                    </a:cubicBezTo>
                    <a:cubicBezTo>
                      <a:pt x="716" y="515"/>
                      <a:pt x="717" y="515"/>
                      <a:pt x="717" y="515"/>
                    </a:cubicBezTo>
                    <a:cubicBezTo>
                      <a:pt x="717" y="515"/>
                      <a:pt x="717" y="515"/>
                      <a:pt x="717" y="515"/>
                    </a:cubicBezTo>
                    <a:cubicBezTo>
                      <a:pt x="718" y="515"/>
                      <a:pt x="719" y="515"/>
                      <a:pt x="719" y="515"/>
                    </a:cubicBezTo>
                    <a:cubicBezTo>
                      <a:pt x="721" y="515"/>
                      <a:pt x="723" y="515"/>
                      <a:pt x="725" y="514"/>
                    </a:cubicBezTo>
                    <a:cubicBezTo>
                      <a:pt x="727" y="514"/>
                      <a:pt x="729" y="513"/>
                      <a:pt x="730" y="513"/>
                    </a:cubicBezTo>
                    <a:cubicBezTo>
                      <a:pt x="731" y="513"/>
                      <a:pt x="732" y="513"/>
                      <a:pt x="733" y="514"/>
                    </a:cubicBezTo>
                    <a:cubicBezTo>
                      <a:pt x="733" y="514"/>
                      <a:pt x="734" y="513"/>
                      <a:pt x="734" y="513"/>
                    </a:cubicBezTo>
                    <a:cubicBezTo>
                      <a:pt x="735" y="512"/>
                      <a:pt x="735" y="512"/>
                      <a:pt x="735" y="512"/>
                    </a:cubicBezTo>
                    <a:cubicBezTo>
                      <a:pt x="736" y="512"/>
                      <a:pt x="736" y="511"/>
                      <a:pt x="736" y="511"/>
                    </a:cubicBezTo>
                    <a:cubicBezTo>
                      <a:pt x="736" y="511"/>
                      <a:pt x="737" y="510"/>
                      <a:pt x="738" y="510"/>
                    </a:cubicBezTo>
                    <a:cubicBezTo>
                      <a:pt x="738" y="510"/>
                      <a:pt x="738" y="510"/>
                      <a:pt x="738" y="510"/>
                    </a:cubicBezTo>
                    <a:cubicBezTo>
                      <a:pt x="738" y="509"/>
                      <a:pt x="739" y="509"/>
                      <a:pt x="740" y="508"/>
                    </a:cubicBezTo>
                    <a:cubicBezTo>
                      <a:pt x="740" y="508"/>
                      <a:pt x="740" y="508"/>
                      <a:pt x="740" y="508"/>
                    </a:cubicBezTo>
                    <a:cubicBezTo>
                      <a:pt x="740" y="508"/>
                      <a:pt x="740" y="508"/>
                      <a:pt x="740" y="508"/>
                    </a:cubicBezTo>
                    <a:cubicBezTo>
                      <a:pt x="740" y="507"/>
                      <a:pt x="741" y="507"/>
                      <a:pt x="742" y="507"/>
                    </a:cubicBezTo>
                    <a:cubicBezTo>
                      <a:pt x="742" y="506"/>
                      <a:pt x="742" y="506"/>
                      <a:pt x="742" y="506"/>
                    </a:cubicBezTo>
                    <a:cubicBezTo>
                      <a:pt x="742" y="506"/>
                      <a:pt x="743" y="506"/>
                      <a:pt x="743" y="505"/>
                    </a:cubicBezTo>
                    <a:cubicBezTo>
                      <a:pt x="743" y="505"/>
                      <a:pt x="743" y="505"/>
                      <a:pt x="744" y="505"/>
                    </a:cubicBezTo>
                    <a:cubicBezTo>
                      <a:pt x="744" y="505"/>
                      <a:pt x="744" y="504"/>
                      <a:pt x="745" y="504"/>
                    </a:cubicBezTo>
                    <a:cubicBezTo>
                      <a:pt x="745" y="504"/>
                      <a:pt x="745" y="504"/>
                      <a:pt x="745" y="504"/>
                    </a:cubicBezTo>
                    <a:cubicBezTo>
                      <a:pt x="746" y="504"/>
                      <a:pt x="746" y="503"/>
                      <a:pt x="746" y="503"/>
                    </a:cubicBezTo>
                    <a:cubicBezTo>
                      <a:pt x="746" y="503"/>
                      <a:pt x="746" y="503"/>
                      <a:pt x="746" y="503"/>
                    </a:cubicBezTo>
                    <a:cubicBezTo>
                      <a:pt x="746" y="503"/>
                      <a:pt x="747" y="503"/>
                      <a:pt x="747" y="503"/>
                    </a:cubicBezTo>
                    <a:cubicBezTo>
                      <a:pt x="747" y="503"/>
                      <a:pt x="747" y="503"/>
                      <a:pt x="747" y="503"/>
                    </a:cubicBezTo>
                    <a:cubicBezTo>
                      <a:pt x="747" y="503"/>
                      <a:pt x="747" y="503"/>
                      <a:pt x="747" y="503"/>
                    </a:cubicBezTo>
                    <a:cubicBezTo>
                      <a:pt x="748" y="503"/>
                      <a:pt x="748" y="503"/>
                      <a:pt x="748" y="503"/>
                    </a:cubicBezTo>
                    <a:cubicBezTo>
                      <a:pt x="749" y="503"/>
                      <a:pt x="756" y="503"/>
                      <a:pt x="763" y="503"/>
                    </a:cubicBezTo>
                    <a:cubicBezTo>
                      <a:pt x="764" y="503"/>
                      <a:pt x="764" y="503"/>
                      <a:pt x="764" y="503"/>
                    </a:cubicBezTo>
                    <a:cubicBezTo>
                      <a:pt x="774" y="503"/>
                      <a:pt x="784" y="503"/>
                      <a:pt x="786" y="503"/>
                    </a:cubicBezTo>
                    <a:cubicBezTo>
                      <a:pt x="787" y="502"/>
                      <a:pt x="787" y="502"/>
                      <a:pt x="788" y="501"/>
                    </a:cubicBezTo>
                    <a:cubicBezTo>
                      <a:pt x="789" y="501"/>
                      <a:pt x="789" y="501"/>
                      <a:pt x="789" y="500"/>
                    </a:cubicBezTo>
                    <a:cubicBezTo>
                      <a:pt x="790" y="500"/>
                      <a:pt x="790" y="500"/>
                      <a:pt x="790" y="500"/>
                    </a:cubicBezTo>
                    <a:cubicBezTo>
                      <a:pt x="791" y="499"/>
                      <a:pt x="791" y="499"/>
                      <a:pt x="792" y="499"/>
                    </a:cubicBezTo>
                    <a:cubicBezTo>
                      <a:pt x="792" y="498"/>
                      <a:pt x="792" y="498"/>
                      <a:pt x="793" y="498"/>
                    </a:cubicBezTo>
                    <a:cubicBezTo>
                      <a:pt x="793" y="497"/>
                      <a:pt x="793" y="497"/>
                      <a:pt x="793" y="497"/>
                    </a:cubicBezTo>
                    <a:cubicBezTo>
                      <a:pt x="794" y="497"/>
                      <a:pt x="794" y="496"/>
                      <a:pt x="795" y="496"/>
                    </a:cubicBezTo>
                    <a:cubicBezTo>
                      <a:pt x="795" y="495"/>
                      <a:pt x="795" y="495"/>
                      <a:pt x="795" y="495"/>
                    </a:cubicBezTo>
                    <a:cubicBezTo>
                      <a:pt x="796" y="495"/>
                      <a:pt x="796" y="494"/>
                      <a:pt x="797" y="493"/>
                    </a:cubicBezTo>
                    <a:cubicBezTo>
                      <a:pt x="797" y="493"/>
                      <a:pt x="797" y="493"/>
                      <a:pt x="797" y="493"/>
                    </a:cubicBezTo>
                    <a:cubicBezTo>
                      <a:pt x="798" y="492"/>
                      <a:pt x="798" y="492"/>
                      <a:pt x="799" y="491"/>
                    </a:cubicBezTo>
                    <a:cubicBezTo>
                      <a:pt x="799" y="491"/>
                      <a:pt x="799" y="491"/>
                      <a:pt x="799" y="491"/>
                    </a:cubicBezTo>
                    <a:cubicBezTo>
                      <a:pt x="799" y="490"/>
                      <a:pt x="799" y="489"/>
                      <a:pt x="800" y="489"/>
                    </a:cubicBezTo>
                    <a:cubicBezTo>
                      <a:pt x="800" y="488"/>
                      <a:pt x="800" y="488"/>
                      <a:pt x="800" y="487"/>
                    </a:cubicBezTo>
                    <a:cubicBezTo>
                      <a:pt x="801" y="483"/>
                      <a:pt x="804" y="477"/>
                      <a:pt x="807" y="473"/>
                    </a:cubicBezTo>
                    <a:cubicBezTo>
                      <a:pt x="807" y="473"/>
                      <a:pt x="807" y="473"/>
                      <a:pt x="807" y="472"/>
                    </a:cubicBezTo>
                    <a:cubicBezTo>
                      <a:pt x="807" y="472"/>
                      <a:pt x="808" y="472"/>
                      <a:pt x="808" y="471"/>
                    </a:cubicBezTo>
                    <a:cubicBezTo>
                      <a:pt x="808" y="471"/>
                      <a:pt x="808" y="471"/>
                      <a:pt x="808" y="471"/>
                    </a:cubicBezTo>
                    <a:cubicBezTo>
                      <a:pt x="808" y="471"/>
                      <a:pt x="809" y="470"/>
                      <a:pt x="809" y="470"/>
                    </a:cubicBezTo>
                    <a:cubicBezTo>
                      <a:pt x="810" y="469"/>
                      <a:pt x="811" y="468"/>
                      <a:pt x="812" y="468"/>
                    </a:cubicBezTo>
                    <a:cubicBezTo>
                      <a:pt x="813" y="467"/>
                      <a:pt x="813" y="467"/>
                      <a:pt x="813" y="467"/>
                    </a:cubicBezTo>
                    <a:cubicBezTo>
                      <a:pt x="813" y="467"/>
                      <a:pt x="813" y="467"/>
                      <a:pt x="813" y="467"/>
                    </a:cubicBezTo>
                    <a:cubicBezTo>
                      <a:pt x="814" y="467"/>
                      <a:pt x="814" y="467"/>
                      <a:pt x="814" y="467"/>
                    </a:cubicBezTo>
                    <a:cubicBezTo>
                      <a:pt x="814" y="467"/>
                      <a:pt x="815" y="468"/>
                      <a:pt x="816" y="468"/>
                    </a:cubicBezTo>
                    <a:cubicBezTo>
                      <a:pt x="816" y="468"/>
                      <a:pt x="817" y="469"/>
                      <a:pt x="817" y="469"/>
                    </a:cubicBezTo>
                    <a:cubicBezTo>
                      <a:pt x="817" y="469"/>
                      <a:pt x="817" y="469"/>
                      <a:pt x="818" y="469"/>
                    </a:cubicBezTo>
                    <a:cubicBezTo>
                      <a:pt x="818" y="469"/>
                      <a:pt x="819" y="469"/>
                      <a:pt x="819" y="470"/>
                    </a:cubicBezTo>
                    <a:cubicBezTo>
                      <a:pt x="820" y="470"/>
                      <a:pt x="820" y="470"/>
                      <a:pt x="820" y="470"/>
                    </a:cubicBezTo>
                    <a:cubicBezTo>
                      <a:pt x="820" y="470"/>
                      <a:pt x="821" y="470"/>
                      <a:pt x="821" y="470"/>
                    </a:cubicBezTo>
                    <a:cubicBezTo>
                      <a:pt x="822" y="470"/>
                      <a:pt x="823" y="470"/>
                      <a:pt x="824" y="470"/>
                    </a:cubicBezTo>
                    <a:cubicBezTo>
                      <a:pt x="824" y="470"/>
                      <a:pt x="824" y="470"/>
                      <a:pt x="824" y="470"/>
                    </a:cubicBezTo>
                    <a:cubicBezTo>
                      <a:pt x="825" y="470"/>
                      <a:pt x="826" y="470"/>
                      <a:pt x="827" y="470"/>
                    </a:cubicBezTo>
                    <a:cubicBezTo>
                      <a:pt x="827" y="470"/>
                      <a:pt x="827" y="470"/>
                      <a:pt x="827" y="470"/>
                    </a:cubicBezTo>
                    <a:cubicBezTo>
                      <a:pt x="827" y="470"/>
                      <a:pt x="827" y="470"/>
                      <a:pt x="827" y="470"/>
                    </a:cubicBezTo>
                    <a:cubicBezTo>
                      <a:pt x="828" y="470"/>
                      <a:pt x="828" y="471"/>
                      <a:pt x="828" y="471"/>
                    </a:cubicBezTo>
                    <a:cubicBezTo>
                      <a:pt x="828" y="471"/>
                      <a:pt x="829" y="471"/>
                      <a:pt x="829" y="471"/>
                    </a:cubicBezTo>
                    <a:cubicBezTo>
                      <a:pt x="829" y="471"/>
                      <a:pt x="830" y="471"/>
                      <a:pt x="830" y="471"/>
                    </a:cubicBezTo>
                    <a:cubicBezTo>
                      <a:pt x="830" y="471"/>
                      <a:pt x="830" y="471"/>
                      <a:pt x="830" y="471"/>
                    </a:cubicBezTo>
                    <a:cubicBezTo>
                      <a:pt x="830" y="471"/>
                      <a:pt x="830" y="471"/>
                      <a:pt x="830" y="471"/>
                    </a:cubicBezTo>
                    <a:cubicBezTo>
                      <a:pt x="830" y="472"/>
                      <a:pt x="830" y="472"/>
                      <a:pt x="831" y="472"/>
                    </a:cubicBezTo>
                    <a:cubicBezTo>
                      <a:pt x="831" y="472"/>
                      <a:pt x="831" y="472"/>
                      <a:pt x="831" y="472"/>
                    </a:cubicBezTo>
                    <a:cubicBezTo>
                      <a:pt x="831" y="472"/>
                      <a:pt x="831" y="473"/>
                      <a:pt x="831" y="473"/>
                    </a:cubicBezTo>
                    <a:cubicBezTo>
                      <a:pt x="831" y="473"/>
                      <a:pt x="831" y="473"/>
                      <a:pt x="831" y="473"/>
                    </a:cubicBezTo>
                    <a:cubicBezTo>
                      <a:pt x="831" y="474"/>
                      <a:pt x="831" y="474"/>
                      <a:pt x="831" y="474"/>
                    </a:cubicBezTo>
                    <a:cubicBezTo>
                      <a:pt x="831" y="474"/>
                      <a:pt x="831" y="474"/>
                      <a:pt x="831" y="474"/>
                    </a:cubicBezTo>
                    <a:cubicBezTo>
                      <a:pt x="831" y="474"/>
                      <a:pt x="831" y="474"/>
                      <a:pt x="831" y="475"/>
                    </a:cubicBezTo>
                    <a:cubicBezTo>
                      <a:pt x="831" y="475"/>
                      <a:pt x="831" y="475"/>
                      <a:pt x="831" y="475"/>
                    </a:cubicBezTo>
                    <a:cubicBezTo>
                      <a:pt x="831" y="475"/>
                      <a:pt x="831" y="475"/>
                      <a:pt x="831" y="475"/>
                    </a:cubicBezTo>
                    <a:cubicBezTo>
                      <a:pt x="831" y="476"/>
                      <a:pt x="831" y="476"/>
                      <a:pt x="831" y="476"/>
                    </a:cubicBezTo>
                    <a:cubicBezTo>
                      <a:pt x="831" y="476"/>
                      <a:pt x="831" y="477"/>
                      <a:pt x="831" y="477"/>
                    </a:cubicBezTo>
                    <a:cubicBezTo>
                      <a:pt x="831" y="477"/>
                      <a:pt x="831" y="477"/>
                      <a:pt x="831" y="477"/>
                    </a:cubicBezTo>
                    <a:cubicBezTo>
                      <a:pt x="831" y="478"/>
                      <a:pt x="831" y="478"/>
                      <a:pt x="831" y="479"/>
                    </a:cubicBezTo>
                    <a:cubicBezTo>
                      <a:pt x="831" y="479"/>
                      <a:pt x="831" y="479"/>
                      <a:pt x="831" y="479"/>
                    </a:cubicBezTo>
                    <a:cubicBezTo>
                      <a:pt x="831" y="481"/>
                      <a:pt x="831" y="482"/>
                      <a:pt x="831" y="484"/>
                    </a:cubicBezTo>
                    <a:cubicBezTo>
                      <a:pt x="831" y="484"/>
                      <a:pt x="831" y="484"/>
                      <a:pt x="831" y="484"/>
                    </a:cubicBezTo>
                    <a:cubicBezTo>
                      <a:pt x="831" y="485"/>
                      <a:pt x="832" y="487"/>
                      <a:pt x="832" y="489"/>
                    </a:cubicBezTo>
                    <a:cubicBezTo>
                      <a:pt x="832" y="489"/>
                      <a:pt x="832" y="489"/>
                      <a:pt x="832" y="490"/>
                    </a:cubicBezTo>
                    <a:cubicBezTo>
                      <a:pt x="833" y="491"/>
                      <a:pt x="833" y="492"/>
                      <a:pt x="833" y="493"/>
                    </a:cubicBezTo>
                    <a:cubicBezTo>
                      <a:pt x="834" y="493"/>
                      <a:pt x="834" y="493"/>
                      <a:pt x="834" y="493"/>
                    </a:cubicBezTo>
                    <a:cubicBezTo>
                      <a:pt x="834" y="494"/>
                      <a:pt x="835" y="495"/>
                      <a:pt x="835" y="496"/>
                    </a:cubicBezTo>
                    <a:cubicBezTo>
                      <a:pt x="835" y="496"/>
                      <a:pt x="835" y="496"/>
                      <a:pt x="835" y="496"/>
                    </a:cubicBezTo>
                    <a:cubicBezTo>
                      <a:pt x="836" y="497"/>
                      <a:pt x="837" y="498"/>
                      <a:pt x="837" y="500"/>
                    </a:cubicBezTo>
                    <a:cubicBezTo>
                      <a:pt x="837" y="500"/>
                      <a:pt x="838" y="500"/>
                      <a:pt x="838" y="500"/>
                    </a:cubicBezTo>
                    <a:cubicBezTo>
                      <a:pt x="838" y="501"/>
                      <a:pt x="839" y="502"/>
                      <a:pt x="840" y="503"/>
                    </a:cubicBezTo>
                    <a:cubicBezTo>
                      <a:pt x="842" y="502"/>
                      <a:pt x="844" y="501"/>
                      <a:pt x="845" y="500"/>
                    </a:cubicBezTo>
                    <a:cubicBezTo>
                      <a:pt x="848" y="499"/>
                      <a:pt x="849" y="499"/>
                      <a:pt x="851" y="499"/>
                    </a:cubicBezTo>
                    <a:cubicBezTo>
                      <a:pt x="851" y="499"/>
                      <a:pt x="851" y="499"/>
                      <a:pt x="851" y="499"/>
                    </a:cubicBezTo>
                    <a:cubicBezTo>
                      <a:pt x="851" y="499"/>
                      <a:pt x="851" y="499"/>
                      <a:pt x="851" y="499"/>
                    </a:cubicBezTo>
                    <a:cubicBezTo>
                      <a:pt x="852" y="499"/>
                      <a:pt x="852" y="499"/>
                      <a:pt x="852" y="499"/>
                    </a:cubicBezTo>
                    <a:cubicBezTo>
                      <a:pt x="853" y="499"/>
                      <a:pt x="856" y="497"/>
                      <a:pt x="858" y="495"/>
                    </a:cubicBezTo>
                    <a:cubicBezTo>
                      <a:pt x="861" y="494"/>
                      <a:pt x="863" y="491"/>
                      <a:pt x="864" y="490"/>
                    </a:cubicBezTo>
                    <a:cubicBezTo>
                      <a:pt x="864" y="489"/>
                      <a:pt x="864" y="489"/>
                      <a:pt x="864" y="489"/>
                    </a:cubicBezTo>
                    <a:cubicBezTo>
                      <a:pt x="865" y="488"/>
                      <a:pt x="865" y="488"/>
                      <a:pt x="866" y="488"/>
                    </a:cubicBezTo>
                    <a:cubicBezTo>
                      <a:pt x="867" y="488"/>
                      <a:pt x="867" y="489"/>
                      <a:pt x="868" y="489"/>
                    </a:cubicBezTo>
                    <a:cubicBezTo>
                      <a:pt x="868" y="490"/>
                      <a:pt x="868" y="491"/>
                      <a:pt x="868" y="492"/>
                    </a:cubicBezTo>
                    <a:cubicBezTo>
                      <a:pt x="868" y="493"/>
                      <a:pt x="868" y="493"/>
                      <a:pt x="868" y="494"/>
                    </a:cubicBezTo>
                    <a:cubicBezTo>
                      <a:pt x="867" y="495"/>
                      <a:pt x="867" y="496"/>
                      <a:pt x="866" y="496"/>
                    </a:cubicBezTo>
                    <a:cubicBezTo>
                      <a:pt x="865" y="496"/>
                      <a:pt x="865" y="496"/>
                      <a:pt x="865" y="496"/>
                    </a:cubicBezTo>
                    <a:cubicBezTo>
                      <a:pt x="866" y="496"/>
                      <a:pt x="866" y="496"/>
                      <a:pt x="866" y="496"/>
                    </a:cubicBezTo>
                    <a:cubicBezTo>
                      <a:pt x="866" y="496"/>
                      <a:pt x="867" y="497"/>
                      <a:pt x="868" y="497"/>
                    </a:cubicBezTo>
                    <a:cubicBezTo>
                      <a:pt x="870" y="497"/>
                      <a:pt x="872" y="498"/>
                      <a:pt x="875" y="498"/>
                    </a:cubicBezTo>
                    <a:cubicBezTo>
                      <a:pt x="875" y="498"/>
                      <a:pt x="875" y="498"/>
                      <a:pt x="875" y="498"/>
                    </a:cubicBezTo>
                    <a:cubicBezTo>
                      <a:pt x="876" y="498"/>
                      <a:pt x="876" y="498"/>
                      <a:pt x="876" y="498"/>
                    </a:cubicBezTo>
                    <a:cubicBezTo>
                      <a:pt x="877" y="498"/>
                      <a:pt x="878" y="498"/>
                      <a:pt x="878" y="498"/>
                    </a:cubicBezTo>
                    <a:cubicBezTo>
                      <a:pt x="879" y="498"/>
                      <a:pt x="879" y="498"/>
                      <a:pt x="879" y="498"/>
                    </a:cubicBezTo>
                    <a:cubicBezTo>
                      <a:pt x="879" y="499"/>
                      <a:pt x="879" y="499"/>
                      <a:pt x="879" y="499"/>
                    </a:cubicBezTo>
                    <a:cubicBezTo>
                      <a:pt x="879" y="500"/>
                      <a:pt x="879" y="500"/>
                      <a:pt x="878" y="500"/>
                    </a:cubicBezTo>
                    <a:cubicBezTo>
                      <a:pt x="878" y="500"/>
                      <a:pt x="878" y="500"/>
                      <a:pt x="878" y="500"/>
                    </a:cubicBezTo>
                    <a:cubicBezTo>
                      <a:pt x="877" y="501"/>
                      <a:pt x="877" y="501"/>
                      <a:pt x="877" y="501"/>
                    </a:cubicBezTo>
                    <a:cubicBezTo>
                      <a:pt x="876" y="501"/>
                      <a:pt x="876" y="501"/>
                      <a:pt x="875" y="501"/>
                    </a:cubicBezTo>
                    <a:cubicBezTo>
                      <a:pt x="872" y="502"/>
                      <a:pt x="870" y="502"/>
                      <a:pt x="868" y="502"/>
                    </a:cubicBezTo>
                    <a:cubicBezTo>
                      <a:pt x="867" y="502"/>
                      <a:pt x="867" y="502"/>
                      <a:pt x="867" y="502"/>
                    </a:cubicBezTo>
                    <a:cubicBezTo>
                      <a:pt x="867" y="502"/>
                      <a:pt x="867" y="502"/>
                      <a:pt x="867" y="502"/>
                    </a:cubicBezTo>
                    <a:cubicBezTo>
                      <a:pt x="867" y="502"/>
                      <a:pt x="867" y="502"/>
                      <a:pt x="867" y="502"/>
                    </a:cubicBezTo>
                    <a:cubicBezTo>
                      <a:pt x="867" y="502"/>
                      <a:pt x="867" y="502"/>
                      <a:pt x="867" y="502"/>
                    </a:cubicBezTo>
                    <a:cubicBezTo>
                      <a:pt x="867" y="502"/>
                      <a:pt x="867" y="502"/>
                      <a:pt x="867" y="502"/>
                    </a:cubicBezTo>
                    <a:cubicBezTo>
                      <a:pt x="866" y="502"/>
                      <a:pt x="866" y="502"/>
                      <a:pt x="866" y="502"/>
                    </a:cubicBezTo>
                    <a:cubicBezTo>
                      <a:pt x="863" y="502"/>
                      <a:pt x="862" y="502"/>
                      <a:pt x="860" y="503"/>
                    </a:cubicBezTo>
                    <a:cubicBezTo>
                      <a:pt x="858" y="504"/>
                      <a:pt x="856" y="506"/>
                      <a:pt x="853" y="509"/>
                    </a:cubicBezTo>
                    <a:cubicBezTo>
                      <a:pt x="850" y="513"/>
                      <a:pt x="849" y="515"/>
                      <a:pt x="849" y="516"/>
                    </a:cubicBezTo>
                    <a:cubicBezTo>
                      <a:pt x="849" y="517"/>
                      <a:pt x="849" y="517"/>
                      <a:pt x="850" y="518"/>
                    </a:cubicBezTo>
                    <a:cubicBezTo>
                      <a:pt x="850" y="519"/>
                      <a:pt x="851" y="519"/>
                      <a:pt x="852" y="520"/>
                    </a:cubicBezTo>
                    <a:cubicBezTo>
                      <a:pt x="853" y="522"/>
                      <a:pt x="855" y="522"/>
                      <a:pt x="856" y="522"/>
                    </a:cubicBezTo>
                    <a:cubicBezTo>
                      <a:pt x="859" y="522"/>
                      <a:pt x="862" y="520"/>
                      <a:pt x="865" y="518"/>
                    </a:cubicBezTo>
                    <a:cubicBezTo>
                      <a:pt x="867" y="516"/>
                      <a:pt x="868" y="514"/>
                      <a:pt x="869" y="513"/>
                    </a:cubicBezTo>
                    <a:cubicBezTo>
                      <a:pt x="870" y="511"/>
                      <a:pt x="871" y="510"/>
                      <a:pt x="873" y="509"/>
                    </a:cubicBezTo>
                    <a:cubicBezTo>
                      <a:pt x="874" y="508"/>
                      <a:pt x="875" y="508"/>
                      <a:pt x="876" y="508"/>
                    </a:cubicBezTo>
                    <a:cubicBezTo>
                      <a:pt x="877" y="508"/>
                      <a:pt x="877" y="508"/>
                      <a:pt x="877" y="508"/>
                    </a:cubicBezTo>
                    <a:cubicBezTo>
                      <a:pt x="877" y="508"/>
                      <a:pt x="877" y="508"/>
                      <a:pt x="877" y="508"/>
                    </a:cubicBezTo>
                    <a:cubicBezTo>
                      <a:pt x="877" y="508"/>
                      <a:pt x="877" y="508"/>
                      <a:pt x="877" y="508"/>
                    </a:cubicBezTo>
                    <a:cubicBezTo>
                      <a:pt x="880" y="508"/>
                      <a:pt x="885" y="507"/>
                      <a:pt x="890" y="505"/>
                    </a:cubicBezTo>
                    <a:cubicBezTo>
                      <a:pt x="894" y="504"/>
                      <a:pt x="899" y="502"/>
                      <a:pt x="902" y="501"/>
                    </a:cubicBezTo>
                    <a:cubicBezTo>
                      <a:pt x="904" y="501"/>
                      <a:pt x="905" y="500"/>
                      <a:pt x="905" y="500"/>
                    </a:cubicBezTo>
                    <a:cubicBezTo>
                      <a:pt x="905" y="500"/>
                      <a:pt x="905" y="500"/>
                      <a:pt x="905" y="500"/>
                    </a:cubicBezTo>
                    <a:cubicBezTo>
                      <a:pt x="905" y="500"/>
                      <a:pt x="905" y="500"/>
                      <a:pt x="905" y="500"/>
                    </a:cubicBezTo>
                    <a:cubicBezTo>
                      <a:pt x="905" y="499"/>
                      <a:pt x="905" y="499"/>
                      <a:pt x="905" y="499"/>
                    </a:cubicBezTo>
                    <a:cubicBezTo>
                      <a:pt x="904" y="498"/>
                      <a:pt x="904" y="497"/>
                      <a:pt x="904" y="496"/>
                    </a:cubicBezTo>
                    <a:cubicBezTo>
                      <a:pt x="904" y="496"/>
                      <a:pt x="904" y="495"/>
                      <a:pt x="905" y="495"/>
                    </a:cubicBezTo>
                    <a:cubicBezTo>
                      <a:pt x="905" y="494"/>
                      <a:pt x="906" y="494"/>
                      <a:pt x="906" y="494"/>
                    </a:cubicBezTo>
                    <a:cubicBezTo>
                      <a:pt x="908" y="493"/>
                      <a:pt x="909" y="493"/>
                      <a:pt x="911" y="493"/>
                    </a:cubicBezTo>
                    <a:cubicBezTo>
                      <a:pt x="914" y="492"/>
                      <a:pt x="918" y="491"/>
                      <a:pt x="919" y="490"/>
                    </a:cubicBezTo>
                    <a:cubicBezTo>
                      <a:pt x="920" y="489"/>
                      <a:pt x="921" y="489"/>
                      <a:pt x="921" y="489"/>
                    </a:cubicBezTo>
                    <a:cubicBezTo>
                      <a:pt x="920" y="488"/>
                      <a:pt x="920" y="488"/>
                      <a:pt x="920" y="488"/>
                    </a:cubicBezTo>
                    <a:cubicBezTo>
                      <a:pt x="920" y="488"/>
                      <a:pt x="920" y="488"/>
                      <a:pt x="920" y="488"/>
                    </a:cubicBezTo>
                    <a:cubicBezTo>
                      <a:pt x="919" y="488"/>
                      <a:pt x="918" y="487"/>
                      <a:pt x="917" y="487"/>
                    </a:cubicBezTo>
                    <a:cubicBezTo>
                      <a:pt x="916" y="487"/>
                      <a:pt x="916" y="487"/>
                      <a:pt x="916" y="487"/>
                    </a:cubicBezTo>
                    <a:cubicBezTo>
                      <a:pt x="916" y="487"/>
                      <a:pt x="916" y="487"/>
                      <a:pt x="916" y="487"/>
                    </a:cubicBezTo>
                    <a:cubicBezTo>
                      <a:pt x="915" y="487"/>
                      <a:pt x="915" y="487"/>
                      <a:pt x="915" y="487"/>
                    </a:cubicBezTo>
                    <a:cubicBezTo>
                      <a:pt x="915" y="487"/>
                      <a:pt x="914" y="487"/>
                      <a:pt x="913" y="487"/>
                    </a:cubicBezTo>
                    <a:cubicBezTo>
                      <a:pt x="913" y="486"/>
                      <a:pt x="913" y="485"/>
                      <a:pt x="913" y="485"/>
                    </a:cubicBezTo>
                    <a:cubicBezTo>
                      <a:pt x="913" y="484"/>
                      <a:pt x="913" y="483"/>
                      <a:pt x="914" y="481"/>
                    </a:cubicBezTo>
                    <a:cubicBezTo>
                      <a:pt x="914" y="480"/>
                      <a:pt x="914" y="479"/>
                      <a:pt x="914" y="479"/>
                    </a:cubicBezTo>
                    <a:cubicBezTo>
                      <a:pt x="914" y="479"/>
                      <a:pt x="912" y="479"/>
                      <a:pt x="911" y="480"/>
                    </a:cubicBezTo>
                    <a:cubicBezTo>
                      <a:pt x="910" y="481"/>
                      <a:pt x="909" y="483"/>
                      <a:pt x="909" y="483"/>
                    </a:cubicBezTo>
                    <a:cubicBezTo>
                      <a:pt x="909" y="484"/>
                      <a:pt x="908" y="485"/>
                      <a:pt x="908" y="486"/>
                    </a:cubicBezTo>
                    <a:cubicBezTo>
                      <a:pt x="907" y="486"/>
                      <a:pt x="907" y="487"/>
                      <a:pt x="906" y="487"/>
                    </a:cubicBezTo>
                    <a:cubicBezTo>
                      <a:pt x="905" y="488"/>
                      <a:pt x="903" y="489"/>
                      <a:pt x="903" y="489"/>
                    </a:cubicBezTo>
                    <a:cubicBezTo>
                      <a:pt x="903" y="490"/>
                      <a:pt x="903" y="490"/>
                      <a:pt x="903" y="490"/>
                    </a:cubicBezTo>
                    <a:cubicBezTo>
                      <a:pt x="903" y="491"/>
                      <a:pt x="903" y="492"/>
                      <a:pt x="903" y="492"/>
                    </a:cubicBezTo>
                    <a:cubicBezTo>
                      <a:pt x="903" y="493"/>
                      <a:pt x="903" y="494"/>
                      <a:pt x="902" y="494"/>
                    </a:cubicBezTo>
                    <a:cubicBezTo>
                      <a:pt x="901" y="494"/>
                      <a:pt x="901" y="494"/>
                      <a:pt x="901" y="494"/>
                    </a:cubicBezTo>
                    <a:cubicBezTo>
                      <a:pt x="901" y="495"/>
                      <a:pt x="900" y="495"/>
                      <a:pt x="900" y="495"/>
                    </a:cubicBezTo>
                    <a:cubicBezTo>
                      <a:pt x="899" y="495"/>
                      <a:pt x="899" y="495"/>
                      <a:pt x="898" y="495"/>
                    </a:cubicBezTo>
                    <a:cubicBezTo>
                      <a:pt x="896" y="496"/>
                      <a:pt x="894" y="496"/>
                      <a:pt x="892" y="496"/>
                    </a:cubicBezTo>
                    <a:cubicBezTo>
                      <a:pt x="887" y="496"/>
                      <a:pt x="881" y="495"/>
                      <a:pt x="878" y="493"/>
                    </a:cubicBezTo>
                    <a:cubicBezTo>
                      <a:pt x="877" y="493"/>
                      <a:pt x="876" y="492"/>
                      <a:pt x="876" y="491"/>
                    </a:cubicBezTo>
                    <a:cubicBezTo>
                      <a:pt x="876" y="491"/>
                      <a:pt x="876" y="490"/>
                      <a:pt x="875" y="490"/>
                    </a:cubicBezTo>
                    <a:cubicBezTo>
                      <a:pt x="875" y="489"/>
                      <a:pt x="874" y="489"/>
                      <a:pt x="873" y="488"/>
                    </a:cubicBezTo>
                    <a:cubicBezTo>
                      <a:pt x="871" y="487"/>
                      <a:pt x="868" y="486"/>
                      <a:pt x="866" y="485"/>
                    </a:cubicBezTo>
                    <a:cubicBezTo>
                      <a:pt x="865" y="484"/>
                      <a:pt x="864" y="483"/>
                      <a:pt x="864" y="481"/>
                    </a:cubicBezTo>
                    <a:cubicBezTo>
                      <a:pt x="864" y="480"/>
                      <a:pt x="863" y="478"/>
                      <a:pt x="862" y="477"/>
                    </a:cubicBezTo>
                    <a:cubicBezTo>
                      <a:pt x="862" y="476"/>
                      <a:pt x="861" y="475"/>
                      <a:pt x="861" y="473"/>
                    </a:cubicBezTo>
                    <a:cubicBezTo>
                      <a:pt x="861" y="472"/>
                      <a:pt x="861" y="470"/>
                      <a:pt x="863" y="469"/>
                    </a:cubicBezTo>
                    <a:cubicBezTo>
                      <a:pt x="864" y="467"/>
                      <a:pt x="864" y="466"/>
                      <a:pt x="864" y="466"/>
                    </a:cubicBezTo>
                    <a:cubicBezTo>
                      <a:pt x="864" y="465"/>
                      <a:pt x="864" y="465"/>
                      <a:pt x="864" y="465"/>
                    </a:cubicBezTo>
                    <a:cubicBezTo>
                      <a:pt x="864" y="465"/>
                      <a:pt x="863" y="465"/>
                      <a:pt x="863" y="465"/>
                    </a:cubicBezTo>
                    <a:cubicBezTo>
                      <a:pt x="862" y="465"/>
                      <a:pt x="860" y="465"/>
                      <a:pt x="859" y="466"/>
                    </a:cubicBezTo>
                    <a:cubicBezTo>
                      <a:pt x="858" y="467"/>
                      <a:pt x="857" y="468"/>
                      <a:pt x="856" y="468"/>
                    </a:cubicBezTo>
                    <a:cubicBezTo>
                      <a:pt x="855" y="468"/>
                      <a:pt x="854" y="468"/>
                      <a:pt x="854" y="467"/>
                    </a:cubicBezTo>
                    <a:cubicBezTo>
                      <a:pt x="853" y="466"/>
                      <a:pt x="853" y="466"/>
                      <a:pt x="853" y="465"/>
                    </a:cubicBezTo>
                    <a:cubicBezTo>
                      <a:pt x="853" y="463"/>
                      <a:pt x="854" y="461"/>
                      <a:pt x="857" y="460"/>
                    </a:cubicBezTo>
                    <a:cubicBezTo>
                      <a:pt x="861" y="459"/>
                      <a:pt x="866" y="457"/>
                      <a:pt x="868" y="455"/>
                    </a:cubicBezTo>
                    <a:cubicBezTo>
                      <a:pt x="869" y="454"/>
                      <a:pt x="869" y="453"/>
                      <a:pt x="869" y="452"/>
                    </a:cubicBezTo>
                    <a:cubicBezTo>
                      <a:pt x="869" y="450"/>
                      <a:pt x="869" y="449"/>
                      <a:pt x="868" y="447"/>
                    </a:cubicBezTo>
                    <a:cubicBezTo>
                      <a:pt x="867" y="446"/>
                      <a:pt x="866" y="445"/>
                      <a:pt x="865" y="445"/>
                    </a:cubicBezTo>
                    <a:cubicBezTo>
                      <a:pt x="863" y="444"/>
                      <a:pt x="861" y="444"/>
                      <a:pt x="859" y="444"/>
                    </a:cubicBezTo>
                    <a:cubicBezTo>
                      <a:pt x="847" y="444"/>
                      <a:pt x="826" y="452"/>
                      <a:pt x="820" y="455"/>
                    </a:cubicBezTo>
                    <a:cubicBezTo>
                      <a:pt x="817" y="457"/>
                      <a:pt x="814" y="461"/>
                      <a:pt x="810" y="464"/>
                    </a:cubicBezTo>
                    <a:cubicBezTo>
                      <a:pt x="807" y="468"/>
                      <a:pt x="803" y="471"/>
                      <a:pt x="801" y="474"/>
                    </a:cubicBezTo>
                    <a:cubicBezTo>
                      <a:pt x="799" y="475"/>
                      <a:pt x="797" y="477"/>
                      <a:pt x="795" y="477"/>
                    </a:cubicBezTo>
                    <a:cubicBezTo>
                      <a:pt x="795" y="477"/>
                      <a:pt x="794" y="477"/>
                      <a:pt x="794" y="476"/>
                    </a:cubicBezTo>
                    <a:cubicBezTo>
                      <a:pt x="794" y="476"/>
                      <a:pt x="793" y="476"/>
                      <a:pt x="793" y="475"/>
                    </a:cubicBezTo>
                    <a:cubicBezTo>
                      <a:pt x="793" y="475"/>
                      <a:pt x="793" y="474"/>
                      <a:pt x="794" y="474"/>
                    </a:cubicBezTo>
                    <a:cubicBezTo>
                      <a:pt x="794" y="473"/>
                      <a:pt x="794" y="473"/>
                      <a:pt x="794" y="473"/>
                    </a:cubicBezTo>
                    <a:cubicBezTo>
                      <a:pt x="795" y="472"/>
                      <a:pt x="796" y="471"/>
                      <a:pt x="797" y="471"/>
                    </a:cubicBezTo>
                    <a:cubicBezTo>
                      <a:pt x="798" y="469"/>
                      <a:pt x="801" y="467"/>
                      <a:pt x="802" y="466"/>
                    </a:cubicBezTo>
                    <a:cubicBezTo>
                      <a:pt x="803" y="465"/>
                      <a:pt x="804" y="464"/>
                      <a:pt x="805" y="463"/>
                    </a:cubicBezTo>
                    <a:cubicBezTo>
                      <a:pt x="805" y="462"/>
                      <a:pt x="805" y="461"/>
                      <a:pt x="805" y="460"/>
                    </a:cubicBezTo>
                    <a:cubicBezTo>
                      <a:pt x="805" y="460"/>
                      <a:pt x="805" y="460"/>
                      <a:pt x="805" y="459"/>
                    </a:cubicBezTo>
                    <a:cubicBezTo>
                      <a:pt x="805" y="458"/>
                      <a:pt x="805" y="458"/>
                      <a:pt x="805" y="458"/>
                    </a:cubicBezTo>
                    <a:cubicBezTo>
                      <a:pt x="805" y="458"/>
                      <a:pt x="806" y="458"/>
                      <a:pt x="806" y="458"/>
                    </a:cubicBezTo>
                    <a:cubicBezTo>
                      <a:pt x="807" y="457"/>
                      <a:pt x="807" y="457"/>
                      <a:pt x="807" y="457"/>
                    </a:cubicBezTo>
                    <a:cubicBezTo>
                      <a:pt x="807" y="457"/>
                      <a:pt x="808" y="457"/>
                      <a:pt x="808" y="458"/>
                    </a:cubicBezTo>
                    <a:cubicBezTo>
                      <a:pt x="808" y="458"/>
                      <a:pt x="808" y="458"/>
                      <a:pt x="808" y="458"/>
                    </a:cubicBezTo>
                    <a:cubicBezTo>
                      <a:pt x="808" y="458"/>
                      <a:pt x="809" y="457"/>
                      <a:pt x="810" y="456"/>
                    </a:cubicBezTo>
                    <a:cubicBezTo>
                      <a:pt x="812" y="455"/>
                      <a:pt x="813" y="454"/>
                      <a:pt x="814" y="452"/>
                    </a:cubicBezTo>
                    <a:cubicBezTo>
                      <a:pt x="817" y="449"/>
                      <a:pt x="820" y="445"/>
                      <a:pt x="823" y="443"/>
                    </a:cubicBezTo>
                    <a:cubicBezTo>
                      <a:pt x="826" y="441"/>
                      <a:pt x="828" y="441"/>
                      <a:pt x="830" y="441"/>
                    </a:cubicBezTo>
                    <a:cubicBezTo>
                      <a:pt x="831" y="441"/>
                      <a:pt x="832" y="441"/>
                      <a:pt x="832" y="441"/>
                    </a:cubicBezTo>
                    <a:cubicBezTo>
                      <a:pt x="833" y="441"/>
                      <a:pt x="834" y="441"/>
                      <a:pt x="834" y="441"/>
                    </a:cubicBezTo>
                    <a:cubicBezTo>
                      <a:pt x="834" y="441"/>
                      <a:pt x="834" y="441"/>
                      <a:pt x="834" y="440"/>
                    </a:cubicBezTo>
                    <a:cubicBezTo>
                      <a:pt x="835" y="438"/>
                      <a:pt x="836" y="437"/>
                      <a:pt x="837" y="435"/>
                    </a:cubicBezTo>
                    <a:cubicBezTo>
                      <a:pt x="838" y="434"/>
                      <a:pt x="840" y="432"/>
                      <a:pt x="843" y="430"/>
                    </a:cubicBezTo>
                    <a:cubicBezTo>
                      <a:pt x="844" y="429"/>
                      <a:pt x="844" y="429"/>
                      <a:pt x="846" y="428"/>
                    </a:cubicBezTo>
                    <a:cubicBezTo>
                      <a:pt x="847" y="428"/>
                      <a:pt x="848" y="428"/>
                      <a:pt x="850" y="427"/>
                    </a:cubicBezTo>
                    <a:cubicBezTo>
                      <a:pt x="854" y="427"/>
                      <a:pt x="858" y="427"/>
                      <a:pt x="864" y="426"/>
                    </a:cubicBezTo>
                    <a:cubicBezTo>
                      <a:pt x="874" y="426"/>
                      <a:pt x="886" y="426"/>
                      <a:pt x="896" y="426"/>
                    </a:cubicBezTo>
                    <a:cubicBezTo>
                      <a:pt x="905" y="426"/>
                      <a:pt x="912" y="426"/>
                      <a:pt x="914" y="426"/>
                    </a:cubicBezTo>
                    <a:cubicBezTo>
                      <a:pt x="914" y="426"/>
                      <a:pt x="914" y="426"/>
                      <a:pt x="914" y="426"/>
                    </a:cubicBezTo>
                    <a:cubicBezTo>
                      <a:pt x="917" y="426"/>
                      <a:pt x="921" y="424"/>
                      <a:pt x="925" y="422"/>
                    </a:cubicBezTo>
                    <a:cubicBezTo>
                      <a:pt x="928" y="419"/>
                      <a:pt x="932" y="416"/>
                      <a:pt x="933" y="414"/>
                    </a:cubicBezTo>
                    <a:cubicBezTo>
                      <a:pt x="935" y="412"/>
                      <a:pt x="936" y="410"/>
                      <a:pt x="938" y="410"/>
                    </a:cubicBezTo>
                    <a:cubicBezTo>
                      <a:pt x="940" y="409"/>
                      <a:pt x="942" y="409"/>
                      <a:pt x="945" y="409"/>
                    </a:cubicBezTo>
                    <a:cubicBezTo>
                      <a:pt x="946" y="409"/>
                      <a:pt x="948" y="409"/>
                      <a:pt x="950" y="409"/>
                    </a:cubicBezTo>
                    <a:cubicBezTo>
                      <a:pt x="951" y="409"/>
                      <a:pt x="951" y="409"/>
                      <a:pt x="951" y="409"/>
                    </a:cubicBezTo>
                    <a:cubicBezTo>
                      <a:pt x="954" y="409"/>
                      <a:pt x="956" y="407"/>
                      <a:pt x="959" y="405"/>
                    </a:cubicBezTo>
                    <a:cubicBezTo>
                      <a:pt x="961" y="403"/>
                      <a:pt x="963" y="401"/>
                      <a:pt x="965" y="400"/>
                    </a:cubicBezTo>
                    <a:cubicBezTo>
                      <a:pt x="966" y="399"/>
                      <a:pt x="966" y="399"/>
                      <a:pt x="967" y="398"/>
                    </a:cubicBezTo>
                    <a:cubicBezTo>
                      <a:pt x="967" y="398"/>
                      <a:pt x="967" y="398"/>
                      <a:pt x="967" y="398"/>
                    </a:cubicBezTo>
                    <a:cubicBezTo>
                      <a:pt x="967" y="398"/>
                      <a:pt x="967" y="398"/>
                      <a:pt x="967" y="398"/>
                    </a:cubicBezTo>
                    <a:cubicBezTo>
                      <a:pt x="966" y="397"/>
                      <a:pt x="966" y="397"/>
                      <a:pt x="966" y="397"/>
                    </a:cubicBezTo>
                    <a:cubicBezTo>
                      <a:pt x="966" y="397"/>
                      <a:pt x="965" y="397"/>
                      <a:pt x="964" y="397"/>
                    </a:cubicBezTo>
                    <a:cubicBezTo>
                      <a:pt x="962" y="396"/>
                      <a:pt x="960" y="395"/>
                      <a:pt x="959" y="394"/>
                    </a:cubicBezTo>
                    <a:cubicBezTo>
                      <a:pt x="959" y="394"/>
                      <a:pt x="959" y="394"/>
                      <a:pt x="959" y="393"/>
                    </a:cubicBezTo>
                    <a:cubicBezTo>
                      <a:pt x="959" y="392"/>
                      <a:pt x="959" y="392"/>
                      <a:pt x="960" y="392"/>
                    </a:cubicBezTo>
                    <a:cubicBezTo>
                      <a:pt x="960" y="391"/>
                      <a:pt x="961" y="391"/>
                      <a:pt x="961" y="391"/>
                    </a:cubicBezTo>
                    <a:cubicBezTo>
                      <a:pt x="963" y="391"/>
                      <a:pt x="964" y="391"/>
                      <a:pt x="965" y="390"/>
                    </a:cubicBezTo>
                    <a:cubicBezTo>
                      <a:pt x="966" y="389"/>
                      <a:pt x="966" y="387"/>
                      <a:pt x="967" y="385"/>
                    </a:cubicBezTo>
                    <a:cubicBezTo>
                      <a:pt x="967" y="384"/>
                      <a:pt x="967" y="384"/>
                      <a:pt x="967" y="384"/>
                    </a:cubicBezTo>
                    <a:cubicBezTo>
                      <a:pt x="967" y="383"/>
                      <a:pt x="967" y="383"/>
                      <a:pt x="967" y="383"/>
                    </a:cubicBezTo>
                    <a:cubicBezTo>
                      <a:pt x="967" y="383"/>
                      <a:pt x="967" y="383"/>
                      <a:pt x="966" y="382"/>
                    </a:cubicBezTo>
                    <a:cubicBezTo>
                      <a:pt x="965" y="381"/>
                      <a:pt x="963" y="380"/>
                      <a:pt x="961" y="377"/>
                    </a:cubicBezTo>
                    <a:cubicBezTo>
                      <a:pt x="960" y="376"/>
                      <a:pt x="959" y="375"/>
                      <a:pt x="958" y="375"/>
                    </a:cubicBezTo>
                    <a:cubicBezTo>
                      <a:pt x="958" y="375"/>
                      <a:pt x="957" y="376"/>
                      <a:pt x="955" y="377"/>
                    </a:cubicBezTo>
                    <a:cubicBezTo>
                      <a:pt x="954" y="378"/>
                      <a:pt x="952" y="379"/>
                      <a:pt x="950" y="379"/>
                    </a:cubicBezTo>
                    <a:cubicBezTo>
                      <a:pt x="950" y="379"/>
                      <a:pt x="950" y="379"/>
                      <a:pt x="950" y="379"/>
                    </a:cubicBezTo>
                    <a:cubicBezTo>
                      <a:pt x="950" y="379"/>
                      <a:pt x="950" y="379"/>
                      <a:pt x="950" y="379"/>
                    </a:cubicBezTo>
                    <a:cubicBezTo>
                      <a:pt x="949" y="379"/>
                      <a:pt x="949" y="379"/>
                      <a:pt x="948" y="379"/>
                    </a:cubicBezTo>
                    <a:cubicBezTo>
                      <a:pt x="948" y="378"/>
                      <a:pt x="947" y="378"/>
                      <a:pt x="947" y="377"/>
                    </a:cubicBezTo>
                    <a:cubicBezTo>
                      <a:pt x="947" y="376"/>
                      <a:pt x="948" y="375"/>
                      <a:pt x="949" y="374"/>
                    </a:cubicBezTo>
                    <a:cubicBezTo>
                      <a:pt x="949" y="373"/>
                      <a:pt x="949" y="372"/>
                      <a:pt x="949" y="371"/>
                    </a:cubicBezTo>
                    <a:cubicBezTo>
                      <a:pt x="949" y="371"/>
                      <a:pt x="949" y="371"/>
                      <a:pt x="949" y="370"/>
                    </a:cubicBezTo>
                    <a:cubicBezTo>
                      <a:pt x="948" y="370"/>
                      <a:pt x="946" y="369"/>
                      <a:pt x="945" y="369"/>
                    </a:cubicBezTo>
                    <a:cubicBezTo>
                      <a:pt x="941" y="369"/>
                      <a:pt x="936" y="371"/>
                      <a:pt x="932" y="374"/>
                    </a:cubicBezTo>
                    <a:cubicBezTo>
                      <a:pt x="930" y="377"/>
                      <a:pt x="928" y="377"/>
                      <a:pt x="927" y="377"/>
                    </a:cubicBezTo>
                    <a:cubicBezTo>
                      <a:pt x="926" y="377"/>
                      <a:pt x="926" y="377"/>
                      <a:pt x="925" y="377"/>
                    </a:cubicBezTo>
                    <a:cubicBezTo>
                      <a:pt x="925" y="377"/>
                      <a:pt x="925" y="377"/>
                      <a:pt x="924" y="377"/>
                    </a:cubicBezTo>
                    <a:cubicBezTo>
                      <a:pt x="924" y="378"/>
                      <a:pt x="923" y="378"/>
                      <a:pt x="922" y="379"/>
                    </a:cubicBezTo>
                    <a:cubicBezTo>
                      <a:pt x="920" y="380"/>
                      <a:pt x="919" y="381"/>
                      <a:pt x="918" y="381"/>
                    </a:cubicBezTo>
                    <a:cubicBezTo>
                      <a:pt x="917" y="381"/>
                      <a:pt x="916" y="381"/>
                      <a:pt x="916" y="380"/>
                    </a:cubicBezTo>
                    <a:cubicBezTo>
                      <a:pt x="916" y="379"/>
                      <a:pt x="916" y="379"/>
                      <a:pt x="916" y="378"/>
                    </a:cubicBezTo>
                    <a:cubicBezTo>
                      <a:pt x="916" y="376"/>
                      <a:pt x="916" y="374"/>
                      <a:pt x="918" y="373"/>
                    </a:cubicBezTo>
                    <a:cubicBezTo>
                      <a:pt x="919" y="372"/>
                      <a:pt x="920" y="372"/>
                      <a:pt x="921" y="372"/>
                    </a:cubicBezTo>
                    <a:cubicBezTo>
                      <a:pt x="922" y="372"/>
                      <a:pt x="922" y="372"/>
                      <a:pt x="923" y="372"/>
                    </a:cubicBezTo>
                    <a:cubicBezTo>
                      <a:pt x="923" y="371"/>
                      <a:pt x="923" y="371"/>
                      <a:pt x="924" y="370"/>
                    </a:cubicBezTo>
                    <a:cubicBezTo>
                      <a:pt x="925" y="370"/>
                      <a:pt x="925" y="369"/>
                      <a:pt x="926" y="369"/>
                    </a:cubicBezTo>
                    <a:cubicBezTo>
                      <a:pt x="927" y="369"/>
                      <a:pt x="928" y="369"/>
                      <a:pt x="929" y="369"/>
                    </a:cubicBezTo>
                    <a:cubicBezTo>
                      <a:pt x="930" y="368"/>
                      <a:pt x="932" y="368"/>
                      <a:pt x="934" y="367"/>
                    </a:cubicBezTo>
                    <a:cubicBezTo>
                      <a:pt x="939" y="364"/>
                      <a:pt x="943" y="364"/>
                      <a:pt x="945" y="363"/>
                    </a:cubicBezTo>
                    <a:cubicBezTo>
                      <a:pt x="946" y="363"/>
                      <a:pt x="946" y="363"/>
                      <a:pt x="947" y="362"/>
                    </a:cubicBezTo>
                    <a:cubicBezTo>
                      <a:pt x="947" y="361"/>
                      <a:pt x="947" y="361"/>
                      <a:pt x="947" y="361"/>
                    </a:cubicBezTo>
                    <a:cubicBezTo>
                      <a:pt x="947" y="361"/>
                      <a:pt x="946" y="360"/>
                      <a:pt x="945" y="359"/>
                    </a:cubicBezTo>
                    <a:cubicBezTo>
                      <a:pt x="944" y="359"/>
                      <a:pt x="943" y="358"/>
                      <a:pt x="941" y="358"/>
                    </a:cubicBezTo>
                    <a:cubicBezTo>
                      <a:pt x="941" y="358"/>
                      <a:pt x="940" y="358"/>
                      <a:pt x="939" y="358"/>
                    </a:cubicBezTo>
                    <a:cubicBezTo>
                      <a:pt x="939" y="358"/>
                      <a:pt x="939" y="358"/>
                      <a:pt x="938" y="358"/>
                    </a:cubicBezTo>
                    <a:cubicBezTo>
                      <a:pt x="936" y="358"/>
                      <a:pt x="935" y="358"/>
                      <a:pt x="933" y="357"/>
                    </a:cubicBezTo>
                    <a:cubicBezTo>
                      <a:pt x="932" y="355"/>
                      <a:pt x="931" y="354"/>
                      <a:pt x="930" y="354"/>
                    </a:cubicBezTo>
                    <a:cubicBezTo>
                      <a:pt x="929" y="353"/>
                      <a:pt x="928" y="353"/>
                      <a:pt x="928" y="353"/>
                    </a:cubicBezTo>
                    <a:cubicBezTo>
                      <a:pt x="927" y="353"/>
                      <a:pt x="927" y="353"/>
                      <a:pt x="927" y="353"/>
                    </a:cubicBezTo>
                    <a:cubicBezTo>
                      <a:pt x="926" y="354"/>
                      <a:pt x="926" y="354"/>
                      <a:pt x="925" y="354"/>
                    </a:cubicBezTo>
                    <a:cubicBezTo>
                      <a:pt x="924" y="354"/>
                      <a:pt x="923" y="353"/>
                      <a:pt x="923" y="353"/>
                    </a:cubicBezTo>
                    <a:cubicBezTo>
                      <a:pt x="922" y="352"/>
                      <a:pt x="922" y="352"/>
                      <a:pt x="922" y="352"/>
                    </a:cubicBezTo>
                    <a:cubicBezTo>
                      <a:pt x="921" y="351"/>
                      <a:pt x="921" y="351"/>
                      <a:pt x="921" y="351"/>
                    </a:cubicBezTo>
                    <a:cubicBezTo>
                      <a:pt x="921" y="351"/>
                      <a:pt x="921" y="352"/>
                      <a:pt x="920" y="352"/>
                    </a:cubicBezTo>
                    <a:cubicBezTo>
                      <a:pt x="919" y="353"/>
                      <a:pt x="918" y="353"/>
                      <a:pt x="917" y="353"/>
                    </a:cubicBezTo>
                    <a:cubicBezTo>
                      <a:pt x="916" y="353"/>
                      <a:pt x="914" y="352"/>
                      <a:pt x="913" y="351"/>
                    </a:cubicBezTo>
                    <a:cubicBezTo>
                      <a:pt x="912" y="349"/>
                      <a:pt x="911" y="348"/>
                      <a:pt x="911" y="346"/>
                    </a:cubicBezTo>
                    <a:cubicBezTo>
                      <a:pt x="910" y="344"/>
                      <a:pt x="907" y="341"/>
                      <a:pt x="903" y="338"/>
                    </a:cubicBezTo>
                    <a:cubicBezTo>
                      <a:pt x="900" y="335"/>
                      <a:pt x="896" y="333"/>
                      <a:pt x="892" y="332"/>
                    </a:cubicBezTo>
                    <a:cubicBezTo>
                      <a:pt x="891" y="332"/>
                      <a:pt x="890" y="331"/>
                      <a:pt x="890" y="331"/>
                    </a:cubicBezTo>
                    <a:cubicBezTo>
                      <a:pt x="889" y="330"/>
                      <a:pt x="888" y="329"/>
                      <a:pt x="888" y="329"/>
                    </a:cubicBezTo>
                    <a:cubicBezTo>
                      <a:pt x="888" y="328"/>
                      <a:pt x="889" y="327"/>
                      <a:pt x="889" y="327"/>
                    </a:cubicBezTo>
                    <a:cubicBezTo>
                      <a:pt x="890" y="326"/>
                      <a:pt x="891" y="326"/>
                      <a:pt x="891" y="326"/>
                    </a:cubicBezTo>
                    <a:cubicBezTo>
                      <a:pt x="892" y="326"/>
                      <a:pt x="894" y="327"/>
                      <a:pt x="895" y="327"/>
                    </a:cubicBezTo>
                    <a:cubicBezTo>
                      <a:pt x="895" y="328"/>
                      <a:pt x="896" y="328"/>
                      <a:pt x="896" y="328"/>
                    </a:cubicBezTo>
                    <a:cubicBezTo>
                      <a:pt x="897" y="328"/>
                      <a:pt x="898" y="327"/>
                      <a:pt x="899" y="326"/>
                    </a:cubicBezTo>
                    <a:cubicBezTo>
                      <a:pt x="901" y="325"/>
                      <a:pt x="902" y="324"/>
                      <a:pt x="902" y="323"/>
                    </a:cubicBezTo>
                    <a:cubicBezTo>
                      <a:pt x="902" y="322"/>
                      <a:pt x="902" y="322"/>
                      <a:pt x="902" y="322"/>
                    </a:cubicBezTo>
                    <a:cubicBezTo>
                      <a:pt x="902" y="322"/>
                      <a:pt x="902" y="321"/>
                      <a:pt x="901" y="320"/>
                    </a:cubicBezTo>
                    <a:cubicBezTo>
                      <a:pt x="900" y="320"/>
                      <a:pt x="899" y="319"/>
                      <a:pt x="898" y="319"/>
                    </a:cubicBezTo>
                    <a:cubicBezTo>
                      <a:pt x="897" y="319"/>
                      <a:pt x="897" y="318"/>
                      <a:pt x="896" y="317"/>
                    </a:cubicBezTo>
                    <a:cubicBezTo>
                      <a:pt x="896" y="317"/>
                      <a:pt x="896" y="316"/>
                      <a:pt x="896" y="315"/>
                    </a:cubicBezTo>
                    <a:cubicBezTo>
                      <a:pt x="896" y="314"/>
                      <a:pt x="896" y="313"/>
                      <a:pt x="896" y="312"/>
                    </a:cubicBezTo>
                    <a:cubicBezTo>
                      <a:pt x="896" y="312"/>
                      <a:pt x="896" y="312"/>
                      <a:pt x="896" y="312"/>
                    </a:cubicBezTo>
                    <a:cubicBezTo>
                      <a:pt x="896" y="312"/>
                      <a:pt x="896" y="311"/>
                      <a:pt x="896" y="311"/>
                    </a:cubicBezTo>
                    <a:cubicBezTo>
                      <a:pt x="895" y="311"/>
                      <a:pt x="895" y="310"/>
                      <a:pt x="894" y="310"/>
                    </a:cubicBezTo>
                    <a:cubicBezTo>
                      <a:pt x="893" y="309"/>
                      <a:pt x="891" y="308"/>
                      <a:pt x="890" y="306"/>
                    </a:cubicBezTo>
                    <a:cubicBezTo>
                      <a:pt x="890" y="306"/>
                      <a:pt x="889" y="305"/>
                      <a:pt x="889" y="304"/>
                    </a:cubicBezTo>
                    <a:cubicBezTo>
                      <a:pt x="889" y="303"/>
                      <a:pt x="888" y="303"/>
                      <a:pt x="888" y="302"/>
                    </a:cubicBezTo>
                    <a:cubicBezTo>
                      <a:pt x="887" y="301"/>
                      <a:pt x="886" y="301"/>
                      <a:pt x="885" y="300"/>
                    </a:cubicBezTo>
                    <a:cubicBezTo>
                      <a:pt x="885" y="299"/>
                      <a:pt x="884" y="298"/>
                      <a:pt x="884" y="298"/>
                    </a:cubicBezTo>
                    <a:cubicBezTo>
                      <a:pt x="885" y="297"/>
                      <a:pt x="885" y="297"/>
                      <a:pt x="885" y="297"/>
                    </a:cubicBezTo>
                    <a:cubicBezTo>
                      <a:pt x="885" y="297"/>
                      <a:pt x="885" y="297"/>
                      <a:pt x="885" y="297"/>
                    </a:cubicBezTo>
                    <a:cubicBezTo>
                      <a:pt x="885" y="297"/>
                      <a:pt x="884" y="296"/>
                      <a:pt x="884" y="296"/>
                    </a:cubicBezTo>
                    <a:cubicBezTo>
                      <a:pt x="884" y="295"/>
                      <a:pt x="883" y="295"/>
                      <a:pt x="883" y="294"/>
                    </a:cubicBezTo>
                    <a:cubicBezTo>
                      <a:pt x="882" y="292"/>
                      <a:pt x="880" y="291"/>
                      <a:pt x="880" y="289"/>
                    </a:cubicBezTo>
                    <a:cubicBezTo>
                      <a:pt x="880" y="289"/>
                      <a:pt x="880" y="288"/>
                      <a:pt x="880" y="287"/>
                    </a:cubicBezTo>
                    <a:cubicBezTo>
                      <a:pt x="879" y="287"/>
                      <a:pt x="879" y="286"/>
                      <a:pt x="878" y="285"/>
                    </a:cubicBezTo>
                    <a:cubicBezTo>
                      <a:pt x="877" y="283"/>
                      <a:pt x="875" y="282"/>
                      <a:pt x="874" y="280"/>
                    </a:cubicBezTo>
                    <a:cubicBezTo>
                      <a:pt x="873" y="279"/>
                      <a:pt x="873" y="278"/>
                      <a:pt x="873" y="276"/>
                    </a:cubicBezTo>
                    <a:cubicBezTo>
                      <a:pt x="872" y="275"/>
                      <a:pt x="872" y="274"/>
                      <a:pt x="870" y="272"/>
                    </a:cubicBezTo>
                    <a:cubicBezTo>
                      <a:pt x="869" y="271"/>
                      <a:pt x="868" y="269"/>
                      <a:pt x="867" y="266"/>
                    </a:cubicBezTo>
                    <a:cubicBezTo>
                      <a:pt x="866" y="265"/>
                      <a:pt x="866" y="265"/>
                      <a:pt x="866" y="265"/>
                    </a:cubicBezTo>
                    <a:cubicBezTo>
                      <a:pt x="866" y="265"/>
                      <a:pt x="866" y="265"/>
                      <a:pt x="866" y="265"/>
                    </a:cubicBezTo>
                    <a:cubicBezTo>
                      <a:pt x="866" y="265"/>
                      <a:pt x="866" y="265"/>
                      <a:pt x="866" y="265"/>
                    </a:cubicBezTo>
                    <a:cubicBezTo>
                      <a:pt x="866" y="265"/>
                      <a:pt x="865" y="265"/>
                      <a:pt x="865" y="266"/>
                    </a:cubicBezTo>
                    <a:cubicBezTo>
                      <a:pt x="865" y="267"/>
                      <a:pt x="864" y="268"/>
                      <a:pt x="864" y="270"/>
                    </a:cubicBezTo>
                    <a:cubicBezTo>
                      <a:pt x="863" y="275"/>
                      <a:pt x="859" y="276"/>
                      <a:pt x="858" y="277"/>
                    </a:cubicBezTo>
                    <a:cubicBezTo>
                      <a:pt x="858" y="277"/>
                      <a:pt x="858" y="277"/>
                      <a:pt x="858" y="277"/>
                    </a:cubicBezTo>
                    <a:cubicBezTo>
                      <a:pt x="858" y="277"/>
                      <a:pt x="858" y="277"/>
                      <a:pt x="858" y="277"/>
                    </a:cubicBezTo>
                    <a:cubicBezTo>
                      <a:pt x="859" y="278"/>
                      <a:pt x="860" y="280"/>
                      <a:pt x="860" y="281"/>
                    </a:cubicBezTo>
                    <a:cubicBezTo>
                      <a:pt x="860" y="282"/>
                      <a:pt x="859" y="283"/>
                      <a:pt x="859" y="283"/>
                    </a:cubicBezTo>
                    <a:cubicBezTo>
                      <a:pt x="858" y="284"/>
                      <a:pt x="857" y="284"/>
                      <a:pt x="857" y="285"/>
                    </a:cubicBezTo>
                    <a:cubicBezTo>
                      <a:pt x="856" y="285"/>
                      <a:pt x="856" y="286"/>
                      <a:pt x="856" y="287"/>
                    </a:cubicBezTo>
                    <a:cubicBezTo>
                      <a:pt x="856" y="287"/>
                      <a:pt x="856" y="288"/>
                      <a:pt x="857" y="289"/>
                    </a:cubicBezTo>
                    <a:cubicBezTo>
                      <a:pt x="857" y="290"/>
                      <a:pt x="856" y="290"/>
                      <a:pt x="856" y="291"/>
                    </a:cubicBezTo>
                    <a:cubicBezTo>
                      <a:pt x="855" y="291"/>
                      <a:pt x="855" y="292"/>
                      <a:pt x="854" y="292"/>
                    </a:cubicBezTo>
                    <a:cubicBezTo>
                      <a:pt x="853" y="292"/>
                      <a:pt x="853" y="292"/>
                      <a:pt x="853" y="292"/>
                    </a:cubicBezTo>
                    <a:cubicBezTo>
                      <a:pt x="853" y="292"/>
                      <a:pt x="853" y="292"/>
                      <a:pt x="852" y="293"/>
                    </a:cubicBezTo>
                    <a:cubicBezTo>
                      <a:pt x="852" y="294"/>
                      <a:pt x="852" y="295"/>
                      <a:pt x="852" y="296"/>
                    </a:cubicBezTo>
                    <a:cubicBezTo>
                      <a:pt x="851" y="296"/>
                      <a:pt x="851" y="296"/>
                      <a:pt x="851" y="296"/>
                    </a:cubicBezTo>
                    <a:cubicBezTo>
                      <a:pt x="851" y="297"/>
                      <a:pt x="851" y="297"/>
                      <a:pt x="851" y="297"/>
                    </a:cubicBezTo>
                    <a:cubicBezTo>
                      <a:pt x="850" y="297"/>
                      <a:pt x="850" y="296"/>
                      <a:pt x="849" y="296"/>
                    </a:cubicBezTo>
                    <a:cubicBezTo>
                      <a:pt x="849" y="295"/>
                      <a:pt x="849" y="295"/>
                      <a:pt x="849" y="295"/>
                    </a:cubicBezTo>
                    <a:cubicBezTo>
                      <a:pt x="848" y="294"/>
                      <a:pt x="847" y="294"/>
                      <a:pt x="846" y="294"/>
                    </a:cubicBezTo>
                    <a:cubicBezTo>
                      <a:pt x="845" y="294"/>
                      <a:pt x="844" y="294"/>
                      <a:pt x="844" y="296"/>
                    </a:cubicBezTo>
                    <a:cubicBezTo>
                      <a:pt x="844" y="297"/>
                      <a:pt x="843" y="298"/>
                      <a:pt x="842" y="299"/>
                    </a:cubicBezTo>
                    <a:cubicBezTo>
                      <a:pt x="842" y="300"/>
                      <a:pt x="841" y="301"/>
                      <a:pt x="839" y="301"/>
                    </a:cubicBezTo>
                    <a:cubicBezTo>
                      <a:pt x="837" y="303"/>
                      <a:pt x="834" y="303"/>
                      <a:pt x="832" y="303"/>
                    </a:cubicBezTo>
                    <a:cubicBezTo>
                      <a:pt x="832" y="303"/>
                      <a:pt x="832" y="303"/>
                      <a:pt x="832" y="303"/>
                    </a:cubicBezTo>
                    <a:cubicBezTo>
                      <a:pt x="832" y="303"/>
                      <a:pt x="832" y="303"/>
                      <a:pt x="832" y="303"/>
                    </a:cubicBezTo>
                    <a:cubicBezTo>
                      <a:pt x="831" y="303"/>
                      <a:pt x="830" y="303"/>
                      <a:pt x="830" y="302"/>
                    </a:cubicBezTo>
                    <a:cubicBezTo>
                      <a:pt x="829" y="302"/>
                      <a:pt x="829" y="301"/>
                      <a:pt x="828" y="301"/>
                    </a:cubicBezTo>
                    <a:cubicBezTo>
                      <a:pt x="828" y="299"/>
                      <a:pt x="827" y="298"/>
                      <a:pt x="827" y="298"/>
                    </a:cubicBezTo>
                    <a:cubicBezTo>
                      <a:pt x="827" y="298"/>
                      <a:pt x="827" y="298"/>
                      <a:pt x="827" y="298"/>
                    </a:cubicBezTo>
                    <a:cubicBezTo>
                      <a:pt x="826" y="298"/>
                      <a:pt x="826" y="298"/>
                      <a:pt x="826" y="298"/>
                    </a:cubicBezTo>
                    <a:cubicBezTo>
                      <a:pt x="826" y="298"/>
                      <a:pt x="825" y="299"/>
                      <a:pt x="825" y="299"/>
                    </a:cubicBezTo>
                    <a:cubicBezTo>
                      <a:pt x="824" y="299"/>
                      <a:pt x="824" y="298"/>
                      <a:pt x="823" y="298"/>
                    </a:cubicBezTo>
                    <a:cubicBezTo>
                      <a:pt x="823" y="297"/>
                      <a:pt x="823" y="297"/>
                      <a:pt x="822" y="296"/>
                    </a:cubicBezTo>
                    <a:cubicBezTo>
                      <a:pt x="822" y="295"/>
                      <a:pt x="821" y="294"/>
                      <a:pt x="821" y="293"/>
                    </a:cubicBezTo>
                    <a:cubicBezTo>
                      <a:pt x="820" y="293"/>
                      <a:pt x="820" y="293"/>
                      <a:pt x="819" y="293"/>
                    </a:cubicBezTo>
                    <a:cubicBezTo>
                      <a:pt x="819" y="293"/>
                      <a:pt x="819" y="293"/>
                      <a:pt x="819" y="293"/>
                    </a:cubicBezTo>
                    <a:cubicBezTo>
                      <a:pt x="819" y="293"/>
                      <a:pt x="819" y="293"/>
                      <a:pt x="819" y="293"/>
                    </a:cubicBezTo>
                    <a:cubicBezTo>
                      <a:pt x="819" y="293"/>
                      <a:pt x="818" y="293"/>
                      <a:pt x="818" y="293"/>
                    </a:cubicBezTo>
                    <a:cubicBezTo>
                      <a:pt x="816" y="293"/>
                      <a:pt x="815" y="293"/>
                      <a:pt x="814" y="292"/>
                    </a:cubicBezTo>
                    <a:cubicBezTo>
                      <a:pt x="813" y="292"/>
                      <a:pt x="812" y="291"/>
                      <a:pt x="812" y="289"/>
                    </a:cubicBezTo>
                    <a:cubicBezTo>
                      <a:pt x="812" y="289"/>
                      <a:pt x="812" y="288"/>
                      <a:pt x="812" y="288"/>
                    </a:cubicBezTo>
                    <a:cubicBezTo>
                      <a:pt x="812" y="287"/>
                      <a:pt x="812" y="287"/>
                      <a:pt x="812" y="287"/>
                    </a:cubicBezTo>
                    <a:cubicBezTo>
                      <a:pt x="812" y="287"/>
                      <a:pt x="812" y="286"/>
                      <a:pt x="811" y="285"/>
                    </a:cubicBezTo>
                    <a:cubicBezTo>
                      <a:pt x="810" y="284"/>
                      <a:pt x="809" y="284"/>
                      <a:pt x="808" y="283"/>
                    </a:cubicBezTo>
                    <a:cubicBezTo>
                      <a:pt x="808" y="283"/>
                      <a:pt x="807" y="282"/>
                      <a:pt x="807" y="281"/>
                    </a:cubicBezTo>
                    <a:cubicBezTo>
                      <a:pt x="807" y="280"/>
                      <a:pt x="808" y="280"/>
                      <a:pt x="808" y="279"/>
                    </a:cubicBezTo>
                    <a:cubicBezTo>
                      <a:pt x="809" y="279"/>
                      <a:pt x="809" y="279"/>
                      <a:pt x="809" y="278"/>
                    </a:cubicBezTo>
                    <a:cubicBezTo>
                      <a:pt x="809" y="277"/>
                      <a:pt x="808" y="275"/>
                      <a:pt x="808" y="274"/>
                    </a:cubicBezTo>
                    <a:cubicBezTo>
                      <a:pt x="807" y="272"/>
                      <a:pt x="807" y="270"/>
                      <a:pt x="807" y="267"/>
                    </a:cubicBezTo>
                    <a:cubicBezTo>
                      <a:pt x="806" y="267"/>
                      <a:pt x="806" y="267"/>
                      <a:pt x="806" y="266"/>
                    </a:cubicBezTo>
                    <a:cubicBezTo>
                      <a:pt x="806" y="262"/>
                      <a:pt x="809" y="260"/>
                      <a:pt x="810" y="259"/>
                    </a:cubicBezTo>
                    <a:cubicBezTo>
                      <a:pt x="810" y="258"/>
                      <a:pt x="810" y="258"/>
                      <a:pt x="810" y="258"/>
                    </a:cubicBezTo>
                    <a:cubicBezTo>
                      <a:pt x="810" y="257"/>
                      <a:pt x="810" y="257"/>
                      <a:pt x="810" y="257"/>
                    </a:cubicBezTo>
                    <a:cubicBezTo>
                      <a:pt x="810" y="257"/>
                      <a:pt x="810" y="257"/>
                      <a:pt x="809" y="257"/>
                    </a:cubicBezTo>
                    <a:cubicBezTo>
                      <a:pt x="808" y="257"/>
                      <a:pt x="807" y="257"/>
                      <a:pt x="806" y="258"/>
                    </a:cubicBezTo>
                    <a:cubicBezTo>
                      <a:pt x="805" y="259"/>
                      <a:pt x="805" y="259"/>
                      <a:pt x="804" y="259"/>
                    </a:cubicBezTo>
                    <a:cubicBezTo>
                      <a:pt x="803" y="259"/>
                      <a:pt x="803" y="258"/>
                      <a:pt x="802" y="258"/>
                    </a:cubicBezTo>
                    <a:cubicBezTo>
                      <a:pt x="802" y="258"/>
                      <a:pt x="801" y="257"/>
                      <a:pt x="801" y="257"/>
                    </a:cubicBezTo>
                    <a:cubicBezTo>
                      <a:pt x="800" y="256"/>
                      <a:pt x="800" y="256"/>
                      <a:pt x="799" y="256"/>
                    </a:cubicBezTo>
                    <a:cubicBezTo>
                      <a:pt x="799" y="256"/>
                      <a:pt x="799" y="256"/>
                      <a:pt x="799" y="256"/>
                    </a:cubicBezTo>
                    <a:cubicBezTo>
                      <a:pt x="799" y="256"/>
                      <a:pt x="799" y="256"/>
                      <a:pt x="799" y="256"/>
                    </a:cubicBezTo>
                    <a:cubicBezTo>
                      <a:pt x="799" y="256"/>
                      <a:pt x="798" y="256"/>
                      <a:pt x="797" y="256"/>
                    </a:cubicBezTo>
                    <a:cubicBezTo>
                      <a:pt x="794" y="256"/>
                      <a:pt x="789" y="255"/>
                      <a:pt x="786" y="253"/>
                    </a:cubicBezTo>
                    <a:cubicBezTo>
                      <a:pt x="785" y="253"/>
                      <a:pt x="785" y="252"/>
                      <a:pt x="785" y="250"/>
                    </a:cubicBezTo>
                    <a:cubicBezTo>
                      <a:pt x="784" y="249"/>
                      <a:pt x="784" y="249"/>
                      <a:pt x="784" y="248"/>
                    </a:cubicBezTo>
                    <a:cubicBezTo>
                      <a:pt x="784" y="248"/>
                      <a:pt x="783" y="248"/>
                      <a:pt x="783" y="248"/>
                    </a:cubicBezTo>
                    <a:cubicBezTo>
                      <a:pt x="782" y="247"/>
                      <a:pt x="780" y="246"/>
                      <a:pt x="779" y="244"/>
                    </a:cubicBezTo>
                    <a:cubicBezTo>
                      <a:pt x="779" y="243"/>
                      <a:pt x="778" y="243"/>
                      <a:pt x="778" y="242"/>
                    </a:cubicBezTo>
                    <a:cubicBezTo>
                      <a:pt x="777" y="242"/>
                      <a:pt x="777" y="242"/>
                      <a:pt x="776" y="242"/>
                    </a:cubicBezTo>
                    <a:cubicBezTo>
                      <a:pt x="775" y="242"/>
                      <a:pt x="774" y="242"/>
                      <a:pt x="774" y="241"/>
                    </a:cubicBezTo>
                    <a:cubicBezTo>
                      <a:pt x="774" y="241"/>
                      <a:pt x="774" y="240"/>
                      <a:pt x="774" y="240"/>
                    </a:cubicBezTo>
                    <a:cubicBezTo>
                      <a:pt x="774" y="238"/>
                      <a:pt x="773" y="238"/>
                      <a:pt x="773" y="237"/>
                    </a:cubicBezTo>
                    <a:cubicBezTo>
                      <a:pt x="772" y="237"/>
                      <a:pt x="771" y="236"/>
                      <a:pt x="770" y="236"/>
                    </a:cubicBezTo>
                    <a:cubicBezTo>
                      <a:pt x="768" y="236"/>
                      <a:pt x="767" y="235"/>
                      <a:pt x="766" y="234"/>
                    </a:cubicBezTo>
                    <a:cubicBezTo>
                      <a:pt x="765" y="233"/>
                      <a:pt x="764" y="232"/>
                      <a:pt x="762" y="232"/>
                    </a:cubicBezTo>
                    <a:cubicBezTo>
                      <a:pt x="761" y="232"/>
                      <a:pt x="761" y="232"/>
                      <a:pt x="761" y="232"/>
                    </a:cubicBezTo>
                    <a:cubicBezTo>
                      <a:pt x="759" y="232"/>
                      <a:pt x="757" y="233"/>
                      <a:pt x="756" y="234"/>
                    </a:cubicBezTo>
                    <a:cubicBezTo>
                      <a:pt x="754" y="234"/>
                      <a:pt x="752" y="235"/>
                      <a:pt x="751" y="236"/>
                    </a:cubicBezTo>
                    <a:cubicBezTo>
                      <a:pt x="751" y="236"/>
                      <a:pt x="750" y="236"/>
                      <a:pt x="750" y="236"/>
                    </a:cubicBezTo>
                    <a:cubicBezTo>
                      <a:pt x="749" y="236"/>
                      <a:pt x="747" y="235"/>
                      <a:pt x="746" y="235"/>
                    </a:cubicBezTo>
                    <a:cubicBezTo>
                      <a:pt x="744" y="234"/>
                      <a:pt x="743" y="234"/>
                      <a:pt x="742" y="234"/>
                    </a:cubicBezTo>
                    <a:cubicBezTo>
                      <a:pt x="741" y="234"/>
                      <a:pt x="741" y="234"/>
                      <a:pt x="741" y="234"/>
                    </a:cubicBezTo>
                    <a:cubicBezTo>
                      <a:pt x="741" y="234"/>
                      <a:pt x="740" y="235"/>
                      <a:pt x="739" y="235"/>
                    </a:cubicBezTo>
                    <a:cubicBezTo>
                      <a:pt x="739" y="235"/>
                      <a:pt x="738" y="234"/>
                      <a:pt x="738" y="234"/>
                    </a:cubicBezTo>
                    <a:cubicBezTo>
                      <a:pt x="737" y="234"/>
                      <a:pt x="737" y="234"/>
                      <a:pt x="736" y="233"/>
                    </a:cubicBezTo>
                    <a:cubicBezTo>
                      <a:pt x="735" y="233"/>
                      <a:pt x="734" y="232"/>
                      <a:pt x="731" y="231"/>
                    </a:cubicBezTo>
                    <a:cubicBezTo>
                      <a:pt x="728" y="230"/>
                      <a:pt x="724" y="230"/>
                      <a:pt x="721" y="230"/>
                    </a:cubicBezTo>
                    <a:cubicBezTo>
                      <a:pt x="719" y="230"/>
                      <a:pt x="718" y="230"/>
                      <a:pt x="718" y="230"/>
                    </a:cubicBezTo>
                    <a:cubicBezTo>
                      <a:pt x="717" y="230"/>
                      <a:pt x="717" y="230"/>
                      <a:pt x="717" y="230"/>
                    </a:cubicBezTo>
                    <a:cubicBezTo>
                      <a:pt x="717" y="231"/>
                      <a:pt x="717" y="232"/>
                      <a:pt x="716" y="232"/>
                    </a:cubicBezTo>
                    <a:cubicBezTo>
                      <a:pt x="716" y="233"/>
                      <a:pt x="715" y="233"/>
                      <a:pt x="715" y="234"/>
                    </a:cubicBezTo>
                    <a:cubicBezTo>
                      <a:pt x="713" y="235"/>
                      <a:pt x="713" y="236"/>
                      <a:pt x="713" y="237"/>
                    </a:cubicBezTo>
                    <a:cubicBezTo>
                      <a:pt x="713" y="238"/>
                      <a:pt x="713" y="238"/>
                      <a:pt x="713" y="238"/>
                    </a:cubicBezTo>
                    <a:cubicBezTo>
                      <a:pt x="713" y="240"/>
                      <a:pt x="714" y="241"/>
                      <a:pt x="715" y="241"/>
                    </a:cubicBezTo>
                    <a:cubicBezTo>
                      <a:pt x="716" y="242"/>
                      <a:pt x="717" y="243"/>
                      <a:pt x="718" y="243"/>
                    </a:cubicBezTo>
                    <a:cubicBezTo>
                      <a:pt x="719" y="244"/>
                      <a:pt x="720" y="245"/>
                      <a:pt x="720" y="246"/>
                    </a:cubicBezTo>
                    <a:cubicBezTo>
                      <a:pt x="720" y="246"/>
                      <a:pt x="720" y="247"/>
                      <a:pt x="720" y="247"/>
                    </a:cubicBezTo>
                    <a:cubicBezTo>
                      <a:pt x="720" y="248"/>
                      <a:pt x="720" y="248"/>
                      <a:pt x="720" y="249"/>
                    </a:cubicBezTo>
                    <a:cubicBezTo>
                      <a:pt x="720" y="249"/>
                      <a:pt x="719" y="249"/>
                      <a:pt x="719" y="250"/>
                    </a:cubicBezTo>
                    <a:cubicBezTo>
                      <a:pt x="718" y="250"/>
                      <a:pt x="718" y="250"/>
                      <a:pt x="718" y="251"/>
                    </a:cubicBezTo>
                    <a:cubicBezTo>
                      <a:pt x="717" y="251"/>
                      <a:pt x="717" y="251"/>
                      <a:pt x="717" y="252"/>
                    </a:cubicBezTo>
                    <a:cubicBezTo>
                      <a:pt x="717" y="253"/>
                      <a:pt x="716" y="254"/>
                      <a:pt x="716" y="255"/>
                    </a:cubicBezTo>
                    <a:cubicBezTo>
                      <a:pt x="715" y="255"/>
                      <a:pt x="714" y="256"/>
                      <a:pt x="714" y="256"/>
                    </a:cubicBezTo>
                    <a:cubicBezTo>
                      <a:pt x="714" y="257"/>
                      <a:pt x="714" y="257"/>
                      <a:pt x="714" y="257"/>
                    </a:cubicBezTo>
                    <a:cubicBezTo>
                      <a:pt x="714" y="257"/>
                      <a:pt x="714" y="257"/>
                      <a:pt x="714" y="258"/>
                    </a:cubicBezTo>
                    <a:cubicBezTo>
                      <a:pt x="714" y="258"/>
                      <a:pt x="714" y="258"/>
                      <a:pt x="715" y="258"/>
                    </a:cubicBezTo>
                    <a:cubicBezTo>
                      <a:pt x="716" y="259"/>
                      <a:pt x="717" y="260"/>
                      <a:pt x="717" y="263"/>
                    </a:cubicBezTo>
                    <a:cubicBezTo>
                      <a:pt x="718" y="265"/>
                      <a:pt x="719" y="266"/>
                      <a:pt x="720" y="267"/>
                    </a:cubicBezTo>
                    <a:cubicBezTo>
                      <a:pt x="720" y="268"/>
                      <a:pt x="721" y="270"/>
                      <a:pt x="722" y="273"/>
                    </a:cubicBezTo>
                    <a:cubicBezTo>
                      <a:pt x="722" y="274"/>
                      <a:pt x="722" y="275"/>
                      <a:pt x="722" y="275"/>
                    </a:cubicBezTo>
                    <a:cubicBezTo>
                      <a:pt x="722" y="276"/>
                      <a:pt x="722" y="277"/>
                      <a:pt x="721" y="278"/>
                    </a:cubicBezTo>
                    <a:cubicBezTo>
                      <a:pt x="721" y="278"/>
                      <a:pt x="720" y="279"/>
                      <a:pt x="720" y="279"/>
                    </a:cubicBezTo>
                    <a:cubicBezTo>
                      <a:pt x="719" y="280"/>
                      <a:pt x="717" y="280"/>
                      <a:pt x="717" y="280"/>
                    </a:cubicBezTo>
                    <a:cubicBezTo>
                      <a:pt x="716" y="280"/>
                      <a:pt x="716" y="280"/>
                      <a:pt x="716" y="280"/>
                    </a:cubicBezTo>
                    <a:cubicBezTo>
                      <a:pt x="716" y="280"/>
                      <a:pt x="716" y="281"/>
                      <a:pt x="716" y="282"/>
                    </a:cubicBezTo>
                    <a:cubicBezTo>
                      <a:pt x="716" y="283"/>
                      <a:pt x="716" y="285"/>
                      <a:pt x="714" y="287"/>
                    </a:cubicBezTo>
                    <a:cubicBezTo>
                      <a:pt x="712" y="289"/>
                      <a:pt x="711" y="290"/>
                      <a:pt x="710" y="291"/>
                    </a:cubicBezTo>
                    <a:cubicBezTo>
                      <a:pt x="710" y="293"/>
                      <a:pt x="709" y="294"/>
                      <a:pt x="709" y="295"/>
                    </a:cubicBezTo>
                    <a:cubicBezTo>
                      <a:pt x="709" y="296"/>
                      <a:pt x="709" y="296"/>
                      <a:pt x="710" y="297"/>
                    </a:cubicBezTo>
                    <a:cubicBezTo>
                      <a:pt x="711" y="298"/>
                      <a:pt x="714" y="299"/>
                      <a:pt x="718" y="302"/>
                    </a:cubicBezTo>
                    <a:cubicBezTo>
                      <a:pt x="721" y="304"/>
                      <a:pt x="725" y="307"/>
                      <a:pt x="727" y="310"/>
                    </a:cubicBezTo>
                    <a:cubicBezTo>
                      <a:pt x="730" y="315"/>
                      <a:pt x="731" y="320"/>
                      <a:pt x="731" y="326"/>
                    </a:cubicBezTo>
                    <a:cubicBezTo>
                      <a:pt x="731" y="329"/>
                      <a:pt x="730" y="333"/>
                      <a:pt x="730" y="336"/>
                    </a:cubicBezTo>
                    <a:cubicBezTo>
                      <a:pt x="729" y="340"/>
                      <a:pt x="726" y="342"/>
                      <a:pt x="723" y="345"/>
                    </a:cubicBezTo>
                    <a:cubicBezTo>
                      <a:pt x="720" y="347"/>
                      <a:pt x="716" y="349"/>
                      <a:pt x="713" y="352"/>
                    </a:cubicBezTo>
                    <a:cubicBezTo>
                      <a:pt x="707" y="359"/>
                      <a:pt x="700" y="358"/>
                      <a:pt x="697" y="358"/>
                    </a:cubicBezTo>
                    <a:cubicBezTo>
                      <a:pt x="697" y="358"/>
                      <a:pt x="697" y="358"/>
                      <a:pt x="697" y="358"/>
                    </a:cubicBezTo>
                    <a:cubicBezTo>
                      <a:pt x="697" y="358"/>
                      <a:pt x="696" y="359"/>
                      <a:pt x="696" y="359"/>
                    </a:cubicBezTo>
                    <a:cubicBezTo>
                      <a:pt x="696" y="361"/>
                      <a:pt x="698" y="364"/>
                      <a:pt x="701" y="367"/>
                    </a:cubicBezTo>
                    <a:cubicBezTo>
                      <a:pt x="703" y="370"/>
                      <a:pt x="703" y="372"/>
                      <a:pt x="703" y="373"/>
                    </a:cubicBezTo>
                    <a:cubicBezTo>
                      <a:pt x="703" y="374"/>
                      <a:pt x="703" y="375"/>
                      <a:pt x="703" y="376"/>
                    </a:cubicBezTo>
                    <a:cubicBezTo>
                      <a:pt x="703" y="377"/>
                      <a:pt x="703" y="378"/>
                      <a:pt x="704" y="379"/>
                    </a:cubicBezTo>
                    <a:cubicBezTo>
                      <a:pt x="705" y="382"/>
                      <a:pt x="705" y="384"/>
                      <a:pt x="705" y="386"/>
                    </a:cubicBezTo>
                    <a:cubicBezTo>
                      <a:pt x="705" y="388"/>
                      <a:pt x="706" y="390"/>
                      <a:pt x="707" y="392"/>
                    </a:cubicBezTo>
                    <a:cubicBezTo>
                      <a:pt x="708" y="394"/>
                      <a:pt x="709" y="395"/>
                      <a:pt x="709" y="397"/>
                    </a:cubicBezTo>
                    <a:cubicBezTo>
                      <a:pt x="709" y="398"/>
                      <a:pt x="708" y="399"/>
                      <a:pt x="707" y="400"/>
                    </a:cubicBezTo>
                    <a:cubicBezTo>
                      <a:pt x="707" y="401"/>
                      <a:pt x="706" y="402"/>
                      <a:pt x="704" y="403"/>
                    </a:cubicBezTo>
                    <a:cubicBezTo>
                      <a:pt x="704" y="403"/>
                      <a:pt x="704" y="404"/>
                      <a:pt x="704" y="404"/>
                    </a:cubicBezTo>
                    <a:cubicBezTo>
                      <a:pt x="704" y="404"/>
                      <a:pt x="704" y="404"/>
                      <a:pt x="704" y="404"/>
                    </a:cubicBezTo>
                    <a:cubicBezTo>
                      <a:pt x="705" y="405"/>
                      <a:pt x="706" y="406"/>
                      <a:pt x="706" y="408"/>
                    </a:cubicBezTo>
                    <a:cubicBezTo>
                      <a:pt x="707" y="409"/>
                      <a:pt x="707" y="409"/>
                      <a:pt x="707" y="409"/>
                    </a:cubicBezTo>
                    <a:cubicBezTo>
                      <a:pt x="707" y="409"/>
                      <a:pt x="706" y="410"/>
                      <a:pt x="706" y="410"/>
                    </a:cubicBezTo>
                    <a:cubicBezTo>
                      <a:pt x="706" y="410"/>
                      <a:pt x="706" y="411"/>
                      <a:pt x="706" y="411"/>
                    </a:cubicBezTo>
                    <a:cubicBezTo>
                      <a:pt x="705" y="411"/>
                      <a:pt x="705" y="411"/>
                      <a:pt x="705" y="411"/>
                    </a:cubicBezTo>
                    <a:cubicBezTo>
                      <a:pt x="704" y="411"/>
                      <a:pt x="704" y="411"/>
                      <a:pt x="704" y="411"/>
                    </a:cubicBezTo>
                    <a:cubicBezTo>
                      <a:pt x="703" y="411"/>
                      <a:pt x="703" y="411"/>
                      <a:pt x="702" y="410"/>
                    </a:cubicBezTo>
                    <a:cubicBezTo>
                      <a:pt x="702" y="410"/>
                      <a:pt x="701" y="409"/>
                      <a:pt x="700" y="408"/>
                    </a:cubicBezTo>
                    <a:cubicBezTo>
                      <a:pt x="699" y="408"/>
                      <a:pt x="699" y="408"/>
                      <a:pt x="699" y="408"/>
                    </a:cubicBezTo>
                    <a:cubicBezTo>
                      <a:pt x="699" y="408"/>
                      <a:pt x="698" y="408"/>
                      <a:pt x="698" y="409"/>
                    </a:cubicBezTo>
                    <a:cubicBezTo>
                      <a:pt x="697" y="409"/>
                      <a:pt x="697" y="410"/>
                      <a:pt x="697" y="410"/>
                    </a:cubicBezTo>
                    <a:cubicBezTo>
                      <a:pt x="696" y="412"/>
                      <a:pt x="695" y="414"/>
                      <a:pt x="695" y="415"/>
                    </a:cubicBezTo>
                    <a:cubicBezTo>
                      <a:pt x="695" y="415"/>
                      <a:pt x="695" y="415"/>
                      <a:pt x="695" y="416"/>
                    </a:cubicBezTo>
                    <a:cubicBezTo>
                      <a:pt x="694" y="416"/>
                      <a:pt x="694" y="416"/>
                      <a:pt x="694" y="416"/>
                    </a:cubicBezTo>
                    <a:cubicBezTo>
                      <a:pt x="693" y="416"/>
                      <a:pt x="692" y="416"/>
                      <a:pt x="692" y="416"/>
                    </a:cubicBezTo>
                    <a:cubicBezTo>
                      <a:pt x="691" y="415"/>
                      <a:pt x="690" y="415"/>
                      <a:pt x="689" y="414"/>
                    </a:cubicBezTo>
                    <a:cubicBezTo>
                      <a:pt x="688" y="414"/>
                      <a:pt x="686" y="413"/>
                      <a:pt x="685" y="412"/>
                    </a:cubicBezTo>
                    <a:cubicBezTo>
                      <a:pt x="685" y="412"/>
                      <a:pt x="685" y="412"/>
                      <a:pt x="685" y="412"/>
                    </a:cubicBezTo>
                    <a:cubicBezTo>
                      <a:pt x="685" y="412"/>
                      <a:pt x="685" y="412"/>
                      <a:pt x="685" y="412"/>
                    </a:cubicBezTo>
                    <a:cubicBezTo>
                      <a:pt x="684" y="412"/>
                      <a:pt x="684" y="412"/>
                      <a:pt x="683" y="412"/>
                    </a:cubicBezTo>
                    <a:cubicBezTo>
                      <a:pt x="683" y="411"/>
                      <a:pt x="683" y="411"/>
                      <a:pt x="683" y="411"/>
                    </a:cubicBezTo>
                    <a:cubicBezTo>
                      <a:pt x="683" y="410"/>
                      <a:pt x="683" y="409"/>
                      <a:pt x="683" y="409"/>
                    </a:cubicBezTo>
                    <a:cubicBezTo>
                      <a:pt x="683" y="407"/>
                      <a:pt x="682" y="406"/>
                      <a:pt x="680" y="404"/>
                    </a:cubicBezTo>
                    <a:cubicBezTo>
                      <a:pt x="679" y="403"/>
                      <a:pt x="677" y="402"/>
                      <a:pt x="676" y="401"/>
                    </a:cubicBezTo>
                    <a:cubicBezTo>
                      <a:pt x="674" y="400"/>
                      <a:pt x="673" y="399"/>
                      <a:pt x="673" y="398"/>
                    </a:cubicBezTo>
                    <a:cubicBezTo>
                      <a:pt x="672" y="398"/>
                      <a:pt x="672" y="397"/>
                      <a:pt x="672" y="396"/>
                    </a:cubicBezTo>
                    <a:cubicBezTo>
                      <a:pt x="672" y="395"/>
                      <a:pt x="672" y="395"/>
                      <a:pt x="671" y="394"/>
                    </a:cubicBezTo>
                    <a:cubicBezTo>
                      <a:pt x="671" y="394"/>
                      <a:pt x="670" y="393"/>
                      <a:pt x="670" y="393"/>
                    </a:cubicBezTo>
                    <a:cubicBezTo>
                      <a:pt x="668" y="392"/>
                      <a:pt x="667" y="390"/>
                      <a:pt x="665" y="389"/>
                    </a:cubicBezTo>
                    <a:cubicBezTo>
                      <a:pt x="665" y="388"/>
                      <a:pt x="664" y="387"/>
                      <a:pt x="664" y="386"/>
                    </a:cubicBezTo>
                    <a:cubicBezTo>
                      <a:pt x="664" y="383"/>
                      <a:pt x="664" y="380"/>
                      <a:pt x="664" y="376"/>
                    </a:cubicBezTo>
                    <a:cubicBezTo>
                      <a:pt x="664" y="374"/>
                      <a:pt x="664" y="373"/>
                      <a:pt x="664" y="372"/>
                    </a:cubicBezTo>
                    <a:cubicBezTo>
                      <a:pt x="664" y="370"/>
                      <a:pt x="664" y="369"/>
                      <a:pt x="663" y="369"/>
                    </a:cubicBezTo>
                    <a:cubicBezTo>
                      <a:pt x="663" y="368"/>
                      <a:pt x="662" y="367"/>
                      <a:pt x="662" y="365"/>
                    </a:cubicBezTo>
                    <a:cubicBezTo>
                      <a:pt x="662" y="363"/>
                      <a:pt x="664" y="361"/>
                      <a:pt x="665" y="359"/>
                    </a:cubicBezTo>
                    <a:cubicBezTo>
                      <a:pt x="665" y="359"/>
                      <a:pt x="665" y="358"/>
                      <a:pt x="665" y="358"/>
                    </a:cubicBezTo>
                    <a:cubicBezTo>
                      <a:pt x="665" y="357"/>
                      <a:pt x="664" y="356"/>
                      <a:pt x="663" y="355"/>
                    </a:cubicBezTo>
                    <a:cubicBezTo>
                      <a:pt x="662" y="354"/>
                      <a:pt x="661" y="353"/>
                      <a:pt x="659" y="353"/>
                    </a:cubicBezTo>
                    <a:cubicBezTo>
                      <a:pt x="655" y="353"/>
                      <a:pt x="650" y="352"/>
                      <a:pt x="645" y="352"/>
                    </a:cubicBezTo>
                    <a:cubicBezTo>
                      <a:pt x="644" y="352"/>
                      <a:pt x="643" y="352"/>
                      <a:pt x="642" y="352"/>
                    </a:cubicBezTo>
                    <a:cubicBezTo>
                      <a:pt x="642" y="352"/>
                      <a:pt x="642" y="352"/>
                      <a:pt x="642" y="352"/>
                    </a:cubicBezTo>
                    <a:cubicBezTo>
                      <a:pt x="641" y="352"/>
                      <a:pt x="640" y="352"/>
                      <a:pt x="639" y="352"/>
                    </a:cubicBezTo>
                    <a:cubicBezTo>
                      <a:pt x="635" y="352"/>
                      <a:pt x="632" y="352"/>
                      <a:pt x="630" y="350"/>
                    </a:cubicBezTo>
                    <a:cubicBezTo>
                      <a:pt x="628" y="348"/>
                      <a:pt x="622" y="345"/>
                      <a:pt x="615" y="343"/>
                    </a:cubicBezTo>
                    <a:cubicBezTo>
                      <a:pt x="607" y="340"/>
                      <a:pt x="603" y="336"/>
                      <a:pt x="602" y="334"/>
                    </a:cubicBezTo>
                    <a:cubicBezTo>
                      <a:pt x="602" y="334"/>
                      <a:pt x="602" y="333"/>
                      <a:pt x="601" y="333"/>
                    </a:cubicBezTo>
                    <a:cubicBezTo>
                      <a:pt x="601" y="333"/>
                      <a:pt x="600" y="332"/>
                      <a:pt x="599" y="332"/>
                    </a:cubicBezTo>
                    <a:cubicBezTo>
                      <a:pt x="598" y="331"/>
                      <a:pt x="596" y="330"/>
                      <a:pt x="595" y="330"/>
                    </a:cubicBezTo>
                    <a:cubicBezTo>
                      <a:pt x="593" y="329"/>
                      <a:pt x="593" y="328"/>
                      <a:pt x="592" y="328"/>
                    </a:cubicBezTo>
                    <a:cubicBezTo>
                      <a:pt x="592" y="327"/>
                      <a:pt x="590" y="326"/>
                      <a:pt x="588" y="326"/>
                    </a:cubicBezTo>
                    <a:cubicBezTo>
                      <a:pt x="586" y="325"/>
                      <a:pt x="584" y="325"/>
                      <a:pt x="582" y="325"/>
                    </a:cubicBezTo>
                    <a:cubicBezTo>
                      <a:pt x="582" y="325"/>
                      <a:pt x="581" y="325"/>
                      <a:pt x="581" y="325"/>
                    </a:cubicBezTo>
                    <a:cubicBezTo>
                      <a:pt x="581" y="325"/>
                      <a:pt x="581" y="325"/>
                      <a:pt x="581" y="325"/>
                    </a:cubicBezTo>
                    <a:cubicBezTo>
                      <a:pt x="580" y="325"/>
                      <a:pt x="580" y="325"/>
                      <a:pt x="580" y="325"/>
                    </a:cubicBezTo>
                    <a:cubicBezTo>
                      <a:pt x="579" y="325"/>
                      <a:pt x="578" y="325"/>
                      <a:pt x="577" y="324"/>
                    </a:cubicBezTo>
                    <a:cubicBezTo>
                      <a:pt x="576" y="323"/>
                      <a:pt x="574" y="323"/>
                      <a:pt x="573" y="322"/>
                    </a:cubicBezTo>
                    <a:cubicBezTo>
                      <a:pt x="570" y="320"/>
                      <a:pt x="567" y="319"/>
                      <a:pt x="566" y="319"/>
                    </a:cubicBezTo>
                    <a:cubicBezTo>
                      <a:pt x="566" y="319"/>
                      <a:pt x="566" y="319"/>
                      <a:pt x="566" y="319"/>
                    </a:cubicBezTo>
                    <a:cubicBezTo>
                      <a:pt x="566" y="319"/>
                      <a:pt x="566" y="319"/>
                      <a:pt x="566" y="319"/>
                    </a:cubicBezTo>
                    <a:cubicBezTo>
                      <a:pt x="564" y="319"/>
                      <a:pt x="562" y="320"/>
                      <a:pt x="559" y="321"/>
                    </a:cubicBezTo>
                    <a:cubicBezTo>
                      <a:pt x="556" y="322"/>
                      <a:pt x="554" y="322"/>
                      <a:pt x="552" y="323"/>
                    </a:cubicBezTo>
                    <a:cubicBezTo>
                      <a:pt x="550" y="324"/>
                      <a:pt x="550" y="324"/>
                      <a:pt x="549" y="324"/>
                    </a:cubicBezTo>
                    <a:cubicBezTo>
                      <a:pt x="549" y="324"/>
                      <a:pt x="549" y="324"/>
                      <a:pt x="549" y="324"/>
                    </a:cubicBezTo>
                    <a:cubicBezTo>
                      <a:pt x="549" y="324"/>
                      <a:pt x="549" y="324"/>
                      <a:pt x="549" y="324"/>
                    </a:cubicBezTo>
                    <a:cubicBezTo>
                      <a:pt x="548" y="324"/>
                      <a:pt x="548" y="324"/>
                      <a:pt x="547" y="324"/>
                    </a:cubicBezTo>
                    <a:cubicBezTo>
                      <a:pt x="547" y="323"/>
                      <a:pt x="547" y="323"/>
                      <a:pt x="547" y="322"/>
                    </a:cubicBezTo>
                    <a:cubicBezTo>
                      <a:pt x="547" y="322"/>
                      <a:pt x="547" y="321"/>
                      <a:pt x="548" y="320"/>
                    </a:cubicBezTo>
                    <a:cubicBezTo>
                      <a:pt x="548" y="319"/>
                      <a:pt x="549" y="318"/>
                      <a:pt x="549" y="317"/>
                    </a:cubicBezTo>
                    <a:cubicBezTo>
                      <a:pt x="549" y="317"/>
                      <a:pt x="549" y="317"/>
                      <a:pt x="549" y="317"/>
                    </a:cubicBezTo>
                    <a:cubicBezTo>
                      <a:pt x="549" y="317"/>
                      <a:pt x="549" y="317"/>
                      <a:pt x="549" y="317"/>
                    </a:cubicBezTo>
                    <a:cubicBezTo>
                      <a:pt x="549" y="317"/>
                      <a:pt x="549" y="317"/>
                      <a:pt x="549" y="317"/>
                    </a:cubicBezTo>
                    <a:cubicBezTo>
                      <a:pt x="549" y="316"/>
                      <a:pt x="549" y="316"/>
                      <a:pt x="549" y="315"/>
                    </a:cubicBezTo>
                    <a:cubicBezTo>
                      <a:pt x="548" y="314"/>
                      <a:pt x="548" y="312"/>
                      <a:pt x="547" y="311"/>
                    </a:cubicBezTo>
                    <a:cubicBezTo>
                      <a:pt x="546" y="309"/>
                      <a:pt x="545" y="306"/>
                      <a:pt x="544" y="304"/>
                    </a:cubicBezTo>
                    <a:cubicBezTo>
                      <a:pt x="544" y="301"/>
                      <a:pt x="543" y="299"/>
                      <a:pt x="542" y="297"/>
                    </a:cubicBezTo>
                    <a:cubicBezTo>
                      <a:pt x="541" y="295"/>
                      <a:pt x="540" y="295"/>
                      <a:pt x="538" y="295"/>
                    </a:cubicBezTo>
                    <a:cubicBezTo>
                      <a:pt x="537" y="295"/>
                      <a:pt x="537" y="295"/>
                      <a:pt x="537" y="295"/>
                    </a:cubicBezTo>
                    <a:cubicBezTo>
                      <a:pt x="537" y="295"/>
                      <a:pt x="537" y="295"/>
                      <a:pt x="537" y="295"/>
                    </a:cubicBezTo>
                    <a:cubicBezTo>
                      <a:pt x="536" y="295"/>
                      <a:pt x="536" y="295"/>
                      <a:pt x="535" y="295"/>
                    </a:cubicBezTo>
                    <a:cubicBezTo>
                      <a:pt x="530" y="295"/>
                      <a:pt x="525" y="292"/>
                      <a:pt x="524" y="291"/>
                    </a:cubicBezTo>
                    <a:cubicBezTo>
                      <a:pt x="524" y="291"/>
                      <a:pt x="524" y="291"/>
                      <a:pt x="524" y="291"/>
                    </a:cubicBezTo>
                    <a:cubicBezTo>
                      <a:pt x="523" y="291"/>
                      <a:pt x="523" y="291"/>
                      <a:pt x="523" y="291"/>
                    </a:cubicBezTo>
                    <a:cubicBezTo>
                      <a:pt x="523" y="290"/>
                      <a:pt x="523" y="290"/>
                      <a:pt x="523" y="290"/>
                    </a:cubicBezTo>
                    <a:cubicBezTo>
                      <a:pt x="523" y="289"/>
                      <a:pt x="523" y="288"/>
                      <a:pt x="523" y="287"/>
                    </a:cubicBezTo>
                    <a:cubicBezTo>
                      <a:pt x="522" y="285"/>
                      <a:pt x="522" y="283"/>
                      <a:pt x="522" y="280"/>
                    </a:cubicBezTo>
                    <a:cubicBezTo>
                      <a:pt x="522" y="276"/>
                      <a:pt x="522" y="272"/>
                      <a:pt x="523" y="269"/>
                    </a:cubicBezTo>
                    <a:cubicBezTo>
                      <a:pt x="524" y="264"/>
                      <a:pt x="528" y="258"/>
                      <a:pt x="530" y="254"/>
                    </a:cubicBezTo>
                    <a:cubicBezTo>
                      <a:pt x="530" y="252"/>
                      <a:pt x="531" y="251"/>
                      <a:pt x="531" y="251"/>
                    </a:cubicBezTo>
                    <a:cubicBezTo>
                      <a:pt x="531" y="248"/>
                      <a:pt x="532" y="247"/>
                      <a:pt x="534" y="245"/>
                    </a:cubicBezTo>
                    <a:cubicBezTo>
                      <a:pt x="535" y="244"/>
                      <a:pt x="538" y="244"/>
                      <a:pt x="539" y="243"/>
                    </a:cubicBezTo>
                    <a:cubicBezTo>
                      <a:pt x="540" y="243"/>
                      <a:pt x="540" y="243"/>
                      <a:pt x="540" y="242"/>
                    </a:cubicBezTo>
                    <a:cubicBezTo>
                      <a:pt x="541" y="242"/>
                      <a:pt x="541" y="242"/>
                      <a:pt x="541" y="241"/>
                    </a:cubicBezTo>
                    <a:cubicBezTo>
                      <a:pt x="541" y="240"/>
                      <a:pt x="541" y="238"/>
                      <a:pt x="542" y="236"/>
                    </a:cubicBezTo>
                    <a:cubicBezTo>
                      <a:pt x="542" y="235"/>
                      <a:pt x="543" y="234"/>
                      <a:pt x="544" y="234"/>
                    </a:cubicBezTo>
                    <a:cubicBezTo>
                      <a:pt x="546" y="234"/>
                      <a:pt x="547" y="234"/>
                      <a:pt x="547" y="233"/>
                    </a:cubicBezTo>
                    <a:cubicBezTo>
                      <a:pt x="547" y="233"/>
                      <a:pt x="548" y="232"/>
                      <a:pt x="548" y="230"/>
                    </a:cubicBezTo>
                    <a:cubicBezTo>
                      <a:pt x="548" y="229"/>
                      <a:pt x="549" y="228"/>
                      <a:pt x="550" y="228"/>
                    </a:cubicBezTo>
                    <a:cubicBezTo>
                      <a:pt x="550" y="228"/>
                      <a:pt x="551" y="228"/>
                      <a:pt x="551" y="228"/>
                    </a:cubicBezTo>
                    <a:cubicBezTo>
                      <a:pt x="550" y="227"/>
                      <a:pt x="550" y="226"/>
                      <a:pt x="550" y="225"/>
                    </a:cubicBezTo>
                    <a:cubicBezTo>
                      <a:pt x="550" y="224"/>
                      <a:pt x="550" y="224"/>
                      <a:pt x="551" y="224"/>
                    </a:cubicBezTo>
                    <a:cubicBezTo>
                      <a:pt x="551" y="223"/>
                      <a:pt x="551" y="223"/>
                      <a:pt x="552" y="223"/>
                    </a:cubicBezTo>
                    <a:cubicBezTo>
                      <a:pt x="553" y="223"/>
                      <a:pt x="555" y="223"/>
                      <a:pt x="557" y="223"/>
                    </a:cubicBezTo>
                    <a:cubicBezTo>
                      <a:pt x="561" y="223"/>
                      <a:pt x="566" y="222"/>
                      <a:pt x="568" y="219"/>
                    </a:cubicBezTo>
                    <a:cubicBezTo>
                      <a:pt x="569" y="219"/>
                      <a:pt x="569" y="218"/>
                      <a:pt x="569" y="217"/>
                    </a:cubicBezTo>
                    <a:cubicBezTo>
                      <a:pt x="569" y="216"/>
                      <a:pt x="569" y="216"/>
                      <a:pt x="569" y="216"/>
                    </a:cubicBezTo>
                    <a:cubicBezTo>
                      <a:pt x="569" y="215"/>
                      <a:pt x="569" y="215"/>
                      <a:pt x="568" y="215"/>
                    </a:cubicBezTo>
                    <a:cubicBezTo>
                      <a:pt x="567" y="214"/>
                      <a:pt x="566" y="214"/>
                      <a:pt x="565" y="214"/>
                    </a:cubicBezTo>
                    <a:cubicBezTo>
                      <a:pt x="563" y="213"/>
                      <a:pt x="560" y="213"/>
                      <a:pt x="558" y="213"/>
                    </a:cubicBezTo>
                    <a:cubicBezTo>
                      <a:pt x="556" y="213"/>
                      <a:pt x="555" y="213"/>
                      <a:pt x="554" y="212"/>
                    </a:cubicBezTo>
                    <a:cubicBezTo>
                      <a:pt x="553" y="211"/>
                      <a:pt x="553" y="210"/>
                      <a:pt x="553" y="210"/>
                    </a:cubicBezTo>
                    <a:cubicBezTo>
                      <a:pt x="552" y="209"/>
                      <a:pt x="552" y="209"/>
                      <a:pt x="552" y="209"/>
                    </a:cubicBezTo>
                    <a:cubicBezTo>
                      <a:pt x="552" y="209"/>
                      <a:pt x="552" y="208"/>
                      <a:pt x="551" y="208"/>
                    </a:cubicBezTo>
                    <a:cubicBezTo>
                      <a:pt x="550" y="208"/>
                      <a:pt x="549" y="207"/>
                      <a:pt x="547" y="207"/>
                    </a:cubicBezTo>
                    <a:cubicBezTo>
                      <a:pt x="543" y="206"/>
                      <a:pt x="539" y="205"/>
                      <a:pt x="537" y="204"/>
                    </a:cubicBezTo>
                    <a:cubicBezTo>
                      <a:pt x="536" y="204"/>
                      <a:pt x="536" y="204"/>
                      <a:pt x="535" y="203"/>
                    </a:cubicBezTo>
                    <a:cubicBezTo>
                      <a:pt x="535" y="203"/>
                      <a:pt x="535" y="203"/>
                      <a:pt x="535" y="202"/>
                    </a:cubicBezTo>
                    <a:cubicBezTo>
                      <a:pt x="535" y="201"/>
                      <a:pt x="535" y="201"/>
                      <a:pt x="535" y="201"/>
                    </a:cubicBezTo>
                    <a:cubicBezTo>
                      <a:pt x="535" y="201"/>
                      <a:pt x="535" y="201"/>
                      <a:pt x="535" y="201"/>
                    </a:cubicBezTo>
                    <a:cubicBezTo>
                      <a:pt x="535" y="201"/>
                      <a:pt x="535" y="201"/>
                      <a:pt x="535" y="201"/>
                    </a:cubicBezTo>
                    <a:cubicBezTo>
                      <a:pt x="535" y="201"/>
                      <a:pt x="536" y="200"/>
                      <a:pt x="537" y="200"/>
                    </a:cubicBezTo>
                    <a:cubicBezTo>
                      <a:pt x="537" y="200"/>
                      <a:pt x="538" y="200"/>
                      <a:pt x="539" y="200"/>
                    </a:cubicBezTo>
                    <a:cubicBezTo>
                      <a:pt x="545" y="200"/>
                      <a:pt x="557" y="203"/>
                      <a:pt x="562" y="205"/>
                    </a:cubicBezTo>
                    <a:cubicBezTo>
                      <a:pt x="566" y="207"/>
                      <a:pt x="568" y="207"/>
                      <a:pt x="571" y="207"/>
                    </a:cubicBezTo>
                    <a:cubicBezTo>
                      <a:pt x="572" y="207"/>
                      <a:pt x="573" y="207"/>
                      <a:pt x="575" y="207"/>
                    </a:cubicBezTo>
                    <a:cubicBezTo>
                      <a:pt x="575" y="207"/>
                      <a:pt x="575" y="207"/>
                      <a:pt x="575" y="207"/>
                    </a:cubicBezTo>
                    <a:cubicBezTo>
                      <a:pt x="576" y="207"/>
                      <a:pt x="576" y="207"/>
                      <a:pt x="577" y="207"/>
                    </a:cubicBezTo>
                    <a:cubicBezTo>
                      <a:pt x="577" y="206"/>
                      <a:pt x="577" y="206"/>
                      <a:pt x="577" y="205"/>
                    </a:cubicBezTo>
                    <a:cubicBezTo>
                      <a:pt x="577" y="203"/>
                      <a:pt x="577" y="202"/>
                      <a:pt x="577" y="200"/>
                    </a:cubicBezTo>
                    <a:cubicBezTo>
                      <a:pt x="577" y="199"/>
                      <a:pt x="577" y="199"/>
                      <a:pt x="577" y="198"/>
                    </a:cubicBezTo>
                    <a:cubicBezTo>
                      <a:pt x="577" y="198"/>
                      <a:pt x="577" y="197"/>
                      <a:pt x="578" y="197"/>
                    </a:cubicBezTo>
                    <a:cubicBezTo>
                      <a:pt x="578" y="197"/>
                      <a:pt x="579" y="197"/>
                      <a:pt x="579" y="197"/>
                    </a:cubicBezTo>
                    <a:cubicBezTo>
                      <a:pt x="581" y="197"/>
                      <a:pt x="583" y="198"/>
                      <a:pt x="585" y="199"/>
                    </a:cubicBezTo>
                    <a:cubicBezTo>
                      <a:pt x="588" y="200"/>
                      <a:pt x="591" y="201"/>
                      <a:pt x="593" y="201"/>
                    </a:cubicBezTo>
                    <a:cubicBezTo>
                      <a:pt x="593" y="201"/>
                      <a:pt x="594" y="201"/>
                      <a:pt x="594" y="200"/>
                    </a:cubicBezTo>
                    <a:cubicBezTo>
                      <a:pt x="597" y="200"/>
                      <a:pt x="599" y="197"/>
                      <a:pt x="602" y="193"/>
                    </a:cubicBezTo>
                    <a:cubicBezTo>
                      <a:pt x="605" y="190"/>
                      <a:pt x="607" y="186"/>
                      <a:pt x="610" y="184"/>
                    </a:cubicBezTo>
                    <a:cubicBezTo>
                      <a:pt x="611" y="183"/>
                      <a:pt x="611" y="182"/>
                      <a:pt x="611" y="182"/>
                    </a:cubicBezTo>
                    <a:cubicBezTo>
                      <a:pt x="611" y="182"/>
                      <a:pt x="611" y="182"/>
                      <a:pt x="611" y="182"/>
                    </a:cubicBezTo>
                    <a:cubicBezTo>
                      <a:pt x="611" y="182"/>
                      <a:pt x="611" y="181"/>
                      <a:pt x="610" y="181"/>
                    </a:cubicBezTo>
                    <a:cubicBezTo>
                      <a:pt x="609" y="181"/>
                      <a:pt x="607" y="180"/>
                      <a:pt x="604" y="180"/>
                    </a:cubicBezTo>
                    <a:cubicBezTo>
                      <a:pt x="604" y="180"/>
                      <a:pt x="603" y="180"/>
                      <a:pt x="602" y="180"/>
                    </a:cubicBezTo>
                    <a:cubicBezTo>
                      <a:pt x="602" y="180"/>
                      <a:pt x="602" y="180"/>
                      <a:pt x="602" y="180"/>
                    </a:cubicBezTo>
                    <a:cubicBezTo>
                      <a:pt x="601" y="180"/>
                      <a:pt x="600" y="180"/>
                      <a:pt x="599" y="180"/>
                    </a:cubicBezTo>
                    <a:cubicBezTo>
                      <a:pt x="591" y="180"/>
                      <a:pt x="586" y="177"/>
                      <a:pt x="582" y="174"/>
                    </a:cubicBezTo>
                    <a:cubicBezTo>
                      <a:pt x="580" y="173"/>
                      <a:pt x="579" y="172"/>
                      <a:pt x="579" y="171"/>
                    </a:cubicBezTo>
                    <a:cubicBezTo>
                      <a:pt x="578" y="170"/>
                      <a:pt x="578" y="169"/>
                      <a:pt x="578" y="168"/>
                    </a:cubicBezTo>
                    <a:cubicBezTo>
                      <a:pt x="578" y="167"/>
                      <a:pt x="578" y="167"/>
                      <a:pt x="579" y="166"/>
                    </a:cubicBezTo>
                    <a:cubicBezTo>
                      <a:pt x="580" y="166"/>
                      <a:pt x="581" y="166"/>
                      <a:pt x="582" y="166"/>
                    </a:cubicBezTo>
                    <a:cubicBezTo>
                      <a:pt x="582" y="166"/>
                      <a:pt x="583" y="166"/>
                      <a:pt x="583" y="166"/>
                    </a:cubicBezTo>
                    <a:cubicBezTo>
                      <a:pt x="583" y="166"/>
                      <a:pt x="583" y="166"/>
                      <a:pt x="583" y="166"/>
                    </a:cubicBezTo>
                    <a:cubicBezTo>
                      <a:pt x="585" y="166"/>
                      <a:pt x="588" y="167"/>
                      <a:pt x="592" y="169"/>
                    </a:cubicBezTo>
                    <a:cubicBezTo>
                      <a:pt x="595" y="171"/>
                      <a:pt x="598" y="173"/>
                      <a:pt x="601" y="175"/>
                    </a:cubicBezTo>
                    <a:cubicBezTo>
                      <a:pt x="603" y="176"/>
                      <a:pt x="605" y="177"/>
                      <a:pt x="606" y="177"/>
                    </a:cubicBezTo>
                    <a:cubicBezTo>
                      <a:pt x="606" y="177"/>
                      <a:pt x="606" y="177"/>
                      <a:pt x="606" y="177"/>
                    </a:cubicBezTo>
                    <a:cubicBezTo>
                      <a:pt x="606" y="177"/>
                      <a:pt x="606" y="177"/>
                      <a:pt x="606" y="177"/>
                    </a:cubicBezTo>
                    <a:cubicBezTo>
                      <a:pt x="607" y="177"/>
                      <a:pt x="608" y="176"/>
                      <a:pt x="609" y="175"/>
                    </a:cubicBezTo>
                    <a:cubicBezTo>
                      <a:pt x="611" y="174"/>
                      <a:pt x="612" y="173"/>
                      <a:pt x="614" y="172"/>
                    </a:cubicBezTo>
                    <a:cubicBezTo>
                      <a:pt x="617" y="169"/>
                      <a:pt x="620" y="166"/>
                      <a:pt x="622" y="165"/>
                    </a:cubicBezTo>
                    <a:cubicBezTo>
                      <a:pt x="623" y="164"/>
                      <a:pt x="623" y="164"/>
                      <a:pt x="623" y="164"/>
                    </a:cubicBezTo>
                    <a:cubicBezTo>
                      <a:pt x="623" y="164"/>
                      <a:pt x="623" y="164"/>
                      <a:pt x="623" y="164"/>
                    </a:cubicBezTo>
                    <a:cubicBezTo>
                      <a:pt x="623" y="164"/>
                      <a:pt x="623" y="164"/>
                      <a:pt x="623" y="164"/>
                    </a:cubicBezTo>
                    <a:cubicBezTo>
                      <a:pt x="622" y="163"/>
                      <a:pt x="622" y="163"/>
                      <a:pt x="622" y="163"/>
                    </a:cubicBezTo>
                    <a:cubicBezTo>
                      <a:pt x="622" y="163"/>
                      <a:pt x="621" y="163"/>
                      <a:pt x="620" y="162"/>
                    </a:cubicBezTo>
                    <a:cubicBezTo>
                      <a:pt x="619" y="161"/>
                      <a:pt x="617" y="161"/>
                      <a:pt x="615" y="160"/>
                    </a:cubicBezTo>
                    <a:cubicBezTo>
                      <a:pt x="615" y="159"/>
                      <a:pt x="614" y="159"/>
                      <a:pt x="614" y="158"/>
                    </a:cubicBezTo>
                    <a:cubicBezTo>
                      <a:pt x="614" y="157"/>
                      <a:pt x="615" y="157"/>
                      <a:pt x="615" y="157"/>
                    </a:cubicBezTo>
                    <a:cubicBezTo>
                      <a:pt x="615" y="156"/>
                      <a:pt x="616" y="156"/>
                      <a:pt x="616" y="156"/>
                    </a:cubicBezTo>
                    <a:cubicBezTo>
                      <a:pt x="617" y="155"/>
                      <a:pt x="618" y="155"/>
                      <a:pt x="619" y="155"/>
                    </a:cubicBezTo>
                    <a:cubicBezTo>
                      <a:pt x="621" y="154"/>
                      <a:pt x="623" y="154"/>
                      <a:pt x="625" y="154"/>
                    </a:cubicBezTo>
                    <a:cubicBezTo>
                      <a:pt x="627" y="154"/>
                      <a:pt x="629" y="155"/>
                      <a:pt x="630" y="156"/>
                    </a:cubicBezTo>
                    <a:cubicBezTo>
                      <a:pt x="631" y="158"/>
                      <a:pt x="632" y="159"/>
                      <a:pt x="633" y="160"/>
                    </a:cubicBezTo>
                    <a:cubicBezTo>
                      <a:pt x="633" y="160"/>
                      <a:pt x="633" y="160"/>
                      <a:pt x="634" y="160"/>
                    </a:cubicBezTo>
                    <a:cubicBezTo>
                      <a:pt x="635" y="160"/>
                      <a:pt x="637" y="159"/>
                      <a:pt x="639" y="159"/>
                    </a:cubicBezTo>
                    <a:cubicBezTo>
                      <a:pt x="641" y="159"/>
                      <a:pt x="642" y="158"/>
                      <a:pt x="644" y="158"/>
                    </a:cubicBezTo>
                    <a:cubicBezTo>
                      <a:pt x="644" y="158"/>
                      <a:pt x="644" y="158"/>
                      <a:pt x="644" y="158"/>
                    </a:cubicBezTo>
                    <a:cubicBezTo>
                      <a:pt x="644" y="158"/>
                      <a:pt x="644" y="158"/>
                      <a:pt x="644" y="157"/>
                    </a:cubicBezTo>
                    <a:cubicBezTo>
                      <a:pt x="644" y="157"/>
                      <a:pt x="643" y="156"/>
                      <a:pt x="642" y="155"/>
                    </a:cubicBezTo>
                    <a:cubicBezTo>
                      <a:pt x="641" y="154"/>
                      <a:pt x="639" y="153"/>
                      <a:pt x="637" y="152"/>
                    </a:cubicBezTo>
                    <a:cubicBezTo>
                      <a:pt x="636" y="152"/>
                      <a:pt x="636" y="151"/>
                      <a:pt x="635" y="151"/>
                    </a:cubicBezTo>
                    <a:cubicBezTo>
                      <a:pt x="635" y="150"/>
                      <a:pt x="634" y="149"/>
                      <a:pt x="634" y="149"/>
                    </a:cubicBezTo>
                    <a:cubicBezTo>
                      <a:pt x="634" y="148"/>
                      <a:pt x="635" y="147"/>
                      <a:pt x="635" y="147"/>
                    </a:cubicBezTo>
                    <a:cubicBezTo>
                      <a:pt x="636" y="146"/>
                      <a:pt x="637" y="146"/>
                      <a:pt x="638" y="146"/>
                    </a:cubicBezTo>
                    <a:cubicBezTo>
                      <a:pt x="639" y="146"/>
                      <a:pt x="640" y="146"/>
                      <a:pt x="641" y="148"/>
                    </a:cubicBezTo>
                    <a:cubicBezTo>
                      <a:pt x="641" y="149"/>
                      <a:pt x="642" y="150"/>
                      <a:pt x="644" y="150"/>
                    </a:cubicBezTo>
                    <a:cubicBezTo>
                      <a:pt x="645" y="151"/>
                      <a:pt x="647" y="152"/>
                      <a:pt x="648" y="154"/>
                    </a:cubicBezTo>
                    <a:cubicBezTo>
                      <a:pt x="649" y="156"/>
                      <a:pt x="649" y="156"/>
                      <a:pt x="650" y="157"/>
                    </a:cubicBezTo>
                    <a:cubicBezTo>
                      <a:pt x="650" y="157"/>
                      <a:pt x="650" y="157"/>
                      <a:pt x="651" y="157"/>
                    </a:cubicBezTo>
                    <a:cubicBezTo>
                      <a:pt x="651" y="157"/>
                      <a:pt x="652" y="157"/>
                      <a:pt x="653" y="156"/>
                    </a:cubicBezTo>
                    <a:cubicBezTo>
                      <a:pt x="654" y="155"/>
                      <a:pt x="655" y="155"/>
                      <a:pt x="657" y="154"/>
                    </a:cubicBezTo>
                    <a:cubicBezTo>
                      <a:pt x="662" y="152"/>
                      <a:pt x="664" y="150"/>
                      <a:pt x="667" y="147"/>
                    </a:cubicBezTo>
                    <a:cubicBezTo>
                      <a:pt x="668" y="145"/>
                      <a:pt x="669" y="145"/>
                      <a:pt x="670" y="145"/>
                    </a:cubicBezTo>
                    <a:cubicBezTo>
                      <a:pt x="671" y="145"/>
                      <a:pt x="671" y="145"/>
                      <a:pt x="671" y="145"/>
                    </a:cubicBezTo>
                    <a:cubicBezTo>
                      <a:pt x="672" y="144"/>
                      <a:pt x="672" y="144"/>
                      <a:pt x="673" y="143"/>
                    </a:cubicBezTo>
                    <a:cubicBezTo>
                      <a:pt x="674" y="142"/>
                      <a:pt x="674" y="141"/>
                      <a:pt x="674" y="140"/>
                    </a:cubicBezTo>
                    <a:cubicBezTo>
                      <a:pt x="674" y="138"/>
                      <a:pt x="673" y="137"/>
                      <a:pt x="672" y="136"/>
                    </a:cubicBezTo>
                    <a:cubicBezTo>
                      <a:pt x="671" y="134"/>
                      <a:pt x="669" y="133"/>
                      <a:pt x="668" y="132"/>
                    </a:cubicBezTo>
                    <a:cubicBezTo>
                      <a:pt x="666" y="130"/>
                      <a:pt x="666" y="129"/>
                      <a:pt x="666" y="127"/>
                    </a:cubicBezTo>
                    <a:cubicBezTo>
                      <a:pt x="666" y="127"/>
                      <a:pt x="666" y="126"/>
                      <a:pt x="666" y="126"/>
                    </a:cubicBezTo>
                    <a:cubicBezTo>
                      <a:pt x="666" y="125"/>
                      <a:pt x="666" y="125"/>
                      <a:pt x="665" y="125"/>
                    </a:cubicBezTo>
                    <a:cubicBezTo>
                      <a:pt x="665" y="124"/>
                      <a:pt x="665" y="124"/>
                      <a:pt x="664" y="124"/>
                    </a:cubicBezTo>
                    <a:cubicBezTo>
                      <a:pt x="663" y="123"/>
                      <a:pt x="662" y="122"/>
                      <a:pt x="662" y="122"/>
                    </a:cubicBezTo>
                    <a:cubicBezTo>
                      <a:pt x="661" y="121"/>
                      <a:pt x="661" y="120"/>
                      <a:pt x="660" y="119"/>
                    </a:cubicBezTo>
                    <a:cubicBezTo>
                      <a:pt x="660" y="119"/>
                      <a:pt x="661" y="118"/>
                      <a:pt x="661" y="117"/>
                    </a:cubicBezTo>
                    <a:cubicBezTo>
                      <a:pt x="662" y="117"/>
                      <a:pt x="663" y="117"/>
                      <a:pt x="664" y="117"/>
                    </a:cubicBezTo>
                    <a:cubicBezTo>
                      <a:pt x="664" y="117"/>
                      <a:pt x="665" y="117"/>
                      <a:pt x="665" y="117"/>
                    </a:cubicBezTo>
                    <a:cubicBezTo>
                      <a:pt x="665" y="117"/>
                      <a:pt x="665" y="117"/>
                      <a:pt x="665" y="117"/>
                    </a:cubicBezTo>
                    <a:cubicBezTo>
                      <a:pt x="666" y="117"/>
                      <a:pt x="667" y="117"/>
                      <a:pt x="668" y="117"/>
                    </a:cubicBezTo>
                    <a:cubicBezTo>
                      <a:pt x="671" y="117"/>
                      <a:pt x="674" y="116"/>
                      <a:pt x="675" y="114"/>
                    </a:cubicBezTo>
                    <a:cubicBezTo>
                      <a:pt x="676" y="113"/>
                      <a:pt x="676" y="113"/>
                      <a:pt x="676" y="113"/>
                    </a:cubicBezTo>
                    <a:cubicBezTo>
                      <a:pt x="675" y="113"/>
                      <a:pt x="675" y="113"/>
                      <a:pt x="675" y="113"/>
                    </a:cubicBezTo>
                    <a:cubicBezTo>
                      <a:pt x="675" y="112"/>
                      <a:pt x="675" y="112"/>
                      <a:pt x="674" y="112"/>
                    </a:cubicBezTo>
                    <a:cubicBezTo>
                      <a:pt x="673" y="111"/>
                      <a:pt x="672" y="111"/>
                      <a:pt x="671" y="110"/>
                    </a:cubicBezTo>
                    <a:cubicBezTo>
                      <a:pt x="671" y="109"/>
                      <a:pt x="671" y="109"/>
                      <a:pt x="671" y="109"/>
                    </a:cubicBezTo>
                    <a:cubicBezTo>
                      <a:pt x="671" y="108"/>
                      <a:pt x="671" y="108"/>
                      <a:pt x="672" y="107"/>
                    </a:cubicBezTo>
                    <a:cubicBezTo>
                      <a:pt x="672" y="107"/>
                      <a:pt x="672" y="107"/>
                      <a:pt x="673" y="106"/>
                    </a:cubicBezTo>
                    <a:cubicBezTo>
                      <a:pt x="673" y="106"/>
                      <a:pt x="674" y="106"/>
                      <a:pt x="674" y="106"/>
                    </a:cubicBezTo>
                    <a:cubicBezTo>
                      <a:pt x="674" y="105"/>
                      <a:pt x="674" y="105"/>
                      <a:pt x="674" y="105"/>
                    </a:cubicBezTo>
                    <a:cubicBezTo>
                      <a:pt x="674" y="105"/>
                      <a:pt x="674" y="105"/>
                      <a:pt x="674" y="105"/>
                    </a:cubicBezTo>
                    <a:cubicBezTo>
                      <a:pt x="674" y="104"/>
                      <a:pt x="674" y="104"/>
                      <a:pt x="673" y="104"/>
                    </a:cubicBezTo>
                    <a:cubicBezTo>
                      <a:pt x="672" y="104"/>
                      <a:pt x="671" y="103"/>
                      <a:pt x="669" y="103"/>
                    </a:cubicBezTo>
                    <a:cubicBezTo>
                      <a:pt x="667" y="103"/>
                      <a:pt x="665" y="103"/>
                      <a:pt x="663" y="102"/>
                    </a:cubicBezTo>
                    <a:cubicBezTo>
                      <a:pt x="661" y="100"/>
                      <a:pt x="660" y="99"/>
                      <a:pt x="660" y="96"/>
                    </a:cubicBezTo>
                    <a:cubicBezTo>
                      <a:pt x="660" y="96"/>
                      <a:pt x="660" y="96"/>
                      <a:pt x="660" y="96"/>
                    </a:cubicBezTo>
                    <a:cubicBezTo>
                      <a:pt x="659" y="95"/>
                      <a:pt x="659" y="95"/>
                      <a:pt x="659" y="95"/>
                    </a:cubicBezTo>
                    <a:cubicBezTo>
                      <a:pt x="659" y="95"/>
                      <a:pt x="658" y="95"/>
                      <a:pt x="656" y="95"/>
                    </a:cubicBezTo>
                    <a:cubicBezTo>
                      <a:pt x="654" y="95"/>
                      <a:pt x="651" y="95"/>
                      <a:pt x="648" y="94"/>
                    </a:cubicBezTo>
                    <a:cubicBezTo>
                      <a:pt x="645" y="92"/>
                      <a:pt x="640" y="92"/>
                      <a:pt x="636" y="92"/>
                    </a:cubicBezTo>
                    <a:cubicBezTo>
                      <a:pt x="634" y="92"/>
                      <a:pt x="632" y="92"/>
                      <a:pt x="631" y="92"/>
                    </a:cubicBezTo>
                    <a:cubicBezTo>
                      <a:pt x="631" y="92"/>
                      <a:pt x="631" y="92"/>
                      <a:pt x="631" y="92"/>
                    </a:cubicBezTo>
                    <a:cubicBezTo>
                      <a:pt x="630" y="92"/>
                      <a:pt x="630" y="92"/>
                      <a:pt x="630" y="92"/>
                    </a:cubicBezTo>
                    <a:cubicBezTo>
                      <a:pt x="630" y="93"/>
                      <a:pt x="630" y="93"/>
                      <a:pt x="630" y="93"/>
                    </a:cubicBezTo>
                    <a:cubicBezTo>
                      <a:pt x="630" y="94"/>
                      <a:pt x="630" y="95"/>
                      <a:pt x="630" y="96"/>
                    </a:cubicBezTo>
                    <a:cubicBezTo>
                      <a:pt x="630" y="98"/>
                      <a:pt x="630" y="100"/>
                      <a:pt x="631" y="101"/>
                    </a:cubicBezTo>
                    <a:cubicBezTo>
                      <a:pt x="632" y="101"/>
                      <a:pt x="632" y="101"/>
                      <a:pt x="632" y="101"/>
                    </a:cubicBezTo>
                    <a:cubicBezTo>
                      <a:pt x="633" y="101"/>
                      <a:pt x="635" y="102"/>
                      <a:pt x="636" y="103"/>
                    </a:cubicBezTo>
                    <a:cubicBezTo>
                      <a:pt x="637" y="104"/>
                      <a:pt x="637" y="105"/>
                      <a:pt x="637" y="106"/>
                    </a:cubicBezTo>
                    <a:cubicBezTo>
                      <a:pt x="637" y="107"/>
                      <a:pt x="637" y="108"/>
                      <a:pt x="635" y="109"/>
                    </a:cubicBezTo>
                    <a:cubicBezTo>
                      <a:pt x="635" y="109"/>
                      <a:pt x="635" y="109"/>
                      <a:pt x="635" y="109"/>
                    </a:cubicBezTo>
                    <a:cubicBezTo>
                      <a:pt x="635" y="110"/>
                      <a:pt x="635" y="110"/>
                      <a:pt x="635" y="110"/>
                    </a:cubicBezTo>
                    <a:cubicBezTo>
                      <a:pt x="635" y="110"/>
                      <a:pt x="635" y="111"/>
                      <a:pt x="635" y="112"/>
                    </a:cubicBezTo>
                    <a:cubicBezTo>
                      <a:pt x="635" y="112"/>
                      <a:pt x="635" y="113"/>
                      <a:pt x="635" y="113"/>
                    </a:cubicBezTo>
                    <a:cubicBezTo>
                      <a:pt x="634" y="113"/>
                      <a:pt x="634" y="114"/>
                      <a:pt x="633" y="114"/>
                    </a:cubicBezTo>
                    <a:cubicBezTo>
                      <a:pt x="633" y="114"/>
                      <a:pt x="633" y="114"/>
                      <a:pt x="633" y="114"/>
                    </a:cubicBezTo>
                    <a:cubicBezTo>
                      <a:pt x="633" y="114"/>
                      <a:pt x="633" y="114"/>
                      <a:pt x="633" y="114"/>
                    </a:cubicBezTo>
                    <a:cubicBezTo>
                      <a:pt x="633" y="114"/>
                      <a:pt x="633" y="114"/>
                      <a:pt x="633" y="114"/>
                    </a:cubicBezTo>
                    <a:cubicBezTo>
                      <a:pt x="632" y="114"/>
                      <a:pt x="631" y="113"/>
                      <a:pt x="630" y="113"/>
                    </a:cubicBezTo>
                    <a:cubicBezTo>
                      <a:pt x="629" y="113"/>
                      <a:pt x="629" y="114"/>
                      <a:pt x="628" y="114"/>
                    </a:cubicBezTo>
                    <a:cubicBezTo>
                      <a:pt x="628" y="115"/>
                      <a:pt x="627" y="116"/>
                      <a:pt x="627" y="118"/>
                    </a:cubicBezTo>
                    <a:cubicBezTo>
                      <a:pt x="626" y="121"/>
                      <a:pt x="626" y="123"/>
                      <a:pt x="625" y="125"/>
                    </a:cubicBezTo>
                    <a:cubicBezTo>
                      <a:pt x="624" y="127"/>
                      <a:pt x="623" y="129"/>
                      <a:pt x="621" y="130"/>
                    </a:cubicBezTo>
                    <a:cubicBezTo>
                      <a:pt x="620" y="130"/>
                      <a:pt x="620" y="130"/>
                      <a:pt x="619" y="130"/>
                    </a:cubicBezTo>
                    <a:cubicBezTo>
                      <a:pt x="618" y="130"/>
                      <a:pt x="618" y="130"/>
                      <a:pt x="617" y="129"/>
                    </a:cubicBezTo>
                    <a:cubicBezTo>
                      <a:pt x="617" y="129"/>
                      <a:pt x="617" y="128"/>
                      <a:pt x="617" y="128"/>
                    </a:cubicBezTo>
                    <a:cubicBezTo>
                      <a:pt x="617" y="126"/>
                      <a:pt x="617" y="125"/>
                      <a:pt x="616" y="124"/>
                    </a:cubicBezTo>
                    <a:cubicBezTo>
                      <a:pt x="616" y="123"/>
                      <a:pt x="616" y="123"/>
                      <a:pt x="616" y="123"/>
                    </a:cubicBezTo>
                    <a:cubicBezTo>
                      <a:pt x="615" y="123"/>
                      <a:pt x="615" y="123"/>
                      <a:pt x="615" y="123"/>
                    </a:cubicBezTo>
                    <a:cubicBezTo>
                      <a:pt x="615" y="123"/>
                      <a:pt x="615" y="123"/>
                      <a:pt x="615" y="123"/>
                    </a:cubicBezTo>
                    <a:cubicBezTo>
                      <a:pt x="615" y="123"/>
                      <a:pt x="615" y="123"/>
                      <a:pt x="615" y="123"/>
                    </a:cubicBezTo>
                    <a:cubicBezTo>
                      <a:pt x="615" y="123"/>
                      <a:pt x="614" y="123"/>
                      <a:pt x="614" y="124"/>
                    </a:cubicBezTo>
                    <a:cubicBezTo>
                      <a:pt x="613" y="125"/>
                      <a:pt x="613" y="126"/>
                      <a:pt x="613" y="127"/>
                    </a:cubicBezTo>
                    <a:cubicBezTo>
                      <a:pt x="613" y="128"/>
                      <a:pt x="613" y="128"/>
                      <a:pt x="613" y="129"/>
                    </a:cubicBezTo>
                    <a:cubicBezTo>
                      <a:pt x="613" y="129"/>
                      <a:pt x="614" y="130"/>
                      <a:pt x="614" y="130"/>
                    </a:cubicBezTo>
                    <a:cubicBezTo>
                      <a:pt x="616" y="130"/>
                      <a:pt x="617" y="131"/>
                      <a:pt x="618" y="133"/>
                    </a:cubicBezTo>
                    <a:cubicBezTo>
                      <a:pt x="618" y="134"/>
                      <a:pt x="619" y="136"/>
                      <a:pt x="619" y="137"/>
                    </a:cubicBezTo>
                    <a:cubicBezTo>
                      <a:pt x="619" y="138"/>
                      <a:pt x="619" y="138"/>
                      <a:pt x="619" y="138"/>
                    </a:cubicBezTo>
                    <a:cubicBezTo>
                      <a:pt x="619" y="139"/>
                      <a:pt x="619" y="140"/>
                      <a:pt x="618" y="140"/>
                    </a:cubicBezTo>
                    <a:cubicBezTo>
                      <a:pt x="618" y="141"/>
                      <a:pt x="617" y="141"/>
                      <a:pt x="616" y="141"/>
                    </a:cubicBezTo>
                    <a:cubicBezTo>
                      <a:pt x="615" y="141"/>
                      <a:pt x="614" y="141"/>
                      <a:pt x="613" y="142"/>
                    </a:cubicBezTo>
                    <a:cubicBezTo>
                      <a:pt x="612" y="142"/>
                      <a:pt x="611" y="143"/>
                      <a:pt x="611" y="144"/>
                    </a:cubicBezTo>
                    <a:cubicBezTo>
                      <a:pt x="611" y="144"/>
                      <a:pt x="610" y="145"/>
                      <a:pt x="610" y="145"/>
                    </a:cubicBezTo>
                    <a:cubicBezTo>
                      <a:pt x="610" y="145"/>
                      <a:pt x="609" y="146"/>
                      <a:pt x="608" y="146"/>
                    </a:cubicBezTo>
                    <a:cubicBezTo>
                      <a:pt x="608" y="146"/>
                      <a:pt x="608" y="145"/>
                      <a:pt x="607" y="145"/>
                    </a:cubicBezTo>
                    <a:cubicBezTo>
                      <a:pt x="607" y="145"/>
                      <a:pt x="607" y="145"/>
                      <a:pt x="607" y="145"/>
                    </a:cubicBezTo>
                    <a:cubicBezTo>
                      <a:pt x="606" y="144"/>
                      <a:pt x="606" y="143"/>
                      <a:pt x="606" y="143"/>
                    </a:cubicBezTo>
                    <a:cubicBezTo>
                      <a:pt x="605" y="141"/>
                      <a:pt x="604" y="140"/>
                      <a:pt x="603" y="139"/>
                    </a:cubicBezTo>
                    <a:cubicBezTo>
                      <a:pt x="601" y="137"/>
                      <a:pt x="599" y="135"/>
                      <a:pt x="598" y="133"/>
                    </a:cubicBezTo>
                    <a:cubicBezTo>
                      <a:pt x="596" y="131"/>
                      <a:pt x="595" y="129"/>
                      <a:pt x="595" y="127"/>
                    </a:cubicBezTo>
                    <a:cubicBezTo>
                      <a:pt x="595" y="126"/>
                      <a:pt x="595" y="126"/>
                      <a:pt x="595" y="126"/>
                    </a:cubicBezTo>
                    <a:cubicBezTo>
                      <a:pt x="595" y="124"/>
                      <a:pt x="596" y="123"/>
                      <a:pt x="597" y="122"/>
                    </a:cubicBezTo>
                    <a:cubicBezTo>
                      <a:pt x="598" y="121"/>
                      <a:pt x="599" y="121"/>
                      <a:pt x="601" y="120"/>
                    </a:cubicBezTo>
                    <a:cubicBezTo>
                      <a:pt x="601" y="120"/>
                      <a:pt x="601" y="120"/>
                      <a:pt x="601" y="120"/>
                    </a:cubicBezTo>
                    <a:cubicBezTo>
                      <a:pt x="601" y="120"/>
                      <a:pt x="601" y="120"/>
                      <a:pt x="601" y="120"/>
                    </a:cubicBezTo>
                    <a:cubicBezTo>
                      <a:pt x="601" y="120"/>
                      <a:pt x="601" y="119"/>
                      <a:pt x="601" y="118"/>
                    </a:cubicBezTo>
                    <a:cubicBezTo>
                      <a:pt x="600" y="117"/>
                      <a:pt x="600" y="116"/>
                      <a:pt x="600" y="114"/>
                    </a:cubicBezTo>
                    <a:cubicBezTo>
                      <a:pt x="600" y="113"/>
                      <a:pt x="599" y="112"/>
                      <a:pt x="599" y="112"/>
                    </a:cubicBezTo>
                    <a:cubicBezTo>
                      <a:pt x="599" y="112"/>
                      <a:pt x="599" y="111"/>
                      <a:pt x="598" y="111"/>
                    </a:cubicBezTo>
                    <a:cubicBezTo>
                      <a:pt x="597" y="110"/>
                      <a:pt x="595" y="109"/>
                      <a:pt x="592" y="107"/>
                    </a:cubicBezTo>
                    <a:cubicBezTo>
                      <a:pt x="590" y="104"/>
                      <a:pt x="588" y="103"/>
                      <a:pt x="586" y="103"/>
                    </a:cubicBezTo>
                    <a:cubicBezTo>
                      <a:pt x="585" y="103"/>
                      <a:pt x="584" y="104"/>
                      <a:pt x="583" y="104"/>
                    </a:cubicBezTo>
                    <a:cubicBezTo>
                      <a:pt x="583" y="105"/>
                      <a:pt x="583" y="106"/>
                      <a:pt x="582" y="107"/>
                    </a:cubicBezTo>
                    <a:cubicBezTo>
                      <a:pt x="582" y="108"/>
                      <a:pt x="582" y="109"/>
                      <a:pt x="581" y="111"/>
                    </a:cubicBezTo>
                    <a:cubicBezTo>
                      <a:pt x="581" y="111"/>
                      <a:pt x="580" y="112"/>
                      <a:pt x="579" y="113"/>
                    </a:cubicBezTo>
                    <a:cubicBezTo>
                      <a:pt x="578" y="113"/>
                      <a:pt x="578" y="113"/>
                      <a:pt x="578" y="113"/>
                    </a:cubicBezTo>
                    <a:cubicBezTo>
                      <a:pt x="578" y="114"/>
                      <a:pt x="577" y="115"/>
                      <a:pt x="577" y="115"/>
                    </a:cubicBezTo>
                    <a:cubicBezTo>
                      <a:pt x="577" y="117"/>
                      <a:pt x="577" y="118"/>
                      <a:pt x="576" y="120"/>
                    </a:cubicBezTo>
                    <a:cubicBezTo>
                      <a:pt x="576" y="120"/>
                      <a:pt x="575" y="121"/>
                      <a:pt x="574" y="122"/>
                    </a:cubicBezTo>
                    <a:cubicBezTo>
                      <a:pt x="574" y="122"/>
                      <a:pt x="574" y="122"/>
                      <a:pt x="574" y="122"/>
                    </a:cubicBezTo>
                    <a:cubicBezTo>
                      <a:pt x="573" y="122"/>
                      <a:pt x="573" y="122"/>
                      <a:pt x="573" y="122"/>
                    </a:cubicBezTo>
                    <a:cubicBezTo>
                      <a:pt x="573" y="122"/>
                      <a:pt x="572" y="121"/>
                      <a:pt x="572" y="121"/>
                    </a:cubicBezTo>
                    <a:cubicBezTo>
                      <a:pt x="572" y="121"/>
                      <a:pt x="571" y="120"/>
                      <a:pt x="571" y="120"/>
                    </a:cubicBezTo>
                    <a:cubicBezTo>
                      <a:pt x="571" y="119"/>
                      <a:pt x="571" y="118"/>
                      <a:pt x="571" y="117"/>
                    </a:cubicBezTo>
                    <a:cubicBezTo>
                      <a:pt x="570" y="115"/>
                      <a:pt x="570" y="113"/>
                      <a:pt x="570" y="111"/>
                    </a:cubicBezTo>
                    <a:cubicBezTo>
                      <a:pt x="570" y="109"/>
                      <a:pt x="570" y="108"/>
                      <a:pt x="569" y="108"/>
                    </a:cubicBezTo>
                    <a:cubicBezTo>
                      <a:pt x="569" y="108"/>
                      <a:pt x="569" y="108"/>
                      <a:pt x="569" y="108"/>
                    </a:cubicBezTo>
                    <a:cubicBezTo>
                      <a:pt x="569" y="108"/>
                      <a:pt x="569" y="108"/>
                      <a:pt x="569" y="108"/>
                    </a:cubicBezTo>
                    <a:cubicBezTo>
                      <a:pt x="568" y="107"/>
                      <a:pt x="567" y="106"/>
                      <a:pt x="567" y="105"/>
                    </a:cubicBezTo>
                    <a:cubicBezTo>
                      <a:pt x="567" y="104"/>
                      <a:pt x="568" y="103"/>
                      <a:pt x="568" y="103"/>
                    </a:cubicBezTo>
                    <a:cubicBezTo>
                      <a:pt x="569" y="102"/>
                      <a:pt x="570" y="102"/>
                      <a:pt x="571" y="101"/>
                    </a:cubicBezTo>
                    <a:cubicBezTo>
                      <a:pt x="571" y="101"/>
                      <a:pt x="571" y="101"/>
                      <a:pt x="571" y="101"/>
                    </a:cubicBezTo>
                    <a:cubicBezTo>
                      <a:pt x="572" y="101"/>
                      <a:pt x="573" y="101"/>
                      <a:pt x="574" y="100"/>
                    </a:cubicBezTo>
                    <a:cubicBezTo>
                      <a:pt x="574" y="100"/>
                      <a:pt x="575" y="99"/>
                      <a:pt x="575" y="99"/>
                    </a:cubicBezTo>
                    <a:cubicBezTo>
                      <a:pt x="575" y="99"/>
                      <a:pt x="574" y="99"/>
                      <a:pt x="574" y="99"/>
                    </a:cubicBezTo>
                    <a:cubicBezTo>
                      <a:pt x="572" y="99"/>
                      <a:pt x="570" y="98"/>
                      <a:pt x="568" y="97"/>
                    </a:cubicBezTo>
                    <a:cubicBezTo>
                      <a:pt x="565" y="96"/>
                      <a:pt x="563" y="95"/>
                      <a:pt x="562" y="94"/>
                    </a:cubicBezTo>
                    <a:cubicBezTo>
                      <a:pt x="562" y="94"/>
                      <a:pt x="562" y="94"/>
                      <a:pt x="562" y="94"/>
                    </a:cubicBezTo>
                    <a:cubicBezTo>
                      <a:pt x="562" y="94"/>
                      <a:pt x="562" y="94"/>
                      <a:pt x="562" y="94"/>
                    </a:cubicBezTo>
                    <a:cubicBezTo>
                      <a:pt x="562" y="94"/>
                      <a:pt x="561" y="95"/>
                      <a:pt x="559" y="95"/>
                    </a:cubicBezTo>
                    <a:cubicBezTo>
                      <a:pt x="558" y="96"/>
                      <a:pt x="557" y="97"/>
                      <a:pt x="556" y="97"/>
                    </a:cubicBezTo>
                    <a:cubicBezTo>
                      <a:pt x="555" y="97"/>
                      <a:pt x="554" y="97"/>
                      <a:pt x="554" y="96"/>
                    </a:cubicBezTo>
                    <a:cubicBezTo>
                      <a:pt x="553" y="96"/>
                      <a:pt x="552" y="94"/>
                      <a:pt x="552" y="93"/>
                    </a:cubicBezTo>
                    <a:cubicBezTo>
                      <a:pt x="552" y="92"/>
                      <a:pt x="553" y="90"/>
                      <a:pt x="553" y="89"/>
                    </a:cubicBezTo>
                    <a:cubicBezTo>
                      <a:pt x="553" y="88"/>
                      <a:pt x="554" y="87"/>
                      <a:pt x="554" y="86"/>
                    </a:cubicBezTo>
                    <a:cubicBezTo>
                      <a:pt x="554" y="85"/>
                      <a:pt x="554" y="85"/>
                      <a:pt x="554" y="84"/>
                    </a:cubicBezTo>
                    <a:cubicBezTo>
                      <a:pt x="555" y="84"/>
                      <a:pt x="555" y="84"/>
                      <a:pt x="556" y="84"/>
                    </a:cubicBezTo>
                    <a:cubicBezTo>
                      <a:pt x="557" y="84"/>
                      <a:pt x="558" y="84"/>
                      <a:pt x="558" y="84"/>
                    </a:cubicBezTo>
                    <a:cubicBezTo>
                      <a:pt x="559" y="84"/>
                      <a:pt x="560" y="84"/>
                      <a:pt x="560" y="83"/>
                    </a:cubicBezTo>
                    <a:cubicBezTo>
                      <a:pt x="561" y="83"/>
                      <a:pt x="561" y="83"/>
                      <a:pt x="561" y="83"/>
                    </a:cubicBezTo>
                    <a:cubicBezTo>
                      <a:pt x="560" y="82"/>
                      <a:pt x="560" y="82"/>
                      <a:pt x="560" y="82"/>
                    </a:cubicBezTo>
                    <a:cubicBezTo>
                      <a:pt x="560" y="82"/>
                      <a:pt x="560" y="82"/>
                      <a:pt x="559" y="81"/>
                    </a:cubicBezTo>
                    <a:cubicBezTo>
                      <a:pt x="558" y="81"/>
                      <a:pt x="556" y="80"/>
                      <a:pt x="555" y="79"/>
                    </a:cubicBezTo>
                    <a:cubicBezTo>
                      <a:pt x="554" y="79"/>
                      <a:pt x="553" y="78"/>
                      <a:pt x="553" y="76"/>
                    </a:cubicBezTo>
                    <a:cubicBezTo>
                      <a:pt x="553" y="76"/>
                      <a:pt x="553" y="75"/>
                      <a:pt x="552" y="75"/>
                    </a:cubicBezTo>
                    <a:cubicBezTo>
                      <a:pt x="552" y="74"/>
                      <a:pt x="551" y="74"/>
                      <a:pt x="550" y="73"/>
                    </a:cubicBezTo>
                    <a:cubicBezTo>
                      <a:pt x="548" y="72"/>
                      <a:pt x="545" y="72"/>
                      <a:pt x="544" y="71"/>
                    </a:cubicBezTo>
                    <a:cubicBezTo>
                      <a:pt x="543" y="71"/>
                      <a:pt x="543" y="71"/>
                      <a:pt x="543" y="70"/>
                    </a:cubicBezTo>
                    <a:cubicBezTo>
                      <a:pt x="543" y="70"/>
                      <a:pt x="542" y="69"/>
                      <a:pt x="542" y="69"/>
                    </a:cubicBezTo>
                    <a:cubicBezTo>
                      <a:pt x="542" y="68"/>
                      <a:pt x="543" y="66"/>
                      <a:pt x="543" y="65"/>
                    </a:cubicBezTo>
                    <a:cubicBezTo>
                      <a:pt x="544" y="64"/>
                      <a:pt x="544" y="62"/>
                      <a:pt x="544" y="62"/>
                    </a:cubicBezTo>
                    <a:cubicBezTo>
                      <a:pt x="544" y="61"/>
                      <a:pt x="544" y="61"/>
                      <a:pt x="544" y="61"/>
                    </a:cubicBezTo>
                    <a:cubicBezTo>
                      <a:pt x="544" y="61"/>
                      <a:pt x="544" y="61"/>
                      <a:pt x="544" y="61"/>
                    </a:cubicBezTo>
                    <a:cubicBezTo>
                      <a:pt x="544" y="60"/>
                      <a:pt x="542" y="58"/>
                      <a:pt x="540" y="57"/>
                    </a:cubicBezTo>
                    <a:cubicBezTo>
                      <a:pt x="538" y="55"/>
                      <a:pt x="536" y="53"/>
                      <a:pt x="534" y="52"/>
                    </a:cubicBezTo>
                    <a:cubicBezTo>
                      <a:pt x="533" y="52"/>
                      <a:pt x="532" y="51"/>
                      <a:pt x="531" y="51"/>
                    </a:cubicBezTo>
                    <a:cubicBezTo>
                      <a:pt x="530" y="51"/>
                      <a:pt x="530" y="51"/>
                      <a:pt x="530" y="51"/>
                    </a:cubicBezTo>
                    <a:cubicBezTo>
                      <a:pt x="530" y="51"/>
                      <a:pt x="530" y="51"/>
                      <a:pt x="530" y="51"/>
                    </a:cubicBezTo>
                    <a:cubicBezTo>
                      <a:pt x="530" y="51"/>
                      <a:pt x="530" y="51"/>
                      <a:pt x="530" y="51"/>
                    </a:cubicBezTo>
                    <a:cubicBezTo>
                      <a:pt x="528" y="51"/>
                      <a:pt x="527" y="51"/>
                      <a:pt x="526" y="50"/>
                    </a:cubicBezTo>
                    <a:cubicBezTo>
                      <a:pt x="526" y="49"/>
                      <a:pt x="525" y="48"/>
                      <a:pt x="525" y="47"/>
                    </a:cubicBezTo>
                    <a:cubicBezTo>
                      <a:pt x="525" y="46"/>
                      <a:pt x="525" y="46"/>
                      <a:pt x="526" y="45"/>
                    </a:cubicBezTo>
                    <a:cubicBezTo>
                      <a:pt x="526" y="45"/>
                      <a:pt x="527" y="44"/>
                      <a:pt x="527" y="44"/>
                    </a:cubicBezTo>
                    <a:cubicBezTo>
                      <a:pt x="528" y="44"/>
                      <a:pt x="528" y="44"/>
                      <a:pt x="528" y="44"/>
                    </a:cubicBezTo>
                    <a:cubicBezTo>
                      <a:pt x="528" y="44"/>
                      <a:pt x="528" y="44"/>
                      <a:pt x="528" y="44"/>
                    </a:cubicBezTo>
                    <a:cubicBezTo>
                      <a:pt x="528" y="44"/>
                      <a:pt x="528" y="44"/>
                      <a:pt x="528" y="44"/>
                    </a:cubicBezTo>
                    <a:cubicBezTo>
                      <a:pt x="529" y="44"/>
                      <a:pt x="529" y="44"/>
                      <a:pt x="531" y="43"/>
                    </a:cubicBezTo>
                    <a:cubicBezTo>
                      <a:pt x="532" y="42"/>
                      <a:pt x="533" y="41"/>
                      <a:pt x="535" y="39"/>
                    </a:cubicBezTo>
                    <a:cubicBezTo>
                      <a:pt x="536" y="37"/>
                      <a:pt x="537" y="36"/>
                      <a:pt x="538" y="35"/>
                    </a:cubicBezTo>
                    <a:cubicBezTo>
                      <a:pt x="538" y="35"/>
                      <a:pt x="538" y="34"/>
                      <a:pt x="538" y="34"/>
                    </a:cubicBezTo>
                    <a:cubicBezTo>
                      <a:pt x="538" y="34"/>
                      <a:pt x="538" y="34"/>
                      <a:pt x="538" y="34"/>
                    </a:cubicBezTo>
                    <a:cubicBezTo>
                      <a:pt x="538" y="33"/>
                      <a:pt x="538" y="33"/>
                      <a:pt x="537" y="33"/>
                    </a:cubicBezTo>
                    <a:cubicBezTo>
                      <a:pt x="537" y="33"/>
                      <a:pt x="537" y="33"/>
                      <a:pt x="537" y="33"/>
                    </a:cubicBezTo>
                    <a:cubicBezTo>
                      <a:pt x="536" y="33"/>
                      <a:pt x="535" y="32"/>
                      <a:pt x="535" y="32"/>
                    </a:cubicBezTo>
                    <a:cubicBezTo>
                      <a:pt x="534" y="31"/>
                      <a:pt x="534" y="31"/>
                      <a:pt x="534" y="30"/>
                    </a:cubicBezTo>
                    <a:cubicBezTo>
                      <a:pt x="534" y="29"/>
                      <a:pt x="534" y="28"/>
                      <a:pt x="535" y="28"/>
                    </a:cubicBezTo>
                    <a:cubicBezTo>
                      <a:pt x="536" y="27"/>
                      <a:pt x="537" y="27"/>
                      <a:pt x="538" y="27"/>
                    </a:cubicBezTo>
                    <a:cubicBezTo>
                      <a:pt x="538" y="27"/>
                      <a:pt x="538" y="27"/>
                      <a:pt x="538" y="27"/>
                    </a:cubicBezTo>
                    <a:cubicBezTo>
                      <a:pt x="538" y="27"/>
                      <a:pt x="538" y="27"/>
                      <a:pt x="538" y="27"/>
                    </a:cubicBezTo>
                    <a:cubicBezTo>
                      <a:pt x="538" y="27"/>
                      <a:pt x="538" y="27"/>
                      <a:pt x="538" y="27"/>
                    </a:cubicBezTo>
                    <a:cubicBezTo>
                      <a:pt x="538" y="27"/>
                      <a:pt x="538" y="27"/>
                      <a:pt x="538" y="27"/>
                    </a:cubicBezTo>
                    <a:cubicBezTo>
                      <a:pt x="543" y="28"/>
                      <a:pt x="549" y="30"/>
                      <a:pt x="553" y="30"/>
                    </a:cubicBezTo>
                    <a:cubicBezTo>
                      <a:pt x="554" y="30"/>
                      <a:pt x="555" y="29"/>
                      <a:pt x="555" y="29"/>
                    </a:cubicBezTo>
                    <a:cubicBezTo>
                      <a:pt x="555" y="29"/>
                      <a:pt x="555" y="29"/>
                      <a:pt x="555" y="29"/>
                    </a:cubicBezTo>
                    <a:cubicBezTo>
                      <a:pt x="556" y="29"/>
                      <a:pt x="557" y="27"/>
                      <a:pt x="558" y="26"/>
                    </a:cubicBezTo>
                    <a:cubicBezTo>
                      <a:pt x="560" y="24"/>
                      <a:pt x="561" y="22"/>
                      <a:pt x="563" y="19"/>
                    </a:cubicBezTo>
                    <a:cubicBezTo>
                      <a:pt x="566" y="15"/>
                      <a:pt x="569" y="10"/>
                      <a:pt x="571" y="7"/>
                    </a:cubicBezTo>
                    <a:cubicBezTo>
                      <a:pt x="572" y="6"/>
                      <a:pt x="572" y="5"/>
                      <a:pt x="572" y="5"/>
                    </a:cubicBezTo>
                    <a:cubicBezTo>
                      <a:pt x="572" y="4"/>
                      <a:pt x="572" y="4"/>
                      <a:pt x="572" y="4"/>
                    </a:cubicBezTo>
                    <a:cubicBezTo>
                      <a:pt x="572" y="4"/>
                      <a:pt x="571" y="4"/>
                      <a:pt x="571" y="4"/>
                    </a:cubicBezTo>
                    <a:cubicBezTo>
                      <a:pt x="570" y="3"/>
                      <a:pt x="568" y="3"/>
                      <a:pt x="566" y="3"/>
                    </a:cubicBezTo>
                    <a:cubicBezTo>
                      <a:pt x="564" y="3"/>
                      <a:pt x="562" y="3"/>
                      <a:pt x="560" y="4"/>
                    </a:cubicBezTo>
                    <a:cubicBezTo>
                      <a:pt x="560" y="4"/>
                      <a:pt x="559" y="4"/>
                      <a:pt x="558" y="4"/>
                    </a:cubicBezTo>
                    <a:cubicBezTo>
                      <a:pt x="554" y="4"/>
                      <a:pt x="552" y="3"/>
                      <a:pt x="549" y="2"/>
                    </a:cubicBezTo>
                    <a:cubicBezTo>
                      <a:pt x="547" y="1"/>
                      <a:pt x="545" y="0"/>
                      <a:pt x="542" y="0"/>
                    </a:cubicBezTo>
                    <a:cubicBezTo>
                      <a:pt x="541" y="0"/>
                      <a:pt x="540" y="0"/>
                      <a:pt x="539" y="0"/>
                    </a:cubicBezTo>
                    <a:cubicBezTo>
                      <a:pt x="533" y="0"/>
                      <a:pt x="526" y="1"/>
                      <a:pt x="521" y="2"/>
                    </a:cubicBezTo>
                    <a:cubicBezTo>
                      <a:pt x="520" y="2"/>
                      <a:pt x="519" y="3"/>
                      <a:pt x="519" y="3"/>
                    </a:cubicBezTo>
                    <a:cubicBezTo>
                      <a:pt x="519" y="3"/>
                      <a:pt x="519" y="3"/>
                      <a:pt x="519" y="3"/>
                    </a:cubicBezTo>
                    <a:cubicBezTo>
                      <a:pt x="519" y="3"/>
                      <a:pt x="519" y="4"/>
                      <a:pt x="520" y="5"/>
                    </a:cubicBezTo>
                    <a:cubicBezTo>
                      <a:pt x="520" y="5"/>
                      <a:pt x="521" y="6"/>
                      <a:pt x="522" y="7"/>
                    </a:cubicBezTo>
                    <a:cubicBezTo>
                      <a:pt x="522" y="7"/>
                      <a:pt x="522" y="8"/>
                      <a:pt x="522" y="9"/>
                    </a:cubicBezTo>
                    <a:cubicBezTo>
                      <a:pt x="522" y="9"/>
                      <a:pt x="522" y="9"/>
                      <a:pt x="522" y="9"/>
                    </a:cubicBezTo>
                    <a:cubicBezTo>
                      <a:pt x="522" y="9"/>
                      <a:pt x="522" y="9"/>
                      <a:pt x="522" y="9"/>
                    </a:cubicBezTo>
                    <a:cubicBezTo>
                      <a:pt x="522" y="10"/>
                      <a:pt x="522" y="10"/>
                      <a:pt x="521" y="11"/>
                    </a:cubicBezTo>
                    <a:cubicBezTo>
                      <a:pt x="521" y="11"/>
                      <a:pt x="521" y="11"/>
                      <a:pt x="520" y="11"/>
                    </a:cubicBezTo>
                    <a:cubicBezTo>
                      <a:pt x="519" y="11"/>
                      <a:pt x="518" y="10"/>
                      <a:pt x="517" y="10"/>
                    </a:cubicBezTo>
                    <a:cubicBezTo>
                      <a:pt x="516" y="10"/>
                      <a:pt x="515" y="9"/>
                      <a:pt x="515" y="9"/>
                    </a:cubicBezTo>
                    <a:cubicBezTo>
                      <a:pt x="514" y="9"/>
                      <a:pt x="514" y="9"/>
                      <a:pt x="514" y="9"/>
                    </a:cubicBezTo>
                    <a:cubicBezTo>
                      <a:pt x="514" y="9"/>
                      <a:pt x="514" y="9"/>
                      <a:pt x="514" y="9"/>
                    </a:cubicBezTo>
                    <a:cubicBezTo>
                      <a:pt x="514" y="9"/>
                      <a:pt x="514" y="9"/>
                      <a:pt x="514" y="9"/>
                    </a:cubicBezTo>
                    <a:cubicBezTo>
                      <a:pt x="514" y="10"/>
                      <a:pt x="514" y="10"/>
                      <a:pt x="514" y="10"/>
                    </a:cubicBezTo>
                    <a:cubicBezTo>
                      <a:pt x="514" y="11"/>
                      <a:pt x="515" y="14"/>
                      <a:pt x="515" y="18"/>
                    </a:cubicBezTo>
                    <a:cubicBezTo>
                      <a:pt x="515" y="19"/>
                      <a:pt x="515" y="20"/>
                      <a:pt x="515" y="21"/>
                    </a:cubicBezTo>
                    <a:cubicBezTo>
                      <a:pt x="515" y="22"/>
                      <a:pt x="515" y="23"/>
                      <a:pt x="515" y="24"/>
                    </a:cubicBezTo>
                    <a:cubicBezTo>
                      <a:pt x="515" y="27"/>
                      <a:pt x="515" y="29"/>
                      <a:pt x="516" y="30"/>
                    </a:cubicBezTo>
                    <a:cubicBezTo>
                      <a:pt x="517" y="31"/>
                      <a:pt x="518" y="32"/>
                      <a:pt x="519" y="33"/>
                    </a:cubicBezTo>
                    <a:cubicBezTo>
                      <a:pt x="521" y="36"/>
                      <a:pt x="521" y="39"/>
                      <a:pt x="521" y="42"/>
                    </a:cubicBezTo>
                    <a:cubicBezTo>
                      <a:pt x="521" y="44"/>
                      <a:pt x="521" y="45"/>
                      <a:pt x="521" y="47"/>
                    </a:cubicBezTo>
                    <a:cubicBezTo>
                      <a:pt x="521" y="49"/>
                      <a:pt x="520" y="51"/>
                      <a:pt x="519" y="52"/>
                    </a:cubicBezTo>
                    <a:cubicBezTo>
                      <a:pt x="518" y="53"/>
                      <a:pt x="516" y="53"/>
                      <a:pt x="515" y="54"/>
                    </a:cubicBezTo>
                    <a:cubicBezTo>
                      <a:pt x="515" y="54"/>
                      <a:pt x="514" y="54"/>
                      <a:pt x="514" y="54"/>
                    </a:cubicBezTo>
                    <a:cubicBezTo>
                      <a:pt x="514" y="54"/>
                      <a:pt x="514" y="54"/>
                      <a:pt x="514" y="54"/>
                    </a:cubicBezTo>
                    <a:cubicBezTo>
                      <a:pt x="515" y="54"/>
                      <a:pt x="515" y="55"/>
                      <a:pt x="516" y="55"/>
                    </a:cubicBezTo>
                    <a:cubicBezTo>
                      <a:pt x="517" y="56"/>
                      <a:pt x="518" y="57"/>
                      <a:pt x="518" y="59"/>
                    </a:cubicBezTo>
                    <a:cubicBezTo>
                      <a:pt x="518" y="60"/>
                      <a:pt x="518" y="60"/>
                      <a:pt x="518" y="60"/>
                    </a:cubicBezTo>
                    <a:cubicBezTo>
                      <a:pt x="518" y="61"/>
                      <a:pt x="517" y="61"/>
                      <a:pt x="517" y="62"/>
                    </a:cubicBezTo>
                    <a:cubicBezTo>
                      <a:pt x="516" y="62"/>
                      <a:pt x="516" y="62"/>
                      <a:pt x="515" y="62"/>
                    </a:cubicBezTo>
                    <a:cubicBezTo>
                      <a:pt x="514" y="62"/>
                      <a:pt x="513" y="62"/>
                      <a:pt x="512" y="61"/>
                    </a:cubicBezTo>
                    <a:cubicBezTo>
                      <a:pt x="510" y="60"/>
                      <a:pt x="509" y="60"/>
                      <a:pt x="508" y="60"/>
                    </a:cubicBezTo>
                    <a:cubicBezTo>
                      <a:pt x="508" y="60"/>
                      <a:pt x="508" y="60"/>
                      <a:pt x="508" y="60"/>
                    </a:cubicBezTo>
                    <a:cubicBezTo>
                      <a:pt x="508" y="60"/>
                      <a:pt x="508" y="60"/>
                      <a:pt x="508" y="60"/>
                    </a:cubicBezTo>
                    <a:cubicBezTo>
                      <a:pt x="507" y="60"/>
                      <a:pt x="506" y="61"/>
                      <a:pt x="506" y="63"/>
                    </a:cubicBezTo>
                    <a:cubicBezTo>
                      <a:pt x="505" y="64"/>
                      <a:pt x="505" y="66"/>
                      <a:pt x="505" y="67"/>
                    </a:cubicBezTo>
                    <a:cubicBezTo>
                      <a:pt x="505" y="69"/>
                      <a:pt x="505" y="70"/>
                      <a:pt x="506" y="71"/>
                    </a:cubicBezTo>
                    <a:cubicBezTo>
                      <a:pt x="507" y="72"/>
                      <a:pt x="508" y="72"/>
                      <a:pt x="509" y="73"/>
                    </a:cubicBezTo>
                    <a:cubicBezTo>
                      <a:pt x="509" y="74"/>
                      <a:pt x="510" y="74"/>
                      <a:pt x="510" y="74"/>
                    </a:cubicBezTo>
                    <a:cubicBezTo>
                      <a:pt x="510" y="76"/>
                      <a:pt x="509" y="76"/>
                      <a:pt x="508" y="77"/>
                    </a:cubicBezTo>
                    <a:cubicBezTo>
                      <a:pt x="507" y="79"/>
                      <a:pt x="505" y="81"/>
                      <a:pt x="505" y="83"/>
                    </a:cubicBezTo>
                    <a:cubicBezTo>
                      <a:pt x="505" y="85"/>
                      <a:pt x="506" y="87"/>
                      <a:pt x="509" y="89"/>
                    </a:cubicBezTo>
                    <a:cubicBezTo>
                      <a:pt x="511" y="91"/>
                      <a:pt x="515" y="92"/>
                      <a:pt x="520" y="93"/>
                    </a:cubicBezTo>
                    <a:cubicBezTo>
                      <a:pt x="524" y="94"/>
                      <a:pt x="528" y="95"/>
                      <a:pt x="531" y="97"/>
                    </a:cubicBezTo>
                    <a:cubicBezTo>
                      <a:pt x="532" y="97"/>
                      <a:pt x="533" y="98"/>
                      <a:pt x="533" y="98"/>
                    </a:cubicBezTo>
                    <a:cubicBezTo>
                      <a:pt x="533" y="98"/>
                      <a:pt x="534" y="99"/>
                      <a:pt x="534" y="100"/>
                    </a:cubicBezTo>
                    <a:cubicBezTo>
                      <a:pt x="534" y="100"/>
                      <a:pt x="533" y="101"/>
                      <a:pt x="533" y="101"/>
                    </a:cubicBezTo>
                    <a:cubicBezTo>
                      <a:pt x="532" y="101"/>
                      <a:pt x="532" y="101"/>
                      <a:pt x="532" y="101"/>
                    </a:cubicBezTo>
                    <a:cubicBezTo>
                      <a:pt x="532" y="101"/>
                      <a:pt x="531" y="102"/>
                      <a:pt x="531" y="102"/>
                    </a:cubicBezTo>
                    <a:cubicBezTo>
                      <a:pt x="531" y="102"/>
                      <a:pt x="531" y="102"/>
                      <a:pt x="531" y="102"/>
                    </a:cubicBezTo>
                    <a:cubicBezTo>
                      <a:pt x="531" y="102"/>
                      <a:pt x="531" y="102"/>
                      <a:pt x="531" y="103"/>
                    </a:cubicBezTo>
                    <a:cubicBezTo>
                      <a:pt x="531" y="103"/>
                      <a:pt x="531" y="103"/>
                      <a:pt x="531" y="103"/>
                    </a:cubicBezTo>
                    <a:cubicBezTo>
                      <a:pt x="532" y="104"/>
                      <a:pt x="532" y="104"/>
                      <a:pt x="532" y="105"/>
                    </a:cubicBezTo>
                    <a:cubicBezTo>
                      <a:pt x="532" y="107"/>
                      <a:pt x="531" y="108"/>
                      <a:pt x="530" y="109"/>
                    </a:cubicBezTo>
                    <a:cubicBezTo>
                      <a:pt x="530" y="109"/>
                      <a:pt x="529" y="110"/>
                      <a:pt x="528" y="111"/>
                    </a:cubicBezTo>
                    <a:cubicBezTo>
                      <a:pt x="528" y="111"/>
                      <a:pt x="528" y="112"/>
                      <a:pt x="528" y="112"/>
                    </a:cubicBezTo>
                    <a:cubicBezTo>
                      <a:pt x="528" y="112"/>
                      <a:pt x="528" y="112"/>
                      <a:pt x="528" y="112"/>
                    </a:cubicBezTo>
                    <a:cubicBezTo>
                      <a:pt x="528" y="113"/>
                      <a:pt x="528" y="113"/>
                      <a:pt x="528" y="113"/>
                    </a:cubicBezTo>
                    <a:cubicBezTo>
                      <a:pt x="528" y="113"/>
                      <a:pt x="528" y="113"/>
                      <a:pt x="528" y="113"/>
                    </a:cubicBezTo>
                    <a:cubicBezTo>
                      <a:pt x="528" y="113"/>
                      <a:pt x="529" y="112"/>
                      <a:pt x="529" y="112"/>
                    </a:cubicBezTo>
                    <a:cubicBezTo>
                      <a:pt x="530" y="111"/>
                      <a:pt x="531" y="110"/>
                      <a:pt x="532" y="108"/>
                    </a:cubicBezTo>
                    <a:cubicBezTo>
                      <a:pt x="532" y="108"/>
                      <a:pt x="532" y="108"/>
                      <a:pt x="532" y="108"/>
                    </a:cubicBezTo>
                    <a:cubicBezTo>
                      <a:pt x="532" y="107"/>
                      <a:pt x="532" y="107"/>
                      <a:pt x="533" y="106"/>
                    </a:cubicBezTo>
                    <a:cubicBezTo>
                      <a:pt x="533" y="106"/>
                      <a:pt x="534" y="105"/>
                      <a:pt x="535" y="105"/>
                    </a:cubicBezTo>
                    <a:cubicBezTo>
                      <a:pt x="536" y="105"/>
                      <a:pt x="536" y="106"/>
                      <a:pt x="537" y="106"/>
                    </a:cubicBezTo>
                    <a:cubicBezTo>
                      <a:pt x="537" y="107"/>
                      <a:pt x="537" y="108"/>
                      <a:pt x="538" y="108"/>
                    </a:cubicBezTo>
                    <a:cubicBezTo>
                      <a:pt x="538" y="110"/>
                      <a:pt x="539" y="112"/>
                      <a:pt x="539" y="114"/>
                    </a:cubicBezTo>
                    <a:cubicBezTo>
                      <a:pt x="538" y="115"/>
                      <a:pt x="538" y="115"/>
                      <a:pt x="538" y="115"/>
                    </a:cubicBezTo>
                    <a:cubicBezTo>
                      <a:pt x="538" y="116"/>
                      <a:pt x="538" y="117"/>
                      <a:pt x="537" y="118"/>
                    </a:cubicBezTo>
                    <a:cubicBezTo>
                      <a:pt x="537" y="118"/>
                      <a:pt x="536" y="119"/>
                      <a:pt x="535" y="119"/>
                    </a:cubicBezTo>
                    <a:cubicBezTo>
                      <a:pt x="534" y="119"/>
                      <a:pt x="532" y="120"/>
                      <a:pt x="531" y="122"/>
                    </a:cubicBezTo>
                    <a:cubicBezTo>
                      <a:pt x="529" y="124"/>
                      <a:pt x="528" y="125"/>
                      <a:pt x="527" y="126"/>
                    </a:cubicBezTo>
                    <a:cubicBezTo>
                      <a:pt x="525" y="127"/>
                      <a:pt x="524" y="127"/>
                      <a:pt x="522" y="127"/>
                    </a:cubicBezTo>
                    <a:cubicBezTo>
                      <a:pt x="521" y="127"/>
                      <a:pt x="520" y="127"/>
                      <a:pt x="519" y="127"/>
                    </a:cubicBezTo>
                    <a:cubicBezTo>
                      <a:pt x="519" y="127"/>
                      <a:pt x="519" y="127"/>
                      <a:pt x="519" y="127"/>
                    </a:cubicBezTo>
                    <a:cubicBezTo>
                      <a:pt x="518" y="127"/>
                      <a:pt x="518" y="127"/>
                      <a:pt x="518" y="127"/>
                    </a:cubicBezTo>
                    <a:cubicBezTo>
                      <a:pt x="518" y="127"/>
                      <a:pt x="517" y="127"/>
                      <a:pt x="517" y="127"/>
                    </a:cubicBezTo>
                    <a:cubicBezTo>
                      <a:pt x="517" y="127"/>
                      <a:pt x="517" y="128"/>
                      <a:pt x="517" y="128"/>
                    </a:cubicBezTo>
                    <a:cubicBezTo>
                      <a:pt x="517" y="130"/>
                      <a:pt x="518" y="134"/>
                      <a:pt x="520" y="136"/>
                    </a:cubicBezTo>
                    <a:cubicBezTo>
                      <a:pt x="520" y="137"/>
                      <a:pt x="520" y="138"/>
                      <a:pt x="520" y="139"/>
                    </a:cubicBezTo>
                    <a:cubicBezTo>
                      <a:pt x="520" y="140"/>
                      <a:pt x="520" y="141"/>
                      <a:pt x="519" y="142"/>
                    </a:cubicBezTo>
                    <a:cubicBezTo>
                      <a:pt x="518" y="142"/>
                      <a:pt x="517" y="143"/>
                      <a:pt x="516" y="143"/>
                    </a:cubicBezTo>
                    <a:cubicBezTo>
                      <a:pt x="515" y="143"/>
                      <a:pt x="514" y="142"/>
                      <a:pt x="512" y="142"/>
                    </a:cubicBezTo>
                    <a:cubicBezTo>
                      <a:pt x="510" y="141"/>
                      <a:pt x="508" y="141"/>
                      <a:pt x="507" y="139"/>
                    </a:cubicBezTo>
                    <a:cubicBezTo>
                      <a:pt x="506" y="138"/>
                      <a:pt x="505" y="137"/>
                      <a:pt x="505" y="135"/>
                    </a:cubicBezTo>
                    <a:cubicBezTo>
                      <a:pt x="505" y="134"/>
                      <a:pt x="505" y="132"/>
                      <a:pt x="506" y="131"/>
                    </a:cubicBezTo>
                    <a:cubicBezTo>
                      <a:pt x="507" y="130"/>
                      <a:pt x="508" y="129"/>
                      <a:pt x="508" y="127"/>
                    </a:cubicBezTo>
                    <a:cubicBezTo>
                      <a:pt x="509" y="126"/>
                      <a:pt x="509" y="125"/>
                      <a:pt x="509" y="124"/>
                    </a:cubicBezTo>
                    <a:cubicBezTo>
                      <a:pt x="509" y="124"/>
                      <a:pt x="509" y="124"/>
                      <a:pt x="509" y="124"/>
                    </a:cubicBezTo>
                    <a:cubicBezTo>
                      <a:pt x="509" y="124"/>
                      <a:pt x="509" y="124"/>
                      <a:pt x="509" y="124"/>
                    </a:cubicBezTo>
                    <a:cubicBezTo>
                      <a:pt x="509" y="124"/>
                      <a:pt x="509" y="124"/>
                      <a:pt x="509" y="124"/>
                    </a:cubicBezTo>
                    <a:cubicBezTo>
                      <a:pt x="508" y="124"/>
                      <a:pt x="508" y="124"/>
                      <a:pt x="508" y="124"/>
                    </a:cubicBezTo>
                    <a:cubicBezTo>
                      <a:pt x="508" y="124"/>
                      <a:pt x="508" y="124"/>
                      <a:pt x="508" y="124"/>
                    </a:cubicBezTo>
                    <a:cubicBezTo>
                      <a:pt x="508" y="124"/>
                      <a:pt x="507" y="124"/>
                      <a:pt x="506" y="124"/>
                    </a:cubicBezTo>
                    <a:cubicBezTo>
                      <a:pt x="504" y="124"/>
                      <a:pt x="502" y="124"/>
                      <a:pt x="500" y="123"/>
                    </a:cubicBezTo>
                    <a:cubicBezTo>
                      <a:pt x="498" y="123"/>
                      <a:pt x="496" y="122"/>
                      <a:pt x="494" y="120"/>
                    </a:cubicBezTo>
                    <a:cubicBezTo>
                      <a:pt x="494" y="119"/>
                      <a:pt x="494" y="119"/>
                      <a:pt x="494" y="118"/>
                    </a:cubicBezTo>
                    <a:cubicBezTo>
                      <a:pt x="494" y="117"/>
                      <a:pt x="494" y="117"/>
                      <a:pt x="494" y="116"/>
                    </a:cubicBezTo>
                    <a:cubicBezTo>
                      <a:pt x="495" y="116"/>
                      <a:pt x="495" y="116"/>
                      <a:pt x="496" y="116"/>
                    </a:cubicBezTo>
                    <a:cubicBezTo>
                      <a:pt x="498" y="116"/>
                      <a:pt x="500" y="117"/>
                      <a:pt x="504" y="117"/>
                    </a:cubicBezTo>
                    <a:cubicBezTo>
                      <a:pt x="503" y="117"/>
                      <a:pt x="503" y="117"/>
                      <a:pt x="503" y="117"/>
                    </a:cubicBezTo>
                    <a:cubicBezTo>
                      <a:pt x="504" y="117"/>
                      <a:pt x="504" y="117"/>
                      <a:pt x="504" y="117"/>
                    </a:cubicBezTo>
                    <a:cubicBezTo>
                      <a:pt x="504" y="117"/>
                      <a:pt x="504" y="117"/>
                      <a:pt x="505" y="117"/>
                    </a:cubicBezTo>
                    <a:cubicBezTo>
                      <a:pt x="505" y="117"/>
                      <a:pt x="506" y="117"/>
                      <a:pt x="506" y="117"/>
                    </a:cubicBezTo>
                    <a:cubicBezTo>
                      <a:pt x="506" y="117"/>
                      <a:pt x="506" y="117"/>
                      <a:pt x="506" y="117"/>
                    </a:cubicBezTo>
                    <a:cubicBezTo>
                      <a:pt x="506" y="116"/>
                      <a:pt x="506" y="116"/>
                      <a:pt x="506" y="115"/>
                    </a:cubicBezTo>
                    <a:cubicBezTo>
                      <a:pt x="506" y="114"/>
                      <a:pt x="507" y="113"/>
                      <a:pt x="508" y="113"/>
                    </a:cubicBezTo>
                    <a:cubicBezTo>
                      <a:pt x="508" y="113"/>
                      <a:pt x="509" y="113"/>
                      <a:pt x="509" y="113"/>
                    </a:cubicBezTo>
                    <a:cubicBezTo>
                      <a:pt x="513" y="113"/>
                      <a:pt x="515" y="114"/>
                      <a:pt x="517" y="114"/>
                    </a:cubicBezTo>
                    <a:cubicBezTo>
                      <a:pt x="519" y="114"/>
                      <a:pt x="520" y="113"/>
                      <a:pt x="522" y="112"/>
                    </a:cubicBezTo>
                    <a:cubicBezTo>
                      <a:pt x="522" y="112"/>
                      <a:pt x="522" y="112"/>
                      <a:pt x="522" y="112"/>
                    </a:cubicBezTo>
                    <a:cubicBezTo>
                      <a:pt x="523" y="111"/>
                      <a:pt x="523" y="111"/>
                      <a:pt x="523" y="110"/>
                    </a:cubicBezTo>
                    <a:cubicBezTo>
                      <a:pt x="523" y="108"/>
                      <a:pt x="522" y="107"/>
                      <a:pt x="521" y="106"/>
                    </a:cubicBezTo>
                    <a:cubicBezTo>
                      <a:pt x="520" y="104"/>
                      <a:pt x="518" y="104"/>
                      <a:pt x="517" y="104"/>
                    </a:cubicBezTo>
                    <a:cubicBezTo>
                      <a:pt x="517" y="104"/>
                      <a:pt x="517" y="104"/>
                      <a:pt x="517" y="104"/>
                    </a:cubicBezTo>
                    <a:cubicBezTo>
                      <a:pt x="517" y="104"/>
                      <a:pt x="517" y="104"/>
                      <a:pt x="517" y="104"/>
                    </a:cubicBezTo>
                    <a:cubicBezTo>
                      <a:pt x="515" y="104"/>
                      <a:pt x="512" y="105"/>
                      <a:pt x="510" y="105"/>
                    </a:cubicBezTo>
                    <a:cubicBezTo>
                      <a:pt x="509" y="105"/>
                      <a:pt x="508" y="105"/>
                      <a:pt x="507" y="105"/>
                    </a:cubicBezTo>
                    <a:cubicBezTo>
                      <a:pt x="507" y="104"/>
                      <a:pt x="506" y="103"/>
                      <a:pt x="506" y="102"/>
                    </a:cubicBezTo>
                    <a:cubicBezTo>
                      <a:pt x="506" y="101"/>
                      <a:pt x="507" y="100"/>
                      <a:pt x="508" y="100"/>
                    </a:cubicBezTo>
                    <a:cubicBezTo>
                      <a:pt x="508" y="99"/>
                      <a:pt x="509" y="99"/>
                      <a:pt x="510" y="99"/>
                    </a:cubicBezTo>
                    <a:cubicBezTo>
                      <a:pt x="512" y="99"/>
                      <a:pt x="513" y="100"/>
                      <a:pt x="515" y="99"/>
                    </a:cubicBezTo>
                    <a:cubicBezTo>
                      <a:pt x="515" y="99"/>
                      <a:pt x="516" y="99"/>
                      <a:pt x="516" y="99"/>
                    </a:cubicBezTo>
                    <a:cubicBezTo>
                      <a:pt x="516" y="99"/>
                      <a:pt x="516" y="99"/>
                      <a:pt x="516" y="99"/>
                    </a:cubicBezTo>
                    <a:cubicBezTo>
                      <a:pt x="516" y="99"/>
                      <a:pt x="516" y="99"/>
                      <a:pt x="516" y="99"/>
                    </a:cubicBezTo>
                    <a:cubicBezTo>
                      <a:pt x="516" y="99"/>
                      <a:pt x="516" y="99"/>
                      <a:pt x="516" y="99"/>
                    </a:cubicBezTo>
                    <a:cubicBezTo>
                      <a:pt x="516" y="99"/>
                      <a:pt x="516" y="98"/>
                      <a:pt x="515" y="98"/>
                    </a:cubicBezTo>
                    <a:cubicBezTo>
                      <a:pt x="514" y="98"/>
                      <a:pt x="513" y="97"/>
                      <a:pt x="512" y="97"/>
                    </a:cubicBezTo>
                    <a:cubicBezTo>
                      <a:pt x="511" y="97"/>
                      <a:pt x="511" y="97"/>
                      <a:pt x="510" y="97"/>
                    </a:cubicBezTo>
                    <a:cubicBezTo>
                      <a:pt x="510" y="97"/>
                      <a:pt x="510" y="97"/>
                      <a:pt x="510" y="97"/>
                    </a:cubicBezTo>
                    <a:cubicBezTo>
                      <a:pt x="508" y="98"/>
                      <a:pt x="506" y="98"/>
                      <a:pt x="505" y="98"/>
                    </a:cubicBezTo>
                    <a:cubicBezTo>
                      <a:pt x="502" y="98"/>
                      <a:pt x="499" y="97"/>
                      <a:pt x="497" y="94"/>
                    </a:cubicBezTo>
                    <a:cubicBezTo>
                      <a:pt x="495" y="92"/>
                      <a:pt x="492" y="91"/>
                      <a:pt x="490" y="91"/>
                    </a:cubicBezTo>
                    <a:cubicBezTo>
                      <a:pt x="489" y="91"/>
                      <a:pt x="488" y="91"/>
                      <a:pt x="487" y="92"/>
                    </a:cubicBezTo>
                    <a:cubicBezTo>
                      <a:pt x="486" y="93"/>
                      <a:pt x="486" y="94"/>
                      <a:pt x="485" y="97"/>
                    </a:cubicBezTo>
                    <a:cubicBezTo>
                      <a:pt x="485" y="101"/>
                      <a:pt x="483" y="103"/>
                      <a:pt x="481" y="103"/>
                    </a:cubicBezTo>
                    <a:cubicBezTo>
                      <a:pt x="479" y="104"/>
                      <a:pt x="477" y="104"/>
                      <a:pt x="476" y="104"/>
                    </a:cubicBezTo>
                    <a:cubicBezTo>
                      <a:pt x="475" y="104"/>
                      <a:pt x="474" y="104"/>
                      <a:pt x="474" y="105"/>
                    </a:cubicBezTo>
                    <a:cubicBezTo>
                      <a:pt x="473" y="105"/>
                      <a:pt x="473" y="106"/>
                      <a:pt x="473" y="106"/>
                    </a:cubicBezTo>
                    <a:cubicBezTo>
                      <a:pt x="473" y="106"/>
                      <a:pt x="473" y="106"/>
                      <a:pt x="474" y="107"/>
                    </a:cubicBezTo>
                    <a:cubicBezTo>
                      <a:pt x="474" y="107"/>
                      <a:pt x="475" y="108"/>
                      <a:pt x="476" y="108"/>
                    </a:cubicBezTo>
                    <a:cubicBezTo>
                      <a:pt x="477" y="109"/>
                      <a:pt x="480" y="109"/>
                      <a:pt x="483" y="109"/>
                    </a:cubicBezTo>
                    <a:cubicBezTo>
                      <a:pt x="487" y="109"/>
                      <a:pt x="491" y="112"/>
                      <a:pt x="492" y="114"/>
                    </a:cubicBezTo>
                    <a:cubicBezTo>
                      <a:pt x="493" y="114"/>
                      <a:pt x="493" y="115"/>
                      <a:pt x="493" y="116"/>
                    </a:cubicBezTo>
                    <a:cubicBezTo>
                      <a:pt x="493" y="116"/>
                      <a:pt x="493" y="117"/>
                      <a:pt x="493" y="117"/>
                    </a:cubicBezTo>
                    <a:cubicBezTo>
                      <a:pt x="492" y="118"/>
                      <a:pt x="492" y="118"/>
                      <a:pt x="491" y="118"/>
                    </a:cubicBezTo>
                    <a:cubicBezTo>
                      <a:pt x="491" y="118"/>
                      <a:pt x="490" y="118"/>
                      <a:pt x="490" y="118"/>
                    </a:cubicBezTo>
                    <a:cubicBezTo>
                      <a:pt x="490" y="119"/>
                      <a:pt x="490" y="119"/>
                      <a:pt x="489" y="120"/>
                    </a:cubicBezTo>
                    <a:cubicBezTo>
                      <a:pt x="489" y="121"/>
                      <a:pt x="488" y="121"/>
                      <a:pt x="487" y="121"/>
                    </a:cubicBezTo>
                    <a:cubicBezTo>
                      <a:pt x="487" y="121"/>
                      <a:pt x="486" y="121"/>
                      <a:pt x="486" y="120"/>
                    </a:cubicBezTo>
                    <a:cubicBezTo>
                      <a:pt x="486" y="120"/>
                      <a:pt x="486" y="120"/>
                      <a:pt x="486" y="120"/>
                    </a:cubicBezTo>
                    <a:cubicBezTo>
                      <a:pt x="485" y="120"/>
                      <a:pt x="484" y="120"/>
                      <a:pt x="483" y="120"/>
                    </a:cubicBezTo>
                    <a:cubicBezTo>
                      <a:pt x="483" y="120"/>
                      <a:pt x="482" y="120"/>
                      <a:pt x="482" y="120"/>
                    </a:cubicBezTo>
                    <a:cubicBezTo>
                      <a:pt x="482" y="121"/>
                      <a:pt x="482" y="121"/>
                      <a:pt x="482" y="121"/>
                    </a:cubicBezTo>
                    <a:cubicBezTo>
                      <a:pt x="482" y="121"/>
                      <a:pt x="482" y="121"/>
                      <a:pt x="482" y="122"/>
                    </a:cubicBezTo>
                    <a:cubicBezTo>
                      <a:pt x="483" y="123"/>
                      <a:pt x="483" y="124"/>
                      <a:pt x="483" y="125"/>
                    </a:cubicBezTo>
                    <a:cubicBezTo>
                      <a:pt x="483" y="126"/>
                      <a:pt x="483" y="127"/>
                      <a:pt x="482" y="127"/>
                    </a:cubicBezTo>
                    <a:cubicBezTo>
                      <a:pt x="482" y="128"/>
                      <a:pt x="482" y="129"/>
                      <a:pt x="482" y="130"/>
                    </a:cubicBezTo>
                    <a:cubicBezTo>
                      <a:pt x="482" y="130"/>
                      <a:pt x="482" y="130"/>
                      <a:pt x="482" y="130"/>
                    </a:cubicBezTo>
                    <a:cubicBezTo>
                      <a:pt x="482" y="130"/>
                      <a:pt x="482" y="130"/>
                      <a:pt x="482" y="130"/>
                    </a:cubicBezTo>
                    <a:cubicBezTo>
                      <a:pt x="482" y="131"/>
                      <a:pt x="481" y="131"/>
                      <a:pt x="481" y="132"/>
                    </a:cubicBezTo>
                    <a:cubicBezTo>
                      <a:pt x="480" y="132"/>
                      <a:pt x="480" y="132"/>
                      <a:pt x="479" y="132"/>
                    </a:cubicBezTo>
                    <a:cubicBezTo>
                      <a:pt x="478" y="132"/>
                      <a:pt x="477" y="132"/>
                      <a:pt x="475" y="132"/>
                    </a:cubicBezTo>
                    <a:cubicBezTo>
                      <a:pt x="474" y="131"/>
                      <a:pt x="472" y="131"/>
                      <a:pt x="470" y="131"/>
                    </a:cubicBezTo>
                    <a:cubicBezTo>
                      <a:pt x="470" y="131"/>
                      <a:pt x="469" y="131"/>
                      <a:pt x="468" y="131"/>
                    </a:cubicBezTo>
                    <a:cubicBezTo>
                      <a:pt x="463" y="131"/>
                      <a:pt x="455" y="132"/>
                      <a:pt x="448" y="133"/>
                    </a:cubicBezTo>
                    <a:cubicBezTo>
                      <a:pt x="447" y="134"/>
                      <a:pt x="445" y="134"/>
                      <a:pt x="444" y="134"/>
                    </a:cubicBezTo>
                    <a:cubicBezTo>
                      <a:pt x="438" y="134"/>
                      <a:pt x="432" y="132"/>
                      <a:pt x="430" y="129"/>
                    </a:cubicBezTo>
                    <a:cubicBezTo>
                      <a:pt x="429" y="128"/>
                      <a:pt x="428" y="127"/>
                      <a:pt x="426" y="127"/>
                    </a:cubicBezTo>
                    <a:cubicBezTo>
                      <a:pt x="425" y="126"/>
                      <a:pt x="424" y="126"/>
                      <a:pt x="422" y="126"/>
                    </a:cubicBezTo>
                    <a:cubicBezTo>
                      <a:pt x="421" y="126"/>
                      <a:pt x="420" y="126"/>
                      <a:pt x="418" y="126"/>
                    </a:cubicBezTo>
                    <a:cubicBezTo>
                      <a:pt x="417" y="126"/>
                      <a:pt x="416" y="126"/>
                      <a:pt x="415" y="125"/>
                    </a:cubicBezTo>
                    <a:cubicBezTo>
                      <a:pt x="414" y="125"/>
                      <a:pt x="414" y="124"/>
                      <a:pt x="413" y="124"/>
                    </a:cubicBezTo>
                    <a:cubicBezTo>
                      <a:pt x="412" y="122"/>
                      <a:pt x="411" y="122"/>
                      <a:pt x="408" y="121"/>
                    </a:cubicBezTo>
                    <a:cubicBezTo>
                      <a:pt x="407" y="121"/>
                      <a:pt x="405" y="121"/>
                      <a:pt x="404" y="120"/>
                    </a:cubicBezTo>
                    <a:cubicBezTo>
                      <a:pt x="403" y="119"/>
                      <a:pt x="403" y="118"/>
                      <a:pt x="403" y="117"/>
                    </a:cubicBezTo>
                    <a:cubicBezTo>
                      <a:pt x="402" y="115"/>
                      <a:pt x="402" y="113"/>
                      <a:pt x="402" y="112"/>
                    </a:cubicBezTo>
                    <a:cubicBezTo>
                      <a:pt x="402" y="111"/>
                      <a:pt x="402" y="111"/>
                      <a:pt x="402" y="111"/>
                    </a:cubicBezTo>
                    <a:cubicBezTo>
                      <a:pt x="401" y="111"/>
                      <a:pt x="401" y="111"/>
                      <a:pt x="400" y="111"/>
                    </a:cubicBezTo>
                    <a:cubicBezTo>
                      <a:pt x="400" y="110"/>
                      <a:pt x="398" y="110"/>
                      <a:pt x="397" y="110"/>
                    </a:cubicBezTo>
                    <a:cubicBezTo>
                      <a:pt x="392" y="110"/>
                      <a:pt x="387" y="111"/>
                      <a:pt x="385" y="113"/>
                    </a:cubicBezTo>
                    <a:cubicBezTo>
                      <a:pt x="383" y="114"/>
                      <a:pt x="380" y="115"/>
                      <a:pt x="378" y="115"/>
                    </a:cubicBezTo>
                    <a:cubicBezTo>
                      <a:pt x="375" y="116"/>
                      <a:pt x="373" y="116"/>
                      <a:pt x="371" y="117"/>
                    </a:cubicBezTo>
                    <a:cubicBezTo>
                      <a:pt x="370" y="118"/>
                      <a:pt x="369" y="119"/>
                      <a:pt x="369" y="120"/>
                    </a:cubicBezTo>
                    <a:cubicBezTo>
                      <a:pt x="368" y="121"/>
                      <a:pt x="368" y="121"/>
                      <a:pt x="368" y="122"/>
                    </a:cubicBezTo>
                    <a:cubicBezTo>
                      <a:pt x="368" y="123"/>
                      <a:pt x="368" y="123"/>
                      <a:pt x="368" y="123"/>
                    </a:cubicBezTo>
                    <a:cubicBezTo>
                      <a:pt x="369" y="123"/>
                      <a:pt x="369" y="123"/>
                      <a:pt x="369" y="123"/>
                    </a:cubicBezTo>
                    <a:cubicBezTo>
                      <a:pt x="369" y="123"/>
                      <a:pt x="370" y="123"/>
                      <a:pt x="371" y="123"/>
                    </a:cubicBezTo>
                    <a:cubicBezTo>
                      <a:pt x="371" y="123"/>
                      <a:pt x="372" y="123"/>
                      <a:pt x="373" y="123"/>
                    </a:cubicBezTo>
                    <a:cubicBezTo>
                      <a:pt x="373" y="123"/>
                      <a:pt x="374" y="123"/>
                      <a:pt x="374" y="123"/>
                    </a:cubicBezTo>
                    <a:cubicBezTo>
                      <a:pt x="375" y="122"/>
                      <a:pt x="375" y="122"/>
                      <a:pt x="376" y="122"/>
                    </a:cubicBezTo>
                    <a:cubicBezTo>
                      <a:pt x="377" y="121"/>
                      <a:pt x="379" y="119"/>
                      <a:pt x="381" y="119"/>
                    </a:cubicBezTo>
                    <a:cubicBezTo>
                      <a:pt x="382" y="119"/>
                      <a:pt x="383" y="120"/>
                      <a:pt x="383" y="120"/>
                    </a:cubicBezTo>
                    <a:cubicBezTo>
                      <a:pt x="384" y="120"/>
                      <a:pt x="384" y="120"/>
                      <a:pt x="384" y="120"/>
                    </a:cubicBezTo>
                    <a:cubicBezTo>
                      <a:pt x="388" y="120"/>
                      <a:pt x="391" y="117"/>
                      <a:pt x="394" y="116"/>
                    </a:cubicBezTo>
                    <a:cubicBezTo>
                      <a:pt x="395" y="115"/>
                      <a:pt x="396" y="115"/>
                      <a:pt x="397" y="115"/>
                    </a:cubicBezTo>
                    <a:cubicBezTo>
                      <a:pt x="397" y="115"/>
                      <a:pt x="398" y="115"/>
                      <a:pt x="399" y="116"/>
                    </a:cubicBezTo>
                    <a:cubicBezTo>
                      <a:pt x="399" y="116"/>
                      <a:pt x="400" y="117"/>
                      <a:pt x="400" y="117"/>
                    </a:cubicBezTo>
                    <a:cubicBezTo>
                      <a:pt x="400" y="118"/>
                      <a:pt x="399" y="119"/>
                      <a:pt x="399" y="119"/>
                    </a:cubicBezTo>
                    <a:cubicBezTo>
                      <a:pt x="398" y="120"/>
                      <a:pt x="398" y="120"/>
                      <a:pt x="397" y="121"/>
                    </a:cubicBezTo>
                    <a:cubicBezTo>
                      <a:pt x="396" y="122"/>
                      <a:pt x="394" y="123"/>
                      <a:pt x="392" y="123"/>
                    </a:cubicBezTo>
                    <a:cubicBezTo>
                      <a:pt x="388" y="125"/>
                      <a:pt x="383" y="127"/>
                      <a:pt x="380" y="127"/>
                    </a:cubicBezTo>
                    <a:cubicBezTo>
                      <a:pt x="379" y="127"/>
                      <a:pt x="378" y="128"/>
                      <a:pt x="377" y="128"/>
                    </a:cubicBezTo>
                    <a:cubicBezTo>
                      <a:pt x="377" y="129"/>
                      <a:pt x="377" y="129"/>
                      <a:pt x="377" y="130"/>
                    </a:cubicBezTo>
                    <a:cubicBezTo>
                      <a:pt x="376" y="132"/>
                      <a:pt x="378" y="136"/>
                      <a:pt x="382" y="141"/>
                    </a:cubicBezTo>
                    <a:cubicBezTo>
                      <a:pt x="383" y="143"/>
                      <a:pt x="384" y="145"/>
                      <a:pt x="384" y="146"/>
                    </a:cubicBezTo>
                    <a:cubicBezTo>
                      <a:pt x="384" y="147"/>
                      <a:pt x="384" y="148"/>
                      <a:pt x="383" y="148"/>
                    </a:cubicBezTo>
                    <a:cubicBezTo>
                      <a:pt x="383" y="148"/>
                      <a:pt x="382" y="149"/>
                      <a:pt x="382" y="149"/>
                    </a:cubicBezTo>
                    <a:cubicBezTo>
                      <a:pt x="381" y="149"/>
                      <a:pt x="380" y="149"/>
                      <a:pt x="380" y="149"/>
                    </a:cubicBezTo>
                    <a:cubicBezTo>
                      <a:pt x="379" y="149"/>
                      <a:pt x="379" y="150"/>
                      <a:pt x="379" y="150"/>
                    </a:cubicBezTo>
                    <a:cubicBezTo>
                      <a:pt x="379" y="151"/>
                      <a:pt x="379" y="152"/>
                      <a:pt x="378" y="152"/>
                    </a:cubicBezTo>
                    <a:cubicBezTo>
                      <a:pt x="378" y="153"/>
                      <a:pt x="377" y="153"/>
                      <a:pt x="376" y="153"/>
                    </a:cubicBezTo>
                    <a:cubicBezTo>
                      <a:pt x="374" y="153"/>
                      <a:pt x="371" y="151"/>
                      <a:pt x="370" y="150"/>
                    </a:cubicBezTo>
                    <a:cubicBezTo>
                      <a:pt x="370" y="150"/>
                      <a:pt x="369" y="149"/>
                      <a:pt x="369" y="148"/>
                    </a:cubicBezTo>
                    <a:cubicBezTo>
                      <a:pt x="369" y="148"/>
                      <a:pt x="369" y="147"/>
                      <a:pt x="370" y="147"/>
                    </a:cubicBezTo>
                    <a:cubicBezTo>
                      <a:pt x="370" y="147"/>
                      <a:pt x="370" y="146"/>
                      <a:pt x="371" y="146"/>
                    </a:cubicBezTo>
                    <a:cubicBezTo>
                      <a:pt x="372" y="146"/>
                      <a:pt x="372" y="146"/>
                      <a:pt x="373" y="145"/>
                    </a:cubicBezTo>
                    <a:cubicBezTo>
                      <a:pt x="373" y="145"/>
                      <a:pt x="373" y="145"/>
                      <a:pt x="373" y="144"/>
                    </a:cubicBezTo>
                    <a:cubicBezTo>
                      <a:pt x="373" y="143"/>
                      <a:pt x="371" y="140"/>
                      <a:pt x="369" y="139"/>
                    </a:cubicBezTo>
                    <a:cubicBezTo>
                      <a:pt x="368" y="137"/>
                      <a:pt x="366" y="137"/>
                      <a:pt x="365" y="137"/>
                    </a:cubicBezTo>
                    <a:cubicBezTo>
                      <a:pt x="365" y="137"/>
                      <a:pt x="365" y="137"/>
                      <a:pt x="364" y="137"/>
                    </a:cubicBezTo>
                    <a:cubicBezTo>
                      <a:pt x="363" y="136"/>
                      <a:pt x="363" y="136"/>
                      <a:pt x="363" y="136"/>
                    </a:cubicBezTo>
                    <a:cubicBezTo>
                      <a:pt x="363" y="135"/>
                      <a:pt x="363" y="135"/>
                      <a:pt x="363" y="135"/>
                    </a:cubicBezTo>
                    <a:cubicBezTo>
                      <a:pt x="363" y="134"/>
                      <a:pt x="363" y="134"/>
                      <a:pt x="363" y="134"/>
                    </a:cubicBezTo>
                    <a:cubicBezTo>
                      <a:pt x="363" y="134"/>
                      <a:pt x="363" y="134"/>
                      <a:pt x="363" y="134"/>
                    </a:cubicBezTo>
                    <a:cubicBezTo>
                      <a:pt x="363" y="134"/>
                      <a:pt x="363" y="134"/>
                      <a:pt x="363" y="134"/>
                    </a:cubicBezTo>
                    <a:cubicBezTo>
                      <a:pt x="363" y="134"/>
                      <a:pt x="363" y="134"/>
                      <a:pt x="363" y="134"/>
                    </a:cubicBezTo>
                    <a:cubicBezTo>
                      <a:pt x="362" y="134"/>
                      <a:pt x="362" y="134"/>
                      <a:pt x="360" y="134"/>
                    </a:cubicBezTo>
                    <a:cubicBezTo>
                      <a:pt x="359" y="134"/>
                      <a:pt x="358" y="134"/>
                      <a:pt x="356" y="133"/>
                    </a:cubicBezTo>
                    <a:cubicBezTo>
                      <a:pt x="355" y="132"/>
                      <a:pt x="354" y="131"/>
                      <a:pt x="353" y="130"/>
                    </a:cubicBezTo>
                    <a:cubicBezTo>
                      <a:pt x="352" y="130"/>
                      <a:pt x="351" y="130"/>
                      <a:pt x="350" y="130"/>
                    </a:cubicBezTo>
                    <a:cubicBezTo>
                      <a:pt x="350" y="130"/>
                      <a:pt x="349" y="130"/>
                      <a:pt x="347" y="130"/>
                    </a:cubicBezTo>
                    <a:cubicBezTo>
                      <a:pt x="345" y="132"/>
                      <a:pt x="342" y="132"/>
                      <a:pt x="339" y="133"/>
                    </a:cubicBezTo>
                    <a:cubicBezTo>
                      <a:pt x="335" y="133"/>
                      <a:pt x="331" y="133"/>
                      <a:pt x="326" y="134"/>
                    </a:cubicBezTo>
                    <a:cubicBezTo>
                      <a:pt x="322" y="135"/>
                      <a:pt x="317" y="135"/>
                      <a:pt x="312" y="135"/>
                    </a:cubicBezTo>
                    <a:cubicBezTo>
                      <a:pt x="308" y="135"/>
                      <a:pt x="303" y="135"/>
                      <a:pt x="300" y="134"/>
                    </a:cubicBezTo>
                    <a:cubicBezTo>
                      <a:pt x="296" y="134"/>
                      <a:pt x="294" y="133"/>
                      <a:pt x="292" y="132"/>
                    </a:cubicBezTo>
                    <a:cubicBezTo>
                      <a:pt x="291" y="131"/>
                      <a:pt x="291" y="130"/>
                      <a:pt x="291" y="129"/>
                    </a:cubicBezTo>
                    <a:cubicBezTo>
                      <a:pt x="291" y="128"/>
                      <a:pt x="292" y="127"/>
                      <a:pt x="293" y="126"/>
                    </a:cubicBezTo>
                    <a:cubicBezTo>
                      <a:pt x="294" y="125"/>
                      <a:pt x="295" y="124"/>
                      <a:pt x="296" y="124"/>
                    </a:cubicBezTo>
                    <a:cubicBezTo>
                      <a:pt x="299" y="122"/>
                      <a:pt x="302" y="121"/>
                      <a:pt x="305" y="121"/>
                    </a:cubicBezTo>
                    <a:cubicBezTo>
                      <a:pt x="305" y="121"/>
                      <a:pt x="305" y="121"/>
                      <a:pt x="306" y="121"/>
                    </a:cubicBezTo>
                    <a:cubicBezTo>
                      <a:pt x="306" y="121"/>
                      <a:pt x="306" y="121"/>
                      <a:pt x="306" y="121"/>
                    </a:cubicBezTo>
                    <a:cubicBezTo>
                      <a:pt x="306" y="121"/>
                      <a:pt x="306" y="121"/>
                      <a:pt x="306" y="121"/>
                    </a:cubicBezTo>
                    <a:cubicBezTo>
                      <a:pt x="306" y="121"/>
                      <a:pt x="306" y="120"/>
                      <a:pt x="305" y="119"/>
                    </a:cubicBezTo>
                    <a:cubicBezTo>
                      <a:pt x="304" y="117"/>
                      <a:pt x="302" y="116"/>
                      <a:pt x="301" y="114"/>
                    </a:cubicBezTo>
                    <a:cubicBezTo>
                      <a:pt x="297" y="111"/>
                      <a:pt x="289" y="109"/>
                      <a:pt x="285" y="109"/>
                    </a:cubicBezTo>
                    <a:cubicBezTo>
                      <a:pt x="285" y="109"/>
                      <a:pt x="284" y="109"/>
                      <a:pt x="284" y="109"/>
                    </a:cubicBezTo>
                    <a:cubicBezTo>
                      <a:pt x="284" y="109"/>
                      <a:pt x="284" y="109"/>
                      <a:pt x="284" y="109"/>
                    </a:cubicBezTo>
                    <a:cubicBezTo>
                      <a:pt x="284" y="110"/>
                      <a:pt x="284" y="111"/>
                      <a:pt x="283" y="111"/>
                    </a:cubicBezTo>
                    <a:cubicBezTo>
                      <a:pt x="282" y="111"/>
                      <a:pt x="282" y="111"/>
                      <a:pt x="281" y="111"/>
                    </a:cubicBezTo>
                    <a:cubicBezTo>
                      <a:pt x="278" y="111"/>
                      <a:pt x="273" y="110"/>
                      <a:pt x="266" y="109"/>
                    </a:cubicBezTo>
                    <a:cubicBezTo>
                      <a:pt x="262" y="108"/>
                      <a:pt x="259" y="106"/>
                      <a:pt x="257" y="105"/>
                    </a:cubicBezTo>
                    <a:cubicBezTo>
                      <a:pt x="254" y="104"/>
                      <a:pt x="253" y="103"/>
                      <a:pt x="250" y="103"/>
                    </a:cubicBezTo>
                    <a:cubicBezTo>
                      <a:pt x="244" y="103"/>
                      <a:pt x="235" y="101"/>
                      <a:pt x="227" y="96"/>
                    </a:cubicBezTo>
                    <a:cubicBezTo>
                      <a:pt x="225" y="93"/>
                      <a:pt x="220" y="92"/>
                      <a:pt x="215" y="92"/>
                    </a:cubicBezTo>
                    <a:cubicBezTo>
                      <a:pt x="212" y="92"/>
                      <a:pt x="210" y="93"/>
                      <a:pt x="207" y="94"/>
                    </a:cubicBezTo>
                    <a:cubicBezTo>
                      <a:pt x="205" y="94"/>
                      <a:pt x="204" y="95"/>
                      <a:pt x="203" y="96"/>
                    </a:cubicBezTo>
                    <a:cubicBezTo>
                      <a:pt x="202" y="99"/>
                      <a:pt x="200" y="100"/>
                      <a:pt x="198" y="101"/>
                    </a:cubicBezTo>
                    <a:cubicBezTo>
                      <a:pt x="196" y="102"/>
                      <a:pt x="193" y="102"/>
                      <a:pt x="191" y="102"/>
                    </a:cubicBezTo>
                    <a:cubicBezTo>
                      <a:pt x="190" y="102"/>
                      <a:pt x="190" y="102"/>
                      <a:pt x="189" y="102"/>
                    </a:cubicBezTo>
                    <a:cubicBezTo>
                      <a:pt x="189" y="102"/>
                      <a:pt x="188" y="101"/>
                      <a:pt x="187" y="101"/>
                    </a:cubicBezTo>
                    <a:cubicBezTo>
                      <a:pt x="187" y="101"/>
                      <a:pt x="186" y="100"/>
                      <a:pt x="187" y="100"/>
                    </a:cubicBezTo>
                    <a:cubicBezTo>
                      <a:pt x="187" y="98"/>
                      <a:pt x="187" y="97"/>
                      <a:pt x="188" y="96"/>
                    </a:cubicBezTo>
                    <a:cubicBezTo>
                      <a:pt x="188" y="96"/>
                      <a:pt x="189" y="95"/>
                      <a:pt x="189" y="94"/>
                    </a:cubicBezTo>
                    <a:cubicBezTo>
                      <a:pt x="189" y="94"/>
                      <a:pt x="189" y="94"/>
                      <a:pt x="189" y="94"/>
                    </a:cubicBezTo>
                    <a:cubicBezTo>
                      <a:pt x="189" y="94"/>
                      <a:pt x="188" y="93"/>
                      <a:pt x="188" y="92"/>
                    </a:cubicBezTo>
                    <a:cubicBezTo>
                      <a:pt x="188" y="92"/>
                      <a:pt x="188" y="91"/>
                      <a:pt x="188" y="90"/>
                    </a:cubicBezTo>
                    <a:cubicBezTo>
                      <a:pt x="188" y="89"/>
                      <a:pt x="188" y="87"/>
                      <a:pt x="187" y="86"/>
                    </a:cubicBezTo>
                    <a:cubicBezTo>
                      <a:pt x="187" y="86"/>
                      <a:pt x="187" y="86"/>
                      <a:pt x="186" y="86"/>
                    </a:cubicBezTo>
                    <a:cubicBezTo>
                      <a:pt x="186" y="86"/>
                      <a:pt x="186" y="86"/>
                      <a:pt x="186" y="86"/>
                    </a:cubicBezTo>
                    <a:cubicBezTo>
                      <a:pt x="186" y="86"/>
                      <a:pt x="185" y="86"/>
                      <a:pt x="185" y="87"/>
                    </a:cubicBezTo>
                    <a:cubicBezTo>
                      <a:pt x="184" y="88"/>
                      <a:pt x="183" y="89"/>
                      <a:pt x="182" y="90"/>
                    </a:cubicBezTo>
                    <a:cubicBezTo>
                      <a:pt x="181" y="93"/>
                      <a:pt x="179" y="96"/>
                      <a:pt x="177" y="99"/>
                    </a:cubicBezTo>
                    <a:cubicBezTo>
                      <a:pt x="175" y="100"/>
                      <a:pt x="174" y="102"/>
                      <a:pt x="171" y="102"/>
                    </a:cubicBezTo>
                    <a:cubicBezTo>
                      <a:pt x="171" y="102"/>
                      <a:pt x="171" y="102"/>
                      <a:pt x="171" y="102"/>
                    </a:cubicBezTo>
                    <a:cubicBezTo>
                      <a:pt x="171" y="102"/>
                      <a:pt x="171" y="102"/>
                      <a:pt x="171" y="102"/>
                    </a:cubicBezTo>
                    <a:cubicBezTo>
                      <a:pt x="169" y="101"/>
                      <a:pt x="167" y="100"/>
                      <a:pt x="165" y="98"/>
                    </a:cubicBezTo>
                    <a:cubicBezTo>
                      <a:pt x="164" y="96"/>
                      <a:pt x="162" y="94"/>
                      <a:pt x="161" y="91"/>
                    </a:cubicBezTo>
                    <a:cubicBezTo>
                      <a:pt x="159" y="86"/>
                      <a:pt x="156" y="81"/>
                      <a:pt x="153" y="79"/>
                    </a:cubicBezTo>
                    <a:cubicBezTo>
                      <a:pt x="151" y="77"/>
                      <a:pt x="148" y="76"/>
                      <a:pt x="147" y="76"/>
                    </a:cubicBezTo>
                    <a:cubicBezTo>
                      <a:pt x="146" y="76"/>
                      <a:pt x="146" y="76"/>
                      <a:pt x="146" y="76"/>
                    </a:cubicBezTo>
                    <a:cubicBezTo>
                      <a:pt x="146" y="76"/>
                      <a:pt x="146" y="76"/>
                      <a:pt x="146" y="76"/>
                    </a:cubicBezTo>
                    <a:cubicBezTo>
                      <a:pt x="146" y="76"/>
                      <a:pt x="146" y="76"/>
                      <a:pt x="146" y="76"/>
                    </a:cubicBezTo>
                    <a:cubicBezTo>
                      <a:pt x="146" y="76"/>
                      <a:pt x="147" y="78"/>
                      <a:pt x="148" y="79"/>
                    </a:cubicBezTo>
                    <a:cubicBezTo>
                      <a:pt x="149" y="81"/>
                      <a:pt x="150" y="82"/>
                      <a:pt x="150" y="83"/>
                    </a:cubicBezTo>
                    <a:cubicBezTo>
                      <a:pt x="150" y="84"/>
                      <a:pt x="149" y="85"/>
                      <a:pt x="149" y="85"/>
                    </a:cubicBezTo>
                    <a:cubicBezTo>
                      <a:pt x="148" y="85"/>
                      <a:pt x="148" y="85"/>
                      <a:pt x="147" y="85"/>
                    </a:cubicBezTo>
                    <a:cubicBezTo>
                      <a:pt x="146" y="85"/>
                      <a:pt x="145" y="85"/>
                      <a:pt x="145" y="86"/>
                    </a:cubicBezTo>
                    <a:cubicBezTo>
                      <a:pt x="144" y="86"/>
                      <a:pt x="144" y="86"/>
                      <a:pt x="144" y="86"/>
                    </a:cubicBezTo>
                    <a:cubicBezTo>
                      <a:pt x="144" y="86"/>
                      <a:pt x="144" y="86"/>
                      <a:pt x="144" y="86"/>
                    </a:cubicBezTo>
                    <a:cubicBezTo>
                      <a:pt x="144" y="87"/>
                      <a:pt x="144" y="87"/>
                      <a:pt x="144" y="87"/>
                    </a:cubicBezTo>
                    <a:cubicBezTo>
                      <a:pt x="144" y="89"/>
                      <a:pt x="143" y="90"/>
                      <a:pt x="142" y="92"/>
                    </a:cubicBezTo>
                    <a:cubicBezTo>
                      <a:pt x="141" y="93"/>
                      <a:pt x="139" y="94"/>
                      <a:pt x="138" y="95"/>
                    </a:cubicBezTo>
                    <a:cubicBezTo>
                      <a:pt x="137" y="95"/>
                      <a:pt x="136" y="95"/>
                      <a:pt x="136" y="95"/>
                    </a:cubicBezTo>
                    <a:cubicBezTo>
                      <a:pt x="135" y="95"/>
                      <a:pt x="135" y="95"/>
                      <a:pt x="135" y="95"/>
                    </a:cubicBezTo>
                    <a:cubicBezTo>
                      <a:pt x="134" y="95"/>
                      <a:pt x="134" y="94"/>
                      <a:pt x="134" y="94"/>
                    </a:cubicBezTo>
                    <a:cubicBezTo>
                      <a:pt x="134" y="94"/>
                      <a:pt x="134" y="94"/>
                      <a:pt x="134" y="94"/>
                    </a:cubicBezTo>
                    <a:cubicBezTo>
                      <a:pt x="134" y="94"/>
                      <a:pt x="134" y="94"/>
                      <a:pt x="134" y="94"/>
                    </a:cubicBezTo>
                    <a:cubicBezTo>
                      <a:pt x="134" y="93"/>
                      <a:pt x="134" y="93"/>
                      <a:pt x="133" y="93"/>
                    </a:cubicBezTo>
                    <a:cubicBezTo>
                      <a:pt x="133" y="92"/>
                      <a:pt x="132" y="92"/>
                      <a:pt x="132" y="92"/>
                    </a:cubicBezTo>
                    <a:cubicBezTo>
                      <a:pt x="130" y="92"/>
                      <a:pt x="127" y="93"/>
                      <a:pt x="125" y="96"/>
                    </a:cubicBezTo>
                    <a:cubicBezTo>
                      <a:pt x="121" y="100"/>
                      <a:pt x="118" y="102"/>
                      <a:pt x="116" y="102"/>
                    </a:cubicBezTo>
                    <a:cubicBezTo>
                      <a:pt x="114" y="102"/>
                      <a:pt x="113" y="101"/>
                      <a:pt x="112" y="100"/>
                    </a:cubicBezTo>
                    <a:cubicBezTo>
                      <a:pt x="112" y="100"/>
                      <a:pt x="112" y="100"/>
                      <a:pt x="112" y="100"/>
                    </a:cubicBezTo>
                    <a:cubicBezTo>
                      <a:pt x="112" y="100"/>
                      <a:pt x="109" y="100"/>
                      <a:pt x="107" y="102"/>
                    </a:cubicBezTo>
                    <a:cubicBezTo>
                      <a:pt x="104" y="103"/>
                      <a:pt x="101" y="104"/>
                      <a:pt x="99" y="106"/>
                    </a:cubicBezTo>
                    <a:cubicBezTo>
                      <a:pt x="98" y="107"/>
                      <a:pt x="97" y="108"/>
                      <a:pt x="97" y="108"/>
                    </a:cubicBezTo>
                    <a:cubicBezTo>
                      <a:pt x="97" y="108"/>
                      <a:pt x="97" y="108"/>
                      <a:pt x="97" y="108"/>
                    </a:cubicBezTo>
                    <a:cubicBezTo>
                      <a:pt x="97" y="108"/>
                      <a:pt x="97" y="108"/>
                      <a:pt x="97" y="108"/>
                    </a:cubicBezTo>
                    <a:cubicBezTo>
                      <a:pt x="97" y="109"/>
                      <a:pt x="97" y="109"/>
                      <a:pt x="97" y="109"/>
                    </a:cubicBezTo>
                    <a:cubicBezTo>
                      <a:pt x="97" y="111"/>
                      <a:pt x="96" y="112"/>
                      <a:pt x="94" y="113"/>
                    </a:cubicBezTo>
                    <a:cubicBezTo>
                      <a:pt x="93" y="114"/>
                      <a:pt x="91" y="115"/>
                      <a:pt x="89" y="115"/>
                    </a:cubicBezTo>
                    <a:cubicBezTo>
                      <a:pt x="88" y="115"/>
                      <a:pt x="88" y="115"/>
                      <a:pt x="88" y="115"/>
                    </a:cubicBezTo>
                    <a:cubicBezTo>
                      <a:pt x="87" y="115"/>
                      <a:pt x="87" y="114"/>
                      <a:pt x="86" y="114"/>
                    </a:cubicBezTo>
                    <a:cubicBezTo>
                      <a:pt x="85" y="114"/>
                      <a:pt x="85" y="113"/>
                      <a:pt x="85" y="112"/>
                    </a:cubicBezTo>
                    <a:cubicBezTo>
                      <a:pt x="85" y="111"/>
                      <a:pt x="86" y="110"/>
                      <a:pt x="87" y="109"/>
                    </a:cubicBezTo>
                    <a:cubicBezTo>
                      <a:pt x="88" y="108"/>
                      <a:pt x="89" y="107"/>
                      <a:pt x="91" y="106"/>
                    </a:cubicBezTo>
                    <a:cubicBezTo>
                      <a:pt x="93" y="105"/>
                      <a:pt x="96" y="103"/>
                      <a:pt x="101" y="100"/>
                    </a:cubicBezTo>
                    <a:cubicBezTo>
                      <a:pt x="105" y="97"/>
                      <a:pt x="109" y="94"/>
                      <a:pt x="113" y="94"/>
                    </a:cubicBezTo>
                    <a:cubicBezTo>
                      <a:pt x="115" y="93"/>
                      <a:pt x="119" y="92"/>
                      <a:pt x="122" y="91"/>
                    </a:cubicBezTo>
                    <a:cubicBezTo>
                      <a:pt x="125" y="90"/>
                      <a:pt x="128" y="88"/>
                      <a:pt x="129" y="87"/>
                    </a:cubicBezTo>
                    <a:cubicBezTo>
                      <a:pt x="130" y="86"/>
                      <a:pt x="130" y="86"/>
                      <a:pt x="130" y="86"/>
                    </a:cubicBezTo>
                    <a:cubicBezTo>
                      <a:pt x="130" y="86"/>
                      <a:pt x="130" y="86"/>
                      <a:pt x="130" y="86"/>
                    </a:cubicBezTo>
                    <a:cubicBezTo>
                      <a:pt x="129" y="86"/>
                      <a:pt x="129" y="86"/>
                      <a:pt x="129" y="86"/>
                    </a:cubicBezTo>
                    <a:cubicBezTo>
                      <a:pt x="129" y="86"/>
                      <a:pt x="129" y="86"/>
                      <a:pt x="129" y="86"/>
                    </a:cubicBezTo>
                    <a:cubicBezTo>
                      <a:pt x="129" y="86"/>
                      <a:pt x="129" y="86"/>
                      <a:pt x="128" y="86"/>
                    </a:cubicBezTo>
                    <a:cubicBezTo>
                      <a:pt x="127" y="86"/>
                      <a:pt x="125" y="86"/>
                      <a:pt x="123" y="86"/>
                    </a:cubicBezTo>
                    <a:cubicBezTo>
                      <a:pt x="122" y="86"/>
                      <a:pt x="121" y="86"/>
                      <a:pt x="121" y="86"/>
                    </a:cubicBezTo>
                    <a:cubicBezTo>
                      <a:pt x="120" y="86"/>
                      <a:pt x="120" y="86"/>
                      <a:pt x="120" y="86"/>
                    </a:cubicBezTo>
                    <a:cubicBezTo>
                      <a:pt x="118" y="86"/>
                      <a:pt x="115" y="87"/>
                      <a:pt x="113" y="88"/>
                    </a:cubicBezTo>
                    <a:cubicBezTo>
                      <a:pt x="110" y="90"/>
                      <a:pt x="107" y="91"/>
                      <a:pt x="103" y="93"/>
                    </a:cubicBezTo>
                    <a:cubicBezTo>
                      <a:pt x="99" y="95"/>
                      <a:pt x="95" y="95"/>
                      <a:pt x="93" y="96"/>
                    </a:cubicBezTo>
                    <a:cubicBezTo>
                      <a:pt x="92" y="96"/>
                      <a:pt x="91" y="96"/>
                      <a:pt x="91" y="96"/>
                    </a:cubicBezTo>
                    <a:cubicBezTo>
                      <a:pt x="91" y="97"/>
                      <a:pt x="91" y="97"/>
                      <a:pt x="91" y="97"/>
                    </a:cubicBezTo>
                    <a:cubicBezTo>
                      <a:pt x="91" y="97"/>
                      <a:pt x="91" y="97"/>
                      <a:pt x="91" y="97"/>
                    </a:cubicBezTo>
                    <a:cubicBezTo>
                      <a:pt x="92" y="98"/>
                      <a:pt x="92" y="98"/>
                      <a:pt x="92" y="99"/>
                    </a:cubicBezTo>
                    <a:cubicBezTo>
                      <a:pt x="92" y="99"/>
                      <a:pt x="91" y="100"/>
                      <a:pt x="91" y="100"/>
                    </a:cubicBezTo>
                    <a:cubicBezTo>
                      <a:pt x="90" y="101"/>
                      <a:pt x="90" y="101"/>
                      <a:pt x="90" y="101"/>
                    </a:cubicBezTo>
                    <a:cubicBezTo>
                      <a:pt x="88" y="101"/>
                      <a:pt x="86" y="100"/>
                      <a:pt x="85" y="100"/>
                    </a:cubicBezTo>
                    <a:cubicBezTo>
                      <a:pt x="85" y="100"/>
                      <a:pt x="84" y="100"/>
                      <a:pt x="84" y="100"/>
                    </a:cubicBezTo>
                    <a:cubicBezTo>
                      <a:pt x="83" y="101"/>
                      <a:pt x="83" y="101"/>
                      <a:pt x="83" y="101"/>
                    </a:cubicBezTo>
                    <a:cubicBezTo>
                      <a:pt x="83" y="102"/>
                      <a:pt x="82" y="102"/>
                      <a:pt x="81" y="102"/>
                    </a:cubicBezTo>
                    <a:cubicBezTo>
                      <a:pt x="79" y="102"/>
                      <a:pt x="78" y="101"/>
                      <a:pt x="78" y="100"/>
                    </a:cubicBezTo>
                    <a:cubicBezTo>
                      <a:pt x="78" y="99"/>
                      <a:pt x="79" y="98"/>
                      <a:pt x="79" y="98"/>
                    </a:cubicBezTo>
                    <a:cubicBezTo>
                      <a:pt x="79" y="98"/>
                      <a:pt x="79" y="98"/>
                      <a:pt x="79" y="98"/>
                    </a:cubicBezTo>
                    <a:cubicBezTo>
                      <a:pt x="79" y="97"/>
                      <a:pt x="79" y="97"/>
                      <a:pt x="78" y="97"/>
                    </a:cubicBezTo>
                    <a:cubicBezTo>
                      <a:pt x="77" y="97"/>
                      <a:pt x="76" y="96"/>
                      <a:pt x="75" y="96"/>
                    </a:cubicBezTo>
                    <a:cubicBezTo>
                      <a:pt x="75" y="96"/>
                      <a:pt x="75" y="96"/>
                      <a:pt x="75" y="96"/>
                    </a:cubicBezTo>
                    <a:cubicBezTo>
                      <a:pt x="75" y="97"/>
                      <a:pt x="74" y="99"/>
                      <a:pt x="73" y="99"/>
                    </a:cubicBezTo>
                    <a:cubicBezTo>
                      <a:pt x="72" y="100"/>
                      <a:pt x="70" y="101"/>
                      <a:pt x="66" y="101"/>
                    </a:cubicBezTo>
                    <a:cubicBezTo>
                      <a:pt x="63" y="101"/>
                      <a:pt x="60" y="102"/>
                      <a:pt x="59" y="104"/>
                    </a:cubicBezTo>
                    <a:cubicBezTo>
                      <a:pt x="58" y="104"/>
                      <a:pt x="58" y="105"/>
                      <a:pt x="58" y="105"/>
                    </a:cubicBezTo>
                    <a:cubicBezTo>
                      <a:pt x="58" y="105"/>
                      <a:pt x="58" y="106"/>
                      <a:pt x="59" y="106"/>
                    </a:cubicBezTo>
                    <a:cubicBezTo>
                      <a:pt x="61" y="108"/>
                      <a:pt x="63" y="109"/>
                      <a:pt x="64" y="111"/>
                    </a:cubicBezTo>
                    <a:cubicBezTo>
                      <a:pt x="64" y="111"/>
                      <a:pt x="65" y="112"/>
                      <a:pt x="65" y="112"/>
                    </a:cubicBezTo>
                    <a:cubicBezTo>
                      <a:pt x="65" y="113"/>
                      <a:pt x="64" y="114"/>
                      <a:pt x="64" y="114"/>
                    </a:cubicBezTo>
                    <a:cubicBezTo>
                      <a:pt x="63" y="115"/>
                      <a:pt x="63" y="115"/>
                      <a:pt x="62" y="115"/>
                    </a:cubicBezTo>
                    <a:cubicBezTo>
                      <a:pt x="61" y="115"/>
                      <a:pt x="60" y="115"/>
                      <a:pt x="59" y="114"/>
                    </a:cubicBezTo>
                    <a:cubicBezTo>
                      <a:pt x="58" y="114"/>
                      <a:pt x="57" y="113"/>
                      <a:pt x="56" y="112"/>
                    </a:cubicBezTo>
                    <a:cubicBezTo>
                      <a:pt x="53" y="111"/>
                      <a:pt x="51" y="110"/>
                      <a:pt x="47" y="110"/>
                    </a:cubicBezTo>
                    <a:cubicBezTo>
                      <a:pt x="47" y="110"/>
                      <a:pt x="46" y="110"/>
                      <a:pt x="46" y="110"/>
                    </a:cubicBezTo>
                    <a:cubicBezTo>
                      <a:pt x="45" y="110"/>
                      <a:pt x="45" y="110"/>
                      <a:pt x="45" y="110"/>
                    </a:cubicBezTo>
                    <a:cubicBezTo>
                      <a:pt x="41" y="110"/>
                      <a:pt x="35" y="108"/>
                      <a:pt x="31" y="106"/>
                    </a:cubicBezTo>
                    <a:cubicBezTo>
                      <a:pt x="26" y="103"/>
                      <a:pt x="22" y="101"/>
                      <a:pt x="20" y="99"/>
                    </a:cubicBezTo>
                    <a:cubicBezTo>
                      <a:pt x="19" y="98"/>
                      <a:pt x="19" y="98"/>
                      <a:pt x="19" y="97"/>
                    </a:cubicBezTo>
                    <a:cubicBezTo>
                      <a:pt x="19" y="97"/>
                      <a:pt x="19" y="97"/>
                      <a:pt x="19" y="97"/>
                    </a:cubicBezTo>
                    <a:cubicBezTo>
                      <a:pt x="19" y="97"/>
                      <a:pt x="18" y="97"/>
                      <a:pt x="18" y="97"/>
                    </a:cubicBezTo>
                    <a:cubicBezTo>
                      <a:pt x="16" y="97"/>
                      <a:pt x="15" y="97"/>
                      <a:pt x="13" y="97"/>
                    </a:cubicBezTo>
                    <a:cubicBezTo>
                      <a:pt x="9" y="97"/>
                      <a:pt x="4" y="97"/>
                      <a:pt x="0" y="96"/>
                    </a:cubicBezTo>
                    <a:cubicBezTo>
                      <a:pt x="0" y="267"/>
                      <a:pt x="0" y="267"/>
                      <a:pt x="0" y="267"/>
                    </a:cubicBezTo>
                    <a:cubicBezTo>
                      <a:pt x="0" y="268"/>
                      <a:pt x="0" y="268"/>
                      <a:pt x="1" y="268"/>
                    </a:cubicBezTo>
                    <a:cubicBezTo>
                      <a:pt x="1" y="268"/>
                      <a:pt x="1" y="268"/>
                      <a:pt x="1" y="268"/>
                    </a:cubicBezTo>
                    <a:cubicBezTo>
                      <a:pt x="1" y="268"/>
                      <a:pt x="2" y="268"/>
                      <a:pt x="2" y="269"/>
                    </a:cubicBezTo>
                    <a:cubicBezTo>
                      <a:pt x="2" y="269"/>
                      <a:pt x="2" y="269"/>
                      <a:pt x="2" y="269"/>
                    </a:cubicBezTo>
                    <a:cubicBezTo>
                      <a:pt x="3" y="269"/>
                      <a:pt x="3" y="269"/>
                      <a:pt x="3" y="269"/>
                    </a:cubicBezTo>
                    <a:cubicBezTo>
                      <a:pt x="3" y="269"/>
                      <a:pt x="3" y="269"/>
                      <a:pt x="3" y="269"/>
                    </a:cubicBezTo>
                    <a:cubicBezTo>
                      <a:pt x="4" y="269"/>
                      <a:pt x="4" y="269"/>
                      <a:pt x="4" y="269"/>
                    </a:cubicBezTo>
                    <a:cubicBezTo>
                      <a:pt x="4" y="269"/>
                      <a:pt x="4" y="269"/>
                      <a:pt x="4" y="269"/>
                    </a:cubicBezTo>
                    <a:cubicBezTo>
                      <a:pt x="4" y="268"/>
                      <a:pt x="5" y="268"/>
                      <a:pt x="5" y="268"/>
                    </a:cubicBezTo>
                    <a:cubicBezTo>
                      <a:pt x="5" y="268"/>
                      <a:pt x="6" y="268"/>
                      <a:pt x="6" y="267"/>
                    </a:cubicBezTo>
                    <a:cubicBezTo>
                      <a:pt x="6" y="267"/>
                      <a:pt x="7" y="267"/>
                      <a:pt x="7" y="267"/>
                    </a:cubicBezTo>
                    <a:cubicBezTo>
                      <a:pt x="7" y="267"/>
                      <a:pt x="7" y="267"/>
                      <a:pt x="7" y="267"/>
                    </a:cubicBezTo>
                    <a:cubicBezTo>
                      <a:pt x="7" y="267"/>
                      <a:pt x="7" y="267"/>
                      <a:pt x="7" y="267"/>
                    </a:cubicBezTo>
                    <a:cubicBezTo>
                      <a:pt x="8" y="267"/>
                      <a:pt x="9" y="267"/>
                      <a:pt x="10" y="267"/>
                    </a:cubicBezTo>
                    <a:cubicBezTo>
                      <a:pt x="10" y="267"/>
                      <a:pt x="11" y="267"/>
                      <a:pt x="12" y="267"/>
                    </a:cubicBezTo>
                    <a:cubicBezTo>
                      <a:pt x="12" y="267"/>
                      <a:pt x="12" y="267"/>
                      <a:pt x="12" y="267"/>
                    </a:cubicBezTo>
                    <a:cubicBezTo>
                      <a:pt x="12" y="267"/>
                      <a:pt x="13" y="267"/>
                      <a:pt x="13" y="267"/>
                    </a:cubicBezTo>
                    <a:cubicBezTo>
                      <a:pt x="14" y="267"/>
                      <a:pt x="14" y="267"/>
                      <a:pt x="15" y="266"/>
                    </a:cubicBezTo>
                    <a:cubicBezTo>
                      <a:pt x="15" y="266"/>
                      <a:pt x="15" y="266"/>
                      <a:pt x="15" y="266"/>
                    </a:cubicBezTo>
                    <a:cubicBezTo>
                      <a:pt x="15" y="266"/>
                      <a:pt x="15" y="266"/>
                      <a:pt x="16" y="266"/>
                    </a:cubicBezTo>
                    <a:cubicBezTo>
                      <a:pt x="16" y="266"/>
                      <a:pt x="16" y="266"/>
                      <a:pt x="16" y="266"/>
                    </a:cubicBezTo>
                    <a:cubicBezTo>
                      <a:pt x="17" y="266"/>
                      <a:pt x="18" y="265"/>
                      <a:pt x="18" y="265"/>
                    </a:cubicBezTo>
                    <a:cubicBezTo>
                      <a:pt x="18" y="265"/>
                      <a:pt x="18" y="265"/>
                      <a:pt x="18" y="265"/>
                    </a:cubicBezTo>
                    <a:cubicBezTo>
                      <a:pt x="19" y="265"/>
                      <a:pt x="19" y="266"/>
                      <a:pt x="19" y="266"/>
                    </a:cubicBezTo>
                    <a:cubicBezTo>
                      <a:pt x="20" y="266"/>
                      <a:pt x="20" y="266"/>
                      <a:pt x="20" y="266"/>
                    </a:cubicBezTo>
                    <a:cubicBezTo>
                      <a:pt x="20" y="266"/>
                      <a:pt x="20" y="266"/>
                      <a:pt x="21" y="266"/>
                    </a:cubicBezTo>
                    <a:cubicBezTo>
                      <a:pt x="21" y="266"/>
                      <a:pt x="21" y="267"/>
                      <a:pt x="21" y="267"/>
                    </a:cubicBezTo>
                    <a:cubicBezTo>
                      <a:pt x="21" y="267"/>
                      <a:pt x="22" y="267"/>
                      <a:pt x="22" y="267"/>
                    </a:cubicBezTo>
                    <a:cubicBezTo>
                      <a:pt x="22" y="267"/>
                      <a:pt x="22" y="268"/>
                      <a:pt x="22" y="268"/>
                    </a:cubicBezTo>
                    <a:cubicBezTo>
                      <a:pt x="22" y="268"/>
                      <a:pt x="22" y="268"/>
                      <a:pt x="23" y="268"/>
                    </a:cubicBezTo>
                    <a:cubicBezTo>
                      <a:pt x="23" y="268"/>
                      <a:pt x="23" y="268"/>
                      <a:pt x="23" y="268"/>
                    </a:cubicBezTo>
                    <a:cubicBezTo>
                      <a:pt x="23" y="268"/>
                      <a:pt x="23" y="268"/>
                      <a:pt x="23" y="269"/>
                    </a:cubicBezTo>
                    <a:cubicBezTo>
                      <a:pt x="23" y="269"/>
                      <a:pt x="23" y="270"/>
                      <a:pt x="24" y="271"/>
                    </a:cubicBezTo>
                    <a:cubicBezTo>
                      <a:pt x="24" y="271"/>
                      <a:pt x="24" y="271"/>
                      <a:pt x="24" y="271"/>
                    </a:cubicBezTo>
                    <a:cubicBezTo>
                      <a:pt x="24" y="272"/>
                      <a:pt x="24" y="272"/>
                      <a:pt x="24" y="273"/>
                    </a:cubicBezTo>
                    <a:cubicBezTo>
                      <a:pt x="24" y="273"/>
                      <a:pt x="24" y="273"/>
                      <a:pt x="24" y="273"/>
                    </a:cubicBezTo>
                    <a:cubicBezTo>
                      <a:pt x="24" y="273"/>
                      <a:pt x="24" y="274"/>
                      <a:pt x="25" y="274"/>
                    </a:cubicBezTo>
                    <a:cubicBezTo>
                      <a:pt x="25" y="275"/>
                      <a:pt x="26" y="275"/>
                      <a:pt x="26" y="276"/>
                    </a:cubicBezTo>
                    <a:cubicBezTo>
                      <a:pt x="26" y="276"/>
                      <a:pt x="26" y="276"/>
                      <a:pt x="27" y="276"/>
                    </a:cubicBezTo>
                    <a:cubicBezTo>
                      <a:pt x="27" y="276"/>
                      <a:pt x="27" y="277"/>
                      <a:pt x="28" y="277"/>
                    </a:cubicBezTo>
                    <a:cubicBezTo>
                      <a:pt x="28" y="277"/>
                      <a:pt x="29" y="278"/>
                      <a:pt x="29" y="278"/>
                    </a:cubicBezTo>
                    <a:cubicBezTo>
                      <a:pt x="29" y="278"/>
                      <a:pt x="29" y="278"/>
                      <a:pt x="29" y="278"/>
                    </a:cubicBezTo>
                    <a:cubicBezTo>
                      <a:pt x="29" y="278"/>
                      <a:pt x="30" y="279"/>
                      <a:pt x="30" y="279"/>
                    </a:cubicBezTo>
                    <a:cubicBezTo>
                      <a:pt x="30" y="279"/>
                      <a:pt x="31" y="279"/>
                      <a:pt x="31" y="280"/>
                    </a:cubicBezTo>
                    <a:cubicBezTo>
                      <a:pt x="31" y="280"/>
                      <a:pt x="32" y="280"/>
                      <a:pt x="32" y="280"/>
                    </a:cubicBezTo>
                    <a:cubicBezTo>
                      <a:pt x="32" y="281"/>
                      <a:pt x="33" y="281"/>
                      <a:pt x="33" y="281"/>
                    </a:cubicBezTo>
                    <a:cubicBezTo>
                      <a:pt x="33" y="282"/>
                      <a:pt x="33" y="282"/>
                      <a:pt x="34" y="282"/>
                    </a:cubicBezTo>
                    <a:cubicBezTo>
                      <a:pt x="34" y="282"/>
                      <a:pt x="35" y="283"/>
                      <a:pt x="35" y="284"/>
                    </a:cubicBezTo>
                    <a:cubicBezTo>
                      <a:pt x="35" y="284"/>
                      <a:pt x="35" y="284"/>
                      <a:pt x="35" y="284"/>
                    </a:cubicBezTo>
                    <a:cubicBezTo>
                      <a:pt x="35" y="284"/>
                      <a:pt x="35" y="284"/>
                      <a:pt x="35" y="284"/>
                    </a:cubicBezTo>
                    <a:cubicBezTo>
                      <a:pt x="36" y="284"/>
                      <a:pt x="36" y="285"/>
                      <a:pt x="37" y="286"/>
                    </a:cubicBezTo>
                    <a:cubicBezTo>
                      <a:pt x="37" y="286"/>
                      <a:pt x="37" y="286"/>
                      <a:pt x="37" y="286"/>
                    </a:cubicBezTo>
                    <a:cubicBezTo>
                      <a:pt x="37" y="287"/>
                      <a:pt x="38" y="287"/>
                      <a:pt x="38" y="288"/>
                    </a:cubicBezTo>
                    <a:cubicBezTo>
                      <a:pt x="38" y="288"/>
                      <a:pt x="38" y="288"/>
                      <a:pt x="39" y="288"/>
                    </a:cubicBezTo>
                    <a:cubicBezTo>
                      <a:pt x="39" y="288"/>
                      <a:pt x="39" y="288"/>
                      <a:pt x="39" y="288"/>
                    </a:cubicBezTo>
                    <a:cubicBezTo>
                      <a:pt x="39" y="289"/>
                      <a:pt x="39" y="289"/>
                      <a:pt x="40" y="289"/>
                    </a:cubicBezTo>
                    <a:cubicBezTo>
                      <a:pt x="40" y="289"/>
                      <a:pt x="40" y="289"/>
                      <a:pt x="40" y="289"/>
                    </a:cubicBezTo>
                    <a:cubicBezTo>
                      <a:pt x="40" y="289"/>
                      <a:pt x="40" y="290"/>
                      <a:pt x="41" y="290"/>
                    </a:cubicBezTo>
                    <a:cubicBezTo>
                      <a:pt x="41" y="290"/>
                      <a:pt x="41" y="290"/>
                      <a:pt x="41" y="290"/>
                    </a:cubicBezTo>
                    <a:cubicBezTo>
                      <a:pt x="41" y="290"/>
                      <a:pt x="41" y="290"/>
                      <a:pt x="41" y="290"/>
                    </a:cubicBezTo>
                    <a:cubicBezTo>
                      <a:pt x="41" y="290"/>
                      <a:pt x="41" y="290"/>
                      <a:pt x="41" y="289"/>
                    </a:cubicBezTo>
                    <a:cubicBezTo>
                      <a:pt x="42" y="289"/>
                      <a:pt x="42" y="289"/>
                      <a:pt x="42" y="289"/>
                    </a:cubicBezTo>
                    <a:cubicBezTo>
                      <a:pt x="42" y="289"/>
                      <a:pt x="42" y="289"/>
                      <a:pt x="42" y="289"/>
                    </a:cubicBezTo>
                    <a:cubicBezTo>
                      <a:pt x="43" y="289"/>
                      <a:pt x="44" y="288"/>
                      <a:pt x="45" y="288"/>
                    </a:cubicBezTo>
                    <a:cubicBezTo>
                      <a:pt x="45" y="288"/>
                      <a:pt x="46" y="287"/>
                      <a:pt x="46" y="287"/>
                    </a:cubicBezTo>
                    <a:cubicBezTo>
                      <a:pt x="46" y="287"/>
                      <a:pt x="46" y="287"/>
                      <a:pt x="46" y="287"/>
                    </a:cubicBezTo>
                    <a:cubicBezTo>
                      <a:pt x="46" y="287"/>
                      <a:pt x="46" y="287"/>
                      <a:pt x="46" y="287"/>
                    </a:cubicBezTo>
                    <a:cubicBezTo>
                      <a:pt x="47" y="287"/>
                      <a:pt x="47" y="287"/>
                      <a:pt x="47" y="287"/>
                    </a:cubicBezTo>
                    <a:cubicBezTo>
                      <a:pt x="47" y="287"/>
                      <a:pt x="48" y="286"/>
                      <a:pt x="48" y="286"/>
                    </a:cubicBezTo>
                    <a:cubicBezTo>
                      <a:pt x="48" y="286"/>
                      <a:pt x="48" y="286"/>
                      <a:pt x="48" y="286"/>
                    </a:cubicBezTo>
                    <a:cubicBezTo>
                      <a:pt x="49" y="286"/>
                      <a:pt x="49" y="286"/>
                      <a:pt x="49" y="286"/>
                    </a:cubicBezTo>
                    <a:cubicBezTo>
                      <a:pt x="49" y="286"/>
                      <a:pt x="49" y="286"/>
                      <a:pt x="50" y="285"/>
                    </a:cubicBezTo>
                    <a:cubicBezTo>
                      <a:pt x="50" y="285"/>
                      <a:pt x="50" y="285"/>
                      <a:pt x="50" y="285"/>
                    </a:cubicBezTo>
                    <a:cubicBezTo>
                      <a:pt x="50" y="285"/>
                      <a:pt x="50" y="285"/>
                      <a:pt x="50" y="285"/>
                    </a:cubicBezTo>
                    <a:cubicBezTo>
                      <a:pt x="51" y="285"/>
                      <a:pt x="51" y="285"/>
                      <a:pt x="51" y="284"/>
                    </a:cubicBezTo>
                    <a:cubicBezTo>
                      <a:pt x="51" y="284"/>
                      <a:pt x="51" y="284"/>
                      <a:pt x="51" y="284"/>
                    </a:cubicBezTo>
                    <a:cubicBezTo>
                      <a:pt x="51" y="284"/>
                      <a:pt x="51" y="284"/>
                      <a:pt x="52" y="284"/>
                    </a:cubicBezTo>
                    <a:cubicBezTo>
                      <a:pt x="52" y="284"/>
                      <a:pt x="52" y="283"/>
                      <a:pt x="52" y="283"/>
                    </a:cubicBezTo>
                    <a:cubicBezTo>
                      <a:pt x="52" y="283"/>
                      <a:pt x="52" y="283"/>
                      <a:pt x="52" y="283"/>
                    </a:cubicBezTo>
                    <a:cubicBezTo>
                      <a:pt x="52" y="283"/>
                      <a:pt x="52" y="282"/>
                      <a:pt x="52" y="282"/>
                    </a:cubicBezTo>
                    <a:cubicBezTo>
                      <a:pt x="52" y="282"/>
                      <a:pt x="52" y="282"/>
                      <a:pt x="52" y="282"/>
                    </a:cubicBezTo>
                    <a:cubicBezTo>
                      <a:pt x="52" y="281"/>
                      <a:pt x="52" y="281"/>
                      <a:pt x="53" y="281"/>
                    </a:cubicBezTo>
                    <a:cubicBezTo>
                      <a:pt x="53" y="281"/>
                      <a:pt x="53" y="281"/>
                      <a:pt x="53" y="280"/>
                    </a:cubicBezTo>
                    <a:cubicBezTo>
                      <a:pt x="53" y="280"/>
                      <a:pt x="53" y="280"/>
                      <a:pt x="53" y="280"/>
                    </a:cubicBezTo>
                    <a:cubicBezTo>
                      <a:pt x="53" y="280"/>
                      <a:pt x="53" y="280"/>
                      <a:pt x="53" y="280"/>
                    </a:cubicBezTo>
                    <a:cubicBezTo>
                      <a:pt x="53" y="280"/>
                      <a:pt x="53" y="280"/>
                      <a:pt x="53" y="279"/>
                    </a:cubicBezTo>
                    <a:cubicBezTo>
                      <a:pt x="54" y="279"/>
                      <a:pt x="54" y="279"/>
                      <a:pt x="54" y="279"/>
                    </a:cubicBezTo>
                    <a:cubicBezTo>
                      <a:pt x="54" y="279"/>
                      <a:pt x="54" y="279"/>
                      <a:pt x="55" y="279"/>
                    </a:cubicBezTo>
                    <a:cubicBezTo>
                      <a:pt x="55" y="279"/>
                      <a:pt x="55" y="279"/>
                      <a:pt x="55" y="278"/>
                    </a:cubicBezTo>
                    <a:cubicBezTo>
                      <a:pt x="55" y="278"/>
                      <a:pt x="55" y="278"/>
                      <a:pt x="55" y="278"/>
                    </a:cubicBezTo>
                    <a:cubicBezTo>
                      <a:pt x="55" y="278"/>
                      <a:pt x="55" y="278"/>
                      <a:pt x="55" y="278"/>
                    </a:cubicBezTo>
                    <a:cubicBezTo>
                      <a:pt x="56" y="278"/>
                      <a:pt x="57" y="278"/>
                      <a:pt x="58" y="278"/>
                    </a:cubicBezTo>
                    <a:cubicBezTo>
                      <a:pt x="58" y="278"/>
                      <a:pt x="58" y="278"/>
                      <a:pt x="58" y="278"/>
                    </a:cubicBezTo>
                    <a:cubicBezTo>
                      <a:pt x="59" y="278"/>
                      <a:pt x="60" y="277"/>
                      <a:pt x="61" y="277"/>
                    </a:cubicBezTo>
                    <a:cubicBezTo>
                      <a:pt x="62" y="277"/>
                      <a:pt x="63" y="278"/>
                      <a:pt x="64" y="278"/>
                    </a:cubicBezTo>
                    <a:cubicBezTo>
                      <a:pt x="64" y="278"/>
                      <a:pt x="64" y="278"/>
                      <a:pt x="64" y="278"/>
                    </a:cubicBezTo>
                    <a:cubicBezTo>
                      <a:pt x="65" y="278"/>
                      <a:pt x="66" y="278"/>
                      <a:pt x="66" y="278"/>
                    </a:cubicBezTo>
                    <a:cubicBezTo>
                      <a:pt x="67" y="278"/>
                      <a:pt x="67" y="278"/>
                      <a:pt x="67" y="279"/>
                    </a:cubicBezTo>
                    <a:cubicBezTo>
                      <a:pt x="67" y="279"/>
                      <a:pt x="67" y="279"/>
                      <a:pt x="67" y="279"/>
                    </a:cubicBezTo>
                    <a:cubicBezTo>
                      <a:pt x="67" y="279"/>
                      <a:pt x="67" y="279"/>
                      <a:pt x="68" y="279"/>
                    </a:cubicBezTo>
                    <a:cubicBezTo>
                      <a:pt x="68" y="279"/>
                      <a:pt x="68" y="279"/>
                      <a:pt x="68" y="279"/>
                    </a:cubicBezTo>
                    <a:cubicBezTo>
                      <a:pt x="68" y="280"/>
                      <a:pt x="68" y="280"/>
                      <a:pt x="68" y="280"/>
                    </a:cubicBezTo>
                    <a:cubicBezTo>
                      <a:pt x="69" y="280"/>
                      <a:pt x="69" y="280"/>
                      <a:pt x="69" y="280"/>
                    </a:cubicBezTo>
                    <a:cubicBezTo>
                      <a:pt x="69" y="280"/>
                      <a:pt x="69" y="281"/>
                      <a:pt x="69" y="281"/>
                    </a:cubicBezTo>
                    <a:cubicBezTo>
                      <a:pt x="69" y="281"/>
                      <a:pt x="69" y="281"/>
                      <a:pt x="69" y="281"/>
                    </a:cubicBezTo>
                    <a:cubicBezTo>
                      <a:pt x="69" y="282"/>
                      <a:pt x="70" y="282"/>
                      <a:pt x="70" y="283"/>
                    </a:cubicBezTo>
                    <a:cubicBezTo>
                      <a:pt x="70" y="283"/>
                      <a:pt x="70" y="283"/>
                      <a:pt x="70" y="283"/>
                    </a:cubicBezTo>
                    <a:cubicBezTo>
                      <a:pt x="70" y="284"/>
                      <a:pt x="71" y="285"/>
                      <a:pt x="72" y="286"/>
                    </a:cubicBezTo>
                    <a:cubicBezTo>
                      <a:pt x="72" y="286"/>
                      <a:pt x="72" y="287"/>
                      <a:pt x="72" y="287"/>
                    </a:cubicBezTo>
                    <a:cubicBezTo>
                      <a:pt x="72" y="287"/>
                      <a:pt x="73" y="287"/>
                      <a:pt x="73" y="288"/>
                    </a:cubicBezTo>
                    <a:cubicBezTo>
                      <a:pt x="73" y="288"/>
                      <a:pt x="73" y="288"/>
                      <a:pt x="74" y="288"/>
                    </a:cubicBezTo>
                    <a:cubicBezTo>
                      <a:pt x="74" y="288"/>
                      <a:pt x="74" y="289"/>
                      <a:pt x="74" y="289"/>
                    </a:cubicBezTo>
                    <a:cubicBezTo>
                      <a:pt x="75" y="289"/>
                      <a:pt x="75" y="289"/>
                      <a:pt x="75" y="289"/>
                    </a:cubicBezTo>
                    <a:cubicBezTo>
                      <a:pt x="75" y="290"/>
                      <a:pt x="76" y="290"/>
                      <a:pt x="76" y="290"/>
                    </a:cubicBezTo>
                    <a:cubicBezTo>
                      <a:pt x="76" y="290"/>
                      <a:pt x="77" y="291"/>
                      <a:pt x="77" y="291"/>
                    </a:cubicBezTo>
                    <a:cubicBezTo>
                      <a:pt x="77" y="291"/>
                      <a:pt x="77" y="291"/>
                      <a:pt x="77" y="291"/>
                    </a:cubicBezTo>
                    <a:cubicBezTo>
                      <a:pt x="78" y="291"/>
                      <a:pt x="78" y="292"/>
                      <a:pt x="78" y="292"/>
                    </a:cubicBezTo>
                    <a:cubicBezTo>
                      <a:pt x="78" y="292"/>
                      <a:pt x="78" y="292"/>
                      <a:pt x="78" y="292"/>
                    </a:cubicBezTo>
                    <a:cubicBezTo>
                      <a:pt x="79" y="293"/>
                      <a:pt x="80" y="294"/>
                      <a:pt x="82" y="295"/>
                    </a:cubicBezTo>
                    <a:cubicBezTo>
                      <a:pt x="82" y="295"/>
                      <a:pt x="82" y="296"/>
                      <a:pt x="82" y="296"/>
                    </a:cubicBezTo>
                    <a:cubicBezTo>
                      <a:pt x="84" y="297"/>
                      <a:pt x="85" y="298"/>
                      <a:pt x="86" y="299"/>
                    </a:cubicBezTo>
                    <a:cubicBezTo>
                      <a:pt x="86" y="299"/>
                      <a:pt x="86" y="300"/>
                      <a:pt x="87" y="300"/>
                    </a:cubicBezTo>
                    <a:cubicBezTo>
                      <a:pt x="88" y="301"/>
                      <a:pt x="89" y="303"/>
                      <a:pt x="90" y="304"/>
                    </a:cubicBezTo>
                    <a:cubicBezTo>
                      <a:pt x="90" y="304"/>
                      <a:pt x="90" y="304"/>
                      <a:pt x="90" y="305"/>
                    </a:cubicBezTo>
                    <a:cubicBezTo>
                      <a:pt x="92" y="306"/>
                      <a:pt x="93" y="308"/>
                      <a:pt x="94" y="310"/>
                    </a:cubicBezTo>
                    <a:cubicBezTo>
                      <a:pt x="94" y="310"/>
                      <a:pt x="94" y="310"/>
                      <a:pt x="94" y="310"/>
                    </a:cubicBezTo>
                    <a:cubicBezTo>
                      <a:pt x="95" y="311"/>
                      <a:pt x="96" y="313"/>
                      <a:pt x="96" y="314"/>
                    </a:cubicBezTo>
                    <a:cubicBezTo>
                      <a:pt x="96" y="314"/>
                      <a:pt x="96" y="315"/>
                      <a:pt x="97" y="315"/>
                    </a:cubicBezTo>
                    <a:cubicBezTo>
                      <a:pt x="97" y="316"/>
                      <a:pt x="98" y="317"/>
                      <a:pt x="99" y="319"/>
                    </a:cubicBezTo>
                    <a:cubicBezTo>
                      <a:pt x="99" y="320"/>
                      <a:pt x="99" y="320"/>
                      <a:pt x="100" y="321"/>
                    </a:cubicBezTo>
                    <a:cubicBezTo>
                      <a:pt x="100" y="321"/>
                      <a:pt x="100" y="321"/>
                      <a:pt x="100" y="321"/>
                    </a:cubicBezTo>
                    <a:cubicBezTo>
                      <a:pt x="100" y="322"/>
                      <a:pt x="101" y="323"/>
                      <a:pt x="101" y="324"/>
                    </a:cubicBezTo>
                    <a:cubicBezTo>
                      <a:pt x="101" y="324"/>
                      <a:pt x="101" y="324"/>
                      <a:pt x="101" y="324"/>
                    </a:cubicBezTo>
                    <a:cubicBezTo>
                      <a:pt x="102" y="324"/>
                      <a:pt x="102" y="325"/>
                      <a:pt x="102" y="326"/>
                    </a:cubicBezTo>
                    <a:cubicBezTo>
                      <a:pt x="102" y="326"/>
                      <a:pt x="102" y="326"/>
                      <a:pt x="103" y="326"/>
                    </a:cubicBezTo>
                    <a:cubicBezTo>
                      <a:pt x="103" y="327"/>
                      <a:pt x="104" y="328"/>
                      <a:pt x="105" y="329"/>
                    </a:cubicBezTo>
                    <a:cubicBezTo>
                      <a:pt x="106" y="329"/>
                      <a:pt x="106" y="329"/>
                      <a:pt x="106" y="329"/>
                    </a:cubicBezTo>
                    <a:cubicBezTo>
                      <a:pt x="107" y="330"/>
                      <a:pt x="108" y="331"/>
                      <a:pt x="110" y="331"/>
                    </a:cubicBezTo>
                    <a:cubicBezTo>
                      <a:pt x="110" y="332"/>
                      <a:pt x="110" y="332"/>
                      <a:pt x="111" y="332"/>
                    </a:cubicBezTo>
                    <a:cubicBezTo>
                      <a:pt x="111" y="332"/>
                      <a:pt x="112" y="333"/>
                      <a:pt x="113" y="333"/>
                    </a:cubicBezTo>
                    <a:cubicBezTo>
                      <a:pt x="113" y="333"/>
                      <a:pt x="113" y="333"/>
                      <a:pt x="113" y="333"/>
                    </a:cubicBezTo>
                    <a:cubicBezTo>
                      <a:pt x="113" y="333"/>
                      <a:pt x="113" y="333"/>
                      <a:pt x="113" y="333"/>
                    </a:cubicBezTo>
                    <a:cubicBezTo>
                      <a:pt x="114" y="333"/>
                      <a:pt x="115" y="334"/>
                      <a:pt x="116" y="334"/>
                    </a:cubicBezTo>
                    <a:cubicBezTo>
                      <a:pt x="116" y="334"/>
                      <a:pt x="117" y="334"/>
                      <a:pt x="117" y="334"/>
                    </a:cubicBezTo>
                    <a:cubicBezTo>
                      <a:pt x="117" y="335"/>
                      <a:pt x="118" y="335"/>
                      <a:pt x="119" y="335"/>
                    </a:cubicBezTo>
                    <a:cubicBezTo>
                      <a:pt x="119" y="335"/>
                      <a:pt x="119" y="335"/>
                      <a:pt x="119" y="336"/>
                    </a:cubicBezTo>
                    <a:cubicBezTo>
                      <a:pt x="120" y="336"/>
                      <a:pt x="120" y="336"/>
                      <a:pt x="121" y="337"/>
                    </a:cubicBezTo>
                    <a:cubicBezTo>
                      <a:pt x="121" y="337"/>
                      <a:pt x="121" y="337"/>
                      <a:pt x="121" y="337"/>
                    </a:cubicBezTo>
                    <a:cubicBezTo>
                      <a:pt x="122" y="337"/>
                      <a:pt x="122" y="337"/>
                      <a:pt x="123" y="338"/>
                    </a:cubicBezTo>
                    <a:cubicBezTo>
                      <a:pt x="123" y="338"/>
                      <a:pt x="123" y="338"/>
                      <a:pt x="123" y="338"/>
                    </a:cubicBezTo>
                    <a:cubicBezTo>
                      <a:pt x="123" y="338"/>
                      <a:pt x="123" y="338"/>
                      <a:pt x="123" y="338"/>
                    </a:cubicBezTo>
                    <a:cubicBezTo>
                      <a:pt x="125" y="339"/>
                      <a:pt x="125" y="341"/>
                      <a:pt x="125" y="342"/>
                    </a:cubicBezTo>
                    <a:cubicBezTo>
                      <a:pt x="125" y="342"/>
                      <a:pt x="125" y="342"/>
                      <a:pt x="125" y="343"/>
                    </a:cubicBezTo>
                    <a:cubicBezTo>
                      <a:pt x="125" y="343"/>
                      <a:pt x="125" y="343"/>
                      <a:pt x="125" y="343"/>
                    </a:cubicBezTo>
                    <a:cubicBezTo>
                      <a:pt x="125" y="343"/>
                      <a:pt x="125" y="344"/>
                      <a:pt x="125" y="344"/>
                    </a:cubicBezTo>
                    <a:cubicBezTo>
                      <a:pt x="125" y="344"/>
                      <a:pt x="125" y="345"/>
                      <a:pt x="125" y="345"/>
                    </a:cubicBezTo>
                    <a:cubicBezTo>
                      <a:pt x="125" y="345"/>
                      <a:pt x="125" y="346"/>
                      <a:pt x="125" y="346"/>
                    </a:cubicBezTo>
                    <a:cubicBezTo>
                      <a:pt x="124" y="346"/>
                      <a:pt x="124" y="347"/>
                      <a:pt x="124" y="347"/>
                    </a:cubicBezTo>
                    <a:cubicBezTo>
                      <a:pt x="124" y="347"/>
                      <a:pt x="124" y="347"/>
                      <a:pt x="125" y="348"/>
                    </a:cubicBezTo>
                    <a:cubicBezTo>
                      <a:pt x="125" y="348"/>
                      <a:pt x="125" y="348"/>
                      <a:pt x="125" y="348"/>
                    </a:cubicBezTo>
                    <a:cubicBezTo>
                      <a:pt x="125" y="348"/>
                      <a:pt x="125" y="349"/>
                      <a:pt x="125" y="349"/>
                    </a:cubicBezTo>
                    <a:cubicBezTo>
                      <a:pt x="126" y="349"/>
                      <a:pt x="126" y="349"/>
                      <a:pt x="126" y="350"/>
                    </a:cubicBezTo>
                    <a:cubicBezTo>
                      <a:pt x="126" y="350"/>
                      <a:pt x="126" y="350"/>
                      <a:pt x="127" y="350"/>
                    </a:cubicBezTo>
                    <a:cubicBezTo>
                      <a:pt x="127" y="351"/>
                      <a:pt x="127" y="351"/>
                      <a:pt x="127" y="351"/>
                    </a:cubicBezTo>
                    <a:cubicBezTo>
                      <a:pt x="128" y="351"/>
                      <a:pt x="128" y="352"/>
                      <a:pt x="128" y="352"/>
                    </a:cubicBezTo>
                    <a:cubicBezTo>
                      <a:pt x="128" y="352"/>
                      <a:pt x="128" y="352"/>
                      <a:pt x="128" y="352"/>
                    </a:cubicBezTo>
                    <a:cubicBezTo>
                      <a:pt x="128" y="352"/>
                      <a:pt x="128" y="352"/>
                      <a:pt x="128" y="352"/>
                    </a:cubicBezTo>
                    <a:cubicBezTo>
                      <a:pt x="128" y="352"/>
                      <a:pt x="128" y="353"/>
                      <a:pt x="128" y="353"/>
                    </a:cubicBezTo>
                    <a:cubicBezTo>
                      <a:pt x="128" y="353"/>
                      <a:pt x="128" y="353"/>
                      <a:pt x="128" y="353"/>
                    </a:cubicBezTo>
                    <a:cubicBezTo>
                      <a:pt x="129" y="354"/>
                      <a:pt x="129" y="354"/>
                      <a:pt x="129" y="354"/>
                    </a:cubicBezTo>
                    <a:cubicBezTo>
                      <a:pt x="129" y="354"/>
                      <a:pt x="129" y="354"/>
                      <a:pt x="129" y="354"/>
                    </a:cubicBezTo>
                    <a:cubicBezTo>
                      <a:pt x="129" y="354"/>
                      <a:pt x="129" y="354"/>
                      <a:pt x="129" y="354"/>
                    </a:cubicBezTo>
                    <a:cubicBezTo>
                      <a:pt x="129" y="354"/>
                      <a:pt x="128" y="354"/>
                      <a:pt x="128" y="355"/>
                    </a:cubicBezTo>
                    <a:cubicBezTo>
                      <a:pt x="128" y="355"/>
                      <a:pt x="128" y="355"/>
                      <a:pt x="128" y="355"/>
                    </a:cubicBezTo>
                    <a:cubicBezTo>
                      <a:pt x="128" y="355"/>
                      <a:pt x="128" y="355"/>
                      <a:pt x="128" y="355"/>
                    </a:cubicBezTo>
                    <a:cubicBezTo>
                      <a:pt x="128" y="355"/>
                      <a:pt x="128" y="356"/>
                      <a:pt x="128" y="356"/>
                    </a:cubicBezTo>
                    <a:cubicBezTo>
                      <a:pt x="128" y="356"/>
                      <a:pt x="128" y="356"/>
                      <a:pt x="128" y="356"/>
                    </a:cubicBezTo>
                    <a:cubicBezTo>
                      <a:pt x="127" y="356"/>
                      <a:pt x="127" y="356"/>
                      <a:pt x="127" y="356"/>
                    </a:cubicBezTo>
                    <a:cubicBezTo>
                      <a:pt x="127" y="357"/>
                      <a:pt x="127" y="357"/>
                      <a:pt x="126" y="357"/>
                    </a:cubicBezTo>
                    <a:cubicBezTo>
                      <a:pt x="126" y="357"/>
                      <a:pt x="126" y="357"/>
                      <a:pt x="126" y="357"/>
                    </a:cubicBezTo>
                    <a:cubicBezTo>
                      <a:pt x="124" y="359"/>
                      <a:pt x="122" y="360"/>
                      <a:pt x="119" y="362"/>
                    </a:cubicBezTo>
                    <a:cubicBezTo>
                      <a:pt x="120" y="363"/>
                      <a:pt x="120" y="363"/>
                      <a:pt x="120" y="364"/>
                    </a:cubicBezTo>
                    <a:cubicBezTo>
                      <a:pt x="121" y="365"/>
                      <a:pt x="122" y="366"/>
                      <a:pt x="124" y="367"/>
                    </a:cubicBezTo>
                    <a:cubicBezTo>
                      <a:pt x="124" y="367"/>
                      <a:pt x="125" y="368"/>
                      <a:pt x="125" y="368"/>
                    </a:cubicBezTo>
                    <a:cubicBezTo>
                      <a:pt x="125" y="369"/>
                      <a:pt x="124" y="369"/>
                      <a:pt x="124" y="370"/>
                    </a:cubicBezTo>
                    <a:cubicBezTo>
                      <a:pt x="123" y="370"/>
                      <a:pt x="123" y="370"/>
                      <a:pt x="123" y="370"/>
                    </a:cubicBezTo>
                    <a:cubicBezTo>
                      <a:pt x="122" y="371"/>
                      <a:pt x="122" y="371"/>
                      <a:pt x="121" y="371"/>
                    </a:cubicBezTo>
                    <a:cubicBezTo>
                      <a:pt x="121" y="371"/>
                      <a:pt x="121" y="371"/>
                      <a:pt x="121" y="371"/>
                    </a:cubicBezTo>
                    <a:cubicBezTo>
                      <a:pt x="122" y="372"/>
                      <a:pt x="122" y="374"/>
                      <a:pt x="122" y="375"/>
                    </a:cubicBezTo>
                    <a:cubicBezTo>
                      <a:pt x="122" y="376"/>
                      <a:pt x="122" y="377"/>
                      <a:pt x="122" y="378"/>
                    </a:cubicBezTo>
                    <a:cubicBezTo>
                      <a:pt x="122" y="378"/>
                      <a:pt x="122" y="379"/>
                      <a:pt x="123" y="380"/>
                    </a:cubicBezTo>
                    <a:cubicBezTo>
                      <a:pt x="124" y="381"/>
                      <a:pt x="125" y="381"/>
                      <a:pt x="126" y="381"/>
                    </a:cubicBezTo>
                    <a:cubicBezTo>
                      <a:pt x="128" y="381"/>
                      <a:pt x="130" y="380"/>
                      <a:pt x="131" y="379"/>
                    </a:cubicBezTo>
                    <a:cubicBezTo>
                      <a:pt x="132" y="379"/>
                      <a:pt x="132" y="379"/>
                      <a:pt x="133" y="379"/>
                    </a:cubicBezTo>
                    <a:cubicBezTo>
                      <a:pt x="134" y="379"/>
                      <a:pt x="135" y="379"/>
                      <a:pt x="135" y="380"/>
                    </a:cubicBezTo>
                    <a:cubicBezTo>
                      <a:pt x="136" y="381"/>
                      <a:pt x="136" y="382"/>
                      <a:pt x="136" y="383"/>
                    </a:cubicBezTo>
                    <a:cubicBezTo>
                      <a:pt x="136" y="384"/>
                      <a:pt x="136" y="386"/>
                      <a:pt x="135" y="387"/>
                    </a:cubicBezTo>
                    <a:cubicBezTo>
                      <a:pt x="135" y="388"/>
                      <a:pt x="135" y="388"/>
                      <a:pt x="135" y="389"/>
                    </a:cubicBezTo>
                    <a:cubicBezTo>
                      <a:pt x="135" y="389"/>
                      <a:pt x="135" y="390"/>
                      <a:pt x="135" y="390"/>
                    </a:cubicBezTo>
                    <a:cubicBezTo>
                      <a:pt x="136" y="390"/>
                      <a:pt x="136" y="390"/>
                      <a:pt x="137" y="390"/>
                    </a:cubicBezTo>
                    <a:close/>
                    <a:moveTo>
                      <a:pt x="478" y="373"/>
                    </a:moveTo>
                    <a:cubicBezTo>
                      <a:pt x="480" y="372"/>
                      <a:pt x="482" y="371"/>
                      <a:pt x="484" y="371"/>
                    </a:cubicBezTo>
                    <a:cubicBezTo>
                      <a:pt x="486" y="371"/>
                      <a:pt x="489" y="372"/>
                      <a:pt x="491" y="374"/>
                    </a:cubicBezTo>
                    <a:cubicBezTo>
                      <a:pt x="492" y="376"/>
                      <a:pt x="493" y="378"/>
                      <a:pt x="494" y="381"/>
                    </a:cubicBezTo>
                    <a:cubicBezTo>
                      <a:pt x="495" y="383"/>
                      <a:pt x="496" y="387"/>
                      <a:pt x="498" y="390"/>
                    </a:cubicBezTo>
                    <a:cubicBezTo>
                      <a:pt x="500" y="396"/>
                      <a:pt x="502" y="403"/>
                      <a:pt x="504" y="406"/>
                    </a:cubicBezTo>
                    <a:cubicBezTo>
                      <a:pt x="506" y="410"/>
                      <a:pt x="507" y="414"/>
                      <a:pt x="507" y="417"/>
                    </a:cubicBezTo>
                    <a:cubicBezTo>
                      <a:pt x="507" y="419"/>
                      <a:pt x="506" y="421"/>
                      <a:pt x="506" y="423"/>
                    </a:cubicBezTo>
                    <a:cubicBezTo>
                      <a:pt x="505" y="424"/>
                      <a:pt x="504" y="425"/>
                      <a:pt x="502" y="425"/>
                    </a:cubicBezTo>
                    <a:cubicBezTo>
                      <a:pt x="502" y="425"/>
                      <a:pt x="502" y="425"/>
                      <a:pt x="502" y="425"/>
                    </a:cubicBezTo>
                    <a:cubicBezTo>
                      <a:pt x="502" y="425"/>
                      <a:pt x="502" y="425"/>
                      <a:pt x="502" y="425"/>
                    </a:cubicBezTo>
                    <a:cubicBezTo>
                      <a:pt x="501" y="425"/>
                      <a:pt x="501" y="425"/>
                      <a:pt x="500" y="425"/>
                    </a:cubicBezTo>
                    <a:cubicBezTo>
                      <a:pt x="500" y="424"/>
                      <a:pt x="499" y="424"/>
                      <a:pt x="499" y="423"/>
                    </a:cubicBezTo>
                    <a:cubicBezTo>
                      <a:pt x="499" y="422"/>
                      <a:pt x="499" y="421"/>
                      <a:pt x="498" y="420"/>
                    </a:cubicBezTo>
                    <a:cubicBezTo>
                      <a:pt x="498" y="417"/>
                      <a:pt x="498" y="413"/>
                      <a:pt x="497" y="410"/>
                    </a:cubicBezTo>
                    <a:cubicBezTo>
                      <a:pt x="496" y="408"/>
                      <a:pt x="495" y="406"/>
                      <a:pt x="492" y="405"/>
                    </a:cubicBezTo>
                    <a:cubicBezTo>
                      <a:pt x="486" y="402"/>
                      <a:pt x="482" y="397"/>
                      <a:pt x="479" y="392"/>
                    </a:cubicBezTo>
                    <a:cubicBezTo>
                      <a:pt x="476" y="388"/>
                      <a:pt x="475" y="383"/>
                      <a:pt x="475" y="379"/>
                    </a:cubicBezTo>
                    <a:cubicBezTo>
                      <a:pt x="475" y="377"/>
                      <a:pt x="476" y="375"/>
                      <a:pt x="478" y="373"/>
                    </a:cubicBezTo>
                    <a:close/>
                    <a:moveTo>
                      <a:pt x="274" y="253"/>
                    </a:moveTo>
                    <a:cubicBezTo>
                      <a:pt x="274" y="253"/>
                      <a:pt x="274" y="253"/>
                      <a:pt x="274" y="253"/>
                    </a:cubicBezTo>
                    <a:cubicBezTo>
                      <a:pt x="274" y="253"/>
                      <a:pt x="275" y="252"/>
                      <a:pt x="275" y="252"/>
                    </a:cubicBezTo>
                    <a:cubicBezTo>
                      <a:pt x="276" y="252"/>
                      <a:pt x="277" y="252"/>
                      <a:pt x="278" y="252"/>
                    </a:cubicBezTo>
                    <a:cubicBezTo>
                      <a:pt x="281" y="252"/>
                      <a:pt x="284" y="251"/>
                      <a:pt x="284" y="251"/>
                    </a:cubicBezTo>
                    <a:cubicBezTo>
                      <a:pt x="285" y="250"/>
                      <a:pt x="285" y="250"/>
                      <a:pt x="285" y="250"/>
                    </a:cubicBezTo>
                    <a:cubicBezTo>
                      <a:pt x="285" y="248"/>
                      <a:pt x="286" y="246"/>
                      <a:pt x="288" y="244"/>
                    </a:cubicBezTo>
                    <a:cubicBezTo>
                      <a:pt x="290" y="242"/>
                      <a:pt x="292" y="241"/>
                      <a:pt x="295" y="241"/>
                    </a:cubicBezTo>
                    <a:cubicBezTo>
                      <a:pt x="296" y="241"/>
                      <a:pt x="296" y="240"/>
                      <a:pt x="296" y="240"/>
                    </a:cubicBezTo>
                    <a:cubicBezTo>
                      <a:pt x="297" y="240"/>
                      <a:pt x="297" y="239"/>
                      <a:pt x="297" y="239"/>
                    </a:cubicBezTo>
                    <a:cubicBezTo>
                      <a:pt x="297" y="237"/>
                      <a:pt x="295" y="234"/>
                      <a:pt x="291" y="232"/>
                    </a:cubicBezTo>
                    <a:cubicBezTo>
                      <a:pt x="290" y="232"/>
                      <a:pt x="289" y="231"/>
                      <a:pt x="289" y="231"/>
                    </a:cubicBezTo>
                    <a:cubicBezTo>
                      <a:pt x="288" y="230"/>
                      <a:pt x="288" y="230"/>
                      <a:pt x="288" y="229"/>
                    </a:cubicBezTo>
                    <a:cubicBezTo>
                      <a:pt x="288" y="228"/>
                      <a:pt x="289" y="228"/>
                      <a:pt x="289" y="228"/>
                    </a:cubicBezTo>
                    <a:cubicBezTo>
                      <a:pt x="290" y="227"/>
                      <a:pt x="290" y="227"/>
                      <a:pt x="291" y="227"/>
                    </a:cubicBezTo>
                    <a:cubicBezTo>
                      <a:pt x="292" y="226"/>
                      <a:pt x="294" y="226"/>
                      <a:pt x="296" y="226"/>
                    </a:cubicBezTo>
                    <a:cubicBezTo>
                      <a:pt x="298" y="226"/>
                      <a:pt x="301" y="226"/>
                      <a:pt x="303" y="227"/>
                    </a:cubicBezTo>
                    <a:cubicBezTo>
                      <a:pt x="305" y="228"/>
                      <a:pt x="307" y="229"/>
                      <a:pt x="308" y="230"/>
                    </a:cubicBezTo>
                    <a:cubicBezTo>
                      <a:pt x="311" y="235"/>
                      <a:pt x="316" y="238"/>
                      <a:pt x="320" y="238"/>
                    </a:cubicBezTo>
                    <a:cubicBezTo>
                      <a:pt x="322" y="238"/>
                      <a:pt x="323" y="238"/>
                      <a:pt x="324" y="237"/>
                    </a:cubicBezTo>
                    <a:cubicBezTo>
                      <a:pt x="325" y="235"/>
                      <a:pt x="327" y="234"/>
                      <a:pt x="329" y="233"/>
                    </a:cubicBezTo>
                    <a:cubicBezTo>
                      <a:pt x="332" y="231"/>
                      <a:pt x="334" y="230"/>
                      <a:pt x="337" y="229"/>
                    </a:cubicBezTo>
                    <a:cubicBezTo>
                      <a:pt x="343" y="226"/>
                      <a:pt x="349" y="223"/>
                      <a:pt x="353" y="223"/>
                    </a:cubicBezTo>
                    <a:cubicBezTo>
                      <a:pt x="354" y="223"/>
                      <a:pt x="355" y="223"/>
                      <a:pt x="355" y="224"/>
                    </a:cubicBezTo>
                    <a:cubicBezTo>
                      <a:pt x="356" y="224"/>
                      <a:pt x="356" y="225"/>
                      <a:pt x="356" y="226"/>
                    </a:cubicBezTo>
                    <a:cubicBezTo>
                      <a:pt x="356" y="227"/>
                      <a:pt x="356" y="228"/>
                      <a:pt x="355" y="229"/>
                    </a:cubicBezTo>
                    <a:cubicBezTo>
                      <a:pt x="355" y="230"/>
                      <a:pt x="354" y="230"/>
                      <a:pt x="353" y="231"/>
                    </a:cubicBezTo>
                    <a:cubicBezTo>
                      <a:pt x="351" y="232"/>
                      <a:pt x="348" y="234"/>
                      <a:pt x="345" y="235"/>
                    </a:cubicBezTo>
                    <a:cubicBezTo>
                      <a:pt x="339" y="237"/>
                      <a:pt x="333" y="240"/>
                      <a:pt x="329" y="243"/>
                    </a:cubicBezTo>
                    <a:cubicBezTo>
                      <a:pt x="328" y="243"/>
                      <a:pt x="328" y="243"/>
                      <a:pt x="328" y="243"/>
                    </a:cubicBezTo>
                    <a:cubicBezTo>
                      <a:pt x="329" y="243"/>
                      <a:pt x="329" y="243"/>
                      <a:pt x="329" y="243"/>
                    </a:cubicBezTo>
                    <a:cubicBezTo>
                      <a:pt x="325" y="247"/>
                      <a:pt x="323" y="248"/>
                      <a:pt x="321" y="249"/>
                    </a:cubicBezTo>
                    <a:cubicBezTo>
                      <a:pt x="319" y="249"/>
                      <a:pt x="318" y="249"/>
                      <a:pt x="315" y="250"/>
                    </a:cubicBezTo>
                    <a:cubicBezTo>
                      <a:pt x="313" y="250"/>
                      <a:pt x="313" y="250"/>
                      <a:pt x="312" y="251"/>
                    </a:cubicBezTo>
                    <a:cubicBezTo>
                      <a:pt x="312" y="251"/>
                      <a:pt x="312" y="252"/>
                      <a:pt x="311" y="252"/>
                    </a:cubicBezTo>
                    <a:cubicBezTo>
                      <a:pt x="311" y="253"/>
                      <a:pt x="311" y="255"/>
                      <a:pt x="309" y="257"/>
                    </a:cubicBezTo>
                    <a:cubicBezTo>
                      <a:pt x="309" y="258"/>
                      <a:pt x="307" y="258"/>
                      <a:pt x="305" y="258"/>
                    </a:cubicBezTo>
                    <a:cubicBezTo>
                      <a:pt x="305" y="258"/>
                      <a:pt x="305" y="258"/>
                      <a:pt x="305" y="258"/>
                    </a:cubicBezTo>
                    <a:cubicBezTo>
                      <a:pt x="302" y="259"/>
                      <a:pt x="297" y="259"/>
                      <a:pt x="293" y="259"/>
                    </a:cubicBezTo>
                    <a:cubicBezTo>
                      <a:pt x="286" y="259"/>
                      <a:pt x="280" y="258"/>
                      <a:pt x="276" y="257"/>
                    </a:cubicBezTo>
                    <a:cubicBezTo>
                      <a:pt x="275" y="256"/>
                      <a:pt x="274" y="256"/>
                      <a:pt x="273" y="255"/>
                    </a:cubicBezTo>
                    <a:cubicBezTo>
                      <a:pt x="273" y="254"/>
                      <a:pt x="273" y="254"/>
                      <a:pt x="273" y="254"/>
                    </a:cubicBezTo>
                    <a:cubicBezTo>
                      <a:pt x="273" y="254"/>
                      <a:pt x="273" y="253"/>
                      <a:pt x="274" y="253"/>
                    </a:cubicBezTo>
                    <a:close/>
                    <a:moveTo>
                      <a:pt x="186" y="163"/>
                    </a:moveTo>
                    <a:cubicBezTo>
                      <a:pt x="187" y="163"/>
                      <a:pt x="187" y="163"/>
                      <a:pt x="187" y="163"/>
                    </a:cubicBezTo>
                    <a:cubicBezTo>
                      <a:pt x="187" y="162"/>
                      <a:pt x="187" y="162"/>
                      <a:pt x="187" y="162"/>
                    </a:cubicBezTo>
                    <a:cubicBezTo>
                      <a:pt x="188" y="162"/>
                      <a:pt x="188" y="162"/>
                      <a:pt x="189" y="162"/>
                    </a:cubicBezTo>
                    <a:cubicBezTo>
                      <a:pt x="191" y="161"/>
                      <a:pt x="193" y="161"/>
                      <a:pt x="195" y="160"/>
                    </a:cubicBezTo>
                    <a:cubicBezTo>
                      <a:pt x="200" y="160"/>
                      <a:pt x="206" y="158"/>
                      <a:pt x="210" y="157"/>
                    </a:cubicBezTo>
                    <a:cubicBezTo>
                      <a:pt x="213" y="156"/>
                      <a:pt x="216" y="155"/>
                      <a:pt x="216" y="154"/>
                    </a:cubicBezTo>
                    <a:cubicBezTo>
                      <a:pt x="219" y="153"/>
                      <a:pt x="223" y="151"/>
                      <a:pt x="227" y="150"/>
                    </a:cubicBezTo>
                    <a:cubicBezTo>
                      <a:pt x="232" y="148"/>
                      <a:pt x="237" y="147"/>
                      <a:pt x="240" y="147"/>
                    </a:cubicBezTo>
                    <a:cubicBezTo>
                      <a:pt x="242" y="147"/>
                      <a:pt x="243" y="147"/>
                      <a:pt x="244" y="148"/>
                    </a:cubicBezTo>
                    <a:cubicBezTo>
                      <a:pt x="245" y="148"/>
                      <a:pt x="246" y="148"/>
                      <a:pt x="246" y="149"/>
                    </a:cubicBezTo>
                    <a:cubicBezTo>
                      <a:pt x="246" y="150"/>
                      <a:pt x="246" y="150"/>
                      <a:pt x="246" y="150"/>
                    </a:cubicBezTo>
                    <a:cubicBezTo>
                      <a:pt x="246" y="151"/>
                      <a:pt x="246" y="152"/>
                      <a:pt x="245" y="153"/>
                    </a:cubicBezTo>
                    <a:cubicBezTo>
                      <a:pt x="245" y="153"/>
                      <a:pt x="244" y="154"/>
                      <a:pt x="243" y="154"/>
                    </a:cubicBezTo>
                    <a:cubicBezTo>
                      <a:pt x="242" y="155"/>
                      <a:pt x="241" y="156"/>
                      <a:pt x="240" y="157"/>
                    </a:cubicBezTo>
                    <a:cubicBezTo>
                      <a:pt x="239" y="157"/>
                      <a:pt x="239" y="158"/>
                      <a:pt x="239" y="158"/>
                    </a:cubicBezTo>
                    <a:cubicBezTo>
                      <a:pt x="239" y="158"/>
                      <a:pt x="239" y="158"/>
                      <a:pt x="239" y="158"/>
                    </a:cubicBezTo>
                    <a:cubicBezTo>
                      <a:pt x="239" y="158"/>
                      <a:pt x="240" y="159"/>
                      <a:pt x="240" y="159"/>
                    </a:cubicBezTo>
                    <a:cubicBezTo>
                      <a:pt x="242" y="160"/>
                      <a:pt x="245" y="161"/>
                      <a:pt x="247" y="161"/>
                    </a:cubicBezTo>
                    <a:cubicBezTo>
                      <a:pt x="250" y="161"/>
                      <a:pt x="252" y="160"/>
                      <a:pt x="254" y="160"/>
                    </a:cubicBezTo>
                    <a:cubicBezTo>
                      <a:pt x="256" y="159"/>
                      <a:pt x="257" y="158"/>
                      <a:pt x="258" y="157"/>
                    </a:cubicBezTo>
                    <a:cubicBezTo>
                      <a:pt x="259" y="155"/>
                      <a:pt x="262" y="154"/>
                      <a:pt x="264" y="154"/>
                    </a:cubicBezTo>
                    <a:cubicBezTo>
                      <a:pt x="265" y="154"/>
                      <a:pt x="266" y="154"/>
                      <a:pt x="267" y="155"/>
                    </a:cubicBezTo>
                    <a:cubicBezTo>
                      <a:pt x="268" y="156"/>
                      <a:pt x="268" y="157"/>
                      <a:pt x="268" y="158"/>
                    </a:cubicBezTo>
                    <a:cubicBezTo>
                      <a:pt x="268" y="159"/>
                      <a:pt x="267" y="161"/>
                      <a:pt x="266" y="163"/>
                    </a:cubicBezTo>
                    <a:cubicBezTo>
                      <a:pt x="265" y="162"/>
                      <a:pt x="265" y="162"/>
                      <a:pt x="265" y="162"/>
                    </a:cubicBezTo>
                    <a:cubicBezTo>
                      <a:pt x="265" y="162"/>
                      <a:pt x="265" y="162"/>
                      <a:pt x="265" y="162"/>
                    </a:cubicBezTo>
                    <a:cubicBezTo>
                      <a:pt x="266" y="163"/>
                      <a:pt x="266" y="163"/>
                      <a:pt x="266" y="163"/>
                    </a:cubicBezTo>
                    <a:cubicBezTo>
                      <a:pt x="263" y="166"/>
                      <a:pt x="261" y="168"/>
                      <a:pt x="259" y="170"/>
                    </a:cubicBezTo>
                    <a:cubicBezTo>
                      <a:pt x="257" y="171"/>
                      <a:pt x="255" y="172"/>
                      <a:pt x="253" y="172"/>
                    </a:cubicBezTo>
                    <a:cubicBezTo>
                      <a:pt x="252" y="172"/>
                      <a:pt x="251" y="172"/>
                      <a:pt x="249" y="171"/>
                    </a:cubicBezTo>
                    <a:cubicBezTo>
                      <a:pt x="248" y="171"/>
                      <a:pt x="248" y="171"/>
                      <a:pt x="247" y="171"/>
                    </a:cubicBezTo>
                    <a:cubicBezTo>
                      <a:pt x="245" y="171"/>
                      <a:pt x="244" y="172"/>
                      <a:pt x="243" y="172"/>
                    </a:cubicBezTo>
                    <a:cubicBezTo>
                      <a:pt x="242" y="172"/>
                      <a:pt x="242" y="173"/>
                      <a:pt x="242" y="173"/>
                    </a:cubicBezTo>
                    <a:cubicBezTo>
                      <a:pt x="242" y="173"/>
                      <a:pt x="242" y="174"/>
                      <a:pt x="243" y="174"/>
                    </a:cubicBezTo>
                    <a:cubicBezTo>
                      <a:pt x="243" y="174"/>
                      <a:pt x="243" y="174"/>
                      <a:pt x="243" y="174"/>
                    </a:cubicBezTo>
                    <a:cubicBezTo>
                      <a:pt x="243" y="174"/>
                      <a:pt x="243" y="174"/>
                      <a:pt x="243" y="174"/>
                    </a:cubicBezTo>
                    <a:cubicBezTo>
                      <a:pt x="243" y="175"/>
                      <a:pt x="244" y="175"/>
                      <a:pt x="244" y="176"/>
                    </a:cubicBezTo>
                    <a:cubicBezTo>
                      <a:pt x="245" y="176"/>
                      <a:pt x="245" y="177"/>
                      <a:pt x="245" y="178"/>
                    </a:cubicBezTo>
                    <a:cubicBezTo>
                      <a:pt x="245" y="178"/>
                      <a:pt x="245" y="179"/>
                      <a:pt x="245" y="179"/>
                    </a:cubicBezTo>
                    <a:cubicBezTo>
                      <a:pt x="244" y="180"/>
                      <a:pt x="244" y="180"/>
                      <a:pt x="243" y="180"/>
                    </a:cubicBezTo>
                    <a:cubicBezTo>
                      <a:pt x="242" y="181"/>
                      <a:pt x="241" y="182"/>
                      <a:pt x="239" y="182"/>
                    </a:cubicBezTo>
                    <a:cubicBezTo>
                      <a:pt x="239" y="182"/>
                      <a:pt x="239" y="182"/>
                      <a:pt x="239" y="182"/>
                    </a:cubicBezTo>
                    <a:cubicBezTo>
                      <a:pt x="234" y="183"/>
                      <a:pt x="231" y="186"/>
                      <a:pt x="228" y="188"/>
                    </a:cubicBezTo>
                    <a:cubicBezTo>
                      <a:pt x="227" y="188"/>
                      <a:pt x="226" y="188"/>
                      <a:pt x="225" y="188"/>
                    </a:cubicBezTo>
                    <a:cubicBezTo>
                      <a:pt x="224" y="188"/>
                      <a:pt x="224" y="188"/>
                      <a:pt x="224" y="188"/>
                    </a:cubicBezTo>
                    <a:cubicBezTo>
                      <a:pt x="224" y="188"/>
                      <a:pt x="224" y="188"/>
                      <a:pt x="224" y="188"/>
                    </a:cubicBezTo>
                    <a:cubicBezTo>
                      <a:pt x="223" y="188"/>
                      <a:pt x="223" y="188"/>
                      <a:pt x="223" y="188"/>
                    </a:cubicBezTo>
                    <a:cubicBezTo>
                      <a:pt x="223" y="187"/>
                      <a:pt x="223" y="187"/>
                      <a:pt x="223" y="187"/>
                    </a:cubicBezTo>
                    <a:cubicBezTo>
                      <a:pt x="223" y="187"/>
                      <a:pt x="223" y="186"/>
                      <a:pt x="223" y="186"/>
                    </a:cubicBezTo>
                    <a:cubicBezTo>
                      <a:pt x="224" y="185"/>
                      <a:pt x="224" y="185"/>
                      <a:pt x="224" y="185"/>
                    </a:cubicBezTo>
                    <a:cubicBezTo>
                      <a:pt x="225" y="184"/>
                      <a:pt x="225" y="183"/>
                      <a:pt x="226" y="183"/>
                    </a:cubicBezTo>
                    <a:cubicBezTo>
                      <a:pt x="228" y="181"/>
                      <a:pt x="230" y="179"/>
                      <a:pt x="231" y="177"/>
                    </a:cubicBezTo>
                    <a:cubicBezTo>
                      <a:pt x="232" y="176"/>
                      <a:pt x="232" y="175"/>
                      <a:pt x="232" y="175"/>
                    </a:cubicBezTo>
                    <a:cubicBezTo>
                      <a:pt x="232" y="174"/>
                      <a:pt x="232" y="174"/>
                      <a:pt x="232" y="174"/>
                    </a:cubicBezTo>
                    <a:cubicBezTo>
                      <a:pt x="231" y="174"/>
                      <a:pt x="231" y="174"/>
                      <a:pt x="230" y="174"/>
                    </a:cubicBezTo>
                    <a:cubicBezTo>
                      <a:pt x="229" y="174"/>
                      <a:pt x="227" y="175"/>
                      <a:pt x="226" y="176"/>
                    </a:cubicBezTo>
                    <a:cubicBezTo>
                      <a:pt x="224" y="177"/>
                      <a:pt x="222" y="178"/>
                      <a:pt x="221" y="180"/>
                    </a:cubicBezTo>
                    <a:cubicBezTo>
                      <a:pt x="220" y="180"/>
                      <a:pt x="220" y="181"/>
                      <a:pt x="220" y="182"/>
                    </a:cubicBezTo>
                    <a:cubicBezTo>
                      <a:pt x="220" y="183"/>
                      <a:pt x="220" y="183"/>
                      <a:pt x="219" y="184"/>
                    </a:cubicBezTo>
                    <a:cubicBezTo>
                      <a:pt x="218" y="185"/>
                      <a:pt x="218" y="185"/>
                      <a:pt x="217" y="185"/>
                    </a:cubicBezTo>
                    <a:cubicBezTo>
                      <a:pt x="215" y="186"/>
                      <a:pt x="213" y="186"/>
                      <a:pt x="211" y="186"/>
                    </a:cubicBezTo>
                    <a:cubicBezTo>
                      <a:pt x="210" y="186"/>
                      <a:pt x="210" y="186"/>
                      <a:pt x="209" y="186"/>
                    </a:cubicBezTo>
                    <a:cubicBezTo>
                      <a:pt x="209" y="186"/>
                      <a:pt x="209" y="186"/>
                      <a:pt x="209" y="186"/>
                    </a:cubicBezTo>
                    <a:cubicBezTo>
                      <a:pt x="209" y="186"/>
                      <a:pt x="209" y="186"/>
                      <a:pt x="209" y="186"/>
                    </a:cubicBezTo>
                    <a:cubicBezTo>
                      <a:pt x="209" y="186"/>
                      <a:pt x="209" y="186"/>
                      <a:pt x="209" y="186"/>
                    </a:cubicBezTo>
                    <a:cubicBezTo>
                      <a:pt x="207" y="186"/>
                      <a:pt x="204" y="185"/>
                      <a:pt x="203" y="183"/>
                    </a:cubicBezTo>
                    <a:cubicBezTo>
                      <a:pt x="202" y="183"/>
                      <a:pt x="202" y="182"/>
                      <a:pt x="202" y="182"/>
                    </a:cubicBezTo>
                    <a:cubicBezTo>
                      <a:pt x="202" y="181"/>
                      <a:pt x="202" y="180"/>
                      <a:pt x="202" y="180"/>
                    </a:cubicBezTo>
                    <a:cubicBezTo>
                      <a:pt x="203" y="180"/>
                      <a:pt x="203" y="180"/>
                      <a:pt x="204" y="180"/>
                    </a:cubicBezTo>
                    <a:cubicBezTo>
                      <a:pt x="205" y="180"/>
                      <a:pt x="205" y="180"/>
                      <a:pt x="205" y="179"/>
                    </a:cubicBezTo>
                    <a:cubicBezTo>
                      <a:pt x="205" y="179"/>
                      <a:pt x="206" y="178"/>
                      <a:pt x="206" y="178"/>
                    </a:cubicBezTo>
                    <a:cubicBezTo>
                      <a:pt x="206" y="176"/>
                      <a:pt x="207" y="174"/>
                      <a:pt x="210" y="173"/>
                    </a:cubicBezTo>
                    <a:cubicBezTo>
                      <a:pt x="210" y="173"/>
                      <a:pt x="210" y="173"/>
                      <a:pt x="210" y="173"/>
                    </a:cubicBezTo>
                    <a:cubicBezTo>
                      <a:pt x="211" y="173"/>
                      <a:pt x="211" y="173"/>
                      <a:pt x="211" y="173"/>
                    </a:cubicBezTo>
                    <a:cubicBezTo>
                      <a:pt x="211" y="172"/>
                      <a:pt x="211" y="172"/>
                      <a:pt x="211" y="172"/>
                    </a:cubicBezTo>
                    <a:cubicBezTo>
                      <a:pt x="212" y="172"/>
                      <a:pt x="211" y="171"/>
                      <a:pt x="211" y="171"/>
                    </a:cubicBezTo>
                    <a:cubicBezTo>
                      <a:pt x="210" y="170"/>
                      <a:pt x="210" y="169"/>
                      <a:pt x="210" y="168"/>
                    </a:cubicBezTo>
                    <a:cubicBezTo>
                      <a:pt x="210" y="167"/>
                      <a:pt x="210" y="167"/>
                      <a:pt x="210" y="167"/>
                    </a:cubicBezTo>
                    <a:cubicBezTo>
                      <a:pt x="211" y="166"/>
                      <a:pt x="211" y="166"/>
                      <a:pt x="212" y="166"/>
                    </a:cubicBezTo>
                    <a:cubicBezTo>
                      <a:pt x="212" y="165"/>
                      <a:pt x="213" y="165"/>
                      <a:pt x="213" y="165"/>
                    </a:cubicBezTo>
                    <a:cubicBezTo>
                      <a:pt x="215" y="165"/>
                      <a:pt x="218" y="166"/>
                      <a:pt x="220" y="166"/>
                    </a:cubicBezTo>
                    <a:cubicBezTo>
                      <a:pt x="221" y="166"/>
                      <a:pt x="222" y="166"/>
                      <a:pt x="222" y="166"/>
                    </a:cubicBezTo>
                    <a:cubicBezTo>
                      <a:pt x="222" y="166"/>
                      <a:pt x="222" y="166"/>
                      <a:pt x="222" y="165"/>
                    </a:cubicBezTo>
                    <a:cubicBezTo>
                      <a:pt x="222" y="165"/>
                      <a:pt x="222" y="165"/>
                      <a:pt x="222" y="165"/>
                    </a:cubicBezTo>
                    <a:cubicBezTo>
                      <a:pt x="222" y="165"/>
                      <a:pt x="222" y="164"/>
                      <a:pt x="222" y="164"/>
                    </a:cubicBezTo>
                    <a:cubicBezTo>
                      <a:pt x="221" y="163"/>
                      <a:pt x="220" y="163"/>
                      <a:pt x="219" y="162"/>
                    </a:cubicBezTo>
                    <a:cubicBezTo>
                      <a:pt x="217" y="161"/>
                      <a:pt x="215" y="161"/>
                      <a:pt x="213" y="161"/>
                    </a:cubicBezTo>
                    <a:cubicBezTo>
                      <a:pt x="211" y="161"/>
                      <a:pt x="210" y="161"/>
                      <a:pt x="210" y="161"/>
                    </a:cubicBezTo>
                    <a:cubicBezTo>
                      <a:pt x="210" y="161"/>
                      <a:pt x="210" y="161"/>
                      <a:pt x="210" y="161"/>
                    </a:cubicBezTo>
                    <a:cubicBezTo>
                      <a:pt x="207" y="163"/>
                      <a:pt x="202" y="167"/>
                      <a:pt x="195" y="167"/>
                    </a:cubicBezTo>
                    <a:cubicBezTo>
                      <a:pt x="192" y="167"/>
                      <a:pt x="190" y="166"/>
                      <a:pt x="187" y="165"/>
                    </a:cubicBezTo>
                    <a:cubicBezTo>
                      <a:pt x="186" y="165"/>
                      <a:pt x="186" y="165"/>
                      <a:pt x="186" y="165"/>
                    </a:cubicBezTo>
                    <a:cubicBezTo>
                      <a:pt x="186" y="164"/>
                      <a:pt x="186" y="164"/>
                      <a:pt x="186" y="164"/>
                    </a:cubicBezTo>
                    <a:lnTo>
                      <a:pt x="186"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04" name="Freeform 21">
                <a:extLst>
                  <a:ext uri="{FF2B5EF4-FFF2-40B4-BE49-F238E27FC236}">
                    <a16:creationId xmlns:a16="http://schemas.microsoft.com/office/drawing/2014/main" id="{BC543006-8805-414C-A4E9-FE88447CCEB3}"/>
                  </a:ext>
                </a:extLst>
              </p:cNvPr>
              <p:cNvSpPr>
                <a:spLocks/>
              </p:cNvSpPr>
              <p:nvPr/>
            </p:nvSpPr>
            <p:spPr bwMode="auto">
              <a:xfrm>
                <a:off x="3052793" y="1988113"/>
                <a:ext cx="220883" cy="123545"/>
              </a:xfrm>
              <a:custGeom>
                <a:avLst/>
                <a:gdLst>
                  <a:gd name="T0" fmla="*/ 69 w 88"/>
                  <a:gd name="T1" fmla="*/ 8 h 50"/>
                  <a:gd name="T2" fmla="*/ 48 w 88"/>
                  <a:gd name="T3" fmla="*/ 4 h 50"/>
                  <a:gd name="T4" fmla="*/ 52 w 88"/>
                  <a:gd name="T5" fmla="*/ 17 h 50"/>
                  <a:gd name="T6" fmla="*/ 39 w 88"/>
                  <a:gd name="T7" fmla="*/ 13 h 50"/>
                  <a:gd name="T8" fmla="*/ 35 w 88"/>
                  <a:gd name="T9" fmla="*/ 21 h 50"/>
                  <a:gd name="T10" fmla="*/ 28 w 88"/>
                  <a:gd name="T11" fmla="*/ 22 h 50"/>
                  <a:gd name="T12" fmla="*/ 9 w 88"/>
                  <a:gd name="T13" fmla="*/ 5 h 50"/>
                  <a:gd name="T14" fmla="*/ 8 w 88"/>
                  <a:gd name="T15" fmla="*/ 19 h 50"/>
                  <a:gd name="T16" fmla="*/ 26 w 88"/>
                  <a:gd name="T17" fmla="*/ 31 h 50"/>
                  <a:gd name="T18" fmla="*/ 53 w 88"/>
                  <a:gd name="T19" fmla="*/ 31 h 50"/>
                  <a:gd name="T20" fmla="*/ 50 w 88"/>
                  <a:gd name="T21" fmla="*/ 45 h 50"/>
                  <a:gd name="T22" fmla="*/ 74 w 88"/>
                  <a:gd name="T23" fmla="*/ 46 h 50"/>
                  <a:gd name="T24" fmla="*/ 83 w 88"/>
                  <a:gd name="T25" fmla="*/ 37 h 50"/>
                  <a:gd name="T26" fmla="*/ 82 w 88"/>
                  <a:gd name="T27" fmla="*/ 25 h 50"/>
                  <a:gd name="T28" fmla="*/ 69 w 88"/>
                  <a:gd name="T2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0">
                    <a:moveTo>
                      <a:pt x="69" y="8"/>
                    </a:moveTo>
                    <a:cubicBezTo>
                      <a:pt x="69" y="13"/>
                      <a:pt x="57" y="7"/>
                      <a:pt x="48" y="4"/>
                    </a:cubicBezTo>
                    <a:cubicBezTo>
                      <a:pt x="39" y="0"/>
                      <a:pt x="45" y="11"/>
                      <a:pt x="52" y="17"/>
                    </a:cubicBezTo>
                    <a:cubicBezTo>
                      <a:pt x="59" y="23"/>
                      <a:pt x="48" y="20"/>
                      <a:pt x="39" y="13"/>
                    </a:cubicBezTo>
                    <a:cubicBezTo>
                      <a:pt x="29" y="7"/>
                      <a:pt x="30" y="18"/>
                      <a:pt x="35" y="21"/>
                    </a:cubicBezTo>
                    <a:cubicBezTo>
                      <a:pt x="39" y="25"/>
                      <a:pt x="34" y="30"/>
                      <a:pt x="28" y="22"/>
                    </a:cubicBezTo>
                    <a:cubicBezTo>
                      <a:pt x="22" y="14"/>
                      <a:pt x="19" y="5"/>
                      <a:pt x="9" y="5"/>
                    </a:cubicBezTo>
                    <a:cubicBezTo>
                      <a:pt x="0" y="4"/>
                      <a:pt x="4" y="14"/>
                      <a:pt x="8" y="19"/>
                    </a:cubicBezTo>
                    <a:cubicBezTo>
                      <a:pt x="13" y="25"/>
                      <a:pt x="18" y="27"/>
                      <a:pt x="26" y="31"/>
                    </a:cubicBezTo>
                    <a:cubicBezTo>
                      <a:pt x="34" y="36"/>
                      <a:pt x="47" y="29"/>
                      <a:pt x="53" y="31"/>
                    </a:cubicBezTo>
                    <a:cubicBezTo>
                      <a:pt x="59" y="32"/>
                      <a:pt x="46" y="40"/>
                      <a:pt x="50" y="45"/>
                    </a:cubicBezTo>
                    <a:cubicBezTo>
                      <a:pt x="54" y="50"/>
                      <a:pt x="65" y="46"/>
                      <a:pt x="74" y="46"/>
                    </a:cubicBezTo>
                    <a:cubicBezTo>
                      <a:pt x="82" y="45"/>
                      <a:pt x="78" y="40"/>
                      <a:pt x="83" y="37"/>
                    </a:cubicBezTo>
                    <a:cubicBezTo>
                      <a:pt x="88" y="33"/>
                      <a:pt x="78" y="34"/>
                      <a:pt x="82" y="25"/>
                    </a:cubicBezTo>
                    <a:cubicBezTo>
                      <a:pt x="86" y="17"/>
                      <a:pt x="70" y="3"/>
                      <a:pt x="6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05" name="Freeform 42">
                <a:extLst>
                  <a:ext uri="{FF2B5EF4-FFF2-40B4-BE49-F238E27FC236}">
                    <a16:creationId xmlns:a16="http://schemas.microsoft.com/office/drawing/2014/main" id="{9E4460DB-B7E6-4710-9849-DD3B5EE1EC48}"/>
                  </a:ext>
                </a:extLst>
              </p:cNvPr>
              <p:cNvSpPr>
                <a:spLocks/>
              </p:cNvSpPr>
              <p:nvPr/>
            </p:nvSpPr>
            <p:spPr bwMode="auto">
              <a:xfrm>
                <a:off x="2533904" y="1946183"/>
                <a:ext cx="223130" cy="111565"/>
              </a:xfrm>
              <a:custGeom>
                <a:avLst/>
                <a:gdLst>
                  <a:gd name="T0" fmla="*/ 3 w 89"/>
                  <a:gd name="T1" fmla="*/ 36 h 45"/>
                  <a:gd name="T2" fmla="*/ 7 w 89"/>
                  <a:gd name="T3" fmla="*/ 43 h 45"/>
                  <a:gd name="T4" fmla="*/ 15 w 89"/>
                  <a:gd name="T5" fmla="*/ 41 h 45"/>
                  <a:gd name="T6" fmla="*/ 24 w 89"/>
                  <a:gd name="T7" fmla="*/ 36 h 45"/>
                  <a:gd name="T8" fmla="*/ 32 w 89"/>
                  <a:gd name="T9" fmla="*/ 45 h 45"/>
                  <a:gd name="T10" fmla="*/ 42 w 89"/>
                  <a:gd name="T11" fmla="*/ 36 h 45"/>
                  <a:gd name="T12" fmla="*/ 49 w 89"/>
                  <a:gd name="T13" fmla="*/ 31 h 45"/>
                  <a:gd name="T14" fmla="*/ 56 w 89"/>
                  <a:gd name="T15" fmla="*/ 21 h 45"/>
                  <a:gd name="T16" fmla="*/ 59 w 89"/>
                  <a:gd name="T17" fmla="*/ 31 h 45"/>
                  <a:gd name="T18" fmla="*/ 70 w 89"/>
                  <a:gd name="T19" fmla="*/ 28 h 45"/>
                  <a:gd name="T20" fmla="*/ 79 w 89"/>
                  <a:gd name="T21" fmla="*/ 24 h 45"/>
                  <a:gd name="T22" fmla="*/ 79 w 89"/>
                  <a:gd name="T23" fmla="*/ 15 h 45"/>
                  <a:gd name="T24" fmla="*/ 86 w 89"/>
                  <a:gd name="T25" fmla="*/ 9 h 45"/>
                  <a:gd name="T26" fmla="*/ 77 w 89"/>
                  <a:gd name="T27" fmla="*/ 4 h 45"/>
                  <a:gd name="T28" fmla="*/ 70 w 89"/>
                  <a:gd name="T29" fmla="*/ 9 h 45"/>
                  <a:gd name="T30" fmla="*/ 55 w 89"/>
                  <a:gd name="T31" fmla="*/ 7 h 45"/>
                  <a:gd name="T32" fmla="*/ 34 w 89"/>
                  <a:gd name="T33" fmla="*/ 18 h 45"/>
                  <a:gd name="T34" fmla="*/ 18 w 89"/>
                  <a:gd name="T35" fmla="*/ 28 h 45"/>
                  <a:gd name="T36" fmla="*/ 3 w 89"/>
                  <a:gd name="T3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45">
                    <a:moveTo>
                      <a:pt x="3" y="36"/>
                    </a:moveTo>
                    <a:cubicBezTo>
                      <a:pt x="7" y="38"/>
                      <a:pt x="3" y="45"/>
                      <a:pt x="7" y="43"/>
                    </a:cubicBezTo>
                    <a:cubicBezTo>
                      <a:pt x="11" y="41"/>
                      <a:pt x="12" y="40"/>
                      <a:pt x="15" y="41"/>
                    </a:cubicBezTo>
                    <a:cubicBezTo>
                      <a:pt x="21" y="43"/>
                      <a:pt x="22" y="38"/>
                      <a:pt x="24" y="36"/>
                    </a:cubicBezTo>
                    <a:cubicBezTo>
                      <a:pt x="27" y="33"/>
                      <a:pt x="26" y="45"/>
                      <a:pt x="32" y="45"/>
                    </a:cubicBezTo>
                    <a:cubicBezTo>
                      <a:pt x="38" y="45"/>
                      <a:pt x="37" y="33"/>
                      <a:pt x="42" y="36"/>
                    </a:cubicBezTo>
                    <a:cubicBezTo>
                      <a:pt x="47" y="40"/>
                      <a:pt x="48" y="35"/>
                      <a:pt x="49" y="31"/>
                    </a:cubicBezTo>
                    <a:cubicBezTo>
                      <a:pt x="50" y="28"/>
                      <a:pt x="50" y="22"/>
                      <a:pt x="56" y="21"/>
                    </a:cubicBezTo>
                    <a:cubicBezTo>
                      <a:pt x="61" y="20"/>
                      <a:pt x="57" y="26"/>
                      <a:pt x="59" y="31"/>
                    </a:cubicBezTo>
                    <a:cubicBezTo>
                      <a:pt x="63" y="37"/>
                      <a:pt x="69" y="31"/>
                      <a:pt x="70" y="28"/>
                    </a:cubicBezTo>
                    <a:cubicBezTo>
                      <a:pt x="70" y="25"/>
                      <a:pt x="79" y="27"/>
                      <a:pt x="79" y="24"/>
                    </a:cubicBezTo>
                    <a:cubicBezTo>
                      <a:pt x="78" y="20"/>
                      <a:pt x="81" y="19"/>
                      <a:pt x="79" y="15"/>
                    </a:cubicBezTo>
                    <a:cubicBezTo>
                      <a:pt x="76" y="11"/>
                      <a:pt x="83" y="12"/>
                      <a:pt x="86" y="9"/>
                    </a:cubicBezTo>
                    <a:cubicBezTo>
                      <a:pt x="89" y="6"/>
                      <a:pt x="82" y="9"/>
                      <a:pt x="77" y="4"/>
                    </a:cubicBezTo>
                    <a:cubicBezTo>
                      <a:pt x="72" y="0"/>
                      <a:pt x="70" y="6"/>
                      <a:pt x="70" y="9"/>
                    </a:cubicBezTo>
                    <a:cubicBezTo>
                      <a:pt x="70" y="12"/>
                      <a:pt x="60" y="9"/>
                      <a:pt x="55" y="7"/>
                    </a:cubicBezTo>
                    <a:cubicBezTo>
                      <a:pt x="49" y="5"/>
                      <a:pt x="42" y="14"/>
                      <a:pt x="34" y="18"/>
                    </a:cubicBezTo>
                    <a:cubicBezTo>
                      <a:pt x="26" y="22"/>
                      <a:pt x="26" y="29"/>
                      <a:pt x="18" y="28"/>
                    </a:cubicBezTo>
                    <a:cubicBezTo>
                      <a:pt x="11" y="28"/>
                      <a:pt x="0" y="35"/>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06" name="Freeform 57">
                <a:extLst>
                  <a:ext uri="{FF2B5EF4-FFF2-40B4-BE49-F238E27FC236}">
                    <a16:creationId xmlns:a16="http://schemas.microsoft.com/office/drawing/2014/main" id="{43496D26-74A7-4CA7-B3A8-12E6FD60185C}"/>
                  </a:ext>
                </a:extLst>
              </p:cNvPr>
              <p:cNvSpPr>
                <a:spLocks/>
              </p:cNvSpPr>
              <p:nvPr/>
            </p:nvSpPr>
            <p:spPr bwMode="auto">
              <a:xfrm>
                <a:off x="5349234" y="2533958"/>
                <a:ext cx="303247" cy="151249"/>
              </a:xfrm>
              <a:custGeom>
                <a:avLst/>
                <a:gdLst>
                  <a:gd name="T0" fmla="*/ 102 w 121"/>
                  <a:gd name="T1" fmla="*/ 43 h 61"/>
                  <a:gd name="T2" fmla="*/ 111 w 121"/>
                  <a:gd name="T3" fmla="*/ 36 h 61"/>
                  <a:gd name="T4" fmla="*/ 120 w 121"/>
                  <a:gd name="T5" fmla="*/ 27 h 61"/>
                  <a:gd name="T6" fmla="*/ 114 w 121"/>
                  <a:gd name="T7" fmla="*/ 18 h 61"/>
                  <a:gd name="T8" fmla="*/ 108 w 121"/>
                  <a:gd name="T9" fmla="*/ 13 h 61"/>
                  <a:gd name="T10" fmla="*/ 106 w 121"/>
                  <a:gd name="T11" fmla="*/ 6 h 61"/>
                  <a:gd name="T12" fmla="*/ 98 w 121"/>
                  <a:gd name="T13" fmla="*/ 6 h 61"/>
                  <a:gd name="T14" fmla="*/ 87 w 121"/>
                  <a:gd name="T15" fmla="*/ 1 h 61"/>
                  <a:gd name="T16" fmla="*/ 86 w 121"/>
                  <a:gd name="T17" fmla="*/ 8 h 61"/>
                  <a:gd name="T18" fmla="*/ 79 w 121"/>
                  <a:gd name="T19" fmla="*/ 8 h 61"/>
                  <a:gd name="T20" fmla="*/ 75 w 121"/>
                  <a:gd name="T21" fmla="*/ 8 h 61"/>
                  <a:gd name="T22" fmla="*/ 68 w 121"/>
                  <a:gd name="T23" fmla="*/ 9 h 61"/>
                  <a:gd name="T24" fmla="*/ 62 w 121"/>
                  <a:gd name="T25" fmla="*/ 7 h 61"/>
                  <a:gd name="T26" fmla="*/ 55 w 121"/>
                  <a:gd name="T27" fmla="*/ 13 h 61"/>
                  <a:gd name="T28" fmla="*/ 50 w 121"/>
                  <a:gd name="T29" fmla="*/ 10 h 61"/>
                  <a:gd name="T30" fmla="*/ 45 w 121"/>
                  <a:gd name="T31" fmla="*/ 14 h 61"/>
                  <a:gd name="T32" fmla="*/ 44 w 121"/>
                  <a:gd name="T33" fmla="*/ 19 h 61"/>
                  <a:gd name="T34" fmla="*/ 36 w 121"/>
                  <a:gd name="T35" fmla="*/ 22 h 61"/>
                  <a:gd name="T36" fmla="*/ 33 w 121"/>
                  <a:gd name="T37" fmla="*/ 13 h 61"/>
                  <a:gd name="T38" fmla="*/ 16 w 121"/>
                  <a:gd name="T39" fmla="*/ 2 h 61"/>
                  <a:gd name="T40" fmla="*/ 18 w 121"/>
                  <a:gd name="T41" fmla="*/ 8 h 61"/>
                  <a:gd name="T42" fmla="*/ 14 w 121"/>
                  <a:gd name="T43" fmla="*/ 8 h 61"/>
                  <a:gd name="T44" fmla="*/ 6 w 121"/>
                  <a:gd name="T45" fmla="*/ 11 h 61"/>
                  <a:gd name="T46" fmla="*/ 1 w 121"/>
                  <a:gd name="T47" fmla="*/ 18 h 61"/>
                  <a:gd name="T48" fmla="*/ 11 w 121"/>
                  <a:gd name="T49" fmla="*/ 21 h 61"/>
                  <a:gd name="T50" fmla="*/ 25 w 121"/>
                  <a:gd name="T51" fmla="*/ 21 h 61"/>
                  <a:gd name="T52" fmla="*/ 23 w 121"/>
                  <a:gd name="T53" fmla="*/ 26 h 61"/>
                  <a:gd name="T54" fmla="*/ 17 w 121"/>
                  <a:gd name="T55" fmla="*/ 30 h 61"/>
                  <a:gd name="T56" fmla="*/ 4 w 121"/>
                  <a:gd name="T57" fmla="*/ 33 h 61"/>
                  <a:gd name="T58" fmla="*/ 21 w 121"/>
                  <a:gd name="T59" fmla="*/ 33 h 61"/>
                  <a:gd name="T60" fmla="*/ 25 w 121"/>
                  <a:gd name="T61" fmla="*/ 38 h 61"/>
                  <a:gd name="T62" fmla="*/ 28 w 121"/>
                  <a:gd name="T63" fmla="*/ 41 h 61"/>
                  <a:gd name="T64" fmla="*/ 24 w 121"/>
                  <a:gd name="T65" fmla="*/ 47 h 61"/>
                  <a:gd name="T66" fmla="*/ 18 w 121"/>
                  <a:gd name="T67" fmla="*/ 50 h 61"/>
                  <a:gd name="T68" fmla="*/ 33 w 121"/>
                  <a:gd name="T69" fmla="*/ 50 h 61"/>
                  <a:gd name="T70" fmla="*/ 53 w 121"/>
                  <a:gd name="T71" fmla="*/ 58 h 61"/>
                  <a:gd name="T72" fmla="*/ 73 w 121"/>
                  <a:gd name="T73" fmla="*/ 53 h 61"/>
                  <a:gd name="T74" fmla="*/ 87 w 121"/>
                  <a:gd name="T75" fmla="*/ 49 h 61"/>
                  <a:gd name="T76" fmla="*/ 102 w 121"/>
                  <a:gd name="T77" fmla="*/ 4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 h="61">
                    <a:moveTo>
                      <a:pt x="102" y="43"/>
                    </a:moveTo>
                    <a:cubicBezTo>
                      <a:pt x="108" y="43"/>
                      <a:pt x="108" y="35"/>
                      <a:pt x="111" y="36"/>
                    </a:cubicBezTo>
                    <a:cubicBezTo>
                      <a:pt x="114" y="36"/>
                      <a:pt x="118" y="31"/>
                      <a:pt x="120" y="27"/>
                    </a:cubicBezTo>
                    <a:cubicBezTo>
                      <a:pt x="121" y="24"/>
                      <a:pt x="118" y="18"/>
                      <a:pt x="114" y="18"/>
                    </a:cubicBezTo>
                    <a:cubicBezTo>
                      <a:pt x="110" y="18"/>
                      <a:pt x="107" y="15"/>
                      <a:pt x="108" y="13"/>
                    </a:cubicBezTo>
                    <a:cubicBezTo>
                      <a:pt x="108" y="10"/>
                      <a:pt x="105" y="7"/>
                      <a:pt x="106" y="6"/>
                    </a:cubicBezTo>
                    <a:cubicBezTo>
                      <a:pt x="106" y="4"/>
                      <a:pt x="101" y="5"/>
                      <a:pt x="98" y="6"/>
                    </a:cubicBezTo>
                    <a:cubicBezTo>
                      <a:pt x="95" y="7"/>
                      <a:pt x="90" y="0"/>
                      <a:pt x="87" y="1"/>
                    </a:cubicBezTo>
                    <a:cubicBezTo>
                      <a:pt x="85" y="2"/>
                      <a:pt x="86" y="6"/>
                      <a:pt x="86" y="8"/>
                    </a:cubicBezTo>
                    <a:cubicBezTo>
                      <a:pt x="85" y="10"/>
                      <a:pt x="79" y="6"/>
                      <a:pt x="79" y="8"/>
                    </a:cubicBezTo>
                    <a:cubicBezTo>
                      <a:pt x="79" y="11"/>
                      <a:pt x="77" y="11"/>
                      <a:pt x="75" y="8"/>
                    </a:cubicBezTo>
                    <a:cubicBezTo>
                      <a:pt x="73" y="6"/>
                      <a:pt x="68" y="7"/>
                      <a:pt x="68" y="9"/>
                    </a:cubicBezTo>
                    <a:cubicBezTo>
                      <a:pt x="68" y="11"/>
                      <a:pt x="66" y="10"/>
                      <a:pt x="62" y="7"/>
                    </a:cubicBezTo>
                    <a:cubicBezTo>
                      <a:pt x="58" y="5"/>
                      <a:pt x="54" y="10"/>
                      <a:pt x="55" y="13"/>
                    </a:cubicBezTo>
                    <a:cubicBezTo>
                      <a:pt x="55" y="15"/>
                      <a:pt x="53" y="16"/>
                      <a:pt x="50" y="10"/>
                    </a:cubicBezTo>
                    <a:cubicBezTo>
                      <a:pt x="47" y="5"/>
                      <a:pt x="43" y="11"/>
                      <a:pt x="45" y="14"/>
                    </a:cubicBezTo>
                    <a:cubicBezTo>
                      <a:pt x="47" y="17"/>
                      <a:pt x="46" y="20"/>
                      <a:pt x="44" y="19"/>
                    </a:cubicBezTo>
                    <a:cubicBezTo>
                      <a:pt x="41" y="17"/>
                      <a:pt x="38" y="20"/>
                      <a:pt x="36" y="22"/>
                    </a:cubicBezTo>
                    <a:cubicBezTo>
                      <a:pt x="35" y="25"/>
                      <a:pt x="29" y="15"/>
                      <a:pt x="33" y="13"/>
                    </a:cubicBezTo>
                    <a:cubicBezTo>
                      <a:pt x="37" y="11"/>
                      <a:pt x="21" y="2"/>
                      <a:pt x="16" y="2"/>
                    </a:cubicBezTo>
                    <a:cubicBezTo>
                      <a:pt x="11" y="2"/>
                      <a:pt x="14" y="6"/>
                      <a:pt x="18" y="8"/>
                    </a:cubicBezTo>
                    <a:cubicBezTo>
                      <a:pt x="21" y="11"/>
                      <a:pt x="15" y="10"/>
                      <a:pt x="14" y="8"/>
                    </a:cubicBezTo>
                    <a:cubicBezTo>
                      <a:pt x="12" y="6"/>
                      <a:pt x="8" y="7"/>
                      <a:pt x="6" y="11"/>
                    </a:cubicBezTo>
                    <a:cubicBezTo>
                      <a:pt x="4" y="14"/>
                      <a:pt x="1" y="16"/>
                      <a:pt x="1" y="18"/>
                    </a:cubicBezTo>
                    <a:cubicBezTo>
                      <a:pt x="0" y="21"/>
                      <a:pt x="6" y="23"/>
                      <a:pt x="11" y="21"/>
                    </a:cubicBezTo>
                    <a:cubicBezTo>
                      <a:pt x="17" y="19"/>
                      <a:pt x="22" y="18"/>
                      <a:pt x="25" y="21"/>
                    </a:cubicBezTo>
                    <a:cubicBezTo>
                      <a:pt x="28" y="23"/>
                      <a:pt x="20" y="24"/>
                      <a:pt x="23" y="26"/>
                    </a:cubicBezTo>
                    <a:cubicBezTo>
                      <a:pt x="26" y="28"/>
                      <a:pt x="23" y="30"/>
                      <a:pt x="17" y="30"/>
                    </a:cubicBezTo>
                    <a:cubicBezTo>
                      <a:pt x="11" y="29"/>
                      <a:pt x="3" y="31"/>
                      <a:pt x="4" y="33"/>
                    </a:cubicBezTo>
                    <a:cubicBezTo>
                      <a:pt x="5" y="35"/>
                      <a:pt x="20" y="31"/>
                      <a:pt x="21" y="33"/>
                    </a:cubicBezTo>
                    <a:cubicBezTo>
                      <a:pt x="21" y="36"/>
                      <a:pt x="21" y="39"/>
                      <a:pt x="25" y="38"/>
                    </a:cubicBezTo>
                    <a:cubicBezTo>
                      <a:pt x="29" y="36"/>
                      <a:pt x="26" y="41"/>
                      <a:pt x="28" y="41"/>
                    </a:cubicBezTo>
                    <a:cubicBezTo>
                      <a:pt x="30" y="42"/>
                      <a:pt x="29" y="46"/>
                      <a:pt x="24" y="47"/>
                    </a:cubicBezTo>
                    <a:cubicBezTo>
                      <a:pt x="19" y="47"/>
                      <a:pt x="16" y="48"/>
                      <a:pt x="18" y="50"/>
                    </a:cubicBezTo>
                    <a:cubicBezTo>
                      <a:pt x="21" y="53"/>
                      <a:pt x="27" y="51"/>
                      <a:pt x="33" y="50"/>
                    </a:cubicBezTo>
                    <a:cubicBezTo>
                      <a:pt x="38" y="48"/>
                      <a:pt x="47" y="55"/>
                      <a:pt x="53" y="58"/>
                    </a:cubicBezTo>
                    <a:cubicBezTo>
                      <a:pt x="60" y="61"/>
                      <a:pt x="71" y="57"/>
                      <a:pt x="73" y="53"/>
                    </a:cubicBezTo>
                    <a:cubicBezTo>
                      <a:pt x="74" y="50"/>
                      <a:pt x="83" y="51"/>
                      <a:pt x="87" y="49"/>
                    </a:cubicBezTo>
                    <a:cubicBezTo>
                      <a:pt x="90" y="46"/>
                      <a:pt x="95" y="43"/>
                      <a:pt x="10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07" name="Freeform 95">
                <a:extLst>
                  <a:ext uri="{FF2B5EF4-FFF2-40B4-BE49-F238E27FC236}">
                    <a16:creationId xmlns:a16="http://schemas.microsoft.com/office/drawing/2014/main" id="{9365AD66-30F8-464B-A6CD-F3E415A3C08D}"/>
                  </a:ext>
                </a:extLst>
              </p:cNvPr>
              <p:cNvSpPr>
                <a:spLocks/>
              </p:cNvSpPr>
              <p:nvPr/>
            </p:nvSpPr>
            <p:spPr bwMode="auto">
              <a:xfrm>
                <a:off x="9192608" y="5056525"/>
                <a:ext cx="1160576" cy="867062"/>
              </a:xfrm>
              <a:custGeom>
                <a:avLst/>
                <a:gdLst>
                  <a:gd name="T0" fmla="*/ 457 w 463"/>
                  <a:gd name="T1" fmla="*/ 180 h 351"/>
                  <a:gd name="T2" fmla="*/ 438 w 463"/>
                  <a:gd name="T3" fmla="*/ 160 h 351"/>
                  <a:gd name="T4" fmla="*/ 424 w 463"/>
                  <a:gd name="T5" fmla="*/ 140 h 351"/>
                  <a:gd name="T6" fmla="*/ 410 w 463"/>
                  <a:gd name="T7" fmla="*/ 124 h 351"/>
                  <a:gd name="T8" fmla="*/ 378 w 463"/>
                  <a:gd name="T9" fmla="*/ 93 h 351"/>
                  <a:gd name="T10" fmla="*/ 367 w 463"/>
                  <a:gd name="T11" fmla="*/ 54 h 351"/>
                  <a:gd name="T12" fmla="*/ 347 w 463"/>
                  <a:gd name="T13" fmla="*/ 34 h 351"/>
                  <a:gd name="T14" fmla="*/ 329 w 463"/>
                  <a:gd name="T15" fmla="*/ 10 h 351"/>
                  <a:gd name="T16" fmla="*/ 324 w 463"/>
                  <a:gd name="T17" fmla="*/ 52 h 351"/>
                  <a:gd name="T18" fmla="*/ 297 w 463"/>
                  <a:gd name="T19" fmla="*/ 76 h 351"/>
                  <a:gd name="T20" fmla="*/ 265 w 463"/>
                  <a:gd name="T21" fmla="*/ 59 h 351"/>
                  <a:gd name="T22" fmla="*/ 259 w 463"/>
                  <a:gd name="T23" fmla="*/ 35 h 351"/>
                  <a:gd name="T24" fmla="*/ 268 w 463"/>
                  <a:gd name="T25" fmla="*/ 17 h 351"/>
                  <a:gd name="T26" fmla="*/ 251 w 463"/>
                  <a:gd name="T27" fmla="*/ 19 h 351"/>
                  <a:gd name="T28" fmla="*/ 222 w 463"/>
                  <a:gd name="T29" fmla="*/ 13 h 351"/>
                  <a:gd name="T30" fmla="*/ 194 w 463"/>
                  <a:gd name="T31" fmla="*/ 32 h 351"/>
                  <a:gd name="T32" fmla="*/ 184 w 463"/>
                  <a:gd name="T33" fmla="*/ 51 h 351"/>
                  <a:gd name="T34" fmla="*/ 167 w 463"/>
                  <a:gd name="T35" fmla="*/ 44 h 351"/>
                  <a:gd name="T36" fmla="*/ 147 w 463"/>
                  <a:gd name="T37" fmla="*/ 46 h 351"/>
                  <a:gd name="T38" fmla="*/ 131 w 463"/>
                  <a:gd name="T39" fmla="*/ 55 h 351"/>
                  <a:gd name="T40" fmla="*/ 123 w 463"/>
                  <a:gd name="T41" fmla="*/ 74 h 351"/>
                  <a:gd name="T42" fmla="*/ 106 w 463"/>
                  <a:gd name="T43" fmla="*/ 75 h 351"/>
                  <a:gd name="T44" fmla="*/ 69 w 463"/>
                  <a:gd name="T45" fmla="*/ 110 h 351"/>
                  <a:gd name="T46" fmla="*/ 34 w 463"/>
                  <a:gd name="T47" fmla="*/ 122 h 351"/>
                  <a:gd name="T48" fmla="*/ 13 w 463"/>
                  <a:gd name="T49" fmla="*/ 131 h 351"/>
                  <a:gd name="T50" fmla="*/ 6 w 463"/>
                  <a:gd name="T51" fmla="*/ 170 h 351"/>
                  <a:gd name="T52" fmla="*/ 9 w 463"/>
                  <a:gd name="T53" fmla="*/ 187 h 351"/>
                  <a:gd name="T54" fmla="*/ 22 w 463"/>
                  <a:gd name="T55" fmla="*/ 228 h 351"/>
                  <a:gd name="T56" fmla="*/ 23 w 463"/>
                  <a:gd name="T57" fmla="*/ 278 h 351"/>
                  <a:gd name="T58" fmla="*/ 56 w 463"/>
                  <a:gd name="T59" fmla="*/ 295 h 351"/>
                  <a:gd name="T60" fmla="*/ 104 w 463"/>
                  <a:gd name="T61" fmla="*/ 281 h 351"/>
                  <a:gd name="T62" fmla="*/ 157 w 463"/>
                  <a:gd name="T63" fmla="*/ 260 h 351"/>
                  <a:gd name="T64" fmla="*/ 219 w 463"/>
                  <a:gd name="T65" fmla="*/ 257 h 351"/>
                  <a:gd name="T66" fmla="*/ 240 w 463"/>
                  <a:gd name="T67" fmla="*/ 269 h 351"/>
                  <a:gd name="T68" fmla="*/ 262 w 463"/>
                  <a:gd name="T69" fmla="*/ 287 h 351"/>
                  <a:gd name="T70" fmla="*/ 278 w 463"/>
                  <a:gd name="T71" fmla="*/ 285 h 351"/>
                  <a:gd name="T72" fmla="*/ 288 w 463"/>
                  <a:gd name="T73" fmla="*/ 289 h 351"/>
                  <a:gd name="T74" fmla="*/ 304 w 463"/>
                  <a:gd name="T75" fmla="*/ 317 h 351"/>
                  <a:gd name="T76" fmla="*/ 344 w 463"/>
                  <a:gd name="T77" fmla="*/ 344 h 351"/>
                  <a:gd name="T78" fmla="*/ 365 w 463"/>
                  <a:gd name="T79" fmla="*/ 341 h 351"/>
                  <a:gd name="T80" fmla="*/ 379 w 463"/>
                  <a:gd name="T81" fmla="*/ 349 h 351"/>
                  <a:gd name="T82" fmla="*/ 419 w 463"/>
                  <a:gd name="T83" fmla="*/ 330 h 351"/>
                  <a:gd name="T84" fmla="*/ 443 w 463"/>
                  <a:gd name="T85" fmla="*/ 266 h 351"/>
                  <a:gd name="T86" fmla="*/ 458 w 463"/>
                  <a:gd name="T87" fmla="*/ 22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3" h="351">
                    <a:moveTo>
                      <a:pt x="460" y="207"/>
                    </a:moveTo>
                    <a:cubicBezTo>
                      <a:pt x="462" y="205"/>
                      <a:pt x="459" y="197"/>
                      <a:pt x="457" y="199"/>
                    </a:cubicBezTo>
                    <a:cubicBezTo>
                      <a:pt x="456" y="200"/>
                      <a:pt x="456" y="186"/>
                      <a:pt x="457" y="180"/>
                    </a:cubicBezTo>
                    <a:cubicBezTo>
                      <a:pt x="458" y="174"/>
                      <a:pt x="457" y="174"/>
                      <a:pt x="454" y="178"/>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40"/>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3"/>
                      <a:pt x="385" y="102"/>
                      <a:pt x="381" y="101"/>
                    </a:cubicBezTo>
                    <a:cubicBezTo>
                      <a:pt x="376" y="100"/>
                      <a:pt x="380" y="95"/>
                      <a:pt x="378" y="93"/>
                    </a:cubicBezTo>
                    <a:cubicBezTo>
                      <a:pt x="376" y="91"/>
                      <a:pt x="375" y="85"/>
                      <a:pt x="375" y="79"/>
                    </a:cubicBezTo>
                    <a:cubicBezTo>
                      <a:pt x="375" y="74"/>
                      <a:pt x="368" y="72"/>
                      <a:pt x="368" y="67"/>
                    </a:cubicBezTo>
                    <a:cubicBezTo>
                      <a:pt x="369" y="63"/>
                      <a:pt x="366" y="59"/>
                      <a:pt x="367" y="54"/>
                    </a:cubicBezTo>
                    <a:cubicBezTo>
                      <a:pt x="367" y="49"/>
                      <a:pt x="360" y="47"/>
                      <a:pt x="359" y="45"/>
                    </a:cubicBezTo>
                    <a:cubicBezTo>
                      <a:pt x="359" y="42"/>
                      <a:pt x="355" y="44"/>
                      <a:pt x="351" y="45"/>
                    </a:cubicBezTo>
                    <a:cubicBezTo>
                      <a:pt x="346" y="45"/>
                      <a:pt x="347" y="39"/>
                      <a:pt x="347" y="34"/>
                    </a:cubicBezTo>
                    <a:cubicBezTo>
                      <a:pt x="348" y="28"/>
                      <a:pt x="345" y="18"/>
                      <a:pt x="342" y="16"/>
                    </a:cubicBezTo>
                    <a:cubicBezTo>
                      <a:pt x="338" y="13"/>
                      <a:pt x="338" y="3"/>
                      <a:pt x="336" y="2"/>
                    </a:cubicBezTo>
                    <a:cubicBezTo>
                      <a:pt x="335" y="0"/>
                      <a:pt x="329" y="7"/>
                      <a:pt x="329" y="10"/>
                    </a:cubicBezTo>
                    <a:cubicBezTo>
                      <a:pt x="329" y="13"/>
                      <a:pt x="329" y="17"/>
                      <a:pt x="326" y="19"/>
                    </a:cubicBezTo>
                    <a:cubicBezTo>
                      <a:pt x="324" y="21"/>
                      <a:pt x="328" y="29"/>
                      <a:pt x="325" y="32"/>
                    </a:cubicBezTo>
                    <a:cubicBezTo>
                      <a:pt x="322" y="34"/>
                      <a:pt x="325" y="45"/>
                      <a:pt x="324" y="52"/>
                    </a:cubicBezTo>
                    <a:cubicBezTo>
                      <a:pt x="323" y="58"/>
                      <a:pt x="323" y="65"/>
                      <a:pt x="320" y="69"/>
                    </a:cubicBezTo>
                    <a:cubicBezTo>
                      <a:pt x="317" y="73"/>
                      <a:pt x="317" y="80"/>
                      <a:pt x="311" y="82"/>
                    </a:cubicBezTo>
                    <a:cubicBezTo>
                      <a:pt x="305" y="84"/>
                      <a:pt x="297" y="80"/>
                      <a:pt x="297" y="76"/>
                    </a:cubicBezTo>
                    <a:cubicBezTo>
                      <a:pt x="297" y="73"/>
                      <a:pt x="291" y="71"/>
                      <a:pt x="287" y="72"/>
                    </a:cubicBezTo>
                    <a:cubicBezTo>
                      <a:pt x="284" y="72"/>
                      <a:pt x="282" y="67"/>
                      <a:pt x="276" y="63"/>
                    </a:cubicBezTo>
                    <a:cubicBezTo>
                      <a:pt x="271" y="59"/>
                      <a:pt x="266" y="64"/>
                      <a:pt x="265" y="59"/>
                    </a:cubicBezTo>
                    <a:cubicBezTo>
                      <a:pt x="263" y="54"/>
                      <a:pt x="261" y="53"/>
                      <a:pt x="257" y="50"/>
                    </a:cubicBezTo>
                    <a:cubicBezTo>
                      <a:pt x="253" y="48"/>
                      <a:pt x="254" y="48"/>
                      <a:pt x="258" y="45"/>
                    </a:cubicBezTo>
                    <a:cubicBezTo>
                      <a:pt x="262" y="42"/>
                      <a:pt x="261" y="39"/>
                      <a:pt x="259" y="35"/>
                    </a:cubicBezTo>
                    <a:cubicBezTo>
                      <a:pt x="257" y="32"/>
                      <a:pt x="261" y="33"/>
                      <a:pt x="266" y="30"/>
                    </a:cubicBezTo>
                    <a:cubicBezTo>
                      <a:pt x="271" y="27"/>
                      <a:pt x="266" y="24"/>
                      <a:pt x="270" y="23"/>
                    </a:cubicBezTo>
                    <a:cubicBezTo>
                      <a:pt x="274" y="21"/>
                      <a:pt x="272" y="18"/>
                      <a:pt x="268" y="17"/>
                    </a:cubicBezTo>
                    <a:cubicBezTo>
                      <a:pt x="264" y="16"/>
                      <a:pt x="265" y="21"/>
                      <a:pt x="263" y="22"/>
                    </a:cubicBezTo>
                    <a:cubicBezTo>
                      <a:pt x="262" y="22"/>
                      <a:pt x="260" y="15"/>
                      <a:pt x="259" y="16"/>
                    </a:cubicBezTo>
                    <a:cubicBezTo>
                      <a:pt x="258" y="16"/>
                      <a:pt x="253" y="22"/>
                      <a:pt x="251" y="19"/>
                    </a:cubicBezTo>
                    <a:cubicBezTo>
                      <a:pt x="248" y="16"/>
                      <a:pt x="234" y="13"/>
                      <a:pt x="229" y="12"/>
                    </a:cubicBezTo>
                    <a:cubicBezTo>
                      <a:pt x="223" y="12"/>
                      <a:pt x="221" y="5"/>
                      <a:pt x="218" y="6"/>
                    </a:cubicBezTo>
                    <a:cubicBezTo>
                      <a:pt x="215" y="7"/>
                      <a:pt x="219" y="9"/>
                      <a:pt x="222" y="13"/>
                    </a:cubicBezTo>
                    <a:cubicBezTo>
                      <a:pt x="226" y="17"/>
                      <a:pt x="210" y="20"/>
                      <a:pt x="205" y="19"/>
                    </a:cubicBezTo>
                    <a:cubicBezTo>
                      <a:pt x="200" y="17"/>
                      <a:pt x="206" y="22"/>
                      <a:pt x="202" y="22"/>
                    </a:cubicBezTo>
                    <a:cubicBezTo>
                      <a:pt x="198" y="22"/>
                      <a:pt x="197" y="29"/>
                      <a:pt x="194" y="32"/>
                    </a:cubicBezTo>
                    <a:cubicBezTo>
                      <a:pt x="191" y="36"/>
                      <a:pt x="193" y="38"/>
                      <a:pt x="189" y="40"/>
                    </a:cubicBezTo>
                    <a:cubicBezTo>
                      <a:pt x="186" y="43"/>
                      <a:pt x="186" y="45"/>
                      <a:pt x="190" y="50"/>
                    </a:cubicBezTo>
                    <a:cubicBezTo>
                      <a:pt x="194" y="55"/>
                      <a:pt x="188" y="55"/>
                      <a:pt x="184" y="51"/>
                    </a:cubicBezTo>
                    <a:cubicBezTo>
                      <a:pt x="180" y="47"/>
                      <a:pt x="177" y="47"/>
                      <a:pt x="177" y="52"/>
                    </a:cubicBezTo>
                    <a:cubicBezTo>
                      <a:pt x="177" y="56"/>
                      <a:pt x="172" y="54"/>
                      <a:pt x="173" y="49"/>
                    </a:cubicBezTo>
                    <a:cubicBezTo>
                      <a:pt x="174" y="44"/>
                      <a:pt x="168" y="47"/>
                      <a:pt x="167" y="44"/>
                    </a:cubicBezTo>
                    <a:cubicBezTo>
                      <a:pt x="166" y="41"/>
                      <a:pt x="161" y="37"/>
                      <a:pt x="157" y="37"/>
                    </a:cubicBezTo>
                    <a:cubicBezTo>
                      <a:pt x="154" y="37"/>
                      <a:pt x="154" y="41"/>
                      <a:pt x="151" y="41"/>
                    </a:cubicBezTo>
                    <a:cubicBezTo>
                      <a:pt x="148" y="41"/>
                      <a:pt x="147" y="42"/>
                      <a:pt x="147" y="46"/>
                    </a:cubicBezTo>
                    <a:cubicBezTo>
                      <a:pt x="148" y="49"/>
                      <a:pt x="142" y="46"/>
                      <a:pt x="139" y="46"/>
                    </a:cubicBezTo>
                    <a:cubicBezTo>
                      <a:pt x="135" y="47"/>
                      <a:pt x="139" y="51"/>
                      <a:pt x="137" y="51"/>
                    </a:cubicBezTo>
                    <a:cubicBezTo>
                      <a:pt x="135" y="51"/>
                      <a:pt x="135" y="55"/>
                      <a:pt x="131" y="55"/>
                    </a:cubicBezTo>
                    <a:cubicBezTo>
                      <a:pt x="128" y="55"/>
                      <a:pt x="129" y="62"/>
                      <a:pt x="129" y="66"/>
                    </a:cubicBezTo>
                    <a:cubicBezTo>
                      <a:pt x="130" y="70"/>
                      <a:pt x="124" y="64"/>
                      <a:pt x="121" y="65"/>
                    </a:cubicBezTo>
                    <a:cubicBezTo>
                      <a:pt x="118" y="66"/>
                      <a:pt x="122" y="69"/>
                      <a:pt x="123" y="74"/>
                    </a:cubicBezTo>
                    <a:cubicBezTo>
                      <a:pt x="124" y="78"/>
                      <a:pt x="121" y="78"/>
                      <a:pt x="119" y="79"/>
                    </a:cubicBezTo>
                    <a:cubicBezTo>
                      <a:pt x="117" y="81"/>
                      <a:pt x="115" y="75"/>
                      <a:pt x="115" y="71"/>
                    </a:cubicBezTo>
                    <a:cubicBezTo>
                      <a:pt x="115" y="67"/>
                      <a:pt x="110" y="71"/>
                      <a:pt x="106" y="75"/>
                    </a:cubicBezTo>
                    <a:cubicBezTo>
                      <a:pt x="101" y="80"/>
                      <a:pt x="107" y="87"/>
                      <a:pt x="105" y="89"/>
                    </a:cubicBezTo>
                    <a:cubicBezTo>
                      <a:pt x="103" y="90"/>
                      <a:pt x="94" y="98"/>
                      <a:pt x="89" y="105"/>
                    </a:cubicBezTo>
                    <a:cubicBezTo>
                      <a:pt x="84" y="111"/>
                      <a:pt x="73" y="107"/>
                      <a:pt x="69" y="110"/>
                    </a:cubicBezTo>
                    <a:cubicBezTo>
                      <a:pt x="66" y="113"/>
                      <a:pt x="62" y="111"/>
                      <a:pt x="58" y="114"/>
                    </a:cubicBezTo>
                    <a:cubicBezTo>
                      <a:pt x="55" y="116"/>
                      <a:pt x="48" y="122"/>
                      <a:pt x="48" y="118"/>
                    </a:cubicBezTo>
                    <a:cubicBezTo>
                      <a:pt x="47" y="115"/>
                      <a:pt x="38" y="118"/>
                      <a:pt x="34" y="122"/>
                    </a:cubicBezTo>
                    <a:cubicBezTo>
                      <a:pt x="30" y="126"/>
                      <a:pt x="24" y="129"/>
                      <a:pt x="20" y="129"/>
                    </a:cubicBezTo>
                    <a:cubicBezTo>
                      <a:pt x="16" y="130"/>
                      <a:pt x="16" y="136"/>
                      <a:pt x="14" y="138"/>
                    </a:cubicBezTo>
                    <a:cubicBezTo>
                      <a:pt x="12" y="139"/>
                      <a:pt x="13" y="132"/>
                      <a:pt x="13" y="131"/>
                    </a:cubicBezTo>
                    <a:cubicBezTo>
                      <a:pt x="13" y="129"/>
                      <a:pt x="9" y="134"/>
                      <a:pt x="7" y="139"/>
                    </a:cubicBezTo>
                    <a:cubicBezTo>
                      <a:pt x="5" y="144"/>
                      <a:pt x="11" y="146"/>
                      <a:pt x="8" y="152"/>
                    </a:cubicBezTo>
                    <a:cubicBezTo>
                      <a:pt x="4" y="157"/>
                      <a:pt x="0" y="163"/>
                      <a:pt x="6" y="170"/>
                    </a:cubicBezTo>
                    <a:cubicBezTo>
                      <a:pt x="11" y="177"/>
                      <a:pt x="14" y="181"/>
                      <a:pt x="12" y="185"/>
                    </a:cubicBezTo>
                    <a:cubicBezTo>
                      <a:pt x="10" y="188"/>
                      <a:pt x="7" y="178"/>
                      <a:pt x="5" y="179"/>
                    </a:cubicBezTo>
                    <a:cubicBezTo>
                      <a:pt x="4" y="180"/>
                      <a:pt x="10" y="185"/>
                      <a:pt x="9" y="187"/>
                    </a:cubicBezTo>
                    <a:cubicBezTo>
                      <a:pt x="7" y="189"/>
                      <a:pt x="2" y="178"/>
                      <a:pt x="1" y="181"/>
                    </a:cubicBezTo>
                    <a:cubicBezTo>
                      <a:pt x="0" y="183"/>
                      <a:pt x="12" y="200"/>
                      <a:pt x="12" y="206"/>
                    </a:cubicBezTo>
                    <a:cubicBezTo>
                      <a:pt x="12" y="213"/>
                      <a:pt x="22" y="219"/>
                      <a:pt x="22" y="228"/>
                    </a:cubicBezTo>
                    <a:cubicBezTo>
                      <a:pt x="21" y="237"/>
                      <a:pt x="30" y="251"/>
                      <a:pt x="32" y="253"/>
                    </a:cubicBezTo>
                    <a:cubicBezTo>
                      <a:pt x="33" y="256"/>
                      <a:pt x="28" y="262"/>
                      <a:pt x="29" y="268"/>
                    </a:cubicBezTo>
                    <a:cubicBezTo>
                      <a:pt x="30" y="275"/>
                      <a:pt x="27" y="278"/>
                      <a:pt x="23" y="278"/>
                    </a:cubicBezTo>
                    <a:cubicBezTo>
                      <a:pt x="18" y="278"/>
                      <a:pt x="21" y="285"/>
                      <a:pt x="26" y="285"/>
                    </a:cubicBezTo>
                    <a:cubicBezTo>
                      <a:pt x="30" y="286"/>
                      <a:pt x="29" y="289"/>
                      <a:pt x="34" y="292"/>
                    </a:cubicBezTo>
                    <a:cubicBezTo>
                      <a:pt x="39" y="296"/>
                      <a:pt x="52" y="295"/>
                      <a:pt x="56" y="295"/>
                    </a:cubicBezTo>
                    <a:cubicBezTo>
                      <a:pt x="60" y="295"/>
                      <a:pt x="61" y="288"/>
                      <a:pt x="67" y="288"/>
                    </a:cubicBezTo>
                    <a:cubicBezTo>
                      <a:pt x="73" y="288"/>
                      <a:pt x="72" y="286"/>
                      <a:pt x="75" y="282"/>
                    </a:cubicBezTo>
                    <a:cubicBezTo>
                      <a:pt x="78" y="279"/>
                      <a:pt x="91" y="280"/>
                      <a:pt x="104" y="281"/>
                    </a:cubicBezTo>
                    <a:cubicBezTo>
                      <a:pt x="117" y="281"/>
                      <a:pt x="123" y="277"/>
                      <a:pt x="125" y="272"/>
                    </a:cubicBezTo>
                    <a:cubicBezTo>
                      <a:pt x="127" y="267"/>
                      <a:pt x="136" y="267"/>
                      <a:pt x="140" y="263"/>
                    </a:cubicBezTo>
                    <a:cubicBezTo>
                      <a:pt x="144" y="260"/>
                      <a:pt x="147" y="260"/>
                      <a:pt x="157" y="260"/>
                    </a:cubicBezTo>
                    <a:cubicBezTo>
                      <a:pt x="167" y="261"/>
                      <a:pt x="176" y="255"/>
                      <a:pt x="182" y="253"/>
                    </a:cubicBezTo>
                    <a:cubicBezTo>
                      <a:pt x="188" y="250"/>
                      <a:pt x="200" y="251"/>
                      <a:pt x="206" y="250"/>
                    </a:cubicBezTo>
                    <a:cubicBezTo>
                      <a:pt x="212" y="248"/>
                      <a:pt x="213" y="257"/>
                      <a:pt x="219" y="257"/>
                    </a:cubicBezTo>
                    <a:cubicBezTo>
                      <a:pt x="226" y="256"/>
                      <a:pt x="229" y="259"/>
                      <a:pt x="233" y="258"/>
                    </a:cubicBezTo>
                    <a:cubicBezTo>
                      <a:pt x="236" y="258"/>
                      <a:pt x="236" y="261"/>
                      <a:pt x="239" y="262"/>
                    </a:cubicBezTo>
                    <a:cubicBezTo>
                      <a:pt x="243" y="262"/>
                      <a:pt x="242" y="265"/>
                      <a:pt x="240" y="269"/>
                    </a:cubicBezTo>
                    <a:cubicBezTo>
                      <a:pt x="238" y="272"/>
                      <a:pt x="245" y="272"/>
                      <a:pt x="250" y="278"/>
                    </a:cubicBezTo>
                    <a:cubicBezTo>
                      <a:pt x="255" y="285"/>
                      <a:pt x="250" y="286"/>
                      <a:pt x="253" y="291"/>
                    </a:cubicBezTo>
                    <a:cubicBezTo>
                      <a:pt x="255" y="296"/>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4"/>
                    </a:cubicBezTo>
                    <a:cubicBezTo>
                      <a:pt x="270" y="297"/>
                      <a:pt x="281" y="299"/>
                      <a:pt x="281" y="293"/>
                    </a:cubicBezTo>
                    <a:cubicBezTo>
                      <a:pt x="281" y="287"/>
                      <a:pt x="283" y="284"/>
                      <a:pt x="288" y="289"/>
                    </a:cubicBezTo>
                    <a:cubicBezTo>
                      <a:pt x="292" y="295"/>
                      <a:pt x="285" y="299"/>
                      <a:pt x="286" y="302"/>
                    </a:cubicBezTo>
                    <a:cubicBezTo>
                      <a:pt x="287" y="304"/>
                      <a:pt x="292" y="301"/>
                      <a:pt x="294" y="301"/>
                    </a:cubicBezTo>
                    <a:cubicBezTo>
                      <a:pt x="299" y="302"/>
                      <a:pt x="305" y="312"/>
                      <a:pt x="304" y="317"/>
                    </a:cubicBezTo>
                    <a:cubicBezTo>
                      <a:pt x="303" y="322"/>
                      <a:pt x="301" y="327"/>
                      <a:pt x="310" y="331"/>
                    </a:cubicBezTo>
                    <a:cubicBezTo>
                      <a:pt x="318" y="336"/>
                      <a:pt x="315" y="336"/>
                      <a:pt x="321" y="336"/>
                    </a:cubicBezTo>
                    <a:cubicBezTo>
                      <a:pt x="328" y="336"/>
                      <a:pt x="341" y="341"/>
                      <a:pt x="344" y="344"/>
                    </a:cubicBezTo>
                    <a:cubicBezTo>
                      <a:pt x="348" y="347"/>
                      <a:pt x="357" y="342"/>
                      <a:pt x="358" y="336"/>
                    </a:cubicBezTo>
                    <a:cubicBezTo>
                      <a:pt x="360" y="330"/>
                      <a:pt x="367" y="336"/>
                      <a:pt x="363" y="338"/>
                    </a:cubicBezTo>
                    <a:cubicBezTo>
                      <a:pt x="360" y="340"/>
                      <a:pt x="365" y="345"/>
                      <a:pt x="365" y="341"/>
                    </a:cubicBezTo>
                    <a:cubicBezTo>
                      <a:pt x="365" y="338"/>
                      <a:pt x="367" y="335"/>
                      <a:pt x="368" y="339"/>
                    </a:cubicBezTo>
                    <a:cubicBezTo>
                      <a:pt x="369" y="343"/>
                      <a:pt x="374" y="343"/>
                      <a:pt x="376" y="346"/>
                    </a:cubicBezTo>
                    <a:cubicBezTo>
                      <a:pt x="377" y="349"/>
                      <a:pt x="379" y="351"/>
                      <a:pt x="379" y="349"/>
                    </a:cubicBezTo>
                    <a:cubicBezTo>
                      <a:pt x="379" y="346"/>
                      <a:pt x="380" y="344"/>
                      <a:pt x="384" y="342"/>
                    </a:cubicBezTo>
                    <a:cubicBezTo>
                      <a:pt x="388" y="341"/>
                      <a:pt x="391" y="338"/>
                      <a:pt x="395" y="335"/>
                    </a:cubicBezTo>
                    <a:cubicBezTo>
                      <a:pt x="399" y="331"/>
                      <a:pt x="417" y="330"/>
                      <a:pt x="419" y="330"/>
                    </a:cubicBezTo>
                    <a:cubicBezTo>
                      <a:pt x="420" y="330"/>
                      <a:pt x="421" y="315"/>
                      <a:pt x="422" y="308"/>
                    </a:cubicBezTo>
                    <a:cubicBezTo>
                      <a:pt x="423" y="300"/>
                      <a:pt x="430" y="299"/>
                      <a:pt x="431" y="290"/>
                    </a:cubicBezTo>
                    <a:cubicBezTo>
                      <a:pt x="432" y="282"/>
                      <a:pt x="441" y="267"/>
                      <a:pt x="443" y="266"/>
                    </a:cubicBezTo>
                    <a:cubicBezTo>
                      <a:pt x="445" y="265"/>
                      <a:pt x="449" y="263"/>
                      <a:pt x="450" y="258"/>
                    </a:cubicBezTo>
                    <a:cubicBezTo>
                      <a:pt x="450" y="254"/>
                      <a:pt x="456" y="248"/>
                      <a:pt x="456" y="243"/>
                    </a:cubicBezTo>
                    <a:cubicBezTo>
                      <a:pt x="456" y="237"/>
                      <a:pt x="459" y="230"/>
                      <a:pt x="458" y="228"/>
                    </a:cubicBezTo>
                    <a:cubicBezTo>
                      <a:pt x="458" y="227"/>
                      <a:pt x="456" y="221"/>
                      <a:pt x="460" y="217"/>
                    </a:cubicBezTo>
                    <a:cubicBezTo>
                      <a:pt x="463" y="213"/>
                      <a:pt x="458" y="208"/>
                      <a:pt x="460"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Fira Sans Light"/>
                  <a:ea typeface="+mn-ea"/>
                  <a:cs typeface="+mn-cs"/>
                </a:endParaRPr>
              </a:p>
            </p:txBody>
          </p:sp>
          <p:sp>
            <p:nvSpPr>
              <p:cNvPr id="1208" name="Freeform 130">
                <a:extLst>
                  <a:ext uri="{FF2B5EF4-FFF2-40B4-BE49-F238E27FC236}">
                    <a16:creationId xmlns:a16="http://schemas.microsoft.com/office/drawing/2014/main" id="{EC7B6238-D856-46E7-A301-C1123C4EA6DB}"/>
                  </a:ext>
                </a:extLst>
              </p:cNvPr>
              <p:cNvSpPr>
                <a:spLocks/>
              </p:cNvSpPr>
              <p:nvPr/>
            </p:nvSpPr>
            <p:spPr bwMode="auto">
              <a:xfrm>
                <a:off x="8979214" y="4915759"/>
                <a:ext cx="303247" cy="96590"/>
              </a:xfrm>
              <a:custGeom>
                <a:avLst/>
                <a:gdLst>
                  <a:gd name="T0" fmla="*/ 101 w 121"/>
                  <a:gd name="T1" fmla="*/ 33 h 39"/>
                  <a:gd name="T2" fmla="*/ 114 w 121"/>
                  <a:gd name="T3" fmla="*/ 34 h 39"/>
                  <a:gd name="T4" fmla="*/ 103 w 121"/>
                  <a:gd name="T5" fmla="*/ 27 h 39"/>
                  <a:gd name="T6" fmla="*/ 83 w 121"/>
                  <a:gd name="T7" fmla="*/ 24 h 39"/>
                  <a:gd name="T8" fmla="*/ 94 w 121"/>
                  <a:gd name="T9" fmla="*/ 16 h 39"/>
                  <a:gd name="T10" fmla="*/ 81 w 121"/>
                  <a:gd name="T11" fmla="*/ 16 h 39"/>
                  <a:gd name="T12" fmla="*/ 58 w 121"/>
                  <a:gd name="T13" fmla="*/ 13 h 39"/>
                  <a:gd name="T14" fmla="*/ 34 w 121"/>
                  <a:gd name="T15" fmla="*/ 8 h 39"/>
                  <a:gd name="T16" fmla="*/ 7 w 121"/>
                  <a:gd name="T17" fmla="*/ 6 h 39"/>
                  <a:gd name="T18" fmla="*/ 2 w 121"/>
                  <a:gd name="T19" fmla="*/ 13 h 39"/>
                  <a:gd name="T20" fmla="*/ 10 w 121"/>
                  <a:gd name="T21" fmla="*/ 15 h 39"/>
                  <a:gd name="T22" fmla="*/ 16 w 121"/>
                  <a:gd name="T23" fmla="*/ 21 h 39"/>
                  <a:gd name="T24" fmla="*/ 36 w 121"/>
                  <a:gd name="T25" fmla="*/ 23 h 39"/>
                  <a:gd name="T26" fmla="*/ 58 w 121"/>
                  <a:gd name="T27" fmla="*/ 28 h 39"/>
                  <a:gd name="T28" fmla="*/ 86 w 121"/>
                  <a:gd name="T29" fmla="*/ 33 h 39"/>
                  <a:gd name="T30" fmla="*/ 101 w 121"/>
                  <a:gd name="T31"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39">
                    <a:moveTo>
                      <a:pt x="101" y="33"/>
                    </a:moveTo>
                    <a:cubicBezTo>
                      <a:pt x="103" y="30"/>
                      <a:pt x="107" y="39"/>
                      <a:pt x="114" y="34"/>
                    </a:cubicBezTo>
                    <a:cubicBezTo>
                      <a:pt x="121" y="29"/>
                      <a:pt x="103" y="31"/>
                      <a:pt x="103" y="27"/>
                    </a:cubicBezTo>
                    <a:cubicBezTo>
                      <a:pt x="102" y="23"/>
                      <a:pt x="89" y="26"/>
                      <a:pt x="83" y="24"/>
                    </a:cubicBezTo>
                    <a:cubicBezTo>
                      <a:pt x="77" y="21"/>
                      <a:pt x="90" y="19"/>
                      <a:pt x="94" y="16"/>
                    </a:cubicBezTo>
                    <a:cubicBezTo>
                      <a:pt x="99" y="13"/>
                      <a:pt x="92" y="12"/>
                      <a:pt x="81" y="16"/>
                    </a:cubicBezTo>
                    <a:cubicBezTo>
                      <a:pt x="70" y="19"/>
                      <a:pt x="58" y="8"/>
                      <a:pt x="58" y="13"/>
                    </a:cubicBezTo>
                    <a:cubicBezTo>
                      <a:pt x="57" y="18"/>
                      <a:pt x="38" y="11"/>
                      <a:pt x="34" y="8"/>
                    </a:cubicBezTo>
                    <a:cubicBezTo>
                      <a:pt x="29" y="4"/>
                      <a:pt x="11" y="0"/>
                      <a:pt x="7" y="6"/>
                    </a:cubicBezTo>
                    <a:cubicBezTo>
                      <a:pt x="4" y="13"/>
                      <a:pt x="0" y="7"/>
                      <a:pt x="2" y="13"/>
                    </a:cubicBezTo>
                    <a:cubicBezTo>
                      <a:pt x="3" y="17"/>
                      <a:pt x="7" y="15"/>
                      <a:pt x="10" y="15"/>
                    </a:cubicBezTo>
                    <a:cubicBezTo>
                      <a:pt x="13" y="15"/>
                      <a:pt x="12" y="20"/>
                      <a:pt x="16" y="21"/>
                    </a:cubicBezTo>
                    <a:cubicBezTo>
                      <a:pt x="21" y="22"/>
                      <a:pt x="35" y="26"/>
                      <a:pt x="36" y="23"/>
                    </a:cubicBezTo>
                    <a:cubicBezTo>
                      <a:pt x="38" y="20"/>
                      <a:pt x="51" y="23"/>
                      <a:pt x="58" y="28"/>
                    </a:cubicBezTo>
                    <a:cubicBezTo>
                      <a:pt x="64" y="33"/>
                      <a:pt x="80" y="34"/>
                      <a:pt x="86" y="33"/>
                    </a:cubicBezTo>
                    <a:cubicBezTo>
                      <a:pt x="92" y="32"/>
                      <a:pt x="98" y="37"/>
                      <a:pt x="10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09" name="Freeform 132">
                <a:extLst>
                  <a:ext uri="{FF2B5EF4-FFF2-40B4-BE49-F238E27FC236}">
                    <a16:creationId xmlns:a16="http://schemas.microsoft.com/office/drawing/2014/main" id="{0A888289-AFBC-4FAD-99E5-E611123CA22A}"/>
                  </a:ext>
                </a:extLst>
              </p:cNvPr>
              <p:cNvSpPr>
                <a:spLocks/>
              </p:cNvSpPr>
              <p:nvPr/>
            </p:nvSpPr>
            <p:spPr bwMode="auto">
              <a:xfrm>
                <a:off x="9064571" y="4567586"/>
                <a:ext cx="310734" cy="308488"/>
              </a:xfrm>
              <a:custGeom>
                <a:avLst/>
                <a:gdLst>
                  <a:gd name="T0" fmla="*/ 4 w 124"/>
                  <a:gd name="T1" fmla="*/ 70 h 125"/>
                  <a:gd name="T2" fmla="*/ 10 w 124"/>
                  <a:gd name="T3" fmla="*/ 86 h 125"/>
                  <a:gd name="T4" fmla="*/ 20 w 124"/>
                  <a:gd name="T5" fmla="*/ 97 h 125"/>
                  <a:gd name="T6" fmla="*/ 31 w 124"/>
                  <a:gd name="T7" fmla="*/ 112 h 125"/>
                  <a:gd name="T8" fmla="*/ 40 w 124"/>
                  <a:gd name="T9" fmla="*/ 116 h 125"/>
                  <a:gd name="T10" fmla="*/ 55 w 124"/>
                  <a:gd name="T11" fmla="*/ 115 h 125"/>
                  <a:gd name="T12" fmla="*/ 69 w 124"/>
                  <a:gd name="T13" fmla="*/ 121 h 125"/>
                  <a:gd name="T14" fmla="*/ 85 w 124"/>
                  <a:gd name="T15" fmla="*/ 119 h 125"/>
                  <a:gd name="T16" fmla="*/ 94 w 124"/>
                  <a:gd name="T17" fmla="*/ 94 h 125"/>
                  <a:gd name="T18" fmla="*/ 101 w 124"/>
                  <a:gd name="T19" fmla="*/ 76 h 125"/>
                  <a:gd name="T20" fmla="*/ 118 w 124"/>
                  <a:gd name="T21" fmla="*/ 67 h 125"/>
                  <a:gd name="T22" fmla="*/ 110 w 124"/>
                  <a:gd name="T23" fmla="*/ 58 h 125"/>
                  <a:gd name="T24" fmla="*/ 106 w 124"/>
                  <a:gd name="T25" fmla="*/ 49 h 125"/>
                  <a:gd name="T26" fmla="*/ 103 w 124"/>
                  <a:gd name="T27" fmla="*/ 39 h 125"/>
                  <a:gd name="T28" fmla="*/ 103 w 124"/>
                  <a:gd name="T29" fmla="*/ 30 h 125"/>
                  <a:gd name="T30" fmla="*/ 105 w 124"/>
                  <a:gd name="T31" fmla="*/ 29 h 125"/>
                  <a:gd name="T32" fmla="*/ 112 w 124"/>
                  <a:gd name="T33" fmla="*/ 23 h 125"/>
                  <a:gd name="T34" fmla="*/ 122 w 124"/>
                  <a:gd name="T35" fmla="*/ 18 h 125"/>
                  <a:gd name="T36" fmla="*/ 115 w 124"/>
                  <a:gd name="T37" fmla="*/ 12 h 125"/>
                  <a:gd name="T38" fmla="*/ 105 w 124"/>
                  <a:gd name="T39" fmla="*/ 9 h 125"/>
                  <a:gd name="T40" fmla="*/ 94 w 124"/>
                  <a:gd name="T41" fmla="*/ 0 h 125"/>
                  <a:gd name="T42" fmla="*/ 85 w 124"/>
                  <a:gd name="T43" fmla="*/ 12 h 125"/>
                  <a:gd name="T44" fmla="*/ 79 w 124"/>
                  <a:gd name="T45" fmla="*/ 19 h 125"/>
                  <a:gd name="T46" fmla="*/ 77 w 124"/>
                  <a:gd name="T47" fmla="*/ 22 h 125"/>
                  <a:gd name="T48" fmla="*/ 71 w 124"/>
                  <a:gd name="T49" fmla="*/ 25 h 125"/>
                  <a:gd name="T50" fmla="*/ 63 w 124"/>
                  <a:gd name="T51" fmla="*/ 24 h 125"/>
                  <a:gd name="T52" fmla="*/ 63 w 124"/>
                  <a:gd name="T53" fmla="*/ 24 h 125"/>
                  <a:gd name="T54" fmla="*/ 53 w 124"/>
                  <a:gd name="T55" fmla="*/ 39 h 125"/>
                  <a:gd name="T56" fmla="*/ 37 w 124"/>
                  <a:gd name="T57" fmla="*/ 44 h 125"/>
                  <a:gd name="T58" fmla="*/ 30 w 124"/>
                  <a:gd name="T59" fmla="*/ 59 h 125"/>
                  <a:gd name="T60" fmla="*/ 13 w 124"/>
                  <a:gd name="T61" fmla="*/ 54 h 125"/>
                  <a:gd name="T62" fmla="*/ 12 w 124"/>
                  <a:gd name="T63" fmla="*/ 54 h 125"/>
                  <a:gd name="T64" fmla="*/ 4 w 124"/>
                  <a:gd name="T65" fmla="*/ 7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125">
                    <a:moveTo>
                      <a:pt x="4" y="70"/>
                    </a:moveTo>
                    <a:cubicBezTo>
                      <a:pt x="9" y="75"/>
                      <a:pt x="8" y="82"/>
                      <a:pt x="10" y="86"/>
                    </a:cubicBezTo>
                    <a:cubicBezTo>
                      <a:pt x="13" y="89"/>
                      <a:pt x="20" y="90"/>
                      <a:pt x="20" y="97"/>
                    </a:cubicBezTo>
                    <a:cubicBezTo>
                      <a:pt x="20" y="104"/>
                      <a:pt x="26" y="115"/>
                      <a:pt x="31" y="112"/>
                    </a:cubicBezTo>
                    <a:cubicBezTo>
                      <a:pt x="35" y="109"/>
                      <a:pt x="38" y="113"/>
                      <a:pt x="40" y="116"/>
                    </a:cubicBezTo>
                    <a:cubicBezTo>
                      <a:pt x="41" y="119"/>
                      <a:pt x="51" y="114"/>
                      <a:pt x="55" y="115"/>
                    </a:cubicBezTo>
                    <a:cubicBezTo>
                      <a:pt x="58" y="115"/>
                      <a:pt x="68" y="117"/>
                      <a:pt x="69" y="121"/>
                    </a:cubicBezTo>
                    <a:cubicBezTo>
                      <a:pt x="70" y="125"/>
                      <a:pt x="79" y="121"/>
                      <a:pt x="85" y="119"/>
                    </a:cubicBezTo>
                    <a:cubicBezTo>
                      <a:pt x="92" y="116"/>
                      <a:pt x="88" y="97"/>
                      <a:pt x="94" y="94"/>
                    </a:cubicBezTo>
                    <a:cubicBezTo>
                      <a:pt x="100" y="90"/>
                      <a:pt x="101" y="83"/>
                      <a:pt x="101" y="76"/>
                    </a:cubicBezTo>
                    <a:cubicBezTo>
                      <a:pt x="100" y="70"/>
                      <a:pt x="115" y="69"/>
                      <a:pt x="118" y="67"/>
                    </a:cubicBezTo>
                    <a:cubicBezTo>
                      <a:pt x="120" y="64"/>
                      <a:pt x="114" y="60"/>
                      <a:pt x="110" y="58"/>
                    </a:cubicBezTo>
                    <a:cubicBezTo>
                      <a:pt x="106" y="56"/>
                      <a:pt x="109" y="51"/>
                      <a:pt x="106" y="49"/>
                    </a:cubicBezTo>
                    <a:cubicBezTo>
                      <a:pt x="103" y="46"/>
                      <a:pt x="98" y="39"/>
                      <a:pt x="103" y="39"/>
                    </a:cubicBezTo>
                    <a:cubicBezTo>
                      <a:pt x="107" y="38"/>
                      <a:pt x="100" y="32"/>
                      <a:pt x="103" y="30"/>
                    </a:cubicBezTo>
                    <a:cubicBezTo>
                      <a:pt x="104" y="30"/>
                      <a:pt x="104" y="30"/>
                      <a:pt x="105" y="29"/>
                    </a:cubicBezTo>
                    <a:cubicBezTo>
                      <a:pt x="109" y="27"/>
                      <a:pt x="115" y="25"/>
                      <a:pt x="112" y="23"/>
                    </a:cubicBezTo>
                    <a:cubicBezTo>
                      <a:pt x="109" y="20"/>
                      <a:pt x="121" y="22"/>
                      <a:pt x="122" y="18"/>
                    </a:cubicBezTo>
                    <a:cubicBezTo>
                      <a:pt x="124" y="14"/>
                      <a:pt x="118" y="11"/>
                      <a:pt x="115" y="12"/>
                    </a:cubicBezTo>
                    <a:cubicBezTo>
                      <a:pt x="112" y="12"/>
                      <a:pt x="105" y="12"/>
                      <a:pt x="105" y="9"/>
                    </a:cubicBezTo>
                    <a:cubicBezTo>
                      <a:pt x="105" y="6"/>
                      <a:pt x="98" y="0"/>
                      <a:pt x="94" y="0"/>
                    </a:cubicBezTo>
                    <a:cubicBezTo>
                      <a:pt x="90" y="0"/>
                      <a:pt x="86" y="8"/>
                      <a:pt x="85" y="12"/>
                    </a:cubicBezTo>
                    <a:cubicBezTo>
                      <a:pt x="85" y="15"/>
                      <a:pt x="79" y="15"/>
                      <a:pt x="79" y="19"/>
                    </a:cubicBezTo>
                    <a:cubicBezTo>
                      <a:pt x="80" y="21"/>
                      <a:pt x="78" y="22"/>
                      <a:pt x="77" y="22"/>
                    </a:cubicBezTo>
                    <a:cubicBezTo>
                      <a:pt x="74" y="23"/>
                      <a:pt x="71" y="23"/>
                      <a:pt x="71" y="25"/>
                    </a:cubicBezTo>
                    <a:cubicBezTo>
                      <a:pt x="71" y="28"/>
                      <a:pt x="66" y="24"/>
                      <a:pt x="63" y="24"/>
                    </a:cubicBezTo>
                    <a:cubicBezTo>
                      <a:pt x="63" y="24"/>
                      <a:pt x="63" y="24"/>
                      <a:pt x="63" y="24"/>
                    </a:cubicBezTo>
                    <a:cubicBezTo>
                      <a:pt x="61" y="24"/>
                      <a:pt x="55" y="33"/>
                      <a:pt x="53" y="39"/>
                    </a:cubicBezTo>
                    <a:cubicBezTo>
                      <a:pt x="52" y="46"/>
                      <a:pt x="46" y="44"/>
                      <a:pt x="37" y="44"/>
                    </a:cubicBezTo>
                    <a:cubicBezTo>
                      <a:pt x="28" y="45"/>
                      <a:pt x="32" y="54"/>
                      <a:pt x="30" y="59"/>
                    </a:cubicBezTo>
                    <a:cubicBezTo>
                      <a:pt x="28" y="62"/>
                      <a:pt x="18" y="55"/>
                      <a:pt x="13" y="54"/>
                    </a:cubicBezTo>
                    <a:cubicBezTo>
                      <a:pt x="12" y="54"/>
                      <a:pt x="12" y="54"/>
                      <a:pt x="12" y="54"/>
                    </a:cubicBezTo>
                    <a:cubicBezTo>
                      <a:pt x="7" y="55"/>
                      <a:pt x="0" y="66"/>
                      <a:pt x="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0" name="Freeform 133">
                <a:extLst>
                  <a:ext uri="{FF2B5EF4-FFF2-40B4-BE49-F238E27FC236}">
                    <a16:creationId xmlns:a16="http://schemas.microsoft.com/office/drawing/2014/main" id="{2165A8C8-74C5-4A2F-95E5-08723727DD23}"/>
                  </a:ext>
                </a:extLst>
              </p:cNvPr>
              <p:cNvSpPr>
                <a:spLocks/>
              </p:cNvSpPr>
              <p:nvPr/>
            </p:nvSpPr>
            <p:spPr bwMode="auto">
              <a:xfrm>
                <a:off x="8690941" y="4589300"/>
                <a:ext cx="325710" cy="338438"/>
              </a:xfrm>
              <a:custGeom>
                <a:avLst/>
                <a:gdLst>
                  <a:gd name="T0" fmla="*/ 121 w 130"/>
                  <a:gd name="T1" fmla="*/ 118 h 137"/>
                  <a:gd name="T2" fmla="*/ 123 w 130"/>
                  <a:gd name="T3" fmla="*/ 106 h 137"/>
                  <a:gd name="T4" fmla="*/ 127 w 130"/>
                  <a:gd name="T5" fmla="*/ 103 h 137"/>
                  <a:gd name="T6" fmla="*/ 128 w 130"/>
                  <a:gd name="T7" fmla="*/ 96 h 137"/>
                  <a:gd name="T8" fmla="*/ 118 w 130"/>
                  <a:gd name="T9" fmla="*/ 87 h 137"/>
                  <a:gd name="T10" fmla="*/ 117 w 130"/>
                  <a:gd name="T11" fmla="*/ 92 h 137"/>
                  <a:gd name="T12" fmla="*/ 121 w 130"/>
                  <a:gd name="T13" fmla="*/ 98 h 137"/>
                  <a:gd name="T14" fmla="*/ 114 w 130"/>
                  <a:gd name="T15" fmla="*/ 96 h 137"/>
                  <a:gd name="T16" fmla="*/ 107 w 130"/>
                  <a:gd name="T17" fmla="*/ 90 h 137"/>
                  <a:gd name="T18" fmla="*/ 97 w 130"/>
                  <a:gd name="T19" fmla="*/ 80 h 137"/>
                  <a:gd name="T20" fmla="*/ 95 w 130"/>
                  <a:gd name="T21" fmla="*/ 72 h 137"/>
                  <a:gd name="T22" fmla="*/ 89 w 130"/>
                  <a:gd name="T23" fmla="*/ 61 h 137"/>
                  <a:gd name="T24" fmla="*/ 83 w 130"/>
                  <a:gd name="T25" fmla="*/ 56 h 137"/>
                  <a:gd name="T26" fmla="*/ 78 w 130"/>
                  <a:gd name="T27" fmla="*/ 51 h 137"/>
                  <a:gd name="T28" fmla="*/ 71 w 130"/>
                  <a:gd name="T29" fmla="*/ 47 h 137"/>
                  <a:gd name="T30" fmla="*/ 62 w 130"/>
                  <a:gd name="T31" fmla="*/ 44 h 137"/>
                  <a:gd name="T32" fmla="*/ 52 w 130"/>
                  <a:gd name="T33" fmla="*/ 34 h 137"/>
                  <a:gd name="T34" fmla="*/ 33 w 130"/>
                  <a:gd name="T35" fmla="*/ 17 h 137"/>
                  <a:gd name="T36" fmla="*/ 17 w 130"/>
                  <a:gd name="T37" fmla="*/ 9 h 137"/>
                  <a:gd name="T38" fmla="*/ 2 w 130"/>
                  <a:gd name="T39" fmla="*/ 5 h 137"/>
                  <a:gd name="T40" fmla="*/ 18 w 130"/>
                  <a:gd name="T41" fmla="*/ 27 h 137"/>
                  <a:gd name="T42" fmla="*/ 33 w 130"/>
                  <a:gd name="T43" fmla="*/ 43 h 137"/>
                  <a:gd name="T44" fmla="*/ 45 w 130"/>
                  <a:gd name="T45" fmla="*/ 65 h 137"/>
                  <a:gd name="T46" fmla="*/ 63 w 130"/>
                  <a:gd name="T47" fmla="*/ 91 h 137"/>
                  <a:gd name="T48" fmla="*/ 79 w 130"/>
                  <a:gd name="T49" fmla="*/ 111 h 137"/>
                  <a:gd name="T50" fmla="*/ 99 w 130"/>
                  <a:gd name="T51" fmla="*/ 128 h 137"/>
                  <a:gd name="T52" fmla="*/ 105 w 130"/>
                  <a:gd name="T53" fmla="*/ 134 h 137"/>
                  <a:gd name="T54" fmla="*/ 117 w 130"/>
                  <a:gd name="T55" fmla="*/ 134 h 137"/>
                  <a:gd name="T56" fmla="*/ 121 w 130"/>
                  <a:gd name="T57" fmla="*/ 11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 h="137">
                    <a:moveTo>
                      <a:pt x="121" y="118"/>
                    </a:moveTo>
                    <a:cubicBezTo>
                      <a:pt x="121" y="113"/>
                      <a:pt x="123" y="108"/>
                      <a:pt x="123" y="106"/>
                    </a:cubicBezTo>
                    <a:cubicBezTo>
                      <a:pt x="123" y="104"/>
                      <a:pt x="124" y="103"/>
                      <a:pt x="127" y="103"/>
                    </a:cubicBezTo>
                    <a:cubicBezTo>
                      <a:pt x="130" y="104"/>
                      <a:pt x="130" y="97"/>
                      <a:pt x="128" y="96"/>
                    </a:cubicBezTo>
                    <a:cubicBezTo>
                      <a:pt x="125" y="96"/>
                      <a:pt x="124" y="87"/>
                      <a:pt x="118" y="87"/>
                    </a:cubicBezTo>
                    <a:cubicBezTo>
                      <a:pt x="113" y="87"/>
                      <a:pt x="114" y="92"/>
                      <a:pt x="117" y="92"/>
                    </a:cubicBezTo>
                    <a:cubicBezTo>
                      <a:pt x="120" y="93"/>
                      <a:pt x="122" y="95"/>
                      <a:pt x="121" y="98"/>
                    </a:cubicBezTo>
                    <a:cubicBezTo>
                      <a:pt x="120" y="100"/>
                      <a:pt x="119" y="95"/>
                      <a:pt x="114" y="96"/>
                    </a:cubicBezTo>
                    <a:cubicBezTo>
                      <a:pt x="110" y="96"/>
                      <a:pt x="113" y="90"/>
                      <a:pt x="107" y="90"/>
                    </a:cubicBezTo>
                    <a:cubicBezTo>
                      <a:pt x="102" y="89"/>
                      <a:pt x="103" y="80"/>
                      <a:pt x="97" y="80"/>
                    </a:cubicBezTo>
                    <a:cubicBezTo>
                      <a:pt x="92" y="80"/>
                      <a:pt x="91" y="75"/>
                      <a:pt x="95" y="72"/>
                    </a:cubicBezTo>
                    <a:cubicBezTo>
                      <a:pt x="99" y="68"/>
                      <a:pt x="89" y="65"/>
                      <a:pt x="89" y="61"/>
                    </a:cubicBezTo>
                    <a:cubicBezTo>
                      <a:pt x="89" y="57"/>
                      <a:pt x="83" y="60"/>
                      <a:pt x="83" y="56"/>
                    </a:cubicBezTo>
                    <a:cubicBezTo>
                      <a:pt x="83" y="53"/>
                      <a:pt x="81" y="55"/>
                      <a:pt x="78" y="51"/>
                    </a:cubicBezTo>
                    <a:cubicBezTo>
                      <a:pt x="75" y="47"/>
                      <a:pt x="73" y="50"/>
                      <a:pt x="71" y="47"/>
                    </a:cubicBezTo>
                    <a:cubicBezTo>
                      <a:pt x="68" y="44"/>
                      <a:pt x="64" y="43"/>
                      <a:pt x="62" y="44"/>
                    </a:cubicBezTo>
                    <a:cubicBezTo>
                      <a:pt x="60" y="45"/>
                      <a:pt x="54" y="39"/>
                      <a:pt x="52" y="34"/>
                    </a:cubicBezTo>
                    <a:cubicBezTo>
                      <a:pt x="51" y="30"/>
                      <a:pt x="35" y="23"/>
                      <a:pt x="33" y="17"/>
                    </a:cubicBezTo>
                    <a:cubicBezTo>
                      <a:pt x="31" y="11"/>
                      <a:pt x="26" y="9"/>
                      <a:pt x="17" y="9"/>
                    </a:cubicBezTo>
                    <a:cubicBezTo>
                      <a:pt x="8" y="10"/>
                      <a:pt x="4" y="0"/>
                      <a:pt x="2" y="5"/>
                    </a:cubicBezTo>
                    <a:cubicBezTo>
                      <a:pt x="0" y="11"/>
                      <a:pt x="12" y="23"/>
                      <a:pt x="18" y="27"/>
                    </a:cubicBezTo>
                    <a:cubicBezTo>
                      <a:pt x="23" y="30"/>
                      <a:pt x="26" y="42"/>
                      <a:pt x="33" y="43"/>
                    </a:cubicBezTo>
                    <a:cubicBezTo>
                      <a:pt x="40" y="43"/>
                      <a:pt x="40" y="64"/>
                      <a:pt x="45" y="65"/>
                    </a:cubicBezTo>
                    <a:cubicBezTo>
                      <a:pt x="50" y="66"/>
                      <a:pt x="61" y="83"/>
                      <a:pt x="63" y="91"/>
                    </a:cubicBezTo>
                    <a:cubicBezTo>
                      <a:pt x="64" y="100"/>
                      <a:pt x="75" y="104"/>
                      <a:pt x="79" y="111"/>
                    </a:cubicBezTo>
                    <a:cubicBezTo>
                      <a:pt x="83" y="117"/>
                      <a:pt x="97" y="126"/>
                      <a:pt x="99" y="128"/>
                    </a:cubicBezTo>
                    <a:cubicBezTo>
                      <a:pt x="101" y="131"/>
                      <a:pt x="103" y="137"/>
                      <a:pt x="105" y="134"/>
                    </a:cubicBezTo>
                    <a:cubicBezTo>
                      <a:pt x="107" y="131"/>
                      <a:pt x="114" y="134"/>
                      <a:pt x="117" y="134"/>
                    </a:cubicBezTo>
                    <a:cubicBezTo>
                      <a:pt x="120" y="135"/>
                      <a:pt x="121" y="122"/>
                      <a:pt x="12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1" name="Freeform 152">
                <a:extLst>
                  <a:ext uri="{FF2B5EF4-FFF2-40B4-BE49-F238E27FC236}">
                    <a16:creationId xmlns:a16="http://schemas.microsoft.com/office/drawing/2014/main" id="{2075A911-1A01-4C10-8724-3392ADEBC8E3}"/>
                  </a:ext>
                </a:extLst>
              </p:cNvPr>
              <p:cNvSpPr>
                <a:spLocks/>
              </p:cNvSpPr>
              <p:nvPr/>
            </p:nvSpPr>
            <p:spPr bwMode="auto">
              <a:xfrm>
                <a:off x="3930338" y="4609517"/>
                <a:ext cx="1117896" cy="1126133"/>
              </a:xfrm>
              <a:custGeom>
                <a:avLst/>
                <a:gdLst>
                  <a:gd name="T0" fmla="*/ 403 w 446"/>
                  <a:gd name="T1" fmla="*/ 103 h 456"/>
                  <a:gd name="T2" fmla="*/ 334 w 446"/>
                  <a:gd name="T3" fmla="*/ 95 h 456"/>
                  <a:gd name="T4" fmla="*/ 292 w 446"/>
                  <a:gd name="T5" fmla="*/ 76 h 456"/>
                  <a:gd name="T6" fmla="*/ 288 w 446"/>
                  <a:gd name="T7" fmla="*/ 65 h 456"/>
                  <a:gd name="T8" fmla="*/ 256 w 446"/>
                  <a:gd name="T9" fmla="*/ 63 h 456"/>
                  <a:gd name="T10" fmla="*/ 259 w 446"/>
                  <a:gd name="T11" fmla="*/ 22 h 456"/>
                  <a:gd name="T12" fmla="*/ 250 w 446"/>
                  <a:gd name="T13" fmla="*/ 18 h 456"/>
                  <a:gd name="T14" fmla="*/ 245 w 446"/>
                  <a:gd name="T15" fmla="*/ 27 h 456"/>
                  <a:gd name="T16" fmla="*/ 227 w 446"/>
                  <a:gd name="T17" fmla="*/ 36 h 456"/>
                  <a:gd name="T18" fmla="*/ 223 w 446"/>
                  <a:gd name="T19" fmla="*/ 35 h 456"/>
                  <a:gd name="T20" fmla="*/ 219 w 446"/>
                  <a:gd name="T21" fmla="*/ 32 h 456"/>
                  <a:gd name="T22" fmla="*/ 207 w 446"/>
                  <a:gd name="T23" fmla="*/ 31 h 456"/>
                  <a:gd name="T24" fmla="*/ 200 w 446"/>
                  <a:gd name="T25" fmla="*/ 39 h 456"/>
                  <a:gd name="T26" fmla="*/ 190 w 446"/>
                  <a:gd name="T27" fmla="*/ 38 h 456"/>
                  <a:gd name="T28" fmla="*/ 172 w 446"/>
                  <a:gd name="T29" fmla="*/ 45 h 456"/>
                  <a:gd name="T30" fmla="*/ 155 w 446"/>
                  <a:gd name="T31" fmla="*/ 0 h 456"/>
                  <a:gd name="T32" fmla="*/ 152 w 446"/>
                  <a:gd name="T33" fmla="*/ 3 h 456"/>
                  <a:gd name="T34" fmla="*/ 127 w 446"/>
                  <a:gd name="T35" fmla="*/ 16 h 456"/>
                  <a:gd name="T36" fmla="*/ 108 w 446"/>
                  <a:gd name="T37" fmla="*/ 12 h 456"/>
                  <a:gd name="T38" fmla="*/ 113 w 446"/>
                  <a:gd name="T39" fmla="*/ 30 h 456"/>
                  <a:gd name="T40" fmla="*/ 111 w 446"/>
                  <a:gd name="T41" fmla="*/ 41 h 456"/>
                  <a:gd name="T42" fmla="*/ 90 w 446"/>
                  <a:gd name="T43" fmla="*/ 51 h 456"/>
                  <a:gd name="T44" fmla="*/ 77 w 446"/>
                  <a:gd name="T45" fmla="*/ 41 h 456"/>
                  <a:gd name="T46" fmla="*/ 71 w 446"/>
                  <a:gd name="T47" fmla="*/ 38 h 456"/>
                  <a:gd name="T48" fmla="*/ 46 w 446"/>
                  <a:gd name="T49" fmla="*/ 41 h 456"/>
                  <a:gd name="T50" fmla="*/ 48 w 446"/>
                  <a:gd name="T51" fmla="*/ 65 h 456"/>
                  <a:gd name="T52" fmla="*/ 43 w 446"/>
                  <a:gd name="T53" fmla="*/ 107 h 456"/>
                  <a:gd name="T54" fmla="*/ 41 w 446"/>
                  <a:gd name="T55" fmla="*/ 107 h 456"/>
                  <a:gd name="T56" fmla="*/ 9 w 446"/>
                  <a:gd name="T57" fmla="*/ 124 h 456"/>
                  <a:gd name="T58" fmla="*/ 1 w 446"/>
                  <a:gd name="T59" fmla="*/ 143 h 456"/>
                  <a:gd name="T60" fmla="*/ 9 w 446"/>
                  <a:gd name="T61" fmla="*/ 164 h 456"/>
                  <a:gd name="T62" fmla="*/ 23 w 446"/>
                  <a:gd name="T63" fmla="*/ 172 h 456"/>
                  <a:gd name="T64" fmla="*/ 39 w 446"/>
                  <a:gd name="T65" fmla="*/ 184 h 456"/>
                  <a:gd name="T66" fmla="*/ 45 w 446"/>
                  <a:gd name="T67" fmla="*/ 183 h 456"/>
                  <a:gd name="T68" fmla="*/ 51 w 446"/>
                  <a:gd name="T69" fmla="*/ 183 h 456"/>
                  <a:gd name="T70" fmla="*/ 86 w 446"/>
                  <a:gd name="T71" fmla="*/ 171 h 456"/>
                  <a:gd name="T72" fmla="*/ 104 w 446"/>
                  <a:gd name="T73" fmla="*/ 196 h 456"/>
                  <a:gd name="T74" fmla="*/ 119 w 446"/>
                  <a:gd name="T75" fmla="*/ 202 h 456"/>
                  <a:gd name="T76" fmla="*/ 137 w 446"/>
                  <a:gd name="T77" fmla="*/ 213 h 456"/>
                  <a:gd name="T78" fmla="*/ 141 w 446"/>
                  <a:gd name="T79" fmla="*/ 213 h 456"/>
                  <a:gd name="T80" fmla="*/ 155 w 446"/>
                  <a:gd name="T81" fmla="*/ 232 h 456"/>
                  <a:gd name="T82" fmla="*/ 185 w 446"/>
                  <a:gd name="T83" fmla="*/ 263 h 456"/>
                  <a:gd name="T84" fmla="*/ 182 w 446"/>
                  <a:gd name="T85" fmla="*/ 284 h 456"/>
                  <a:gd name="T86" fmla="*/ 182 w 446"/>
                  <a:gd name="T87" fmla="*/ 287 h 456"/>
                  <a:gd name="T88" fmla="*/ 182 w 446"/>
                  <a:gd name="T89" fmla="*/ 312 h 456"/>
                  <a:gd name="T90" fmla="*/ 211 w 446"/>
                  <a:gd name="T91" fmla="*/ 336 h 456"/>
                  <a:gd name="T92" fmla="*/ 222 w 446"/>
                  <a:gd name="T93" fmla="*/ 337 h 456"/>
                  <a:gd name="T94" fmla="*/ 220 w 446"/>
                  <a:gd name="T95" fmla="*/ 352 h 456"/>
                  <a:gd name="T96" fmla="*/ 221 w 446"/>
                  <a:gd name="T97" fmla="*/ 378 h 456"/>
                  <a:gd name="T98" fmla="*/ 191 w 446"/>
                  <a:gd name="T99" fmla="*/ 411 h 456"/>
                  <a:gd name="T100" fmla="*/ 219 w 446"/>
                  <a:gd name="T101" fmla="*/ 428 h 456"/>
                  <a:gd name="T102" fmla="*/ 230 w 446"/>
                  <a:gd name="T103" fmla="*/ 450 h 456"/>
                  <a:gd name="T104" fmla="*/ 242 w 446"/>
                  <a:gd name="T105" fmla="*/ 444 h 456"/>
                  <a:gd name="T106" fmla="*/ 262 w 446"/>
                  <a:gd name="T107" fmla="*/ 413 h 456"/>
                  <a:gd name="T108" fmla="*/ 286 w 446"/>
                  <a:gd name="T109" fmla="*/ 377 h 456"/>
                  <a:gd name="T110" fmla="*/ 323 w 446"/>
                  <a:gd name="T111" fmla="*/ 332 h 456"/>
                  <a:gd name="T112" fmla="*/ 357 w 446"/>
                  <a:gd name="T113" fmla="*/ 324 h 456"/>
                  <a:gd name="T114" fmla="*/ 385 w 446"/>
                  <a:gd name="T115" fmla="*/ 285 h 456"/>
                  <a:gd name="T116" fmla="*/ 396 w 446"/>
                  <a:gd name="T117" fmla="*/ 248 h 456"/>
                  <a:gd name="T118" fmla="*/ 401 w 446"/>
                  <a:gd name="T119" fmla="*/ 201 h 456"/>
                  <a:gd name="T120" fmla="*/ 442 w 446"/>
                  <a:gd name="T121" fmla="*/ 1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6" h="456">
                    <a:moveTo>
                      <a:pt x="441" y="128"/>
                    </a:moveTo>
                    <a:cubicBezTo>
                      <a:pt x="440" y="127"/>
                      <a:pt x="440" y="125"/>
                      <a:pt x="440" y="124"/>
                    </a:cubicBezTo>
                    <a:cubicBezTo>
                      <a:pt x="438" y="118"/>
                      <a:pt x="437" y="118"/>
                      <a:pt x="435" y="118"/>
                    </a:cubicBezTo>
                    <a:cubicBezTo>
                      <a:pt x="434" y="118"/>
                      <a:pt x="434" y="118"/>
                      <a:pt x="433" y="118"/>
                    </a:cubicBezTo>
                    <a:cubicBezTo>
                      <a:pt x="432" y="118"/>
                      <a:pt x="432" y="118"/>
                      <a:pt x="431" y="118"/>
                    </a:cubicBezTo>
                    <a:cubicBezTo>
                      <a:pt x="430" y="118"/>
                      <a:pt x="430" y="118"/>
                      <a:pt x="430" y="118"/>
                    </a:cubicBezTo>
                    <a:cubicBezTo>
                      <a:pt x="421" y="118"/>
                      <a:pt x="412" y="113"/>
                      <a:pt x="403" y="103"/>
                    </a:cubicBezTo>
                    <a:cubicBezTo>
                      <a:pt x="396" y="96"/>
                      <a:pt x="388" y="92"/>
                      <a:pt x="380" y="92"/>
                    </a:cubicBezTo>
                    <a:cubicBezTo>
                      <a:pt x="377" y="92"/>
                      <a:pt x="374" y="92"/>
                      <a:pt x="371" y="93"/>
                    </a:cubicBezTo>
                    <a:cubicBezTo>
                      <a:pt x="370" y="93"/>
                      <a:pt x="368" y="94"/>
                      <a:pt x="367" y="94"/>
                    </a:cubicBezTo>
                    <a:cubicBezTo>
                      <a:pt x="362" y="94"/>
                      <a:pt x="358" y="92"/>
                      <a:pt x="354" y="90"/>
                    </a:cubicBezTo>
                    <a:cubicBezTo>
                      <a:pt x="352" y="89"/>
                      <a:pt x="350" y="88"/>
                      <a:pt x="348" y="88"/>
                    </a:cubicBezTo>
                    <a:cubicBezTo>
                      <a:pt x="345" y="87"/>
                      <a:pt x="342" y="90"/>
                      <a:pt x="339" y="92"/>
                    </a:cubicBezTo>
                    <a:cubicBezTo>
                      <a:pt x="337" y="93"/>
                      <a:pt x="336" y="94"/>
                      <a:pt x="334" y="95"/>
                    </a:cubicBezTo>
                    <a:cubicBezTo>
                      <a:pt x="333" y="96"/>
                      <a:pt x="332" y="95"/>
                      <a:pt x="332" y="95"/>
                    </a:cubicBezTo>
                    <a:cubicBezTo>
                      <a:pt x="331" y="94"/>
                      <a:pt x="332" y="92"/>
                      <a:pt x="333" y="90"/>
                    </a:cubicBezTo>
                    <a:cubicBezTo>
                      <a:pt x="334" y="88"/>
                      <a:pt x="335" y="85"/>
                      <a:pt x="335" y="83"/>
                    </a:cubicBezTo>
                    <a:cubicBezTo>
                      <a:pt x="335" y="82"/>
                      <a:pt x="333" y="78"/>
                      <a:pt x="309" y="68"/>
                    </a:cubicBezTo>
                    <a:cubicBezTo>
                      <a:pt x="305" y="67"/>
                      <a:pt x="302" y="66"/>
                      <a:pt x="300" y="66"/>
                    </a:cubicBezTo>
                    <a:cubicBezTo>
                      <a:pt x="296" y="66"/>
                      <a:pt x="294" y="68"/>
                      <a:pt x="294" y="72"/>
                    </a:cubicBezTo>
                    <a:cubicBezTo>
                      <a:pt x="294" y="74"/>
                      <a:pt x="294" y="76"/>
                      <a:pt x="292" y="76"/>
                    </a:cubicBezTo>
                    <a:cubicBezTo>
                      <a:pt x="291" y="76"/>
                      <a:pt x="291" y="76"/>
                      <a:pt x="290" y="76"/>
                    </a:cubicBezTo>
                    <a:cubicBezTo>
                      <a:pt x="290" y="76"/>
                      <a:pt x="289" y="76"/>
                      <a:pt x="289" y="76"/>
                    </a:cubicBezTo>
                    <a:cubicBezTo>
                      <a:pt x="288" y="76"/>
                      <a:pt x="287" y="76"/>
                      <a:pt x="286" y="78"/>
                    </a:cubicBezTo>
                    <a:cubicBezTo>
                      <a:pt x="284" y="83"/>
                      <a:pt x="281" y="83"/>
                      <a:pt x="280" y="83"/>
                    </a:cubicBezTo>
                    <a:cubicBezTo>
                      <a:pt x="279" y="83"/>
                      <a:pt x="277" y="82"/>
                      <a:pt x="277" y="81"/>
                    </a:cubicBezTo>
                    <a:cubicBezTo>
                      <a:pt x="277" y="79"/>
                      <a:pt x="277" y="78"/>
                      <a:pt x="279" y="77"/>
                    </a:cubicBezTo>
                    <a:cubicBezTo>
                      <a:pt x="283" y="75"/>
                      <a:pt x="287" y="70"/>
                      <a:pt x="288" y="65"/>
                    </a:cubicBezTo>
                    <a:cubicBezTo>
                      <a:pt x="288" y="65"/>
                      <a:pt x="288" y="64"/>
                      <a:pt x="288" y="64"/>
                    </a:cubicBezTo>
                    <a:cubicBezTo>
                      <a:pt x="286" y="62"/>
                      <a:pt x="278" y="59"/>
                      <a:pt x="272" y="59"/>
                    </a:cubicBezTo>
                    <a:cubicBezTo>
                      <a:pt x="270" y="59"/>
                      <a:pt x="268" y="60"/>
                      <a:pt x="267" y="60"/>
                    </a:cubicBezTo>
                    <a:cubicBezTo>
                      <a:pt x="264" y="61"/>
                      <a:pt x="264" y="64"/>
                      <a:pt x="263" y="66"/>
                    </a:cubicBezTo>
                    <a:cubicBezTo>
                      <a:pt x="263" y="67"/>
                      <a:pt x="262" y="69"/>
                      <a:pt x="261" y="69"/>
                    </a:cubicBezTo>
                    <a:cubicBezTo>
                      <a:pt x="260" y="69"/>
                      <a:pt x="259" y="69"/>
                      <a:pt x="259" y="69"/>
                    </a:cubicBezTo>
                    <a:cubicBezTo>
                      <a:pt x="256" y="67"/>
                      <a:pt x="255" y="65"/>
                      <a:pt x="256" y="63"/>
                    </a:cubicBezTo>
                    <a:cubicBezTo>
                      <a:pt x="257" y="60"/>
                      <a:pt x="259" y="58"/>
                      <a:pt x="262" y="58"/>
                    </a:cubicBezTo>
                    <a:cubicBezTo>
                      <a:pt x="262" y="58"/>
                      <a:pt x="262" y="58"/>
                      <a:pt x="262" y="58"/>
                    </a:cubicBezTo>
                    <a:cubicBezTo>
                      <a:pt x="262" y="58"/>
                      <a:pt x="262" y="58"/>
                      <a:pt x="262" y="58"/>
                    </a:cubicBezTo>
                    <a:cubicBezTo>
                      <a:pt x="265" y="58"/>
                      <a:pt x="268" y="53"/>
                      <a:pt x="272" y="44"/>
                    </a:cubicBezTo>
                    <a:cubicBezTo>
                      <a:pt x="274" y="41"/>
                      <a:pt x="272" y="40"/>
                      <a:pt x="269" y="37"/>
                    </a:cubicBezTo>
                    <a:cubicBezTo>
                      <a:pt x="267" y="36"/>
                      <a:pt x="265" y="35"/>
                      <a:pt x="263" y="33"/>
                    </a:cubicBezTo>
                    <a:cubicBezTo>
                      <a:pt x="261" y="31"/>
                      <a:pt x="260" y="26"/>
                      <a:pt x="259" y="22"/>
                    </a:cubicBezTo>
                    <a:cubicBezTo>
                      <a:pt x="258" y="18"/>
                      <a:pt x="258" y="14"/>
                      <a:pt x="256" y="12"/>
                    </a:cubicBezTo>
                    <a:cubicBezTo>
                      <a:pt x="256" y="13"/>
                      <a:pt x="255" y="13"/>
                      <a:pt x="255" y="13"/>
                    </a:cubicBezTo>
                    <a:cubicBezTo>
                      <a:pt x="255" y="13"/>
                      <a:pt x="255" y="14"/>
                      <a:pt x="254" y="14"/>
                    </a:cubicBezTo>
                    <a:cubicBezTo>
                      <a:pt x="254" y="14"/>
                      <a:pt x="254" y="15"/>
                      <a:pt x="253" y="15"/>
                    </a:cubicBezTo>
                    <a:cubicBezTo>
                      <a:pt x="253" y="15"/>
                      <a:pt x="253" y="16"/>
                      <a:pt x="252" y="16"/>
                    </a:cubicBezTo>
                    <a:cubicBezTo>
                      <a:pt x="252" y="17"/>
                      <a:pt x="252" y="17"/>
                      <a:pt x="251" y="17"/>
                    </a:cubicBezTo>
                    <a:cubicBezTo>
                      <a:pt x="251" y="18"/>
                      <a:pt x="251" y="18"/>
                      <a:pt x="250" y="18"/>
                    </a:cubicBezTo>
                    <a:cubicBezTo>
                      <a:pt x="250" y="19"/>
                      <a:pt x="250" y="19"/>
                      <a:pt x="249" y="20"/>
                    </a:cubicBezTo>
                    <a:cubicBezTo>
                      <a:pt x="249" y="20"/>
                      <a:pt x="249" y="20"/>
                      <a:pt x="249" y="21"/>
                    </a:cubicBezTo>
                    <a:cubicBezTo>
                      <a:pt x="248" y="21"/>
                      <a:pt x="248" y="22"/>
                      <a:pt x="248" y="22"/>
                    </a:cubicBezTo>
                    <a:cubicBezTo>
                      <a:pt x="247" y="22"/>
                      <a:pt x="247" y="23"/>
                      <a:pt x="247" y="23"/>
                    </a:cubicBezTo>
                    <a:cubicBezTo>
                      <a:pt x="247" y="23"/>
                      <a:pt x="246" y="24"/>
                      <a:pt x="246" y="24"/>
                    </a:cubicBezTo>
                    <a:cubicBezTo>
                      <a:pt x="246" y="25"/>
                      <a:pt x="246" y="25"/>
                      <a:pt x="246" y="25"/>
                    </a:cubicBezTo>
                    <a:cubicBezTo>
                      <a:pt x="245" y="26"/>
                      <a:pt x="245" y="26"/>
                      <a:pt x="245" y="27"/>
                    </a:cubicBezTo>
                    <a:cubicBezTo>
                      <a:pt x="245" y="27"/>
                      <a:pt x="244" y="27"/>
                      <a:pt x="244" y="27"/>
                    </a:cubicBezTo>
                    <a:cubicBezTo>
                      <a:pt x="244" y="28"/>
                      <a:pt x="244" y="29"/>
                      <a:pt x="244" y="29"/>
                    </a:cubicBezTo>
                    <a:cubicBezTo>
                      <a:pt x="242" y="34"/>
                      <a:pt x="240" y="34"/>
                      <a:pt x="236" y="34"/>
                    </a:cubicBezTo>
                    <a:cubicBezTo>
                      <a:pt x="235" y="34"/>
                      <a:pt x="233" y="34"/>
                      <a:pt x="231" y="35"/>
                    </a:cubicBezTo>
                    <a:cubicBezTo>
                      <a:pt x="230" y="35"/>
                      <a:pt x="230" y="35"/>
                      <a:pt x="229" y="35"/>
                    </a:cubicBezTo>
                    <a:cubicBezTo>
                      <a:pt x="229" y="36"/>
                      <a:pt x="228" y="36"/>
                      <a:pt x="228" y="36"/>
                    </a:cubicBezTo>
                    <a:cubicBezTo>
                      <a:pt x="228" y="36"/>
                      <a:pt x="227" y="36"/>
                      <a:pt x="227" y="36"/>
                    </a:cubicBezTo>
                    <a:cubicBezTo>
                      <a:pt x="227" y="36"/>
                      <a:pt x="227" y="36"/>
                      <a:pt x="227" y="36"/>
                    </a:cubicBezTo>
                    <a:cubicBezTo>
                      <a:pt x="227" y="36"/>
                      <a:pt x="227" y="36"/>
                      <a:pt x="227" y="36"/>
                    </a:cubicBezTo>
                    <a:cubicBezTo>
                      <a:pt x="226" y="36"/>
                      <a:pt x="226" y="36"/>
                      <a:pt x="226" y="36"/>
                    </a:cubicBezTo>
                    <a:cubicBezTo>
                      <a:pt x="226" y="36"/>
                      <a:pt x="225" y="36"/>
                      <a:pt x="225" y="36"/>
                    </a:cubicBezTo>
                    <a:cubicBezTo>
                      <a:pt x="225" y="36"/>
                      <a:pt x="225" y="35"/>
                      <a:pt x="224" y="35"/>
                    </a:cubicBezTo>
                    <a:cubicBezTo>
                      <a:pt x="224" y="35"/>
                      <a:pt x="224" y="35"/>
                      <a:pt x="223" y="35"/>
                    </a:cubicBezTo>
                    <a:cubicBezTo>
                      <a:pt x="223" y="35"/>
                      <a:pt x="223" y="35"/>
                      <a:pt x="223" y="35"/>
                    </a:cubicBezTo>
                    <a:cubicBezTo>
                      <a:pt x="222" y="35"/>
                      <a:pt x="222" y="34"/>
                      <a:pt x="222" y="34"/>
                    </a:cubicBezTo>
                    <a:cubicBezTo>
                      <a:pt x="221" y="34"/>
                      <a:pt x="221" y="34"/>
                      <a:pt x="221" y="34"/>
                    </a:cubicBezTo>
                    <a:cubicBezTo>
                      <a:pt x="221" y="34"/>
                      <a:pt x="221" y="34"/>
                      <a:pt x="221" y="34"/>
                    </a:cubicBezTo>
                    <a:cubicBezTo>
                      <a:pt x="221" y="34"/>
                      <a:pt x="221" y="34"/>
                      <a:pt x="221" y="34"/>
                    </a:cubicBezTo>
                    <a:cubicBezTo>
                      <a:pt x="220" y="33"/>
                      <a:pt x="220" y="33"/>
                      <a:pt x="220" y="33"/>
                    </a:cubicBezTo>
                    <a:cubicBezTo>
                      <a:pt x="220" y="33"/>
                      <a:pt x="220" y="33"/>
                      <a:pt x="220" y="32"/>
                    </a:cubicBezTo>
                    <a:cubicBezTo>
                      <a:pt x="219" y="32"/>
                      <a:pt x="219" y="32"/>
                      <a:pt x="219" y="32"/>
                    </a:cubicBezTo>
                    <a:cubicBezTo>
                      <a:pt x="219" y="32"/>
                      <a:pt x="219" y="32"/>
                      <a:pt x="219" y="32"/>
                    </a:cubicBezTo>
                    <a:cubicBezTo>
                      <a:pt x="219" y="32"/>
                      <a:pt x="219" y="32"/>
                      <a:pt x="219" y="31"/>
                    </a:cubicBezTo>
                    <a:cubicBezTo>
                      <a:pt x="219" y="31"/>
                      <a:pt x="219" y="31"/>
                      <a:pt x="219" y="31"/>
                    </a:cubicBezTo>
                    <a:cubicBezTo>
                      <a:pt x="219" y="31"/>
                      <a:pt x="218" y="31"/>
                      <a:pt x="218" y="30"/>
                    </a:cubicBezTo>
                    <a:cubicBezTo>
                      <a:pt x="217" y="30"/>
                      <a:pt x="217" y="30"/>
                      <a:pt x="216" y="30"/>
                    </a:cubicBezTo>
                    <a:cubicBezTo>
                      <a:pt x="215" y="30"/>
                      <a:pt x="214" y="31"/>
                      <a:pt x="213" y="31"/>
                    </a:cubicBezTo>
                    <a:cubicBezTo>
                      <a:pt x="211" y="31"/>
                      <a:pt x="209" y="31"/>
                      <a:pt x="207" y="31"/>
                    </a:cubicBezTo>
                    <a:cubicBezTo>
                      <a:pt x="207" y="31"/>
                      <a:pt x="207" y="31"/>
                      <a:pt x="207" y="31"/>
                    </a:cubicBezTo>
                    <a:cubicBezTo>
                      <a:pt x="206" y="31"/>
                      <a:pt x="205" y="32"/>
                      <a:pt x="205" y="34"/>
                    </a:cubicBezTo>
                    <a:cubicBezTo>
                      <a:pt x="205" y="35"/>
                      <a:pt x="205" y="37"/>
                      <a:pt x="203" y="38"/>
                    </a:cubicBezTo>
                    <a:cubicBezTo>
                      <a:pt x="202" y="38"/>
                      <a:pt x="202" y="39"/>
                      <a:pt x="201" y="39"/>
                    </a:cubicBezTo>
                    <a:cubicBezTo>
                      <a:pt x="201" y="39"/>
                      <a:pt x="201" y="39"/>
                      <a:pt x="201" y="39"/>
                    </a:cubicBezTo>
                    <a:cubicBezTo>
                      <a:pt x="201" y="39"/>
                      <a:pt x="201" y="39"/>
                      <a:pt x="201" y="39"/>
                    </a:cubicBezTo>
                    <a:cubicBezTo>
                      <a:pt x="200" y="39"/>
                      <a:pt x="200" y="39"/>
                      <a:pt x="200" y="39"/>
                    </a:cubicBezTo>
                    <a:cubicBezTo>
                      <a:pt x="200" y="39"/>
                      <a:pt x="200" y="39"/>
                      <a:pt x="200" y="39"/>
                    </a:cubicBezTo>
                    <a:cubicBezTo>
                      <a:pt x="199" y="39"/>
                      <a:pt x="199" y="39"/>
                      <a:pt x="199" y="39"/>
                    </a:cubicBezTo>
                    <a:cubicBezTo>
                      <a:pt x="199" y="39"/>
                      <a:pt x="199" y="39"/>
                      <a:pt x="199" y="39"/>
                    </a:cubicBezTo>
                    <a:cubicBezTo>
                      <a:pt x="196" y="38"/>
                      <a:pt x="196" y="38"/>
                      <a:pt x="196" y="38"/>
                    </a:cubicBezTo>
                    <a:cubicBezTo>
                      <a:pt x="196" y="38"/>
                      <a:pt x="196" y="38"/>
                      <a:pt x="196" y="38"/>
                    </a:cubicBezTo>
                    <a:cubicBezTo>
                      <a:pt x="194" y="37"/>
                      <a:pt x="193" y="37"/>
                      <a:pt x="191" y="37"/>
                    </a:cubicBezTo>
                    <a:cubicBezTo>
                      <a:pt x="190" y="37"/>
                      <a:pt x="190" y="37"/>
                      <a:pt x="190" y="38"/>
                    </a:cubicBezTo>
                    <a:cubicBezTo>
                      <a:pt x="188" y="39"/>
                      <a:pt x="187" y="39"/>
                      <a:pt x="186" y="40"/>
                    </a:cubicBezTo>
                    <a:cubicBezTo>
                      <a:pt x="186" y="40"/>
                      <a:pt x="186" y="40"/>
                      <a:pt x="185" y="40"/>
                    </a:cubicBezTo>
                    <a:cubicBezTo>
                      <a:pt x="185" y="40"/>
                      <a:pt x="185" y="40"/>
                      <a:pt x="185" y="40"/>
                    </a:cubicBezTo>
                    <a:cubicBezTo>
                      <a:pt x="184" y="40"/>
                      <a:pt x="184" y="40"/>
                      <a:pt x="184" y="40"/>
                    </a:cubicBezTo>
                    <a:cubicBezTo>
                      <a:pt x="183" y="42"/>
                      <a:pt x="181" y="42"/>
                      <a:pt x="179" y="43"/>
                    </a:cubicBezTo>
                    <a:cubicBezTo>
                      <a:pt x="178" y="43"/>
                      <a:pt x="177" y="43"/>
                      <a:pt x="176" y="43"/>
                    </a:cubicBezTo>
                    <a:cubicBezTo>
                      <a:pt x="176" y="44"/>
                      <a:pt x="174" y="45"/>
                      <a:pt x="172" y="45"/>
                    </a:cubicBezTo>
                    <a:cubicBezTo>
                      <a:pt x="170" y="45"/>
                      <a:pt x="167" y="44"/>
                      <a:pt x="163" y="39"/>
                    </a:cubicBezTo>
                    <a:cubicBezTo>
                      <a:pt x="159" y="35"/>
                      <a:pt x="158" y="28"/>
                      <a:pt x="158" y="24"/>
                    </a:cubicBezTo>
                    <a:cubicBezTo>
                      <a:pt x="158" y="21"/>
                      <a:pt x="159" y="19"/>
                      <a:pt x="160" y="18"/>
                    </a:cubicBezTo>
                    <a:cubicBezTo>
                      <a:pt x="161" y="17"/>
                      <a:pt x="162" y="15"/>
                      <a:pt x="162" y="13"/>
                    </a:cubicBezTo>
                    <a:cubicBezTo>
                      <a:pt x="162" y="12"/>
                      <a:pt x="161" y="10"/>
                      <a:pt x="160" y="10"/>
                    </a:cubicBezTo>
                    <a:cubicBezTo>
                      <a:pt x="157" y="9"/>
                      <a:pt x="157" y="6"/>
                      <a:pt x="157" y="4"/>
                    </a:cubicBezTo>
                    <a:cubicBezTo>
                      <a:pt x="157" y="2"/>
                      <a:pt x="157" y="1"/>
                      <a:pt x="155" y="0"/>
                    </a:cubicBezTo>
                    <a:cubicBezTo>
                      <a:pt x="155" y="0"/>
                      <a:pt x="154" y="0"/>
                      <a:pt x="154" y="1"/>
                    </a:cubicBezTo>
                    <a:cubicBezTo>
                      <a:pt x="154" y="1"/>
                      <a:pt x="154" y="1"/>
                      <a:pt x="154" y="1"/>
                    </a:cubicBezTo>
                    <a:cubicBezTo>
                      <a:pt x="154" y="1"/>
                      <a:pt x="153" y="1"/>
                      <a:pt x="153" y="1"/>
                    </a:cubicBezTo>
                    <a:cubicBezTo>
                      <a:pt x="153" y="1"/>
                      <a:pt x="153" y="1"/>
                      <a:pt x="153" y="1"/>
                    </a:cubicBezTo>
                    <a:cubicBezTo>
                      <a:pt x="153" y="1"/>
                      <a:pt x="153" y="2"/>
                      <a:pt x="152" y="2"/>
                    </a:cubicBezTo>
                    <a:cubicBezTo>
                      <a:pt x="152" y="2"/>
                      <a:pt x="152" y="2"/>
                      <a:pt x="152" y="2"/>
                    </a:cubicBezTo>
                    <a:cubicBezTo>
                      <a:pt x="152" y="2"/>
                      <a:pt x="152" y="3"/>
                      <a:pt x="152" y="3"/>
                    </a:cubicBezTo>
                    <a:cubicBezTo>
                      <a:pt x="152" y="3"/>
                      <a:pt x="152" y="3"/>
                      <a:pt x="152" y="3"/>
                    </a:cubicBezTo>
                    <a:cubicBezTo>
                      <a:pt x="151" y="5"/>
                      <a:pt x="150" y="6"/>
                      <a:pt x="148" y="7"/>
                    </a:cubicBezTo>
                    <a:cubicBezTo>
                      <a:pt x="148" y="7"/>
                      <a:pt x="146" y="8"/>
                      <a:pt x="145" y="9"/>
                    </a:cubicBezTo>
                    <a:cubicBezTo>
                      <a:pt x="141" y="10"/>
                      <a:pt x="138" y="12"/>
                      <a:pt x="135" y="12"/>
                    </a:cubicBezTo>
                    <a:cubicBezTo>
                      <a:pt x="135" y="12"/>
                      <a:pt x="134" y="12"/>
                      <a:pt x="134" y="12"/>
                    </a:cubicBezTo>
                    <a:cubicBezTo>
                      <a:pt x="134" y="12"/>
                      <a:pt x="133" y="12"/>
                      <a:pt x="133" y="12"/>
                    </a:cubicBezTo>
                    <a:cubicBezTo>
                      <a:pt x="131" y="12"/>
                      <a:pt x="127" y="13"/>
                      <a:pt x="127" y="16"/>
                    </a:cubicBezTo>
                    <a:cubicBezTo>
                      <a:pt x="127" y="18"/>
                      <a:pt x="126" y="19"/>
                      <a:pt x="125" y="19"/>
                    </a:cubicBezTo>
                    <a:cubicBezTo>
                      <a:pt x="123" y="19"/>
                      <a:pt x="122" y="18"/>
                      <a:pt x="121" y="16"/>
                    </a:cubicBezTo>
                    <a:cubicBezTo>
                      <a:pt x="121" y="15"/>
                      <a:pt x="121" y="15"/>
                      <a:pt x="121" y="15"/>
                    </a:cubicBezTo>
                    <a:cubicBezTo>
                      <a:pt x="120" y="15"/>
                      <a:pt x="118" y="14"/>
                      <a:pt x="117" y="14"/>
                    </a:cubicBezTo>
                    <a:cubicBezTo>
                      <a:pt x="115" y="14"/>
                      <a:pt x="114" y="14"/>
                      <a:pt x="113" y="13"/>
                    </a:cubicBezTo>
                    <a:cubicBezTo>
                      <a:pt x="112" y="13"/>
                      <a:pt x="112" y="13"/>
                      <a:pt x="112" y="13"/>
                    </a:cubicBezTo>
                    <a:cubicBezTo>
                      <a:pt x="111" y="12"/>
                      <a:pt x="110" y="12"/>
                      <a:pt x="108" y="12"/>
                    </a:cubicBezTo>
                    <a:cubicBezTo>
                      <a:pt x="107" y="12"/>
                      <a:pt x="106" y="12"/>
                      <a:pt x="105" y="12"/>
                    </a:cubicBezTo>
                    <a:cubicBezTo>
                      <a:pt x="105" y="12"/>
                      <a:pt x="105" y="12"/>
                      <a:pt x="105" y="12"/>
                    </a:cubicBezTo>
                    <a:cubicBezTo>
                      <a:pt x="110" y="15"/>
                      <a:pt x="110" y="18"/>
                      <a:pt x="110" y="22"/>
                    </a:cubicBezTo>
                    <a:cubicBezTo>
                      <a:pt x="110" y="23"/>
                      <a:pt x="111" y="24"/>
                      <a:pt x="111" y="24"/>
                    </a:cubicBezTo>
                    <a:cubicBezTo>
                      <a:pt x="112" y="25"/>
                      <a:pt x="113" y="26"/>
                      <a:pt x="113" y="29"/>
                    </a:cubicBezTo>
                    <a:cubicBezTo>
                      <a:pt x="113" y="29"/>
                      <a:pt x="113" y="30"/>
                      <a:pt x="113" y="30"/>
                    </a:cubicBezTo>
                    <a:cubicBezTo>
                      <a:pt x="113" y="30"/>
                      <a:pt x="113" y="30"/>
                      <a:pt x="113" y="30"/>
                    </a:cubicBezTo>
                    <a:cubicBezTo>
                      <a:pt x="113" y="30"/>
                      <a:pt x="113" y="30"/>
                      <a:pt x="113" y="30"/>
                    </a:cubicBezTo>
                    <a:cubicBezTo>
                      <a:pt x="114" y="30"/>
                      <a:pt x="114" y="30"/>
                      <a:pt x="114" y="30"/>
                    </a:cubicBezTo>
                    <a:cubicBezTo>
                      <a:pt x="114" y="30"/>
                      <a:pt x="115" y="30"/>
                      <a:pt x="115" y="30"/>
                    </a:cubicBezTo>
                    <a:cubicBezTo>
                      <a:pt x="116" y="30"/>
                      <a:pt x="117" y="29"/>
                      <a:pt x="118" y="29"/>
                    </a:cubicBezTo>
                    <a:cubicBezTo>
                      <a:pt x="119" y="29"/>
                      <a:pt x="121" y="30"/>
                      <a:pt x="121" y="32"/>
                    </a:cubicBezTo>
                    <a:cubicBezTo>
                      <a:pt x="121" y="33"/>
                      <a:pt x="120" y="36"/>
                      <a:pt x="117" y="36"/>
                    </a:cubicBezTo>
                    <a:cubicBezTo>
                      <a:pt x="114" y="37"/>
                      <a:pt x="112" y="38"/>
                      <a:pt x="111" y="41"/>
                    </a:cubicBezTo>
                    <a:cubicBezTo>
                      <a:pt x="110" y="44"/>
                      <a:pt x="109" y="44"/>
                      <a:pt x="107" y="44"/>
                    </a:cubicBezTo>
                    <a:cubicBezTo>
                      <a:pt x="106" y="44"/>
                      <a:pt x="105" y="45"/>
                      <a:pt x="103" y="46"/>
                    </a:cubicBezTo>
                    <a:cubicBezTo>
                      <a:pt x="103" y="46"/>
                      <a:pt x="103" y="46"/>
                      <a:pt x="103" y="46"/>
                    </a:cubicBezTo>
                    <a:cubicBezTo>
                      <a:pt x="100" y="48"/>
                      <a:pt x="98" y="50"/>
                      <a:pt x="96" y="50"/>
                    </a:cubicBezTo>
                    <a:cubicBezTo>
                      <a:pt x="96" y="50"/>
                      <a:pt x="95" y="50"/>
                      <a:pt x="94" y="50"/>
                    </a:cubicBezTo>
                    <a:cubicBezTo>
                      <a:pt x="93" y="49"/>
                      <a:pt x="92" y="49"/>
                      <a:pt x="90" y="50"/>
                    </a:cubicBezTo>
                    <a:cubicBezTo>
                      <a:pt x="90" y="51"/>
                      <a:pt x="90" y="51"/>
                      <a:pt x="90" y="51"/>
                    </a:cubicBezTo>
                    <a:cubicBezTo>
                      <a:pt x="89" y="51"/>
                      <a:pt x="89" y="51"/>
                      <a:pt x="88" y="51"/>
                    </a:cubicBezTo>
                    <a:cubicBezTo>
                      <a:pt x="88" y="51"/>
                      <a:pt x="88" y="51"/>
                      <a:pt x="88" y="51"/>
                    </a:cubicBezTo>
                    <a:cubicBezTo>
                      <a:pt x="86" y="52"/>
                      <a:pt x="85" y="51"/>
                      <a:pt x="83" y="49"/>
                    </a:cubicBezTo>
                    <a:cubicBezTo>
                      <a:pt x="82" y="48"/>
                      <a:pt x="82" y="48"/>
                      <a:pt x="82" y="48"/>
                    </a:cubicBezTo>
                    <a:cubicBezTo>
                      <a:pt x="80" y="47"/>
                      <a:pt x="79" y="45"/>
                      <a:pt x="78" y="43"/>
                    </a:cubicBezTo>
                    <a:cubicBezTo>
                      <a:pt x="78" y="43"/>
                      <a:pt x="77" y="42"/>
                      <a:pt x="77" y="42"/>
                    </a:cubicBezTo>
                    <a:cubicBezTo>
                      <a:pt x="77" y="42"/>
                      <a:pt x="77" y="42"/>
                      <a:pt x="77" y="41"/>
                    </a:cubicBezTo>
                    <a:cubicBezTo>
                      <a:pt x="76" y="41"/>
                      <a:pt x="76" y="41"/>
                      <a:pt x="76" y="40"/>
                    </a:cubicBezTo>
                    <a:cubicBezTo>
                      <a:pt x="76" y="40"/>
                      <a:pt x="76" y="40"/>
                      <a:pt x="75" y="40"/>
                    </a:cubicBezTo>
                    <a:cubicBezTo>
                      <a:pt x="75" y="39"/>
                      <a:pt x="75" y="39"/>
                      <a:pt x="75" y="38"/>
                    </a:cubicBezTo>
                    <a:cubicBezTo>
                      <a:pt x="74" y="38"/>
                      <a:pt x="74" y="38"/>
                      <a:pt x="74" y="38"/>
                    </a:cubicBezTo>
                    <a:cubicBezTo>
                      <a:pt x="74" y="38"/>
                      <a:pt x="74" y="37"/>
                      <a:pt x="73" y="37"/>
                    </a:cubicBezTo>
                    <a:cubicBezTo>
                      <a:pt x="73" y="37"/>
                      <a:pt x="73" y="37"/>
                      <a:pt x="73" y="37"/>
                    </a:cubicBezTo>
                    <a:cubicBezTo>
                      <a:pt x="72" y="37"/>
                      <a:pt x="72" y="38"/>
                      <a:pt x="71" y="38"/>
                    </a:cubicBezTo>
                    <a:cubicBezTo>
                      <a:pt x="71" y="38"/>
                      <a:pt x="71" y="38"/>
                      <a:pt x="70" y="38"/>
                    </a:cubicBezTo>
                    <a:cubicBezTo>
                      <a:pt x="70" y="38"/>
                      <a:pt x="70" y="38"/>
                      <a:pt x="70" y="38"/>
                    </a:cubicBezTo>
                    <a:cubicBezTo>
                      <a:pt x="68" y="39"/>
                      <a:pt x="65" y="40"/>
                      <a:pt x="63" y="40"/>
                    </a:cubicBezTo>
                    <a:cubicBezTo>
                      <a:pt x="63" y="40"/>
                      <a:pt x="63" y="40"/>
                      <a:pt x="63" y="40"/>
                    </a:cubicBezTo>
                    <a:cubicBezTo>
                      <a:pt x="62" y="40"/>
                      <a:pt x="61" y="40"/>
                      <a:pt x="59" y="40"/>
                    </a:cubicBezTo>
                    <a:cubicBezTo>
                      <a:pt x="58" y="40"/>
                      <a:pt x="56" y="40"/>
                      <a:pt x="54" y="40"/>
                    </a:cubicBezTo>
                    <a:cubicBezTo>
                      <a:pt x="47" y="40"/>
                      <a:pt x="47" y="41"/>
                      <a:pt x="46" y="41"/>
                    </a:cubicBezTo>
                    <a:cubicBezTo>
                      <a:pt x="46" y="41"/>
                      <a:pt x="46" y="43"/>
                      <a:pt x="47" y="44"/>
                    </a:cubicBezTo>
                    <a:cubicBezTo>
                      <a:pt x="48" y="45"/>
                      <a:pt x="48" y="45"/>
                      <a:pt x="49" y="46"/>
                    </a:cubicBezTo>
                    <a:cubicBezTo>
                      <a:pt x="52" y="46"/>
                      <a:pt x="53" y="47"/>
                      <a:pt x="53" y="48"/>
                    </a:cubicBezTo>
                    <a:cubicBezTo>
                      <a:pt x="54" y="50"/>
                      <a:pt x="52" y="51"/>
                      <a:pt x="51" y="52"/>
                    </a:cubicBezTo>
                    <a:cubicBezTo>
                      <a:pt x="50" y="53"/>
                      <a:pt x="48" y="53"/>
                      <a:pt x="47" y="53"/>
                    </a:cubicBezTo>
                    <a:cubicBezTo>
                      <a:pt x="45" y="54"/>
                      <a:pt x="44" y="54"/>
                      <a:pt x="44" y="57"/>
                    </a:cubicBezTo>
                    <a:cubicBezTo>
                      <a:pt x="44" y="60"/>
                      <a:pt x="46" y="63"/>
                      <a:pt x="48" y="65"/>
                    </a:cubicBezTo>
                    <a:cubicBezTo>
                      <a:pt x="50" y="69"/>
                      <a:pt x="52" y="72"/>
                      <a:pt x="51" y="76"/>
                    </a:cubicBezTo>
                    <a:cubicBezTo>
                      <a:pt x="50" y="79"/>
                      <a:pt x="49" y="88"/>
                      <a:pt x="49" y="91"/>
                    </a:cubicBezTo>
                    <a:cubicBezTo>
                      <a:pt x="49" y="91"/>
                      <a:pt x="48" y="104"/>
                      <a:pt x="45" y="107"/>
                    </a:cubicBezTo>
                    <a:cubicBezTo>
                      <a:pt x="45" y="107"/>
                      <a:pt x="45" y="107"/>
                      <a:pt x="45"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2" y="107"/>
                      <a:pt x="42" y="107"/>
                      <a:pt x="42" y="107"/>
                    </a:cubicBezTo>
                    <a:cubicBezTo>
                      <a:pt x="42" y="107"/>
                      <a:pt x="41" y="107"/>
                      <a:pt x="41" y="107"/>
                    </a:cubicBezTo>
                    <a:cubicBezTo>
                      <a:pt x="41" y="107"/>
                      <a:pt x="40" y="107"/>
                      <a:pt x="40" y="107"/>
                    </a:cubicBezTo>
                    <a:cubicBezTo>
                      <a:pt x="38" y="106"/>
                      <a:pt x="36" y="106"/>
                      <a:pt x="35" y="108"/>
                    </a:cubicBezTo>
                    <a:cubicBezTo>
                      <a:pt x="32" y="109"/>
                      <a:pt x="30" y="110"/>
                      <a:pt x="28" y="110"/>
                    </a:cubicBezTo>
                    <a:cubicBezTo>
                      <a:pt x="25" y="111"/>
                      <a:pt x="23" y="111"/>
                      <a:pt x="21" y="113"/>
                    </a:cubicBezTo>
                    <a:cubicBezTo>
                      <a:pt x="19" y="114"/>
                      <a:pt x="17" y="115"/>
                      <a:pt x="15" y="116"/>
                    </a:cubicBezTo>
                    <a:cubicBezTo>
                      <a:pt x="12" y="116"/>
                      <a:pt x="11" y="117"/>
                      <a:pt x="11" y="119"/>
                    </a:cubicBezTo>
                    <a:cubicBezTo>
                      <a:pt x="11" y="121"/>
                      <a:pt x="10" y="123"/>
                      <a:pt x="9" y="124"/>
                    </a:cubicBezTo>
                    <a:cubicBezTo>
                      <a:pt x="8" y="126"/>
                      <a:pt x="7" y="127"/>
                      <a:pt x="8" y="129"/>
                    </a:cubicBezTo>
                    <a:cubicBezTo>
                      <a:pt x="8" y="132"/>
                      <a:pt x="7" y="133"/>
                      <a:pt x="5" y="134"/>
                    </a:cubicBezTo>
                    <a:cubicBezTo>
                      <a:pt x="4" y="134"/>
                      <a:pt x="3" y="135"/>
                      <a:pt x="2" y="136"/>
                    </a:cubicBezTo>
                    <a:cubicBezTo>
                      <a:pt x="1" y="137"/>
                      <a:pt x="1" y="138"/>
                      <a:pt x="1" y="139"/>
                    </a:cubicBezTo>
                    <a:cubicBezTo>
                      <a:pt x="1" y="140"/>
                      <a:pt x="2" y="140"/>
                      <a:pt x="2" y="140"/>
                    </a:cubicBezTo>
                    <a:cubicBezTo>
                      <a:pt x="2" y="140"/>
                      <a:pt x="2" y="141"/>
                      <a:pt x="2" y="141"/>
                    </a:cubicBezTo>
                    <a:cubicBezTo>
                      <a:pt x="2" y="142"/>
                      <a:pt x="1" y="142"/>
                      <a:pt x="1" y="143"/>
                    </a:cubicBezTo>
                    <a:cubicBezTo>
                      <a:pt x="0" y="144"/>
                      <a:pt x="0" y="144"/>
                      <a:pt x="0" y="145"/>
                    </a:cubicBezTo>
                    <a:cubicBezTo>
                      <a:pt x="0" y="146"/>
                      <a:pt x="1" y="147"/>
                      <a:pt x="2" y="148"/>
                    </a:cubicBezTo>
                    <a:cubicBezTo>
                      <a:pt x="2" y="149"/>
                      <a:pt x="3" y="150"/>
                      <a:pt x="3" y="151"/>
                    </a:cubicBezTo>
                    <a:cubicBezTo>
                      <a:pt x="4" y="152"/>
                      <a:pt x="4" y="152"/>
                      <a:pt x="4" y="152"/>
                    </a:cubicBezTo>
                    <a:cubicBezTo>
                      <a:pt x="4" y="152"/>
                      <a:pt x="5" y="153"/>
                      <a:pt x="5" y="154"/>
                    </a:cubicBezTo>
                    <a:cubicBezTo>
                      <a:pt x="7" y="157"/>
                      <a:pt x="9" y="159"/>
                      <a:pt x="9" y="162"/>
                    </a:cubicBezTo>
                    <a:cubicBezTo>
                      <a:pt x="8" y="163"/>
                      <a:pt x="9" y="164"/>
                      <a:pt x="9" y="164"/>
                    </a:cubicBezTo>
                    <a:cubicBezTo>
                      <a:pt x="10" y="165"/>
                      <a:pt x="11" y="165"/>
                      <a:pt x="12" y="165"/>
                    </a:cubicBezTo>
                    <a:cubicBezTo>
                      <a:pt x="12" y="165"/>
                      <a:pt x="13" y="165"/>
                      <a:pt x="13" y="165"/>
                    </a:cubicBezTo>
                    <a:cubicBezTo>
                      <a:pt x="13" y="165"/>
                      <a:pt x="13" y="165"/>
                      <a:pt x="13" y="165"/>
                    </a:cubicBezTo>
                    <a:cubicBezTo>
                      <a:pt x="16" y="165"/>
                      <a:pt x="16" y="167"/>
                      <a:pt x="16" y="168"/>
                    </a:cubicBezTo>
                    <a:cubicBezTo>
                      <a:pt x="17" y="170"/>
                      <a:pt x="17" y="171"/>
                      <a:pt x="18" y="171"/>
                    </a:cubicBezTo>
                    <a:cubicBezTo>
                      <a:pt x="18" y="171"/>
                      <a:pt x="19" y="172"/>
                      <a:pt x="19" y="172"/>
                    </a:cubicBezTo>
                    <a:cubicBezTo>
                      <a:pt x="21" y="172"/>
                      <a:pt x="22" y="172"/>
                      <a:pt x="23" y="172"/>
                    </a:cubicBezTo>
                    <a:cubicBezTo>
                      <a:pt x="24" y="172"/>
                      <a:pt x="25" y="172"/>
                      <a:pt x="26" y="172"/>
                    </a:cubicBezTo>
                    <a:cubicBezTo>
                      <a:pt x="29" y="172"/>
                      <a:pt x="30" y="171"/>
                      <a:pt x="30" y="170"/>
                    </a:cubicBezTo>
                    <a:cubicBezTo>
                      <a:pt x="31" y="169"/>
                      <a:pt x="33" y="166"/>
                      <a:pt x="35" y="166"/>
                    </a:cubicBezTo>
                    <a:cubicBezTo>
                      <a:pt x="35" y="166"/>
                      <a:pt x="37" y="167"/>
                      <a:pt x="37" y="170"/>
                    </a:cubicBezTo>
                    <a:cubicBezTo>
                      <a:pt x="37" y="171"/>
                      <a:pt x="37" y="171"/>
                      <a:pt x="37" y="172"/>
                    </a:cubicBezTo>
                    <a:cubicBezTo>
                      <a:pt x="37" y="176"/>
                      <a:pt x="37" y="182"/>
                      <a:pt x="38" y="184"/>
                    </a:cubicBezTo>
                    <a:cubicBezTo>
                      <a:pt x="39" y="184"/>
                      <a:pt x="39" y="184"/>
                      <a:pt x="39" y="184"/>
                    </a:cubicBezTo>
                    <a:cubicBezTo>
                      <a:pt x="39" y="184"/>
                      <a:pt x="39" y="184"/>
                      <a:pt x="39" y="184"/>
                    </a:cubicBezTo>
                    <a:cubicBezTo>
                      <a:pt x="39" y="183"/>
                      <a:pt x="40" y="183"/>
                      <a:pt x="40" y="183"/>
                    </a:cubicBezTo>
                    <a:cubicBezTo>
                      <a:pt x="40" y="183"/>
                      <a:pt x="41" y="183"/>
                      <a:pt x="41" y="183"/>
                    </a:cubicBezTo>
                    <a:cubicBezTo>
                      <a:pt x="41" y="183"/>
                      <a:pt x="41" y="183"/>
                      <a:pt x="42" y="183"/>
                    </a:cubicBezTo>
                    <a:cubicBezTo>
                      <a:pt x="42" y="183"/>
                      <a:pt x="42" y="183"/>
                      <a:pt x="43" y="183"/>
                    </a:cubicBezTo>
                    <a:cubicBezTo>
                      <a:pt x="43" y="183"/>
                      <a:pt x="43" y="183"/>
                      <a:pt x="43" y="183"/>
                    </a:cubicBezTo>
                    <a:cubicBezTo>
                      <a:pt x="44" y="183"/>
                      <a:pt x="44" y="183"/>
                      <a:pt x="45" y="183"/>
                    </a:cubicBezTo>
                    <a:cubicBezTo>
                      <a:pt x="45" y="183"/>
                      <a:pt x="45" y="183"/>
                      <a:pt x="45" y="183"/>
                    </a:cubicBezTo>
                    <a:cubicBezTo>
                      <a:pt x="46" y="183"/>
                      <a:pt x="47" y="183"/>
                      <a:pt x="48" y="183"/>
                    </a:cubicBezTo>
                    <a:cubicBezTo>
                      <a:pt x="48" y="183"/>
                      <a:pt x="48" y="183"/>
                      <a:pt x="48" y="183"/>
                    </a:cubicBezTo>
                    <a:cubicBezTo>
                      <a:pt x="50" y="183"/>
                      <a:pt x="50" y="183"/>
                      <a:pt x="50" y="183"/>
                    </a:cubicBezTo>
                    <a:cubicBezTo>
                      <a:pt x="50" y="183"/>
                      <a:pt x="50" y="183"/>
                      <a:pt x="50" y="183"/>
                    </a:cubicBezTo>
                    <a:cubicBezTo>
                      <a:pt x="51" y="183"/>
                      <a:pt x="51" y="183"/>
                      <a:pt x="51" y="183"/>
                    </a:cubicBezTo>
                    <a:cubicBezTo>
                      <a:pt x="51" y="183"/>
                      <a:pt x="51" y="183"/>
                      <a:pt x="51" y="183"/>
                    </a:cubicBezTo>
                    <a:cubicBezTo>
                      <a:pt x="52" y="183"/>
                      <a:pt x="53" y="184"/>
                      <a:pt x="54" y="184"/>
                    </a:cubicBezTo>
                    <a:cubicBezTo>
                      <a:pt x="54" y="184"/>
                      <a:pt x="55" y="184"/>
                      <a:pt x="56" y="184"/>
                    </a:cubicBezTo>
                    <a:cubicBezTo>
                      <a:pt x="58" y="185"/>
                      <a:pt x="61" y="184"/>
                      <a:pt x="63" y="182"/>
                    </a:cubicBezTo>
                    <a:cubicBezTo>
                      <a:pt x="64" y="180"/>
                      <a:pt x="66" y="180"/>
                      <a:pt x="67" y="179"/>
                    </a:cubicBezTo>
                    <a:cubicBezTo>
                      <a:pt x="69" y="178"/>
                      <a:pt x="70" y="178"/>
                      <a:pt x="72" y="177"/>
                    </a:cubicBezTo>
                    <a:cubicBezTo>
                      <a:pt x="73" y="176"/>
                      <a:pt x="74" y="176"/>
                      <a:pt x="75" y="175"/>
                    </a:cubicBezTo>
                    <a:cubicBezTo>
                      <a:pt x="79" y="173"/>
                      <a:pt x="83" y="171"/>
                      <a:pt x="86" y="171"/>
                    </a:cubicBezTo>
                    <a:cubicBezTo>
                      <a:pt x="88" y="171"/>
                      <a:pt x="89" y="170"/>
                      <a:pt x="91" y="170"/>
                    </a:cubicBezTo>
                    <a:cubicBezTo>
                      <a:pt x="92" y="170"/>
                      <a:pt x="94" y="170"/>
                      <a:pt x="95" y="170"/>
                    </a:cubicBezTo>
                    <a:cubicBezTo>
                      <a:pt x="96" y="170"/>
                      <a:pt x="97" y="170"/>
                      <a:pt x="98" y="170"/>
                    </a:cubicBezTo>
                    <a:cubicBezTo>
                      <a:pt x="98" y="171"/>
                      <a:pt x="98" y="171"/>
                      <a:pt x="98" y="172"/>
                    </a:cubicBezTo>
                    <a:cubicBezTo>
                      <a:pt x="97" y="175"/>
                      <a:pt x="96" y="188"/>
                      <a:pt x="101" y="194"/>
                    </a:cubicBezTo>
                    <a:cubicBezTo>
                      <a:pt x="102" y="194"/>
                      <a:pt x="103" y="195"/>
                      <a:pt x="103" y="196"/>
                    </a:cubicBezTo>
                    <a:cubicBezTo>
                      <a:pt x="103" y="196"/>
                      <a:pt x="103" y="196"/>
                      <a:pt x="104" y="196"/>
                    </a:cubicBezTo>
                    <a:cubicBezTo>
                      <a:pt x="104" y="197"/>
                      <a:pt x="105" y="197"/>
                      <a:pt x="105" y="198"/>
                    </a:cubicBezTo>
                    <a:cubicBezTo>
                      <a:pt x="105" y="198"/>
                      <a:pt x="105" y="198"/>
                      <a:pt x="106" y="198"/>
                    </a:cubicBezTo>
                    <a:cubicBezTo>
                      <a:pt x="106" y="198"/>
                      <a:pt x="106" y="199"/>
                      <a:pt x="106" y="199"/>
                    </a:cubicBezTo>
                    <a:cubicBezTo>
                      <a:pt x="107" y="199"/>
                      <a:pt x="107" y="199"/>
                      <a:pt x="108" y="200"/>
                    </a:cubicBezTo>
                    <a:cubicBezTo>
                      <a:pt x="108" y="200"/>
                      <a:pt x="108" y="200"/>
                      <a:pt x="108" y="200"/>
                    </a:cubicBezTo>
                    <a:cubicBezTo>
                      <a:pt x="110" y="201"/>
                      <a:pt x="111" y="202"/>
                      <a:pt x="114" y="201"/>
                    </a:cubicBezTo>
                    <a:cubicBezTo>
                      <a:pt x="117" y="201"/>
                      <a:pt x="118" y="202"/>
                      <a:pt x="119" y="202"/>
                    </a:cubicBezTo>
                    <a:cubicBezTo>
                      <a:pt x="120" y="203"/>
                      <a:pt x="120" y="203"/>
                      <a:pt x="121" y="203"/>
                    </a:cubicBezTo>
                    <a:cubicBezTo>
                      <a:pt x="121" y="203"/>
                      <a:pt x="121" y="203"/>
                      <a:pt x="122" y="203"/>
                    </a:cubicBezTo>
                    <a:cubicBezTo>
                      <a:pt x="125" y="203"/>
                      <a:pt x="125" y="204"/>
                      <a:pt x="125" y="206"/>
                    </a:cubicBezTo>
                    <a:cubicBezTo>
                      <a:pt x="126" y="207"/>
                      <a:pt x="126" y="207"/>
                      <a:pt x="127" y="207"/>
                    </a:cubicBezTo>
                    <a:cubicBezTo>
                      <a:pt x="133" y="207"/>
                      <a:pt x="137" y="209"/>
                      <a:pt x="137" y="212"/>
                    </a:cubicBezTo>
                    <a:cubicBezTo>
                      <a:pt x="137" y="212"/>
                      <a:pt x="137" y="212"/>
                      <a:pt x="137" y="212"/>
                    </a:cubicBezTo>
                    <a:cubicBezTo>
                      <a:pt x="137" y="212"/>
                      <a:pt x="137" y="212"/>
                      <a:pt x="137" y="213"/>
                    </a:cubicBezTo>
                    <a:cubicBezTo>
                      <a:pt x="137" y="213"/>
                      <a:pt x="137" y="213"/>
                      <a:pt x="137" y="213"/>
                    </a:cubicBezTo>
                    <a:cubicBezTo>
                      <a:pt x="137" y="213"/>
                      <a:pt x="137" y="213"/>
                      <a:pt x="137" y="213"/>
                    </a:cubicBezTo>
                    <a:cubicBezTo>
                      <a:pt x="137" y="213"/>
                      <a:pt x="137" y="213"/>
                      <a:pt x="137" y="213"/>
                    </a:cubicBezTo>
                    <a:cubicBezTo>
                      <a:pt x="138" y="213"/>
                      <a:pt x="138" y="213"/>
                      <a:pt x="138" y="213"/>
                    </a:cubicBezTo>
                    <a:cubicBezTo>
                      <a:pt x="138" y="213"/>
                      <a:pt x="138" y="213"/>
                      <a:pt x="139" y="213"/>
                    </a:cubicBezTo>
                    <a:cubicBezTo>
                      <a:pt x="139" y="213"/>
                      <a:pt x="139" y="213"/>
                      <a:pt x="139" y="213"/>
                    </a:cubicBezTo>
                    <a:cubicBezTo>
                      <a:pt x="140" y="213"/>
                      <a:pt x="140" y="213"/>
                      <a:pt x="141" y="213"/>
                    </a:cubicBezTo>
                    <a:cubicBezTo>
                      <a:pt x="141" y="213"/>
                      <a:pt x="142" y="213"/>
                      <a:pt x="142" y="213"/>
                    </a:cubicBezTo>
                    <a:cubicBezTo>
                      <a:pt x="145" y="213"/>
                      <a:pt x="148" y="213"/>
                      <a:pt x="149" y="214"/>
                    </a:cubicBezTo>
                    <a:cubicBezTo>
                      <a:pt x="150" y="215"/>
                      <a:pt x="150" y="215"/>
                      <a:pt x="150" y="215"/>
                    </a:cubicBezTo>
                    <a:cubicBezTo>
                      <a:pt x="152" y="217"/>
                      <a:pt x="154" y="219"/>
                      <a:pt x="154" y="223"/>
                    </a:cubicBezTo>
                    <a:cubicBezTo>
                      <a:pt x="153" y="224"/>
                      <a:pt x="154" y="226"/>
                      <a:pt x="155" y="227"/>
                    </a:cubicBezTo>
                    <a:cubicBezTo>
                      <a:pt x="156" y="228"/>
                      <a:pt x="157" y="229"/>
                      <a:pt x="156" y="230"/>
                    </a:cubicBezTo>
                    <a:cubicBezTo>
                      <a:pt x="156" y="231"/>
                      <a:pt x="156" y="232"/>
                      <a:pt x="155" y="232"/>
                    </a:cubicBezTo>
                    <a:cubicBezTo>
                      <a:pt x="154" y="233"/>
                      <a:pt x="154" y="233"/>
                      <a:pt x="155" y="235"/>
                    </a:cubicBezTo>
                    <a:cubicBezTo>
                      <a:pt x="156" y="237"/>
                      <a:pt x="156" y="239"/>
                      <a:pt x="157" y="240"/>
                    </a:cubicBezTo>
                    <a:cubicBezTo>
                      <a:pt x="157" y="244"/>
                      <a:pt x="161" y="246"/>
                      <a:pt x="168" y="245"/>
                    </a:cubicBezTo>
                    <a:cubicBezTo>
                      <a:pt x="169" y="245"/>
                      <a:pt x="170" y="245"/>
                      <a:pt x="171" y="245"/>
                    </a:cubicBezTo>
                    <a:cubicBezTo>
                      <a:pt x="176" y="245"/>
                      <a:pt x="178" y="246"/>
                      <a:pt x="178" y="252"/>
                    </a:cubicBezTo>
                    <a:cubicBezTo>
                      <a:pt x="178" y="254"/>
                      <a:pt x="180" y="256"/>
                      <a:pt x="181" y="257"/>
                    </a:cubicBezTo>
                    <a:cubicBezTo>
                      <a:pt x="183" y="259"/>
                      <a:pt x="184" y="260"/>
                      <a:pt x="185" y="263"/>
                    </a:cubicBezTo>
                    <a:cubicBezTo>
                      <a:pt x="186" y="266"/>
                      <a:pt x="185" y="269"/>
                      <a:pt x="184" y="272"/>
                    </a:cubicBezTo>
                    <a:cubicBezTo>
                      <a:pt x="184" y="274"/>
                      <a:pt x="183" y="276"/>
                      <a:pt x="184" y="277"/>
                    </a:cubicBezTo>
                    <a:cubicBezTo>
                      <a:pt x="184" y="278"/>
                      <a:pt x="184" y="279"/>
                      <a:pt x="184" y="279"/>
                    </a:cubicBezTo>
                    <a:cubicBezTo>
                      <a:pt x="184" y="280"/>
                      <a:pt x="184" y="280"/>
                      <a:pt x="183" y="280"/>
                    </a:cubicBezTo>
                    <a:cubicBezTo>
                      <a:pt x="183" y="281"/>
                      <a:pt x="183" y="281"/>
                      <a:pt x="183" y="282"/>
                    </a:cubicBezTo>
                    <a:cubicBezTo>
                      <a:pt x="183" y="282"/>
                      <a:pt x="183" y="282"/>
                      <a:pt x="183" y="282"/>
                    </a:cubicBezTo>
                    <a:cubicBezTo>
                      <a:pt x="183" y="283"/>
                      <a:pt x="182" y="283"/>
                      <a:pt x="182" y="284"/>
                    </a:cubicBezTo>
                    <a:cubicBezTo>
                      <a:pt x="182" y="284"/>
                      <a:pt x="182" y="284"/>
                      <a:pt x="182" y="284"/>
                    </a:cubicBezTo>
                    <a:cubicBezTo>
                      <a:pt x="182" y="284"/>
                      <a:pt x="182" y="284"/>
                      <a:pt x="181" y="285"/>
                    </a:cubicBezTo>
                    <a:cubicBezTo>
                      <a:pt x="181" y="285"/>
                      <a:pt x="181" y="285"/>
                      <a:pt x="181" y="285"/>
                    </a:cubicBezTo>
                    <a:cubicBezTo>
                      <a:pt x="181" y="285"/>
                      <a:pt x="181" y="286"/>
                      <a:pt x="181" y="286"/>
                    </a:cubicBezTo>
                    <a:cubicBezTo>
                      <a:pt x="181" y="286"/>
                      <a:pt x="181" y="286"/>
                      <a:pt x="181" y="286"/>
                    </a:cubicBezTo>
                    <a:cubicBezTo>
                      <a:pt x="181" y="286"/>
                      <a:pt x="181" y="287"/>
                      <a:pt x="182" y="287"/>
                    </a:cubicBezTo>
                    <a:cubicBezTo>
                      <a:pt x="182" y="287"/>
                      <a:pt x="182" y="287"/>
                      <a:pt x="182" y="287"/>
                    </a:cubicBezTo>
                    <a:cubicBezTo>
                      <a:pt x="182" y="288"/>
                      <a:pt x="182" y="288"/>
                      <a:pt x="182" y="288"/>
                    </a:cubicBezTo>
                    <a:cubicBezTo>
                      <a:pt x="182" y="288"/>
                      <a:pt x="182" y="288"/>
                      <a:pt x="182" y="289"/>
                    </a:cubicBezTo>
                    <a:cubicBezTo>
                      <a:pt x="182" y="289"/>
                      <a:pt x="182" y="289"/>
                      <a:pt x="182" y="290"/>
                    </a:cubicBezTo>
                    <a:cubicBezTo>
                      <a:pt x="182" y="291"/>
                      <a:pt x="181" y="292"/>
                      <a:pt x="180" y="292"/>
                    </a:cubicBezTo>
                    <a:cubicBezTo>
                      <a:pt x="180" y="292"/>
                      <a:pt x="180" y="293"/>
                      <a:pt x="181" y="295"/>
                    </a:cubicBezTo>
                    <a:cubicBezTo>
                      <a:pt x="182" y="298"/>
                      <a:pt x="184" y="301"/>
                      <a:pt x="183" y="305"/>
                    </a:cubicBezTo>
                    <a:cubicBezTo>
                      <a:pt x="182" y="309"/>
                      <a:pt x="181" y="311"/>
                      <a:pt x="182" y="312"/>
                    </a:cubicBezTo>
                    <a:cubicBezTo>
                      <a:pt x="183" y="313"/>
                      <a:pt x="184" y="313"/>
                      <a:pt x="187" y="313"/>
                    </a:cubicBezTo>
                    <a:cubicBezTo>
                      <a:pt x="191" y="313"/>
                      <a:pt x="193" y="314"/>
                      <a:pt x="195" y="315"/>
                    </a:cubicBezTo>
                    <a:cubicBezTo>
                      <a:pt x="195" y="315"/>
                      <a:pt x="195" y="315"/>
                      <a:pt x="196" y="315"/>
                    </a:cubicBezTo>
                    <a:cubicBezTo>
                      <a:pt x="196" y="315"/>
                      <a:pt x="196" y="315"/>
                      <a:pt x="197" y="314"/>
                    </a:cubicBezTo>
                    <a:cubicBezTo>
                      <a:pt x="197" y="314"/>
                      <a:pt x="198" y="314"/>
                      <a:pt x="198" y="314"/>
                    </a:cubicBezTo>
                    <a:cubicBezTo>
                      <a:pt x="202" y="314"/>
                      <a:pt x="205" y="321"/>
                      <a:pt x="206" y="324"/>
                    </a:cubicBezTo>
                    <a:cubicBezTo>
                      <a:pt x="207" y="329"/>
                      <a:pt x="210" y="335"/>
                      <a:pt x="211" y="336"/>
                    </a:cubicBezTo>
                    <a:cubicBezTo>
                      <a:pt x="211" y="336"/>
                      <a:pt x="211" y="336"/>
                      <a:pt x="212" y="336"/>
                    </a:cubicBezTo>
                    <a:cubicBezTo>
                      <a:pt x="213" y="335"/>
                      <a:pt x="215" y="334"/>
                      <a:pt x="217" y="334"/>
                    </a:cubicBezTo>
                    <a:cubicBezTo>
                      <a:pt x="218" y="334"/>
                      <a:pt x="219" y="334"/>
                      <a:pt x="220" y="334"/>
                    </a:cubicBezTo>
                    <a:cubicBezTo>
                      <a:pt x="221" y="335"/>
                      <a:pt x="221" y="335"/>
                      <a:pt x="221" y="335"/>
                    </a:cubicBezTo>
                    <a:cubicBezTo>
                      <a:pt x="221" y="335"/>
                      <a:pt x="221" y="335"/>
                      <a:pt x="221" y="335"/>
                    </a:cubicBezTo>
                    <a:cubicBezTo>
                      <a:pt x="222" y="336"/>
                      <a:pt x="222" y="336"/>
                      <a:pt x="222" y="336"/>
                    </a:cubicBezTo>
                    <a:cubicBezTo>
                      <a:pt x="222" y="337"/>
                      <a:pt x="222" y="337"/>
                      <a:pt x="222" y="337"/>
                    </a:cubicBezTo>
                    <a:cubicBezTo>
                      <a:pt x="222" y="337"/>
                      <a:pt x="222" y="338"/>
                      <a:pt x="222" y="338"/>
                    </a:cubicBezTo>
                    <a:cubicBezTo>
                      <a:pt x="222" y="339"/>
                      <a:pt x="222" y="340"/>
                      <a:pt x="222" y="341"/>
                    </a:cubicBezTo>
                    <a:cubicBezTo>
                      <a:pt x="222" y="341"/>
                      <a:pt x="222" y="341"/>
                      <a:pt x="222" y="342"/>
                    </a:cubicBezTo>
                    <a:cubicBezTo>
                      <a:pt x="222" y="342"/>
                      <a:pt x="222" y="342"/>
                      <a:pt x="222" y="342"/>
                    </a:cubicBezTo>
                    <a:cubicBezTo>
                      <a:pt x="222" y="344"/>
                      <a:pt x="221" y="346"/>
                      <a:pt x="221" y="348"/>
                    </a:cubicBezTo>
                    <a:cubicBezTo>
                      <a:pt x="221" y="349"/>
                      <a:pt x="221" y="350"/>
                      <a:pt x="220" y="351"/>
                    </a:cubicBezTo>
                    <a:cubicBezTo>
                      <a:pt x="220" y="351"/>
                      <a:pt x="220" y="352"/>
                      <a:pt x="220" y="352"/>
                    </a:cubicBezTo>
                    <a:cubicBezTo>
                      <a:pt x="220" y="353"/>
                      <a:pt x="220" y="353"/>
                      <a:pt x="220" y="354"/>
                    </a:cubicBezTo>
                    <a:cubicBezTo>
                      <a:pt x="220" y="354"/>
                      <a:pt x="220" y="354"/>
                      <a:pt x="220" y="354"/>
                    </a:cubicBezTo>
                    <a:cubicBezTo>
                      <a:pt x="220" y="354"/>
                      <a:pt x="221" y="354"/>
                      <a:pt x="221" y="354"/>
                    </a:cubicBezTo>
                    <a:cubicBezTo>
                      <a:pt x="225" y="354"/>
                      <a:pt x="226" y="355"/>
                      <a:pt x="227" y="355"/>
                    </a:cubicBezTo>
                    <a:cubicBezTo>
                      <a:pt x="229" y="356"/>
                      <a:pt x="230" y="369"/>
                      <a:pt x="229" y="373"/>
                    </a:cubicBezTo>
                    <a:cubicBezTo>
                      <a:pt x="229" y="373"/>
                      <a:pt x="229" y="373"/>
                      <a:pt x="229" y="373"/>
                    </a:cubicBezTo>
                    <a:cubicBezTo>
                      <a:pt x="228" y="375"/>
                      <a:pt x="225" y="377"/>
                      <a:pt x="221" y="378"/>
                    </a:cubicBezTo>
                    <a:cubicBezTo>
                      <a:pt x="219" y="379"/>
                      <a:pt x="217" y="380"/>
                      <a:pt x="215" y="382"/>
                    </a:cubicBezTo>
                    <a:cubicBezTo>
                      <a:pt x="211" y="384"/>
                      <a:pt x="201" y="394"/>
                      <a:pt x="196" y="402"/>
                    </a:cubicBezTo>
                    <a:cubicBezTo>
                      <a:pt x="194" y="405"/>
                      <a:pt x="191" y="408"/>
                      <a:pt x="189" y="411"/>
                    </a:cubicBezTo>
                    <a:cubicBezTo>
                      <a:pt x="188" y="411"/>
                      <a:pt x="188" y="412"/>
                      <a:pt x="187" y="412"/>
                    </a:cubicBezTo>
                    <a:cubicBezTo>
                      <a:pt x="187" y="412"/>
                      <a:pt x="187" y="412"/>
                      <a:pt x="188" y="412"/>
                    </a:cubicBezTo>
                    <a:cubicBezTo>
                      <a:pt x="188" y="412"/>
                      <a:pt x="188" y="412"/>
                      <a:pt x="188" y="412"/>
                    </a:cubicBezTo>
                    <a:cubicBezTo>
                      <a:pt x="189" y="412"/>
                      <a:pt x="190" y="411"/>
                      <a:pt x="191" y="411"/>
                    </a:cubicBezTo>
                    <a:cubicBezTo>
                      <a:pt x="194" y="411"/>
                      <a:pt x="196" y="413"/>
                      <a:pt x="199" y="416"/>
                    </a:cubicBezTo>
                    <a:cubicBezTo>
                      <a:pt x="201" y="418"/>
                      <a:pt x="202" y="420"/>
                      <a:pt x="203" y="422"/>
                    </a:cubicBezTo>
                    <a:cubicBezTo>
                      <a:pt x="203" y="422"/>
                      <a:pt x="203" y="423"/>
                      <a:pt x="203" y="423"/>
                    </a:cubicBezTo>
                    <a:cubicBezTo>
                      <a:pt x="203" y="423"/>
                      <a:pt x="204" y="423"/>
                      <a:pt x="204" y="422"/>
                    </a:cubicBezTo>
                    <a:cubicBezTo>
                      <a:pt x="205" y="421"/>
                      <a:pt x="206" y="420"/>
                      <a:pt x="207" y="420"/>
                    </a:cubicBezTo>
                    <a:cubicBezTo>
                      <a:pt x="208" y="420"/>
                      <a:pt x="209" y="421"/>
                      <a:pt x="210" y="422"/>
                    </a:cubicBezTo>
                    <a:cubicBezTo>
                      <a:pt x="212" y="424"/>
                      <a:pt x="216" y="427"/>
                      <a:pt x="219" y="428"/>
                    </a:cubicBezTo>
                    <a:cubicBezTo>
                      <a:pt x="221" y="430"/>
                      <a:pt x="222" y="431"/>
                      <a:pt x="223" y="431"/>
                    </a:cubicBezTo>
                    <a:cubicBezTo>
                      <a:pt x="223" y="432"/>
                      <a:pt x="224" y="432"/>
                      <a:pt x="225" y="433"/>
                    </a:cubicBezTo>
                    <a:cubicBezTo>
                      <a:pt x="227" y="435"/>
                      <a:pt x="231" y="437"/>
                      <a:pt x="231" y="441"/>
                    </a:cubicBezTo>
                    <a:cubicBezTo>
                      <a:pt x="231" y="442"/>
                      <a:pt x="231" y="443"/>
                      <a:pt x="231" y="444"/>
                    </a:cubicBezTo>
                    <a:cubicBezTo>
                      <a:pt x="231" y="445"/>
                      <a:pt x="230" y="446"/>
                      <a:pt x="230" y="447"/>
                    </a:cubicBezTo>
                    <a:cubicBezTo>
                      <a:pt x="230" y="447"/>
                      <a:pt x="230" y="447"/>
                      <a:pt x="230" y="447"/>
                    </a:cubicBezTo>
                    <a:cubicBezTo>
                      <a:pt x="230" y="448"/>
                      <a:pt x="230" y="449"/>
                      <a:pt x="230" y="450"/>
                    </a:cubicBezTo>
                    <a:cubicBezTo>
                      <a:pt x="230" y="450"/>
                      <a:pt x="230" y="450"/>
                      <a:pt x="230" y="450"/>
                    </a:cubicBezTo>
                    <a:cubicBezTo>
                      <a:pt x="230" y="451"/>
                      <a:pt x="230" y="452"/>
                      <a:pt x="231" y="453"/>
                    </a:cubicBezTo>
                    <a:cubicBezTo>
                      <a:pt x="231" y="453"/>
                      <a:pt x="231" y="453"/>
                      <a:pt x="231" y="453"/>
                    </a:cubicBezTo>
                    <a:cubicBezTo>
                      <a:pt x="231" y="454"/>
                      <a:pt x="231" y="455"/>
                      <a:pt x="231" y="456"/>
                    </a:cubicBezTo>
                    <a:cubicBezTo>
                      <a:pt x="231" y="456"/>
                      <a:pt x="231" y="456"/>
                      <a:pt x="231" y="456"/>
                    </a:cubicBezTo>
                    <a:cubicBezTo>
                      <a:pt x="232" y="455"/>
                      <a:pt x="234" y="453"/>
                      <a:pt x="236" y="452"/>
                    </a:cubicBezTo>
                    <a:cubicBezTo>
                      <a:pt x="240" y="449"/>
                      <a:pt x="241" y="447"/>
                      <a:pt x="242" y="444"/>
                    </a:cubicBezTo>
                    <a:cubicBezTo>
                      <a:pt x="242" y="442"/>
                      <a:pt x="243" y="440"/>
                      <a:pt x="244" y="438"/>
                    </a:cubicBezTo>
                    <a:cubicBezTo>
                      <a:pt x="245" y="436"/>
                      <a:pt x="245" y="434"/>
                      <a:pt x="246" y="433"/>
                    </a:cubicBezTo>
                    <a:cubicBezTo>
                      <a:pt x="246" y="430"/>
                      <a:pt x="247" y="428"/>
                      <a:pt x="250" y="424"/>
                    </a:cubicBezTo>
                    <a:cubicBezTo>
                      <a:pt x="252" y="422"/>
                      <a:pt x="252" y="421"/>
                      <a:pt x="252" y="419"/>
                    </a:cubicBezTo>
                    <a:cubicBezTo>
                      <a:pt x="252" y="417"/>
                      <a:pt x="252" y="414"/>
                      <a:pt x="256" y="412"/>
                    </a:cubicBezTo>
                    <a:cubicBezTo>
                      <a:pt x="258" y="412"/>
                      <a:pt x="259" y="411"/>
                      <a:pt x="260" y="411"/>
                    </a:cubicBezTo>
                    <a:cubicBezTo>
                      <a:pt x="261" y="411"/>
                      <a:pt x="262" y="412"/>
                      <a:pt x="262" y="413"/>
                    </a:cubicBezTo>
                    <a:cubicBezTo>
                      <a:pt x="264" y="415"/>
                      <a:pt x="261" y="420"/>
                      <a:pt x="258" y="424"/>
                    </a:cubicBezTo>
                    <a:cubicBezTo>
                      <a:pt x="256" y="426"/>
                      <a:pt x="255" y="427"/>
                      <a:pt x="255" y="428"/>
                    </a:cubicBezTo>
                    <a:cubicBezTo>
                      <a:pt x="255" y="428"/>
                      <a:pt x="256" y="427"/>
                      <a:pt x="257" y="426"/>
                    </a:cubicBezTo>
                    <a:cubicBezTo>
                      <a:pt x="263" y="422"/>
                      <a:pt x="266" y="416"/>
                      <a:pt x="269" y="409"/>
                    </a:cubicBezTo>
                    <a:cubicBezTo>
                      <a:pt x="270" y="407"/>
                      <a:pt x="271" y="406"/>
                      <a:pt x="271" y="405"/>
                    </a:cubicBezTo>
                    <a:cubicBezTo>
                      <a:pt x="275" y="396"/>
                      <a:pt x="279" y="393"/>
                      <a:pt x="283" y="392"/>
                    </a:cubicBezTo>
                    <a:cubicBezTo>
                      <a:pt x="285" y="392"/>
                      <a:pt x="287" y="388"/>
                      <a:pt x="286" y="377"/>
                    </a:cubicBezTo>
                    <a:cubicBezTo>
                      <a:pt x="286" y="375"/>
                      <a:pt x="285" y="374"/>
                      <a:pt x="285" y="372"/>
                    </a:cubicBezTo>
                    <a:cubicBezTo>
                      <a:pt x="285" y="367"/>
                      <a:pt x="284" y="363"/>
                      <a:pt x="286" y="360"/>
                    </a:cubicBezTo>
                    <a:cubicBezTo>
                      <a:pt x="287" y="358"/>
                      <a:pt x="287" y="356"/>
                      <a:pt x="287" y="355"/>
                    </a:cubicBezTo>
                    <a:cubicBezTo>
                      <a:pt x="288" y="353"/>
                      <a:pt x="288" y="351"/>
                      <a:pt x="290" y="351"/>
                    </a:cubicBezTo>
                    <a:cubicBezTo>
                      <a:pt x="294" y="351"/>
                      <a:pt x="299" y="346"/>
                      <a:pt x="304" y="340"/>
                    </a:cubicBezTo>
                    <a:cubicBezTo>
                      <a:pt x="310" y="335"/>
                      <a:pt x="313" y="334"/>
                      <a:pt x="319" y="334"/>
                    </a:cubicBezTo>
                    <a:cubicBezTo>
                      <a:pt x="322" y="333"/>
                      <a:pt x="322" y="333"/>
                      <a:pt x="323" y="332"/>
                    </a:cubicBezTo>
                    <a:cubicBezTo>
                      <a:pt x="323" y="331"/>
                      <a:pt x="324" y="331"/>
                      <a:pt x="325" y="330"/>
                    </a:cubicBezTo>
                    <a:cubicBezTo>
                      <a:pt x="328" y="329"/>
                      <a:pt x="330" y="327"/>
                      <a:pt x="332" y="326"/>
                    </a:cubicBezTo>
                    <a:cubicBezTo>
                      <a:pt x="333" y="325"/>
                      <a:pt x="333" y="324"/>
                      <a:pt x="334" y="324"/>
                    </a:cubicBezTo>
                    <a:cubicBezTo>
                      <a:pt x="335" y="323"/>
                      <a:pt x="336" y="322"/>
                      <a:pt x="339" y="322"/>
                    </a:cubicBezTo>
                    <a:cubicBezTo>
                      <a:pt x="341" y="322"/>
                      <a:pt x="344" y="323"/>
                      <a:pt x="346" y="323"/>
                    </a:cubicBezTo>
                    <a:cubicBezTo>
                      <a:pt x="349" y="323"/>
                      <a:pt x="351" y="324"/>
                      <a:pt x="353" y="324"/>
                    </a:cubicBezTo>
                    <a:cubicBezTo>
                      <a:pt x="357" y="324"/>
                      <a:pt x="357" y="324"/>
                      <a:pt x="357" y="324"/>
                    </a:cubicBezTo>
                    <a:cubicBezTo>
                      <a:pt x="361" y="324"/>
                      <a:pt x="362" y="323"/>
                      <a:pt x="362" y="321"/>
                    </a:cubicBezTo>
                    <a:cubicBezTo>
                      <a:pt x="362" y="317"/>
                      <a:pt x="365" y="314"/>
                      <a:pt x="369" y="314"/>
                    </a:cubicBezTo>
                    <a:cubicBezTo>
                      <a:pt x="372" y="314"/>
                      <a:pt x="373" y="313"/>
                      <a:pt x="373" y="309"/>
                    </a:cubicBezTo>
                    <a:cubicBezTo>
                      <a:pt x="373" y="303"/>
                      <a:pt x="375" y="300"/>
                      <a:pt x="378" y="298"/>
                    </a:cubicBezTo>
                    <a:cubicBezTo>
                      <a:pt x="380" y="296"/>
                      <a:pt x="381" y="293"/>
                      <a:pt x="382" y="290"/>
                    </a:cubicBezTo>
                    <a:cubicBezTo>
                      <a:pt x="382" y="289"/>
                      <a:pt x="382" y="288"/>
                      <a:pt x="383" y="288"/>
                    </a:cubicBezTo>
                    <a:cubicBezTo>
                      <a:pt x="383" y="286"/>
                      <a:pt x="384" y="285"/>
                      <a:pt x="385" y="285"/>
                    </a:cubicBezTo>
                    <a:cubicBezTo>
                      <a:pt x="386" y="284"/>
                      <a:pt x="387" y="284"/>
                      <a:pt x="387" y="282"/>
                    </a:cubicBezTo>
                    <a:cubicBezTo>
                      <a:pt x="387" y="279"/>
                      <a:pt x="387" y="277"/>
                      <a:pt x="388" y="274"/>
                    </a:cubicBezTo>
                    <a:cubicBezTo>
                      <a:pt x="388" y="272"/>
                      <a:pt x="388" y="270"/>
                      <a:pt x="388" y="268"/>
                    </a:cubicBezTo>
                    <a:cubicBezTo>
                      <a:pt x="388" y="265"/>
                      <a:pt x="390" y="264"/>
                      <a:pt x="392" y="263"/>
                    </a:cubicBezTo>
                    <a:cubicBezTo>
                      <a:pt x="393" y="263"/>
                      <a:pt x="394" y="262"/>
                      <a:pt x="394" y="262"/>
                    </a:cubicBezTo>
                    <a:cubicBezTo>
                      <a:pt x="395" y="261"/>
                      <a:pt x="395" y="260"/>
                      <a:pt x="395" y="258"/>
                    </a:cubicBezTo>
                    <a:cubicBezTo>
                      <a:pt x="394" y="256"/>
                      <a:pt x="394" y="252"/>
                      <a:pt x="396" y="248"/>
                    </a:cubicBezTo>
                    <a:cubicBezTo>
                      <a:pt x="397" y="243"/>
                      <a:pt x="397" y="238"/>
                      <a:pt x="396" y="233"/>
                    </a:cubicBezTo>
                    <a:cubicBezTo>
                      <a:pt x="396" y="231"/>
                      <a:pt x="395" y="228"/>
                      <a:pt x="395" y="226"/>
                    </a:cubicBezTo>
                    <a:cubicBezTo>
                      <a:pt x="395" y="219"/>
                      <a:pt x="395" y="211"/>
                      <a:pt x="398" y="209"/>
                    </a:cubicBezTo>
                    <a:cubicBezTo>
                      <a:pt x="399" y="208"/>
                      <a:pt x="399" y="208"/>
                      <a:pt x="399" y="207"/>
                    </a:cubicBezTo>
                    <a:cubicBezTo>
                      <a:pt x="399" y="207"/>
                      <a:pt x="399" y="207"/>
                      <a:pt x="398" y="206"/>
                    </a:cubicBezTo>
                    <a:cubicBezTo>
                      <a:pt x="397" y="205"/>
                      <a:pt x="396" y="204"/>
                      <a:pt x="397" y="203"/>
                    </a:cubicBezTo>
                    <a:cubicBezTo>
                      <a:pt x="397" y="202"/>
                      <a:pt x="399" y="200"/>
                      <a:pt x="401" y="201"/>
                    </a:cubicBezTo>
                    <a:cubicBezTo>
                      <a:pt x="401" y="201"/>
                      <a:pt x="402" y="202"/>
                      <a:pt x="403" y="202"/>
                    </a:cubicBezTo>
                    <a:cubicBezTo>
                      <a:pt x="404" y="203"/>
                      <a:pt x="405" y="204"/>
                      <a:pt x="407" y="203"/>
                    </a:cubicBezTo>
                    <a:cubicBezTo>
                      <a:pt x="409" y="202"/>
                      <a:pt x="412" y="195"/>
                      <a:pt x="414" y="189"/>
                    </a:cubicBezTo>
                    <a:cubicBezTo>
                      <a:pt x="415" y="186"/>
                      <a:pt x="415" y="186"/>
                      <a:pt x="415" y="186"/>
                    </a:cubicBezTo>
                    <a:cubicBezTo>
                      <a:pt x="418" y="180"/>
                      <a:pt x="421" y="179"/>
                      <a:pt x="424" y="178"/>
                    </a:cubicBezTo>
                    <a:cubicBezTo>
                      <a:pt x="425" y="178"/>
                      <a:pt x="426" y="178"/>
                      <a:pt x="427" y="177"/>
                    </a:cubicBezTo>
                    <a:cubicBezTo>
                      <a:pt x="430" y="176"/>
                      <a:pt x="437" y="167"/>
                      <a:pt x="442" y="156"/>
                    </a:cubicBezTo>
                    <a:cubicBezTo>
                      <a:pt x="446" y="146"/>
                      <a:pt x="443" y="136"/>
                      <a:pt x="4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2" name="Freeform 168">
                <a:extLst>
                  <a:ext uri="{FF2B5EF4-FFF2-40B4-BE49-F238E27FC236}">
                    <a16:creationId xmlns:a16="http://schemas.microsoft.com/office/drawing/2014/main" id="{BC64C37B-9C1E-42C7-AC83-787407729494}"/>
                  </a:ext>
                </a:extLst>
              </p:cNvPr>
              <p:cNvSpPr>
                <a:spLocks/>
              </p:cNvSpPr>
              <p:nvPr/>
            </p:nvSpPr>
            <p:spPr bwMode="auto">
              <a:xfrm>
                <a:off x="4050887" y="5034064"/>
                <a:ext cx="340685" cy="373630"/>
              </a:xfrm>
              <a:custGeom>
                <a:avLst/>
                <a:gdLst>
                  <a:gd name="T0" fmla="*/ 5 w 136"/>
                  <a:gd name="T1" fmla="*/ 17 h 151"/>
                  <a:gd name="T2" fmla="*/ 11 w 136"/>
                  <a:gd name="T3" fmla="*/ 28 h 151"/>
                  <a:gd name="T4" fmla="*/ 8 w 136"/>
                  <a:gd name="T5" fmla="*/ 48 h 151"/>
                  <a:gd name="T6" fmla="*/ 6 w 136"/>
                  <a:gd name="T7" fmla="*/ 58 h 151"/>
                  <a:gd name="T8" fmla="*/ 5 w 136"/>
                  <a:gd name="T9" fmla="*/ 71 h 151"/>
                  <a:gd name="T10" fmla="*/ 1 w 136"/>
                  <a:gd name="T11" fmla="*/ 84 h 151"/>
                  <a:gd name="T12" fmla="*/ 1 w 136"/>
                  <a:gd name="T13" fmla="*/ 85 h 151"/>
                  <a:gd name="T14" fmla="*/ 1 w 136"/>
                  <a:gd name="T15" fmla="*/ 87 h 151"/>
                  <a:gd name="T16" fmla="*/ 5 w 136"/>
                  <a:gd name="T17" fmla="*/ 92 h 151"/>
                  <a:gd name="T18" fmla="*/ 11 w 136"/>
                  <a:gd name="T19" fmla="*/ 108 h 151"/>
                  <a:gd name="T20" fmla="*/ 12 w 136"/>
                  <a:gd name="T21" fmla="*/ 112 h 151"/>
                  <a:gd name="T22" fmla="*/ 9 w 136"/>
                  <a:gd name="T23" fmla="*/ 122 h 151"/>
                  <a:gd name="T24" fmla="*/ 18 w 136"/>
                  <a:gd name="T25" fmla="*/ 138 h 151"/>
                  <a:gd name="T26" fmla="*/ 21 w 136"/>
                  <a:gd name="T27" fmla="*/ 151 h 151"/>
                  <a:gd name="T28" fmla="*/ 23 w 136"/>
                  <a:gd name="T29" fmla="*/ 150 h 151"/>
                  <a:gd name="T30" fmla="*/ 35 w 136"/>
                  <a:gd name="T31" fmla="*/ 142 h 151"/>
                  <a:gd name="T32" fmla="*/ 45 w 136"/>
                  <a:gd name="T33" fmla="*/ 141 h 151"/>
                  <a:gd name="T34" fmla="*/ 60 w 136"/>
                  <a:gd name="T35" fmla="*/ 148 h 151"/>
                  <a:gd name="T36" fmla="*/ 68 w 136"/>
                  <a:gd name="T37" fmla="*/ 139 h 151"/>
                  <a:gd name="T38" fmla="*/ 77 w 136"/>
                  <a:gd name="T39" fmla="*/ 140 h 151"/>
                  <a:gd name="T40" fmla="*/ 80 w 136"/>
                  <a:gd name="T41" fmla="*/ 140 h 151"/>
                  <a:gd name="T42" fmla="*/ 91 w 136"/>
                  <a:gd name="T43" fmla="*/ 112 h 151"/>
                  <a:gd name="T44" fmla="*/ 115 w 136"/>
                  <a:gd name="T45" fmla="*/ 108 h 151"/>
                  <a:gd name="T46" fmla="*/ 129 w 136"/>
                  <a:gd name="T47" fmla="*/ 113 h 151"/>
                  <a:gd name="T48" fmla="*/ 133 w 136"/>
                  <a:gd name="T49" fmla="*/ 110 h 151"/>
                  <a:gd name="T50" fmla="*/ 134 w 136"/>
                  <a:gd name="T51" fmla="*/ 108 h 151"/>
                  <a:gd name="T52" fmla="*/ 135 w 136"/>
                  <a:gd name="T53" fmla="*/ 91 h 151"/>
                  <a:gd name="T54" fmla="*/ 123 w 136"/>
                  <a:gd name="T55" fmla="*/ 75 h 151"/>
                  <a:gd name="T56" fmla="*/ 115 w 136"/>
                  <a:gd name="T57" fmla="*/ 75 h 151"/>
                  <a:gd name="T58" fmla="*/ 104 w 136"/>
                  <a:gd name="T59" fmla="*/ 61 h 151"/>
                  <a:gd name="T60" fmla="*/ 105 w 136"/>
                  <a:gd name="T61" fmla="*/ 56 h 151"/>
                  <a:gd name="T62" fmla="*/ 100 w 136"/>
                  <a:gd name="T63" fmla="*/ 44 h 151"/>
                  <a:gd name="T64" fmla="*/ 93 w 136"/>
                  <a:gd name="T65" fmla="*/ 43 h 151"/>
                  <a:gd name="T66" fmla="*/ 89 w 136"/>
                  <a:gd name="T67" fmla="*/ 43 h 151"/>
                  <a:gd name="T68" fmla="*/ 88 w 136"/>
                  <a:gd name="T69" fmla="*/ 42 h 151"/>
                  <a:gd name="T70" fmla="*/ 87 w 136"/>
                  <a:gd name="T71" fmla="*/ 41 h 151"/>
                  <a:gd name="T72" fmla="*/ 79 w 136"/>
                  <a:gd name="T73" fmla="*/ 37 h 151"/>
                  <a:gd name="T74" fmla="*/ 73 w 136"/>
                  <a:gd name="T75" fmla="*/ 33 h 151"/>
                  <a:gd name="T76" fmla="*/ 52 w 136"/>
                  <a:gd name="T77" fmla="*/ 23 h 151"/>
                  <a:gd name="T78" fmla="*/ 47 w 136"/>
                  <a:gd name="T79" fmla="*/ 0 h 151"/>
                  <a:gd name="T80" fmla="*/ 28 w 136"/>
                  <a:gd name="T81" fmla="*/ 5 h 151"/>
                  <a:gd name="T82" fmla="*/ 16 w 136"/>
                  <a:gd name="T83" fmla="*/ 11 h 151"/>
                  <a:gd name="T84" fmla="*/ 3 w 136"/>
                  <a:gd name="T85"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1">
                    <a:moveTo>
                      <a:pt x="3" y="13"/>
                    </a:moveTo>
                    <a:cubicBezTo>
                      <a:pt x="3" y="13"/>
                      <a:pt x="4" y="13"/>
                      <a:pt x="4" y="13"/>
                    </a:cubicBezTo>
                    <a:cubicBezTo>
                      <a:pt x="4" y="15"/>
                      <a:pt x="5" y="16"/>
                      <a:pt x="5" y="17"/>
                    </a:cubicBezTo>
                    <a:cubicBezTo>
                      <a:pt x="5" y="17"/>
                      <a:pt x="5" y="17"/>
                      <a:pt x="6" y="18"/>
                    </a:cubicBezTo>
                    <a:cubicBezTo>
                      <a:pt x="6" y="19"/>
                      <a:pt x="7" y="20"/>
                      <a:pt x="7" y="21"/>
                    </a:cubicBezTo>
                    <a:cubicBezTo>
                      <a:pt x="9" y="24"/>
                      <a:pt x="10" y="26"/>
                      <a:pt x="11" y="28"/>
                    </a:cubicBezTo>
                    <a:cubicBezTo>
                      <a:pt x="12" y="31"/>
                      <a:pt x="10" y="33"/>
                      <a:pt x="8" y="34"/>
                    </a:cubicBezTo>
                    <a:cubicBezTo>
                      <a:pt x="8" y="34"/>
                      <a:pt x="8" y="34"/>
                      <a:pt x="7" y="35"/>
                    </a:cubicBezTo>
                    <a:cubicBezTo>
                      <a:pt x="7" y="35"/>
                      <a:pt x="7" y="40"/>
                      <a:pt x="8" y="48"/>
                    </a:cubicBezTo>
                    <a:cubicBezTo>
                      <a:pt x="8" y="49"/>
                      <a:pt x="9" y="49"/>
                      <a:pt x="9" y="50"/>
                    </a:cubicBezTo>
                    <a:cubicBezTo>
                      <a:pt x="9" y="51"/>
                      <a:pt x="8" y="53"/>
                      <a:pt x="7" y="55"/>
                    </a:cubicBezTo>
                    <a:cubicBezTo>
                      <a:pt x="6" y="56"/>
                      <a:pt x="5" y="58"/>
                      <a:pt x="6" y="58"/>
                    </a:cubicBezTo>
                    <a:cubicBezTo>
                      <a:pt x="7" y="60"/>
                      <a:pt x="6" y="62"/>
                      <a:pt x="5" y="65"/>
                    </a:cubicBezTo>
                    <a:cubicBezTo>
                      <a:pt x="4" y="66"/>
                      <a:pt x="3" y="68"/>
                      <a:pt x="3" y="69"/>
                    </a:cubicBezTo>
                    <a:cubicBezTo>
                      <a:pt x="3" y="70"/>
                      <a:pt x="4" y="70"/>
                      <a:pt x="5" y="71"/>
                    </a:cubicBezTo>
                    <a:cubicBezTo>
                      <a:pt x="6" y="72"/>
                      <a:pt x="8" y="73"/>
                      <a:pt x="8" y="74"/>
                    </a:cubicBezTo>
                    <a:cubicBezTo>
                      <a:pt x="8" y="77"/>
                      <a:pt x="4" y="83"/>
                      <a:pt x="1" y="84"/>
                    </a:cubicBezTo>
                    <a:cubicBezTo>
                      <a:pt x="1" y="84"/>
                      <a:pt x="1" y="84"/>
                      <a:pt x="1" y="84"/>
                    </a:cubicBezTo>
                    <a:cubicBezTo>
                      <a:pt x="1" y="84"/>
                      <a:pt x="1" y="84"/>
                      <a:pt x="1" y="85"/>
                    </a:cubicBezTo>
                    <a:cubicBezTo>
                      <a:pt x="1" y="85"/>
                      <a:pt x="1" y="85"/>
                      <a:pt x="1" y="85"/>
                    </a:cubicBezTo>
                    <a:cubicBezTo>
                      <a:pt x="1" y="85"/>
                      <a:pt x="1" y="85"/>
                      <a:pt x="1" y="85"/>
                    </a:cubicBezTo>
                    <a:cubicBezTo>
                      <a:pt x="1" y="85"/>
                      <a:pt x="0" y="86"/>
                      <a:pt x="0" y="86"/>
                    </a:cubicBezTo>
                    <a:cubicBezTo>
                      <a:pt x="0" y="86"/>
                      <a:pt x="1" y="86"/>
                      <a:pt x="1" y="86"/>
                    </a:cubicBezTo>
                    <a:cubicBezTo>
                      <a:pt x="1" y="87"/>
                      <a:pt x="1" y="87"/>
                      <a:pt x="1" y="87"/>
                    </a:cubicBezTo>
                    <a:cubicBezTo>
                      <a:pt x="1" y="87"/>
                      <a:pt x="1" y="88"/>
                      <a:pt x="1" y="88"/>
                    </a:cubicBezTo>
                    <a:cubicBezTo>
                      <a:pt x="2" y="89"/>
                      <a:pt x="2" y="90"/>
                      <a:pt x="3" y="91"/>
                    </a:cubicBezTo>
                    <a:cubicBezTo>
                      <a:pt x="4" y="92"/>
                      <a:pt x="4" y="92"/>
                      <a:pt x="5" y="92"/>
                    </a:cubicBezTo>
                    <a:cubicBezTo>
                      <a:pt x="7" y="94"/>
                      <a:pt x="7" y="97"/>
                      <a:pt x="7" y="99"/>
                    </a:cubicBezTo>
                    <a:cubicBezTo>
                      <a:pt x="7" y="101"/>
                      <a:pt x="6" y="103"/>
                      <a:pt x="8" y="105"/>
                    </a:cubicBezTo>
                    <a:cubicBezTo>
                      <a:pt x="9" y="106"/>
                      <a:pt x="10" y="107"/>
                      <a:pt x="11" y="108"/>
                    </a:cubicBezTo>
                    <a:cubicBezTo>
                      <a:pt x="12" y="108"/>
                      <a:pt x="13" y="109"/>
                      <a:pt x="13" y="110"/>
                    </a:cubicBezTo>
                    <a:cubicBezTo>
                      <a:pt x="13" y="110"/>
                      <a:pt x="13" y="110"/>
                      <a:pt x="13" y="110"/>
                    </a:cubicBezTo>
                    <a:cubicBezTo>
                      <a:pt x="13" y="111"/>
                      <a:pt x="13" y="112"/>
                      <a:pt x="12" y="112"/>
                    </a:cubicBezTo>
                    <a:cubicBezTo>
                      <a:pt x="12" y="113"/>
                      <a:pt x="11" y="114"/>
                      <a:pt x="12" y="115"/>
                    </a:cubicBezTo>
                    <a:cubicBezTo>
                      <a:pt x="12" y="117"/>
                      <a:pt x="12" y="119"/>
                      <a:pt x="10" y="120"/>
                    </a:cubicBezTo>
                    <a:cubicBezTo>
                      <a:pt x="10" y="120"/>
                      <a:pt x="9" y="121"/>
                      <a:pt x="9" y="122"/>
                    </a:cubicBezTo>
                    <a:cubicBezTo>
                      <a:pt x="10" y="124"/>
                      <a:pt x="12" y="127"/>
                      <a:pt x="14" y="128"/>
                    </a:cubicBezTo>
                    <a:cubicBezTo>
                      <a:pt x="16" y="129"/>
                      <a:pt x="16" y="131"/>
                      <a:pt x="16" y="133"/>
                    </a:cubicBezTo>
                    <a:cubicBezTo>
                      <a:pt x="16" y="135"/>
                      <a:pt x="17" y="137"/>
                      <a:pt x="18" y="138"/>
                    </a:cubicBezTo>
                    <a:cubicBezTo>
                      <a:pt x="20" y="141"/>
                      <a:pt x="20" y="144"/>
                      <a:pt x="20" y="148"/>
                    </a:cubicBezTo>
                    <a:cubicBezTo>
                      <a:pt x="20" y="149"/>
                      <a:pt x="21" y="150"/>
                      <a:pt x="21" y="151"/>
                    </a:cubicBezTo>
                    <a:cubicBezTo>
                      <a:pt x="21" y="151"/>
                      <a:pt x="21" y="151"/>
                      <a:pt x="21" y="151"/>
                    </a:cubicBezTo>
                    <a:cubicBezTo>
                      <a:pt x="21" y="151"/>
                      <a:pt x="21" y="151"/>
                      <a:pt x="22" y="151"/>
                    </a:cubicBezTo>
                    <a:cubicBezTo>
                      <a:pt x="22" y="151"/>
                      <a:pt x="22" y="151"/>
                      <a:pt x="23" y="151"/>
                    </a:cubicBezTo>
                    <a:cubicBezTo>
                      <a:pt x="23" y="150"/>
                      <a:pt x="23" y="150"/>
                      <a:pt x="23" y="150"/>
                    </a:cubicBezTo>
                    <a:cubicBezTo>
                      <a:pt x="24" y="150"/>
                      <a:pt x="25" y="149"/>
                      <a:pt x="26" y="148"/>
                    </a:cubicBezTo>
                    <a:cubicBezTo>
                      <a:pt x="26" y="148"/>
                      <a:pt x="26" y="148"/>
                      <a:pt x="26" y="148"/>
                    </a:cubicBezTo>
                    <a:cubicBezTo>
                      <a:pt x="29" y="147"/>
                      <a:pt x="32" y="144"/>
                      <a:pt x="35" y="142"/>
                    </a:cubicBezTo>
                    <a:cubicBezTo>
                      <a:pt x="37" y="140"/>
                      <a:pt x="38" y="139"/>
                      <a:pt x="39" y="139"/>
                    </a:cubicBezTo>
                    <a:cubicBezTo>
                      <a:pt x="40" y="139"/>
                      <a:pt x="41" y="139"/>
                      <a:pt x="42" y="140"/>
                    </a:cubicBezTo>
                    <a:cubicBezTo>
                      <a:pt x="43" y="140"/>
                      <a:pt x="44" y="141"/>
                      <a:pt x="45" y="141"/>
                    </a:cubicBezTo>
                    <a:cubicBezTo>
                      <a:pt x="46" y="141"/>
                      <a:pt x="47" y="141"/>
                      <a:pt x="47" y="141"/>
                    </a:cubicBezTo>
                    <a:cubicBezTo>
                      <a:pt x="52" y="142"/>
                      <a:pt x="57" y="143"/>
                      <a:pt x="59" y="147"/>
                    </a:cubicBezTo>
                    <a:cubicBezTo>
                      <a:pt x="59" y="148"/>
                      <a:pt x="60" y="148"/>
                      <a:pt x="60" y="148"/>
                    </a:cubicBezTo>
                    <a:cubicBezTo>
                      <a:pt x="60" y="148"/>
                      <a:pt x="62" y="145"/>
                      <a:pt x="62" y="143"/>
                    </a:cubicBezTo>
                    <a:cubicBezTo>
                      <a:pt x="63" y="142"/>
                      <a:pt x="64" y="141"/>
                      <a:pt x="64" y="140"/>
                    </a:cubicBezTo>
                    <a:cubicBezTo>
                      <a:pt x="65" y="139"/>
                      <a:pt x="66" y="139"/>
                      <a:pt x="68" y="139"/>
                    </a:cubicBezTo>
                    <a:cubicBezTo>
                      <a:pt x="70" y="139"/>
                      <a:pt x="72" y="139"/>
                      <a:pt x="75" y="140"/>
                    </a:cubicBezTo>
                    <a:cubicBezTo>
                      <a:pt x="76" y="140"/>
                      <a:pt x="76" y="140"/>
                      <a:pt x="76" y="140"/>
                    </a:cubicBezTo>
                    <a:cubicBezTo>
                      <a:pt x="77" y="140"/>
                      <a:pt x="77" y="140"/>
                      <a:pt x="77" y="140"/>
                    </a:cubicBezTo>
                    <a:cubicBezTo>
                      <a:pt x="78" y="140"/>
                      <a:pt x="78" y="140"/>
                      <a:pt x="78" y="140"/>
                    </a:cubicBezTo>
                    <a:cubicBezTo>
                      <a:pt x="79" y="140"/>
                      <a:pt x="79" y="140"/>
                      <a:pt x="79" y="140"/>
                    </a:cubicBezTo>
                    <a:cubicBezTo>
                      <a:pt x="79" y="140"/>
                      <a:pt x="80" y="140"/>
                      <a:pt x="80" y="140"/>
                    </a:cubicBezTo>
                    <a:cubicBezTo>
                      <a:pt x="81" y="139"/>
                      <a:pt x="82" y="129"/>
                      <a:pt x="82" y="125"/>
                    </a:cubicBezTo>
                    <a:cubicBezTo>
                      <a:pt x="82" y="124"/>
                      <a:pt x="82" y="124"/>
                      <a:pt x="82" y="124"/>
                    </a:cubicBezTo>
                    <a:cubicBezTo>
                      <a:pt x="82" y="121"/>
                      <a:pt x="87" y="115"/>
                      <a:pt x="91" y="112"/>
                    </a:cubicBezTo>
                    <a:cubicBezTo>
                      <a:pt x="94" y="110"/>
                      <a:pt x="97" y="110"/>
                      <a:pt x="100" y="110"/>
                    </a:cubicBezTo>
                    <a:cubicBezTo>
                      <a:pt x="102" y="110"/>
                      <a:pt x="104" y="110"/>
                      <a:pt x="105" y="110"/>
                    </a:cubicBezTo>
                    <a:cubicBezTo>
                      <a:pt x="108" y="108"/>
                      <a:pt x="111" y="108"/>
                      <a:pt x="115" y="108"/>
                    </a:cubicBezTo>
                    <a:cubicBezTo>
                      <a:pt x="119" y="108"/>
                      <a:pt x="119" y="108"/>
                      <a:pt x="119" y="108"/>
                    </a:cubicBezTo>
                    <a:cubicBezTo>
                      <a:pt x="122" y="108"/>
                      <a:pt x="124" y="110"/>
                      <a:pt x="126" y="111"/>
                    </a:cubicBezTo>
                    <a:cubicBezTo>
                      <a:pt x="127" y="112"/>
                      <a:pt x="128" y="113"/>
                      <a:pt x="129" y="113"/>
                    </a:cubicBezTo>
                    <a:cubicBezTo>
                      <a:pt x="130" y="113"/>
                      <a:pt x="130" y="113"/>
                      <a:pt x="131" y="112"/>
                    </a:cubicBezTo>
                    <a:cubicBezTo>
                      <a:pt x="131" y="112"/>
                      <a:pt x="131" y="112"/>
                      <a:pt x="131" y="112"/>
                    </a:cubicBezTo>
                    <a:cubicBezTo>
                      <a:pt x="131" y="112"/>
                      <a:pt x="132" y="111"/>
                      <a:pt x="133" y="110"/>
                    </a:cubicBezTo>
                    <a:cubicBezTo>
                      <a:pt x="133" y="110"/>
                      <a:pt x="133" y="109"/>
                      <a:pt x="133" y="109"/>
                    </a:cubicBezTo>
                    <a:cubicBezTo>
                      <a:pt x="133" y="109"/>
                      <a:pt x="133" y="108"/>
                      <a:pt x="133" y="108"/>
                    </a:cubicBezTo>
                    <a:cubicBezTo>
                      <a:pt x="133" y="108"/>
                      <a:pt x="134" y="108"/>
                      <a:pt x="134" y="108"/>
                    </a:cubicBezTo>
                    <a:cubicBezTo>
                      <a:pt x="134" y="107"/>
                      <a:pt x="134" y="106"/>
                      <a:pt x="134" y="106"/>
                    </a:cubicBezTo>
                    <a:cubicBezTo>
                      <a:pt x="133" y="104"/>
                      <a:pt x="134" y="102"/>
                      <a:pt x="134" y="99"/>
                    </a:cubicBezTo>
                    <a:cubicBezTo>
                      <a:pt x="135" y="97"/>
                      <a:pt x="136" y="94"/>
                      <a:pt x="135" y="91"/>
                    </a:cubicBezTo>
                    <a:cubicBezTo>
                      <a:pt x="134" y="89"/>
                      <a:pt x="133" y="88"/>
                      <a:pt x="132" y="87"/>
                    </a:cubicBezTo>
                    <a:cubicBezTo>
                      <a:pt x="130" y="85"/>
                      <a:pt x="128" y="83"/>
                      <a:pt x="128" y="80"/>
                    </a:cubicBezTo>
                    <a:cubicBezTo>
                      <a:pt x="128" y="76"/>
                      <a:pt x="127" y="75"/>
                      <a:pt x="123" y="75"/>
                    </a:cubicBezTo>
                    <a:cubicBezTo>
                      <a:pt x="122" y="75"/>
                      <a:pt x="121" y="75"/>
                      <a:pt x="120" y="75"/>
                    </a:cubicBezTo>
                    <a:cubicBezTo>
                      <a:pt x="119" y="75"/>
                      <a:pt x="119" y="75"/>
                      <a:pt x="118" y="75"/>
                    </a:cubicBezTo>
                    <a:cubicBezTo>
                      <a:pt x="117" y="75"/>
                      <a:pt x="116" y="75"/>
                      <a:pt x="115" y="75"/>
                    </a:cubicBezTo>
                    <a:cubicBezTo>
                      <a:pt x="108" y="74"/>
                      <a:pt x="107" y="71"/>
                      <a:pt x="107" y="69"/>
                    </a:cubicBezTo>
                    <a:cubicBezTo>
                      <a:pt x="106" y="67"/>
                      <a:pt x="106" y="66"/>
                      <a:pt x="105" y="64"/>
                    </a:cubicBezTo>
                    <a:cubicBezTo>
                      <a:pt x="105" y="63"/>
                      <a:pt x="104" y="62"/>
                      <a:pt x="104" y="61"/>
                    </a:cubicBezTo>
                    <a:cubicBezTo>
                      <a:pt x="104" y="60"/>
                      <a:pt x="104" y="59"/>
                      <a:pt x="106" y="58"/>
                    </a:cubicBezTo>
                    <a:cubicBezTo>
                      <a:pt x="106" y="58"/>
                      <a:pt x="106" y="58"/>
                      <a:pt x="106" y="58"/>
                    </a:cubicBezTo>
                    <a:cubicBezTo>
                      <a:pt x="106" y="58"/>
                      <a:pt x="106" y="57"/>
                      <a:pt x="105" y="56"/>
                    </a:cubicBezTo>
                    <a:cubicBezTo>
                      <a:pt x="104" y="54"/>
                      <a:pt x="103" y="53"/>
                      <a:pt x="104" y="50"/>
                    </a:cubicBezTo>
                    <a:cubicBezTo>
                      <a:pt x="104" y="47"/>
                      <a:pt x="102" y="46"/>
                      <a:pt x="100" y="44"/>
                    </a:cubicBezTo>
                    <a:cubicBezTo>
                      <a:pt x="100" y="44"/>
                      <a:pt x="100" y="44"/>
                      <a:pt x="100" y="44"/>
                    </a:cubicBezTo>
                    <a:cubicBezTo>
                      <a:pt x="99" y="43"/>
                      <a:pt x="97" y="43"/>
                      <a:pt x="96" y="43"/>
                    </a:cubicBezTo>
                    <a:cubicBezTo>
                      <a:pt x="96" y="43"/>
                      <a:pt x="95" y="43"/>
                      <a:pt x="94" y="43"/>
                    </a:cubicBezTo>
                    <a:cubicBezTo>
                      <a:pt x="94" y="43"/>
                      <a:pt x="93" y="43"/>
                      <a:pt x="93" y="43"/>
                    </a:cubicBezTo>
                    <a:cubicBezTo>
                      <a:pt x="92" y="43"/>
                      <a:pt x="91" y="43"/>
                      <a:pt x="90" y="43"/>
                    </a:cubicBezTo>
                    <a:cubicBezTo>
                      <a:pt x="90" y="43"/>
                      <a:pt x="90" y="43"/>
                      <a:pt x="90" y="43"/>
                    </a:cubicBezTo>
                    <a:cubicBezTo>
                      <a:pt x="90" y="43"/>
                      <a:pt x="89" y="43"/>
                      <a:pt x="89" y="43"/>
                    </a:cubicBezTo>
                    <a:cubicBezTo>
                      <a:pt x="89" y="43"/>
                      <a:pt x="89" y="43"/>
                      <a:pt x="89" y="43"/>
                    </a:cubicBezTo>
                    <a:cubicBezTo>
                      <a:pt x="89" y="43"/>
                      <a:pt x="89" y="43"/>
                      <a:pt x="89" y="43"/>
                    </a:cubicBezTo>
                    <a:cubicBezTo>
                      <a:pt x="89" y="43"/>
                      <a:pt x="88" y="42"/>
                      <a:pt x="88" y="42"/>
                    </a:cubicBezTo>
                    <a:cubicBezTo>
                      <a:pt x="88" y="42"/>
                      <a:pt x="88" y="42"/>
                      <a:pt x="88" y="42"/>
                    </a:cubicBezTo>
                    <a:cubicBezTo>
                      <a:pt x="88" y="42"/>
                      <a:pt x="87" y="42"/>
                      <a:pt x="87" y="42"/>
                    </a:cubicBezTo>
                    <a:cubicBezTo>
                      <a:pt x="87" y="42"/>
                      <a:pt x="87" y="41"/>
                      <a:pt x="87" y="41"/>
                    </a:cubicBezTo>
                    <a:cubicBezTo>
                      <a:pt x="87" y="41"/>
                      <a:pt x="87" y="41"/>
                      <a:pt x="87" y="41"/>
                    </a:cubicBezTo>
                    <a:cubicBezTo>
                      <a:pt x="87" y="41"/>
                      <a:pt x="87" y="40"/>
                      <a:pt x="87" y="40"/>
                    </a:cubicBezTo>
                    <a:cubicBezTo>
                      <a:pt x="87" y="38"/>
                      <a:pt x="82" y="37"/>
                      <a:pt x="79" y="37"/>
                    </a:cubicBezTo>
                    <a:cubicBezTo>
                      <a:pt x="76" y="37"/>
                      <a:pt x="76" y="35"/>
                      <a:pt x="75" y="34"/>
                    </a:cubicBezTo>
                    <a:cubicBezTo>
                      <a:pt x="75" y="33"/>
                      <a:pt x="75" y="33"/>
                      <a:pt x="74" y="33"/>
                    </a:cubicBezTo>
                    <a:cubicBezTo>
                      <a:pt x="73" y="33"/>
                      <a:pt x="73" y="33"/>
                      <a:pt x="73" y="33"/>
                    </a:cubicBezTo>
                    <a:cubicBezTo>
                      <a:pt x="72" y="33"/>
                      <a:pt x="71" y="32"/>
                      <a:pt x="70" y="32"/>
                    </a:cubicBezTo>
                    <a:cubicBezTo>
                      <a:pt x="69" y="31"/>
                      <a:pt x="68" y="31"/>
                      <a:pt x="66" y="31"/>
                    </a:cubicBezTo>
                    <a:cubicBezTo>
                      <a:pt x="60" y="32"/>
                      <a:pt x="57" y="29"/>
                      <a:pt x="52" y="23"/>
                    </a:cubicBezTo>
                    <a:cubicBezTo>
                      <a:pt x="46" y="16"/>
                      <a:pt x="47" y="4"/>
                      <a:pt x="48" y="0"/>
                    </a:cubicBezTo>
                    <a:cubicBezTo>
                      <a:pt x="48" y="0"/>
                      <a:pt x="48" y="0"/>
                      <a:pt x="48" y="0"/>
                    </a:cubicBezTo>
                    <a:cubicBezTo>
                      <a:pt x="48" y="0"/>
                      <a:pt x="48" y="0"/>
                      <a:pt x="47" y="0"/>
                    </a:cubicBezTo>
                    <a:cubicBezTo>
                      <a:pt x="46" y="0"/>
                      <a:pt x="45" y="0"/>
                      <a:pt x="43" y="0"/>
                    </a:cubicBezTo>
                    <a:cubicBezTo>
                      <a:pt x="41" y="0"/>
                      <a:pt x="40" y="1"/>
                      <a:pt x="38" y="1"/>
                    </a:cubicBezTo>
                    <a:cubicBezTo>
                      <a:pt x="35" y="1"/>
                      <a:pt x="32" y="3"/>
                      <a:pt x="28" y="5"/>
                    </a:cubicBezTo>
                    <a:cubicBezTo>
                      <a:pt x="27" y="5"/>
                      <a:pt x="26" y="6"/>
                      <a:pt x="25" y="6"/>
                    </a:cubicBezTo>
                    <a:cubicBezTo>
                      <a:pt x="23" y="8"/>
                      <a:pt x="22" y="8"/>
                      <a:pt x="20" y="9"/>
                    </a:cubicBezTo>
                    <a:cubicBezTo>
                      <a:pt x="18" y="10"/>
                      <a:pt x="17" y="10"/>
                      <a:pt x="16" y="11"/>
                    </a:cubicBezTo>
                    <a:cubicBezTo>
                      <a:pt x="13" y="14"/>
                      <a:pt x="9" y="15"/>
                      <a:pt x="5" y="14"/>
                    </a:cubicBezTo>
                    <a:cubicBezTo>
                      <a:pt x="5" y="14"/>
                      <a:pt x="4" y="13"/>
                      <a:pt x="3" y="13"/>
                    </a:cubicBezTo>
                    <a:cubicBezTo>
                      <a:pt x="3" y="13"/>
                      <a:pt x="3" y="13"/>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3" name="Freeform 170">
                <a:extLst>
                  <a:ext uri="{FF2B5EF4-FFF2-40B4-BE49-F238E27FC236}">
                    <a16:creationId xmlns:a16="http://schemas.microsoft.com/office/drawing/2014/main" id="{6E5676FA-0CAE-415D-9DF8-6E2EA6B65158}"/>
                  </a:ext>
                </a:extLst>
              </p:cNvPr>
              <p:cNvSpPr>
                <a:spLocks/>
              </p:cNvSpPr>
              <p:nvPr/>
            </p:nvSpPr>
            <p:spPr bwMode="auto">
              <a:xfrm>
                <a:off x="4246313" y="5305862"/>
                <a:ext cx="238105" cy="242598"/>
              </a:xfrm>
              <a:custGeom>
                <a:avLst/>
                <a:gdLst>
                  <a:gd name="T0" fmla="*/ 54 w 95"/>
                  <a:gd name="T1" fmla="*/ 7 h 98"/>
                  <a:gd name="T2" fmla="*/ 54 w 95"/>
                  <a:gd name="T3" fmla="*/ 6 h 98"/>
                  <a:gd name="T4" fmla="*/ 53 w 95"/>
                  <a:gd name="T5" fmla="*/ 5 h 98"/>
                  <a:gd name="T6" fmla="*/ 53 w 95"/>
                  <a:gd name="T7" fmla="*/ 4 h 98"/>
                  <a:gd name="T8" fmla="*/ 53 w 95"/>
                  <a:gd name="T9" fmla="*/ 4 h 98"/>
                  <a:gd name="T10" fmla="*/ 50 w 95"/>
                  <a:gd name="T11" fmla="*/ 5 h 98"/>
                  <a:gd name="T12" fmla="*/ 48 w 95"/>
                  <a:gd name="T13" fmla="*/ 4 h 98"/>
                  <a:gd name="T14" fmla="*/ 47 w 95"/>
                  <a:gd name="T15" fmla="*/ 3 h 98"/>
                  <a:gd name="T16" fmla="*/ 37 w 95"/>
                  <a:gd name="T17" fmla="*/ 0 h 98"/>
                  <a:gd name="T18" fmla="*/ 22 w 95"/>
                  <a:gd name="T19" fmla="*/ 2 h 98"/>
                  <a:gd name="T20" fmla="*/ 6 w 95"/>
                  <a:gd name="T21" fmla="*/ 13 h 98"/>
                  <a:gd name="T22" fmla="*/ 0 w 95"/>
                  <a:gd name="T23" fmla="*/ 32 h 98"/>
                  <a:gd name="T24" fmla="*/ 0 w 95"/>
                  <a:gd name="T25" fmla="*/ 32 h 98"/>
                  <a:gd name="T26" fmla="*/ 2 w 95"/>
                  <a:gd name="T27" fmla="*/ 35 h 98"/>
                  <a:gd name="T28" fmla="*/ 4 w 95"/>
                  <a:gd name="T29" fmla="*/ 37 h 98"/>
                  <a:gd name="T30" fmla="*/ 6 w 95"/>
                  <a:gd name="T31" fmla="*/ 39 h 98"/>
                  <a:gd name="T32" fmla="*/ 8 w 95"/>
                  <a:gd name="T33" fmla="*/ 41 h 98"/>
                  <a:gd name="T34" fmla="*/ 10 w 95"/>
                  <a:gd name="T35" fmla="*/ 43 h 98"/>
                  <a:gd name="T36" fmla="*/ 12 w 95"/>
                  <a:gd name="T37" fmla="*/ 45 h 98"/>
                  <a:gd name="T38" fmla="*/ 19 w 95"/>
                  <a:gd name="T39" fmla="*/ 50 h 98"/>
                  <a:gd name="T40" fmla="*/ 40 w 95"/>
                  <a:gd name="T41" fmla="*/ 60 h 98"/>
                  <a:gd name="T42" fmla="*/ 61 w 95"/>
                  <a:gd name="T43" fmla="*/ 71 h 98"/>
                  <a:gd name="T44" fmla="*/ 52 w 95"/>
                  <a:gd name="T45" fmla="*/ 87 h 98"/>
                  <a:gd name="T46" fmla="*/ 48 w 95"/>
                  <a:gd name="T47" fmla="*/ 94 h 98"/>
                  <a:gd name="T48" fmla="*/ 58 w 95"/>
                  <a:gd name="T49" fmla="*/ 96 h 98"/>
                  <a:gd name="T50" fmla="*/ 65 w 95"/>
                  <a:gd name="T51" fmla="*/ 96 h 98"/>
                  <a:gd name="T52" fmla="*/ 74 w 95"/>
                  <a:gd name="T53" fmla="*/ 96 h 98"/>
                  <a:gd name="T54" fmla="*/ 79 w 95"/>
                  <a:gd name="T55" fmla="*/ 95 h 98"/>
                  <a:gd name="T56" fmla="*/ 87 w 95"/>
                  <a:gd name="T57" fmla="*/ 90 h 98"/>
                  <a:gd name="T58" fmla="*/ 88 w 95"/>
                  <a:gd name="T59" fmla="*/ 89 h 98"/>
                  <a:gd name="T60" fmla="*/ 92 w 95"/>
                  <a:gd name="T61" fmla="*/ 74 h 98"/>
                  <a:gd name="T62" fmla="*/ 92 w 95"/>
                  <a:gd name="T63" fmla="*/ 73 h 98"/>
                  <a:gd name="T64" fmla="*/ 92 w 95"/>
                  <a:gd name="T65" fmla="*/ 72 h 98"/>
                  <a:gd name="T66" fmla="*/ 92 w 95"/>
                  <a:gd name="T67" fmla="*/ 72 h 98"/>
                  <a:gd name="T68" fmla="*/ 92 w 95"/>
                  <a:gd name="T69" fmla="*/ 70 h 98"/>
                  <a:gd name="T70" fmla="*/ 93 w 95"/>
                  <a:gd name="T71" fmla="*/ 66 h 98"/>
                  <a:gd name="T72" fmla="*/ 94 w 95"/>
                  <a:gd name="T73" fmla="*/ 55 h 98"/>
                  <a:gd name="T74" fmla="*/ 87 w 95"/>
                  <a:gd name="T75" fmla="*/ 55 h 98"/>
                  <a:gd name="T76" fmla="*/ 78 w 95"/>
                  <a:gd name="T77" fmla="*/ 43 h 98"/>
                  <a:gd name="T78" fmla="*/ 72 w 95"/>
                  <a:gd name="T79" fmla="*/ 34 h 98"/>
                  <a:gd name="T80" fmla="*/ 61 w 95"/>
                  <a:gd name="T81" fmla="*/ 33 h 98"/>
                  <a:gd name="T82" fmla="*/ 55 w 95"/>
                  <a:gd name="T83" fmla="*/ 23 h 98"/>
                  <a:gd name="T84" fmla="*/ 53 w 95"/>
                  <a:gd name="T85"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98">
                    <a:moveTo>
                      <a:pt x="53" y="8"/>
                    </a:moveTo>
                    <a:cubicBezTo>
                      <a:pt x="54" y="8"/>
                      <a:pt x="54" y="7"/>
                      <a:pt x="54" y="7"/>
                    </a:cubicBezTo>
                    <a:cubicBezTo>
                      <a:pt x="54" y="7"/>
                      <a:pt x="54" y="7"/>
                      <a:pt x="54" y="7"/>
                    </a:cubicBezTo>
                    <a:cubicBezTo>
                      <a:pt x="54" y="6"/>
                      <a:pt x="54" y="6"/>
                      <a:pt x="54" y="6"/>
                    </a:cubicBezTo>
                    <a:cubicBezTo>
                      <a:pt x="54" y="6"/>
                      <a:pt x="54" y="6"/>
                      <a:pt x="54" y="6"/>
                    </a:cubicBezTo>
                    <a:cubicBezTo>
                      <a:pt x="54" y="5"/>
                      <a:pt x="54" y="5"/>
                      <a:pt x="53" y="5"/>
                    </a:cubicBezTo>
                    <a:cubicBezTo>
                      <a:pt x="53" y="5"/>
                      <a:pt x="53" y="5"/>
                      <a:pt x="53" y="5"/>
                    </a:cubicBezTo>
                    <a:cubicBezTo>
                      <a:pt x="53" y="5"/>
                      <a:pt x="53" y="4"/>
                      <a:pt x="53" y="4"/>
                    </a:cubicBezTo>
                    <a:cubicBezTo>
                      <a:pt x="53" y="4"/>
                      <a:pt x="53" y="4"/>
                      <a:pt x="53" y="4"/>
                    </a:cubicBezTo>
                    <a:cubicBezTo>
                      <a:pt x="53" y="4"/>
                      <a:pt x="53" y="4"/>
                      <a:pt x="53" y="4"/>
                    </a:cubicBezTo>
                    <a:cubicBezTo>
                      <a:pt x="52" y="5"/>
                      <a:pt x="52" y="5"/>
                      <a:pt x="51" y="5"/>
                    </a:cubicBezTo>
                    <a:cubicBezTo>
                      <a:pt x="51" y="5"/>
                      <a:pt x="50" y="5"/>
                      <a:pt x="50" y="5"/>
                    </a:cubicBezTo>
                    <a:cubicBezTo>
                      <a:pt x="50" y="5"/>
                      <a:pt x="50" y="5"/>
                      <a:pt x="50" y="5"/>
                    </a:cubicBezTo>
                    <a:cubicBezTo>
                      <a:pt x="49" y="4"/>
                      <a:pt x="49" y="4"/>
                      <a:pt x="48" y="4"/>
                    </a:cubicBezTo>
                    <a:cubicBezTo>
                      <a:pt x="48" y="4"/>
                      <a:pt x="48" y="4"/>
                      <a:pt x="48" y="4"/>
                    </a:cubicBezTo>
                    <a:cubicBezTo>
                      <a:pt x="48" y="3"/>
                      <a:pt x="47" y="3"/>
                      <a:pt x="47" y="3"/>
                    </a:cubicBezTo>
                    <a:cubicBezTo>
                      <a:pt x="45" y="2"/>
                      <a:pt x="43" y="0"/>
                      <a:pt x="41" y="0"/>
                    </a:cubicBezTo>
                    <a:cubicBezTo>
                      <a:pt x="37" y="0"/>
                      <a:pt x="37" y="0"/>
                      <a:pt x="37" y="0"/>
                    </a:cubicBezTo>
                    <a:cubicBezTo>
                      <a:pt x="33" y="0"/>
                      <a:pt x="30" y="0"/>
                      <a:pt x="28" y="1"/>
                    </a:cubicBezTo>
                    <a:cubicBezTo>
                      <a:pt x="26" y="2"/>
                      <a:pt x="24" y="2"/>
                      <a:pt x="22" y="2"/>
                    </a:cubicBezTo>
                    <a:cubicBezTo>
                      <a:pt x="19" y="2"/>
                      <a:pt x="16" y="2"/>
                      <a:pt x="14" y="4"/>
                    </a:cubicBezTo>
                    <a:cubicBezTo>
                      <a:pt x="10" y="7"/>
                      <a:pt x="6" y="12"/>
                      <a:pt x="6" y="13"/>
                    </a:cubicBezTo>
                    <a:cubicBezTo>
                      <a:pt x="6" y="15"/>
                      <a:pt x="5" y="31"/>
                      <a:pt x="2" y="32"/>
                    </a:cubicBezTo>
                    <a:cubicBezTo>
                      <a:pt x="2" y="32"/>
                      <a:pt x="1" y="32"/>
                      <a:pt x="0" y="32"/>
                    </a:cubicBezTo>
                    <a:cubicBezTo>
                      <a:pt x="0" y="32"/>
                      <a:pt x="0" y="32"/>
                      <a:pt x="0" y="32"/>
                    </a:cubicBezTo>
                    <a:cubicBezTo>
                      <a:pt x="0" y="32"/>
                      <a:pt x="0" y="32"/>
                      <a:pt x="0" y="32"/>
                    </a:cubicBezTo>
                    <a:cubicBezTo>
                      <a:pt x="1" y="33"/>
                      <a:pt x="1" y="33"/>
                      <a:pt x="2" y="34"/>
                    </a:cubicBezTo>
                    <a:cubicBezTo>
                      <a:pt x="2" y="34"/>
                      <a:pt x="2" y="34"/>
                      <a:pt x="2" y="35"/>
                    </a:cubicBezTo>
                    <a:cubicBezTo>
                      <a:pt x="2" y="35"/>
                      <a:pt x="3" y="36"/>
                      <a:pt x="3" y="36"/>
                    </a:cubicBezTo>
                    <a:cubicBezTo>
                      <a:pt x="3" y="36"/>
                      <a:pt x="4" y="37"/>
                      <a:pt x="4" y="37"/>
                    </a:cubicBezTo>
                    <a:cubicBezTo>
                      <a:pt x="4" y="37"/>
                      <a:pt x="5" y="38"/>
                      <a:pt x="5" y="38"/>
                    </a:cubicBezTo>
                    <a:cubicBezTo>
                      <a:pt x="5" y="38"/>
                      <a:pt x="6" y="39"/>
                      <a:pt x="6" y="39"/>
                    </a:cubicBezTo>
                    <a:cubicBezTo>
                      <a:pt x="6" y="39"/>
                      <a:pt x="7" y="40"/>
                      <a:pt x="7" y="40"/>
                    </a:cubicBezTo>
                    <a:cubicBezTo>
                      <a:pt x="8" y="41"/>
                      <a:pt x="8" y="41"/>
                      <a:pt x="8" y="41"/>
                    </a:cubicBezTo>
                    <a:cubicBezTo>
                      <a:pt x="9" y="41"/>
                      <a:pt x="9" y="42"/>
                      <a:pt x="9" y="42"/>
                    </a:cubicBezTo>
                    <a:cubicBezTo>
                      <a:pt x="10" y="42"/>
                      <a:pt x="10" y="43"/>
                      <a:pt x="10" y="43"/>
                    </a:cubicBezTo>
                    <a:cubicBezTo>
                      <a:pt x="11" y="43"/>
                      <a:pt x="11" y="44"/>
                      <a:pt x="12" y="44"/>
                    </a:cubicBezTo>
                    <a:cubicBezTo>
                      <a:pt x="12" y="44"/>
                      <a:pt x="12" y="44"/>
                      <a:pt x="12" y="45"/>
                    </a:cubicBezTo>
                    <a:cubicBezTo>
                      <a:pt x="13" y="45"/>
                      <a:pt x="14" y="46"/>
                      <a:pt x="14" y="46"/>
                    </a:cubicBezTo>
                    <a:cubicBezTo>
                      <a:pt x="17" y="47"/>
                      <a:pt x="18" y="49"/>
                      <a:pt x="19" y="50"/>
                    </a:cubicBezTo>
                    <a:cubicBezTo>
                      <a:pt x="21" y="52"/>
                      <a:pt x="22" y="53"/>
                      <a:pt x="26" y="54"/>
                    </a:cubicBezTo>
                    <a:cubicBezTo>
                      <a:pt x="34" y="54"/>
                      <a:pt x="37" y="58"/>
                      <a:pt x="40" y="60"/>
                    </a:cubicBezTo>
                    <a:cubicBezTo>
                      <a:pt x="41" y="62"/>
                      <a:pt x="46" y="64"/>
                      <a:pt x="50" y="66"/>
                    </a:cubicBezTo>
                    <a:cubicBezTo>
                      <a:pt x="56" y="68"/>
                      <a:pt x="60" y="70"/>
                      <a:pt x="61" y="71"/>
                    </a:cubicBezTo>
                    <a:cubicBezTo>
                      <a:pt x="62" y="73"/>
                      <a:pt x="60" y="75"/>
                      <a:pt x="57" y="77"/>
                    </a:cubicBezTo>
                    <a:cubicBezTo>
                      <a:pt x="55" y="80"/>
                      <a:pt x="52" y="84"/>
                      <a:pt x="52" y="87"/>
                    </a:cubicBezTo>
                    <a:cubicBezTo>
                      <a:pt x="52" y="91"/>
                      <a:pt x="50" y="92"/>
                      <a:pt x="49" y="93"/>
                    </a:cubicBezTo>
                    <a:cubicBezTo>
                      <a:pt x="48" y="94"/>
                      <a:pt x="48" y="94"/>
                      <a:pt x="48" y="94"/>
                    </a:cubicBezTo>
                    <a:cubicBezTo>
                      <a:pt x="49" y="94"/>
                      <a:pt x="51" y="94"/>
                      <a:pt x="52" y="94"/>
                    </a:cubicBezTo>
                    <a:cubicBezTo>
                      <a:pt x="54" y="95"/>
                      <a:pt x="57" y="95"/>
                      <a:pt x="58" y="96"/>
                    </a:cubicBezTo>
                    <a:cubicBezTo>
                      <a:pt x="59" y="96"/>
                      <a:pt x="61" y="96"/>
                      <a:pt x="62" y="96"/>
                    </a:cubicBezTo>
                    <a:cubicBezTo>
                      <a:pt x="63" y="96"/>
                      <a:pt x="64" y="96"/>
                      <a:pt x="65" y="96"/>
                    </a:cubicBezTo>
                    <a:cubicBezTo>
                      <a:pt x="67" y="96"/>
                      <a:pt x="68" y="96"/>
                      <a:pt x="69" y="97"/>
                    </a:cubicBezTo>
                    <a:cubicBezTo>
                      <a:pt x="70" y="98"/>
                      <a:pt x="72" y="97"/>
                      <a:pt x="74" y="96"/>
                    </a:cubicBezTo>
                    <a:cubicBezTo>
                      <a:pt x="76" y="95"/>
                      <a:pt x="77" y="94"/>
                      <a:pt x="79" y="95"/>
                    </a:cubicBezTo>
                    <a:cubicBezTo>
                      <a:pt x="79" y="95"/>
                      <a:pt x="79" y="95"/>
                      <a:pt x="79" y="95"/>
                    </a:cubicBezTo>
                    <a:cubicBezTo>
                      <a:pt x="80" y="95"/>
                      <a:pt x="81" y="94"/>
                      <a:pt x="82" y="93"/>
                    </a:cubicBezTo>
                    <a:cubicBezTo>
                      <a:pt x="83" y="91"/>
                      <a:pt x="85" y="90"/>
                      <a:pt x="87" y="90"/>
                    </a:cubicBezTo>
                    <a:cubicBezTo>
                      <a:pt x="87" y="90"/>
                      <a:pt x="87" y="90"/>
                      <a:pt x="87" y="90"/>
                    </a:cubicBezTo>
                    <a:cubicBezTo>
                      <a:pt x="88" y="90"/>
                      <a:pt x="88" y="90"/>
                      <a:pt x="88" y="89"/>
                    </a:cubicBezTo>
                    <a:cubicBezTo>
                      <a:pt x="91" y="87"/>
                      <a:pt x="92" y="78"/>
                      <a:pt x="92" y="75"/>
                    </a:cubicBezTo>
                    <a:cubicBezTo>
                      <a:pt x="92" y="75"/>
                      <a:pt x="92" y="74"/>
                      <a:pt x="92" y="74"/>
                    </a:cubicBezTo>
                    <a:cubicBezTo>
                      <a:pt x="92" y="74"/>
                      <a:pt x="92" y="74"/>
                      <a:pt x="92" y="74"/>
                    </a:cubicBezTo>
                    <a:cubicBezTo>
                      <a:pt x="92" y="73"/>
                      <a:pt x="92" y="73"/>
                      <a:pt x="92" y="73"/>
                    </a:cubicBezTo>
                    <a:cubicBezTo>
                      <a:pt x="92" y="73"/>
                      <a:pt x="92" y="73"/>
                      <a:pt x="92" y="73"/>
                    </a:cubicBezTo>
                    <a:cubicBezTo>
                      <a:pt x="92" y="72"/>
                      <a:pt x="92" y="72"/>
                      <a:pt x="92" y="72"/>
                    </a:cubicBezTo>
                    <a:cubicBezTo>
                      <a:pt x="92" y="72"/>
                      <a:pt x="92" y="72"/>
                      <a:pt x="92" y="72"/>
                    </a:cubicBezTo>
                    <a:cubicBezTo>
                      <a:pt x="92" y="72"/>
                      <a:pt x="92" y="72"/>
                      <a:pt x="92" y="72"/>
                    </a:cubicBezTo>
                    <a:cubicBezTo>
                      <a:pt x="92" y="72"/>
                      <a:pt x="92" y="72"/>
                      <a:pt x="92" y="71"/>
                    </a:cubicBezTo>
                    <a:cubicBezTo>
                      <a:pt x="92" y="71"/>
                      <a:pt x="92" y="71"/>
                      <a:pt x="92" y="70"/>
                    </a:cubicBezTo>
                    <a:cubicBezTo>
                      <a:pt x="92" y="70"/>
                      <a:pt x="92" y="70"/>
                      <a:pt x="92" y="69"/>
                    </a:cubicBezTo>
                    <a:cubicBezTo>
                      <a:pt x="93" y="68"/>
                      <a:pt x="93" y="67"/>
                      <a:pt x="93" y="66"/>
                    </a:cubicBezTo>
                    <a:cubicBezTo>
                      <a:pt x="93" y="64"/>
                      <a:pt x="94" y="62"/>
                      <a:pt x="94" y="60"/>
                    </a:cubicBezTo>
                    <a:cubicBezTo>
                      <a:pt x="94" y="58"/>
                      <a:pt x="95" y="56"/>
                      <a:pt x="94" y="55"/>
                    </a:cubicBezTo>
                    <a:cubicBezTo>
                      <a:pt x="94" y="54"/>
                      <a:pt x="94" y="54"/>
                      <a:pt x="93" y="54"/>
                    </a:cubicBezTo>
                    <a:cubicBezTo>
                      <a:pt x="91" y="53"/>
                      <a:pt x="89" y="54"/>
                      <a:pt x="87" y="55"/>
                    </a:cubicBezTo>
                    <a:cubicBezTo>
                      <a:pt x="86" y="56"/>
                      <a:pt x="85" y="56"/>
                      <a:pt x="84" y="56"/>
                    </a:cubicBezTo>
                    <a:cubicBezTo>
                      <a:pt x="82" y="56"/>
                      <a:pt x="78" y="44"/>
                      <a:pt x="78" y="43"/>
                    </a:cubicBezTo>
                    <a:cubicBezTo>
                      <a:pt x="77" y="39"/>
                      <a:pt x="74" y="34"/>
                      <a:pt x="72" y="34"/>
                    </a:cubicBezTo>
                    <a:cubicBezTo>
                      <a:pt x="72" y="34"/>
                      <a:pt x="72" y="34"/>
                      <a:pt x="72" y="34"/>
                    </a:cubicBezTo>
                    <a:cubicBezTo>
                      <a:pt x="70" y="35"/>
                      <a:pt x="69" y="35"/>
                      <a:pt x="68" y="34"/>
                    </a:cubicBezTo>
                    <a:cubicBezTo>
                      <a:pt x="67" y="34"/>
                      <a:pt x="65" y="33"/>
                      <a:pt x="61" y="33"/>
                    </a:cubicBezTo>
                    <a:cubicBezTo>
                      <a:pt x="58" y="33"/>
                      <a:pt x="56" y="33"/>
                      <a:pt x="54" y="31"/>
                    </a:cubicBezTo>
                    <a:cubicBezTo>
                      <a:pt x="53" y="30"/>
                      <a:pt x="54" y="27"/>
                      <a:pt x="55" y="23"/>
                    </a:cubicBezTo>
                    <a:cubicBezTo>
                      <a:pt x="56" y="19"/>
                      <a:pt x="54" y="16"/>
                      <a:pt x="53" y="14"/>
                    </a:cubicBezTo>
                    <a:cubicBezTo>
                      <a:pt x="52" y="12"/>
                      <a:pt x="51" y="10"/>
                      <a:pt x="5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4" name="Freeform 174">
                <a:extLst>
                  <a:ext uri="{FF2B5EF4-FFF2-40B4-BE49-F238E27FC236}">
                    <a16:creationId xmlns:a16="http://schemas.microsoft.com/office/drawing/2014/main" id="{CCF73BAE-6838-433B-BCC9-FABF136D1A8C}"/>
                  </a:ext>
                </a:extLst>
              </p:cNvPr>
              <p:cNvSpPr>
                <a:spLocks/>
              </p:cNvSpPr>
              <p:nvPr/>
            </p:nvSpPr>
            <p:spPr bwMode="auto">
              <a:xfrm>
                <a:off x="7517637" y="3480390"/>
                <a:ext cx="396093" cy="241849"/>
              </a:xfrm>
              <a:custGeom>
                <a:avLst/>
                <a:gdLst>
                  <a:gd name="T0" fmla="*/ 15 w 158"/>
                  <a:gd name="T1" fmla="*/ 69 h 98"/>
                  <a:gd name="T2" fmla="*/ 18 w 158"/>
                  <a:gd name="T3" fmla="*/ 68 h 98"/>
                  <a:gd name="T4" fmla="*/ 20 w 158"/>
                  <a:gd name="T5" fmla="*/ 68 h 98"/>
                  <a:gd name="T6" fmla="*/ 21 w 158"/>
                  <a:gd name="T7" fmla="*/ 68 h 98"/>
                  <a:gd name="T8" fmla="*/ 21 w 158"/>
                  <a:gd name="T9" fmla="*/ 67 h 98"/>
                  <a:gd name="T10" fmla="*/ 32 w 158"/>
                  <a:gd name="T11" fmla="*/ 60 h 98"/>
                  <a:gd name="T12" fmla="*/ 39 w 158"/>
                  <a:gd name="T13" fmla="*/ 59 h 98"/>
                  <a:gd name="T14" fmla="*/ 62 w 158"/>
                  <a:gd name="T15" fmla="*/ 63 h 98"/>
                  <a:gd name="T16" fmla="*/ 68 w 158"/>
                  <a:gd name="T17" fmla="*/ 65 h 98"/>
                  <a:gd name="T18" fmla="*/ 86 w 158"/>
                  <a:gd name="T19" fmla="*/ 76 h 98"/>
                  <a:gd name="T20" fmla="*/ 98 w 158"/>
                  <a:gd name="T21" fmla="*/ 81 h 98"/>
                  <a:gd name="T22" fmla="*/ 98 w 158"/>
                  <a:gd name="T23" fmla="*/ 83 h 98"/>
                  <a:gd name="T24" fmla="*/ 99 w 158"/>
                  <a:gd name="T25" fmla="*/ 86 h 98"/>
                  <a:gd name="T26" fmla="*/ 99 w 158"/>
                  <a:gd name="T27" fmla="*/ 89 h 98"/>
                  <a:gd name="T28" fmla="*/ 99 w 158"/>
                  <a:gd name="T29" fmla="*/ 91 h 98"/>
                  <a:gd name="T30" fmla="*/ 100 w 158"/>
                  <a:gd name="T31" fmla="*/ 94 h 98"/>
                  <a:gd name="T32" fmla="*/ 102 w 158"/>
                  <a:gd name="T33" fmla="*/ 94 h 98"/>
                  <a:gd name="T34" fmla="*/ 103 w 158"/>
                  <a:gd name="T35" fmla="*/ 94 h 98"/>
                  <a:gd name="T36" fmla="*/ 113 w 158"/>
                  <a:gd name="T37" fmla="*/ 98 h 98"/>
                  <a:gd name="T38" fmla="*/ 127 w 158"/>
                  <a:gd name="T39" fmla="*/ 87 h 98"/>
                  <a:gd name="T40" fmla="*/ 141 w 158"/>
                  <a:gd name="T41" fmla="*/ 72 h 98"/>
                  <a:gd name="T42" fmla="*/ 146 w 158"/>
                  <a:gd name="T43" fmla="*/ 70 h 98"/>
                  <a:gd name="T44" fmla="*/ 156 w 158"/>
                  <a:gd name="T45" fmla="*/ 68 h 98"/>
                  <a:gd name="T46" fmla="*/ 158 w 158"/>
                  <a:gd name="T47" fmla="*/ 69 h 98"/>
                  <a:gd name="T48" fmla="*/ 148 w 158"/>
                  <a:gd name="T49" fmla="*/ 60 h 98"/>
                  <a:gd name="T50" fmla="*/ 123 w 158"/>
                  <a:gd name="T51" fmla="*/ 44 h 98"/>
                  <a:gd name="T52" fmla="*/ 112 w 158"/>
                  <a:gd name="T53" fmla="*/ 35 h 98"/>
                  <a:gd name="T54" fmla="*/ 103 w 158"/>
                  <a:gd name="T55" fmla="*/ 20 h 98"/>
                  <a:gd name="T56" fmla="*/ 82 w 158"/>
                  <a:gd name="T57" fmla="*/ 5 h 98"/>
                  <a:gd name="T58" fmla="*/ 67 w 158"/>
                  <a:gd name="T59" fmla="*/ 0 h 98"/>
                  <a:gd name="T60" fmla="*/ 61 w 158"/>
                  <a:gd name="T61" fmla="*/ 3 h 98"/>
                  <a:gd name="T62" fmla="*/ 50 w 158"/>
                  <a:gd name="T63" fmla="*/ 13 h 98"/>
                  <a:gd name="T64" fmla="*/ 49 w 158"/>
                  <a:gd name="T65" fmla="*/ 16 h 98"/>
                  <a:gd name="T66" fmla="*/ 40 w 158"/>
                  <a:gd name="T67" fmla="*/ 18 h 98"/>
                  <a:gd name="T68" fmla="*/ 37 w 158"/>
                  <a:gd name="T69" fmla="*/ 17 h 98"/>
                  <a:gd name="T70" fmla="*/ 34 w 158"/>
                  <a:gd name="T71" fmla="*/ 18 h 98"/>
                  <a:gd name="T72" fmla="*/ 15 w 158"/>
                  <a:gd name="T73" fmla="*/ 4 h 98"/>
                  <a:gd name="T74" fmla="*/ 9 w 158"/>
                  <a:gd name="T75" fmla="*/ 6 h 98"/>
                  <a:gd name="T76" fmla="*/ 25 w 158"/>
                  <a:gd name="T77" fmla="*/ 23 h 98"/>
                  <a:gd name="T78" fmla="*/ 11 w 158"/>
                  <a:gd name="T79" fmla="*/ 27 h 98"/>
                  <a:gd name="T80" fmla="*/ 2 w 158"/>
                  <a:gd name="T81" fmla="*/ 27 h 98"/>
                  <a:gd name="T82" fmla="*/ 4 w 158"/>
                  <a:gd name="T83" fmla="*/ 35 h 98"/>
                  <a:gd name="T84" fmla="*/ 6 w 158"/>
                  <a:gd name="T85" fmla="*/ 43 h 98"/>
                  <a:gd name="T86" fmla="*/ 13 w 158"/>
                  <a:gd name="T87" fmla="*/ 4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 h="98">
                    <a:moveTo>
                      <a:pt x="14" y="67"/>
                    </a:moveTo>
                    <a:cubicBezTo>
                      <a:pt x="14" y="67"/>
                      <a:pt x="14" y="68"/>
                      <a:pt x="14" y="69"/>
                    </a:cubicBezTo>
                    <a:cubicBezTo>
                      <a:pt x="14" y="69"/>
                      <a:pt x="14" y="69"/>
                      <a:pt x="15" y="69"/>
                    </a:cubicBezTo>
                    <a:cubicBezTo>
                      <a:pt x="15" y="69"/>
                      <a:pt x="15" y="69"/>
                      <a:pt x="16" y="69"/>
                    </a:cubicBezTo>
                    <a:cubicBezTo>
                      <a:pt x="16" y="68"/>
                      <a:pt x="16" y="68"/>
                      <a:pt x="17" y="68"/>
                    </a:cubicBezTo>
                    <a:cubicBezTo>
                      <a:pt x="17" y="68"/>
                      <a:pt x="17" y="68"/>
                      <a:pt x="18" y="68"/>
                    </a:cubicBezTo>
                    <a:cubicBezTo>
                      <a:pt x="18" y="68"/>
                      <a:pt x="18" y="68"/>
                      <a:pt x="18" y="68"/>
                    </a:cubicBezTo>
                    <a:cubicBezTo>
                      <a:pt x="19" y="68"/>
                      <a:pt x="19" y="68"/>
                      <a:pt x="19" y="68"/>
                    </a:cubicBezTo>
                    <a:cubicBezTo>
                      <a:pt x="19" y="68"/>
                      <a:pt x="19" y="68"/>
                      <a:pt x="20" y="68"/>
                    </a:cubicBezTo>
                    <a:cubicBezTo>
                      <a:pt x="20" y="68"/>
                      <a:pt x="20" y="68"/>
                      <a:pt x="20" y="68"/>
                    </a:cubicBezTo>
                    <a:cubicBezTo>
                      <a:pt x="20" y="68"/>
                      <a:pt x="20" y="68"/>
                      <a:pt x="20" y="68"/>
                    </a:cubicBezTo>
                    <a:cubicBezTo>
                      <a:pt x="21" y="68"/>
                      <a:pt x="21" y="68"/>
                      <a:pt x="21" y="68"/>
                    </a:cubicBezTo>
                    <a:cubicBezTo>
                      <a:pt x="21" y="68"/>
                      <a:pt x="21" y="68"/>
                      <a:pt x="21" y="68"/>
                    </a:cubicBezTo>
                    <a:cubicBezTo>
                      <a:pt x="21" y="68"/>
                      <a:pt x="21" y="68"/>
                      <a:pt x="21" y="68"/>
                    </a:cubicBezTo>
                    <a:cubicBezTo>
                      <a:pt x="21" y="67"/>
                      <a:pt x="21" y="67"/>
                      <a:pt x="21" y="67"/>
                    </a:cubicBezTo>
                    <a:cubicBezTo>
                      <a:pt x="21" y="67"/>
                      <a:pt x="21" y="67"/>
                      <a:pt x="21" y="67"/>
                    </a:cubicBezTo>
                    <a:cubicBezTo>
                      <a:pt x="21" y="67"/>
                      <a:pt x="21" y="67"/>
                      <a:pt x="21" y="67"/>
                    </a:cubicBezTo>
                    <a:cubicBezTo>
                      <a:pt x="23" y="65"/>
                      <a:pt x="29" y="60"/>
                      <a:pt x="32" y="60"/>
                    </a:cubicBezTo>
                    <a:cubicBezTo>
                      <a:pt x="33" y="60"/>
                      <a:pt x="34" y="60"/>
                      <a:pt x="35" y="60"/>
                    </a:cubicBezTo>
                    <a:cubicBezTo>
                      <a:pt x="36" y="60"/>
                      <a:pt x="36" y="60"/>
                      <a:pt x="37" y="60"/>
                    </a:cubicBezTo>
                    <a:cubicBezTo>
                      <a:pt x="38" y="60"/>
                      <a:pt x="39" y="60"/>
                      <a:pt x="39" y="59"/>
                    </a:cubicBezTo>
                    <a:cubicBezTo>
                      <a:pt x="41" y="58"/>
                      <a:pt x="44" y="57"/>
                      <a:pt x="46" y="57"/>
                    </a:cubicBezTo>
                    <a:cubicBezTo>
                      <a:pt x="48" y="57"/>
                      <a:pt x="53" y="58"/>
                      <a:pt x="54" y="60"/>
                    </a:cubicBezTo>
                    <a:cubicBezTo>
                      <a:pt x="55" y="61"/>
                      <a:pt x="60" y="63"/>
                      <a:pt x="62" y="63"/>
                    </a:cubicBezTo>
                    <a:cubicBezTo>
                      <a:pt x="63" y="63"/>
                      <a:pt x="63" y="63"/>
                      <a:pt x="64" y="64"/>
                    </a:cubicBezTo>
                    <a:cubicBezTo>
                      <a:pt x="64" y="65"/>
                      <a:pt x="65" y="66"/>
                      <a:pt x="67" y="66"/>
                    </a:cubicBezTo>
                    <a:cubicBezTo>
                      <a:pt x="67" y="65"/>
                      <a:pt x="68" y="65"/>
                      <a:pt x="68" y="65"/>
                    </a:cubicBezTo>
                    <a:cubicBezTo>
                      <a:pt x="71" y="65"/>
                      <a:pt x="78" y="66"/>
                      <a:pt x="78" y="70"/>
                    </a:cubicBezTo>
                    <a:cubicBezTo>
                      <a:pt x="78" y="71"/>
                      <a:pt x="79" y="73"/>
                      <a:pt x="82" y="73"/>
                    </a:cubicBezTo>
                    <a:cubicBezTo>
                      <a:pt x="83" y="73"/>
                      <a:pt x="85" y="74"/>
                      <a:pt x="86" y="76"/>
                    </a:cubicBezTo>
                    <a:cubicBezTo>
                      <a:pt x="87" y="77"/>
                      <a:pt x="88" y="79"/>
                      <a:pt x="89" y="79"/>
                    </a:cubicBezTo>
                    <a:cubicBezTo>
                      <a:pt x="90" y="79"/>
                      <a:pt x="91" y="79"/>
                      <a:pt x="92" y="79"/>
                    </a:cubicBezTo>
                    <a:cubicBezTo>
                      <a:pt x="96" y="79"/>
                      <a:pt x="98" y="79"/>
                      <a:pt x="98" y="81"/>
                    </a:cubicBezTo>
                    <a:cubicBezTo>
                      <a:pt x="98" y="81"/>
                      <a:pt x="98" y="82"/>
                      <a:pt x="98" y="82"/>
                    </a:cubicBezTo>
                    <a:cubicBezTo>
                      <a:pt x="98" y="82"/>
                      <a:pt x="98" y="82"/>
                      <a:pt x="98" y="82"/>
                    </a:cubicBezTo>
                    <a:cubicBezTo>
                      <a:pt x="98" y="83"/>
                      <a:pt x="98" y="83"/>
                      <a:pt x="98" y="83"/>
                    </a:cubicBezTo>
                    <a:cubicBezTo>
                      <a:pt x="98" y="83"/>
                      <a:pt x="98" y="84"/>
                      <a:pt x="98" y="84"/>
                    </a:cubicBezTo>
                    <a:cubicBezTo>
                      <a:pt x="98" y="84"/>
                      <a:pt x="98" y="84"/>
                      <a:pt x="98" y="85"/>
                    </a:cubicBezTo>
                    <a:cubicBezTo>
                      <a:pt x="98" y="85"/>
                      <a:pt x="99" y="85"/>
                      <a:pt x="99" y="86"/>
                    </a:cubicBezTo>
                    <a:cubicBezTo>
                      <a:pt x="99" y="86"/>
                      <a:pt x="99" y="86"/>
                      <a:pt x="99" y="87"/>
                    </a:cubicBezTo>
                    <a:cubicBezTo>
                      <a:pt x="99" y="87"/>
                      <a:pt x="99" y="87"/>
                      <a:pt x="99" y="88"/>
                    </a:cubicBezTo>
                    <a:cubicBezTo>
                      <a:pt x="99" y="88"/>
                      <a:pt x="99" y="88"/>
                      <a:pt x="99" y="89"/>
                    </a:cubicBezTo>
                    <a:cubicBezTo>
                      <a:pt x="99" y="89"/>
                      <a:pt x="99" y="89"/>
                      <a:pt x="99" y="89"/>
                    </a:cubicBezTo>
                    <a:cubicBezTo>
                      <a:pt x="99" y="90"/>
                      <a:pt x="99" y="90"/>
                      <a:pt x="99" y="90"/>
                    </a:cubicBezTo>
                    <a:cubicBezTo>
                      <a:pt x="99" y="91"/>
                      <a:pt x="99" y="91"/>
                      <a:pt x="99" y="91"/>
                    </a:cubicBezTo>
                    <a:cubicBezTo>
                      <a:pt x="99" y="92"/>
                      <a:pt x="100" y="92"/>
                      <a:pt x="100" y="92"/>
                    </a:cubicBezTo>
                    <a:cubicBezTo>
                      <a:pt x="100" y="93"/>
                      <a:pt x="100" y="93"/>
                      <a:pt x="100" y="93"/>
                    </a:cubicBezTo>
                    <a:cubicBezTo>
                      <a:pt x="100" y="93"/>
                      <a:pt x="100" y="94"/>
                      <a:pt x="100" y="94"/>
                    </a:cubicBezTo>
                    <a:cubicBezTo>
                      <a:pt x="100" y="94"/>
                      <a:pt x="101" y="94"/>
                      <a:pt x="101" y="94"/>
                    </a:cubicBezTo>
                    <a:cubicBezTo>
                      <a:pt x="101" y="94"/>
                      <a:pt x="101" y="94"/>
                      <a:pt x="101" y="94"/>
                    </a:cubicBezTo>
                    <a:cubicBezTo>
                      <a:pt x="102" y="94"/>
                      <a:pt x="102" y="94"/>
                      <a:pt x="102" y="94"/>
                    </a:cubicBezTo>
                    <a:cubicBezTo>
                      <a:pt x="102" y="94"/>
                      <a:pt x="102" y="94"/>
                      <a:pt x="102" y="94"/>
                    </a:cubicBezTo>
                    <a:cubicBezTo>
                      <a:pt x="102" y="94"/>
                      <a:pt x="102" y="94"/>
                      <a:pt x="103" y="94"/>
                    </a:cubicBezTo>
                    <a:cubicBezTo>
                      <a:pt x="103" y="94"/>
                      <a:pt x="103" y="94"/>
                      <a:pt x="103" y="94"/>
                    </a:cubicBezTo>
                    <a:cubicBezTo>
                      <a:pt x="105" y="94"/>
                      <a:pt x="105" y="94"/>
                      <a:pt x="105" y="94"/>
                    </a:cubicBezTo>
                    <a:cubicBezTo>
                      <a:pt x="107" y="94"/>
                      <a:pt x="110" y="94"/>
                      <a:pt x="111" y="97"/>
                    </a:cubicBezTo>
                    <a:cubicBezTo>
                      <a:pt x="111" y="97"/>
                      <a:pt x="112" y="98"/>
                      <a:pt x="113" y="98"/>
                    </a:cubicBezTo>
                    <a:cubicBezTo>
                      <a:pt x="115" y="98"/>
                      <a:pt x="117" y="97"/>
                      <a:pt x="118" y="96"/>
                    </a:cubicBezTo>
                    <a:cubicBezTo>
                      <a:pt x="118" y="95"/>
                      <a:pt x="119" y="94"/>
                      <a:pt x="118" y="94"/>
                    </a:cubicBezTo>
                    <a:cubicBezTo>
                      <a:pt x="118" y="90"/>
                      <a:pt x="123" y="89"/>
                      <a:pt x="127" y="87"/>
                    </a:cubicBezTo>
                    <a:cubicBezTo>
                      <a:pt x="130" y="86"/>
                      <a:pt x="134" y="85"/>
                      <a:pt x="135" y="84"/>
                    </a:cubicBezTo>
                    <a:cubicBezTo>
                      <a:pt x="135" y="82"/>
                      <a:pt x="135" y="82"/>
                      <a:pt x="135" y="82"/>
                    </a:cubicBezTo>
                    <a:cubicBezTo>
                      <a:pt x="136" y="78"/>
                      <a:pt x="138" y="72"/>
                      <a:pt x="141" y="72"/>
                    </a:cubicBezTo>
                    <a:cubicBezTo>
                      <a:pt x="142" y="72"/>
                      <a:pt x="142" y="72"/>
                      <a:pt x="143" y="72"/>
                    </a:cubicBezTo>
                    <a:cubicBezTo>
                      <a:pt x="143" y="72"/>
                      <a:pt x="144" y="72"/>
                      <a:pt x="144" y="72"/>
                    </a:cubicBezTo>
                    <a:cubicBezTo>
                      <a:pt x="145" y="71"/>
                      <a:pt x="146" y="70"/>
                      <a:pt x="146" y="70"/>
                    </a:cubicBezTo>
                    <a:cubicBezTo>
                      <a:pt x="148" y="68"/>
                      <a:pt x="149" y="66"/>
                      <a:pt x="151" y="67"/>
                    </a:cubicBezTo>
                    <a:cubicBezTo>
                      <a:pt x="152" y="67"/>
                      <a:pt x="153" y="67"/>
                      <a:pt x="155" y="68"/>
                    </a:cubicBezTo>
                    <a:cubicBezTo>
                      <a:pt x="155" y="68"/>
                      <a:pt x="156" y="68"/>
                      <a:pt x="156" y="68"/>
                    </a:cubicBezTo>
                    <a:cubicBezTo>
                      <a:pt x="156" y="68"/>
                      <a:pt x="156" y="68"/>
                      <a:pt x="157" y="68"/>
                    </a:cubicBezTo>
                    <a:cubicBezTo>
                      <a:pt x="157" y="69"/>
                      <a:pt x="157" y="69"/>
                      <a:pt x="158" y="69"/>
                    </a:cubicBezTo>
                    <a:cubicBezTo>
                      <a:pt x="158" y="69"/>
                      <a:pt x="158" y="69"/>
                      <a:pt x="158" y="69"/>
                    </a:cubicBezTo>
                    <a:cubicBezTo>
                      <a:pt x="158" y="63"/>
                      <a:pt x="158" y="63"/>
                      <a:pt x="158" y="63"/>
                    </a:cubicBezTo>
                    <a:cubicBezTo>
                      <a:pt x="155" y="62"/>
                      <a:pt x="151" y="60"/>
                      <a:pt x="149" y="60"/>
                    </a:cubicBezTo>
                    <a:cubicBezTo>
                      <a:pt x="148" y="60"/>
                      <a:pt x="148" y="60"/>
                      <a:pt x="148" y="60"/>
                    </a:cubicBezTo>
                    <a:cubicBezTo>
                      <a:pt x="147" y="60"/>
                      <a:pt x="145" y="58"/>
                      <a:pt x="143" y="56"/>
                    </a:cubicBezTo>
                    <a:cubicBezTo>
                      <a:pt x="141" y="55"/>
                      <a:pt x="139" y="53"/>
                      <a:pt x="137" y="52"/>
                    </a:cubicBezTo>
                    <a:cubicBezTo>
                      <a:pt x="131" y="50"/>
                      <a:pt x="125" y="47"/>
                      <a:pt x="123" y="44"/>
                    </a:cubicBezTo>
                    <a:cubicBezTo>
                      <a:pt x="122" y="43"/>
                      <a:pt x="120" y="41"/>
                      <a:pt x="117" y="40"/>
                    </a:cubicBezTo>
                    <a:cubicBezTo>
                      <a:pt x="115" y="38"/>
                      <a:pt x="112" y="37"/>
                      <a:pt x="112" y="36"/>
                    </a:cubicBezTo>
                    <a:cubicBezTo>
                      <a:pt x="112" y="35"/>
                      <a:pt x="112" y="35"/>
                      <a:pt x="112" y="35"/>
                    </a:cubicBezTo>
                    <a:cubicBezTo>
                      <a:pt x="111" y="33"/>
                      <a:pt x="109" y="29"/>
                      <a:pt x="107" y="26"/>
                    </a:cubicBezTo>
                    <a:cubicBezTo>
                      <a:pt x="106" y="25"/>
                      <a:pt x="105" y="24"/>
                      <a:pt x="105" y="22"/>
                    </a:cubicBezTo>
                    <a:cubicBezTo>
                      <a:pt x="104" y="21"/>
                      <a:pt x="104" y="20"/>
                      <a:pt x="103" y="20"/>
                    </a:cubicBezTo>
                    <a:cubicBezTo>
                      <a:pt x="102" y="19"/>
                      <a:pt x="101" y="19"/>
                      <a:pt x="99" y="19"/>
                    </a:cubicBezTo>
                    <a:cubicBezTo>
                      <a:pt x="89" y="19"/>
                      <a:pt x="85" y="19"/>
                      <a:pt x="85" y="17"/>
                    </a:cubicBezTo>
                    <a:cubicBezTo>
                      <a:pt x="85" y="13"/>
                      <a:pt x="84" y="6"/>
                      <a:pt x="82" y="5"/>
                    </a:cubicBezTo>
                    <a:cubicBezTo>
                      <a:pt x="81" y="5"/>
                      <a:pt x="81" y="5"/>
                      <a:pt x="81" y="5"/>
                    </a:cubicBezTo>
                    <a:cubicBezTo>
                      <a:pt x="78" y="5"/>
                      <a:pt x="75" y="4"/>
                      <a:pt x="73" y="2"/>
                    </a:cubicBezTo>
                    <a:cubicBezTo>
                      <a:pt x="72" y="1"/>
                      <a:pt x="69" y="0"/>
                      <a:pt x="67" y="0"/>
                    </a:cubicBezTo>
                    <a:cubicBezTo>
                      <a:pt x="67" y="0"/>
                      <a:pt x="66" y="0"/>
                      <a:pt x="66" y="0"/>
                    </a:cubicBezTo>
                    <a:cubicBezTo>
                      <a:pt x="65" y="2"/>
                      <a:pt x="63" y="3"/>
                      <a:pt x="61" y="3"/>
                    </a:cubicBezTo>
                    <a:cubicBezTo>
                      <a:pt x="61" y="3"/>
                      <a:pt x="61" y="3"/>
                      <a:pt x="61" y="3"/>
                    </a:cubicBezTo>
                    <a:cubicBezTo>
                      <a:pt x="61" y="5"/>
                      <a:pt x="60" y="7"/>
                      <a:pt x="57" y="7"/>
                    </a:cubicBezTo>
                    <a:cubicBezTo>
                      <a:pt x="54" y="7"/>
                      <a:pt x="50" y="11"/>
                      <a:pt x="50" y="12"/>
                    </a:cubicBezTo>
                    <a:cubicBezTo>
                      <a:pt x="50" y="13"/>
                      <a:pt x="50" y="13"/>
                      <a:pt x="50" y="13"/>
                    </a:cubicBezTo>
                    <a:cubicBezTo>
                      <a:pt x="50" y="13"/>
                      <a:pt x="50" y="13"/>
                      <a:pt x="50" y="13"/>
                    </a:cubicBezTo>
                    <a:cubicBezTo>
                      <a:pt x="50" y="13"/>
                      <a:pt x="50" y="13"/>
                      <a:pt x="50" y="13"/>
                    </a:cubicBezTo>
                    <a:cubicBezTo>
                      <a:pt x="50" y="14"/>
                      <a:pt x="50" y="15"/>
                      <a:pt x="49" y="16"/>
                    </a:cubicBezTo>
                    <a:cubicBezTo>
                      <a:pt x="49" y="17"/>
                      <a:pt x="49" y="17"/>
                      <a:pt x="49" y="17"/>
                    </a:cubicBezTo>
                    <a:cubicBezTo>
                      <a:pt x="48" y="18"/>
                      <a:pt x="47" y="19"/>
                      <a:pt x="45" y="19"/>
                    </a:cubicBezTo>
                    <a:cubicBezTo>
                      <a:pt x="43" y="18"/>
                      <a:pt x="42" y="18"/>
                      <a:pt x="40" y="18"/>
                    </a:cubicBezTo>
                    <a:cubicBezTo>
                      <a:pt x="40" y="18"/>
                      <a:pt x="40" y="18"/>
                      <a:pt x="39" y="17"/>
                    </a:cubicBezTo>
                    <a:cubicBezTo>
                      <a:pt x="38" y="17"/>
                      <a:pt x="38" y="17"/>
                      <a:pt x="37" y="17"/>
                    </a:cubicBezTo>
                    <a:cubicBezTo>
                      <a:pt x="37" y="17"/>
                      <a:pt x="37" y="17"/>
                      <a:pt x="37" y="17"/>
                    </a:cubicBezTo>
                    <a:cubicBezTo>
                      <a:pt x="37" y="17"/>
                      <a:pt x="37" y="17"/>
                      <a:pt x="36" y="17"/>
                    </a:cubicBezTo>
                    <a:cubicBezTo>
                      <a:pt x="36" y="17"/>
                      <a:pt x="36" y="17"/>
                      <a:pt x="36" y="17"/>
                    </a:cubicBezTo>
                    <a:cubicBezTo>
                      <a:pt x="35" y="18"/>
                      <a:pt x="35" y="18"/>
                      <a:pt x="34" y="18"/>
                    </a:cubicBezTo>
                    <a:cubicBezTo>
                      <a:pt x="34" y="18"/>
                      <a:pt x="34" y="18"/>
                      <a:pt x="34" y="18"/>
                    </a:cubicBezTo>
                    <a:cubicBezTo>
                      <a:pt x="32" y="18"/>
                      <a:pt x="30" y="17"/>
                      <a:pt x="28" y="14"/>
                    </a:cubicBezTo>
                    <a:cubicBezTo>
                      <a:pt x="24" y="9"/>
                      <a:pt x="18" y="4"/>
                      <a:pt x="15" y="4"/>
                    </a:cubicBezTo>
                    <a:cubicBezTo>
                      <a:pt x="8" y="4"/>
                      <a:pt x="5" y="5"/>
                      <a:pt x="5" y="6"/>
                    </a:cubicBezTo>
                    <a:cubicBezTo>
                      <a:pt x="4" y="7"/>
                      <a:pt x="4" y="7"/>
                      <a:pt x="4" y="7"/>
                    </a:cubicBezTo>
                    <a:cubicBezTo>
                      <a:pt x="6" y="6"/>
                      <a:pt x="7" y="6"/>
                      <a:pt x="9" y="6"/>
                    </a:cubicBezTo>
                    <a:cubicBezTo>
                      <a:pt x="14" y="7"/>
                      <a:pt x="15" y="11"/>
                      <a:pt x="16" y="13"/>
                    </a:cubicBezTo>
                    <a:cubicBezTo>
                      <a:pt x="16" y="16"/>
                      <a:pt x="17" y="16"/>
                      <a:pt x="18" y="17"/>
                    </a:cubicBezTo>
                    <a:cubicBezTo>
                      <a:pt x="21" y="17"/>
                      <a:pt x="25" y="21"/>
                      <a:pt x="25" y="23"/>
                    </a:cubicBezTo>
                    <a:cubicBezTo>
                      <a:pt x="25" y="24"/>
                      <a:pt x="25" y="25"/>
                      <a:pt x="23" y="25"/>
                    </a:cubicBezTo>
                    <a:cubicBezTo>
                      <a:pt x="21" y="25"/>
                      <a:pt x="20" y="26"/>
                      <a:pt x="18" y="26"/>
                    </a:cubicBezTo>
                    <a:cubicBezTo>
                      <a:pt x="16" y="27"/>
                      <a:pt x="14" y="28"/>
                      <a:pt x="11" y="27"/>
                    </a:cubicBezTo>
                    <a:cubicBezTo>
                      <a:pt x="10" y="27"/>
                      <a:pt x="10" y="27"/>
                      <a:pt x="9" y="27"/>
                    </a:cubicBezTo>
                    <a:cubicBezTo>
                      <a:pt x="7" y="26"/>
                      <a:pt x="5" y="25"/>
                      <a:pt x="4" y="25"/>
                    </a:cubicBezTo>
                    <a:cubicBezTo>
                      <a:pt x="3" y="25"/>
                      <a:pt x="3" y="25"/>
                      <a:pt x="2" y="27"/>
                    </a:cubicBezTo>
                    <a:cubicBezTo>
                      <a:pt x="2" y="27"/>
                      <a:pt x="2" y="27"/>
                      <a:pt x="2" y="27"/>
                    </a:cubicBezTo>
                    <a:cubicBezTo>
                      <a:pt x="1" y="30"/>
                      <a:pt x="0" y="33"/>
                      <a:pt x="1" y="34"/>
                    </a:cubicBezTo>
                    <a:cubicBezTo>
                      <a:pt x="1" y="34"/>
                      <a:pt x="2" y="35"/>
                      <a:pt x="4" y="35"/>
                    </a:cubicBezTo>
                    <a:cubicBezTo>
                      <a:pt x="7" y="35"/>
                      <a:pt x="8" y="36"/>
                      <a:pt x="8" y="37"/>
                    </a:cubicBezTo>
                    <a:cubicBezTo>
                      <a:pt x="9" y="39"/>
                      <a:pt x="7" y="42"/>
                      <a:pt x="5" y="43"/>
                    </a:cubicBezTo>
                    <a:cubicBezTo>
                      <a:pt x="5" y="43"/>
                      <a:pt x="5" y="43"/>
                      <a:pt x="6" y="43"/>
                    </a:cubicBezTo>
                    <a:cubicBezTo>
                      <a:pt x="6" y="43"/>
                      <a:pt x="7" y="43"/>
                      <a:pt x="8" y="43"/>
                    </a:cubicBezTo>
                    <a:cubicBezTo>
                      <a:pt x="10" y="43"/>
                      <a:pt x="11" y="44"/>
                      <a:pt x="12" y="45"/>
                    </a:cubicBezTo>
                    <a:cubicBezTo>
                      <a:pt x="12" y="46"/>
                      <a:pt x="12" y="47"/>
                      <a:pt x="13" y="48"/>
                    </a:cubicBezTo>
                    <a:cubicBezTo>
                      <a:pt x="14" y="49"/>
                      <a:pt x="15" y="51"/>
                      <a:pt x="14" y="55"/>
                    </a:cubicBezTo>
                    <a:cubicBezTo>
                      <a:pt x="13" y="57"/>
                      <a:pt x="14" y="62"/>
                      <a:pt x="1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5" name="Freeform 177">
                <a:extLst>
                  <a:ext uri="{FF2B5EF4-FFF2-40B4-BE49-F238E27FC236}">
                    <a16:creationId xmlns:a16="http://schemas.microsoft.com/office/drawing/2014/main" id="{6894AD90-3E6D-48D9-AB09-944E5CC939BA}"/>
                  </a:ext>
                </a:extLst>
              </p:cNvPr>
              <p:cNvSpPr>
                <a:spLocks/>
              </p:cNvSpPr>
              <p:nvPr/>
            </p:nvSpPr>
            <p:spPr bwMode="auto">
              <a:xfrm>
                <a:off x="7946675" y="3539541"/>
                <a:ext cx="210401" cy="138521"/>
              </a:xfrm>
              <a:custGeom>
                <a:avLst/>
                <a:gdLst>
                  <a:gd name="T0" fmla="*/ 77 w 84"/>
                  <a:gd name="T1" fmla="*/ 31 h 56"/>
                  <a:gd name="T2" fmla="*/ 70 w 84"/>
                  <a:gd name="T3" fmla="*/ 20 h 56"/>
                  <a:gd name="T4" fmla="*/ 58 w 84"/>
                  <a:gd name="T5" fmla="*/ 21 h 56"/>
                  <a:gd name="T6" fmla="*/ 53 w 84"/>
                  <a:gd name="T7" fmla="*/ 20 h 56"/>
                  <a:gd name="T8" fmla="*/ 44 w 84"/>
                  <a:gd name="T9" fmla="*/ 18 h 56"/>
                  <a:gd name="T10" fmla="*/ 37 w 84"/>
                  <a:gd name="T11" fmla="*/ 19 h 56"/>
                  <a:gd name="T12" fmla="*/ 26 w 84"/>
                  <a:gd name="T13" fmla="*/ 18 h 56"/>
                  <a:gd name="T14" fmla="*/ 22 w 84"/>
                  <a:gd name="T15" fmla="*/ 18 h 56"/>
                  <a:gd name="T16" fmla="*/ 21 w 84"/>
                  <a:gd name="T17" fmla="*/ 18 h 56"/>
                  <a:gd name="T18" fmla="*/ 19 w 84"/>
                  <a:gd name="T19" fmla="*/ 16 h 56"/>
                  <a:gd name="T20" fmla="*/ 29 w 84"/>
                  <a:gd name="T21" fmla="*/ 8 h 56"/>
                  <a:gd name="T22" fmla="*/ 31 w 84"/>
                  <a:gd name="T23" fmla="*/ 8 h 56"/>
                  <a:gd name="T24" fmla="*/ 34 w 84"/>
                  <a:gd name="T25" fmla="*/ 4 h 56"/>
                  <a:gd name="T26" fmla="*/ 35 w 84"/>
                  <a:gd name="T27" fmla="*/ 1 h 56"/>
                  <a:gd name="T28" fmla="*/ 29 w 84"/>
                  <a:gd name="T29" fmla="*/ 3 h 56"/>
                  <a:gd name="T30" fmla="*/ 22 w 84"/>
                  <a:gd name="T31" fmla="*/ 3 h 56"/>
                  <a:gd name="T32" fmla="*/ 13 w 84"/>
                  <a:gd name="T33" fmla="*/ 13 h 56"/>
                  <a:gd name="T34" fmla="*/ 1 w 84"/>
                  <a:gd name="T35" fmla="*/ 20 h 56"/>
                  <a:gd name="T36" fmla="*/ 9 w 84"/>
                  <a:gd name="T37" fmla="*/ 33 h 56"/>
                  <a:gd name="T38" fmla="*/ 8 w 84"/>
                  <a:gd name="T39" fmla="*/ 40 h 56"/>
                  <a:gd name="T40" fmla="*/ 6 w 84"/>
                  <a:gd name="T41" fmla="*/ 42 h 56"/>
                  <a:gd name="T42" fmla="*/ 5 w 84"/>
                  <a:gd name="T43" fmla="*/ 44 h 56"/>
                  <a:gd name="T44" fmla="*/ 5 w 84"/>
                  <a:gd name="T45" fmla="*/ 46 h 56"/>
                  <a:gd name="T46" fmla="*/ 4 w 84"/>
                  <a:gd name="T47" fmla="*/ 49 h 56"/>
                  <a:gd name="T48" fmla="*/ 5 w 84"/>
                  <a:gd name="T49" fmla="*/ 50 h 56"/>
                  <a:gd name="T50" fmla="*/ 6 w 84"/>
                  <a:gd name="T51" fmla="*/ 51 h 56"/>
                  <a:gd name="T52" fmla="*/ 7 w 84"/>
                  <a:gd name="T53" fmla="*/ 51 h 56"/>
                  <a:gd name="T54" fmla="*/ 8 w 84"/>
                  <a:gd name="T55" fmla="*/ 51 h 56"/>
                  <a:gd name="T56" fmla="*/ 19 w 84"/>
                  <a:gd name="T57" fmla="*/ 48 h 56"/>
                  <a:gd name="T58" fmla="*/ 30 w 84"/>
                  <a:gd name="T59" fmla="*/ 41 h 56"/>
                  <a:gd name="T60" fmla="*/ 31 w 84"/>
                  <a:gd name="T61" fmla="*/ 39 h 56"/>
                  <a:gd name="T62" fmla="*/ 34 w 84"/>
                  <a:gd name="T63" fmla="*/ 36 h 56"/>
                  <a:gd name="T64" fmla="*/ 36 w 84"/>
                  <a:gd name="T65" fmla="*/ 34 h 56"/>
                  <a:gd name="T66" fmla="*/ 39 w 84"/>
                  <a:gd name="T67" fmla="*/ 32 h 56"/>
                  <a:gd name="T68" fmla="*/ 41 w 84"/>
                  <a:gd name="T69" fmla="*/ 32 h 56"/>
                  <a:gd name="T70" fmla="*/ 47 w 84"/>
                  <a:gd name="T71" fmla="*/ 50 h 56"/>
                  <a:gd name="T72" fmla="*/ 53 w 84"/>
                  <a:gd name="T73" fmla="*/ 54 h 56"/>
                  <a:gd name="T74" fmla="*/ 57 w 84"/>
                  <a:gd name="T75" fmla="*/ 53 h 56"/>
                  <a:gd name="T76" fmla="*/ 69 w 84"/>
                  <a:gd name="T77" fmla="*/ 45 h 56"/>
                  <a:gd name="T78" fmla="*/ 74 w 84"/>
                  <a:gd name="T79" fmla="*/ 48 h 56"/>
                  <a:gd name="T80" fmla="*/ 77 w 84"/>
                  <a:gd name="T81" fmla="*/ 48 h 56"/>
                  <a:gd name="T82" fmla="*/ 79 w 84"/>
                  <a:gd name="T83" fmla="*/ 49 h 56"/>
                  <a:gd name="T84" fmla="*/ 80 w 84"/>
                  <a:gd name="T85" fmla="*/ 49 h 56"/>
                  <a:gd name="T86" fmla="*/ 82 w 84"/>
                  <a:gd name="T87" fmla="*/ 50 h 56"/>
                  <a:gd name="T88" fmla="*/ 84 w 84"/>
                  <a:gd name="T89"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56">
                    <a:moveTo>
                      <a:pt x="84" y="47"/>
                    </a:moveTo>
                    <a:cubicBezTo>
                      <a:pt x="83" y="43"/>
                      <a:pt x="83" y="38"/>
                      <a:pt x="82" y="36"/>
                    </a:cubicBezTo>
                    <a:cubicBezTo>
                      <a:pt x="82" y="34"/>
                      <a:pt x="80" y="33"/>
                      <a:pt x="77" y="31"/>
                    </a:cubicBezTo>
                    <a:cubicBezTo>
                      <a:pt x="75" y="31"/>
                      <a:pt x="73" y="30"/>
                      <a:pt x="72" y="29"/>
                    </a:cubicBezTo>
                    <a:cubicBezTo>
                      <a:pt x="71" y="29"/>
                      <a:pt x="71" y="29"/>
                      <a:pt x="71" y="29"/>
                    </a:cubicBezTo>
                    <a:cubicBezTo>
                      <a:pt x="70" y="20"/>
                      <a:pt x="70" y="20"/>
                      <a:pt x="70" y="20"/>
                    </a:cubicBezTo>
                    <a:cubicBezTo>
                      <a:pt x="68" y="20"/>
                      <a:pt x="63" y="21"/>
                      <a:pt x="60" y="21"/>
                    </a:cubicBezTo>
                    <a:cubicBezTo>
                      <a:pt x="60" y="21"/>
                      <a:pt x="60" y="21"/>
                      <a:pt x="60" y="21"/>
                    </a:cubicBezTo>
                    <a:cubicBezTo>
                      <a:pt x="59" y="21"/>
                      <a:pt x="59" y="21"/>
                      <a:pt x="58" y="21"/>
                    </a:cubicBezTo>
                    <a:cubicBezTo>
                      <a:pt x="57" y="21"/>
                      <a:pt x="57" y="21"/>
                      <a:pt x="56" y="21"/>
                    </a:cubicBezTo>
                    <a:cubicBezTo>
                      <a:pt x="56" y="21"/>
                      <a:pt x="56" y="21"/>
                      <a:pt x="55" y="21"/>
                    </a:cubicBezTo>
                    <a:cubicBezTo>
                      <a:pt x="55" y="20"/>
                      <a:pt x="54" y="20"/>
                      <a:pt x="53" y="20"/>
                    </a:cubicBezTo>
                    <a:cubicBezTo>
                      <a:pt x="52" y="20"/>
                      <a:pt x="51" y="21"/>
                      <a:pt x="51" y="21"/>
                    </a:cubicBezTo>
                    <a:cubicBezTo>
                      <a:pt x="49" y="21"/>
                      <a:pt x="47" y="20"/>
                      <a:pt x="46" y="18"/>
                    </a:cubicBezTo>
                    <a:cubicBezTo>
                      <a:pt x="45" y="18"/>
                      <a:pt x="45" y="18"/>
                      <a:pt x="44" y="18"/>
                    </a:cubicBezTo>
                    <a:cubicBezTo>
                      <a:pt x="44" y="18"/>
                      <a:pt x="43" y="18"/>
                      <a:pt x="42" y="18"/>
                    </a:cubicBezTo>
                    <a:cubicBezTo>
                      <a:pt x="42" y="19"/>
                      <a:pt x="41" y="19"/>
                      <a:pt x="40" y="19"/>
                    </a:cubicBezTo>
                    <a:cubicBezTo>
                      <a:pt x="39" y="19"/>
                      <a:pt x="38" y="19"/>
                      <a:pt x="37" y="19"/>
                    </a:cubicBezTo>
                    <a:cubicBezTo>
                      <a:pt x="37" y="19"/>
                      <a:pt x="36" y="19"/>
                      <a:pt x="36" y="18"/>
                    </a:cubicBezTo>
                    <a:cubicBezTo>
                      <a:pt x="35" y="18"/>
                      <a:pt x="33" y="17"/>
                      <a:pt x="31" y="17"/>
                    </a:cubicBezTo>
                    <a:cubicBezTo>
                      <a:pt x="29" y="17"/>
                      <a:pt x="28" y="17"/>
                      <a:pt x="26" y="18"/>
                    </a:cubicBezTo>
                    <a:cubicBezTo>
                      <a:pt x="25" y="18"/>
                      <a:pt x="24"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21" y="18"/>
                      <a:pt x="21" y="18"/>
                      <a:pt x="21" y="18"/>
                    </a:cubicBezTo>
                    <a:cubicBezTo>
                      <a:pt x="20" y="18"/>
                      <a:pt x="20" y="17"/>
                      <a:pt x="20" y="17"/>
                    </a:cubicBezTo>
                    <a:cubicBezTo>
                      <a:pt x="20" y="17"/>
                      <a:pt x="20" y="17"/>
                      <a:pt x="20" y="17"/>
                    </a:cubicBezTo>
                    <a:cubicBezTo>
                      <a:pt x="19" y="17"/>
                      <a:pt x="19" y="17"/>
                      <a:pt x="19" y="16"/>
                    </a:cubicBezTo>
                    <a:cubicBezTo>
                      <a:pt x="19" y="15"/>
                      <a:pt x="20" y="13"/>
                      <a:pt x="21" y="13"/>
                    </a:cubicBezTo>
                    <a:cubicBezTo>
                      <a:pt x="22" y="10"/>
                      <a:pt x="26" y="8"/>
                      <a:pt x="28" y="8"/>
                    </a:cubicBezTo>
                    <a:cubicBezTo>
                      <a:pt x="29" y="8"/>
                      <a:pt x="29" y="8"/>
                      <a:pt x="29" y="8"/>
                    </a:cubicBezTo>
                    <a:cubicBezTo>
                      <a:pt x="29" y="8"/>
                      <a:pt x="30" y="8"/>
                      <a:pt x="30" y="8"/>
                    </a:cubicBezTo>
                    <a:cubicBezTo>
                      <a:pt x="30" y="8"/>
                      <a:pt x="30" y="8"/>
                      <a:pt x="31" y="8"/>
                    </a:cubicBezTo>
                    <a:cubicBezTo>
                      <a:pt x="31" y="8"/>
                      <a:pt x="31" y="8"/>
                      <a:pt x="31" y="8"/>
                    </a:cubicBezTo>
                    <a:cubicBezTo>
                      <a:pt x="31" y="8"/>
                      <a:pt x="32" y="7"/>
                      <a:pt x="32" y="7"/>
                    </a:cubicBezTo>
                    <a:cubicBezTo>
                      <a:pt x="32" y="6"/>
                      <a:pt x="33" y="6"/>
                      <a:pt x="33" y="5"/>
                    </a:cubicBezTo>
                    <a:cubicBezTo>
                      <a:pt x="33" y="5"/>
                      <a:pt x="33" y="4"/>
                      <a:pt x="34" y="4"/>
                    </a:cubicBezTo>
                    <a:cubicBezTo>
                      <a:pt x="34" y="4"/>
                      <a:pt x="34" y="3"/>
                      <a:pt x="34" y="3"/>
                    </a:cubicBezTo>
                    <a:cubicBezTo>
                      <a:pt x="34" y="3"/>
                      <a:pt x="34" y="2"/>
                      <a:pt x="34" y="2"/>
                    </a:cubicBezTo>
                    <a:cubicBezTo>
                      <a:pt x="34" y="2"/>
                      <a:pt x="35" y="2"/>
                      <a:pt x="35" y="1"/>
                    </a:cubicBezTo>
                    <a:cubicBezTo>
                      <a:pt x="35" y="1"/>
                      <a:pt x="35" y="1"/>
                      <a:pt x="35" y="1"/>
                    </a:cubicBezTo>
                    <a:cubicBezTo>
                      <a:pt x="35" y="0"/>
                      <a:pt x="34" y="0"/>
                      <a:pt x="34" y="0"/>
                    </a:cubicBezTo>
                    <a:cubicBezTo>
                      <a:pt x="32" y="0"/>
                      <a:pt x="30" y="1"/>
                      <a:pt x="29" y="3"/>
                    </a:cubicBezTo>
                    <a:cubicBezTo>
                      <a:pt x="27" y="3"/>
                      <a:pt x="26" y="4"/>
                      <a:pt x="25" y="4"/>
                    </a:cubicBezTo>
                    <a:cubicBezTo>
                      <a:pt x="24" y="4"/>
                      <a:pt x="24" y="4"/>
                      <a:pt x="23" y="4"/>
                    </a:cubicBezTo>
                    <a:cubicBezTo>
                      <a:pt x="23" y="3"/>
                      <a:pt x="22" y="3"/>
                      <a:pt x="22" y="3"/>
                    </a:cubicBezTo>
                    <a:cubicBezTo>
                      <a:pt x="21" y="3"/>
                      <a:pt x="20" y="4"/>
                      <a:pt x="20" y="4"/>
                    </a:cubicBezTo>
                    <a:cubicBezTo>
                      <a:pt x="19" y="6"/>
                      <a:pt x="18" y="11"/>
                      <a:pt x="14" y="11"/>
                    </a:cubicBezTo>
                    <a:cubicBezTo>
                      <a:pt x="13" y="11"/>
                      <a:pt x="13" y="11"/>
                      <a:pt x="13" y="13"/>
                    </a:cubicBezTo>
                    <a:cubicBezTo>
                      <a:pt x="13" y="14"/>
                      <a:pt x="13" y="16"/>
                      <a:pt x="11" y="17"/>
                    </a:cubicBezTo>
                    <a:cubicBezTo>
                      <a:pt x="10" y="18"/>
                      <a:pt x="8" y="18"/>
                      <a:pt x="6" y="18"/>
                    </a:cubicBezTo>
                    <a:cubicBezTo>
                      <a:pt x="4" y="19"/>
                      <a:pt x="1" y="19"/>
                      <a:pt x="1" y="20"/>
                    </a:cubicBezTo>
                    <a:cubicBezTo>
                      <a:pt x="0" y="21"/>
                      <a:pt x="2" y="22"/>
                      <a:pt x="3" y="23"/>
                    </a:cubicBezTo>
                    <a:cubicBezTo>
                      <a:pt x="6" y="25"/>
                      <a:pt x="8" y="26"/>
                      <a:pt x="8" y="29"/>
                    </a:cubicBezTo>
                    <a:cubicBezTo>
                      <a:pt x="7" y="30"/>
                      <a:pt x="8" y="32"/>
                      <a:pt x="9" y="33"/>
                    </a:cubicBezTo>
                    <a:cubicBezTo>
                      <a:pt x="10" y="35"/>
                      <a:pt x="11" y="38"/>
                      <a:pt x="9" y="40"/>
                    </a:cubicBezTo>
                    <a:cubicBezTo>
                      <a:pt x="8" y="40"/>
                      <a:pt x="8" y="40"/>
                      <a:pt x="8" y="40"/>
                    </a:cubicBezTo>
                    <a:cubicBezTo>
                      <a:pt x="8" y="40"/>
                      <a:pt x="8" y="40"/>
                      <a:pt x="8" y="40"/>
                    </a:cubicBezTo>
                    <a:cubicBezTo>
                      <a:pt x="7" y="41"/>
                      <a:pt x="7" y="41"/>
                      <a:pt x="7" y="41"/>
                    </a:cubicBezTo>
                    <a:cubicBezTo>
                      <a:pt x="7" y="41"/>
                      <a:pt x="7" y="41"/>
                      <a:pt x="7" y="41"/>
                    </a:cubicBezTo>
                    <a:cubicBezTo>
                      <a:pt x="7" y="42"/>
                      <a:pt x="6" y="42"/>
                      <a:pt x="6" y="42"/>
                    </a:cubicBezTo>
                    <a:cubicBezTo>
                      <a:pt x="6" y="42"/>
                      <a:pt x="6" y="42"/>
                      <a:pt x="6" y="42"/>
                    </a:cubicBezTo>
                    <a:cubicBezTo>
                      <a:pt x="6" y="43"/>
                      <a:pt x="6" y="43"/>
                      <a:pt x="6" y="43"/>
                    </a:cubicBezTo>
                    <a:cubicBezTo>
                      <a:pt x="6" y="43"/>
                      <a:pt x="5" y="43"/>
                      <a:pt x="5" y="44"/>
                    </a:cubicBezTo>
                    <a:cubicBezTo>
                      <a:pt x="5" y="44"/>
                      <a:pt x="5" y="44"/>
                      <a:pt x="5" y="45"/>
                    </a:cubicBezTo>
                    <a:cubicBezTo>
                      <a:pt x="5" y="45"/>
                      <a:pt x="5" y="45"/>
                      <a:pt x="5" y="45"/>
                    </a:cubicBezTo>
                    <a:cubicBezTo>
                      <a:pt x="5" y="45"/>
                      <a:pt x="5" y="46"/>
                      <a:pt x="5" y="46"/>
                    </a:cubicBezTo>
                    <a:cubicBezTo>
                      <a:pt x="5" y="46"/>
                      <a:pt x="5" y="47"/>
                      <a:pt x="4" y="47"/>
                    </a:cubicBezTo>
                    <a:cubicBezTo>
                      <a:pt x="4" y="47"/>
                      <a:pt x="4" y="48"/>
                      <a:pt x="4" y="48"/>
                    </a:cubicBezTo>
                    <a:cubicBezTo>
                      <a:pt x="4" y="48"/>
                      <a:pt x="4" y="49"/>
                      <a:pt x="4" y="49"/>
                    </a:cubicBezTo>
                    <a:cubicBezTo>
                      <a:pt x="4" y="49"/>
                      <a:pt x="4" y="50"/>
                      <a:pt x="4" y="50"/>
                    </a:cubicBezTo>
                    <a:cubicBezTo>
                      <a:pt x="4" y="50"/>
                      <a:pt x="4" y="50"/>
                      <a:pt x="4" y="50"/>
                    </a:cubicBezTo>
                    <a:cubicBezTo>
                      <a:pt x="4" y="50"/>
                      <a:pt x="4" y="50"/>
                      <a:pt x="5" y="50"/>
                    </a:cubicBezTo>
                    <a:cubicBezTo>
                      <a:pt x="5" y="50"/>
                      <a:pt x="5" y="50"/>
                      <a:pt x="5" y="51"/>
                    </a:cubicBezTo>
                    <a:cubicBezTo>
                      <a:pt x="5" y="51"/>
                      <a:pt x="5" y="51"/>
                      <a:pt x="6" y="51"/>
                    </a:cubicBezTo>
                    <a:cubicBezTo>
                      <a:pt x="6" y="51"/>
                      <a:pt x="6" y="51"/>
                      <a:pt x="6" y="51"/>
                    </a:cubicBezTo>
                    <a:cubicBezTo>
                      <a:pt x="6" y="51"/>
                      <a:pt x="6" y="51"/>
                      <a:pt x="6" y="51"/>
                    </a:cubicBezTo>
                    <a:cubicBezTo>
                      <a:pt x="7" y="51"/>
                      <a:pt x="7" y="51"/>
                      <a:pt x="7" y="51"/>
                    </a:cubicBezTo>
                    <a:cubicBezTo>
                      <a:pt x="7" y="51"/>
                      <a:pt x="7" y="51"/>
                      <a:pt x="7" y="51"/>
                    </a:cubicBezTo>
                    <a:cubicBezTo>
                      <a:pt x="7" y="51"/>
                      <a:pt x="7" y="51"/>
                      <a:pt x="7" y="51"/>
                    </a:cubicBezTo>
                    <a:cubicBezTo>
                      <a:pt x="7" y="51"/>
                      <a:pt x="7" y="51"/>
                      <a:pt x="7" y="51"/>
                    </a:cubicBezTo>
                    <a:cubicBezTo>
                      <a:pt x="7" y="51"/>
                      <a:pt x="8" y="51"/>
                      <a:pt x="8" y="51"/>
                    </a:cubicBezTo>
                    <a:cubicBezTo>
                      <a:pt x="9" y="48"/>
                      <a:pt x="12" y="48"/>
                      <a:pt x="15" y="48"/>
                    </a:cubicBezTo>
                    <a:cubicBezTo>
                      <a:pt x="16" y="48"/>
                      <a:pt x="16" y="48"/>
                      <a:pt x="17" y="48"/>
                    </a:cubicBezTo>
                    <a:cubicBezTo>
                      <a:pt x="19" y="48"/>
                      <a:pt x="19" y="48"/>
                      <a:pt x="19" y="48"/>
                    </a:cubicBezTo>
                    <a:cubicBezTo>
                      <a:pt x="19" y="46"/>
                      <a:pt x="22" y="45"/>
                      <a:pt x="25" y="44"/>
                    </a:cubicBezTo>
                    <a:cubicBezTo>
                      <a:pt x="27" y="44"/>
                      <a:pt x="30" y="43"/>
                      <a:pt x="30" y="43"/>
                    </a:cubicBezTo>
                    <a:cubicBezTo>
                      <a:pt x="30" y="42"/>
                      <a:pt x="30" y="42"/>
                      <a:pt x="30" y="41"/>
                    </a:cubicBezTo>
                    <a:cubicBezTo>
                      <a:pt x="30" y="41"/>
                      <a:pt x="30" y="41"/>
                      <a:pt x="30" y="41"/>
                    </a:cubicBezTo>
                    <a:cubicBezTo>
                      <a:pt x="31" y="40"/>
                      <a:pt x="31" y="40"/>
                      <a:pt x="31" y="40"/>
                    </a:cubicBezTo>
                    <a:cubicBezTo>
                      <a:pt x="31" y="39"/>
                      <a:pt x="31" y="39"/>
                      <a:pt x="31" y="39"/>
                    </a:cubicBezTo>
                    <a:cubicBezTo>
                      <a:pt x="32" y="38"/>
                      <a:pt x="32" y="38"/>
                      <a:pt x="32" y="38"/>
                    </a:cubicBezTo>
                    <a:cubicBezTo>
                      <a:pt x="32" y="37"/>
                      <a:pt x="33" y="37"/>
                      <a:pt x="33" y="37"/>
                    </a:cubicBezTo>
                    <a:cubicBezTo>
                      <a:pt x="33" y="36"/>
                      <a:pt x="33" y="36"/>
                      <a:pt x="34" y="36"/>
                    </a:cubicBezTo>
                    <a:cubicBezTo>
                      <a:pt x="34" y="36"/>
                      <a:pt x="34" y="35"/>
                      <a:pt x="34" y="35"/>
                    </a:cubicBezTo>
                    <a:cubicBezTo>
                      <a:pt x="35" y="35"/>
                      <a:pt x="35" y="35"/>
                      <a:pt x="35" y="34"/>
                    </a:cubicBezTo>
                    <a:cubicBezTo>
                      <a:pt x="36" y="34"/>
                      <a:pt x="36" y="34"/>
                      <a:pt x="36" y="34"/>
                    </a:cubicBezTo>
                    <a:cubicBezTo>
                      <a:pt x="37" y="33"/>
                      <a:pt x="37" y="33"/>
                      <a:pt x="37" y="33"/>
                    </a:cubicBezTo>
                    <a:cubicBezTo>
                      <a:pt x="37" y="33"/>
                      <a:pt x="38" y="33"/>
                      <a:pt x="38" y="33"/>
                    </a:cubicBezTo>
                    <a:cubicBezTo>
                      <a:pt x="38" y="32"/>
                      <a:pt x="39" y="32"/>
                      <a:pt x="39" y="32"/>
                    </a:cubicBezTo>
                    <a:cubicBezTo>
                      <a:pt x="39" y="32"/>
                      <a:pt x="40" y="32"/>
                      <a:pt x="40" y="32"/>
                    </a:cubicBezTo>
                    <a:cubicBezTo>
                      <a:pt x="40" y="32"/>
                      <a:pt x="40" y="32"/>
                      <a:pt x="41" y="32"/>
                    </a:cubicBezTo>
                    <a:cubicBezTo>
                      <a:pt x="41" y="32"/>
                      <a:pt x="41" y="32"/>
                      <a:pt x="41" y="32"/>
                    </a:cubicBezTo>
                    <a:cubicBezTo>
                      <a:pt x="44" y="32"/>
                      <a:pt x="44" y="35"/>
                      <a:pt x="44" y="37"/>
                    </a:cubicBezTo>
                    <a:cubicBezTo>
                      <a:pt x="44" y="39"/>
                      <a:pt x="44" y="41"/>
                      <a:pt x="46" y="41"/>
                    </a:cubicBezTo>
                    <a:cubicBezTo>
                      <a:pt x="49" y="43"/>
                      <a:pt x="48" y="47"/>
                      <a:pt x="47" y="50"/>
                    </a:cubicBezTo>
                    <a:cubicBezTo>
                      <a:pt x="47" y="52"/>
                      <a:pt x="46" y="54"/>
                      <a:pt x="47" y="55"/>
                    </a:cubicBezTo>
                    <a:cubicBezTo>
                      <a:pt x="47" y="55"/>
                      <a:pt x="48" y="56"/>
                      <a:pt x="51" y="55"/>
                    </a:cubicBezTo>
                    <a:cubicBezTo>
                      <a:pt x="52" y="55"/>
                      <a:pt x="52" y="55"/>
                      <a:pt x="53" y="54"/>
                    </a:cubicBezTo>
                    <a:cubicBezTo>
                      <a:pt x="53" y="54"/>
                      <a:pt x="54" y="54"/>
                      <a:pt x="54" y="54"/>
                    </a:cubicBezTo>
                    <a:cubicBezTo>
                      <a:pt x="55" y="54"/>
                      <a:pt x="55" y="53"/>
                      <a:pt x="56" y="53"/>
                    </a:cubicBezTo>
                    <a:cubicBezTo>
                      <a:pt x="56" y="53"/>
                      <a:pt x="56" y="53"/>
                      <a:pt x="57" y="53"/>
                    </a:cubicBezTo>
                    <a:cubicBezTo>
                      <a:pt x="57" y="53"/>
                      <a:pt x="57" y="53"/>
                      <a:pt x="57" y="53"/>
                    </a:cubicBezTo>
                    <a:cubicBezTo>
                      <a:pt x="62" y="48"/>
                      <a:pt x="66" y="45"/>
                      <a:pt x="69" y="45"/>
                    </a:cubicBezTo>
                    <a:cubicBezTo>
                      <a:pt x="69" y="45"/>
                      <a:pt x="69" y="45"/>
                      <a:pt x="69" y="45"/>
                    </a:cubicBezTo>
                    <a:cubicBezTo>
                      <a:pt x="69" y="45"/>
                      <a:pt x="70" y="45"/>
                      <a:pt x="70" y="45"/>
                    </a:cubicBezTo>
                    <a:cubicBezTo>
                      <a:pt x="71" y="46"/>
                      <a:pt x="72" y="47"/>
                      <a:pt x="72" y="47"/>
                    </a:cubicBezTo>
                    <a:cubicBezTo>
                      <a:pt x="73" y="48"/>
                      <a:pt x="73" y="48"/>
                      <a:pt x="74" y="48"/>
                    </a:cubicBezTo>
                    <a:cubicBezTo>
                      <a:pt x="74" y="48"/>
                      <a:pt x="75" y="48"/>
                      <a:pt x="75" y="48"/>
                    </a:cubicBezTo>
                    <a:cubicBezTo>
                      <a:pt x="76" y="48"/>
                      <a:pt x="76" y="48"/>
                      <a:pt x="76" y="48"/>
                    </a:cubicBezTo>
                    <a:cubicBezTo>
                      <a:pt x="77" y="48"/>
                      <a:pt x="77" y="48"/>
                      <a:pt x="77" y="48"/>
                    </a:cubicBezTo>
                    <a:cubicBezTo>
                      <a:pt x="78" y="48"/>
                      <a:pt x="78" y="48"/>
                      <a:pt x="78" y="49"/>
                    </a:cubicBezTo>
                    <a:cubicBezTo>
                      <a:pt x="79" y="49"/>
                      <a:pt x="79" y="49"/>
                      <a:pt x="79" y="49"/>
                    </a:cubicBezTo>
                    <a:cubicBezTo>
                      <a:pt x="79" y="49"/>
                      <a:pt x="79" y="49"/>
                      <a:pt x="79" y="49"/>
                    </a:cubicBezTo>
                    <a:cubicBezTo>
                      <a:pt x="80" y="49"/>
                      <a:pt x="80" y="49"/>
                      <a:pt x="80" y="49"/>
                    </a:cubicBezTo>
                    <a:cubicBezTo>
                      <a:pt x="80" y="49"/>
                      <a:pt x="80" y="49"/>
                      <a:pt x="80" y="49"/>
                    </a:cubicBezTo>
                    <a:cubicBezTo>
                      <a:pt x="80" y="49"/>
                      <a:pt x="80" y="49"/>
                      <a:pt x="80" y="49"/>
                    </a:cubicBezTo>
                    <a:cubicBezTo>
                      <a:pt x="81" y="50"/>
                      <a:pt x="81" y="50"/>
                      <a:pt x="81" y="50"/>
                    </a:cubicBezTo>
                    <a:cubicBezTo>
                      <a:pt x="81" y="50"/>
                      <a:pt x="81" y="50"/>
                      <a:pt x="81" y="50"/>
                    </a:cubicBezTo>
                    <a:cubicBezTo>
                      <a:pt x="82" y="50"/>
                      <a:pt x="82" y="50"/>
                      <a:pt x="82" y="50"/>
                    </a:cubicBezTo>
                    <a:cubicBezTo>
                      <a:pt x="82" y="50"/>
                      <a:pt x="83" y="50"/>
                      <a:pt x="83" y="50"/>
                    </a:cubicBezTo>
                    <a:cubicBezTo>
                      <a:pt x="83" y="50"/>
                      <a:pt x="83" y="50"/>
                      <a:pt x="83" y="50"/>
                    </a:cubicBezTo>
                    <a:cubicBezTo>
                      <a:pt x="84" y="50"/>
                      <a:pt x="84" y="50"/>
                      <a:pt x="84" y="50"/>
                    </a:cubicBezTo>
                    <a:cubicBezTo>
                      <a:pt x="84" y="49"/>
                      <a:pt x="84" y="48"/>
                      <a:pt x="84"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6" name="Freeform 180">
                <a:extLst>
                  <a:ext uri="{FF2B5EF4-FFF2-40B4-BE49-F238E27FC236}">
                    <a16:creationId xmlns:a16="http://schemas.microsoft.com/office/drawing/2014/main" id="{66805707-15EF-4045-960E-5D3CB5D7A6B9}"/>
                  </a:ext>
                </a:extLst>
              </p:cNvPr>
              <p:cNvSpPr>
                <a:spLocks/>
              </p:cNvSpPr>
              <p:nvPr/>
            </p:nvSpPr>
            <p:spPr bwMode="auto">
              <a:xfrm>
                <a:off x="7612729" y="3381552"/>
                <a:ext cx="486693" cy="279287"/>
              </a:xfrm>
              <a:custGeom>
                <a:avLst/>
                <a:gdLst>
                  <a:gd name="T0" fmla="*/ 2 w 194"/>
                  <a:gd name="T1" fmla="*/ 56 h 113"/>
                  <a:gd name="T2" fmla="*/ 9 w 194"/>
                  <a:gd name="T3" fmla="*/ 56 h 113"/>
                  <a:gd name="T4" fmla="*/ 19 w 194"/>
                  <a:gd name="T5" fmla="*/ 45 h 113"/>
                  <a:gd name="T6" fmla="*/ 21 w 194"/>
                  <a:gd name="T7" fmla="*/ 44 h 113"/>
                  <a:gd name="T8" fmla="*/ 27 w 194"/>
                  <a:gd name="T9" fmla="*/ 39 h 113"/>
                  <a:gd name="T10" fmla="*/ 43 w 194"/>
                  <a:gd name="T11" fmla="*/ 43 h 113"/>
                  <a:gd name="T12" fmla="*/ 61 w 194"/>
                  <a:gd name="T13" fmla="*/ 57 h 113"/>
                  <a:gd name="T14" fmla="*/ 70 w 194"/>
                  <a:gd name="T15" fmla="*/ 65 h 113"/>
                  <a:gd name="T16" fmla="*/ 80 w 194"/>
                  <a:gd name="T17" fmla="*/ 78 h 113"/>
                  <a:gd name="T18" fmla="*/ 106 w 194"/>
                  <a:gd name="T19" fmla="*/ 95 h 113"/>
                  <a:gd name="T20" fmla="*/ 121 w 194"/>
                  <a:gd name="T21" fmla="*/ 101 h 113"/>
                  <a:gd name="T22" fmla="*/ 124 w 194"/>
                  <a:gd name="T23" fmla="*/ 108 h 113"/>
                  <a:gd name="T24" fmla="*/ 133 w 194"/>
                  <a:gd name="T25" fmla="*/ 112 h 113"/>
                  <a:gd name="T26" fmla="*/ 135 w 194"/>
                  <a:gd name="T27" fmla="*/ 113 h 113"/>
                  <a:gd name="T28" fmla="*/ 136 w 194"/>
                  <a:gd name="T29" fmla="*/ 108 h 113"/>
                  <a:gd name="T30" fmla="*/ 138 w 194"/>
                  <a:gd name="T31" fmla="*/ 104 h 113"/>
                  <a:gd name="T32" fmla="*/ 139 w 194"/>
                  <a:gd name="T33" fmla="*/ 93 h 113"/>
                  <a:gd name="T34" fmla="*/ 139 w 194"/>
                  <a:gd name="T35" fmla="*/ 80 h 113"/>
                  <a:gd name="T36" fmla="*/ 147 w 194"/>
                  <a:gd name="T37" fmla="*/ 73 h 113"/>
                  <a:gd name="T38" fmla="*/ 156 w 194"/>
                  <a:gd name="T39" fmla="*/ 66 h 113"/>
                  <a:gd name="T40" fmla="*/ 167 w 194"/>
                  <a:gd name="T41" fmla="*/ 62 h 113"/>
                  <a:gd name="T42" fmla="*/ 170 w 194"/>
                  <a:gd name="T43" fmla="*/ 64 h 113"/>
                  <a:gd name="T44" fmla="*/ 170 w 194"/>
                  <a:gd name="T45" fmla="*/ 65 h 113"/>
                  <a:gd name="T46" fmla="*/ 169 w 194"/>
                  <a:gd name="T47" fmla="*/ 66 h 113"/>
                  <a:gd name="T48" fmla="*/ 168 w 194"/>
                  <a:gd name="T49" fmla="*/ 69 h 113"/>
                  <a:gd name="T50" fmla="*/ 167 w 194"/>
                  <a:gd name="T51" fmla="*/ 72 h 113"/>
                  <a:gd name="T52" fmla="*/ 168 w 194"/>
                  <a:gd name="T53" fmla="*/ 72 h 113"/>
                  <a:gd name="T54" fmla="*/ 172 w 194"/>
                  <a:gd name="T55" fmla="*/ 72 h 113"/>
                  <a:gd name="T56" fmla="*/ 174 w 194"/>
                  <a:gd name="T57" fmla="*/ 71 h 113"/>
                  <a:gd name="T58" fmla="*/ 176 w 194"/>
                  <a:gd name="T59" fmla="*/ 71 h 113"/>
                  <a:gd name="T60" fmla="*/ 177 w 194"/>
                  <a:gd name="T61" fmla="*/ 70 h 113"/>
                  <a:gd name="T62" fmla="*/ 185 w 194"/>
                  <a:gd name="T63" fmla="*/ 70 h 113"/>
                  <a:gd name="T64" fmla="*/ 194 w 194"/>
                  <a:gd name="T65" fmla="*/ 65 h 113"/>
                  <a:gd name="T66" fmla="*/ 179 w 194"/>
                  <a:gd name="T67" fmla="*/ 57 h 113"/>
                  <a:gd name="T68" fmla="*/ 167 w 194"/>
                  <a:gd name="T69" fmla="*/ 57 h 113"/>
                  <a:gd name="T70" fmla="*/ 164 w 194"/>
                  <a:gd name="T71" fmla="*/ 54 h 113"/>
                  <a:gd name="T72" fmla="*/ 162 w 194"/>
                  <a:gd name="T73" fmla="*/ 54 h 113"/>
                  <a:gd name="T74" fmla="*/ 158 w 194"/>
                  <a:gd name="T75" fmla="*/ 55 h 113"/>
                  <a:gd name="T76" fmla="*/ 140 w 194"/>
                  <a:gd name="T77" fmla="*/ 65 h 113"/>
                  <a:gd name="T78" fmla="*/ 121 w 194"/>
                  <a:gd name="T79" fmla="*/ 56 h 113"/>
                  <a:gd name="T80" fmla="*/ 115 w 194"/>
                  <a:gd name="T81" fmla="*/ 41 h 113"/>
                  <a:gd name="T82" fmla="*/ 104 w 194"/>
                  <a:gd name="T83" fmla="*/ 28 h 113"/>
                  <a:gd name="T84" fmla="*/ 76 w 194"/>
                  <a:gd name="T85" fmla="*/ 28 h 113"/>
                  <a:gd name="T86" fmla="*/ 65 w 194"/>
                  <a:gd name="T87" fmla="*/ 26 h 113"/>
                  <a:gd name="T88" fmla="*/ 64 w 194"/>
                  <a:gd name="T89" fmla="*/ 24 h 113"/>
                  <a:gd name="T90" fmla="*/ 61 w 194"/>
                  <a:gd name="T91" fmla="*/ 21 h 113"/>
                  <a:gd name="T92" fmla="*/ 58 w 194"/>
                  <a:gd name="T93" fmla="*/ 19 h 113"/>
                  <a:gd name="T94" fmla="*/ 55 w 194"/>
                  <a:gd name="T95" fmla="*/ 15 h 113"/>
                  <a:gd name="T96" fmla="*/ 51 w 194"/>
                  <a:gd name="T97" fmla="*/ 18 h 113"/>
                  <a:gd name="T98" fmla="*/ 37 w 194"/>
                  <a:gd name="T99" fmla="*/ 1 h 113"/>
                  <a:gd name="T100" fmla="*/ 31 w 194"/>
                  <a:gd name="T101" fmla="*/ 16 h 113"/>
                  <a:gd name="T102" fmla="*/ 1 w 194"/>
                  <a:gd name="T103"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113">
                    <a:moveTo>
                      <a:pt x="1" y="6"/>
                    </a:moveTo>
                    <a:cubicBezTo>
                      <a:pt x="0" y="55"/>
                      <a:pt x="0" y="55"/>
                      <a:pt x="0" y="55"/>
                    </a:cubicBezTo>
                    <a:cubicBezTo>
                      <a:pt x="1" y="55"/>
                      <a:pt x="1" y="55"/>
                      <a:pt x="2" y="56"/>
                    </a:cubicBezTo>
                    <a:cubicBezTo>
                      <a:pt x="2" y="56"/>
                      <a:pt x="3" y="56"/>
                      <a:pt x="3" y="56"/>
                    </a:cubicBezTo>
                    <a:cubicBezTo>
                      <a:pt x="4" y="56"/>
                      <a:pt x="6" y="56"/>
                      <a:pt x="7" y="57"/>
                    </a:cubicBezTo>
                    <a:cubicBezTo>
                      <a:pt x="8" y="57"/>
                      <a:pt x="9" y="56"/>
                      <a:pt x="9" y="56"/>
                    </a:cubicBezTo>
                    <a:cubicBezTo>
                      <a:pt x="10" y="55"/>
                      <a:pt x="10" y="54"/>
                      <a:pt x="10" y="53"/>
                    </a:cubicBezTo>
                    <a:cubicBezTo>
                      <a:pt x="10" y="52"/>
                      <a:pt x="10" y="52"/>
                      <a:pt x="10" y="52"/>
                    </a:cubicBezTo>
                    <a:cubicBezTo>
                      <a:pt x="10" y="49"/>
                      <a:pt x="15" y="45"/>
                      <a:pt x="19" y="45"/>
                    </a:cubicBezTo>
                    <a:cubicBezTo>
                      <a:pt x="19" y="45"/>
                      <a:pt x="19" y="45"/>
                      <a:pt x="19" y="45"/>
                    </a:cubicBezTo>
                    <a:cubicBezTo>
                      <a:pt x="19" y="45"/>
                      <a:pt x="19" y="45"/>
                      <a:pt x="19" y="45"/>
                    </a:cubicBezTo>
                    <a:cubicBezTo>
                      <a:pt x="20" y="45"/>
                      <a:pt x="20" y="45"/>
                      <a:pt x="21" y="44"/>
                    </a:cubicBezTo>
                    <a:cubicBezTo>
                      <a:pt x="21" y="44"/>
                      <a:pt x="21" y="43"/>
                      <a:pt x="21" y="43"/>
                    </a:cubicBezTo>
                    <a:cubicBezTo>
                      <a:pt x="21" y="42"/>
                      <a:pt x="22" y="41"/>
                      <a:pt x="23" y="41"/>
                    </a:cubicBezTo>
                    <a:cubicBezTo>
                      <a:pt x="24" y="41"/>
                      <a:pt x="26" y="40"/>
                      <a:pt x="27" y="39"/>
                    </a:cubicBezTo>
                    <a:cubicBezTo>
                      <a:pt x="27" y="38"/>
                      <a:pt x="28" y="38"/>
                      <a:pt x="29" y="38"/>
                    </a:cubicBezTo>
                    <a:cubicBezTo>
                      <a:pt x="32" y="38"/>
                      <a:pt x="35" y="39"/>
                      <a:pt x="36" y="41"/>
                    </a:cubicBezTo>
                    <a:cubicBezTo>
                      <a:pt x="38" y="42"/>
                      <a:pt x="41" y="43"/>
                      <a:pt x="43" y="43"/>
                    </a:cubicBezTo>
                    <a:cubicBezTo>
                      <a:pt x="44" y="44"/>
                      <a:pt x="44" y="44"/>
                      <a:pt x="44" y="44"/>
                    </a:cubicBezTo>
                    <a:cubicBezTo>
                      <a:pt x="48" y="44"/>
                      <a:pt x="49" y="54"/>
                      <a:pt x="49" y="56"/>
                    </a:cubicBezTo>
                    <a:cubicBezTo>
                      <a:pt x="51" y="57"/>
                      <a:pt x="58" y="57"/>
                      <a:pt x="61" y="57"/>
                    </a:cubicBezTo>
                    <a:cubicBezTo>
                      <a:pt x="63" y="57"/>
                      <a:pt x="64" y="57"/>
                      <a:pt x="65" y="58"/>
                    </a:cubicBezTo>
                    <a:cubicBezTo>
                      <a:pt x="67" y="58"/>
                      <a:pt x="68" y="60"/>
                      <a:pt x="68" y="62"/>
                    </a:cubicBezTo>
                    <a:cubicBezTo>
                      <a:pt x="69" y="63"/>
                      <a:pt x="69" y="64"/>
                      <a:pt x="70" y="65"/>
                    </a:cubicBezTo>
                    <a:cubicBezTo>
                      <a:pt x="73" y="68"/>
                      <a:pt x="74" y="72"/>
                      <a:pt x="75" y="75"/>
                    </a:cubicBezTo>
                    <a:cubicBezTo>
                      <a:pt x="76" y="75"/>
                      <a:pt x="76" y="75"/>
                      <a:pt x="76" y="75"/>
                    </a:cubicBezTo>
                    <a:cubicBezTo>
                      <a:pt x="76" y="76"/>
                      <a:pt x="78" y="77"/>
                      <a:pt x="80" y="78"/>
                    </a:cubicBezTo>
                    <a:cubicBezTo>
                      <a:pt x="83" y="80"/>
                      <a:pt x="86" y="81"/>
                      <a:pt x="87" y="83"/>
                    </a:cubicBezTo>
                    <a:cubicBezTo>
                      <a:pt x="89" y="86"/>
                      <a:pt x="95" y="89"/>
                      <a:pt x="99" y="90"/>
                    </a:cubicBezTo>
                    <a:cubicBezTo>
                      <a:pt x="102" y="91"/>
                      <a:pt x="104" y="93"/>
                      <a:pt x="106" y="95"/>
                    </a:cubicBezTo>
                    <a:cubicBezTo>
                      <a:pt x="108" y="96"/>
                      <a:pt x="109" y="98"/>
                      <a:pt x="110" y="98"/>
                    </a:cubicBezTo>
                    <a:cubicBezTo>
                      <a:pt x="111" y="98"/>
                      <a:pt x="111" y="98"/>
                      <a:pt x="111" y="98"/>
                    </a:cubicBezTo>
                    <a:cubicBezTo>
                      <a:pt x="114" y="98"/>
                      <a:pt x="120" y="101"/>
                      <a:pt x="121" y="101"/>
                    </a:cubicBezTo>
                    <a:cubicBezTo>
                      <a:pt x="122" y="102"/>
                      <a:pt x="122" y="102"/>
                      <a:pt x="122" y="102"/>
                    </a:cubicBezTo>
                    <a:cubicBezTo>
                      <a:pt x="122" y="108"/>
                      <a:pt x="122" y="108"/>
                      <a:pt x="122" y="108"/>
                    </a:cubicBezTo>
                    <a:cubicBezTo>
                      <a:pt x="123" y="108"/>
                      <a:pt x="123" y="108"/>
                      <a:pt x="124" y="108"/>
                    </a:cubicBezTo>
                    <a:cubicBezTo>
                      <a:pt x="126" y="108"/>
                      <a:pt x="127" y="109"/>
                      <a:pt x="129" y="110"/>
                    </a:cubicBezTo>
                    <a:cubicBezTo>
                      <a:pt x="130" y="111"/>
                      <a:pt x="131" y="112"/>
                      <a:pt x="132" y="112"/>
                    </a:cubicBezTo>
                    <a:cubicBezTo>
                      <a:pt x="132" y="112"/>
                      <a:pt x="133" y="112"/>
                      <a:pt x="133" y="112"/>
                    </a:cubicBezTo>
                    <a:cubicBezTo>
                      <a:pt x="133" y="112"/>
                      <a:pt x="134" y="112"/>
                      <a:pt x="134" y="112"/>
                    </a:cubicBezTo>
                    <a:cubicBezTo>
                      <a:pt x="134" y="112"/>
                      <a:pt x="135" y="112"/>
                      <a:pt x="135" y="113"/>
                    </a:cubicBezTo>
                    <a:cubicBezTo>
                      <a:pt x="135" y="113"/>
                      <a:pt x="135" y="113"/>
                      <a:pt x="135" y="113"/>
                    </a:cubicBezTo>
                    <a:cubicBezTo>
                      <a:pt x="135" y="112"/>
                      <a:pt x="135" y="112"/>
                      <a:pt x="135" y="112"/>
                    </a:cubicBezTo>
                    <a:cubicBezTo>
                      <a:pt x="135" y="111"/>
                      <a:pt x="136" y="111"/>
                      <a:pt x="136" y="110"/>
                    </a:cubicBezTo>
                    <a:cubicBezTo>
                      <a:pt x="136" y="109"/>
                      <a:pt x="136" y="109"/>
                      <a:pt x="136" y="108"/>
                    </a:cubicBezTo>
                    <a:cubicBezTo>
                      <a:pt x="136" y="108"/>
                      <a:pt x="136" y="107"/>
                      <a:pt x="137" y="107"/>
                    </a:cubicBezTo>
                    <a:cubicBezTo>
                      <a:pt x="137" y="106"/>
                      <a:pt x="137" y="106"/>
                      <a:pt x="138" y="105"/>
                    </a:cubicBezTo>
                    <a:cubicBezTo>
                      <a:pt x="138" y="105"/>
                      <a:pt x="138" y="105"/>
                      <a:pt x="138" y="104"/>
                    </a:cubicBezTo>
                    <a:cubicBezTo>
                      <a:pt x="139" y="103"/>
                      <a:pt x="139" y="103"/>
                      <a:pt x="140" y="102"/>
                    </a:cubicBezTo>
                    <a:cubicBezTo>
                      <a:pt x="141" y="101"/>
                      <a:pt x="141" y="100"/>
                      <a:pt x="140" y="98"/>
                    </a:cubicBezTo>
                    <a:cubicBezTo>
                      <a:pt x="139" y="96"/>
                      <a:pt x="138" y="95"/>
                      <a:pt x="139" y="93"/>
                    </a:cubicBezTo>
                    <a:cubicBezTo>
                      <a:pt x="139" y="91"/>
                      <a:pt x="137" y="90"/>
                      <a:pt x="135" y="89"/>
                    </a:cubicBezTo>
                    <a:cubicBezTo>
                      <a:pt x="133" y="88"/>
                      <a:pt x="131" y="86"/>
                      <a:pt x="132" y="84"/>
                    </a:cubicBezTo>
                    <a:cubicBezTo>
                      <a:pt x="132" y="81"/>
                      <a:pt x="136" y="81"/>
                      <a:pt x="139" y="80"/>
                    </a:cubicBezTo>
                    <a:cubicBezTo>
                      <a:pt x="140" y="80"/>
                      <a:pt x="142" y="80"/>
                      <a:pt x="143" y="79"/>
                    </a:cubicBezTo>
                    <a:cubicBezTo>
                      <a:pt x="144" y="79"/>
                      <a:pt x="144" y="78"/>
                      <a:pt x="144" y="76"/>
                    </a:cubicBezTo>
                    <a:cubicBezTo>
                      <a:pt x="144" y="75"/>
                      <a:pt x="145" y="73"/>
                      <a:pt x="147" y="73"/>
                    </a:cubicBezTo>
                    <a:cubicBezTo>
                      <a:pt x="149" y="73"/>
                      <a:pt x="150" y="71"/>
                      <a:pt x="151" y="68"/>
                    </a:cubicBezTo>
                    <a:cubicBezTo>
                      <a:pt x="152" y="65"/>
                      <a:pt x="154" y="65"/>
                      <a:pt x="155" y="65"/>
                    </a:cubicBezTo>
                    <a:cubicBezTo>
                      <a:pt x="155" y="65"/>
                      <a:pt x="156" y="65"/>
                      <a:pt x="156" y="66"/>
                    </a:cubicBezTo>
                    <a:cubicBezTo>
                      <a:pt x="157" y="66"/>
                      <a:pt x="158" y="66"/>
                      <a:pt x="158" y="66"/>
                    </a:cubicBezTo>
                    <a:cubicBezTo>
                      <a:pt x="159" y="66"/>
                      <a:pt x="160" y="65"/>
                      <a:pt x="160" y="65"/>
                    </a:cubicBezTo>
                    <a:cubicBezTo>
                      <a:pt x="162" y="64"/>
                      <a:pt x="165" y="62"/>
                      <a:pt x="167" y="62"/>
                    </a:cubicBezTo>
                    <a:cubicBezTo>
                      <a:pt x="168" y="62"/>
                      <a:pt x="169" y="63"/>
                      <a:pt x="169" y="64"/>
                    </a:cubicBezTo>
                    <a:cubicBezTo>
                      <a:pt x="169" y="64"/>
                      <a:pt x="170" y="64"/>
                      <a:pt x="170" y="64"/>
                    </a:cubicBezTo>
                    <a:cubicBezTo>
                      <a:pt x="170" y="64"/>
                      <a:pt x="170" y="64"/>
                      <a:pt x="170" y="64"/>
                    </a:cubicBezTo>
                    <a:cubicBezTo>
                      <a:pt x="170" y="64"/>
                      <a:pt x="170" y="64"/>
                      <a:pt x="170" y="64"/>
                    </a:cubicBezTo>
                    <a:cubicBezTo>
                      <a:pt x="170" y="64"/>
                      <a:pt x="170" y="64"/>
                      <a:pt x="170" y="65"/>
                    </a:cubicBezTo>
                    <a:cubicBezTo>
                      <a:pt x="170" y="65"/>
                      <a:pt x="170" y="65"/>
                      <a:pt x="170" y="65"/>
                    </a:cubicBezTo>
                    <a:cubicBezTo>
                      <a:pt x="170" y="65"/>
                      <a:pt x="170" y="65"/>
                      <a:pt x="170" y="65"/>
                    </a:cubicBezTo>
                    <a:cubicBezTo>
                      <a:pt x="170" y="65"/>
                      <a:pt x="170" y="66"/>
                      <a:pt x="170" y="66"/>
                    </a:cubicBezTo>
                    <a:cubicBezTo>
                      <a:pt x="170" y="66"/>
                      <a:pt x="169" y="66"/>
                      <a:pt x="169" y="66"/>
                    </a:cubicBezTo>
                    <a:cubicBezTo>
                      <a:pt x="169" y="66"/>
                      <a:pt x="169" y="67"/>
                      <a:pt x="169" y="67"/>
                    </a:cubicBezTo>
                    <a:cubicBezTo>
                      <a:pt x="169" y="67"/>
                      <a:pt x="169" y="67"/>
                      <a:pt x="169" y="68"/>
                    </a:cubicBezTo>
                    <a:cubicBezTo>
                      <a:pt x="169" y="68"/>
                      <a:pt x="169" y="68"/>
                      <a:pt x="168" y="69"/>
                    </a:cubicBezTo>
                    <a:cubicBezTo>
                      <a:pt x="168" y="69"/>
                      <a:pt x="168" y="69"/>
                      <a:pt x="168" y="69"/>
                    </a:cubicBezTo>
                    <a:cubicBezTo>
                      <a:pt x="168" y="70"/>
                      <a:pt x="168" y="70"/>
                      <a:pt x="167" y="71"/>
                    </a:cubicBezTo>
                    <a:cubicBezTo>
                      <a:pt x="167" y="71"/>
                      <a:pt x="167" y="71"/>
                      <a:pt x="167" y="72"/>
                    </a:cubicBezTo>
                    <a:cubicBezTo>
                      <a:pt x="167" y="72"/>
                      <a:pt x="167" y="72"/>
                      <a:pt x="166" y="72"/>
                    </a:cubicBezTo>
                    <a:cubicBezTo>
                      <a:pt x="167" y="72"/>
                      <a:pt x="167" y="72"/>
                      <a:pt x="167" y="72"/>
                    </a:cubicBezTo>
                    <a:cubicBezTo>
                      <a:pt x="167" y="72"/>
                      <a:pt x="168" y="72"/>
                      <a:pt x="168" y="72"/>
                    </a:cubicBezTo>
                    <a:cubicBezTo>
                      <a:pt x="168" y="72"/>
                      <a:pt x="169" y="72"/>
                      <a:pt x="169" y="72"/>
                    </a:cubicBezTo>
                    <a:cubicBezTo>
                      <a:pt x="169" y="72"/>
                      <a:pt x="170" y="72"/>
                      <a:pt x="170" y="72"/>
                    </a:cubicBezTo>
                    <a:cubicBezTo>
                      <a:pt x="171" y="72"/>
                      <a:pt x="171" y="72"/>
                      <a:pt x="172" y="72"/>
                    </a:cubicBezTo>
                    <a:cubicBezTo>
                      <a:pt x="172" y="72"/>
                      <a:pt x="172" y="72"/>
                      <a:pt x="172" y="72"/>
                    </a:cubicBezTo>
                    <a:cubicBezTo>
                      <a:pt x="173" y="72"/>
                      <a:pt x="173" y="72"/>
                      <a:pt x="173" y="72"/>
                    </a:cubicBezTo>
                    <a:cubicBezTo>
                      <a:pt x="174" y="71"/>
                      <a:pt x="174" y="71"/>
                      <a:pt x="174" y="71"/>
                    </a:cubicBezTo>
                    <a:cubicBezTo>
                      <a:pt x="174" y="71"/>
                      <a:pt x="175" y="71"/>
                      <a:pt x="175" y="71"/>
                    </a:cubicBezTo>
                    <a:cubicBezTo>
                      <a:pt x="175" y="71"/>
                      <a:pt x="175" y="71"/>
                      <a:pt x="175" y="71"/>
                    </a:cubicBezTo>
                    <a:cubicBezTo>
                      <a:pt x="176" y="71"/>
                      <a:pt x="176" y="71"/>
                      <a:pt x="176" y="71"/>
                    </a:cubicBezTo>
                    <a:cubicBezTo>
                      <a:pt x="176" y="71"/>
                      <a:pt x="176" y="71"/>
                      <a:pt x="176" y="71"/>
                    </a:cubicBezTo>
                    <a:cubicBezTo>
                      <a:pt x="177" y="71"/>
                      <a:pt x="177" y="71"/>
                      <a:pt x="177" y="70"/>
                    </a:cubicBezTo>
                    <a:cubicBezTo>
                      <a:pt x="177" y="70"/>
                      <a:pt x="177" y="70"/>
                      <a:pt x="177" y="70"/>
                    </a:cubicBezTo>
                    <a:cubicBezTo>
                      <a:pt x="177" y="70"/>
                      <a:pt x="177" y="70"/>
                      <a:pt x="177" y="70"/>
                    </a:cubicBezTo>
                    <a:cubicBezTo>
                      <a:pt x="178" y="70"/>
                      <a:pt x="180" y="70"/>
                      <a:pt x="182" y="70"/>
                    </a:cubicBezTo>
                    <a:cubicBezTo>
                      <a:pt x="183" y="70"/>
                      <a:pt x="184" y="70"/>
                      <a:pt x="185" y="70"/>
                    </a:cubicBezTo>
                    <a:cubicBezTo>
                      <a:pt x="186" y="70"/>
                      <a:pt x="187" y="70"/>
                      <a:pt x="187" y="69"/>
                    </a:cubicBezTo>
                    <a:cubicBezTo>
                      <a:pt x="189" y="66"/>
                      <a:pt x="191" y="66"/>
                      <a:pt x="193" y="66"/>
                    </a:cubicBezTo>
                    <a:cubicBezTo>
                      <a:pt x="193" y="65"/>
                      <a:pt x="193" y="65"/>
                      <a:pt x="194" y="65"/>
                    </a:cubicBezTo>
                    <a:cubicBezTo>
                      <a:pt x="193" y="65"/>
                      <a:pt x="193" y="65"/>
                      <a:pt x="193" y="64"/>
                    </a:cubicBezTo>
                    <a:cubicBezTo>
                      <a:pt x="188" y="60"/>
                      <a:pt x="181" y="57"/>
                      <a:pt x="179" y="57"/>
                    </a:cubicBezTo>
                    <a:cubicBezTo>
                      <a:pt x="179" y="57"/>
                      <a:pt x="179" y="57"/>
                      <a:pt x="179" y="57"/>
                    </a:cubicBezTo>
                    <a:cubicBezTo>
                      <a:pt x="178" y="59"/>
                      <a:pt x="176" y="60"/>
                      <a:pt x="173" y="60"/>
                    </a:cubicBezTo>
                    <a:cubicBezTo>
                      <a:pt x="171" y="60"/>
                      <a:pt x="169" y="59"/>
                      <a:pt x="168" y="58"/>
                    </a:cubicBezTo>
                    <a:cubicBezTo>
                      <a:pt x="167" y="57"/>
                      <a:pt x="167" y="57"/>
                      <a:pt x="167" y="57"/>
                    </a:cubicBezTo>
                    <a:cubicBezTo>
                      <a:pt x="167" y="56"/>
                      <a:pt x="167" y="56"/>
                      <a:pt x="166" y="55"/>
                    </a:cubicBezTo>
                    <a:cubicBezTo>
                      <a:pt x="166" y="55"/>
                      <a:pt x="166" y="55"/>
                      <a:pt x="166" y="55"/>
                    </a:cubicBezTo>
                    <a:cubicBezTo>
                      <a:pt x="165" y="55"/>
                      <a:pt x="165" y="54"/>
                      <a:pt x="164" y="54"/>
                    </a:cubicBezTo>
                    <a:cubicBezTo>
                      <a:pt x="164" y="54"/>
                      <a:pt x="164" y="54"/>
                      <a:pt x="163" y="54"/>
                    </a:cubicBezTo>
                    <a:cubicBezTo>
                      <a:pt x="163" y="54"/>
                      <a:pt x="163" y="54"/>
                      <a:pt x="163" y="54"/>
                    </a:cubicBezTo>
                    <a:cubicBezTo>
                      <a:pt x="163" y="54"/>
                      <a:pt x="162" y="54"/>
                      <a:pt x="162" y="54"/>
                    </a:cubicBezTo>
                    <a:cubicBezTo>
                      <a:pt x="162" y="54"/>
                      <a:pt x="161" y="54"/>
                      <a:pt x="161" y="54"/>
                    </a:cubicBezTo>
                    <a:cubicBezTo>
                      <a:pt x="161" y="54"/>
                      <a:pt x="161" y="54"/>
                      <a:pt x="160" y="54"/>
                    </a:cubicBezTo>
                    <a:cubicBezTo>
                      <a:pt x="160" y="54"/>
                      <a:pt x="159" y="54"/>
                      <a:pt x="158" y="55"/>
                    </a:cubicBezTo>
                    <a:cubicBezTo>
                      <a:pt x="151" y="58"/>
                      <a:pt x="148" y="61"/>
                      <a:pt x="147" y="63"/>
                    </a:cubicBezTo>
                    <a:cubicBezTo>
                      <a:pt x="147" y="65"/>
                      <a:pt x="145" y="67"/>
                      <a:pt x="143" y="67"/>
                    </a:cubicBezTo>
                    <a:cubicBezTo>
                      <a:pt x="141" y="67"/>
                      <a:pt x="140" y="66"/>
                      <a:pt x="140" y="65"/>
                    </a:cubicBezTo>
                    <a:cubicBezTo>
                      <a:pt x="140" y="62"/>
                      <a:pt x="135" y="60"/>
                      <a:pt x="132" y="60"/>
                    </a:cubicBezTo>
                    <a:cubicBezTo>
                      <a:pt x="130" y="59"/>
                      <a:pt x="129" y="59"/>
                      <a:pt x="128" y="59"/>
                    </a:cubicBezTo>
                    <a:cubicBezTo>
                      <a:pt x="125" y="59"/>
                      <a:pt x="121" y="59"/>
                      <a:pt x="121" y="56"/>
                    </a:cubicBezTo>
                    <a:cubicBezTo>
                      <a:pt x="121" y="55"/>
                      <a:pt x="120" y="53"/>
                      <a:pt x="118" y="51"/>
                    </a:cubicBezTo>
                    <a:cubicBezTo>
                      <a:pt x="117" y="49"/>
                      <a:pt x="115" y="47"/>
                      <a:pt x="115" y="45"/>
                    </a:cubicBezTo>
                    <a:cubicBezTo>
                      <a:pt x="115" y="43"/>
                      <a:pt x="115" y="42"/>
                      <a:pt x="115" y="41"/>
                    </a:cubicBezTo>
                    <a:cubicBezTo>
                      <a:pt x="115" y="37"/>
                      <a:pt x="115" y="35"/>
                      <a:pt x="113" y="35"/>
                    </a:cubicBezTo>
                    <a:cubicBezTo>
                      <a:pt x="111" y="34"/>
                      <a:pt x="109" y="32"/>
                      <a:pt x="108" y="31"/>
                    </a:cubicBezTo>
                    <a:cubicBezTo>
                      <a:pt x="107" y="29"/>
                      <a:pt x="105" y="28"/>
                      <a:pt x="104" y="28"/>
                    </a:cubicBezTo>
                    <a:cubicBezTo>
                      <a:pt x="90" y="28"/>
                      <a:pt x="83" y="28"/>
                      <a:pt x="81" y="27"/>
                    </a:cubicBezTo>
                    <a:cubicBezTo>
                      <a:pt x="81" y="27"/>
                      <a:pt x="81" y="27"/>
                      <a:pt x="81" y="27"/>
                    </a:cubicBezTo>
                    <a:cubicBezTo>
                      <a:pt x="80" y="27"/>
                      <a:pt x="78" y="27"/>
                      <a:pt x="76" y="28"/>
                    </a:cubicBezTo>
                    <a:cubicBezTo>
                      <a:pt x="73" y="28"/>
                      <a:pt x="71" y="29"/>
                      <a:pt x="69" y="29"/>
                    </a:cubicBezTo>
                    <a:cubicBezTo>
                      <a:pt x="67" y="29"/>
                      <a:pt x="66" y="28"/>
                      <a:pt x="66" y="27"/>
                    </a:cubicBezTo>
                    <a:cubicBezTo>
                      <a:pt x="66" y="27"/>
                      <a:pt x="66" y="27"/>
                      <a:pt x="65" y="26"/>
                    </a:cubicBezTo>
                    <a:cubicBezTo>
                      <a:pt x="65" y="26"/>
                      <a:pt x="65" y="26"/>
                      <a:pt x="65" y="26"/>
                    </a:cubicBezTo>
                    <a:cubicBezTo>
                      <a:pt x="65" y="26"/>
                      <a:pt x="65" y="25"/>
                      <a:pt x="64" y="25"/>
                    </a:cubicBezTo>
                    <a:cubicBezTo>
                      <a:pt x="64" y="25"/>
                      <a:pt x="64" y="25"/>
                      <a:pt x="64" y="24"/>
                    </a:cubicBezTo>
                    <a:cubicBezTo>
                      <a:pt x="63" y="24"/>
                      <a:pt x="63" y="24"/>
                      <a:pt x="63" y="23"/>
                    </a:cubicBezTo>
                    <a:cubicBezTo>
                      <a:pt x="63" y="23"/>
                      <a:pt x="62" y="23"/>
                      <a:pt x="62" y="23"/>
                    </a:cubicBezTo>
                    <a:cubicBezTo>
                      <a:pt x="62" y="22"/>
                      <a:pt x="61" y="22"/>
                      <a:pt x="61" y="21"/>
                    </a:cubicBezTo>
                    <a:cubicBezTo>
                      <a:pt x="61" y="21"/>
                      <a:pt x="61" y="21"/>
                      <a:pt x="60" y="21"/>
                    </a:cubicBezTo>
                    <a:cubicBezTo>
                      <a:pt x="60" y="20"/>
                      <a:pt x="60" y="20"/>
                      <a:pt x="59" y="19"/>
                    </a:cubicBezTo>
                    <a:cubicBezTo>
                      <a:pt x="59" y="19"/>
                      <a:pt x="59" y="19"/>
                      <a:pt x="58" y="19"/>
                    </a:cubicBezTo>
                    <a:cubicBezTo>
                      <a:pt x="58" y="18"/>
                      <a:pt x="58" y="18"/>
                      <a:pt x="57" y="17"/>
                    </a:cubicBezTo>
                    <a:cubicBezTo>
                      <a:pt x="57" y="17"/>
                      <a:pt x="57" y="17"/>
                      <a:pt x="56" y="17"/>
                    </a:cubicBezTo>
                    <a:cubicBezTo>
                      <a:pt x="56" y="16"/>
                      <a:pt x="56" y="16"/>
                      <a:pt x="55" y="15"/>
                    </a:cubicBezTo>
                    <a:cubicBezTo>
                      <a:pt x="55" y="15"/>
                      <a:pt x="55" y="15"/>
                      <a:pt x="54" y="15"/>
                    </a:cubicBezTo>
                    <a:cubicBezTo>
                      <a:pt x="54" y="15"/>
                      <a:pt x="54" y="14"/>
                      <a:pt x="54" y="14"/>
                    </a:cubicBezTo>
                    <a:cubicBezTo>
                      <a:pt x="53" y="16"/>
                      <a:pt x="52" y="17"/>
                      <a:pt x="51" y="18"/>
                    </a:cubicBezTo>
                    <a:cubicBezTo>
                      <a:pt x="45" y="23"/>
                      <a:pt x="38" y="24"/>
                      <a:pt x="36" y="20"/>
                    </a:cubicBezTo>
                    <a:cubicBezTo>
                      <a:pt x="35" y="20"/>
                      <a:pt x="35" y="18"/>
                      <a:pt x="36" y="15"/>
                    </a:cubicBezTo>
                    <a:cubicBezTo>
                      <a:pt x="38" y="9"/>
                      <a:pt x="38" y="3"/>
                      <a:pt x="37" y="1"/>
                    </a:cubicBezTo>
                    <a:cubicBezTo>
                      <a:pt x="36" y="0"/>
                      <a:pt x="36" y="0"/>
                      <a:pt x="35" y="0"/>
                    </a:cubicBezTo>
                    <a:cubicBezTo>
                      <a:pt x="34" y="0"/>
                      <a:pt x="34" y="5"/>
                      <a:pt x="33" y="8"/>
                    </a:cubicBezTo>
                    <a:cubicBezTo>
                      <a:pt x="33" y="12"/>
                      <a:pt x="33" y="16"/>
                      <a:pt x="31" y="16"/>
                    </a:cubicBezTo>
                    <a:cubicBezTo>
                      <a:pt x="30" y="17"/>
                      <a:pt x="29" y="17"/>
                      <a:pt x="28" y="15"/>
                    </a:cubicBezTo>
                    <a:cubicBezTo>
                      <a:pt x="26" y="13"/>
                      <a:pt x="26" y="5"/>
                      <a:pt x="27" y="0"/>
                    </a:cubicBez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7" name="Freeform 203">
                <a:extLst>
                  <a:ext uri="{FF2B5EF4-FFF2-40B4-BE49-F238E27FC236}">
                    <a16:creationId xmlns:a16="http://schemas.microsoft.com/office/drawing/2014/main" id="{46B381E5-D3A2-47B1-9165-0CF758CC5649}"/>
                  </a:ext>
                </a:extLst>
              </p:cNvPr>
              <p:cNvSpPr>
                <a:spLocks/>
              </p:cNvSpPr>
              <p:nvPr/>
            </p:nvSpPr>
            <p:spPr bwMode="auto">
              <a:xfrm>
                <a:off x="6853489" y="4779485"/>
                <a:ext cx="301001" cy="301751"/>
              </a:xfrm>
              <a:custGeom>
                <a:avLst/>
                <a:gdLst>
                  <a:gd name="T0" fmla="*/ 43 w 120"/>
                  <a:gd name="T1" fmla="*/ 11 h 122"/>
                  <a:gd name="T2" fmla="*/ 43 w 120"/>
                  <a:gd name="T3" fmla="*/ 18 h 122"/>
                  <a:gd name="T4" fmla="*/ 22 w 120"/>
                  <a:gd name="T5" fmla="*/ 16 h 122"/>
                  <a:gd name="T6" fmla="*/ 12 w 120"/>
                  <a:gd name="T7" fmla="*/ 1 h 122"/>
                  <a:gd name="T8" fmla="*/ 14 w 120"/>
                  <a:gd name="T9" fmla="*/ 14 h 122"/>
                  <a:gd name="T10" fmla="*/ 13 w 120"/>
                  <a:gd name="T11" fmla="*/ 15 h 122"/>
                  <a:gd name="T12" fmla="*/ 11 w 120"/>
                  <a:gd name="T13" fmla="*/ 17 h 122"/>
                  <a:gd name="T14" fmla="*/ 11 w 120"/>
                  <a:gd name="T15" fmla="*/ 19 h 122"/>
                  <a:gd name="T16" fmla="*/ 14 w 120"/>
                  <a:gd name="T17" fmla="*/ 23 h 122"/>
                  <a:gd name="T18" fmla="*/ 3 w 120"/>
                  <a:gd name="T19" fmla="*/ 37 h 122"/>
                  <a:gd name="T20" fmla="*/ 2 w 120"/>
                  <a:gd name="T21" fmla="*/ 38 h 122"/>
                  <a:gd name="T22" fmla="*/ 0 w 120"/>
                  <a:gd name="T23" fmla="*/ 40 h 122"/>
                  <a:gd name="T24" fmla="*/ 12 w 120"/>
                  <a:gd name="T25" fmla="*/ 75 h 122"/>
                  <a:gd name="T26" fmla="*/ 15 w 120"/>
                  <a:gd name="T27" fmla="*/ 85 h 122"/>
                  <a:gd name="T28" fmla="*/ 15 w 120"/>
                  <a:gd name="T29" fmla="*/ 85 h 122"/>
                  <a:gd name="T30" fmla="*/ 41 w 120"/>
                  <a:gd name="T31" fmla="*/ 96 h 122"/>
                  <a:gd name="T32" fmla="*/ 47 w 120"/>
                  <a:gd name="T33" fmla="*/ 97 h 122"/>
                  <a:gd name="T34" fmla="*/ 59 w 120"/>
                  <a:gd name="T35" fmla="*/ 119 h 122"/>
                  <a:gd name="T36" fmla="*/ 61 w 120"/>
                  <a:gd name="T37" fmla="*/ 120 h 122"/>
                  <a:gd name="T38" fmla="*/ 63 w 120"/>
                  <a:gd name="T39" fmla="*/ 120 h 122"/>
                  <a:gd name="T40" fmla="*/ 67 w 120"/>
                  <a:gd name="T41" fmla="*/ 119 h 122"/>
                  <a:gd name="T42" fmla="*/ 69 w 120"/>
                  <a:gd name="T43" fmla="*/ 118 h 122"/>
                  <a:gd name="T44" fmla="*/ 74 w 120"/>
                  <a:gd name="T45" fmla="*/ 121 h 122"/>
                  <a:gd name="T46" fmla="*/ 83 w 120"/>
                  <a:gd name="T47" fmla="*/ 120 h 122"/>
                  <a:gd name="T48" fmla="*/ 88 w 120"/>
                  <a:gd name="T49" fmla="*/ 121 h 122"/>
                  <a:gd name="T50" fmla="*/ 97 w 120"/>
                  <a:gd name="T51" fmla="*/ 116 h 122"/>
                  <a:gd name="T52" fmla="*/ 106 w 120"/>
                  <a:gd name="T53" fmla="*/ 115 h 122"/>
                  <a:gd name="T54" fmla="*/ 108 w 120"/>
                  <a:gd name="T55" fmla="*/ 114 h 122"/>
                  <a:gd name="T56" fmla="*/ 109 w 120"/>
                  <a:gd name="T57" fmla="*/ 114 h 122"/>
                  <a:gd name="T58" fmla="*/ 109 w 120"/>
                  <a:gd name="T59" fmla="*/ 114 h 122"/>
                  <a:gd name="T60" fmla="*/ 109 w 120"/>
                  <a:gd name="T61" fmla="*/ 113 h 122"/>
                  <a:gd name="T62" fmla="*/ 110 w 120"/>
                  <a:gd name="T63" fmla="*/ 113 h 122"/>
                  <a:gd name="T64" fmla="*/ 111 w 120"/>
                  <a:gd name="T65" fmla="*/ 112 h 122"/>
                  <a:gd name="T66" fmla="*/ 113 w 120"/>
                  <a:gd name="T67" fmla="*/ 111 h 122"/>
                  <a:gd name="T68" fmla="*/ 114 w 120"/>
                  <a:gd name="T69" fmla="*/ 111 h 122"/>
                  <a:gd name="T70" fmla="*/ 117 w 120"/>
                  <a:gd name="T71" fmla="*/ 109 h 122"/>
                  <a:gd name="T72" fmla="*/ 119 w 120"/>
                  <a:gd name="T73" fmla="*/ 108 h 122"/>
                  <a:gd name="T74" fmla="*/ 112 w 120"/>
                  <a:gd name="T75" fmla="*/ 98 h 122"/>
                  <a:gd name="T76" fmla="*/ 108 w 120"/>
                  <a:gd name="T77" fmla="*/ 85 h 122"/>
                  <a:gd name="T78" fmla="*/ 109 w 120"/>
                  <a:gd name="T79" fmla="*/ 68 h 122"/>
                  <a:gd name="T80" fmla="*/ 108 w 120"/>
                  <a:gd name="T81" fmla="*/ 43 h 122"/>
                  <a:gd name="T82" fmla="*/ 103 w 120"/>
                  <a:gd name="T83" fmla="*/ 39 h 122"/>
                  <a:gd name="T84" fmla="*/ 89 w 120"/>
                  <a:gd name="T85" fmla="*/ 30 h 122"/>
                  <a:gd name="T86" fmla="*/ 49 w 120"/>
                  <a:gd name="T87" fmla="*/ 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22">
                    <a:moveTo>
                      <a:pt x="49" y="1"/>
                    </a:moveTo>
                    <a:cubicBezTo>
                      <a:pt x="48" y="6"/>
                      <a:pt x="46" y="9"/>
                      <a:pt x="43" y="11"/>
                    </a:cubicBezTo>
                    <a:cubicBezTo>
                      <a:pt x="43" y="11"/>
                      <a:pt x="43" y="11"/>
                      <a:pt x="43" y="11"/>
                    </a:cubicBezTo>
                    <a:cubicBezTo>
                      <a:pt x="43" y="11"/>
                      <a:pt x="43" y="13"/>
                      <a:pt x="44" y="13"/>
                    </a:cubicBezTo>
                    <a:cubicBezTo>
                      <a:pt x="45" y="14"/>
                      <a:pt x="46" y="15"/>
                      <a:pt x="45" y="17"/>
                    </a:cubicBezTo>
                    <a:cubicBezTo>
                      <a:pt x="45" y="17"/>
                      <a:pt x="44" y="18"/>
                      <a:pt x="43" y="18"/>
                    </a:cubicBezTo>
                    <a:cubicBezTo>
                      <a:pt x="42" y="18"/>
                      <a:pt x="39" y="18"/>
                      <a:pt x="37" y="17"/>
                    </a:cubicBezTo>
                    <a:cubicBezTo>
                      <a:pt x="33" y="16"/>
                      <a:pt x="28" y="16"/>
                      <a:pt x="25" y="17"/>
                    </a:cubicBezTo>
                    <a:cubicBezTo>
                      <a:pt x="24" y="17"/>
                      <a:pt x="23" y="17"/>
                      <a:pt x="22" y="16"/>
                    </a:cubicBezTo>
                    <a:cubicBezTo>
                      <a:pt x="20" y="13"/>
                      <a:pt x="21" y="6"/>
                      <a:pt x="24" y="0"/>
                    </a:cubicBezTo>
                    <a:cubicBezTo>
                      <a:pt x="16" y="0"/>
                      <a:pt x="16" y="0"/>
                      <a:pt x="16" y="0"/>
                    </a:cubicBezTo>
                    <a:cubicBezTo>
                      <a:pt x="16" y="0"/>
                      <a:pt x="14" y="1"/>
                      <a:pt x="12" y="1"/>
                    </a:cubicBezTo>
                    <a:cubicBezTo>
                      <a:pt x="13" y="5"/>
                      <a:pt x="13" y="5"/>
                      <a:pt x="13" y="5"/>
                    </a:cubicBezTo>
                    <a:cubicBezTo>
                      <a:pt x="13" y="5"/>
                      <a:pt x="15" y="10"/>
                      <a:pt x="15" y="13"/>
                    </a:cubicBezTo>
                    <a:cubicBezTo>
                      <a:pt x="15" y="14"/>
                      <a:pt x="15" y="14"/>
                      <a:pt x="14" y="14"/>
                    </a:cubicBezTo>
                    <a:cubicBezTo>
                      <a:pt x="14" y="14"/>
                      <a:pt x="14" y="14"/>
                      <a:pt x="14" y="14"/>
                    </a:cubicBezTo>
                    <a:cubicBezTo>
                      <a:pt x="14" y="15"/>
                      <a:pt x="14" y="15"/>
                      <a:pt x="14" y="15"/>
                    </a:cubicBezTo>
                    <a:cubicBezTo>
                      <a:pt x="14" y="15"/>
                      <a:pt x="13" y="15"/>
                      <a:pt x="13" y="15"/>
                    </a:cubicBezTo>
                    <a:cubicBezTo>
                      <a:pt x="13" y="16"/>
                      <a:pt x="12" y="16"/>
                      <a:pt x="10" y="16"/>
                    </a:cubicBezTo>
                    <a:cubicBezTo>
                      <a:pt x="11" y="16"/>
                      <a:pt x="11" y="16"/>
                      <a:pt x="11" y="17"/>
                    </a:cubicBezTo>
                    <a:cubicBezTo>
                      <a:pt x="11" y="17"/>
                      <a:pt x="11" y="17"/>
                      <a:pt x="11" y="17"/>
                    </a:cubicBezTo>
                    <a:cubicBezTo>
                      <a:pt x="11" y="18"/>
                      <a:pt x="11" y="18"/>
                      <a:pt x="11" y="18"/>
                    </a:cubicBezTo>
                    <a:cubicBezTo>
                      <a:pt x="11" y="18"/>
                      <a:pt x="11" y="19"/>
                      <a:pt x="11" y="19"/>
                    </a:cubicBezTo>
                    <a:cubicBezTo>
                      <a:pt x="11" y="19"/>
                      <a:pt x="11" y="19"/>
                      <a:pt x="11" y="19"/>
                    </a:cubicBezTo>
                    <a:cubicBezTo>
                      <a:pt x="11" y="20"/>
                      <a:pt x="11" y="20"/>
                      <a:pt x="11" y="20"/>
                    </a:cubicBezTo>
                    <a:cubicBezTo>
                      <a:pt x="11" y="20"/>
                      <a:pt x="11" y="20"/>
                      <a:pt x="11" y="21"/>
                    </a:cubicBezTo>
                    <a:cubicBezTo>
                      <a:pt x="14" y="23"/>
                      <a:pt x="14" y="23"/>
                      <a:pt x="14" y="23"/>
                    </a:cubicBezTo>
                    <a:cubicBezTo>
                      <a:pt x="14" y="23"/>
                      <a:pt x="14" y="23"/>
                      <a:pt x="14" y="23"/>
                    </a:cubicBezTo>
                    <a:cubicBezTo>
                      <a:pt x="12" y="26"/>
                      <a:pt x="7" y="36"/>
                      <a:pt x="4" y="37"/>
                    </a:cubicBezTo>
                    <a:cubicBezTo>
                      <a:pt x="4" y="37"/>
                      <a:pt x="3" y="37"/>
                      <a:pt x="3" y="37"/>
                    </a:cubicBezTo>
                    <a:cubicBezTo>
                      <a:pt x="3" y="38"/>
                      <a:pt x="3" y="38"/>
                      <a:pt x="3" y="38"/>
                    </a:cubicBezTo>
                    <a:cubicBezTo>
                      <a:pt x="3" y="38"/>
                      <a:pt x="2" y="38"/>
                      <a:pt x="2" y="38"/>
                    </a:cubicBezTo>
                    <a:cubicBezTo>
                      <a:pt x="2" y="38"/>
                      <a:pt x="2" y="38"/>
                      <a:pt x="2" y="38"/>
                    </a:cubicBezTo>
                    <a:cubicBezTo>
                      <a:pt x="2" y="38"/>
                      <a:pt x="1" y="39"/>
                      <a:pt x="1" y="39"/>
                    </a:cubicBezTo>
                    <a:cubicBezTo>
                      <a:pt x="1" y="39"/>
                      <a:pt x="1" y="39"/>
                      <a:pt x="1" y="39"/>
                    </a:cubicBezTo>
                    <a:cubicBezTo>
                      <a:pt x="0" y="39"/>
                      <a:pt x="0" y="39"/>
                      <a:pt x="0" y="40"/>
                    </a:cubicBezTo>
                    <a:cubicBezTo>
                      <a:pt x="1" y="47"/>
                      <a:pt x="3" y="57"/>
                      <a:pt x="6" y="60"/>
                    </a:cubicBezTo>
                    <a:cubicBezTo>
                      <a:pt x="11" y="64"/>
                      <a:pt x="11" y="68"/>
                      <a:pt x="12" y="72"/>
                    </a:cubicBezTo>
                    <a:cubicBezTo>
                      <a:pt x="12" y="73"/>
                      <a:pt x="12" y="74"/>
                      <a:pt x="12" y="75"/>
                    </a:cubicBezTo>
                    <a:cubicBezTo>
                      <a:pt x="13" y="76"/>
                      <a:pt x="14" y="77"/>
                      <a:pt x="14" y="78"/>
                    </a:cubicBezTo>
                    <a:cubicBezTo>
                      <a:pt x="16" y="80"/>
                      <a:pt x="17" y="82"/>
                      <a:pt x="16" y="84"/>
                    </a:cubicBezTo>
                    <a:cubicBezTo>
                      <a:pt x="16" y="84"/>
                      <a:pt x="16" y="85"/>
                      <a:pt x="15" y="85"/>
                    </a:cubicBezTo>
                    <a:cubicBezTo>
                      <a:pt x="15" y="85"/>
                      <a:pt x="14" y="85"/>
                      <a:pt x="14" y="85"/>
                    </a:cubicBezTo>
                    <a:cubicBezTo>
                      <a:pt x="14" y="85"/>
                      <a:pt x="14" y="85"/>
                      <a:pt x="14" y="85"/>
                    </a:cubicBezTo>
                    <a:cubicBezTo>
                      <a:pt x="15" y="85"/>
                      <a:pt x="15" y="85"/>
                      <a:pt x="15" y="85"/>
                    </a:cubicBezTo>
                    <a:cubicBezTo>
                      <a:pt x="17" y="85"/>
                      <a:pt x="19" y="87"/>
                      <a:pt x="21" y="88"/>
                    </a:cubicBezTo>
                    <a:cubicBezTo>
                      <a:pt x="23" y="89"/>
                      <a:pt x="24" y="89"/>
                      <a:pt x="26" y="90"/>
                    </a:cubicBezTo>
                    <a:cubicBezTo>
                      <a:pt x="28" y="90"/>
                      <a:pt x="39" y="94"/>
                      <a:pt x="41" y="96"/>
                    </a:cubicBezTo>
                    <a:cubicBezTo>
                      <a:pt x="41" y="96"/>
                      <a:pt x="41" y="97"/>
                      <a:pt x="41" y="97"/>
                    </a:cubicBezTo>
                    <a:cubicBezTo>
                      <a:pt x="43" y="97"/>
                      <a:pt x="45" y="97"/>
                      <a:pt x="47" y="97"/>
                    </a:cubicBezTo>
                    <a:cubicBezTo>
                      <a:pt x="47" y="97"/>
                      <a:pt x="47" y="97"/>
                      <a:pt x="47" y="97"/>
                    </a:cubicBezTo>
                    <a:cubicBezTo>
                      <a:pt x="47" y="97"/>
                      <a:pt x="47" y="97"/>
                      <a:pt x="48" y="97"/>
                    </a:cubicBezTo>
                    <a:cubicBezTo>
                      <a:pt x="49" y="96"/>
                      <a:pt x="51" y="96"/>
                      <a:pt x="52" y="98"/>
                    </a:cubicBezTo>
                    <a:cubicBezTo>
                      <a:pt x="56" y="101"/>
                      <a:pt x="59" y="112"/>
                      <a:pt x="59" y="119"/>
                    </a:cubicBezTo>
                    <a:cubicBezTo>
                      <a:pt x="59" y="119"/>
                      <a:pt x="59" y="119"/>
                      <a:pt x="60" y="119"/>
                    </a:cubicBezTo>
                    <a:cubicBezTo>
                      <a:pt x="60" y="119"/>
                      <a:pt x="60" y="119"/>
                      <a:pt x="61" y="120"/>
                    </a:cubicBezTo>
                    <a:cubicBezTo>
                      <a:pt x="61" y="120"/>
                      <a:pt x="61" y="120"/>
                      <a:pt x="61" y="120"/>
                    </a:cubicBezTo>
                    <a:cubicBezTo>
                      <a:pt x="62" y="120"/>
                      <a:pt x="62" y="120"/>
                      <a:pt x="62" y="120"/>
                    </a:cubicBezTo>
                    <a:cubicBezTo>
                      <a:pt x="63" y="120"/>
                      <a:pt x="63" y="120"/>
                      <a:pt x="63" y="120"/>
                    </a:cubicBezTo>
                    <a:cubicBezTo>
                      <a:pt x="63" y="120"/>
                      <a:pt x="63" y="120"/>
                      <a:pt x="63" y="120"/>
                    </a:cubicBezTo>
                    <a:cubicBezTo>
                      <a:pt x="64" y="120"/>
                      <a:pt x="64" y="120"/>
                      <a:pt x="64" y="120"/>
                    </a:cubicBezTo>
                    <a:cubicBezTo>
                      <a:pt x="65" y="120"/>
                      <a:pt x="65" y="120"/>
                      <a:pt x="66" y="119"/>
                    </a:cubicBezTo>
                    <a:cubicBezTo>
                      <a:pt x="66" y="119"/>
                      <a:pt x="67" y="119"/>
                      <a:pt x="67" y="119"/>
                    </a:cubicBezTo>
                    <a:cubicBezTo>
                      <a:pt x="67" y="119"/>
                      <a:pt x="68" y="119"/>
                      <a:pt x="68" y="119"/>
                    </a:cubicBezTo>
                    <a:cubicBezTo>
                      <a:pt x="68" y="118"/>
                      <a:pt x="68" y="118"/>
                      <a:pt x="69" y="118"/>
                    </a:cubicBezTo>
                    <a:cubicBezTo>
                      <a:pt x="69" y="118"/>
                      <a:pt x="69" y="118"/>
                      <a:pt x="69" y="118"/>
                    </a:cubicBezTo>
                    <a:cubicBezTo>
                      <a:pt x="69" y="118"/>
                      <a:pt x="70" y="118"/>
                      <a:pt x="70" y="118"/>
                    </a:cubicBezTo>
                    <a:cubicBezTo>
                      <a:pt x="70" y="118"/>
                      <a:pt x="71" y="118"/>
                      <a:pt x="71" y="119"/>
                    </a:cubicBezTo>
                    <a:cubicBezTo>
                      <a:pt x="73" y="119"/>
                      <a:pt x="74" y="121"/>
                      <a:pt x="74" y="121"/>
                    </a:cubicBezTo>
                    <a:cubicBezTo>
                      <a:pt x="74" y="122"/>
                      <a:pt x="74" y="122"/>
                      <a:pt x="75" y="122"/>
                    </a:cubicBezTo>
                    <a:cubicBezTo>
                      <a:pt x="76" y="122"/>
                      <a:pt x="78" y="121"/>
                      <a:pt x="79" y="121"/>
                    </a:cubicBezTo>
                    <a:cubicBezTo>
                      <a:pt x="81" y="121"/>
                      <a:pt x="82" y="121"/>
                      <a:pt x="83" y="120"/>
                    </a:cubicBezTo>
                    <a:cubicBezTo>
                      <a:pt x="84" y="120"/>
                      <a:pt x="84" y="120"/>
                      <a:pt x="84" y="120"/>
                    </a:cubicBezTo>
                    <a:cubicBezTo>
                      <a:pt x="84" y="120"/>
                      <a:pt x="84" y="120"/>
                      <a:pt x="84" y="121"/>
                    </a:cubicBezTo>
                    <a:cubicBezTo>
                      <a:pt x="86" y="121"/>
                      <a:pt x="87" y="121"/>
                      <a:pt x="88" y="121"/>
                    </a:cubicBezTo>
                    <a:cubicBezTo>
                      <a:pt x="89" y="121"/>
                      <a:pt x="90" y="121"/>
                      <a:pt x="90" y="121"/>
                    </a:cubicBezTo>
                    <a:cubicBezTo>
                      <a:pt x="91" y="117"/>
                      <a:pt x="92" y="115"/>
                      <a:pt x="95" y="116"/>
                    </a:cubicBezTo>
                    <a:cubicBezTo>
                      <a:pt x="96" y="116"/>
                      <a:pt x="96" y="116"/>
                      <a:pt x="97" y="116"/>
                    </a:cubicBezTo>
                    <a:cubicBezTo>
                      <a:pt x="97" y="117"/>
                      <a:pt x="98" y="117"/>
                      <a:pt x="99" y="117"/>
                    </a:cubicBezTo>
                    <a:cubicBezTo>
                      <a:pt x="99" y="117"/>
                      <a:pt x="100" y="117"/>
                      <a:pt x="101" y="116"/>
                    </a:cubicBezTo>
                    <a:cubicBezTo>
                      <a:pt x="102" y="115"/>
                      <a:pt x="104" y="115"/>
                      <a:pt x="106" y="115"/>
                    </a:cubicBezTo>
                    <a:cubicBezTo>
                      <a:pt x="107" y="115"/>
                      <a:pt x="107" y="115"/>
                      <a:pt x="107" y="115"/>
                    </a:cubicBezTo>
                    <a:cubicBezTo>
                      <a:pt x="108" y="115"/>
                      <a:pt x="108" y="115"/>
                      <a:pt x="108" y="114"/>
                    </a:cubicBezTo>
                    <a:cubicBezTo>
                      <a:pt x="108" y="114"/>
                      <a:pt x="108" y="114"/>
                      <a:pt x="108" y="114"/>
                    </a:cubicBezTo>
                    <a:cubicBezTo>
                      <a:pt x="108" y="114"/>
                      <a:pt x="108" y="114"/>
                      <a:pt x="108" y="114"/>
                    </a:cubicBezTo>
                    <a:cubicBezTo>
                      <a:pt x="108" y="114"/>
                      <a:pt x="109" y="114"/>
                      <a:pt x="109" y="114"/>
                    </a:cubicBezTo>
                    <a:cubicBezTo>
                      <a:pt x="109" y="114"/>
                      <a:pt x="109" y="114"/>
                      <a:pt x="109" y="114"/>
                    </a:cubicBezTo>
                    <a:cubicBezTo>
                      <a:pt x="109" y="114"/>
                      <a:pt x="109" y="114"/>
                      <a:pt x="109" y="114"/>
                    </a:cubicBezTo>
                    <a:cubicBezTo>
                      <a:pt x="109" y="114"/>
                      <a:pt x="109" y="114"/>
                      <a:pt x="109" y="114"/>
                    </a:cubicBezTo>
                    <a:cubicBezTo>
                      <a:pt x="109" y="114"/>
                      <a:pt x="109" y="114"/>
                      <a:pt x="109" y="114"/>
                    </a:cubicBezTo>
                    <a:cubicBezTo>
                      <a:pt x="109" y="114"/>
                      <a:pt x="109" y="114"/>
                      <a:pt x="109" y="114"/>
                    </a:cubicBezTo>
                    <a:cubicBezTo>
                      <a:pt x="109" y="114"/>
                      <a:pt x="109" y="113"/>
                      <a:pt x="109" y="113"/>
                    </a:cubicBezTo>
                    <a:cubicBezTo>
                      <a:pt x="109" y="113"/>
                      <a:pt x="109" y="113"/>
                      <a:pt x="109" y="113"/>
                    </a:cubicBezTo>
                    <a:cubicBezTo>
                      <a:pt x="110" y="113"/>
                      <a:pt x="110" y="113"/>
                      <a:pt x="110" y="113"/>
                    </a:cubicBezTo>
                    <a:cubicBezTo>
                      <a:pt x="110" y="113"/>
                      <a:pt x="110" y="113"/>
                      <a:pt x="110" y="113"/>
                    </a:cubicBezTo>
                    <a:cubicBezTo>
                      <a:pt x="110" y="113"/>
                      <a:pt x="110" y="113"/>
                      <a:pt x="110" y="113"/>
                    </a:cubicBezTo>
                    <a:cubicBezTo>
                      <a:pt x="110" y="113"/>
                      <a:pt x="110" y="113"/>
                      <a:pt x="111" y="113"/>
                    </a:cubicBezTo>
                    <a:cubicBezTo>
                      <a:pt x="111" y="113"/>
                      <a:pt x="111" y="112"/>
                      <a:pt x="111" y="112"/>
                    </a:cubicBezTo>
                    <a:cubicBezTo>
                      <a:pt x="111" y="112"/>
                      <a:pt x="111" y="112"/>
                      <a:pt x="111" y="112"/>
                    </a:cubicBezTo>
                    <a:cubicBezTo>
                      <a:pt x="111" y="112"/>
                      <a:pt x="112" y="112"/>
                      <a:pt x="112" y="112"/>
                    </a:cubicBezTo>
                    <a:cubicBezTo>
                      <a:pt x="112" y="112"/>
                      <a:pt x="112" y="112"/>
                      <a:pt x="112" y="112"/>
                    </a:cubicBezTo>
                    <a:cubicBezTo>
                      <a:pt x="112" y="112"/>
                      <a:pt x="113" y="111"/>
                      <a:pt x="113" y="111"/>
                    </a:cubicBezTo>
                    <a:cubicBezTo>
                      <a:pt x="113" y="111"/>
                      <a:pt x="113" y="111"/>
                      <a:pt x="113" y="111"/>
                    </a:cubicBezTo>
                    <a:cubicBezTo>
                      <a:pt x="113" y="111"/>
                      <a:pt x="114" y="111"/>
                      <a:pt x="114" y="111"/>
                    </a:cubicBezTo>
                    <a:cubicBezTo>
                      <a:pt x="114" y="111"/>
                      <a:pt x="114" y="111"/>
                      <a:pt x="114" y="111"/>
                    </a:cubicBezTo>
                    <a:cubicBezTo>
                      <a:pt x="115" y="110"/>
                      <a:pt x="115" y="110"/>
                      <a:pt x="115" y="110"/>
                    </a:cubicBezTo>
                    <a:cubicBezTo>
                      <a:pt x="115" y="110"/>
                      <a:pt x="116" y="110"/>
                      <a:pt x="116" y="110"/>
                    </a:cubicBezTo>
                    <a:cubicBezTo>
                      <a:pt x="116" y="110"/>
                      <a:pt x="116" y="110"/>
                      <a:pt x="117" y="109"/>
                    </a:cubicBezTo>
                    <a:cubicBezTo>
                      <a:pt x="117" y="109"/>
                      <a:pt x="117" y="109"/>
                      <a:pt x="117" y="109"/>
                    </a:cubicBezTo>
                    <a:cubicBezTo>
                      <a:pt x="118" y="109"/>
                      <a:pt x="118" y="109"/>
                      <a:pt x="119" y="109"/>
                    </a:cubicBezTo>
                    <a:cubicBezTo>
                      <a:pt x="119" y="108"/>
                      <a:pt x="119" y="108"/>
                      <a:pt x="119" y="108"/>
                    </a:cubicBezTo>
                    <a:cubicBezTo>
                      <a:pt x="120" y="108"/>
                      <a:pt x="120" y="108"/>
                      <a:pt x="120" y="108"/>
                    </a:cubicBezTo>
                    <a:cubicBezTo>
                      <a:pt x="120" y="106"/>
                      <a:pt x="119" y="105"/>
                      <a:pt x="117" y="104"/>
                    </a:cubicBezTo>
                    <a:cubicBezTo>
                      <a:pt x="115" y="103"/>
                      <a:pt x="112" y="102"/>
                      <a:pt x="112" y="98"/>
                    </a:cubicBezTo>
                    <a:cubicBezTo>
                      <a:pt x="112" y="95"/>
                      <a:pt x="111" y="93"/>
                      <a:pt x="110" y="92"/>
                    </a:cubicBezTo>
                    <a:cubicBezTo>
                      <a:pt x="109" y="91"/>
                      <a:pt x="108" y="89"/>
                      <a:pt x="108" y="87"/>
                    </a:cubicBezTo>
                    <a:cubicBezTo>
                      <a:pt x="108" y="85"/>
                      <a:pt x="108" y="85"/>
                      <a:pt x="108" y="85"/>
                    </a:cubicBezTo>
                    <a:cubicBezTo>
                      <a:pt x="108" y="83"/>
                      <a:pt x="108" y="79"/>
                      <a:pt x="108" y="78"/>
                    </a:cubicBezTo>
                    <a:cubicBezTo>
                      <a:pt x="107" y="78"/>
                      <a:pt x="107" y="78"/>
                      <a:pt x="106" y="77"/>
                    </a:cubicBezTo>
                    <a:cubicBezTo>
                      <a:pt x="106" y="75"/>
                      <a:pt x="107" y="71"/>
                      <a:pt x="109" y="68"/>
                    </a:cubicBezTo>
                    <a:cubicBezTo>
                      <a:pt x="110" y="67"/>
                      <a:pt x="109" y="67"/>
                      <a:pt x="107" y="65"/>
                    </a:cubicBezTo>
                    <a:cubicBezTo>
                      <a:pt x="106" y="64"/>
                      <a:pt x="104" y="62"/>
                      <a:pt x="103" y="60"/>
                    </a:cubicBezTo>
                    <a:cubicBezTo>
                      <a:pt x="103" y="59"/>
                      <a:pt x="102" y="57"/>
                      <a:pt x="108" y="43"/>
                    </a:cubicBezTo>
                    <a:cubicBezTo>
                      <a:pt x="107" y="42"/>
                      <a:pt x="106" y="42"/>
                      <a:pt x="106" y="41"/>
                    </a:cubicBezTo>
                    <a:cubicBezTo>
                      <a:pt x="105" y="41"/>
                      <a:pt x="105" y="41"/>
                      <a:pt x="105" y="40"/>
                    </a:cubicBezTo>
                    <a:cubicBezTo>
                      <a:pt x="104" y="40"/>
                      <a:pt x="104" y="40"/>
                      <a:pt x="103" y="39"/>
                    </a:cubicBezTo>
                    <a:cubicBezTo>
                      <a:pt x="102" y="39"/>
                      <a:pt x="102" y="38"/>
                      <a:pt x="101" y="38"/>
                    </a:cubicBezTo>
                    <a:cubicBezTo>
                      <a:pt x="101" y="38"/>
                      <a:pt x="101" y="38"/>
                      <a:pt x="101" y="38"/>
                    </a:cubicBezTo>
                    <a:cubicBezTo>
                      <a:pt x="95" y="33"/>
                      <a:pt x="89" y="30"/>
                      <a:pt x="89" y="30"/>
                    </a:cubicBezTo>
                    <a:cubicBezTo>
                      <a:pt x="89" y="29"/>
                      <a:pt x="89" y="29"/>
                      <a:pt x="89" y="29"/>
                    </a:cubicBezTo>
                    <a:cubicBezTo>
                      <a:pt x="89" y="22"/>
                      <a:pt x="89" y="22"/>
                      <a:pt x="89" y="22"/>
                    </a:cubicBezTo>
                    <a:lnTo>
                      <a:pt x="4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8" name="Freeform 204">
                <a:extLst>
                  <a:ext uri="{FF2B5EF4-FFF2-40B4-BE49-F238E27FC236}">
                    <a16:creationId xmlns:a16="http://schemas.microsoft.com/office/drawing/2014/main" id="{E441CE4B-4BAB-466B-810C-CB7AE2A9FB2A}"/>
                  </a:ext>
                </a:extLst>
              </p:cNvPr>
              <p:cNvSpPr>
                <a:spLocks/>
              </p:cNvSpPr>
              <p:nvPr/>
            </p:nvSpPr>
            <p:spPr bwMode="auto">
              <a:xfrm>
                <a:off x="6643088" y="4984646"/>
                <a:ext cx="320469" cy="274796"/>
              </a:xfrm>
              <a:custGeom>
                <a:avLst/>
                <a:gdLst>
                  <a:gd name="T0" fmla="*/ 120 w 128"/>
                  <a:gd name="T1" fmla="*/ 50 h 111"/>
                  <a:gd name="T2" fmla="*/ 123 w 128"/>
                  <a:gd name="T3" fmla="*/ 37 h 111"/>
                  <a:gd name="T4" fmla="*/ 127 w 128"/>
                  <a:gd name="T5" fmla="*/ 26 h 111"/>
                  <a:gd name="T6" fmla="*/ 128 w 128"/>
                  <a:gd name="T7" fmla="*/ 25 h 111"/>
                  <a:gd name="T8" fmla="*/ 127 w 128"/>
                  <a:gd name="T9" fmla="*/ 23 h 111"/>
                  <a:gd name="T10" fmla="*/ 126 w 128"/>
                  <a:gd name="T11" fmla="*/ 20 h 111"/>
                  <a:gd name="T12" fmla="*/ 125 w 128"/>
                  <a:gd name="T13" fmla="*/ 18 h 111"/>
                  <a:gd name="T14" fmla="*/ 124 w 128"/>
                  <a:gd name="T15" fmla="*/ 16 h 111"/>
                  <a:gd name="T16" fmla="*/ 123 w 128"/>
                  <a:gd name="T17" fmla="*/ 15 h 111"/>
                  <a:gd name="T18" fmla="*/ 109 w 128"/>
                  <a:gd name="T19" fmla="*/ 8 h 111"/>
                  <a:gd name="T20" fmla="*/ 99 w 128"/>
                  <a:gd name="T21" fmla="*/ 4 h 111"/>
                  <a:gd name="T22" fmla="*/ 98 w 128"/>
                  <a:gd name="T23" fmla="*/ 4 h 111"/>
                  <a:gd name="T24" fmla="*/ 97 w 128"/>
                  <a:gd name="T25" fmla="*/ 4 h 111"/>
                  <a:gd name="T26" fmla="*/ 95 w 128"/>
                  <a:gd name="T27" fmla="*/ 3 h 111"/>
                  <a:gd name="T28" fmla="*/ 92 w 128"/>
                  <a:gd name="T29" fmla="*/ 1 h 111"/>
                  <a:gd name="T30" fmla="*/ 91 w 128"/>
                  <a:gd name="T31" fmla="*/ 0 h 111"/>
                  <a:gd name="T32" fmla="*/ 87 w 128"/>
                  <a:gd name="T33" fmla="*/ 2 h 111"/>
                  <a:gd name="T34" fmla="*/ 83 w 128"/>
                  <a:gd name="T35" fmla="*/ 2 h 111"/>
                  <a:gd name="T36" fmla="*/ 76 w 128"/>
                  <a:gd name="T37" fmla="*/ 2 h 111"/>
                  <a:gd name="T38" fmla="*/ 73 w 128"/>
                  <a:gd name="T39" fmla="*/ 13 h 111"/>
                  <a:gd name="T40" fmla="*/ 73 w 128"/>
                  <a:gd name="T41" fmla="*/ 27 h 111"/>
                  <a:gd name="T42" fmla="*/ 73 w 128"/>
                  <a:gd name="T43" fmla="*/ 40 h 111"/>
                  <a:gd name="T44" fmla="*/ 85 w 128"/>
                  <a:gd name="T45" fmla="*/ 43 h 111"/>
                  <a:gd name="T46" fmla="*/ 85 w 128"/>
                  <a:gd name="T47" fmla="*/ 58 h 111"/>
                  <a:gd name="T48" fmla="*/ 71 w 128"/>
                  <a:gd name="T49" fmla="*/ 47 h 111"/>
                  <a:gd name="T50" fmla="*/ 56 w 128"/>
                  <a:gd name="T51" fmla="*/ 39 h 111"/>
                  <a:gd name="T52" fmla="*/ 44 w 128"/>
                  <a:gd name="T53" fmla="*/ 42 h 111"/>
                  <a:gd name="T54" fmla="*/ 38 w 128"/>
                  <a:gd name="T55" fmla="*/ 40 h 111"/>
                  <a:gd name="T56" fmla="*/ 34 w 128"/>
                  <a:gd name="T57" fmla="*/ 34 h 111"/>
                  <a:gd name="T58" fmla="*/ 24 w 128"/>
                  <a:gd name="T59" fmla="*/ 32 h 111"/>
                  <a:gd name="T60" fmla="*/ 21 w 128"/>
                  <a:gd name="T61" fmla="*/ 52 h 111"/>
                  <a:gd name="T62" fmla="*/ 0 w 128"/>
                  <a:gd name="T63" fmla="*/ 91 h 111"/>
                  <a:gd name="T64" fmla="*/ 15 w 128"/>
                  <a:gd name="T65" fmla="*/ 107 h 111"/>
                  <a:gd name="T66" fmla="*/ 19 w 128"/>
                  <a:gd name="T67" fmla="*/ 107 h 111"/>
                  <a:gd name="T68" fmla="*/ 24 w 128"/>
                  <a:gd name="T69" fmla="*/ 106 h 111"/>
                  <a:gd name="T70" fmla="*/ 29 w 128"/>
                  <a:gd name="T71" fmla="*/ 106 h 111"/>
                  <a:gd name="T72" fmla="*/ 34 w 128"/>
                  <a:gd name="T73" fmla="*/ 109 h 111"/>
                  <a:gd name="T74" fmla="*/ 36 w 128"/>
                  <a:gd name="T75" fmla="*/ 109 h 111"/>
                  <a:gd name="T76" fmla="*/ 39 w 128"/>
                  <a:gd name="T77" fmla="*/ 108 h 111"/>
                  <a:gd name="T78" fmla="*/ 52 w 128"/>
                  <a:gd name="T79" fmla="*/ 111 h 111"/>
                  <a:gd name="T80" fmla="*/ 65 w 128"/>
                  <a:gd name="T81" fmla="*/ 98 h 111"/>
                  <a:gd name="T82" fmla="*/ 91 w 128"/>
                  <a:gd name="T83" fmla="*/ 84 h 111"/>
                  <a:gd name="T84" fmla="*/ 89 w 128"/>
                  <a:gd name="T85" fmla="*/ 76 h 111"/>
                  <a:gd name="T86" fmla="*/ 109 w 128"/>
                  <a:gd name="T87" fmla="*/ 69 h 111"/>
                  <a:gd name="T88" fmla="*/ 120 w 128"/>
                  <a:gd name="T89"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11">
                    <a:moveTo>
                      <a:pt x="118" y="60"/>
                    </a:moveTo>
                    <a:cubicBezTo>
                      <a:pt x="119" y="60"/>
                      <a:pt x="119" y="60"/>
                      <a:pt x="119" y="60"/>
                    </a:cubicBezTo>
                    <a:cubicBezTo>
                      <a:pt x="119" y="59"/>
                      <a:pt x="120" y="53"/>
                      <a:pt x="120" y="50"/>
                    </a:cubicBezTo>
                    <a:cubicBezTo>
                      <a:pt x="120" y="48"/>
                      <a:pt x="122" y="47"/>
                      <a:pt x="124" y="47"/>
                    </a:cubicBezTo>
                    <a:cubicBezTo>
                      <a:pt x="124" y="47"/>
                      <a:pt x="124" y="47"/>
                      <a:pt x="125" y="47"/>
                    </a:cubicBezTo>
                    <a:cubicBezTo>
                      <a:pt x="123" y="45"/>
                      <a:pt x="123" y="41"/>
                      <a:pt x="123" y="37"/>
                    </a:cubicBezTo>
                    <a:cubicBezTo>
                      <a:pt x="123" y="36"/>
                      <a:pt x="123" y="34"/>
                      <a:pt x="123" y="33"/>
                    </a:cubicBezTo>
                    <a:cubicBezTo>
                      <a:pt x="123" y="31"/>
                      <a:pt x="124" y="29"/>
                      <a:pt x="124" y="28"/>
                    </a:cubicBezTo>
                    <a:cubicBezTo>
                      <a:pt x="125" y="27"/>
                      <a:pt x="126" y="26"/>
                      <a:pt x="127" y="26"/>
                    </a:cubicBezTo>
                    <a:cubicBezTo>
                      <a:pt x="127" y="26"/>
                      <a:pt x="127" y="26"/>
                      <a:pt x="128" y="26"/>
                    </a:cubicBezTo>
                    <a:cubicBezTo>
                      <a:pt x="128" y="26"/>
                      <a:pt x="128" y="26"/>
                      <a:pt x="128" y="26"/>
                    </a:cubicBezTo>
                    <a:cubicBezTo>
                      <a:pt x="128" y="26"/>
                      <a:pt x="128" y="25"/>
                      <a:pt x="128" y="25"/>
                    </a:cubicBezTo>
                    <a:cubicBezTo>
                      <a:pt x="128" y="25"/>
                      <a:pt x="128" y="25"/>
                      <a:pt x="128" y="25"/>
                    </a:cubicBezTo>
                    <a:cubicBezTo>
                      <a:pt x="128" y="24"/>
                      <a:pt x="127" y="24"/>
                      <a:pt x="127" y="24"/>
                    </a:cubicBezTo>
                    <a:cubicBezTo>
                      <a:pt x="127" y="23"/>
                      <a:pt x="127" y="23"/>
                      <a:pt x="127" y="23"/>
                    </a:cubicBezTo>
                    <a:cubicBezTo>
                      <a:pt x="127" y="23"/>
                      <a:pt x="127" y="22"/>
                      <a:pt x="127" y="22"/>
                    </a:cubicBezTo>
                    <a:cubicBezTo>
                      <a:pt x="127" y="22"/>
                      <a:pt x="127" y="22"/>
                      <a:pt x="127" y="22"/>
                    </a:cubicBezTo>
                    <a:cubicBezTo>
                      <a:pt x="126" y="21"/>
                      <a:pt x="126" y="21"/>
                      <a:pt x="126" y="20"/>
                    </a:cubicBezTo>
                    <a:cubicBezTo>
                      <a:pt x="126" y="20"/>
                      <a:pt x="126" y="20"/>
                      <a:pt x="126" y="20"/>
                    </a:cubicBezTo>
                    <a:cubicBezTo>
                      <a:pt x="126" y="20"/>
                      <a:pt x="126" y="19"/>
                      <a:pt x="125" y="19"/>
                    </a:cubicBezTo>
                    <a:cubicBezTo>
                      <a:pt x="125" y="18"/>
                      <a:pt x="125" y="18"/>
                      <a:pt x="125" y="18"/>
                    </a:cubicBezTo>
                    <a:cubicBezTo>
                      <a:pt x="125" y="18"/>
                      <a:pt x="125" y="17"/>
                      <a:pt x="125" y="17"/>
                    </a:cubicBezTo>
                    <a:cubicBezTo>
                      <a:pt x="124" y="17"/>
                      <a:pt x="124" y="17"/>
                      <a:pt x="124" y="17"/>
                    </a:cubicBezTo>
                    <a:cubicBezTo>
                      <a:pt x="124" y="16"/>
                      <a:pt x="124" y="16"/>
                      <a:pt x="124" y="16"/>
                    </a:cubicBezTo>
                    <a:cubicBezTo>
                      <a:pt x="124" y="16"/>
                      <a:pt x="124" y="16"/>
                      <a:pt x="124" y="16"/>
                    </a:cubicBezTo>
                    <a:cubicBezTo>
                      <a:pt x="124" y="15"/>
                      <a:pt x="124" y="15"/>
                      <a:pt x="124" y="15"/>
                    </a:cubicBezTo>
                    <a:cubicBezTo>
                      <a:pt x="123" y="15"/>
                      <a:pt x="123" y="15"/>
                      <a:pt x="123" y="15"/>
                    </a:cubicBezTo>
                    <a:cubicBezTo>
                      <a:pt x="123" y="15"/>
                      <a:pt x="123" y="15"/>
                      <a:pt x="123" y="14"/>
                    </a:cubicBezTo>
                    <a:cubicBezTo>
                      <a:pt x="122" y="14"/>
                      <a:pt x="117" y="11"/>
                      <a:pt x="112" y="10"/>
                    </a:cubicBezTo>
                    <a:cubicBezTo>
                      <a:pt x="111" y="9"/>
                      <a:pt x="110" y="9"/>
                      <a:pt x="109" y="8"/>
                    </a:cubicBezTo>
                    <a:cubicBezTo>
                      <a:pt x="108" y="8"/>
                      <a:pt x="106" y="7"/>
                      <a:pt x="104" y="7"/>
                    </a:cubicBezTo>
                    <a:cubicBezTo>
                      <a:pt x="102" y="6"/>
                      <a:pt x="100" y="4"/>
                      <a:pt x="99" y="4"/>
                    </a:cubicBezTo>
                    <a:cubicBezTo>
                      <a:pt x="99" y="4"/>
                      <a:pt x="99" y="4"/>
                      <a:pt x="99" y="4"/>
                    </a:cubicBezTo>
                    <a:cubicBezTo>
                      <a:pt x="99" y="4"/>
                      <a:pt x="98" y="4"/>
                      <a:pt x="98" y="4"/>
                    </a:cubicBezTo>
                    <a:cubicBezTo>
                      <a:pt x="98" y="4"/>
                      <a:pt x="98" y="4"/>
                      <a:pt x="98" y="4"/>
                    </a:cubicBezTo>
                    <a:cubicBezTo>
                      <a:pt x="98" y="4"/>
                      <a:pt x="98" y="4"/>
                      <a:pt x="98" y="4"/>
                    </a:cubicBezTo>
                    <a:cubicBezTo>
                      <a:pt x="98" y="4"/>
                      <a:pt x="98" y="4"/>
                      <a:pt x="97" y="4"/>
                    </a:cubicBezTo>
                    <a:cubicBezTo>
                      <a:pt x="97" y="4"/>
                      <a:pt x="97" y="4"/>
                      <a:pt x="97" y="4"/>
                    </a:cubicBezTo>
                    <a:cubicBezTo>
                      <a:pt x="97" y="4"/>
                      <a:pt x="97" y="4"/>
                      <a:pt x="97" y="4"/>
                    </a:cubicBezTo>
                    <a:cubicBezTo>
                      <a:pt x="96" y="4"/>
                      <a:pt x="96" y="4"/>
                      <a:pt x="96" y="3"/>
                    </a:cubicBezTo>
                    <a:cubicBezTo>
                      <a:pt x="96" y="3"/>
                      <a:pt x="96" y="3"/>
                      <a:pt x="95" y="3"/>
                    </a:cubicBezTo>
                    <a:cubicBezTo>
                      <a:pt x="95" y="3"/>
                      <a:pt x="95" y="3"/>
                      <a:pt x="95" y="3"/>
                    </a:cubicBezTo>
                    <a:cubicBezTo>
                      <a:pt x="95" y="3"/>
                      <a:pt x="94" y="2"/>
                      <a:pt x="94" y="2"/>
                    </a:cubicBezTo>
                    <a:cubicBezTo>
                      <a:pt x="94" y="2"/>
                      <a:pt x="94" y="2"/>
                      <a:pt x="93" y="2"/>
                    </a:cubicBezTo>
                    <a:cubicBezTo>
                      <a:pt x="93" y="2"/>
                      <a:pt x="93" y="1"/>
                      <a:pt x="92" y="1"/>
                    </a:cubicBezTo>
                    <a:cubicBezTo>
                      <a:pt x="92" y="1"/>
                      <a:pt x="92" y="1"/>
                      <a:pt x="92" y="1"/>
                    </a:cubicBezTo>
                    <a:cubicBezTo>
                      <a:pt x="91" y="0"/>
                      <a:pt x="91" y="0"/>
                      <a:pt x="91" y="0"/>
                    </a:cubicBezTo>
                    <a:cubicBezTo>
                      <a:pt x="91" y="0"/>
                      <a:pt x="91" y="0"/>
                      <a:pt x="91" y="0"/>
                    </a:cubicBezTo>
                    <a:cubicBezTo>
                      <a:pt x="90" y="0"/>
                      <a:pt x="90" y="1"/>
                      <a:pt x="89" y="1"/>
                    </a:cubicBezTo>
                    <a:cubicBezTo>
                      <a:pt x="89" y="1"/>
                      <a:pt x="89" y="1"/>
                      <a:pt x="89" y="1"/>
                    </a:cubicBezTo>
                    <a:cubicBezTo>
                      <a:pt x="88" y="1"/>
                      <a:pt x="87" y="1"/>
                      <a:pt x="87" y="2"/>
                    </a:cubicBezTo>
                    <a:cubicBezTo>
                      <a:pt x="86" y="2"/>
                      <a:pt x="86" y="2"/>
                      <a:pt x="86" y="2"/>
                    </a:cubicBezTo>
                    <a:cubicBezTo>
                      <a:pt x="85" y="2"/>
                      <a:pt x="84" y="2"/>
                      <a:pt x="84" y="2"/>
                    </a:cubicBezTo>
                    <a:cubicBezTo>
                      <a:pt x="84" y="2"/>
                      <a:pt x="83" y="2"/>
                      <a:pt x="83" y="2"/>
                    </a:cubicBezTo>
                    <a:cubicBezTo>
                      <a:pt x="82" y="2"/>
                      <a:pt x="82" y="2"/>
                      <a:pt x="81" y="2"/>
                    </a:cubicBezTo>
                    <a:cubicBezTo>
                      <a:pt x="77" y="2"/>
                      <a:pt x="77" y="2"/>
                      <a:pt x="77" y="2"/>
                    </a:cubicBezTo>
                    <a:cubicBezTo>
                      <a:pt x="77" y="2"/>
                      <a:pt x="77" y="2"/>
                      <a:pt x="76" y="2"/>
                    </a:cubicBezTo>
                    <a:cubicBezTo>
                      <a:pt x="76" y="2"/>
                      <a:pt x="76" y="3"/>
                      <a:pt x="76" y="4"/>
                    </a:cubicBezTo>
                    <a:cubicBezTo>
                      <a:pt x="76" y="6"/>
                      <a:pt x="76" y="8"/>
                      <a:pt x="75" y="9"/>
                    </a:cubicBezTo>
                    <a:cubicBezTo>
                      <a:pt x="73" y="10"/>
                      <a:pt x="73" y="12"/>
                      <a:pt x="73" y="13"/>
                    </a:cubicBezTo>
                    <a:cubicBezTo>
                      <a:pt x="73" y="13"/>
                      <a:pt x="73" y="13"/>
                      <a:pt x="73" y="13"/>
                    </a:cubicBezTo>
                    <a:cubicBezTo>
                      <a:pt x="75" y="14"/>
                      <a:pt x="75" y="18"/>
                      <a:pt x="74" y="23"/>
                    </a:cubicBezTo>
                    <a:cubicBezTo>
                      <a:pt x="74" y="24"/>
                      <a:pt x="73" y="26"/>
                      <a:pt x="73" y="27"/>
                    </a:cubicBezTo>
                    <a:cubicBezTo>
                      <a:pt x="73" y="28"/>
                      <a:pt x="72" y="30"/>
                      <a:pt x="72" y="32"/>
                    </a:cubicBezTo>
                    <a:cubicBezTo>
                      <a:pt x="71" y="34"/>
                      <a:pt x="70" y="36"/>
                      <a:pt x="70" y="37"/>
                    </a:cubicBezTo>
                    <a:cubicBezTo>
                      <a:pt x="71" y="37"/>
                      <a:pt x="72" y="38"/>
                      <a:pt x="73" y="40"/>
                    </a:cubicBezTo>
                    <a:cubicBezTo>
                      <a:pt x="74" y="42"/>
                      <a:pt x="76" y="45"/>
                      <a:pt x="78" y="45"/>
                    </a:cubicBezTo>
                    <a:cubicBezTo>
                      <a:pt x="79" y="46"/>
                      <a:pt x="81" y="45"/>
                      <a:pt x="82" y="44"/>
                    </a:cubicBezTo>
                    <a:cubicBezTo>
                      <a:pt x="83" y="43"/>
                      <a:pt x="84" y="43"/>
                      <a:pt x="85" y="43"/>
                    </a:cubicBezTo>
                    <a:cubicBezTo>
                      <a:pt x="87" y="43"/>
                      <a:pt x="87" y="47"/>
                      <a:pt x="87" y="52"/>
                    </a:cubicBezTo>
                    <a:cubicBezTo>
                      <a:pt x="87" y="56"/>
                      <a:pt x="85" y="58"/>
                      <a:pt x="85" y="58"/>
                    </a:cubicBezTo>
                    <a:cubicBezTo>
                      <a:pt x="85" y="58"/>
                      <a:pt x="85" y="58"/>
                      <a:pt x="85" y="58"/>
                    </a:cubicBezTo>
                    <a:cubicBezTo>
                      <a:pt x="84" y="58"/>
                      <a:pt x="82" y="59"/>
                      <a:pt x="79" y="59"/>
                    </a:cubicBezTo>
                    <a:cubicBezTo>
                      <a:pt x="78" y="59"/>
                      <a:pt x="77" y="58"/>
                      <a:pt x="76" y="58"/>
                    </a:cubicBezTo>
                    <a:cubicBezTo>
                      <a:pt x="73" y="55"/>
                      <a:pt x="71" y="50"/>
                      <a:pt x="71" y="47"/>
                    </a:cubicBezTo>
                    <a:cubicBezTo>
                      <a:pt x="71" y="47"/>
                      <a:pt x="70" y="46"/>
                      <a:pt x="63" y="46"/>
                    </a:cubicBezTo>
                    <a:cubicBezTo>
                      <a:pt x="60" y="46"/>
                      <a:pt x="58" y="43"/>
                      <a:pt x="56" y="39"/>
                    </a:cubicBezTo>
                    <a:cubicBezTo>
                      <a:pt x="56" y="39"/>
                      <a:pt x="56" y="39"/>
                      <a:pt x="56" y="39"/>
                    </a:cubicBezTo>
                    <a:cubicBezTo>
                      <a:pt x="55" y="39"/>
                      <a:pt x="54" y="40"/>
                      <a:pt x="54" y="41"/>
                    </a:cubicBezTo>
                    <a:cubicBezTo>
                      <a:pt x="54" y="43"/>
                      <a:pt x="51" y="43"/>
                      <a:pt x="48" y="43"/>
                    </a:cubicBezTo>
                    <a:cubicBezTo>
                      <a:pt x="47" y="43"/>
                      <a:pt x="45" y="43"/>
                      <a:pt x="44" y="42"/>
                    </a:cubicBezTo>
                    <a:cubicBezTo>
                      <a:pt x="42" y="41"/>
                      <a:pt x="40" y="40"/>
                      <a:pt x="40" y="40"/>
                    </a:cubicBezTo>
                    <a:cubicBezTo>
                      <a:pt x="39" y="40"/>
                      <a:pt x="39" y="40"/>
                      <a:pt x="39" y="40"/>
                    </a:cubicBezTo>
                    <a:cubicBezTo>
                      <a:pt x="39" y="40"/>
                      <a:pt x="39" y="40"/>
                      <a:pt x="38" y="40"/>
                    </a:cubicBezTo>
                    <a:cubicBezTo>
                      <a:pt x="38" y="40"/>
                      <a:pt x="37" y="40"/>
                      <a:pt x="36" y="39"/>
                    </a:cubicBezTo>
                    <a:cubicBezTo>
                      <a:pt x="35" y="38"/>
                      <a:pt x="34" y="35"/>
                      <a:pt x="34" y="34"/>
                    </a:cubicBezTo>
                    <a:cubicBezTo>
                      <a:pt x="34" y="34"/>
                      <a:pt x="34" y="34"/>
                      <a:pt x="34" y="34"/>
                    </a:cubicBezTo>
                    <a:cubicBezTo>
                      <a:pt x="32" y="34"/>
                      <a:pt x="30" y="35"/>
                      <a:pt x="29" y="35"/>
                    </a:cubicBezTo>
                    <a:cubicBezTo>
                      <a:pt x="28" y="35"/>
                      <a:pt x="28" y="36"/>
                      <a:pt x="28" y="36"/>
                    </a:cubicBezTo>
                    <a:cubicBezTo>
                      <a:pt x="25" y="36"/>
                      <a:pt x="24" y="33"/>
                      <a:pt x="24" y="32"/>
                    </a:cubicBezTo>
                    <a:cubicBezTo>
                      <a:pt x="24" y="32"/>
                      <a:pt x="24" y="32"/>
                      <a:pt x="24" y="32"/>
                    </a:cubicBezTo>
                    <a:cubicBezTo>
                      <a:pt x="24" y="32"/>
                      <a:pt x="24" y="31"/>
                      <a:pt x="23" y="31"/>
                    </a:cubicBezTo>
                    <a:cubicBezTo>
                      <a:pt x="21" y="52"/>
                      <a:pt x="21" y="52"/>
                      <a:pt x="21" y="52"/>
                    </a:cubicBezTo>
                    <a:cubicBezTo>
                      <a:pt x="17" y="55"/>
                      <a:pt x="17" y="55"/>
                      <a:pt x="17" y="55"/>
                    </a:cubicBezTo>
                    <a:cubicBezTo>
                      <a:pt x="1" y="55"/>
                      <a:pt x="1" y="55"/>
                      <a:pt x="1" y="55"/>
                    </a:cubicBezTo>
                    <a:cubicBezTo>
                      <a:pt x="0" y="91"/>
                      <a:pt x="0" y="91"/>
                      <a:pt x="0" y="91"/>
                    </a:cubicBezTo>
                    <a:cubicBezTo>
                      <a:pt x="12" y="108"/>
                      <a:pt x="12" y="108"/>
                      <a:pt x="12" y="108"/>
                    </a:cubicBezTo>
                    <a:cubicBezTo>
                      <a:pt x="13" y="108"/>
                      <a:pt x="14" y="107"/>
                      <a:pt x="14" y="107"/>
                    </a:cubicBezTo>
                    <a:cubicBezTo>
                      <a:pt x="14" y="107"/>
                      <a:pt x="15" y="107"/>
                      <a:pt x="15" y="107"/>
                    </a:cubicBezTo>
                    <a:cubicBezTo>
                      <a:pt x="15" y="107"/>
                      <a:pt x="16" y="107"/>
                      <a:pt x="16" y="107"/>
                    </a:cubicBezTo>
                    <a:cubicBezTo>
                      <a:pt x="17" y="107"/>
                      <a:pt x="17" y="107"/>
                      <a:pt x="18" y="107"/>
                    </a:cubicBezTo>
                    <a:cubicBezTo>
                      <a:pt x="18" y="107"/>
                      <a:pt x="19" y="107"/>
                      <a:pt x="19" y="107"/>
                    </a:cubicBezTo>
                    <a:cubicBezTo>
                      <a:pt x="20" y="106"/>
                      <a:pt x="20" y="106"/>
                      <a:pt x="21" y="106"/>
                    </a:cubicBezTo>
                    <a:cubicBezTo>
                      <a:pt x="22" y="106"/>
                      <a:pt x="22" y="106"/>
                      <a:pt x="23" y="106"/>
                    </a:cubicBezTo>
                    <a:cubicBezTo>
                      <a:pt x="23" y="106"/>
                      <a:pt x="23" y="106"/>
                      <a:pt x="24" y="106"/>
                    </a:cubicBezTo>
                    <a:cubicBezTo>
                      <a:pt x="24" y="106"/>
                      <a:pt x="25" y="106"/>
                      <a:pt x="25" y="106"/>
                    </a:cubicBezTo>
                    <a:cubicBezTo>
                      <a:pt x="26" y="106"/>
                      <a:pt x="26" y="106"/>
                      <a:pt x="26" y="106"/>
                    </a:cubicBezTo>
                    <a:cubicBezTo>
                      <a:pt x="27" y="106"/>
                      <a:pt x="28" y="106"/>
                      <a:pt x="29" y="106"/>
                    </a:cubicBezTo>
                    <a:cubicBezTo>
                      <a:pt x="30" y="106"/>
                      <a:pt x="34" y="106"/>
                      <a:pt x="34" y="108"/>
                    </a:cubicBezTo>
                    <a:cubicBezTo>
                      <a:pt x="34" y="108"/>
                      <a:pt x="34" y="108"/>
                      <a:pt x="34" y="108"/>
                    </a:cubicBezTo>
                    <a:cubicBezTo>
                      <a:pt x="34" y="108"/>
                      <a:pt x="34" y="109"/>
                      <a:pt x="34" y="109"/>
                    </a:cubicBezTo>
                    <a:cubicBezTo>
                      <a:pt x="34" y="109"/>
                      <a:pt x="34" y="109"/>
                      <a:pt x="34" y="109"/>
                    </a:cubicBezTo>
                    <a:cubicBezTo>
                      <a:pt x="34" y="109"/>
                      <a:pt x="34" y="109"/>
                      <a:pt x="34" y="109"/>
                    </a:cubicBezTo>
                    <a:cubicBezTo>
                      <a:pt x="35" y="109"/>
                      <a:pt x="36" y="109"/>
                      <a:pt x="36" y="109"/>
                    </a:cubicBezTo>
                    <a:cubicBezTo>
                      <a:pt x="36" y="109"/>
                      <a:pt x="37" y="109"/>
                      <a:pt x="37" y="109"/>
                    </a:cubicBezTo>
                    <a:cubicBezTo>
                      <a:pt x="37" y="109"/>
                      <a:pt x="38" y="109"/>
                      <a:pt x="39" y="109"/>
                    </a:cubicBezTo>
                    <a:cubicBezTo>
                      <a:pt x="39" y="109"/>
                      <a:pt x="39" y="108"/>
                      <a:pt x="39" y="108"/>
                    </a:cubicBezTo>
                    <a:cubicBezTo>
                      <a:pt x="39" y="108"/>
                      <a:pt x="39" y="108"/>
                      <a:pt x="39" y="109"/>
                    </a:cubicBezTo>
                    <a:cubicBezTo>
                      <a:pt x="40" y="109"/>
                      <a:pt x="42" y="109"/>
                      <a:pt x="43" y="109"/>
                    </a:cubicBezTo>
                    <a:cubicBezTo>
                      <a:pt x="46" y="110"/>
                      <a:pt x="50" y="111"/>
                      <a:pt x="52" y="111"/>
                    </a:cubicBezTo>
                    <a:cubicBezTo>
                      <a:pt x="53" y="111"/>
                      <a:pt x="53" y="111"/>
                      <a:pt x="53" y="111"/>
                    </a:cubicBezTo>
                    <a:cubicBezTo>
                      <a:pt x="54" y="111"/>
                      <a:pt x="56" y="108"/>
                      <a:pt x="57" y="106"/>
                    </a:cubicBezTo>
                    <a:cubicBezTo>
                      <a:pt x="59" y="103"/>
                      <a:pt x="62" y="99"/>
                      <a:pt x="65" y="98"/>
                    </a:cubicBezTo>
                    <a:cubicBezTo>
                      <a:pt x="69" y="97"/>
                      <a:pt x="75" y="92"/>
                      <a:pt x="75" y="91"/>
                    </a:cubicBezTo>
                    <a:cubicBezTo>
                      <a:pt x="75" y="88"/>
                      <a:pt x="75" y="86"/>
                      <a:pt x="82" y="85"/>
                    </a:cubicBezTo>
                    <a:cubicBezTo>
                      <a:pt x="91" y="84"/>
                      <a:pt x="91" y="84"/>
                      <a:pt x="91" y="84"/>
                    </a:cubicBezTo>
                    <a:cubicBezTo>
                      <a:pt x="89" y="76"/>
                      <a:pt x="89" y="76"/>
                      <a:pt x="89" y="76"/>
                    </a:cubicBezTo>
                    <a:cubicBezTo>
                      <a:pt x="89" y="76"/>
                      <a:pt x="89" y="76"/>
                      <a:pt x="89" y="76"/>
                    </a:cubicBezTo>
                    <a:cubicBezTo>
                      <a:pt x="89" y="76"/>
                      <a:pt x="89" y="76"/>
                      <a:pt x="89" y="76"/>
                    </a:cubicBezTo>
                    <a:cubicBezTo>
                      <a:pt x="90" y="76"/>
                      <a:pt x="90" y="76"/>
                      <a:pt x="90" y="76"/>
                    </a:cubicBezTo>
                    <a:cubicBezTo>
                      <a:pt x="90" y="76"/>
                      <a:pt x="91" y="75"/>
                      <a:pt x="92" y="75"/>
                    </a:cubicBezTo>
                    <a:cubicBezTo>
                      <a:pt x="97" y="73"/>
                      <a:pt x="104" y="71"/>
                      <a:pt x="109" y="69"/>
                    </a:cubicBezTo>
                    <a:cubicBezTo>
                      <a:pt x="109" y="69"/>
                      <a:pt x="109" y="69"/>
                      <a:pt x="110" y="68"/>
                    </a:cubicBezTo>
                    <a:cubicBezTo>
                      <a:pt x="110" y="68"/>
                      <a:pt x="110" y="68"/>
                      <a:pt x="110" y="68"/>
                    </a:cubicBezTo>
                    <a:cubicBezTo>
                      <a:pt x="114" y="67"/>
                      <a:pt x="118" y="66"/>
                      <a:pt x="120" y="65"/>
                    </a:cubicBezTo>
                    <a:cubicBezTo>
                      <a:pt x="120" y="65"/>
                      <a:pt x="119" y="64"/>
                      <a:pt x="119" y="64"/>
                    </a:cubicBezTo>
                    <a:cubicBezTo>
                      <a:pt x="118" y="62"/>
                      <a:pt x="118" y="61"/>
                      <a:pt x="118"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19" name="Freeform 206">
                <a:extLst>
                  <a:ext uri="{FF2B5EF4-FFF2-40B4-BE49-F238E27FC236}">
                    <a16:creationId xmlns:a16="http://schemas.microsoft.com/office/drawing/2014/main" id="{B01C1E0F-369B-4393-AC06-E375652B1A67}"/>
                  </a:ext>
                </a:extLst>
              </p:cNvPr>
              <p:cNvSpPr>
                <a:spLocks/>
              </p:cNvSpPr>
              <p:nvPr/>
            </p:nvSpPr>
            <p:spPr bwMode="auto">
              <a:xfrm>
                <a:off x="6658063" y="3129970"/>
                <a:ext cx="498673" cy="278539"/>
              </a:xfrm>
              <a:custGeom>
                <a:avLst/>
                <a:gdLst>
                  <a:gd name="T0" fmla="*/ 99 w 199"/>
                  <a:gd name="T1" fmla="*/ 3 h 113"/>
                  <a:gd name="T2" fmla="*/ 90 w 199"/>
                  <a:gd name="T3" fmla="*/ 15 h 113"/>
                  <a:gd name="T4" fmla="*/ 76 w 199"/>
                  <a:gd name="T5" fmla="*/ 13 h 113"/>
                  <a:gd name="T6" fmla="*/ 63 w 199"/>
                  <a:gd name="T7" fmla="*/ 12 h 113"/>
                  <a:gd name="T8" fmla="*/ 50 w 199"/>
                  <a:gd name="T9" fmla="*/ 9 h 113"/>
                  <a:gd name="T10" fmla="*/ 20 w 199"/>
                  <a:gd name="T11" fmla="*/ 10 h 113"/>
                  <a:gd name="T12" fmla="*/ 15 w 199"/>
                  <a:gd name="T13" fmla="*/ 14 h 113"/>
                  <a:gd name="T14" fmla="*/ 15 w 199"/>
                  <a:gd name="T15" fmla="*/ 30 h 113"/>
                  <a:gd name="T16" fmla="*/ 5 w 199"/>
                  <a:gd name="T17" fmla="*/ 46 h 113"/>
                  <a:gd name="T18" fmla="*/ 5 w 199"/>
                  <a:gd name="T19" fmla="*/ 48 h 113"/>
                  <a:gd name="T20" fmla="*/ 5 w 199"/>
                  <a:gd name="T21" fmla="*/ 48 h 113"/>
                  <a:gd name="T22" fmla="*/ 0 w 199"/>
                  <a:gd name="T23" fmla="*/ 56 h 113"/>
                  <a:gd name="T24" fmla="*/ 1 w 199"/>
                  <a:gd name="T25" fmla="*/ 59 h 113"/>
                  <a:gd name="T26" fmla="*/ 5 w 199"/>
                  <a:gd name="T27" fmla="*/ 61 h 113"/>
                  <a:gd name="T28" fmla="*/ 8 w 199"/>
                  <a:gd name="T29" fmla="*/ 62 h 113"/>
                  <a:gd name="T30" fmla="*/ 29 w 199"/>
                  <a:gd name="T31" fmla="*/ 66 h 113"/>
                  <a:gd name="T32" fmla="*/ 39 w 199"/>
                  <a:gd name="T33" fmla="*/ 64 h 113"/>
                  <a:gd name="T34" fmla="*/ 49 w 199"/>
                  <a:gd name="T35" fmla="*/ 58 h 113"/>
                  <a:gd name="T36" fmla="*/ 50 w 199"/>
                  <a:gd name="T37" fmla="*/ 58 h 113"/>
                  <a:gd name="T38" fmla="*/ 53 w 199"/>
                  <a:gd name="T39" fmla="*/ 57 h 113"/>
                  <a:gd name="T40" fmla="*/ 59 w 199"/>
                  <a:gd name="T41" fmla="*/ 56 h 113"/>
                  <a:gd name="T42" fmla="*/ 83 w 199"/>
                  <a:gd name="T43" fmla="*/ 78 h 113"/>
                  <a:gd name="T44" fmla="*/ 86 w 199"/>
                  <a:gd name="T45" fmla="*/ 87 h 113"/>
                  <a:gd name="T46" fmla="*/ 81 w 199"/>
                  <a:gd name="T47" fmla="*/ 87 h 113"/>
                  <a:gd name="T48" fmla="*/ 74 w 199"/>
                  <a:gd name="T49" fmla="*/ 91 h 113"/>
                  <a:gd name="T50" fmla="*/ 73 w 199"/>
                  <a:gd name="T51" fmla="*/ 92 h 113"/>
                  <a:gd name="T52" fmla="*/ 72 w 199"/>
                  <a:gd name="T53" fmla="*/ 95 h 113"/>
                  <a:gd name="T54" fmla="*/ 69 w 199"/>
                  <a:gd name="T55" fmla="*/ 98 h 113"/>
                  <a:gd name="T56" fmla="*/ 68 w 199"/>
                  <a:gd name="T57" fmla="*/ 100 h 113"/>
                  <a:gd name="T58" fmla="*/ 77 w 199"/>
                  <a:gd name="T59" fmla="*/ 99 h 113"/>
                  <a:gd name="T60" fmla="*/ 78 w 199"/>
                  <a:gd name="T61" fmla="*/ 99 h 113"/>
                  <a:gd name="T62" fmla="*/ 80 w 199"/>
                  <a:gd name="T63" fmla="*/ 101 h 113"/>
                  <a:gd name="T64" fmla="*/ 96 w 199"/>
                  <a:gd name="T65" fmla="*/ 82 h 113"/>
                  <a:gd name="T66" fmla="*/ 112 w 199"/>
                  <a:gd name="T67" fmla="*/ 82 h 113"/>
                  <a:gd name="T68" fmla="*/ 117 w 199"/>
                  <a:gd name="T69" fmla="*/ 89 h 113"/>
                  <a:gd name="T70" fmla="*/ 115 w 199"/>
                  <a:gd name="T71" fmla="*/ 100 h 113"/>
                  <a:gd name="T72" fmla="*/ 126 w 199"/>
                  <a:gd name="T73" fmla="*/ 113 h 113"/>
                  <a:gd name="T74" fmla="*/ 145 w 199"/>
                  <a:gd name="T75" fmla="*/ 106 h 113"/>
                  <a:gd name="T76" fmla="*/ 159 w 199"/>
                  <a:gd name="T77" fmla="*/ 104 h 113"/>
                  <a:gd name="T78" fmla="*/ 154 w 199"/>
                  <a:gd name="T79" fmla="*/ 82 h 113"/>
                  <a:gd name="T80" fmla="*/ 176 w 199"/>
                  <a:gd name="T81" fmla="*/ 75 h 113"/>
                  <a:gd name="T82" fmla="*/ 176 w 199"/>
                  <a:gd name="T83" fmla="*/ 72 h 113"/>
                  <a:gd name="T84" fmla="*/ 181 w 199"/>
                  <a:gd name="T85" fmla="*/ 67 h 113"/>
                  <a:gd name="T86" fmla="*/ 195 w 199"/>
                  <a:gd name="T87" fmla="*/ 65 h 113"/>
                  <a:gd name="T88" fmla="*/ 194 w 199"/>
                  <a:gd name="T89" fmla="*/ 54 h 113"/>
                  <a:gd name="T90" fmla="*/ 195 w 199"/>
                  <a:gd name="T91" fmla="*/ 48 h 113"/>
                  <a:gd name="T92" fmla="*/ 193 w 199"/>
                  <a:gd name="T93" fmla="*/ 40 h 113"/>
                  <a:gd name="T94" fmla="*/ 177 w 199"/>
                  <a:gd name="T95" fmla="*/ 37 h 113"/>
                  <a:gd name="T96" fmla="*/ 167 w 199"/>
                  <a:gd name="T97" fmla="*/ 30 h 113"/>
                  <a:gd name="T98" fmla="*/ 160 w 199"/>
                  <a:gd name="T99" fmla="*/ 32 h 113"/>
                  <a:gd name="T100" fmla="*/ 150 w 199"/>
                  <a:gd name="T101" fmla="*/ 29 h 113"/>
                  <a:gd name="T102" fmla="*/ 140 w 199"/>
                  <a:gd name="T103" fmla="*/ 18 h 113"/>
                  <a:gd name="T104" fmla="*/ 129 w 199"/>
                  <a:gd name="T105" fmla="*/ 1 h 113"/>
                  <a:gd name="T106" fmla="*/ 114 w 199"/>
                  <a:gd name="T107" fmla="*/ 0 h 113"/>
                  <a:gd name="T108" fmla="*/ 107 w 199"/>
                  <a:gd name="T109" fmla="*/ 3 h 113"/>
                  <a:gd name="T110" fmla="*/ 105 w 199"/>
                  <a:gd name="T111" fmla="*/ 2 h 113"/>
                  <a:gd name="T112" fmla="*/ 103 w 199"/>
                  <a:gd name="T113"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9" h="113">
                    <a:moveTo>
                      <a:pt x="103" y="3"/>
                    </a:moveTo>
                    <a:cubicBezTo>
                      <a:pt x="102" y="3"/>
                      <a:pt x="102" y="3"/>
                      <a:pt x="101" y="3"/>
                    </a:cubicBezTo>
                    <a:cubicBezTo>
                      <a:pt x="101" y="3"/>
                      <a:pt x="101" y="3"/>
                      <a:pt x="101" y="3"/>
                    </a:cubicBezTo>
                    <a:cubicBezTo>
                      <a:pt x="100" y="3"/>
                      <a:pt x="100" y="3"/>
                      <a:pt x="99" y="3"/>
                    </a:cubicBezTo>
                    <a:cubicBezTo>
                      <a:pt x="99" y="3"/>
                      <a:pt x="99" y="3"/>
                      <a:pt x="99" y="3"/>
                    </a:cubicBezTo>
                    <a:cubicBezTo>
                      <a:pt x="99" y="3"/>
                      <a:pt x="99" y="3"/>
                      <a:pt x="98" y="3"/>
                    </a:cubicBezTo>
                    <a:cubicBezTo>
                      <a:pt x="95" y="6"/>
                      <a:pt x="92" y="9"/>
                      <a:pt x="92" y="10"/>
                    </a:cubicBezTo>
                    <a:cubicBezTo>
                      <a:pt x="92" y="13"/>
                      <a:pt x="92" y="15"/>
                      <a:pt x="90" y="15"/>
                    </a:cubicBezTo>
                    <a:cubicBezTo>
                      <a:pt x="90" y="15"/>
                      <a:pt x="89" y="15"/>
                      <a:pt x="89" y="14"/>
                    </a:cubicBezTo>
                    <a:cubicBezTo>
                      <a:pt x="88" y="14"/>
                      <a:pt x="86" y="13"/>
                      <a:pt x="83" y="13"/>
                    </a:cubicBezTo>
                    <a:cubicBezTo>
                      <a:pt x="81" y="13"/>
                      <a:pt x="80" y="13"/>
                      <a:pt x="79" y="14"/>
                    </a:cubicBezTo>
                    <a:cubicBezTo>
                      <a:pt x="78" y="14"/>
                      <a:pt x="77" y="14"/>
                      <a:pt x="76" y="13"/>
                    </a:cubicBezTo>
                    <a:cubicBezTo>
                      <a:pt x="74" y="12"/>
                      <a:pt x="73" y="11"/>
                      <a:pt x="72" y="11"/>
                    </a:cubicBezTo>
                    <a:cubicBezTo>
                      <a:pt x="70" y="12"/>
                      <a:pt x="68" y="12"/>
                      <a:pt x="66" y="11"/>
                    </a:cubicBezTo>
                    <a:cubicBezTo>
                      <a:pt x="66" y="11"/>
                      <a:pt x="65" y="11"/>
                      <a:pt x="65" y="11"/>
                    </a:cubicBezTo>
                    <a:cubicBezTo>
                      <a:pt x="65" y="11"/>
                      <a:pt x="64" y="12"/>
                      <a:pt x="63" y="12"/>
                    </a:cubicBezTo>
                    <a:cubicBezTo>
                      <a:pt x="61" y="12"/>
                      <a:pt x="57" y="10"/>
                      <a:pt x="56" y="10"/>
                    </a:cubicBezTo>
                    <a:cubicBezTo>
                      <a:pt x="55" y="9"/>
                      <a:pt x="54" y="9"/>
                      <a:pt x="53" y="9"/>
                    </a:cubicBezTo>
                    <a:cubicBezTo>
                      <a:pt x="53" y="9"/>
                      <a:pt x="52" y="9"/>
                      <a:pt x="52" y="9"/>
                    </a:cubicBezTo>
                    <a:cubicBezTo>
                      <a:pt x="51" y="9"/>
                      <a:pt x="51" y="9"/>
                      <a:pt x="50" y="9"/>
                    </a:cubicBezTo>
                    <a:cubicBezTo>
                      <a:pt x="49" y="9"/>
                      <a:pt x="47" y="9"/>
                      <a:pt x="45" y="8"/>
                    </a:cubicBezTo>
                    <a:cubicBezTo>
                      <a:pt x="45" y="7"/>
                      <a:pt x="42" y="6"/>
                      <a:pt x="27" y="6"/>
                    </a:cubicBezTo>
                    <a:cubicBezTo>
                      <a:pt x="24" y="6"/>
                      <a:pt x="23" y="7"/>
                      <a:pt x="21" y="9"/>
                    </a:cubicBezTo>
                    <a:cubicBezTo>
                      <a:pt x="21" y="9"/>
                      <a:pt x="21" y="9"/>
                      <a:pt x="20" y="10"/>
                    </a:cubicBezTo>
                    <a:cubicBezTo>
                      <a:pt x="19" y="11"/>
                      <a:pt x="17" y="12"/>
                      <a:pt x="16" y="12"/>
                    </a:cubicBezTo>
                    <a:cubicBezTo>
                      <a:pt x="15" y="12"/>
                      <a:pt x="15" y="12"/>
                      <a:pt x="15" y="12"/>
                    </a:cubicBezTo>
                    <a:cubicBezTo>
                      <a:pt x="15" y="13"/>
                      <a:pt x="15" y="13"/>
                      <a:pt x="15" y="14"/>
                    </a:cubicBezTo>
                    <a:cubicBezTo>
                      <a:pt x="15" y="14"/>
                      <a:pt x="15" y="14"/>
                      <a:pt x="15" y="14"/>
                    </a:cubicBezTo>
                    <a:cubicBezTo>
                      <a:pt x="18" y="18"/>
                      <a:pt x="19" y="21"/>
                      <a:pt x="20" y="23"/>
                    </a:cubicBezTo>
                    <a:cubicBezTo>
                      <a:pt x="20" y="24"/>
                      <a:pt x="20" y="25"/>
                      <a:pt x="20" y="26"/>
                    </a:cubicBezTo>
                    <a:cubicBezTo>
                      <a:pt x="19" y="27"/>
                      <a:pt x="18" y="28"/>
                      <a:pt x="17" y="29"/>
                    </a:cubicBezTo>
                    <a:cubicBezTo>
                      <a:pt x="16" y="29"/>
                      <a:pt x="15" y="29"/>
                      <a:pt x="15" y="30"/>
                    </a:cubicBezTo>
                    <a:cubicBezTo>
                      <a:pt x="14" y="31"/>
                      <a:pt x="13" y="32"/>
                      <a:pt x="11" y="34"/>
                    </a:cubicBezTo>
                    <a:cubicBezTo>
                      <a:pt x="9" y="36"/>
                      <a:pt x="5" y="40"/>
                      <a:pt x="4" y="40"/>
                    </a:cubicBezTo>
                    <a:cubicBezTo>
                      <a:pt x="4" y="41"/>
                      <a:pt x="5" y="42"/>
                      <a:pt x="5" y="43"/>
                    </a:cubicBezTo>
                    <a:cubicBezTo>
                      <a:pt x="5" y="44"/>
                      <a:pt x="5" y="45"/>
                      <a:pt x="5" y="46"/>
                    </a:cubicBezTo>
                    <a:cubicBezTo>
                      <a:pt x="5" y="46"/>
                      <a:pt x="5" y="46"/>
                      <a:pt x="5" y="46"/>
                    </a:cubicBezTo>
                    <a:cubicBezTo>
                      <a:pt x="5" y="46"/>
                      <a:pt x="5" y="46"/>
                      <a:pt x="5" y="47"/>
                    </a:cubicBezTo>
                    <a:cubicBezTo>
                      <a:pt x="5" y="47"/>
                      <a:pt x="5" y="47"/>
                      <a:pt x="5" y="47"/>
                    </a:cubicBezTo>
                    <a:cubicBezTo>
                      <a:pt x="5" y="48"/>
                      <a:pt x="5" y="48"/>
                      <a:pt x="5" y="48"/>
                    </a:cubicBezTo>
                    <a:cubicBezTo>
                      <a:pt x="5" y="48"/>
                      <a:pt x="5" y="48"/>
                      <a:pt x="5" y="48"/>
                    </a:cubicBezTo>
                    <a:cubicBezTo>
                      <a:pt x="5" y="48"/>
                      <a:pt x="5" y="48"/>
                      <a:pt x="5" y="48"/>
                    </a:cubicBezTo>
                    <a:cubicBezTo>
                      <a:pt x="5" y="48"/>
                      <a:pt x="5" y="48"/>
                      <a:pt x="5" y="48"/>
                    </a:cubicBezTo>
                    <a:cubicBezTo>
                      <a:pt x="5" y="48"/>
                      <a:pt x="5" y="48"/>
                      <a:pt x="5" y="48"/>
                    </a:cubicBezTo>
                    <a:cubicBezTo>
                      <a:pt x="5" y="49"/>
                      <a:pt x="5" y="49"/>
                      <a:pt x="5" y="49"/>
                    </a:cubicBezTo>
                    <a:cubicBezTo>
                      <a:pt x="4" y="49"/>
                      <a:pt x="4" y="49"/>
                      <a:pt x="4" y="49"/>
                    </a:cubicBezTo>
                    <a:cubicBezTo>
                      <a:pt x="4" y="49"/>
                      <a:pt x="4" y="49"/>
                      <a:pt x="4" y="49"/>
                    </a:cubicBezTo>
                    <a:cubicBezTo>
                      <a:pt x="3" y="50"/>
                      <a:pt x="0" y="55"/>
                      <a:pt x="0" y="56"/>
                    </a:cubicBezTo>
                    <a:cubicBezTo>
                      <a:pt x="0" y="56"/>
                      <a:pt x="0" y="57"/>
                      <a:pt x="0" y="57"/>
                    </a:cubicBezTo>
                    <a:cubicBezTo>
                      <a:pt x="0" y="57"/>
                      <a:pt x="0" y="57"/>
                      <a:pt x="0" y="57"/>
                    </a:cubicBezTo>
                    <a:cubicBezTo>
                      <a:pt x="0" y="58"/>
                      <a:pt x="1" y="58"/>
                      <a:pt x="1" y="59"/>
                    </a:cubicBezTo>
                    <a:cubicBezTo>
                      <a:pt x="1" y="59"/>
                      <a:pt x="1" y="59"/>
                      <a:pt x="1" y="59"/>
                    </a:cubicBezTo>
                    <a:cubicBezTo>
                      <a:pt x="2" y="59"/>
                      <a:pt x="2" y="59"/>
                      <a:pt x="2" y="60"/>
                    </a:cubicBezTo>
                    <a:cubicBezTo>
                      <a:pt x="2" y="60"/>
                      <a:pt x="3" y="60"/>
                      <a:pt x="3" y="60"/>
                    </a:cubicBezTo>
                    <a:cubicBezTo>
                      <a:pt x="3" y="60"/>
                      <a:pt x="4" y="60"/>
                      <a:pt x="4" y="61"/>
                    </a:cubicBezTo>
                    <a:cubicBezTo>
                      <a:pt x="5" y="61"/>
                      <a:pt x="5" y="61"/>
                      <a:pt x="5" y="61"/>
                    </a:cubicBezTo>
                    <a:cubicBezTo>
                      <a:pt x="6" y="61"/>
                      <a:pt x="6" y="62"/>
                      <a:pt x="6" y="62"/>
                    </a:cubicBezTo>
                    <a:cubicBezTo>
                      <a:pt x="6" y="62"/>
                      <a:pt x="6" y="62"/>
                      <a:pt x="6" y="62"/>
                    </a:cubicBezTo>
                    <a:cubicBezTo>
                      <a:pt x="7" y="62"/>
                      <a:pt x="7" y="62"/>
                      <a:pt x="7" y="62"/>
                    </a:cubicBezTo>
                    <a:cubicBezTo>
                      <a:pt x="8" y="62"/>
                      <a:pt x="8" y="62"/>
                      <a:pt x="8" y="62"/>
                    </a:cubicBezTo>
                    <a:cubicBezTo>
                      <a:pt x="9" y="62"/>
                      <a:pt x="9" y="62"/>
                      <a:pt x="10" y="62"/>
                    </a:cubicBezTo>
                    <a:cubicBezTo>
                      <a:pt x="11" y="62"/>
                      <a:pt x="12" y="62"/>
                      <a:pt x="15" y="62"/>
                    </a:cubicBezTo>
                    <a:cubicBezTo>
                      <a:pt x="17" y="63"/>
                      <a:pt x="20" y="64"/>
                      <a:pt x="21" y="64"/>
                    </a:cubicBezTo>
                    <a:cubicBezTo>
                      <a:pt x="24" y="64"/>
                      <a:pt x="27" y="65"/>
                      <a:pt x="29" y="66"/>
                    </a:cubicBezTo>
                    <a:cubicBezTo>
                      <a:pt x="29" y="66"/>
                      <a:pt x="29" y="66"/>
                      <a:pt x="29" y="66"/>
                    </a:cubicBezTo>
                    <a:cubicBezTo>
                      <a:pt x="30" y="66"/>
                      <a:pt x="31" y="66"/>
                      <a:pt x="32" y="64"/>
                    </a:cubicBezTo>
                    <a:cubicBezTo>
                      <a:pt x="33" y="63"/>
                      <a:pt x="35" y="63"/>
                      <a:pt x="37" y="63"/>
                    </a:cubicBezTo>
                    <a:cubicBezTo>
                      <a:pt x="38" y="63"/>
                      <a:pt x="38" y="64"/>
                      <a:pt x="39" y="64"/>
                    </a:cubicBezTo>
                    <a:cubicBezTo>
                      <a:pt x="40" y="64"/>
                      <a:pt x="43" y="62"/>
                      <a:pt x="44" y="61"/>
                    </a:cubicBezTo>
                    <a:cubicBezTo>
                      <a:pt x="44" y="60"/>
                      <a:pt x="45" y="60"/>
                      <a:pt x="48" y="59"/>
                    </a:cubicBezTo>
                    <a:cubicBezTo>
                      <a:pt x="48" y="58"/>
                      <a:pt x="48" y="58"/>
                      <a:pt x="48" y="58"/>
                    </a:cubicBezTo>
                    <a:cubicBezTo>
                      <a:pt x="48" y="58"/>
                      <a:pt x="48" y="58"/>
                      <a:pt x="49" y="58"/>
                    </a:cubicBezTo>
                    <a:cubicBezTo>
                      <a:pt x="49" y="58"/>
                      <a:pt x="49" y="58"/>
                      <a:pt x="49" y="58"/>
                    </a:cubicBezTo>
                    <a:cubicBezTo>
                      <a:pt x="49" y="58"/>
                      <a:pt x="49" y="58"/>
                      <a:pt x="49" y="58"/>
                    </a:cubicBezTo>
                    <a:cubicBezTo>
                      <a:pt x="50" y="58"/>
                      <a:pt x="50" y="58"/>
                      <a:pt x="50" y="58"/>
                    </a:cubicBezTo>
                    <a:cubicBezTo>
                      <a:pt x="50" y="58"/>
                      <a:pt x="50" y="58"/>
                      <a:pt x="50" y="58"/>
                    </a:cubicBezTo>
                    <a:cubicBezTo>
                      <a:pt x="51" y="57"/>
                      <a:pt x="51" y="57"/>
                      <a:pt x="51" y="57"/>
                    </a:cubicBezTo>
                    <a:cubicBezTo>
                      <a:pt x="51" y="57"/>
                      <a:pt x="51" y="57"/>
                      <a:pt x="51" y="57"/>
                    </a:cubicBezTo>
                    <a:cubicBezTo>
                      <a:pt x="51" y="57"/>
                      <a:pt x="52" y="57"/>
                      <a:pt x="52" y="57"/>
                    </a:cubicBezTo>
                    <a:cubicBezTo>
                      <a:pt x="53" y="57"/>
                      <a:pt x="53" y="57"/>
                      <a:pt x="53" y="57"/>
                    </a:cubicBezTo>
                    <a:cubicBezTo>
                      <a:pt x="53" y="57"/>
                      <a:pt x="53" y="57"/>
                      <a:pt x="54" y="57"/>
                    </a:cubicBezTo>
                    <a:cubicBezTo>
                      <a:pt x="55" y="56"/>
                      <a:pt x="56" y="56"/>
                      <a:pt x="57" y="56"/>
                    </a:cubicBezTo>
                    <a:cubicBezTo>
                      <a:pt x="58" y="56"/>
                      <a:pt x="58" y="56"/>
                      <a:pt x="58" y="56"/>
                    </a:cubicBezTo>
                    <a:cubicBezTo>
                      <a:pt x="59" y="56"/>
                      <a:pt x="59" y="56"/>
                      <a:pt x="59" y="56"/>
                    </a:cubicBezTo>
                    <a:cubicBezTo>
                      <a:pt x="61" y="56"/>
                      <a:pt x="62" y="57"/>
                      <a:pt x="64" y="58"/>
                    </a:cubicBezTo>
                    <a:cubicBezTo>
                      <a:pt x="65" y="59"/>
                      <a:pt x="67" y="61"/>
                      <a:pt x="68" y="61"/>
                    </a:cubicBezTo>
                    <a:cubicBezTo>
                      <a:pt x="70" y="61"/>
                      <a:pt x="75" y="62"/>
                      <a:pt x="77" y="67"/>
                    </a:cubicBezTo>
                    <a:cubicBezTo>
                      <a:pt x="78" y="72"/>
                      <a:pt x="82" y="77"/>
                      <a:pt x="83" y="78"/>
                    </a:cubicBezTo>
                    <a:cubicBezTo>
                      <a:pt x="85" y="80"/>
                      <a:pt x="86" y="85"/>
                      <a:pt x="86" y="86"/>
                    </a:cubicBezTo>
                    <a:cubicBezTo>
                      <a:pt x="86" y="86"/>
                      <a:pt x="86" y="87"/>
                      <a:pt x="86" y="87"/>
                    </a:cubicBezTo>
                    <a:cubicBezTo>
                      <a:pt x="86" y="87"/>
                      <a:pt x="86" y="87"/>
                      <a:pt x="86" y="87"/>
                    </a:cubicBezTo>
                    <a:cubicBezTo>
                      <a:pt x="86" y="87"/>
                      <a:pt x="86" y="87"/>
                      <a:pt x="86" y="87"/>
                    </a:cubicBezTo>
                    <a:cubicBezTo>
                      <a:pt x="86" y="87"/>
                      <a:pt x="86" y="87"/>
                      <a:pt x="86" y="87"/>
                    </a:cubicBezTo>
                    <a:cubicBezTo>
                      <a:pt x="86" y="87"/>
                      <a:pt x="86" y="87"/>
                      <a:pt x="86" y="87"/>
                    </a:cubicBezTo>
                    <a:cubicBezTo>
                      <a:pt x="85" y="88"/>
                      <a:pt x="85" y="88"/>
                      <a:pt x="85" y="88"/>
                    </a:cubicBezTo>
                    <a:cubicBezTo>
                      <a:pt x="84" y="88"/>
                      <a:pt x="82" y="87"/>
                      <a:pt x="81" y="87"/>
                    </a:cubicBezTo>
                    <a:cubicBezTo>
                      <a:pt x="80" y="86"/>
                      <a:pt x="78" y="86"/>
                      <a:pt x="77" y="86"/>
                    </a:cubicBezTo>
                    <a:cubicBezTo>
                      <a:pt x="77" y="86"/>
                      <a:pt x="77" y="86"/>
                      <a:pt x="76" y="86"/>
                    </a:cubicBezTo>
                    <a:cubicBezTo>
                      <a:pt x="76" y="86"/>
                      <a:pt x="74" y="86"/>
                      <a:pt x="74" y="90"/>
                    </a:cubicBezTo>
                    <a:cubicBezTo>
                      <a:pt x="74" y="90"/>
                      <a:pt x="74" y="90"/>
                      <a:pt x="74" y="91"/>
                    </a:cubicBezTo>
                    <a:cubicBezTo>
                      <a:pt x="74" y="91"/>
                      <a:pt x="74" y="91"/>
                      <a:pt x="74" y="91"/>
                    </a:cubicBezTo>
                    <a:cubicBezTo>
                      <a:pt x="74" y="91"/>
                      <a:pt x="74" y="91"/>
                      <a:pt x="74" y="91"/>
                    </a:cubicBezTo>
                    <a:cubicBezTo>
                      <a:pt x="74" y="91"/>
                      <a:pt x="74" y="92"/>
                      <a:pt x="74" y="92"/>
                    </a:cubicBezTo>
                    <a:cubicBezTo>
                      <a:pt x="74" y="92"/>
                      <a:pt x="73" y="92"/>
                      <a:pt x="73" y="92"/>
                    </a:cubicBezTo>
                    <a:cubicBezTo>
                      <a:pt x="73" y="93"/>
                      <a:pt x="73" y="93"/>
                      <a:pt x="73" y="93"/>
                    </a:cubicBezTo>
                    <a:cubicBezTo>
                      <a:pt x="73" y="93"/>
                      <a:pt x="73" y="93"/>
                      <a:pt x="73" y="94"/>
                    </a:cubicBezTo>
                    <a:cubicBezTo>
                      <a:pt x="73" y="94"/>
                      <a:pt x="72" y="94"/>
                      <a:pt x="72" y="94"/>
                    </a:cubicBezTo>
                    <a:cubicBezTo>
                      <a:pt x="72" y="94"/>
                      <a:pt x="72" y="95"/>
                      <a:pt x="72" y="95"/>
                    </a:cubicBezTo>
                    <a:cubicBezTo>
                      <a:pt x="72" y="95"/>
                      <a:pt x="71" y="95"/>
                      <a:pt x="71" y="96"/>
                    </a:cubicBezTo>
                    <a:cubicBezTo>
                      <a:pt x="71" y="96"/>
                      <a:pt x="71" y="96"/>
                      <a:pt x="71" y="96"/>
                    </a:cubicBezTo>
                    <a:cubicBezTo>
                      <a:pt x="70" y="97"/>
                      <a:pt x="70" y="97"/>
                      <a:pt x="70" y="98"/>
                    </a:cubicBezTo>
                    <a:cubicBezTo>
                      <a:pt x="70" y="98"/>
                      <a:pt x="70" y="98"/>
                      <a:pt x="69" y="98"/>
                    </a:cubicBezTo>
                    <a:cubicBezTo>
                      <a:pt x="69" y="99"/>
                      <a:pt x="69" y="99"/>
                      <a:pt x="68" y="100"/>
                    </a:cubicBezTo>
                    <a:cubicBezTo>
                      <a:pt x="68" y="100"/>
                      <a:pt x="68" y="100"/>
                      <a:pt x="68" y="100"/>
                    </a:cubicBezTo>
                    <a:cubicBezTo>
                      <a:pt x="68" y="100"/>
                      <a:pt x="68" y="100"/>
                      <a:pt x="68" y="100"/>
                    </a:cubicBezTo>
                    <a:cubicBezTo>
                      <a:pt x="68" y="100"/>
                      <a:pt x="68" y="100"/>
                      <a:pt x="68" y="100"/>
                    </a:cubicBezTo>
                    <a:cubicBezTo>
                      <a:pt x="67" y="101"/>
                      <a:pt x="67" y="101"/>
                      <a:pt x="67" y="101"/>
                    </a:cubicBezTo>
                    <a:cubicBezTo>
                      <a:pt x="68" y="101"/>
                      <a:pt x="69" y="102"/>
                      <a:pt x="71" y="102"/>
                    </a:cubicBezTo>
                    <a:cubicBezTo>
                      <a:pt x="71" y="102"/>
                      <a:pt x="73" y="101"/>
                      <a:pt x="73" y="101"/>
                    </a:cubicBezTo>
                    <a:cubicBezTo>
                      <a:pt x="75" y="100"/>
                      <a:pt x="76" y="99"/>
                      <a:pt x="77" y="99"/>
                    </a:cubicBezTo>
                    <a:cubicBezTo>
                      <a:pt x="77" y="99"/>
                      <a:pt x="77" y="99"/>
                      <a:pt x="78" y="99"/>
                    </a:cubicBezTo>
                    <a:cubicBezTo>
                      <a:pt x="78" y="99"/>
                      <a:pt x="78" y="99"/>
                      <a:pt x="78" y="99"/>
                    </a:cubicBezTo>
                    <a:cubicBezTo>
                      <a:pt x="78" y="99"/>
                      <a:pt x="78" y="99"/>
                      <a:pt x="78" y="99"/>
                    </a:cubicBezTo>
                    <a:cubicBezTo>
                      <a:pt x="78" y="99"/>
                      <a:pt x="78" y="99"/>
                      <a:pt x="78" y="99"/>
                    </a:cubicBezTo>
                    <a:cubicBezTo>
                      <a:pt x="78" y="100"/>
                      <a:pt x="79" y="100"/>
                      <a:pt x="79" y="100"/>
                    </a:cubicBezTo>
                    <a:cubicBezTo>
                      <a:pt x="79" y="100"/>
                      <a:pt x="79" y="100"/>
                      <a:pt x="79" y="100"/>
                    </a:cubicBezTo>
                    <a:cubicBezTo>
                      <a:pt x="79" y="100"/>
                      <a:pt x="80" y="100"/>
                      <a:pt x="80" y="101"/>
                    </a:cubicBezTo>
                    <a:cubicBezTo>
                      <a:pt x="80" y="101"/>
                      <a:pt x="80" y="101"/>
                      <a:pt x="80" y="101"/>
                    </a:cubicBezTo>
                    <a:cubicBezTo>
                      <a:pt x="80" y="98"/>
                      <a:pt x="81" y="97"/>
                      <a:pt x="84" y="95"/>
                    </a:cubicBezTo>
                    <a:cubicBezTo>
                      <a:pt x="85" y="95"/>
                      <a:pt x="85" y="94"/>
                      <a:pt x="86" y="94"/>
                    </a:cubicBezTo>
                    <a:cubicBezTo>
                      <a:pt x="88" y="92"/>
                      <a:pt x="89" y="90"/>
                      <a:pt x="90" y="88"/>
                    </a:cubicBezTo>
                    <a:cubicBezTo>
                      <a:pt x="92" y="85"/>
                      <a:pt x="93" y="83"/>
                      <a:pt x="96" y="82"/>
                    </a:cubicBezTo>
                    <a:cubicBezTo>
                      <a:pt x="97" y="82"/>
                      <a:pt x="98" y="82"/>
                      <a:pt x="99" y="81"/>
                    </a:cubicBezTo>
                    <a:cubicBezTo>
                      <a:pt x="101" y="81"/>
                      <a:pt x="103" y="80"/>
                      <a:pt x="106" y="80"/>
                    </a:cubicBezTo>
                    <a:cubicBezTo>
                      <a:pt x="107" y="80"/>
                      <a:pt x="108" y="80"/>
                      <a:pt x="109" y="80"/>
                    </a:cubicBezTo>
                    <a:cubicBezTo>
                      <a:pt x="110" y="81"/>
                      <a:pt x="111" y="81"/>
                      <a:pt x="112" y="82"/>
                    </a:cubicBezTo>
                    <a:cubicBezTo>
                      <a:pt x="112" y="83"/>
                      <a:pt x="112" y="84"/>
                      <a:pt x="111" y="85"/>
                    </a:cubicBezTo>
                    <a:cubicBezTo>
                      <a:pt x="110" y="86"/>
                      <a:pt x="110" y="87"/>
                      <a:pt x="110" y="87"/>
                    </a:cubicBezTo>
                    <a:cubicBezTo>
                      <a:pt x="110" y="87"/>
                      <a:pt x="110" y="88"/>
                      <a:pt x="110" y="88"/>
                    </a:cubicBezTo>
                    <a:cubicBezTo>
                      <a:pt x="112" y="89"/>
                      <a:pt x="115" y="89"/>
                      <a:pt x="117" y="89"/>
                    </a:cubicBezTo>
                    <a:cubicBezTo>
                      <a:pt x="118" y="89"/>
                      <a:pt x="119" y="89"/>
                      <a:pt x="119" y="89"/>
                    </a:cubicBezTo>
                    <a:cubicBezTo>
                      <a:pt x="124" y="89"/>
                      <a:pt x="129" y="88"/>
                      <a:pt x="129" y="91"/>
                    </a:cubicBezTo>
                    <a:cubicBezTo>
                      <a:pt x="130" y="94"/>
                      <a:pt x="126" y="95"/>
                      <a:pt x="119" y="98"/>
                    </a:cubicBezTo>
                    <a:cubicBezTo>
                      <a:pt x="118" y="98"/>
                      <a:pt x="115" y="99"/>
                      <a:pt x="115" y="100"/>
                    </a:cubicBezTo>
                    <a:cubicBezTo>
                      <a:pt x="115" y="100"/>
                      <a:pt x="118" y="101"/>
                      <a:pt x="119" y="102"/>
                    </a:cubicBezTo>
                    <a:cubicBezTo>
                      <a:pt x="122" y="102"/>
                      <a:pt x="124" y="103"/>
                      <a:pt x="125" y="104"/>
                    </a:cubicBezTo>
                    <a:cubicBezTo>
                      <a:pt x="127" y="105"/>
                      <a:pt x="127" y="108"/>
                      <a:pt x="126" y="110"/>
                    </a:cubicBezTo>
                    <a:cubicBezTo>
                      <a:pt x="126" y="111"/>
                      <a:pt x="126" y="113"/>
                      <a:pt x="126" y="113"/>
                    </a:cubicBezTo>
                    <a:cubicBezTo>
                      <a:pt x="126" y="113"/>
                      <a:pt x="127" y="113"/>
                      <a:pt x="127" y="113"/>
                    </a:cubicBezTo>
                    <a:cubicBezTo>
                      <a:pt x="129" y="113"/>
                      <a:pt x="131" y="112"/>
                      <a:pt x="134" y="111"/>
                    </a:cubicBezTo>
                    <a:cubicBezTo>
                      <a:pt x="136" y="109"/>
                      <a:pt x="137" y="109"/>
                      <a:pt x="139" y="108"/>
                    </a:cubicBezTo>
                    <a:cubicBezTo>
                      <a:pt x="141" y="108"/>
                      <a:pt x="142" y="107"/>
                      <a:pt x="145" y="106"/>
                    </a:cubicBezTo>
                    <a:cubicBezTo>
                      <a:pt x="147" y="104"/>
                      <a:pt x="150" y="104"/>
                      <a:pt x="153" y="104"/>
                    </a:cubicBezTo>
                    <a:cubicBezTo>
                      <a:pt x="153" y="104"/>
                      <a:pt x="154" y="104"/>
                      <a:pt x="155" y="104"/>
                    </a:cubicBezTo>
                    <a:cubicBezTo>
                      <a:pt x="156" y="104"/>
                      <a:pt x="156" y="104"/>
                      <a:pt x="157" y="104"/>
                    </a:cubicBezTo>
                    <a:cubicBezTo>
                      <a:pt x="159" y="104"/>
                      <a:pt x="159" y="104"/>
                      <a:pt x="159" y="104"/>
                    </a:cubicBezTo>
                    <a:cubicBezTo>
                      <a:pt x="159" y="104"/>
                      <a:pt x="158" y="102"/>
                      <a:pt x="152" y="102"/>
                    </a:cubicBezTo>
                    <a:cubicBezTo>
                      <a:pt x="151" y="102"/>
                      <a:pt x="150" y="102"/>
                      <a:pt x="149" y="103"/>
                    </a:cubicBezTo>
                    <a:cubicBezTo>
                      <a:pt x="141" y="103"/>
                      <a:pt x="139" y="97"/>
                      <a:pt x="139" y="92"/>
                    </a:cubicBezTo>
                    <a:cubicBezTo>
                      <a:pt x="139" y="90"/>
                      <a:pt x="148" y="83"/>
                      <a:pt x="154" y="82"/>
                    </a:cubicBezTo>
                    <a:cubicBezTo>
                      <a:pt x="159" y="82"/>
                      <a:pt x="163" y="80"/>
                      <a:pt x="168" y="78"/>
                    </a:cubicBezTo>
                    <a:cubicBezTo>
                      <a:pt x="169" y="77"/>
                      <a:pt x="173" y="76"/>
                      <a:pt x="176" y="76"/>
                    </a:cubicBezTo>
                    <a:cubicBezTo>
                      <a:pt x="176" y="76"/>
                      <a:pt x="176" y="75"/>
                      <a:pt x="176" y="75"/>
                    </a:cubicBezTo>
                    <a:cubicBezTo>
                      <a:pt x="176" y="75"/>
                      <a:pt x="176" y="75"/>
                      <a:pt x="176" y="75"/>
                    </a:cubicBezTo>
                    <a:cubicBezTo>
                      <a:pt x="176" y="74"/>
                      <a:pt x="176" y="74"/>
                      <a:pt x="176" y="74"/>
                    </a:cubicBezTo>
                    <a:cubicBezTo>
                      <a:pt x="176" y="74"/>
                      <a:pt x="176" y="73"/>
                      <a:pt x="176" y="73"/>
                    </a:cubicBezTo>
                    <a:cubicBezTo>
                      <a:pt x="176" y="73"/>
                      <a:pt x="176" y="73"/>
                      <a:pt x="176" y="72"/>
                    </a:cubicBezTo>
                    <a:cubicBezTo>
                      <a:pt x="176" y="72"/>
                      <a:pt x="176" y="72"/>
                      <a:pt x="176" y="72"/>
                    </a:cubicBezTo>
                    <a:cubicBezTo>
                      <a:pt x="176" y="72"/>
                      <a:pt x="176" y="71"/>
                      <a:pt x="176" y="71"/>
                    </a:cubicBezTo>
                    <a:cubicBezTo>
                      <a:pt x="176" y="71"/>
                      <a:pt x="176" y="71"/>
                      <a:pt x="176" y="71"/>
                    </a:cubicBezTo>
                    <a:cubicBezTo>
                      <a:pt x="176" y="70"/>
                      <a:pt x="177" y="70"/>
                      <a:pt x="177" y="70"/>
                    </a:cubicBezTo>
                    <a:cubicBezTo>
                      <a:pt x="178" y="70"/>
                      <a:pt x="180" y="68"/>
                      <a:pt x="181" y="67"/>
                    </a:cubicBezTo>
                    <a:cubicBezTo>
                      <a:pt x="183" y="65"/>
                      <a:pt x="185" y="64"/>
                      <a:pt x="186" y="64"/>
                    </a:cubicBezTo>
                    <a:cubicBezTo>
                      <a:pt x="187" y="64"/>
                      <a:pt x="188" y="64"/>
                      <a:pt x="189" y="64"/>
                    </a:cubicBezTo>
                    <a:cubicBezTo>
                      <a:pt x="191" y="65"/>
                      <a:pt x="193" y="65"/>
                      <a:pt x="194" y="65"/>
                    </a:cubicBezTo>
                    <a:cubicBezTo>
                      <a:pt x="194" y="65"/>
                      <a:pt x="194" y="65"/>
                      <a:pt x="195" y="65"/>
                    </a:cubicBezTo>
                    <a:cubicBezTo>
                      <a:pt x="195" y="64"/>
                      <a:pt x="195" y="63"/>
                      <a:pt x="195" y="62"/>
                    </a:cubicBezTo>
                    <a:cubicBezTo>
                      <a:pt x="196" y="61"/>
                      <a:pt x="197" y="59"/>
                      <a:pt x="197" y="59"/>
                    </a:cubicBezTo>
                    <a:cubicBezTo>
                      <a:pt x="196" y="59"/>
                      <a:pt x="196" y="58"/>
                      <a:pt x="196" y="58"/>
                    </a:cubicBezTo>
                    <a:cubicBezTo>
                      <a:pt x="195" y="57"/>
                      <a:pt x="194" y="55"/>
                      <a:pt x="194" y="54"/>
                    </a:cubicBezTo>
                    <a:cubicBezTo>
                      <a:pt x="194" y="53"/>
                      <a:pt x="196" y="53"/>
                      <a:pt x="197" y="52"/>
                    </a:cubicBezTo>
                    <a:cubicBezTo>
                      <a:pt x="197" y="52"/>
                      <a:pt x="198" y="52"/>
                      <a:pt x="198" y="52"/>
                    </a:cubicBezTo>
                    <a:cubicBezTo>
                      <a:pt x="198" y="51"/>
                      <a:pt x="197" y="51"/>
                      <a:pt x="197" y="50"/>
                    </a:cubicBezTo>
                    <a:cubicBezTo>
                      <a:pt x="196" y="50"/>
                      <a:pt x="195" y="49"/>
                      <a:pt x="195" y="48"/>
                    </a:cubicBezTo>
                    <a:cubicBezTo>
                      <a:pt x="195" y="48"/>
                      <a:pt x="196" y="47"/>
                      <a:pt x="197" y="46"/>
                    </a:cubicBezTo>
                    <a:cubicBezTo>
                      <a:pt x="198" y="45"/>
                      <a:pt x="199" y="44"/>
                      <a:pt x="199" y="44"/>
                    </a:cubicBezTo>
                    <a:cubicBezTo>
                      <a:pt x="198" y="43"/>
                      <a:pt x="197" y="43"/>
                      <a:pt x="196" y="42"/>
                    </a:cubicBezTo>
                    <a:cubicBezTo>
                      <a:pt x="195" y="42"/>
                      <a:pt x="194" y="41"/>
                      <a:pt x="193" y="40"/>
                    </a:cubicBezTo>
                    <a:cubicBezTo>
                      <a:pt x="191" y="40"/>
                      <a:pt x="189" y="39"/>
                      <a:pt x="188" y="39"/>
                    </a:cubicBezTo>
                    <a:cubicBezTo>
                      <a:pt x="186" y="39"/>
                      <a:pt x="185" y="39"/>
                      <a:pt x="183" y="38"/>
                    </a:cubicBezTo>
                    <a:cubicBezTo>
                      <a:pt x="183" y="38"/>
                      <a:pt x="182" y="38"/>
                      <a:pt x="182" y="38"/>
                    </a:cubicBezTo>
                    <a:cubicBezTo>
                      <a:pt x="180" y="37"/>
                      <a:pt x="179" y="37"/>
                      <a:pt x="177" y="37"/>
                    </a:cubicBezTo>
                    <a:cubicBezTo>
                      <a:pt x="175" y="37"/>
                      <a:pt x="173" y="37"/>
                      <a:pt x="173" y="36"/>
                    </a:cubicBezTo>
                    <a:cubicBezTo>
                      <a:pt x="173" y="35"/>
                      <a:pt x="172" y="34"/>
                      <a:pt x="171" y="33"/>
                    </a:cubicBezTo>
                    <a:cubicBezTo>
                      <a:pt x="170" y="32"/>
                      <a:pt x="169" y="31"/>
                      <a:pt x="168" y="30"/>
                    </a:cubicBezTo>
                    <a:cubicBezTo>
                      <a:pt x="168" y="30"/>
                      <a:pt x="168" y="30"/>
                      <a:pt x="167" y="30"/>
                    </a:cubicBezTo>
                    <a:cubicBezTo>
                      <a:pt x="166" y="30"/>
                      <a:pt x="165" y="30"/>
                      <a:pt x="164" y="31"/>
                    </a:cubicBezTo>
                    <a:cubicBezTo>
                      <a:pt x="162" y="32"/>
                      <a:pt x="161" y="32"/>
                      <a:pt x="160" y="32"/>
                    </a:cubicBezTo>
                    <a:cubicBezTo>
                      <a:pt x="160" y="32"/>
                      <a:pt x="160" y="32"/>
                      <a:pt x="160" y="32"/>
                    </a:cubicBezTo>
                    <a:cubicBezTo>
                      <a:pt x="160" y="32"/>
                      <a:pt x="160" y="32"/>
                      <a:pt x="160" y="32"/>
                    </a:cubicBezTo>
                    <a:cubicBezTo>
                      <a:pt x="159" y="32"/>
                      <a:pt x="158" y="32"/>
                      <a:pt x="157" y="31"/>
                    </a:cubicBezTo>
                    <a:cubicBezTo>
                      <a:pt x="156" y="31"/>
                      <a:pt x="156" y="31"/>
                      <a:pt x="155" y="30"/>
                    </a:cubicBezTo>
                    <a:cubicBezTo>
                      <a:pt x="154" y="29"/>
                      <a:pt x="153" y="29"/>
                      <a:pt x="152" y="29"/>
                    </a:cubicBezTo>
                    <a:cubicBezTo>
                      <a:pt x="152" y="29"/>
                      <a:pt x="151" y="29"/>
                      <a:pt x="150" y="29"/>
                    </a:cubicBezTo>
                    <a:cubicBezTo>
                      <a:pt x="149" y="29"/>
                      <a:pt x="148" y="29"/>
                      <a:pt x="147" y="28"/>
                    </a:cubicBezTo>
                    <a:cubicBezTo>
                      <a:pt x="147" y="28"/>
                      <a:pt x="146" y="27"/>
                      <a:pt x="147" y="26"/>
                    </a:cubicBezTo>
                    <a:cubicBezTo>
                      <a:pt x="147" y="24"/>
                      <a:pt x="143" y="19"/>
                      <a:pt x="142" y="18"/>
                    </a:cubicBezTo>
                    <a:cubicBezTo>
                      <a:pt x="142" y="18"/>
                      <a:pt x="141" y="18"/>
                      <a:pt x="140" y="18"/>
                    </a:cubicBezTo>
                    <a:cubicBezTo>
                      <a:pt x="137" y="18"/>
                      <a:pt x="134" y="18"/>
                      <a:pt x="133" y="16"/>
                    </a:cubicBezTo>
                    <a:cubicBezTo>
                      <a:pt x="133" y="15"/>
                      <a:pt x="133" y="14"/>
                      <a:pt x="132" y="14"/>
                    </a:cubicBezTo>
                    <a:cubicBezTo>
                      <a:pt x="131" y="12"/>
                      <a:pt x="130" y="10"/>
                      <a:pt x="131" y="8"/>
                    </a:cubicBezTo>
                    <a:cubicBezTo>
                      <a:pt x="132" y="7"/>
                      <a:pt x="131" y="3"/>
                      <a:pt x="129" y="1"/>
                    </a:cubicBezTo>
                    <a:cubicBezTo>
                      <a:pt x="129" y="0"/>
                      <a:pt x="128" y="0"/>
                      <a:pt x="125" y="0"/>
                    </a:cubicBezTo>
                    <a:cubicBezTo>
                      <a:pt x="123" y="0"/>
                      <a:pt x="122" y="0"/>
                      <a:pt x="121" y="0"/>
                    </a:cubicBezTo>
                    <a:cubicBezTo>
                      <a:pt x="120" y="1"/>
                      <a:pt x="119" y="1"/>
                      <a:pt x="117" y="0"/>
                    </a:cubicBezTo>
                    <a:cubicBezTo>
                      <a:pt x="116" y="0"/>
                      <a:pt x="115" y="0"/>
                      <a:pt x="114" y="0"/>
                    </a:cubicBezTo>
                    <a:cubicBezTo>
                      <a:pt x="113" y="1"/>
                      <a:pt x="113" y="1"/>
                      <a:pt x="113" y="1"/>
                    </a:cubicBezTo>
                    <a:cubicBezTo>
                      <a:pt x="112" y="2"/>
                      <a:pt x="110" y="3"/>
                      <a:pt x="108" y="3"/>
                    </a:cubicBezTo>
                    <a:cubicBezTo>
                      <a:pt x="108" y="3"/>
                      <a:pt x="108" y="3"/>
                      <a:pt x="107" y="3"/>
                    </a:cubicBezTo>
                    <a:cubicBezTo>
                      <a:pt x="107" y="3"/>
                      <a:pt x="107" y="3"/>
                      <a:pt x="107" y="3"/>
                    </a:cubicBezTo>
                    <a:cubicBezTo>
                      <a:pt x="107" y="3"/>
                      <a:pt x="107" y="3"/>
                      <a:pt x="106" y="3"/>
                    </a:cubicBezTo>
                    <a:cubicBezTo>
                      <a:pt x="106" y="3"/>
                      <a:pt x="106" y="3"/>
                      <a:pt x="106" y="3"/>
                    </a:cubicBezTo>
                    <a:cubicBezTo>
                      <a:pt x="106" y="3"/>
                      <a:pt x="106" y="3"/>
                      <a:pt x="106" y="3"/>
                    </a:cubicBezTo>
                    <a:cubicBezTo>
                      <a:pt x="105" y="3"/>
                      <a:pt x="105" y="2"/>
                      <a:pt x="105" y="2"/>
                    </a:cubicBezTo>
                    <a:cubicBezTo>
                      <a:pt x="105" y="2"/>
                      <a:pt x="105" y="2"/>
                      <a:pt x="105" y="2"/>
                    </a:cubicBezTo>
                    <a:cubicBezTo>
                      <a:pt x="105" y="2"/>
                      <a:pt x="105" y="2"/>
                      <a:pt x="105" y="2"/>
                    </a:cubicBezTo>
                    <a:cubicBezTo>
                      <a:pt x="104" y="2"/>
                      <a:pt x="104" y="3"/>
                      <a:pt x="103" y="3"/>
                    </a:cubicBezTo>
                    <a:cubicBezTo>
                      <a:pt x="103" y="3"/>
                      <a:pt x="103" y="3"/>
                      <a:pt x="103" y="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20" name="Freeform 218">
                <a:extLst>
                  <a:ext uri="{FF2B5EF4-FFF2-40B4-BE49-F238E27FC236}">
                    <a16:creationId xmlns:a16="http://schemas.microsoft.com/office/drawing/2014/main" id="{CD8CB2DE-E12C-4F62-843E-0C79CB7DB333}"/>
                  </a:ext>
                </a:extLst>
              </p:cNvPr>
              <p:cNvSpPr>
                <a:spLocks noEditPoints="1"/>
              </p:cNvSpPr>
              <p:nvPr/>
            </p:nvSpPr>
            <p:spPr bwMode="auto">
              <a:xfrm>
                <a:off x="6803322" y="1951424"/>
                <a:ext cx="4602616" cy="1570896"/>
              </a:xfrm>
              <a:custGeom>
                <a:avLst/>
                <a:gdLst>
                  <a:gd name="T0" fmla="*/ 1836 w 1836"/>
                  <a:gd name="T1" fmla="*/ 249 h 636"/>
                  <a:gd name="T2" fmla="*/ 1671 w 1836"/>
                  <a:gd name="T3" fmla="*/ 176 h 636"/>
                  <a:gd name="T4" fmla="*/ 1509 w 1836"/>
                  <a:gd name="T5" fmla="*/ 187 h 636"/>
                  <a:gd name="T6" fmla="*/ 1364 w 1836"/>
                  <a:gd name="T7" fmla="*/ 136 h 636"/>
                  <a:gd name="T8" fmla="*/ 1276 w 1836"/>
                  <a:gd name="T9" fmla="*/ 111 h 636"/>
                  <a:gd name="T10" fmla="*/ 1233 w 1836"/>
                  <a:gd name="T11" fmla="*/ 143 h 636"/>
                  <a:gd name="T12" fmla="*/ 1139 w 1836"/>
                  <a:gd name="T13" fmla="*/ 114 h 636"/>
                  <a:gd name="T14" fmla="*/ 1064 w 1836"/>
                  <a:gd name="T15" fmla="*/ 108 h 636"/>
                  <a:gd name="T16" fmla="*/ 948 w 1836"/>
                  <a:gd name="T17" fmla="*/ 93 h 636"/>
                  <a:gd name="T18" fmla="*/ 946 w 1836"/>
                  <a:gd name="T19" fmla="*/ 64 h 636"/>
                  <a:gd name="T20" fmla="*/ 904 w 1836"/>
                  <a:gd name="T21" fmla="*/ 23 h 636"/>
                  <a:gd name="T22" fmla="*/ 831 w 1836"/>
                  <a:gd name="T23" fmla="*/ 8 h 636"/>
                  <a:gd name="T24" fmla="*/ 756 w 1836"/>
                  <a:gd name="T25" fmla="*/ 35 h 636"/>
                  <a:gd name="T26" fmla="*/ 666 w 1836"/>
                  <a:gd name="T27" fmla="*/ 69 h 636"/>
                  <a:gd name="T28" fmla="*/ 607 w 1836"/>
                  <a:gd name="T29" fmla="*/ 105 h 636"/>
                  <a:gd name="T30" fmla="*/ 581 w 1836"/>
                  <a:gd name="T31" fmla="*/ 146 h 636"/>
                  <a:gd name="T32" fmla="*/ 530 w 1836"/>
                  <a:gd name="T33" fmla="*/ 186 h 636"/>
                  <a:gd name="T34" fmla="*/ 543 w 1836"/>
                  <a:gd name="T35" fmla="*/ 210 h 636"/>
                  <a:gd name="T36" fmla="*/ 502 w 1836"/>
                  <a:gd name="T37" fmla="*/ 231 h 636"/>
                  <a:gd name="T38" fmla="*/ 505 w 1836"/>
                  <a:gd name="T39" fmla="*/ 110 h 636"/>
                  <a:gd name="T40" fmla="*/ 468 w 1836"/>
                  <a:gd name="T41" fmla="*/ 205 h 636"/>
                  <a:gd name="T42" fmla="*/ 369 w 1836"/>
                  <a:gd name="T43" fmla="*/ 203 h 636"/>
                  <a:gd name="T44" fmla="*/ 285 w 1836"/>
                  <a:gd name="T45" fmla="*/ 202 h 636"/>
                  <a:gd name="T46" fmla="*/ 211 w 1836"/>
                  <a:gd name="T47" fmla="*/ 201 h 636"/>
                  <a:gd name="T48" fmla="*/ 163 w 1836"/>
                  <a:gd name="T49" fmla="*/ 241 h 636"/>
                  <a:gd name="T50" fmla="*/ 85 w 1836"/>
                  <a:gd name="T51" fmla="*/ 276 h 636"/>
                  <a:gd name="T52" fmla="*/ 151 w 1836"/>
                  <a:gd name="T53" fmla="*/ 214 h 636"/>
                  <a:gd name="T54" fmla="*/ 42 w 1836"/>
                  <a:gd name="T55" fmla="*/ 173 h 636"/>
                  <a:gd name="T56" fmla="*/ 20 w 1836"/>
                  <a:gd name="T57" fmla="*/ 229 h 636"/>
                  <a:gd name="T58" fmla="*/ 19 w 1836"/>
                  <a:gd name="T59" fmla="*/ 332 h 636"/>
                  <a:gd name="T60" fmla="*/ 7 w 1836"/>
                  <a:gd name="T61" fmla="*/ 365 h 636"/>
                  <a:gd name="T62" fmla="*/ 4 w 1836"/>
                  <a:gd name="T63" fmla="*/ 402 h 636"/>
                  <a:gd name="T64" fmla="*/ 51 w 1836"/>
                  <a:gd name="T65" fmla="*/ 465 h 636"/>
                  <a:gd name="T66" fmla="*/ 75 w 1836"/>
                  <a:gd name="T67" fmla="*/ 486 h 636"/>
                  <a:gd name="T68" fmla="*/ 140 w 1836"/>
                  <a:gd name="T69" fmla="*/ 526 h 636"/>
                  <a:gd name="T70" fmla="*/ 115 w 1836"/>
                  <a:gd name="T71" fmla="*/ 574 h 636"/>
                  <a:gd name="T72" fmla="*/ 214 w 1836"/>
                  <a:gd name="T73" fmla="*/ 628 h 636"/>
                  <a:gd name="T74" fmla="*/ 244 w 1836"/>
                  <a:gd name="T75" fmla="*/ 567 h 636"/>
                  <a:gd name="T76" fmla="*/ 228 w 1836"/>
                  <a:gd name="T77" fmla="*/ 506 h 636"/>
                  <a:gd name="T78" fmla="*/ 307 w 1836"/>
                  <a:gd name="T79" fmla="*/ 501 h 636"/>
                  <a:gd name="T80" fmla="*/ 379 w 1836"/>
                  <a:gd name="T81" fmla="*/ 478 h 636"/>
                  <a:gd name="T82" fmla="*/ 499 w 1836"/>
                  <a:gd name="T83" fmla="*/ 438 h 636"/>
                  <a:gd name="T84" fmla="*/ 551 w 1836"/>
                  <a:gd name="T85" fmla="*/ 449 h 636"/>
                  <a:gd name="T86" fmla="*/ 653 w 1836"/>
                  <a:gd name="T87" fmla="*/ 516 h 636"/>
                  <a:gd name="T88" fmla="*/ 748 w 1836"/>
                  <a:gd name="T89" fmla="*/ 505 h 636"/>
                  <a:gd name="T90" fmla="*/ 827 w 1836"/>
                  <a:gd name="T91" fmla="*/ 492 h 636"/>
                  <a:gd name="T92" fmla="*/ 939 w 1836"/>
                  <a:gd name="T93" fmla="*/ 523 h 636"/>
                  <a:gd name="T94" fmla="*/ 1001 w 1836"/>
                  <a:gd name="T95" fmla="*/ 517 h 636"/>
                  <a:gd name="T96" fmla="*/ 1098 w 1836"/>
                  <a:gd name="T97" fmla="*/ 468 h 636"/>
                  <a:gd name="T98" fmla="*/ 1196 w 1836"/>
                  <a:gd name="T99" fmla="*/ 539 h 636"/>
                  <a:gd name="T100" fmla="*/ 1163 w 1836"/>
                  <a:gd name="T101" fmla="*/ 605 h 636"/>
                  <a:gd name="T102" fmla="*/ 1273 w 1836"/>
                  <a:gd name="T103" fmla="*/ 463 h 636"/>
                  <a:gd name="T104" fmla="*/ 1221 w 1836"/>
                  <a:gd name="T105" fmla="*/ 428 h 636"/>
                  <a:gd name="T106" fmla="*/ 1398 w 1836"/>
                  <a:gd name="T107" fmla="*/ 368 h 636"/>
                  <a:gd name="T108" fmla="*/ 1482 w 1836"/>
                  <a:gd name="T109" fmla="*/ 323 h 636"/>
                  <a:gd name="T110" fmla="*/ 1541 w 1836"/>
                  <a:gd name="T111" fmla="*/ 317 h 636"/>
                  <a:gd name="T112" fmla="*/ 1460 w 1836"/>
                  <a:gd name="T113" fmla="*/ 496 h 636"/>
                  <a:gd name="T114" fmla="*/ 1520 w 1836"/>
                  <a:gd name="T115" fmla="*/ 411 h 636"/>
                  <a:gd name="T116" fmla="*/ 1589 w 1836"/>
                  <a:gd name="T117" fmla="*/ 347 h 636"/>
                  <a:gd name="T118" fmla="*/ 1692 w 1836"/>
                  <a:gd name="T119" fmla="*/ 282 h 636"/>
                  <a:gd name="T120" fmla="*/ 1735 w 1836"/>
                  <a:gd name="T121" fmla="*/ 251 h 636"/>
                  <a:gd name="T122" fmla="*/ 977 w 1836"/>
                  <a:gd name="T123" fmla="*/ 373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6" h="636">
                    <a:moveTo>
                      <a:pt x="1802" y="280"/>
                    </a:moveTo>
                    <a:cubicBezTo>
                      <a:pt x="1803" y="281"/>
                      <a:pt x="1803" y="281"/>
                      <a:pt x="1805" y="280"/>
                    </a:cubicBezTo>
                    <a:cubicBezTo>
                      <a:pt x="1805" y="280"/>
                      <a:pt x="1805" y="280"/>
                      <a:pt x="1805" y="280"/>
                    </a:cubicBezTo>
                    <a:cubicBezTo>
                      <a:pt x="1805" y="279"/>
                      <a:pt x="1803" y="278"/>
                      <a:pt x="1802" y="278"/>
                    </a:cubicBezTo>
                    <a:cubicBezTo>
                      <a:pt x="1801" y="277"/>
                      <a:pt x="1800" y="276"/>
                      <a:pt x="1799" y="275"/>
                    </a:cubicBezTo>
                    <a:cubicBezTo>
                      <a:pt x="1799" y="275"/>
                      <a:pt x="1799" y="274"/>
                      <a:pt x="1800" y="274"/>
                    </a:cubicBezTo>
                    <a:cubicBezTo>
                      <a:pt x="1800" y="273"/>
                      <a:pt x="1801" y="273"/>
                      <a:pt x="1801" y="273"/>
                    </a:cubicBezTo>
                    <a:cubicBezTo>
                      <a:pt x="1802" y="273"/>
                      <a:pt x="1803" y="273"/>
                      <a:pt x="1804" y="274"/>
                    </a:cubicBezTo>
                    <a:cubicBezTo>
                      <a:pt x="1804" y="274"/>
                      <a:pt x="1805" y="275"/>
                      <a:pt x="1806" y="275"/>
                    </a:cubicBezTo>
                    <a:cubicBezTo>
                      <a:pt x="1806" y="274"/>
                      <a:pt x="1806" y="274"/>
                      <a:pt x="1806" y="273"/>
                    </a:cubicBezTo>
                    <a:cubicBezTo>
                      <a:pt x="1805" y="272"/>
                      <a:pt x="1805" y="270"/>
                      <a:pt x="1807" y="269"/>
                    </a:cubicBezTo>
                    <a:cubicBezTo>
                      <a:pt x="1807" y="269"/>
                      <a:pt x="1807" y="267"/>
                      <a:pt x="1807" y="264"/>
                    </a:cubicBezTo>
                    <a:cubicBezTo>
                      <a:pt x="1806" y="261"/>
                      <a:pt x="1805" y="260"/>
                      <a:pt x="1805" y="260"/>
                    </a:cubicBezTo>
                    <a:cubicBezTo>
                      <a:pt x="1804" y="260"/>
                      <a:pt x="1803" y="259"/>
                      <a:pt x="1804" y="258"/>
                    </a:cubicBezTo>
                    <a:cubicBezTo>
                      <a:pt x="1804" y="257"/>
                      <a:pt x="1805" y="256"/>
                      <a:pt x="1806" y="256"/>
                    </a:cubicBezTo>
                    <a:cubicBezTo>
                      <a:pt x="1807" y="256"/>
                      <a:pt x="1808" y="256"/>
                      <a:pt x="1810" y="257"/>
                    </a:cubicBezTo>
                    <a:cubicBezTo>
                      <a:pt x="1813" y="259"/>
                      <a:pt x="1818" y="259"/>
                      <a:pt x="1821" y="259"/>
                    </a:cubicBezTo>
                    <a:cubicBezTo>
                      <a:pt x="1821" y="259"/>
                      <a:pt x="1821" y="259"/>
                      <a:pt x="1821" y="259"/>
                    </a:cubicBezTo>
                    <a:cubicBezTo>
                      <a:pt x="1821" y="259"/>
                      <a:pt x="1820" y="258"/>
                      <a:pt x="1819" y="258"/>
                    </a:cubicBezTo>
                    <a:cubicBezTo>
                      <a:pt x="1817" y="258"/>
                      <a:pt x="1817" y="257"/>
                      <a:pt x="1817" y="256"/>
                    </a:cubicBezTo>
                    <a:cubicBezTo>
                      <a:pt x="1817" y="255"/>
                      <a:pt x="1818" y="254"/>
                      <a:pt x="1820" y="254"/>
                    </a:cubicBezTo>
                    <a:cubicBezTo>
                      <a:pt x="1821" y="254"/>
                      <a:pt x="1821" y="255"/>
                      <a:pt x="1822" y="255"/>
                    </a:cubicBezTo>
                    <a:cubicBezTo>
                      <a:pt x="1823" y="256"/>
                      <a:pt x="1825" y="257"/>
                      <a:pt x="1826" y="257"/>
                    </a:cubicBezTo>
                    <a:cubicBezTo>
                      <a:pt x="1826" y="257"/>
                      <a:pt x="1827" y="257"/>
                      <a:pt x="1827" y="257"/>
                    </a:cubicBezTo>
                    <a:cubicBezTo>
                      <a:pt x="1827" y="254"/>
                      <a:pt x="1829" y="250"/>
                      <a:pt x="1833" y="250"/>
                    </a:cubicBezTo>
                    <a:cubicBezTo>
                      <a:pt x="1834" y="250"/>
                      <a:pt x="1834" y="250"/>
                      <a:pt x="1834" y="250"/>
                    </a:cubicBezTo>
                    <a:cubicBezTo>
                      <a:pt x="1835" y="250"/>
                      <a:pt x="1836" y="249"/>
                      <a:pt x="1836" y="249"/>
                    </a:cubicBezTo>
                    <a:cubicBezTo>
                      <a:pt x="1836" y="249"/>
                      <a:pt x="1835" y="249"/>
                      <a:pt x="1834" y="249"/>
                    </a:cubicBezTo>
                    <a:cubicBezTo>
                      <a:pt x="1831" y="247"/>
                      <a:pt x="1820" y="240"/>
                      <a:pt x="1817" y="236"/>
                    </a:cubicBezTo>
                    <a:cubicBezTo>
                      <a:pt x="1816" y="234"/>
                      <a:pt x="1809" y="232"/>
                      <a:pt x="1805" y="232"/>
                    </a:cubicBezTo>
                    <a:cubicBezTo>
                      <a:pt x="1804" y="232"/>
                      <a:pt x="1804" y="232"/>
                      <a:pt x="1804" y="233"/>
                    </a:cubicBezTo>
                    <a:cubicBezTo>
                      <a:pt x="1803" y="233"/>
                      <a:pt x="1803" y="234"/>
                      <a:pt x="1802" y="234"/>
                    </a:cubicBezTo>
                    <a:cubicBezTo>
                      <a:pt x="1800" y="234"/>
                      <a:pt x="1797" y="232"/>
                      <a:pt x="1797" y="230"/>
                    </a:cubicBezTo>
                    <a:cubicBezTo>
                      <a:pt x="1796" y="229"/>
                      <a:pt x="1793" y="229"/>
                      <a:pt x="1789" y="229"/>
                    </a:cubicBezTo>
                    <a:cubicBezTo>
                      <a:pt x="1786" y="229"/>
                      <a:pt x="1784" y="229"/>
                      <a:pt x="1784" y="230"/>
                    </a:cubicBezTo>
                    <a:cubicBezTo>
                      <a:pt x="1784" y="230"/>
                      <a:pt x="1784" y="230"/>
                      <a:pt x="1785" y="231"/>
                    </a:cubicBezTo>
                    <a:cubicBezTo>
                      <a:pt x="1786" y="232"/>
                      <a:pt x="1788" y="233"/>
                      <a:pt x="1789" y="234"/>
                    </a:cubicBezTo>
                    <a:cubicBezTo>
                      <a:pt x="1790" y="236"/>
                      <a:pt x="1789" y="238"/>
                      <a:pt x="1788" y="239"/>
                    </a:cubicBezTo>
                    <a:cubicBezTo>
                      <a:pt x="1787" y="240"/>
                      <a:pt x="1787" y="240"/>
                      <a:pt x="1787" y="241"/>
                    </a:cubicBezTo>
                    <a:cubicBezTo>
                      <a:pt x="1787" y="242"/>
                      <a:pt x="1788" y="242"/>
                      <a:pt x="1787" y="243"/>
                    </a:cubicBezTo>
                    <a:cubicBezTo>
                      <a:pt x="1787" y="243"/>
                      <a:pt x="1787" y="244"/>
                      <a:pt x="1786" y="244"/>
                    </a:cubicBezTo>
                    <a:cubicBezTo>
                      <a:pt x="1785" y="244"/>
                      <a:pt x="1784" y="243"/>
                      <a:pt x="1778" y="239"/>
                    </a:cubicBezTo>
                    <a:cubicBezTo>
                      <a:pt x="1777" y="238"/>
                      <a:pt x="1776" y="234"/>
                      <a:pt x="1778" y="227"/>
                    </a:cubicBezTo>
                    <a:cubicBezTo>
                      <a:pt x="1778" y="226"/>
                      <a:pt x="1777" y="226"/>
                      <a:pt x="1776" y="225"/>
                    </a:cubicBezTo>
                    <a:cubicBezTo>
                      <a:pt x="1775" y="224"/>
                      <a:pt x="1774" y="223"/>
                      <a:pt x="1773" y="221"/>
                    </a:cubicBezTo>
                    <a:cubicBezTo>
                      <a:pt x="1773" y="219"/>
                      <a:pt x="1764" y="214"/>
                      <a:pt x="1752" y="209"/>
                    </a:cubicBezTo>
                    <a:cubicBezTo>
                      <a:pt x="1751" y="208"/>
                      <a:pt x="1749" y="208"/>
                      <a:pt x="1747" y="207"/>
                    </a:cubicBezTo>
                    <a:cubicBezTo>
                      <a:pt x="1742" y="205"/>
                      <a:pt x="1737" y="203"/>
                      <a:pt x="1735" y="200"/>
                    </a:cubicBezTo>
                    <a:cubicBezTo>
                      <a:pt x="1734" y="199"/>
                      <a:pt x="1731" y="198"/>
                      <a:pt x="1728" y="197"/>
                    </a:cubicBezTo>
                    <a:cubicBezTo>
                      <a:pt x="1724" y="196"/>
                      <a:pt x="1720" y="195"/>
                      <a:pt x="1717" y="192"/>
                    </a:cubicBezTo>
                    <a:cubicBezTo>
                      <a:pt x="1713" y="188"/>
                      <a:pt x="1695" y="180"/>
                      <a:pt x="1686" y="180"/>
                    </a:cubicBezTo>
                    <a:cubicBezTo>
                      <a:pt x="1681" y="179"/>
                      <a:pt x="1680" y="178"/>
                      <a:pt x="1679" y="176"/>
                    </a:cubicBezTo>
                    <a:cubicBezTo>
                      <a:pt x="1678" y="175"/>
                      <a:pt x="1677" y="175"/>
                      <a:pt x="1676" y="175"/>
                    </a:cubicBezTo>
                    <a:cubicBezTo>
                      <a:pt x="1675" y="176"/>
                      <a:pt x="1673" y="176"/>
                      <a:pt x="1671" y="176"/>
                    </a:cubicBezTo>
                    <a:cubicBezTo>
                      <a:pt x="1664" y="176"/>
                      <a:pt x="1653" y="175"/>
                      <a:pt x="1649" y="174"/>
                    </a:cubicBezTo>
                    <a:cubicBezTo>
                      <a:pt x="1647" y="174"/>
                      <a:pt x="1646" y="175"/>
                      <a:pt x="1644" y="175"/>
                    </a:cubicBezTo>
                    <a:cubicBezTo>
                      <a:pt x="1643" y="176"/>
                      <a:pt x="1641" y="177"/>
                      <a:pt x="1639" y="176"/>
                    </a:cubicBezTo>
                    <a:cubicBezTo>
                      <a:pt x="1635" y="175"/>
                      <a:pt x="1621" y="169"/>
                      <a:pt x="1615" y="169"/>
                    </a:cubicBezTo>
                    <a:cubicBezTo>
                      <a:pt x="1614" y="169"/>
                      <a:pt x="1614" y="170"/>
                      <a:pt x="1614" y="170"/>
                    </a:cubicBezTo>
                    <a:cubicBezTo>
                      <a:pt x="1613" y="171"/>
                      <a:pt x="1613" y="172"/>
                      <a:pt x="1612" y="173"/>
                    </a:cubicBezTo>
                    <a:cubicBezTo>
                      <a:pt x="1612" y="175"/>
                      <a:pt x="1612" y="177"/>
                      <a:pt x="1610" y="177"/>
                    </a:cubicBezTo>
                    <a:cubicBezTo>
                      <a:pt x="1610" y="177"/>
                      <a:pt x="1609" y="179"/>
                      <a:pt x="1616" y="184"/>
                    </a:cubicBezTo>
                    <a:cubicBezTo>
                      <a:pt x="1618" y="187"/>
                      <a:pt x="1619" y="189"/>
                      <a:pt x="1619" y="191"/>
                    </a:cubicBezTo>
                    <a:cubicBezTo>
                      <a:pt x="1618" y="193"/>
                      <a:pt x="1616" y="196"/>
                      <a:pt x="1613" y="197"/>
                    </a:cubicBezTo>
                    <a:cubicBezTo>
                      <a:pt x="1612" y="198"/>
                      <a:pt x="1610" y="198"/>
                      <a:pt x="1609" y="198"/>
                    </a:cubicBezTo>
                    <a:cubicBezTo>
                      <a:pt x="1604" y="198"/>
                      <a:pt x="1598" y="194"/>
                      <a:pt x="1596" y="191"/>
                    </a:cubicBezTo>
                    <a:cubicBezTo>
                      <a:pt x="1595" y="189"/>
                      <a:pt x="1593" y="189"/>
                      <a:pt x="1591" y="188"/>
                    </a:cubicBezTo>
                    <a:cubicBezTo>
                      <a:pt x="1589" y="188"/>
                      <a:pt x="1586" y="187"/>
                      <a:pt x="1585" y="184"/>
                    </a:cubicBezTo>
                    <a:cubicBezTo>
                      <a:pt x="1584" y="181"/>
                      <a:pt x="1584" y="180"/>
                      <a:pt x="1585" y="179"/>
                    </a:cubicBezTo>
                    <a:cubicBezTo>
                      <a:pt x="1586" y="177"/>
                      <a:pt x="1589" y="177"/>
                      <a:pt x="1592" y="179"/>
                    </a:cubicBezTo>
                    <a:cubicBezTo>
                      <a:pt x="1593" y="180"/>
                      <a:pt x="1593" y="180"/>
                      <a:pt x="1594" y="180"/>
                    </a:cubicBezTo>
                    <a:cubicBezTo>
                      <a:pt x="1596" y="180"/>
                      <a:pt x="1598" y="179"/>
                      <a:pt x="1598" y="177"/>
                    </a:cubicBezTo>
                    <a:cubicBezTo>
                      <a:pt x="1598" y="177"/>
                      <a:pt x="1598" y="176"/>
                      <a:pt x="1598" y="176"/>
                    </a:cubicBezTo>
                    <a:cubicBezTo>
                      <a:pt x="1596" y="174"/>
                      <a:pt x="1589" y="172"/>
                      <a:pt x="1585" y="172"/>
                    </a:cubicBezTo>
                    <a:cubicBezTo>
                      <a:pt x="1583" y="172"/>
                      <a:pt x="1581" y="175"/>
                      <a:pt x="1578" y="177"/>
                    </a:cubicBezTo>
                    <a:cubicBezTo>
                      <a:pt x="1577" y="179"/>
                      <a:pt x="1575" y="181"/>
                      <a:pt x="1572" y="183"/>
                    </a:cubicBezTo>
                    <a:cubicBezTo>
                      <a:pt x="1571" y="183"/>
                      <a:pt x="1569" y="184"/>
                      <a:pt x="1566" y="184"/>
                    </a:cubicBezTo>
                    <a:cubicBezTo>
                      <a:pt x="1557" y="184"/>
                      <a:pt x="1545" y="181"/>
                      <a:pt x="1543" y="179"/>
                    </a:cubicBezTo>
                    <a:cubicBezTo>
                      <a:pt x="1543" y="179"/>
                      <a:pt x="1542" y="179"/>
                      <a:pt x="1536" y="179"/>
                    </a:cubicBezTo>
                    <a:cubicBezTo>
                      <a:pt x="1527" y="179"/>
                      <a:pt x="1512" y="180"/>
                      <a:pt x="1510" y="181"/>
                    </a:cubicBezTo>
                    <a:cubicBezTo>
                      <a:pt x="1509" y="182"/>
                      <a:pt x="1509" y="185"/>
                      <a:pt x="1509" y="187"/>
                    </a:cubicBezTo>
                    <a:cubicBezTo>
                      <a:pt x="1509" y="190"/>
                      <a:pt x="1509" y="191"/>
                      <a:pt x="1508" y="192"/>
                    </a:cubicBezTo>
                    <a:cubicBezTo>
                      <a:pt x="1507" y="192"/>
                      <a:pt x="1507" y="192"/>
                      <a:pt x="1507" y="192"/>
                    </a:cubicBezTo>
                    <a:cubicBezTo>
                      <a:pt x="1506" y="192"/>
                      <a:pt x="1505" y="191"/>
                      <a:pt x="1504" y="186"/>
                    </a:cubicBezTo>
                    <a:cubicBezTo>
                      <a:pt x="1504" y="184"/>
                      <a:pt x="1503" y="181"/>
                      <a:pt x="1503" y="180"/>
                    </a:cubicBezTo>
                    <a:cubicBezTo>
                      <a:pt x="1503" y="179"/>
                      <a:pt x="1501" y="178"/>
                      <a:pt x="1496" y="178"/>
                    </a:cubicBezTo>
                    <a:cubicBezTo>
                      <a:pt x="1491" y="178"/>
                      <a:pt x="1489" y="178"/>
                      <a:pt x="1488" y="176"/>
                    </a:cubicBezTo>
                    <a:cubicBezTo>
                      <a:pt x="1488" y="175"/>
                      <a:pt x="1489" y="174"/>
                      <a:pt x="1489" y="174"/>
                    </a:cubicBezTo>
                    <a:cubicBezTo>
                      <a:pt x="1490" y="173"/>
                      <a:pt x="1489" y="173"/>
                      <a:pt x="1489" y="172"/>
                    </a:cubicBezTo>
                    <a:cubicBezTo>
                      <a:pt x="1489" y="171"/>
                      <a:pt x="1488" y="169"/>
                      <a:pt x="1491" y="167"/>
                    </a:cubicBezTo>
                    <a:cubicBezTo>
                      <a:pt x="1492" y="166"/>
                      <a:pt x="1492" y="166"/>
                      <a:pt x="1492" y="166"/>
                    </a:cubicBezTo>
                    <a:cubicBezTo>
                      <a:pt x="1491" y="163"/>
                      <a:pt x="1483" y="156"/>
                      <a:pt x="1473" y="152"/>
                    </a:cubicBezTo>
                    <a:cubicBezTo>
                      <a:pt x="1469" y="151"/>
                      <a:pt x="1463" y="150"/>
                      <a:pt x="1455" y="150"/>
                    </a:cubicBezTo>
                    <a:cubicBezTo>
                      <a:pt x="1445" y="150"/>
                      <a:pt x="1435" y="151"/>
                      <a:pt x="1431" y="153"/>
                    </a:cubicBezTo>
                    <a:cubicBezTo>
                      <a:pt x="1427" y="154"/>
                      <a:pt x="1419" y="154"/>
                      <a:pt x="1413" y="154"/>
                    </a:cubicBezTo>
                    <a:cubicBezTo>
                      <a:pt x="1407" y="154"/>
                      <a:pt x="1407" y="154"/>
                      <a:pt x="1407" y="154"/>
                    </a:cubicBezTo>
                    <a:cubicBezTo>
                      <a:pt x="1406" y="154"/>
                      <a:pt x="1405" y="154"/>
                      <a:pt x="1404" y="154"/>
                    </a:cubicBezTo>
                    <a:cubicBezTo>
                      <a:pt x="1404" y="154"/>
                      <a:pt x="1404" y="154"/>
                      <a:pt x="1404" y="154"/>
                    </a:cubicBezTo>
                    <a:cubicBezTo>
                      <a:pt x="1402" y="154"/>
                      <a:pt x="1401" y="154"/>
                      <a:pt x="1400" y="153"/>
                    </a:cubicBezTo>
                    <a:cubicBezTo>
                      <a:pt x="1400" y="152"/>
                      <a:pt x="1400" y="151"/>
                      <a:pt x="1400" y="151"/>
                    </a:cubicBezTo>
                    <a:cubicBezTo>
                      <a:pt x="1401" y="150"/>
                      <a:pt x="1401" y="149"/>
                      <a:pt x="1401" y="148"/>
                    </a:cubicBezTo>
                    <a:cubicBezTo>
                      <a:pt x="1399" y="146"/>
                      <a:pt x="1393" y="144"/>
                      <a:pt x="1390" y="144"/>
                    </a:cubicBezTo>
                    <a:cubicBezTo>
                      <a:pt x="1389" y="144"/>
                      <a:pt x="1388" y="144"/>
                      <a:pt x="1388" y="144"/>
                    </a:cubicBezTo>
                    <a:cubicBezTo>
                      <a:pt x="1387" y="146"/>
                      <a:pt x="1385" y="146"/>
                      <a:pt x="1383" y="144"/>
                    </a:cubicBezTo>
                    <a:cubicBezTo>
                      <a:pt x="1382" y="144"/>
                      <a:pt x="1382" y="143"/>
                      <a:pt x="1382" y="142"/>
                    </a:cubicBezTo>
                    <a:cubicBezTo>
                      <a:pt x="1381" y="141"/>
                      <a:pt x="1374" y="138"/>
                      <a:pt x="1370" y="138"/>
                    </a:cubicBezTo>
                    <a:cubicBezTo>
                      <a:pt x="1370" y="138"/>
                      <a:pt x="1369" y="138"/>
                      <a:pt x="1369" y="138"/>
                    </a:cubicBezTo>
                    <a:cubicBezTo>
                      <a:pt x="1367" y="138"/>
                      <a:pt x="1365" y="138"/>
                      <a:pt x="1364" y="136"/>
                    </a:cubicBezTo>
                    <a:cubicBezTo>
                      <a:pt x="1364" y="135"/>
                      <a:pt x="1364" y="135"/>
                      <a:pt x="1364" y="134"/>
                    </a:cubicBezTo>
                    <a:cubicBezTo>
                      <a:pt x="1364" y="133"/>
                      <a:pt x="1365" y="132"/>
                      <a:pt x="1368" y="132"/>
                    </a:cubicBezTo>
                    <a:cubicBezTo>
                      <a:pt x="1368" y="132"/>
                      <a:pt x="1369" y="132"/>
                      <a:pt x="1370" y="132"/>
                    </a:cubicBezTo>
                    <a:cubicBezTo>
                      <a:pt x="1370" y="132"/>
                      <a:pt x="1371" y="132"/>
                      <a:pt x="1372" y="132"/>
                    </a:cubicBezTo>
                    <a:cubicBezTo>
                      <a:pt x="1375" y="132"/>
                      <a:pt x="1376" y="132"/>
                      <a:pt x="1377" y="132"/>
                    </a:cubicBezTo>
                    <a:cubicBezTo>
                      <a:pt x="1377" y="131"/>
                      <a:pt x="1376" y="130"/>
                      <a:pt x="1376" y="130"/>
                    </a:cubicBezTo>
                    <a:cubicBezTo>
                      <a:pt x="1374" y="126"/>
                      <a:pt x="1355" y="124"/>
                      <a:pt x="1344" y="124"/>
                    </a:cubicBezTo>
                    <a:cubicBezTo>
                      <a:pt x="1341" y="124"/>
                      <a:pt x="1341" y="124"/>
                      <a:pt x="1341" y="124"/>
                    </a:cubicBezTo>
                    <a:cubicBezTo>
                      <a:pt x="1340" y="124"/>
                      <a:pt x="1340" y="125"/>
                      <a:pt x="1340" y="126"/>
                    </a:cubicBezTo>
                    <a:cubicBezTo>
                      <a:pt x="1339" y="128"/>
                      <a:pt x="1338" y="131"/>
                      <a:pt x="1334" y="135"/>
                    </a:cubicBezTo>
                    <a:cubicBezTo>
                      <a:pt x="1331" y="138"/>
                      <a:pt x="1329" y="138"/>
                      <a:pt x="1327" y="138"/>
                    </a:cubicBezTo>
                    <a:cubicBezTo>
                      <a:pt x="1325" y="138"/>
                      <a:pt x="1323" y="137"/>
                      <a:pt x="1321" y="136"/>
                    </a:cubicBezTo>
                    <a:cubicBezTo>
                      <a:pt x="1321" y="135"/>
                      <a:pt x="1321" y="134"/>
                      <a:pt x="1321" y="133"/>
                    </a:cubicBezTo>
                    <a:cubicBezTo>
                      <a:pt x="1321" y="131"/>
                      <a:pt x="1324" y="130"/>
                      <a:pt x="1326" y="129"/>
                    </a:cubicBezTo>
                    <a:cubicBezTo>
                      <a:pt x="1328" y="129"/>
                      <a:pt x="1330" y="128"/>
                      <a:pt x="1330" y="128"/>
                    </a:cubicBezTo>
                    <a:cubicBezTo>
                      <a:pt x="1330" y="127"/>
                      <a:pt x="1326" y="126"/>
                      <a:pt x="1324" y="126"/>
                    </a:cubicBezTo>
                    <a:cubicBezTo>
                      <a:pt x="1321" y="126"/>
                      <a:pt x="1318" y="126"/>
                      <a:pt x="1317" y="124"/>
                    </a:cubicBezTo>
                    <a:cubicBezTo>
                      <a:pt x="1316" y="123"/>
                      <a:pt x="1316" y="122"/>
                      <a:pt x="1317" y="121"/>
                    </a:cubicBezTo>
                    <a:cubicBezTo>
                      <a:pt x="1318" y="120"/>
                      <a:pt x="1321" y="119"/>
                      <a:pt x="1325" y="120"/>
                    </a:cubicBezTo>
                    <a:cubicBezTo>
                      <a:pt x="1327" y="120"/>
                      <a:pt x="1330" y="121"/>
                      <a:pt x="1332" y="121"/>
                    </a:cubicBezTo>
                    <a:cubicBezTo>
                      <a:pt x="1334" y="121"/>
                      <a:pt x="1335" y="121"/>
                      <a:pt x="1335" y="120"/>
                    </a:cubicBezTo>
                    <a:cubicBezTo>
                      <a:pt x="1334" y="120"/>
                      <a:pt x="1331" y="119"/>
                      <a:pt x="1328" y="119"/>
                    </a:cubicBezTo>
                    <a:cubicBezTo>
                      <a:pt x="1327" y="119"/>
                      <a:pt x="1326" y="119"/>
                      <a:pt x="1325" y="118"/>
                    </a:cubicBezTo>
                    <a:cubicBezTo>
                      <a:pt x="1323" y="118"/>
                      <a:pt x="1322" y="118"/>
                      <a:pt x="1320" y="117"/>
                    </a:cubicBezTo>
                    <a:cubicBezTo>
                      <a:pt x="1312" y="116"/>
                      <a:pt x="1300" y="114"/>
                      <a:pt x="1294" y="114"/>
                    </a:cubicBezTo>
                    <a:cubicBezTo>
                      <a:pt x="1288" y="115"/>
                      <a:pt x="1284" y="113"/>
                      <a:pt x="1281" y="112"/>
                    </a:cubicBezTo>
                    <a:cubicBezTo>
                      <a:pt x="1279" y="111"/>
                      <a:pt x="1278" y="111"/>
                      <a:pt x="1276" y="111"/>
                    </a:cubicBezTo>
                    <a:cubicBezTo>
                      <a:pt x="1275" y="111"/>
                      <a:pt x="1274" y="111"/>
                      <a:pt x="1274" y="111"/>
                    </a:cubicBezTo>
                    <a:cubicBezTo>
                      <a:pt x="1273" y="112"/>
                      <a:pt x="1274" y="113"/>
                      <a:pt x="1275" y="114"/>
                    </a:cubicBezTo>
                    <a:cubicBezTo>
                      <a:pt x="1276" y="115"/>
                      <a:pt x="1275" y="116"/>
                      <a:pt x="1275" y="117"/>
                    </a:cubicBezTo>
                    <a:cubicBezTo>
                      <a:pt x="1274" y="119"/>
                      <a:pt x="1270" y="120"/>
                      <a:pt x="1267" y="120"/>
                    </a:cubicBezTo>
                    <a:cubicBezTo>
                      <a:pt x="1266" y="120"/>
                      <a:pt x="1265" y="119"/>
                      <a:pt x="1264" y="119"/>
                    </a:cubicBezTo>
                    <a:cubicBezTo>
                      <a:pt x="1260" y="119"/>
                      <a:pt x="1255" y="121"/>
                      <a:pt x="1254" y="123"/>
                    </a:cubicBezTo>
                    <a:cubicBezTo>
                      <a:pt x="1254" y="123"/>
                      <a:pt x="1254" y="124"/>
                      <a:pt x="1254" y="125"/>
                    </a:cubicBezTo>
                    <a:cubicBezTo>
                      <a:pt x="1255" y="126"/>
                      <a:pt x="1256" y="126"/>
                      <a:pt x="1256" y="126"/>
                    </a:cubicBezTo>
                    <a:cubicBezTo>
                      <a:pt x="1257" y="126"/>
                      <a:pt x="1258" y="126"/>
                      <a:pt x="1259" y="125"/>
                    </a:cubicBezTo>
                    <a:cubicBezTo>
                      <a:pt x="1260" y="125"/>
                      <a:pt x="1262" y="124"/>
                      <a:pt x="1263" y="125"/>
                    </a:cubicBezTo>
                    <a:cubicBezTo>
                      <a:pt x="1264" y="125"/>
                      <a:pt x="1264" y="126"/>
                      <a:pt x="1264" y="126"/>
                    </a:cubicBezTo>
                    <a:cubicBezTo>
                      <a:pt x="1264" y="127"/>
                      <a:pt x="1263" y="128"/>
                      <a:pt x="1262" y="129"/>
                    </a:cubicBezTo>
                    <a:cubicBezTo>
                      <a:pt x="1261" y="129"/>
                      <a:pt x="1260" y="130"/>
                      <a:pt x="1260" y="130"/>
                    </a:cubicBezTo>
                    <a:cubicBezTo>
                      <a:pt x="1260" y="130"/>
                      <a:pt x="1260" y="131"/>
                      <a:pt x="1260" y="131"/>
                    </a:cubicBezTo>
                    <a:cubicBezTo>
                      <a:pt x="1264" y="132"/>
                      <a:pt x="1264" y="136"/>
                      <a:pt x="1264" y="138"/>
                    </a:cubicBezTo>
                    <a:cubicBezTo>
                      <a:pt x="1264" y="138"/>
                      <a:pt x="1264" y="139"/>
                      <a:pt x="1264" y="139"/>
                    </a:cubicBezTo>
                    <a:cubicBezTo>
                      <a:pt x="1264" y="139"/>
                      <a:pt x="1264" y="140"/>
                      <a:pt x="1264" y="141"/>
                    </a:cubicBezTo>
                    <a:cubicBezTo>
                      <a:pt x="1263" y="142"/>
                      <a:pt x="1260" y="142"/>
                      <a:pt x="1259" y="142"/>
                    </a:cubicBezTo>
                    <a:cubicBezTo>
                      <a:pt x="1256" y="142"/>
                      <a:pt x="1254" y="141"/>
                      <a:pt x="1253" y="140"/>
                    </a:cubicBezTo>
                    <a:cubicBezTo>
                      <a:pt x="1253" y="139"/>
                      <a:pt x="1252" y="139"/>
                      <a:pt x="1251" y="139"/>
                    </a:cubicBezTo>
                    <a:cubicBezTo>
                      <a:pt x="1250" y="139"/>
                      <a:pt x="1249" y="139"/>
                      <a:pt x="1248" y="139"/>
                    </a:cubicBezTo>
                    <a:cubicBezTo>
                      <a:pt x="1247" y="139"/>
                      <a:pt x="1245" y="140"/>
                      <a:pt x="1243" y="140"/>
                    </a:cubicBezTo>
                    <a:cubicBezTo>
                      <a:pt x="1242" y="139"/>
                      <a:pt x="1240" y="140"/>
                      <a:pt x="1239" y="140"/>
                    </a:cubicBezTo>
                    <a:cubicBezTo>
                      <a:pt x="1240" y="140"/>
                      <a:pt x="1240" y="140"/>
                      <a:pt x="1240" y="140"/>
                    </a:cubicBezTo>
                    <a:cubicBezTo>
                      <a:pt x="1243" y="140"/>
                      <a:pt x="1246" y="142"/>
                      <a:pt x="1245" y="144"/>
                    </a:cubicBezTo>
                    <a:cubicBezTo>
                      <a:pt x="1245" y="145"/>
                      <a:pt x="1245" y="146"/>
                      <a:pt x="1240" y="147"/>
                    </a:cubicBezTo>
                    <a:cubicBezTo>
                      <a:pt x="1236" y="147"/>
                      <a:pt x="1234" y="145"/>
                      <a:pt x="1233" y="143"/>
                    </a:cubicBezTo>
                    <a:cubicBezTo>
                      <a:pt x="1233" y="141"/>
                      <a:pt x="1232" y="141"/>
                      <a:pt x="1231" y="141"/>
                    </a:cubicBezTo>
                    <a:cubicBezTo>
                      <a:pt x="1229" y="142"/>
                      <a:pt x="1225" y="141"/>
                      <a:pt x="1222" y="140"/>
                    </a:cubicBezTo>
                    <a:cubicBezTo>
                      <a:pt x="1219" y="139"/>
                      <a:pt x="1216" y="138"/>
                      <a:pt x="1214" y="138"/>
                    </a:cubicBezTo>
                    <a:cubicBezTo>
                      <a:pt x="1214" y="138"/>
                      <a:pt x="1214" y="138"/>
                      <a:pt x="1214" y="138"/>
                    </a:cubicBezTo>
                    <a:cubicBezTo>
                      <a:pt x="1212" y="138"/>
                      <a:pt x="1210" y="139"/>
                      <a:pt x="1209" y="140"/>
                    </a:cubicBezTo>
                    <a:cubicBezTo>
                      <a:pt x="1207" y="141"/>
                      <a:pt x="1204" y="142"/>
                      <a:pt x="1201" y="143"/>
                    </a:cubicBezTo>
                    <a:cubicBezTo>
                      <a:pt x="1194" y="143"/>
                      <a:pt x="1186" y="139"/>
                      <a:pt x="1183" y="136"/>
                    </a:cubicBezTo>
                    <a:cubicBezTo>
                      <a:pt x="1182" y="134"/>
                      <a:pt x="1181" y="133"/>
                      <a:pt x="1180" y="133"/>
                    </a:cubicBezTo>
                    <a:cubicBezTo>
                      <a:pt x="1180" y="133"/>
                      <a:pt x="1180" y="133"/>
                      <a:pt x="1178" y="135"/>
                    </a:cubicBezTo>
                    <a:cubicBezTo>
                      <a:pt x="1177" y="137"/>
                      <a:pt x="1176" y="139"/>
                      <a:pt x="1176" y="141"/>
                    </a:cubicBezTo>
                    <a:cubicBezTo>
                      <a:pt x="1175" y="144"/>
                      <a:pt x="1174" y="147"/>
                      <a:pt x="1171" y="147"/>
                    </a:cubicBezTo>
                    <a:cubicBezTo>
                      <a:pt x="1170" y="147"/>
                      <a:pt x="1169" y="149"/>
                      <a:pt x="1168" y="151"/>
                    </a:cubicBezTo>
                    <a:cubicBezTo>
                      <a:pt x="1167" y="153"/>
                      <a:pt x="1166" y="155"/>
                      <a:pt x="1165" y="156"/>
                    </a:cubicBezTo>
                    <a:cubicBezTo>
                      <a:pt x="1164" y="156"/>
                      <a:pt x="1163" y="156"/>
                      <a:pt x="1163" y="156"/>
                    </a:cubicBezTo>
                    <a:cubicBezTo>
                      <a:pt x="1162" y="156"/>
                      <a:pt x="1161" y="156"/>
                      <a:pt x="1160" y="155"/>
                    </a:cubicBezTo>
                    <a:cubicBezTo>
                      <a:pt x="1159" y="154"/>
                      <a:pt x="1159" y="154"/>
                      <a:pt x="1157" y="154"/>
                    </a:cubicBezTo>
                    <a:cubicBezTo>
                      <a:pt x="1157" y="154"/>
                      <a:pt x="1157" y="154"/>
                      <a:pt x="1157" y="154"/>
                    </a:cubicBezTo>
                    <a:cubicBezTo>
                      <a:pt x="1152" y="154"/>
                      <a:pt x="1140" y="142"/>
                      <a:pt x="1139" y="138"/>
                    </a:cubicBezTo>
                    <a:cubicBezTo>
                      <a:pt x="1139" y="135"/>
                      <a:pt x="1132" y="128"/>
                      <a:pt x="1129" y="127"/>
                    </a:cubicBezTo>
                    <a:cubicBezTo>
                      <a:pt x="1128" y="126"/>
                      <a:pt x="1128" y="125"/>
                      <a:pt x="1128" y="125"/>
                    </a:cubicBezTo>
                    <a:cubicBezTo>
                      <a:pt x="1129" y="125"/>
                      <a:pt x="1129" y="124"/>
                      <a:pt x="1131" y="124"/>
                    </a:cubicBezTo>
                    <a:cubicBezTo>
                      <a:pt x="1132" y="124"/>
                      <a:pt x="1134" y="124"/>
                      <a:pt x="1135" y="125"/>
                    </a:cubicBezTo>
                    <a:cubicBezTo>
                      <a:pt x="1137" y="127"/>
                      <a:pt x="1140" y="127"/>
                      <a:pt x="1142" y="126"/>
                    </a:cubicBezTo>
                    <a:cubicBezTo>
                      <a:pt x="1143" y="126"/>
                      <a:pt x="1143" y="124"/>
                      <a:pt x="1143" y="123"/>
                    </a:cubicBezTo>
                    <a:cubicBezTo>
                      <a:pt x="1143" y="122"/>
                      <a:pt x="1142" y="120"/>
                      <a:pt x="1140" y="120"/>
                    </a:cubicBezTo>
                    <a:cubicBezTo>
                      <a:pt x="1137" y="120"/>
                      <a:pt x="1137" y="119"/>
                      <a:pt x="1137" y="118"/>
                    </a:cubicBezTo>
                    <a:cubicBezTo>
                      <a:pt x="1137" y="116"/>
                      <a:pt x="1138" y="115"/>
                      <a:pt x="1139" y="114"/>
                    </a:cubicBezTo>
                    <a:cubicBezTo>
                      <a:pt x="1139" y="113"/>
                      <a:pt x="1138" y="112"/>
                      <a:pt x="1138" y="112"/>
                    </a:cubicBezTo>
                    <a:cubicBezTo>
                      <a:pt x="1137" y="110"/>
                      <a:pt x="1136" y="108"/>
                      <a:pt x="1136" y="107"/>
                    </a:cubicBezTo>
                    <a:cubicBezTo>
                      <a:pt x="1136" y="107"/>
                      <a:pt x="1137" y="106"/>
                      <a:pt x="1137" y="106"/>
                    </a:cubicBezTo>
                    <a:cubicBezTo>
                      <a:pt x="1138" y="106"/>
                      <a:pt x="1138" y="106"/>
                      <a:pt x="1138" y="106"/>
                    </a:cubicBezTo>
                    <a:cubicBezTo>
                      <a:pt x="1138" y="105"/>
                      <a:pt x="1137" y="104"/>
                      <a:pt x="1135" y="104"/>
                    </a:cubicBezTo>
                    <a:cubicBezTo>
                      <a:pt x="1132" y="103"/>
                      <a:pt x="1127" y="100"/>
                      <a:pt x="1127" y="98"/>
                    </a:cubicBezTo>
                    <a:cubicBezTo>
                      <a:pt x="1126" y="98"/>
                      <a:pt x="1123" y="97"/>
                      <a:pt x="1119" y="97"/>
                    </a:cubicBezTo>
                    <a:cubicBezTo>
                      <a:pt x="1116" y="97"/>
                      <a:pt x="1114" y="98"/>
                      <a:pt x="1114" y="98"/>
                    </a:cubicBezTo>
                    <a:cubicBezTo>
                      <a:pt x="1114" y="99"/>
                      <a:pt x="1114" y="99"/>
                      <a:pt x="1113" y="100"/>
                    </a:cubicBezTo>
                    <a:cubicBezTo>
                      <a:pt x="1113" y="100"/>
                      <a:pt x="1112" y="101"/>
                      <a:pt x="1111" y="101"/>
                    </a:cubicBezTo>
                    <a:cubicBezTo>
                      <a:pt x="1110" y="101"/>
                      <a:pt x="1109" y="100"/>
                      <a:pt x="1108" y="99"/>
                    </a:cubicBezTo>
                    <a:cubicBezTo>
                      <a:pt x="1107" y="99"/>
                      <a:pt x="1107" y="98"/>
                      <a:pt x="1108" y="97"/>
                    </a:cubicBezTo>
                    <a:cubicBezTo>
                      <a:pt x="1107" y="97"/>
                      <a:pt x="1105" y="97"/>
                      <a:pt x="1104" y="96"/>
                    </a:cubicBezTo>
                    <a:cubicBezTo>
                      <a:pt x="1101" y="96"/>
                      <a:pt x="1098" y="96"/>
                      <a:pt x="1095" y="95"/>
                    </a:cubicBezTo>
                    <a:cubicBezTo>
                      <a:pt x="1091" y="94"/>
                      <a:pt x="1089" y="91"/>
                      <a:pt x="1087" y="89"/>
                    </a:cubicBezTo>
                    <a:cubicBezTo>
                      <a:pt x="1087" y="88"/>
                      <a:pt x="1086" y="88"/>
                      <a:pt x="1086" y="88"/>
                    </a:cubicBezTo>
                    <a:cubicBezTo>
                      <a:pt x="1085" y="88"/>
                      <a:pt x="1085" y="89"/>
                      <a:pt x="1085" y="89"/>
                    </a:cubicBezTo>
                    <a:cubicBezTo>
                      <a:pt x="1084" y="91"/>
                      <a:pt x="1083" y="93"/>
                      <a:pt x="1081" y="93"/>
                    </a:cubicBezTo>
                    <a:cubicBezTo>
                      <a:pt x="1081" y="93"/>
                      <a:pt x="1080" y="93"/>
                      <a:pt x="1080" y="93"/>
                    </a:cubicBezTo>
                    <a:cubicBezTo>
                      <a:pt x="1078" y="92"/>
                      <a:pt x="1077" y="93"/>
                      <a:pt x="1076" y="94"/>
                    </a:cubicBezTo>
                    <a:cubicBezTo>
                      <a:pt x="1075" y="95"/>
                      <a:pt x="1075" y="96"/>
                      <a:pt x="1076" y="97"/>
                    </a:cubicBezTo>
                    <a:cubicBezTo>
                      <a:pt x="1077" y="101"/>
                      <a:pt x="1077" y="102"/>
                      <a:pt x="1076" y="104"/>
                    </a:cubicBezTo>
                    <a:cubicBezTo>
                      <a:pt x="1076" y="105"/>
                      <a:pt x="1076" y="105"/>
                      <a:pt x="1076" y="106"/>
                    </a:cubicBezTo>
                    <a:cubicBezTo>
                      <a:pt x="1075" y="108"/>
                      <a:pt x="1075" y="109"/>
                      <a:pt x="1073" y="109"/>
                    </a:cubicBezTo>
                    <a:cubicBezTo>
                      <a:pt x="1072" y="109"/>
                      <a:pt x="1071" y="109"/>
                      <a:pt x="1070" y="109"/>
                    </a:cubicBezTo>
                    <a:cubicBezTo>
                      <a:pt x="1069" y="108"/>
                      <a:pt x="1068" y="108"/>
                      <a:pt x="1068" y="108"/>
                    </a:cubicBezTo>
                    <a:cubicBezTo>
                      <a:pt x="1066" y="107"/>
                      <a:pt x="1065" y="108"/>
                      <a:pt x="1064" y="108"/>
                    </a:cubicBezTo>
                    <a:cubicBezTo>
                      <a:pt x="1063" y="109"/>
                      <a:pt x="1061" y="110"/>
                      <a:pt x="1059" y="110"/>
                    </a:cubicBezTo>
                    <a:cubicBezTo>
                      <a:pt x="1057" y="110"/>
                      <a:pt x="1056" y="110"/>
                      <a:pt x="1054" y="109"/>
                    </a:cubicBezTo>
                    <a:cubicBezTo>
                      <a:pt x="1050" y="108"/>
                      <a:pt x="1047" y="108"/>
                      <a:pt x="1044" y="108"/>
                    </a:cubicBezTo>
                    <a:cubicBezTo>
                      <a:pt x="1041" y="108"/>
                      <a:pt x="1039" y="108"/>
                      <a:pt x="1038" y="106"/>
                    </a:cubicBezTo>
                    <a:cubicBezTo>
                      <a:pt x="1037" y="104"/>
                      <a:pt x="1036" y="104"/>
                      <a:pt x="1036" y="104"/>
                    </a:cubicBezTo>
                    <a:cubicBezTo>
                      <a:pt x="1036" y="104"/>
                      <a:pt x="1035" y="104"/>
                      <a:pt x="1035" y="105"/>
                    </a:cubicBezTo>
                    <a:cubicBezTo>
                      <a:pt x="1035" y="106"/>
                      <a:pt x="1033" y="107"/>
                      <a:pt x="1029" y="107"/>
                    </a:cubicBezTo>
                    <a:cubicBezTo>
                      <a:pt x="1026" y="107"/>
                      <a:pt x="1019" y="106"/>
                      <a:pt x="1017" y="103"/>
                    </a:cubicBezTo>
                    <a:cubicBezTo>
                      <a:pt x="1016" y="99"/>
                      <a:pt x="1020" y="97"/>
                      <a:pt x="1022" y="97"/>
                    </a:cubicBezTo>
                    <a:cubicBezTo>
                      <a:pt x="1022" y="97"/>
                      <a:pt x="1022" y="97"/>
                      <a:pt x="1022" y="96"/>
                    </a:cubicBezTo>
                    <a:cubicBezTo>
                      <a:pt x="1020" y="96"/>
                      <a:pt x="1017" y="96"/>
                      <a:pt x="1013" y="96"/>
                    </a:cubicBezTo>
                    <a:cubicBezTo>
                      <a:pt x="1009" y="96"/>
                      <a:pt x="1006" y="95"/>
                      <a:pt x="1003" y="94"/>
                    </a:cubicBezTo>
                    <a:cubicBezTo>
                      <a:pt x="999" y="93"/>
                      <a:pt x="996" y="92"/>
                      <a:pt x="992" y="93"/>
                    </a:cubicBezTo>
                    <a:cubicBezTo>
                      <a:pt x="988" y="93"/>
                      <a:pt x="988" y="93"/>
                      <a:pt x="988" y="93"/>
                    </a:cubicBezTo>
                    <a:cubicBezTo>
                      <a:pt x="981" y="94"/>
                      <a:pt x="966" y="95"/>
                      <a:pt x="964" y="96"/>
                    </a:cubicBezTo>
                    <a:cubicBezTo>
                      <a:pt x="964" y="97"/>
                      <a:pt x="964" y="97"/>
                      <a:pt x="964" y="98"/>
                    </a:cubicBezTo>
                    <a:cubicBezTo>
                      <a:pt x="965" y="99"/>
                      <a:pt x="965" y="100"/>
                      <a:pt x="964" y="101"/>
                    </a:cubicBezTo>
                    <a:cubicBezTo>
                      <a:pt x="964" y="102"/>
                      <a:pt x="963" y="102"/>
                      <a:pt x="962" y="103"/>
                    </a:cubicBezTo>
                    <a:cubicBezTo>
                      <a:pt x="962" y="103"/>
                      <a:pt x="962" y="103"/>
                      <a:pt x="962" y="103"/>
                    </a:cubicBezTo>
                    <a:cubicBezTo>
                      <a:pt x="961" y="103"/>
                      <a:pt x="961" y="102"/>
                      <a:pt x="960" y="102"/>
                    </a:cubicBezTo>
                    <a:cubicBezTo>
                      <a:pt x="959" y="100"/>
                      <a:pt x="959" y="98"/>
                      <a:pt x="959" y="95"/>
                    </a:cubicBezTo>
                    <a:cubicBezTo>
                      <a:pt x="959" y="93"/>
                      <a:pt x="960" y="92"/>
                      <a:pt x="959" y="91"/>
                    </a:cubicBezTo>
                    <a:cubicBezTo>
                      <a:pt x="959" y="89"/>
                      <a:pt x="958" y="88"/>
                      <a:pt x="956" y="88"/>
                    </a:cubicBezTo>
                    <a:cubicBezTo>
                      <a:pt x="956" y="88"/>
                      <a:pt x="956" y="88"/>
                      <a:pt x="956" y="89"/>
                    </a:cubicBezTo>
                    <a:cubicBezTo>
                      <a:pt x="956" y="89"/>
                      <a:pt x="956" y="89"/>
                      <a:pt x="956" y="89"/>
                    </a:cubicBezTo>
                    <a:cubicBezTo>
                      <a:pt x="956" y="90"/>
                      <a:pt x="956" y="90"/>
                      <a:pt x="955" y="91"/>
                    </a:cubicBezTo>
                    <a:cubicBezTo>
                      <a:pt x="954" y="92"/>
                      <a:pt x="951" y="93"/>
                      <a:pt x="948" y="93"/>
                    </a:cubicBezTo>
                    <a:cubicBezTo>
                      <a:pt x="947" y="93"/>
                      <a:pt x="944" y="93"/>
                      <a:pt x="942" y="92"/>
                    </a:cubicBezTo>
                    <a:cubicBezTo>
                      <a:pt x="939" y="89"/>
                      <a:pt x="935" y="86"/>
                      <a:pt x="930" y="85"/>
                    </a:cubicBezTo>
                    <a:cubicBezTo>
                      <a:pt x="929" y="85"/>
                      <a:pt x="929" y="85"/>
                      <a:pt x="928" y="85"/>
                    </a:cubicBezTo>
                    <a:cubicBezTo>
                      <a:pt x="924" y="85"/>
                      <a:pt x="920" y="88"/>
                      <a:pt x="919" y="90"/>
                    </a:cubicBezTo>
                    <a:cubicBezTo>
                      <a:pt x="918" y="90"/>
                      <a:pt x="918" y="91"/>
                      <a:pt x="918" y="91"/>
                    </a:cubicBezTo>
                    <a:cubicBezTo>
                      <a:pt x="919" y="92"/>
                      <a:pt x="921" y="92"/>
                      <a:pt x="922" y="92"/>
                    </a:cubicBezTo>
                    <a:cubicBezTo>
                      <a:pt x="923" y="92"/>
                      <a:pt x="925" y="92"/>
                      <a:pt x="925" y="93"/>
                    </a:cubicBezTo>
                    <a:cubicBezTo>
                      <a:pt x="925" y="94"/>
                      <a:pt x="925" y="94"/>
                      <a:pt x="925" y="95"/>
                    </a:cubicBezTo>
                    <a:cubicBezTo>
                      <a:pt x="924" y="96"/>
                      <a:pt x="921" y="96"/>
                      <a:pt x="917" y="97"/>
                    </a:cubicBezTo>
                    <a:cubicBezTo>
                      <a:pt x="915" y="97"/>
                      <a:pt x="912" y="97"/>
                      <a:pt x="911" y="98"/>
                    </a:cubicBezTo>
                    <a:cubicBezTo>
                      <a:pt x="911" y="101"/>
                      <a:pt x="894" y="104"/>
                      <a:pt x="893" y="104"/>
                    </a:cubicBezTo>
                    <a:cubicBezTo>
                      <a:pt x="891" y="105"/>
                      <a:pt x="891" y="105"/>
                      <a:pt x="891" y="105"/>
                    </a:cubicBezTo>
                    <a:cubicBezTo>
                      <a:pt x="882" y="106"/>
                      <a:pt x="880" y="106"/>
                      <a:pt x="875" y="110"/>
                    </a:cubicBezTo>
                    <a:cubicBezTo>
                      <a:pt x="873" y="112"/>
                      <a:pt x="872" y="112"/>
                      <a:pt x="871" y="110"/>
                    </a:cubicBezTo>
                    <a:cubicBezTo>
                      <a:pt x="871" y="108"/>
                      <a:pt x="875" y="103"/>
                      <a:pt x="877" y="100"/>
                    </a:cubicBezTo>
                    <a:cubicBezTo>
                      <a:pt x="879" y="98"/>
                      <a:pt x="882" y="98"/>
                      <a:pt x="883" y="97"/>
                    </a:cubicBezTo>
                    <a:cubicBezTo>
                      <a:pt x="885" y="97"/>
                      <a:pt x="886" y="96"/>
                      <a:pt x="887" y="95"/>
                    </a:cubicBezTo>
                    <a:cubicBezTo>
                      <a:pt x="889" y="92"/>
                      <a:pt x="892" y="92"/>
                      <a:pt x="897" y="91"/>
                    </a:cubicBezTo>
                    <a:cubicBezTo>
                      <a:pt x="898" y="91"/>
                      <a:pt x="899" y="91"/>
                      <a:pt x="900" y="91"/>
                    </a:cubicBezTo>
                    <a:cubicBezTo>
                      <a:pt x="904" y="90"/>
                      <a:pt x="905" y="89"/>
                      <a:pt x="906" y="87"/>
                    </a:cubicBezTo>
                    <a:cubicBezTo>
                      <a:pt x="907" y="86"/>
                      <a:pt x="908" y="86"/>
                      <a:pt x="909" y="85"/>
                    </a:cubicBezTo>
                    <a:cubicBezTo>
                      <a:pt x="910" y="84"/>
                      <a:pt x="910" y="84"/>
                      <a:pt x="910" y="84"/>
                    </a:cubicBezTo>
                    <a:cubicBezTo>
                      <a:pt x="913" y="83"/>
                      <a:pt x="919" y="81"/>
                      <a:pt x="920" y="78"/>
                    </a:cubicBezTo>
                    <a:cubicBezTo>
                      <a:pt x="922" y="75"/>
                      <a:pt x="937" y="70"/>
                      <a:pt x="940" y="70"/>
                    </a:cubicBezTo>
                    <a:cubicBezTo>
                      <a:pt x="941" y="70"/>
                      <a:pt x="941" y="70"/>
                      <a:pt x="941" y="70"/>
                    </a:cubicBezTo>
                    <a:cubicBezTo>
                      <a:pt x="942" y="70"/>
                      <a:pt x="942" y="68"/>
                      <a:pt x="943" y="67"/>
                    </a:cubicBezTo>
                    <a:cubicBezTo>
                      <a:pt x="944" y="65"/>
                      <a:pt x="944" y="64"/>
                      <a:pt x="946" y="64"/>
                    </a:cubicBezTo>
                    <a:cubicBezTo>
                      <a:pt x="946" y="64"/>
                      <a:pt x="950" y="62"/>
                      <a:pt x="959" y="59"/>
                    </a:cubicBezTo>
                    <a:cubicBezTo>
                      <a:pt x="962" y="57"/>
                      <a:pt x="963" y="54"/>
                      <a:pt x="964" y="53"/>
                    </a:cubicBezTo>
                    <a:cubicBezTo>
                      <a:pt x="964" y="52"/>
                      <a:pt x="963" y="52"/>
                      <a:pt x="962" y="52"/>
                    </a:cubicBezTo>
                    <a:cubicBezTo>
                      <a:pt x="960" y="51"/>
                      <a:pt x="959" y="51"/>
                      <a:pt x="959" y="49"/>
                    </a:cubicBezTo>
                    <a:cubicBezTo>
                      <a:pt x="958" y="48"/>
                      <a:pt x="959" y="48"/>
                      <a:pt x="959" y="47"/>
                    </a:cubicBezTo>
                    <a:cubicBezTo>
                      <a:pt x="959" y="47"/>
                      <a:pt x="960" y="47"/>
                      <a:pt x="961" y="47"/>
                    </a:cubicBezTo>
                    <a:cubicBezTo>
                      <a:pt x="962" y="47"/>
                      <a:pt x="964" y="46"/>
                      <a:pt x="965" y="46"/>
                    </a:cubicBezTo>
                    <a:cubicBezTo>
                      <a:pt x="966" y="46"/>
                      <a:pt x="966" y="45"/>
                      <a:pt x="966" y="45"/>
                    </a:cubicBezTo>
                    <a:cubicBezTo>
                      <a:pt x="965" y="44"/>
                      <a:pt x="964" y="42"/>
                      <a:pt x="963" y="43"/>
                    </a:cubicBezTo>
                    <a:cubicBezTo>
                      <a:pt x="961" y="43"/>
                      <a:pt x="961" y="43"/>
                      <a:pt x="961" y="42"/>
                    </a:cubicBezTo>
                    <a:cubicBezTo>
                      <a:pt x="960" y="42"/>
                      <a:pt x="960" y="41"/>
                      <a:pt x="961" y="40"/>
                    </a:cubicBezTo>
                    <a:cubicBezTo>
                      <a:pt x="961" y="39"/>
                      <a:pt x="962" y="38"/>
                      <a:pt x="961" y="37"/>
                    </a:cubicBezTo>
                    <a:cubicBezTo>
                      <a:pt x="960" y="36"/>
                      <a:pt x="958" y="36"/>
                      <a:pt x="957" y="37"/>
                    </a:cubicBezTo>
                    <a:cubicBezTo>
                      <a:pt x="955" y="37"/>
                      <a:pt x="954" y="37"/>
                      <a:pt x="954" y="36"/>
                    </a:cubicBezTo>
                    <a:cubicBezTo>
                      <a:pt x="953" y="36"/>
                      <a:pt x="953" y="36"/>
                      <a:pt x="953" y="35"/>
                    </a:cubicBezTo>
                    <a:cubicBezTo>
                      <a:pt x="953" y="32"/>
                      <a:pt x="953" y="28"/>
                      <a:pt x="951" y="26"/>
                    </a:cubicBezTo>
                    <a:cubicBezTo>
                      <a:pt x="951" y="26"/>
                      <a:pt x="950" y="26"/>
                      <a:pt x="949" y="27"/>
                    </a:cubicBezTo>
                    <a:cubicBezTo>
                      <a:pt x="948" y="27"/>
                      <a:pt x="946" y="28"/>
                      <a:pt x="945" y="28"/>
                    </a:cubicBezTo>
                    <a:cubicBezTo>
                      <a:pt x="944" y="28"/>
                      <a:pt x="942" y="28"/>
                      <a:pt x="941" y="27"/>
                    </a:cubicBezTo>
                    <a:cubicBezTo>
                      <a:pt x="938" y="24"/>
                      <a:pt x="930" y="23"/>
                      <a:pt x="927" y="23"/>
                    </a:cubicBezTo>
                    <a:cubicBezTo>
                      <a:pt x="927" y="23"/>
                      <a:pt x="927" y="23"/>
                      <a:pt x="926" y="23"/>
                    </a:cubicBezTo>
                    <a:cubicBezTo>
                      <a:pt x="926" y="23"/>
                      <a:pt x="926" y="24"/>
                      <a:pt x="925" y="24"/>
                    </a:cubicBezTo>
                    <a:cubicBezTo>
                      <a:pt x="924" y="24"/>
                      <a:pt x="924" y="23"/>
                      <a:pt x="923" y="23"/>
                    </a:cubicBezTo>
                    <a:cubicBezTo>
                      <a:pt x="921" y="23"/>
                      <a:pt x="920" y="22"/>
                      <a:pt x="920" y="22"/>
                    </a:cubicBezTo>
                    <a:cubicBezTo>
                      <a:pt x="919" y="22"/>
                      <a:pt x="919" y="22"/>
                      <a:pt x="919" y="22"/>
                    </a:cubicBezTo>
                    <a:cubicBezTo>
                      <a:pt x="919" y="23"/>
                      <a:pt x="918" y="24"/>
                      <a:pt x="912" y="24"/>
                    </a:cubicBezTo>
                    <a:cubicBezTo>
                      <a:pt x="909" y="24"/>
                      <a:pt x="906" y="23"/>
                      <a:pt x="904" y="23"/>
                    </a:cubicBezTo>
                    <a:cubicBezTo>
                      <a:pt x="902" y="22"/>
                      <a:pt x="899" y="24"/>
                      <a:pt x="898" y="26"/>
                    </a:cubicBezTo>
                    <a:cubicBezTo>
                      <a:pt x="898" y="29"/>
                      <a:pt x="894" y="29"/>
                      <a:pt x="891" y="29"/>
                    </a:cubicBezTo>
                    <a:cubicBezTo>
                      <a:pt x="888" y="29"/>
                      <a:pt x="884" y="29"/>
                      <a:pt x="883" y="28"/>
                    </a:cubicBezTo>
                    <a:cubicBezTo>
                      <a:pt x="883" y="28"/>
                      <a:pt x="882" y="28"/>
                      <a:pt x="882" y="27"/>
                    </a:cubicBezTo>
                    <a:cubicBezTo>
                      <a:pt x="882" y="26"/>
                      <a:pt x="883" y="25"/>
                      <a:pt x="887" y="21"/>
                    </a:cubicBezTo>
                    <a:cubicBezTo>
                      <a:pt x="888" y="20"/>
                      <a:pt x="889" y="18"/>
                      <a:pt x="890" y="17"/>
                    </a:cubicBezTo>
                    <a:cubicBezTo>
                      <a:pt x="889" y="17"/>
                      <a:pt x="888" y="17"/>
                      <a:pt x="886" y="17"/>
                    </a:cubicBezTo>
                    <a:cubicBezTo>
                      <a:pt x="885" y="17"/>
                      <a:pt x="884" y="17"/>
                      <a:pt x="883" y="17"/>
                    </a:cubicBezTo>
                    <a:cubicBezTo>
                      <a:pt x="882" y="17"/>
                      <a:pt x="880" y="17"/>
                      <a:pt x="879" y="17"/>
                    </a:cubicBezTo>
                    <a:cubicBezTo>
                      <a:pt x="874" y="17"/>
                      <a:pt x="873" y="17"/>
                      <a:pt x="872" y="16"/>
                    </a:cubicBezTo>
                    <a:cubicBezTo>
                      <a:pt x="871" y="15"/>
                      <a:pt x="867" y="14"/>
                      <a:pt x="861" y="14"/>
                    </a:cubicBezTo>
                    <a:cubicBezTo>
                      <a:pt x="861" y="14"/>
                      <a:pt x="860" y="14"/>
                      <a:pt x="860" y="15"/>
                    </a:cubicBezTo>
                    <a:cubicBezTo>
                      <a:pt x="859" y="15"/>
                      <a:pt x="859" y="15"/>
                      <a:pt x="859" y="15"/>
                    </a:cubicBezTo>
                    <a:cubicBezTo>
                      <a:pt x="858" y="15"/>
                      <a:pt x="857" y="15"/>
                      <a:pt x="857" y="13"/>
                    </a:cubicBezTo>
                    <a:cubicBezTo>
                      <a:pt x="857" y="13"/>
                      <a:pt x="857" y="12"/>
                      <a:pt x="863" y="11"/>
                    </a:cubicBezTo>
                    <a:cubicBezTo>
                      <a:pt x="864" y="11"/>
                      <a:pt x="866" y="10"/>
                      <a:pt x="868" y="9"/>
                    </a:cubicBezTo>
                    <a:cubicBezTo>
                      <a:pt x="869" y="8"/>
                      <a:pt x="871" y="8"/>
                      <a:pt x="873" y="7"/>
                    </a:cubicBezTo>
                    <a:cubicBezTo>
                      <a:pt x="875" y="7"/>
                      <a:pt x="875" y="7"/>
                      <a:pt x="875" y="7"/>
                    </a:cubicBezTo>
                    <a:cubicBezTo>
                      <a:pt x="875" y="6"/>
                      <a:pt x="874" y="5"/>
                      <a:pt x="874" y="4"/>
                    </a:cubicBezTo>
                    <a:cubicBezTo>
                      <a:pt x="873" y="3"/>
                      <a:pt x="872" y="3"/>
                      <a:pt x="870" y="3"/>
                    </a:cubicBezTo>
                    <a:cubicBezTo>
                      <a:pt x="868" y="3"/>
                      <a:pt x="867" y="3"/>
                      <a:pt x="865" y="2"/>
                    </a:cubicBezTo>
                    <a:cubicBezTo>
                      <a:pt x="864" y="2"/>
                      <a:pt x="864" y="2"/>
                      <a:pt x="863" y="2"/>
                    </a:cubicBezTo>
                    <a:cubicBezTo>
                      <a:pt x="860" y="1"/>
                      <a:pt x="856" y="0"/>
                      <a:pt x="853" y="0"/>
                    </a:cubicBezTo>
                    <a:cubicBezTo>
                      <a:pt x="853" y="0"/>
                      <a:pt x="853" y="0"/>
                      <a:pt x="853" y="0"/>
                    </a:cubicBezTo>
                    <a:cubicBezTo>
                      <a:pt x="851" y="0"/>
                      <a:pt x="850" y="0"/>
                      <a:pt x="847" y="1"/>
                    </a:cubicBezTo>
                    <a:cubicBezTo>
                      <a:pt x="845" y="1"/>
                      <a:pt x="842" y="2"/>
                      <a:pt x="839" y="3"/>
                    </a:cubicBezTo>
                    <a:cubicBezTo>
                      <a:pt x="834" y="4"/>
                      <a:pt x="832" y="6"/>
                      <a:pt x="831" y="8"/>
                    </a:cubicBezTo>
                    <a:cubicBezTo>
                      <a:pt x="829" y="10"/>
                      <a:pt x="828" y="11"/>
                      <a:pt x="826" y="12"/>
                    </a:cubicBezTo>
                    <a:cubicBezTo>
                      <a:pt x="823" y="14"/>
                      <a:pt x="818" y="19"/>
                      <a:pt x="819" y="20"/>
                    </a:cubicBezTo>
                    <a:cubicBezTo>
                      <a:pt x="822" y="21"/>
                      <a:pt x="822" y="23"/>
                      <a:pt x="822" y="24"/>
                    </a:cubicBezTo>
                    <a:cubicBezTo>
                      <a:pt x="821" y="24"/>
                      <a:pt x="821" y="25"/>
                      <a:pt x="822" y="25"/>
                    </a:cubicBezTo>
                    <a:cubicBezTo>
                      <a:pt x="822" y="26"/>
                      <a:pt x="821" y="27"/>
                      <a:pt x="821" y="28"/>
                    </a:cubicBezTo>
                    <a:cubicBezTo>
                      <a:pt x="820" y="29"/>
                      <a:pt x="818" y="29"/>
                      <a:pt x="814" y="29"/>
                    </a:cubicBezTo>
                    <a:cubicBezTo>
                      <a:pt x="813" y="28"/>
                      <a:pt x="811" y="28"/>
                      <a:pt x="809" y="28"/>
                    </a:cubicBezTo>
                    <a:cubicBezTo>
                      <a:pt x="802" y="28"/>
                      <a:pt x="798" y="29"/>
                      <a:pt x="798" y="30"/>
                    </a:cubicBezTo>
                    <a:cubicBezTo>
                      <a:pt x="798" y="31"/>
                      <a:pt x="801" y="32"/>
                      <a:pt x="802" y="33"/>
                    </a:cubicBezTo>
                    <a:cubicBezTo>
                      <a:pt x="804" y="34"/>
                      <a:pt x="806" y="34"/>
                      <a:pt x="805" y="36"/>
                    </a:cubicBezTo>
                    <a:cubicBezTo>
                      <a:pt x="805" y="37"/>
                      <a:pt x="805" y="37"/>
                      <a:pt x="803" y="37"/>
                    </a:cubicBezTo>
                    <a:cubicBezTo>
                      <a:pt x="801" y="37"/>
                      <a:pt x="797" y="36"/>
                      <a:pt x="795" y="35"/>
                    </a:cubicBezTo>
                    <a:cubicBezTo>
                      <a:pt x="795" y="35"/>
                      <a:pt x="794" y="34"/>
                      <a:pt x="792" y="34"/>
                    </a:cubicBezTo>
                    <a:cubicBezTo>
                      <a:pt x="790" y="34"/>
                      <a:pt x="788" y="35"/>
                      <a:pt x="787" y="37"/>
                    </a:cubicBezTo>
                    <a:cubicBezTo>
                      <a:pt x="786" y="38"/>
                      <a:pt x="785" y="39"/>
                      <a:pt x="782" y="39"/>
                    </a:cubicBezTo>
                    <a:cubicBezTo>
                      <a:pt x="780" y="39"/>
                      <a:pt x="779" y="39"/>
                      <a:pt x="778" y="39"/>
                    </a:cubicBezTo>
                    <a:cubicBezTo>
                      <a:pt x="778" y="39"/>
                      <a:pt x="777" y="39"/>
                      <a:pt x="776" y="39"/>
                    </a:cubicBezTo>
                    <a:cubicBezTo>
                      <a:pt x="774" y="39"/>
                      <a:pt x="773" y="40"/>
                      <a:pt x="771" y="39"/>
                    </a:cubicBezTo>
                    <a:cubicBezTo>
                      <a:pt x="770" y="39"/>
                      <a:pt x="770" y="38"/>
                      <a:pt x="770" y="38"/>
                    </a:cubicBezTo>
                    <a:cubicBezTo>
                      <a:pt x="770" y="37"/>
                      <a:pt x="771" y="36"/>
                      <a:pt x="772" y="35"/>
                    </a:cubicBezTo>
                    <a:cubicBezTo>
                      <a:pt x="773" y="34"/>
                      <a:pt x="774" y="33"/>
                      <a:pt x="774" y="33"/>
                    </a:cubicBezTo>
                    <a:cubicBezTo>
                      <a:pt x="774" y="32"/>
                      <a:pt x="773" y="32"/>
                      <a:pt x="772" y="32"/>
                    </a:cubicBezTo>
                    <a:cubicBezTo>
                      <a:pt x="769" y="32"/>
                      <a:pt x="765" y="34"/>
                      <a:pt x="765" y="35"/>
                    </a:cubicBezTo>
                    <a:cubicBezTo>
                      <a:pt x="765" y="36"/>
                      <a:pt x="764" y="37"/>
                      <a:pt x="763" y="37"/>
                    </a:cubicBezTo>
                    <a:cubicBezTo>
                      <a:pt x="762" y="37"/>
                      <a:pt x="761" y="36"/>
                      <a:pt x="759" y="35"/>
                    </a:cubicBezTo>
                    <a:cubicBezTo>
                      <a:pt x="759" y="35"/>
                      <a:pt x="758" y="34"/>
                      <a:pt x="757" y="34"/>
                    </a:cubicBezTo>
                    <a:cubicBezTo>
                      <a:pt x="756" y="35"/>
                      <a:pt x="756" y="35"/>
                      <a:pt x="756" y="35"/>
                    </a:cubicBezTo>
                    <a:cubicBezTo>
                      <a:pt x="755" y="36"/>
                      <a:pt x="753" y="37"/>
                      <a:pt x="749" y="38"/>
                    </a:cubicBezTo>
                    <a:cubicBezTo>
                      <a:pt x="748" y="39"/>
                      <a:pt x="746" y="39"/>
                      <a:pt x="743" y="38"/>
                    </a:cubicBezTo>
                    <a:cubicBezTo>
                      <a:pt x="742" y="38"/>
                      <a:pt x="741" y="38"/>
                      <a:pt x="741" y="38"/>
                    </a:cubicBezTo>
                    <a:cubicBezTo>
                      <a:pt x="739" y="38"/>
                      <a:pt x="739" y="38"/>
                      <a:pt x="739" y="39"/>
                    </a:cubicBezTo>
                    <a:cubicBezTo>
                      <a:pt x="739" y="39"/>
                      <a:pt x="742" y="40"/>
                      <a:pt x="743" y="41"/>
                    </a:cubicBezTo>
                    <a:cubicBezTo>
                      <a:pt x="745" y="41"/>
                      <a:pt x="746" y="42"/>
                      <a:pt x="746" y="43"/>
                    </a:cubicBezTo>
                    <a:cubicBezTo>
                      <a:pt x="746" y="43"/>
                      <a:pt x="746" y="43"/>
                      <a:pt x="746" y="43"/>
                    </a:cubicBezTo>
                    <a:cubicBezTo>
                      <a:pt x="746" y="44"/>
                      <a:pt x="746" y="44"/>
                      <a:pt x="746" y="44"/>
                    </a:cubicBezTo>
                    <a:cubicBezTo>
                      <a:pt x="745" y="44"/>
                      <a:pt x="744" y="44"/>
                      <a:pt x="738" y="45"/>
                    </a:cubicBezTo>
                    <a:cubicBezTo>
                      <a:pt x="734" y="45"/>
                      <a:pt x="728" y="46"/>
                      <a:pt x="727" y="46"/>
                    </a:cubicBezTo>
                    <a:cubicBezTo>
                      <a:pt x="726" y="48"/>
                      <a:pt x="722" y="48"/>
                      <a:pt x="714" y="49"/>
                    </a:cubicBezTo>
                    <a:cubicBezTo>
                      <a:pt x="712" y="49"/>
                      <a:pt x="712" y="49"/>
                      <a:pt x="712" y="49"/>
                    </a:cubicBezTo>
                    <a:cubicBezTo>
                      <a:pt x="709" y="49"/>
                      <a:pt x="708" y="50"/>
                      <a:pt x="707" y="51"/>
                    </a:cubicBezTo>
                    <a:cubicBezTo>
                      <a:pt x="706" y="52"/>
                      <a:pt x="705" y="53"/>
                      <a:pt x="702" y="54"/>
                    </a:cubicBezTo>
                    <a:cubicBezTo>
                      <a:pt x="700" y="54"/>
                      <a:pt x="700" y="54"/>
                      <a:pt x="700" y="54"/>
                    </a:cubicBezTo>
                    <a:cubicBezTo>
                      <a:pt x="695" y="55"/>
                      <a:pt x="693" y="55"/>
                      <a:pt x="692" y="58"/>
                    </a:cubicBezTo>
                    <a:cubicBezTo>
                      <a:pt x="691" y="59"/>
                      <a:pt x="688" y="61"/>
                      <a:pt x="686" y="61"/>
                    </a:cubicBezTo>
                    <a:cubicBezTo>
                      <a:pt x="684" y="61"/>
                      <a:pt x="683" y="60"/>
                      <a:pt x="682" y="59"/>
                    </a:cubicBezTo>
                    <a:cubicBezTo>
                      <a:pt x="681" y="58"/>
                      <a:pt x="680" y="58"/>
                      <a:pt x="679" y="59"/>
                    </a:cubicBezTo>
                    <a:cubicBezTo>
                      <a:pt x="680" y="59"/>
                      <a:pt x="680" y="60"/>
                      <a:pt x="680" y="61"/>
                    </a:cubicBezTo>
                    <a:cubicBezTo>
                      <a:pt x="680" y="62"/>
                      <a:pt x="678" y="64"/>
                      <a:pt x="676" y="63"/>
                    </a:cubicBezTo>
                    <a:cubicBezTo>
                      <a:pt x="675" y="63"/>
                      <a:pt x="674" y="64"/>
                      <a:pt x="673" y="64"/>
                    </a:cubicBezTo>
                    <a:cubicBezTo>
                      <a:pt x="675" y="64"/>
                      <a:pt x="676" y="65"/>
                      <a:pt x="676" y="66"/>
                    </a:cubicBezTo>
                    <a:cubicBezTo>
                      <a:pt x="677" y="67"/>
                      <a:pt x="677" y="69"/>
                      <a:pt x="676" y="70"/>
                    </a:cubicBezTo>
                    <a:cubicBezTo>
                      <a:pt x="675" y="71"/>
                      <a:pt x="672" y="71"/>
                      <a:pt x="670" y="70"/>
                    </a:cubicBezTo>
                    <a:cubicBezTo>
                      <a:pt x="669" y="70"/>
                      <a:pt x="668" y="69"/>
                      <a:pt x="667" y="69"/>
                    </a:cubicBezTo>
                    <a:cubicBezTo>
                      <a:pt x="666" y="69"/>
                      <a:pt x="666" y="69"/>
                      <a:pt x="666" y="69"/>
                    </a:cubicBezTo>
                    <a:cubicBezTo>
                      <a:pt x="666" y="70"/>
                      <a:pt x="669" y="71"/>
                      <a:pt x="671" y="71"/>
                    </a:cubicBezTo>
                    <a:cubicBezTo>
                      <a:pt x="671" y="71"/>
                      <a:pt x="671" y="71"/>
                      <a:pt x="671" y="71"/>
                    </a:cubicBezTo>
                    <a:cubicBezTo>
                      <a:pt x="675" y="71"/>
                      <a:pt x="677" y="73"/>
                      <a:pt x="678" y="76"/>
                    </a:cubicBezTo>
                    <a:cubicBezTo>
                      <a:pt x="678" y="76"/>
                      <a:pt x="677" y="77"/>
                      <a:pt x="677" y="77"/>
                    </a:cubicBezTo>
                    <a:cubicBezTo>
                      <a:pt x="677" y="78"/>
                      <a:pt x="676" y="78"/>
                      <a:pt x="676" y="78"/>
                    </a:cubicBezTo>
                    <a:cubicBezTo>
                      <a:pt x="675" y="78"/>
                      <a:pt x="674" y="78"/>
                      <a:pt x="673" y="77"/>
                    </a:cubicBezTo>
                    <a:cubicBezTo>
                      <a:pt x="672" y="77"/>
                      <a:pt x="671" y="77"/>
                      <a:pt x="670" y="77"/>
                    </a:cubicBezTo>
                    <a:cubicBezTo>
                      <a:pt x="669" y="77"/>
                      <a:pt x="669" y="77"/>
                      <a:pt x="669" y="77"/>
                    </a:cubicBezTo>
                    <a:cubicBezTo>
                      <a:pt x="669" y="77"/>
                      <a:pt x="669" y="77"/>
                      <a:pt x="669" y="77"/>
                    </a:cubicBezTo>
                    <a:cubicBezTo>
                      <a:pt x="669" y="77"/>
                      <a:pt x="669" y="78"/>
                      <a:pt x="673" y="79"/>
                    </a:cubicBezTo>
                    <a:cubicBezTo>
                      <a:pt x="675" y="79"/>
                      <a:pt x="675" y="79"/>
                      <a:pt x="675" y="81"/>
                    </a:cubicBezTo>
                    <a:cubicBezTo>
                      <a:pt x="676" y="81"/>
                      <a:pt x="676" y="82"/>
                      <a:pt x="677" y="83"/>
                    </a:cubicBezTo>
                    <a:cubicBezTo>
                      <a:pt x="677" y="83"/>
                      <a:pt x="677" y="83"/>
                      <a:pt x="677" y="83"/>
                    </a:cubicBezTo>
                    <a:cubicBezTo>
                      <a:pt x="679" y="85"/>
                      <a:pt x="678" y="87"/>
                      <a:pt x="677" y="87"/>
                    </a:cubicBezTo>
                    <a:cubicBezTo>
                      <a:pt x="677" y="88"/>
                      <a:pt x="676" y="88"/>
                      <a:pt x="676" y="89"/>
                    </a:cubicBezTo>
                    <a:cubicBezTo>
                      <a:pt x="677" y="90"/>
                      <a:pt x="676" y="90"/>
                      <a:pt x="676" y="91"/>
                    </a:cubicBezTo>
                    <a:cubicBezTo>
                      <a:pt x="675" y="92"/>
                      <a:pt x="673" y="92"/>
                      <a:pt x="672" y="91"/>
                    </a:cubicBezTo>
                    <a:cubicBezTo>
                      <a:pt x="672" y="91"/>
                      <a:pt x="671" y="91"/>
                      <a:pt x="671" y="90"/>
                    </a:cubicBezTo>
                    <a:cubicBezTo>
                      <a:pt x="671" y="90"/>
                      <a:pt x="669" y="89"/>
                      <a:pt x="667" y="89"/>
                    </a:cubicBezTo>
                    <a:cubicBezTo>
                      <a:pt x="664" y="89"/>
                      <a:pt x="663" y="90"/>
                      <a:pt x="662" y="90"/>
                    </a:cubicBezTo>
                    <a:cubicBezTo>
                      <a:pt x="661" y="92"/>
                      <a:pt x="660" y="93"/>
                      <a:pt x="658" y="93"/>
                    </a:cubicBezTo>
                    <a:cubicBezTo>
                      <a:pt x="657" y="93"/>
                      <a:pt x="656" y="93"/>
                      <a:pt x="656" y="92"/>
                    </a:cubicBezTo>
                    <a:cubicBezTo>
                      <a:pt x="655" y="91"/>
                      <a:pt x="652" y="91"/>
                      <a:pt x="648" y="92"/>
                    </a:cubicBezTo>
                    <a:cubicBezTo>
                      <a:pt x="646" y="92"/>
                      <a:pt x="643" y="93"/>
                      <a:pt x="640" y="93"/>
                    </a:cubicBezTo>
                    <a:cubicBezTo>
                      <a:pt x="632" y="93"/>
                      <a:pt x="615" y="94"/>
                      <a:pt x="611" y="95"/>
                    </a:cubicBezTo>
                    <a:cubicBezTo>
                      <a:pt x="609" y="96"/>
                      <a:pt x="607" y="98"/>
                      <a:pt x="606" y="101"/>
                    </a:cubicBezTo>
                    <a:cubicBezTo>
                      <a:pt x="606" y="102"/>
                      <a:pt x="606" y="104"/>
                      <a:pt x="607" y="105"/>
                    </a:cubicBezTo>
                    <a:cubicBezTo>
                      <a:pt x="610" y="108"/>
                      <a:pt x="609" y="110"/>
                      <a:pt x="608" y="112"/>
                    </a:cubicBezTo>
                    <a:cubicBezTo>
                      <a:pt x="608" y="113"/>
                      <a:pt x="608" y="113"/>
                      <a:pt x="608" y="114"/>
                    </a:cubicBezTo>
                    <a:cubicBezTo>
                      <a:pt x="608" y="115"/>
                      <a:pt x="617" y="120"/>
                      <a:pt x="622" y="121"/>
                    </a:cubicBezTo>
                    <a:cubicBezTo>
                      <a:pt x="625" y="121"/>
                      <a:pt x="629" y="124"/>
                      <a:pt x="630" y="127"/>
                    </a:cubicBezTo>
                    <a:cubicBezTo>
                      <a:pt x="631" y="129"/>
                      <a:pt x="631" y="132"/>
                      <a:pt x="629" y="133"/>
                    </a:cubicBezTo>
                    <a:cubicBezTo>
                      <a:pt x="628" y="135"/>
                      <a:pt x="627" y="135"/>
                      <a:pt x="625" y="135"/>
                    </a:cubicBezTo>
                    <a:cubicBezTo>
                      <a:pt x="620" y="135"/>
                      <a:pt x="614" y="131"/>
                      <a:pt x="609" y="127"/>
                    </a:cubicBezTo>
                    <a:cubicBezTo>
                      <a:pt x="603" y="123"/>
                      <a:pt x="588" y="121"/>
                      <a:pt x="584" y="121"/>
                    </a:cubicBezTo>
                    <a:cubicBezTo>
                      <a:pt x="581" y="121"/>
                      <a:pt x="580" y="120"/>
                      <a:pt x="579" y="119"/>
                    </a:cubicBezTo>
                    <a:cubicBezTo>
                      <a:pt x="579" y="118"/>
                      <a:pt x="578" y="117"/>
                      <a:pt x="576" y="117"/>
                    </a:cubicBezTo>
                    <a:cubicBezTo>
                      <a:pt x="575" y="117"/>
                      <a:pt x="575" y="117"/>
                      <a:pt x="575" y="117"/>
                    </a:cubicBezTo>
                    <a:cubicBezTo>
                      <a:pt x="571" y="117"/>
                      <a:pt x="568" y="120"/>
                      <a:pt x="568" y="121"/>
                    </a:cubicBezTo>
                    <a:cubicBezTo>
                      <a:pt x="568" y="120"/>
                      <a:pt x="568" y="121"/>
                      <a:pt x="568" y="121"/>
                    </a:cubicBezTo>
                    <a:cubicBezTo>
                      <a:pt x="571" y="120"/>
                      <a:pt x="571" y="120"/>
                      <a:pt x="571" y="120"/>
                    </a:cubicBezTo>
                    <a:cubicBezTo>
                      <a:pt x="573" y="120"/>
                      <a:pt x="574" y="121"/>
                      <a:pt x="575" y="122"/>
                    </a:cubicBezTo>
                    <a:cubicBezTo>
                      <a:pt x="575" y="123"/>
                      <a:pt x="574" y="124"/>
                      <a:pt x="574" y="124"/>
                    </a:cubicBezTo>
                    <a:cubicBezTo>
                      <a:pt x="574" y="124"/>
                      <a:pt x="574" y="124"/>
                      <a:pt x="574" y="124"/>
                    </a:cubicBezTo>
                    <a:cubicBezTo>
                      <a:pt x="574" y="124"/>
                      <a:pt x="574" y="124"/>
                      <a:pt x="575" y="124"/>
                    </a:cubicBezTo>
                    <a:cubicBezTo>
                      <a:pt x="576" y="125"/>
                      <a:pt x="578" y="125"/>
                      <a:pt x="579" y="126"/>
                    </a:cubicBezTo>
                    <a:cubicBezTo>
                      <a:pt x="581" y="127"/>
                      <a:pt x="582" y="128"/>
                      <a:pt x="581" y="129"/>
                    </a:cubicBezTo>
                    <a:cubicBezTo>
                      <a:pt x="581" y="130"/>
                      <a:pt x="578" y="131"/>
                      <a:pt x="576" y="131"/>
                    </a:cubicBezTo>
                    <a:cubicBezTo>
                      <a:pt x="573" y="131"/>
                      <a:pt x="571" y="130"/>
                      <a:pt x="569" y="129"/>
                    </a:cubicBezTo>
                    <a:cubicBezTo>
                      <a:pt x="568" y="128"/>
                      <a:pt x="566" y="128"/>
                      <a:pt x="565" y="128"/>
                    </a:cubicBezTo>
                    <a:cubicBezTo>
                      <a:pt x="562" y="128"/>
                      <a:pt x="559" y="130"/>
                      <a:pt x="558" y="132"/>
                    </a:cubicBezTo>
                    <a:cubicBezTo>
                      <a:pt x="558" y="132"/>
                      <a:pt x="558" y="132"/>
                      <a:pt x="559" y="133"/>
                    </a:cubicBezTo>
                    <a:cubicBezTo>
                      <a:pt x="560" y="136"/>
                      <a:pt x="566" y="141"/>
                      <a:pt x="573" y="142"/>
                    </a:cubicBezTo>
                    <a:cubicBezTo>
                      <a:pt x="578" y="143"/>
                      <a:pt x="580" y="144"/>
                      <a:pt x="581" y="146"/>
                    </a:cubicBezTo>
                    <a:cubicBezTo>
                      <a:pt x="581" y="146"/>
                      <a:pt x="582" y="147"/>
                      <a:pt x="583" y="147"/>
                    </a:cubicBezTo>
                    <a:cubicBezTo>
                      <a:pt x="585" y="148"/>
                      <a:pt x="586" y="149"/>
                      <a:pt x="586" y="150"/>
                    </a:cubicBezTo>
                    <a:cubicBezTo>
                      <a:pt x="586" y="152"/>
                      <a:pt x="583" y="153"/>
                      <a:pt x="581" y="153"/>
                    </a:cubicBezTo>
                    <a:cubicBezTo>
                      <a:pt x="581" y="153"/>
                      <a:pt x="581" y="153"/>
                      <a:pt x="581" y="153"/>
                    </a:cubicBezTo>
                    <a:cubicBezTo>
                      <a:pt x="579" y="153"/>
                      <a:pt x="576" y="151"/>
                      <a:pt x="572" y="149"/>
                    </a:cubicBezTo>
                    <a:cubicBezTo>
                      <a:pt x="571" y="148"/>
                      <a:pt x="569" y="147"/>
                      <a:pt x="568" y="146"/>
                    </a:cubicBezTo>
                    <a:cubicBezTo>
                      <a:pt x="567" y="145"/>
                      <a:pt x="565" y="145"/>
                      <a:pt x="563" y="145"/>
                    </a:cubicBezTo>
                    <a:cubicBezTo>
                      <a:pt x="561" y="145"/>
                      <a:pt x="560" y="145"/>
                      <a:pt x="558" y="145"/>
                    </a:cubicBezTo>
                    <a:cubicBezTo>
                      <a:pt x="557" y="145"/>
                      <a:pt x="555" y="145"/>
                      <a:pt x="554" y="145"/>
                    </a:cubicBezTo>
                    <a:cubicBezTo>
                      <a:pt x="551" y="145"/>
                      <a:pt x="549" y="145"/>
                      <a:pt x="548" y="144"/>
                    </a:cubicBezTo>
                    <a:cubicBezTo>
                      <a:pt x="546" y="142"/>
                      <a:pt x="547" y="140"/>
                      <a:pt x="548" y="139"/>
                    </a:cubicBezTo>
                    <a:cubicBezTo>
                      <a:pt x="548" y="138"/>
                      <a:pt x="548" y="137"/>
                      <a:pt x="548" y="137"/>
                    </a:cubicBezTo>
                    <a:cubicBezTo>
                      <a:pt x="544" y="134"/>
                      <a:pt x="547" y="128"/>
                      <a:pt x="550" y="124"/>
                    </a:cubicBezTo>
                    <a:cubicBezTo>
                      <a:pt x="551" y="122"/>
                      <a:pt x="551" y="120"/>
                      <a:pt x="550" y="117"/>
                    </a:cubicBezTo>
                    <a:cubicBezTo>
                      <a:pt x="549" y="114"/>
                      <a:pt x="548" y="112"/>
                      <a:pt x="546" y="112"/>
                    </a:cubicBezTo>
                    <a:cubicBezTo>
                      <a:pt x="544" y="111"/>
                      <a:pt x="544" y="112"/>
                      <a:pt x="544" y="112"/>
                    </a:cubicBezTo>
                    <a:cubicBezTo>
                      <a:pt x="543" y="113"/>
                      <a:pt x="544" y="114"/>
                      <a:pt x="544" y="115"/>
                    </a:cubicBezTo>
                    <a:cubicBezTo>
                      <a:pt x="545" y="117"/>
                      <a:pt x="545" y="123"/>
                      <a:pt x="541" y="128"/>
                    </a:cubicBezTo>
                    <a:cubicBezTo>
                      <a:pt x="539" y="130"/>
                      <a:pt x="535" y="131"/>
                      <a:pt x="532" y="132"/>
                    </a:cubicBezTo>
                    <a:cubicBezTo>
                      <a:pt x="531" y="133"/>
                      <a:pt x="528" y="134"/>
                      <a:pt x="528" y="134"/>
                    </a:cubicBezTo>
                    <a:cubicBezTo>
                      <a:pt x="528" y="136"/>
                      <a:pt x="526" y="137"/>
                      <a:pt x="525" y="139"/>
                    </a:cubicBezTo>
                    <a:cubicBezTo>
                      <a:pt x="524" y="139"/>
                      <a:pt x="523" y="140"/>
                      <a:pt x="523" y="140"/>
                    </a:cubicBezTo>
                    <a:cubicBezTo>
                      <a:pt x="525" y="143"/>
                      <a:pt x="535" y="153"/>
                      <a:pt x="536" y="156"/>
                    </a:cubicBezTo>
                    <a:cubicBezTo>
                      <a:pt x="537" y="158"/>
                      <a:pt x="535" y="161"/>
                      <a:pt x="533" y="165"/>
                    </a:cubicBezTo>
                    <a:cubicBezTo>
                      <a:pt x="531" y="168"/>
                      <a:pt x="529" y="173"/>
                      <a:pt x="529" y="175"/>
                    </a:cubicBezTo>
                    <a:cubicBezTo>
                      <a:pt x="530" y="179"/>
                      <a:pt x="530" y="181"/>
                      <a:pt x="530" y="183"/>
                    </a:cubicBezTo>
                    <a:cubicBezTo>
                      <a:pt x="529" y="184"/>
                      <a:pt x="529" y="185"/>
                      <a:pt x="530" y="186"/>
                    </a:cubicBezTo>
                    <a:cubicBezTo>
                      <a:pt x="530" y="187"/>
                      <a:pt x="531" y="187"/>
                      <a:pt x="532" y="187"/>
                    </a:cubicBezTo>
                    <a:cubicBezTo>
                      <a:pt x="533" y="187"/>
                      <a:pt x="533" y="187"/>
                      <a:pt x="534" y="187"/>
                    </a:cubicBezTo>
                    <a:cubicBezTo>
                      <a:pt x="535" y="187"/>
                      <a:pt x="537" y="187"/>
                      <a:pt x="538" y="188"/>
                    </a:cubicBezTo>
                    <a:cubicBezTo>
                      <a:pt x="539" y="188"/>
                      <a:pt x="541" y="187"/>
                      <a:pt x="544" y="187"/>
                    </a:cubicBezTo>
                    <a:cubicBezTo>
                      <a:pt x="546" y="186"/>
                      <a:pt x="548" y="185"/>
                      <a:pt x="551" y="185"/>
                    </a:cubicBezTo>
                    <a:cubicBezTo>
                      <a:pt x="556" y="184"/>
                      <a:pt x="565" y="188"/>
                      <a:pt x="571" y="191"/>
                    </a:cubicBezTo>
                    <a:cubicBezTo>
                      <a:pt x="572" y="191"/>
                      <a:pt x="572" y="192"/>
                      <a:pt x="573" y="192"/>
                    </a:cubicBezTo>
                    <a:cubicBezTo>
                      <a:pt x="576" y="194"/>
                      <a:pt x="576" y="196"/>
                      <a:pt x="576" y="198"/>
                    </a:cubicBezTo>
                    <a:cubicBezTo>
                      <a:pt x="577" y="199"/>
                      <a:pt x="577" y="200"/>
                      <a:pt x="577" y="201"/>
                    </a:cubicBezTo>
                    <a:cubicBezTo>
                      <a:pt x="579" y="204"/>
                      <a:pt x="577" y="205"/>
                      <a:pt x="575" y="206"/>
                    </a:cubicBezTo>
                    <a:cubicBezTo>
                      <a:pt x="574" y="207"/>
                      <a:pt x="572" y="208"/>
                      <a:pt x="572" y="210"/>
                    </a:cubicBezTo>
                    <a:cubicBezTo>
                      <a:pt x="572" y="213"/>
                      <a:pt x="578" y="215"/>
                      <a:pt x="581" y="216"/>
                    </a:cubicBezTo>
                    <a:cubicBezTo>
                      <a:pt x="584" y="217"/>
                      <a:pt x="585" y="217"/>
                      <a:pt x="585" y="218"/>
                    </a:cubicBezTo>
                    <a:cubicBezTo>
                      <a:pt x="586" y="219"/>
                      <a:pt x="585" y="219"/>
                      <a:pt x="585" y="220"/>
                    </a:cubicBezTo>
                    <a:cubicBezTo>
                      <a:pt x="585" y="220"/>
                      <a:pt x="584" y="220"/>
                      <a:pt x="582" y="220"/>
                    </a:cubicBezTo>
                    <a:cubicBezTo>
                      <a:pt x="579" y="220"/>
                      <a:pt x="574" y="220"/>
                      <a:pt x="571" y="219"/>
                    </a:cubicBezTo>
                    <a:cubicBezTo>
                      <a:pt x="569" y="218"/>
                      <a:pt x="567" y="215"/>
                      <a:pt x="567" y="213"/>
                    </a:cubicBezTo>
                    <a:cubicBezTo>
                      <a:pt x="566" y="212"/>
                      <a:pt x="566" y="211"/>
                      <a:pt x="566" y="211"/>
                    </a:cubicBezTo>
                    <a:cubicBezTo>
                      <a:pt x="565" y="210"/>
                      <a:pt x="566" y="209"/>
                      <a:pt x="567" y="207"/>
                    </a:cubicBezTo>
                    <a:cubicBezTo>
                      <a:pt x="567" y="205"/>
                      <a:pt x="568" y="204"/>
                      <a:pt x="568" y="202"/>
                    </a:cubicBezTo>
                    <a:cubicBezTo>
                      <a:pt x="569" y="201"/>
                      <a:pt x="567" y="199"/>
                      <a:pt x="565" y="198"/>
                    </a:cubicBezTo>
                    <a:cubicBezTo>
                      <a:pt x="564" y="197"/>
                      <a:pt x="564" y="197"/>
                      <a:pt x="563" y="196"/>
                    </a:cubicBezTo>
                    <a:cubicBezTo>
                      <a:pt x="561" y="193"/>
                      <a:pt x="559" y="191"/>
                      <a:pt x="557" y="191"/>
                    </a:cubicBezTo>
                    <a:cubicBezTo>
                      <a:pt x="556" y="192"/>
                      <a:pt x="555" y="192"/>
                      <a:pt x="554" y="192"/>
                    </a:cubicBezTo>
                    <a:cubicBezTo>
                      <a:pt x="549" y="193"/>
                      <a:pt x="542" y="194"/>
                      <a:pt x="540" y="196"/>
                    </a:cubicBezTo>
                    <a:cubicBezTo>
                      <a:pt x="537" y="198"/>
                      <a:pt x="541" y="207"/>
                      <a:pt x="542" y="210"/>
                    </a:cubicBezTo>
                    <a:cubicBezTo>
                      <a:pt x="543" y="210"/>
                      <a:pt x="543" y="210"/>
                      <a:pt x="543" y="210"/>
                    </a:cubicBezTo>
                    <a:cubicBezTo>
                      <a:pt x="544" y="213"/>
                      <a:pt x="540" y="216"/>
                      <a:pt x="537" y="219"/>
                    </a:cubicBezTo>
                    <a:cubicBezTo>
                      <a:pt x="536" y="221"/>
                      <a:pt x="533" y="223"/>
                      <a:pt x="533" y="224"/>
                    </a:cubicBezTo>
                    <a:cubicBezTo>
                      <a:pt x="534" y="228"/>
                      <a:pt x="530" y="229"/>
                      <a:pt x="526" y="232"/>
                    </a:cubicBezTo>
                    <a:cubicBezTo>
                      <a:pt x="524" y="233"/>
                      <a:pt x="524" y="233"/>
                      <a:pt x="524" y="233"/>
                    </a:cubicBezTo>
                    <a:cubicBezTo>
                      <a:pt x="523" y="233"/>
                      <a:pt x="523" y="233"/>
                      <a:pt x="522" y="234"/>
                    </a:cubicBezTo>
                    <a:cubicBezTo>
                      <a:pt x="518" y="236"/>
                      <a:pt x="514" y="238"/>
                      <a:pt x="514" y="241"/>
                    </a:cubicBezTo>
                    <a:cubicBezTo>
                      <a:pt x="514" y="242"/>
                      <a:pt x="514" y="243"/>
                      <a:pt x="514" y="243"/>
                    </a:cubicBezTo>
                    <a:cubicBezTo>
                      <a:pt x="513" y="244"/>
                      <a:pt x="512" y="244"/>
                      <a:pt x="511" y="244"/>
                    </a:cubicBezTo>
                    <a:cubicBezTo>
                      <a:pt x="508" y="244"/>
                      <a:pt x="505" y="243"/>
                      <a:pt x="503" y="242"/>
                    </a:cubicBezTo>
                    <a:cubicBezTo>
                      <a:pt x="501" y="241"/>
                      <a:pt x="499" y="241"/>
                      <a:pt x="496" y="242"/>
                    </a:cubicBezTo>
                    <a:cubicBezTo>
                      <a:pt x="495" y="242"/>
                      <a:pt x="493" y="243"/>
                      <a:pt x="491" y="243"/>
                    </a:cubicBezTo>
                    <a:cubicBezTo>
                      <a:pt x="490" y="243"/>
                      <a:pt x="490" y="243"/>
                      <a:pt x="490" y="243"/>
                    </a:cubicBezTo>
                    <a:cubicBezTo>
                      <a:pt x="488" y="243"/>
                      <a:pt x="486" y="241"/>
                      <a:pt x="485" y="241"/>
                    </a:cubicBezTo>
                    <a:cubicBezTo>
                      <a:pt x="484" y="240"/>
                      <a:pt x="483" y="239"/>
                      <a:pt x="482" y="240"/>
                    </a:cubicBezTo>
                    <a:cubicBezTo>
                      <a:pt x="479" y="241"/>
                      <a:pt x="477" y="240"/>
                      <a:pt x="475" y="238"/>
                    </a:cubicBezTo>
                    <a:cubicBezTo>
                      <a:pt x="474" y="237"/>
                      <a:pt x="474" y="235"/>
                      <a:pt x="475" y="234"/>
                    </a:cubicBezTo>
                    <a:cubicBezTo>
                      <a:pt x="475" y="232"/>
                      <a:pt x="476" y="232"/>
                      <a:pt x="478" y="232"/>
                    </a:cubicBezTo>
                    <a:cubicBezTo>
                      <a:pt x="480" y="232"/>
                      <a:pt x="482" y="233"/>
                      <a:pt x="483" y="235"/>
                    </a:cubicBezTo>
                    <a:cubicBezTo>
                      <a:pt x="483" y="236"/>
                      <a:pt x="483" y="236"/>
                      <a:pt x="483" y="236"/>
                    </a:cubicBezTo>
                    <a:cubicBezTo>
                      <a:pt x="484" y="236"/>
                      <a:pt x="486" y="235"/>
                      <a:pt x="488" y="234"/>
                    </a:cubicBezTo>
                    <a:cubicBezTo>
                      <a:pt x="490" y="233"/>
                      <a:pt x="491" y="234"/>
                      <a:pt x="492" y="235"/>
                    </a:cubicBezTo>
                    <a:cubicBezTo>
                      <a:pt x="492" y="236"/>
                      <a:pt x="493" y="236"/>
                      <a:pt x="495" y="237"/>
                    </a:cubicBezTo>
                    <a:cubicBezTo>
                      <a:pt x="497" y="237"/>
                      <a:pt x="497" y="236"/>
                      <a:pt x="497" y="236"/>
                    </a:cubicBezTo>
                    <a:cubicBezTo>
                      <a:pt x="498" y="235"/>
                      <a:pt x="498" y="234"/>
                      <a:pt x="501" y="234"/>
                    </a:cubicBezTo>
                    <a:cubicBezTo>
                      <a:pt x="502" y="234"/>
                      <a:pt x="503" y="234"/>
                      <a:pt x="503" y="234"/>
                    </a:cubicBezTo>
                    <a:cubicBezTo>
                      <a:pt x="503" y="234"/>
                      <a:pt x="503" y="234"/>
                      <a:pt x="502" y="233"/>
                    </a:cubicBezTo>
                    <a:cubicBezTo>
                      <a:pt x="502" y="233"/>
                      <a:pt x="502" y="232"/>
                      <a:pt x="502" y="231"/>
                    </a:cubicBezTo>
                    <a:cubicBezTo>
                      <a:pt x="503" y="230"/>
                      <a:pt x="505" y="229"/>
                      <a:pt x="507" y="228"/>
                    </a:cubicBezTo>
                    <a:cubicBezTo>
                      <a:pt x="508" y="228"/>
                      <a:pt x="508" y="228"/>
                      <a:pt x="508" y="228"/>
                    </a:cubicBezTo>
                    <a:cubicBezTo>
                      <a:pt x="509" y="227"/>
                      <a:pt x="509" y="226"/>
                      <a:pt x="509" y="225"/>
                    </a:cubicBezTo>
                    <a:cubicBezTo>
                      <a:pt x="510" y="224"/>
                      <a:pt x="510" y="222"/>
                      <a:pt x="511" y="222"/>
                    </a:cubicBezTo>
                    <a:cubicBezTo>
                      <a:pt x="512" y="221"/>
                      <a:pt x="512" y="221"/>
                      <a:pt x="512" y="220"/>
                    </a:cubicBezTo>
                    <a:cubicBezTo>
                      <a:pt x="512" y="219"/>
                      <a:pt x="513" y="218"/>
                      <a:pt x="515" y="218"/>
                    </a:cubicBezTo>
                    <a:cubicBezTo>
                      <a:pt x="515" y="218"/>
                      <a:pt x="516" y="217"/>
                      <a:pt x="517" y="216"/>
                    </a:cubicBezTo>
                    <a:cubicBezTo>
                      <a:pt x="518" y="215"/>
                      <a:pt x="519" y="214"/>
                      <a:pt x="520" y="214"/>
                    </a:cubicBezTo>
                    <a:cubicBezTo>
                      <a:pt x="521" y="214"/>
                      <a:pt x="521" y="214"/>
                      <a:pt x="521" y="213"/>
                    </a:cubicBezTo>
                    <a:cubicBezTo>
                      <a:pt x="522" y="212"/>
                      <a:pt x="522" y="211"/>
                      <a:pt x="521" y="210"/>
                    </a:cubicBezTo>
                    <a:cubicBezTo>
                      <a:pt x="520" y="209"/>
                      <a:pt x="521" y="207"/>
                      <a:pt x="521" y="206"/>
                    </a:cubicBezTo>
                    <a:cubicBezTo>
                      <a:pt x="522" y="204"/>
                      <a:pt x="523" y="202"/>
                      <a:pt x="525" y="201"/>
                    </a:cubicBezTo>
                    <a:cubicBezTo>
                      <a:pt x="526" y="201"/>
                      <a:pt x="526" y="201"/>
                      <a:pt x="526" y="201"/>
                    </a:cubicBezTo>
                    <a:cubicBezTo>
                      <a:pt x="526" y="200"/>
                      <a:pt x="526" y="200"/>
                      <a:pt x="525" y="199"/>
                    </a:cubicBezTo>
                    <a:cubicBezTo>
                      <a:pt x="524" y="198"/>
                      <a:pt x="524" y="198"/>
                      <a:pt x="524" y="198"/>
                    </a:cubicBezTo>
                    <a:cubicBezTo>
                      <a:pt x="520" y="195"/>
                      <a:pt x="515" y="191"/>
                      <a:pt x="516" y="188"/>
                    </a:cubicBezTo>
                    <a:cubicBezTo>
                      <a:pt x="516" y="187"/>
                      <a:pt x="516" y="185"/>
                      <a:pt x="515" y="183"/>
                    </a:cubicBezTo>
                    <a:cubicBezTo>
                      <a:pt x="515" y="181"/>
                      <a:pt x="515" y="178"/>
                      <a:pt x="515" y="177"/>
                    </a:cubicBezTo>
                    <a:cubicBezTo>
                      <a:pt x="516" y="175"/>
                      <a:pt x="516" y="171"/>
                      <a:pt x="515" y="168"/>
                    </a:cubicBezTo>
                    <a:cubicBezTo>
                      <a:pt x="515" y="166"/>
                      <a:pt x="515" y="166"/>
                      <a:pt x="515" y="166"/>
                    </a:cubicBezTo>
                    <a:cubicBezTo>
                      <a:pt x="515" y="165"/>
                      <a:pt x="516" y="163"/>
                      <a:pt x="516" y="160"/>
                    </a:cubicBezTo>
                    <a:cubicBezTo>
                      <a:pt x="517" y="159"/>
                      <a:pt x="518" y="157"/>
                      <a:pt x="518" y="154"/>
                    </a:cubicBezTo>
                    <a:cubicBezTo>
                      <a:pt x="519" y="150"/>
                      <a:pt x="513" y="144"/>
                      <a:pt x="510" y="143"/>
                    </a:cubicBezTo>
                    <a:cubicBezTo>
                      <a:pt x="508" y="142"/>
                      <a:pt x="507" y="141"/>
                      <a:pt x="507" y="140"/>
                    </a:cubicBezTo>
                    <a:cubicBezTo>
                      <a:pt x="507" y="138"/>
                      <a:pt x="509" y="136"/>
                      <a:pt x="513" y="132"/>
                    </a:cubicBezTo>
                    <a:cubicBezTo>
                      <a:pt x="517" y="129"/>
                      <a:pt x="518" y="117"/>
                      <a:pt x="517" y="114"/>
                    </a:cubicBezTo>
                    <a:cubicBezTo>
                      <a:pt x="517" y="113"/>
                      <a:pt x="510" y="110"/>
                      <a:pt x="505" y="110"/>
                    </a:cubicBezTo>
                    <a:cubicBezTo>
                      <a:pt x="505" y="110"/>
                      <a:pt x="505" y="110"/>
                      <a:pt x="505" y="110"/>
                    </a:cubicBezTo>
                    <a:cubicBezTo>
                      <a:pt x="501" y="111"/>
                      <a:pt x="486" y="110"/>
                      <a:pt x="483" y="109"/>
                    </a:cubicBezTo>
                    <a:cubicBezTo>
                      <a:pt x="481" y="109"/>
                      <a:pt x="480" y="111"/>
                      <a:pt x="478" y="114"/>
                    </a:cubicBezTo>
                    <a:cubicBezTo>
                      <a:pt x="478" y="114"/>
                      <a:pt x="478" y="115"/>
                      <a:pt x="477" y="115"/>
                    </a:cubicBezTo>
                    <a:cubicBezTo>
                      <a:pt x="477" y="116"/>
                      <a:pt x="477" y="117"/>
                      <a:pt x="476" y="118"/>
                    </a:cubicBezTo>
                    <a:cubicBezTo>
                      <a:pt x="474" y="121"/>
                      <a:pt x="472" y="125"/>
                      <a:pt x="470" y="131"/>
                    </a:cubicBezTo>
                    <a:cubicBezTo>
                      <a:pt x="468" y="138"/>
                      <a:pt x="461" y="141"/>
                      <a:pt x="456" y="142"/>
                    </a:cubicBezTo>
                    <a:cubicBezTo>
                      <a:pt x="456" y="143"/>
                      <a:pt x="455" y="143"/>
                      <a:pt x="454" y="143"/>
                    </a:cubicBezTo>
                    <a:cubicBezTo>
                      <a:pt x="452" y="144"/>
                      <a:pt x="451" y="146"/>
                      <a:pt x="450" y="148"/>
                    </a:cubicBezTo>
                    <a:cubicBezTo>
                      <a:pt x="450" y="150"/>
                      <a:pt x="450" y="151"/>
                      <a:pt x="450" y="151"/>
                    </a:cubicBezTo>
                    <a:cubicBezTo>
                      <a:pt x="451" y="153"/>
                      <a:pt x="452" y="152"/>
                      <a:pt x="453" y="152"/>
                    </a:cubicBezTo>
                    <a:cubicBezTo>
                      <a:pt x="454" y="152"/>
                      <a:pt x="455" y="152"/>
                      <a:pt x="456" y="153"/>
                    </a:cubicBezTo>
                    <a:cubicBezTo>
                      <a:pt x="457" y="153"/>
                      <a:pt x="457" y="154"/>
                      <a:pt x="457" y="155"/>
                    </a:cubicBezTo>
                    <a:cubicBezTo>
                      <a:pt x="458" y="157"/>
                      <a:pt x="456" y="162"/>
                      <a:pt x="455" y="163"/>
                    </a:cubicBezTo>
                    <a:cubicBezTo>
                      <a:pt x="455" y="163"/>
                      <a:pt x="455" y="164"/>
                      <a:pt x="455" y="164"/>
                    </a:cubicBezTo>
                    <a:cubicBezTo>
                      <a:pt x="456" y="165"/>
                      <a:pt x="457" y="167"/>
                      <a:pt x="454" y="169"/>
                    </a:cubicBezTo>
                    <a:cubicBezTo>
                      <a:pt x="452" y="170"/>
                      <a:pt x="451" y="172"/>
                      <a:pt x="450" y="174"/>
                    </a:cubicBezTo>
                    <a:cubicBezTo>
                      <a:pt x="450" y="174"/>
                      <a:pt x="450" y="175"/>
                      <a:pt x="451" y="175"/>
                    </a:cubicBezTo>
                    <a:cubicBezTo>
                      <a:pt x="451" y="176"/>
                      <a:pt x="454" y="177"/>
                      <a:pt x="457" y="177"/>
                    </a:cubicBezTo>
                    <a:cubicBezTo>
                      <a:pt x="459" y="178"/>
                      <a:pt x="462" y="179"/>
                      <a:pt x="464" y="180"/>
                    </a:cubicBezTo>
                    <a:cubicBezTo>
                      <a:pt x="466" y="181"/>
                      <a:pt x="467" y="183"/>
                      <a:pt x="467" y="185"/>
                    </a:cubicBezTo>
                    <a:cubicBezTo>
                      <a:pt x="467" y="186"/>
                      <a:pt x="468" y="188"/>
                      <a:pt x="469" y="189"/>
                    </a:cubicBezTo>
                    <a:cubicBezTo>
                      <a:pt x="470" y="191"/>
                      <a:pt x="471" y="191"/>
                      <a:pt x="473" y="191"/>
                    </a:cubicBezTo>
                    <a:cubicBezTo>
                      <a:pt x="474" y="191"/>
                      <a:pt x="475" y="191"/>
                      <a:pt x="476" y="193"/>
                    </a:cubicBezTo>
                    <a:cubicBezTo>
                      <a:pt x="476" y="194"/>
                      <a:pt x="476" y="195"/>
                      <a:pt x="475" y="197"/>
                    </a:cubicBezTo>
                    <a:cubicBezTo>
                      <a:pt x="474" y="200"/>
                      <a:pt x="470" y="205"/>
                      <a:pt x="468" y="205"/>
                    </a:cubicBezTo>
                    <a:cubicBezTo>
                      <a:pt x="468" y="205"/>
                      <a:pt x="468" y="205"/>
                      <a:pt x="468" y="205"/>
                    </a:cubicBezTo>
                    <a:cubicBezTo>
                      <a:pt x="466" y="205"/>
                      <a:pt x="462" y="202"/>
                      <a:pt x="457" y="198"/>
                    </a:cubicBezTo>
                    <a:cubicBezTo>
                      <a:pt x="456" y="196"/>
                      <a:pt x="454" y="195"/>
                      <a:pt x="454" y="194"/>
                    </a:cubicBezTo>
                    <a:cubicBezTo>
                      <a:pt x="452" y="193"/>
                      <a:pt x="448" y="192"/>
                      <a:pt x="445" y="190"/>
                    </a:cubicBezTo>
                    <a:cubicBezTo>
                      <a:pt x="441" y="189"/>
                      <a:pt x="438" y="188"/>
                      <a:pt x="436" y="187"/>
                    </a:cubicBezTo>
                    <a:cubicBezTo>
                      <a:pt x="434" y="185"/>
                      <a:pt x="432" y="185"/>
                      <a:pt x="430" y="184"/>
                    </a:cubicBezTo>
                    <a:cubicBezTo>
                      <a:pt x="427" y="184"/>
                      <a:pt x="424" y="183"/>
                      <a:pt x="421" y="180"/>
                    </a:cubicBezTo>
                    <a:cubicBezTo>
                      <a:pt x="415" y="177"/>
                      <a:pt x="411" y="175"/>
                      <a:pt x="402" y="175"/>
                    </a:cubicBezTo>
                    <a:cubicBezTo>
                      <a:pt x="399" y="175"/>
                      <a:pt x="399" y="175"/>
                      <a:pt x="399" y="175"/>
                    </a:cubicBezTo>
                    <a:cubicBezTo>
                      <a:pt x="394" y="175"/>
                      <a:pt x="389" y="174"/>
                      <a:pt x="386" y="174"/>
                    </a:cubicBezTo>
                    <a:cubicBezTo>
                      <a:pt x="383" y="173"/>
                      <a:pt x="381" y="173"/>
                      <a:pt x="380" y="173"/>
                    </a:cubicBezTo>
                    <a:cubicBezTo>
                      <a:pt x="378" y="174"/>
                      <a:pt x="377" y="172"/>
                      <a:pt x="376" y="171"/>
                    </a:cubicBezTo>
                    <a:cubicBezTo>
                      <a:pt x="375" y="170"/>
                      <a:pt x="374" y="168"/>
                      <a:pt x="371" y="167"/>
                    </a:cubicBezTo>
                    <a:cubicBezTo>
                      <a:pt x="369" y="166"/>
                      <a:pt x="368" y="165"/>
                      <a:pt x="366" y="164"/>
                    </a:cubicBezTo>
                    <a:cubicBezTo>
                      <a:pt x="363" y="163"/>
                      <a:pt x="360" y="161"/>
                      <a:pt x="358" y="162"/>
                    </a:cubicBezTo>
                    <a:cubicBezTo>
                      <a:pt x="357" y="163"/>
                      <a:pt x="357" y="165"/>
                      <a:pt x="357" y="166"/>
                    </a:cubicBezTo>
                    <a:cubicBezTo>
                      <a:pt x="357" y="167"/>
                      <a:pt x="358" y="169"/>
                      <a:pt x="361" y="170"/>
                    </a:cubicBezTo>
                    <a:cubicBezTo>
                      <a:pt x="364" y="170"/>
                      <a:pt x="365" y="171"/>
                      <a:pt x="366" y="172"/>
                    </a:cubicBezTo>
                    <a:cubicBezTo>
                      <a:pt x="366" y="173"/>
                      <a:pt x="367" y="173"/>
                      <a:pt x="369" y="173"/>
                    </a:cubicBezTo>
                    <a:cubicBezTo>
                      <a:pt x="373" y="173"/>
                      <a:pt x="375" y="174"/>
                      <a:pt x="376" y="175"/>
                    </a:cubicBezTo>
                    <a:cubicBezTo>
                      <a:pt x="377" y="176"/>
                      <a:pt x="378" y="177"/>
                      <a:pt x="377" y="179"/>
                    </a:cubicBezTo>
                    <a:cubicBezTo>
                      <a:pt x="377" y="183"/>
                      <a:pt x="380" y="186"/>
                      <a:pt x="382" y="188"/>
                    </a:cubicBezTo>
                    <a:cubicBezTo>
                      <a:pt x="384" y="189"/>
                      <a:pt x="384" y="191"/>
                      <a:pt x="384" y="193"/>
                    </a:cubicBezTo>
                    <a:cubicBezTo>
                      <a:pt x="383" y="195"/>
                      <a:pt x="381" y="196"/>
                      <a:pt x="378" y="196"/>
                    </a:cubicBezTo>
                    <a:cubicBezTo>
                      <a:pt x="373" y="196"/>
                      <a:pt x="371" y="197"/>
                      <a:pt x="371" y="197"/>
                    </a:cubicBezTo>
                    <a:cubicBezTo>
                      <a:pt x="371" y="197"/>
                      <a:pt x="371" y="198"/>
                      <a:pt x="371" y="198"/>
                    </a:cubicBezTo>
                    <a:cubicBezTo>
                      <a:pt x="372" y="200"/>
                      <a:pt x="372" y="201"/>
                      <a:pt x="372" y="201"/>
                    </a:cubicBezTo>
                    <a:cubicBezTo>
                      <a:pt x="371" y="202"/>
                      <a:pt x="371" y="203"/>
                      <a:pt x="369" y="203"/>
                    </a:cubicBezTo>
                    <a:cubicBezTo>
                      <a:pt x="367" y="203"/>
                      <a:pt x="366" y="203"/>
                      <a:pt x="364" y="202"/>
                    </a:cubicBezTo>
                    <a:cubicBezTo>
                      <a:pt x="362" y="201"/>
                      <a:pt x="361" y="200"/>
                      <a:pt x="361" y="199"/>
                    </a:cubicBezTo>
                    <a:cubicBezTo>
                      <a:pt x="361" y="197"/>
                      <a:pt x="362" y="195"/>
                      <a:pt x="364" y="194"/>
                    </a:cubicBezTo>
                    <a:cubicBezTo>
                      <a:pt x="364" y="193"/>
                      <a:pt x="363" y="192"/>
                      <a:pt x="357" y="190"/>
                    </a:cubicBezTo>
                    <a:cubicBezTo>
                      <a:pt x="357" y="190"/>
                      <a:pt x="357" y="190"/>
                      <a:pt x="357" y="190"/>
                    </a:cubicBezTo>
                    <a:cubicBezTo>
                      <a:pt x="355" y="190"/>
                      <a:pt x="350" y="194"/>
                      <a:pt x="346" y="196"/>
                    </a:cubicBezTo>
                    <a:cubicBezTo>
                      <a:pt x="344" y="197"/>
                      <a:pt x="342" y="198"/>
                      <a:pt x="341" y="199"/>
                    </a:cubicBezTo>
                    <a:cubicBezTo>
                      <a:pt x="339" y="199"/>
                      <a:pt x="337" y="199"/>
                      <a:pt x="334" y="199"/>
                    </a:cubicBezTo>
                    <a:cubicBezTo>
                      <a:pt x="332" y="198"/>
                      <a:pt x="330" y="198"/>
                      <a:pt x="327" y="198"/>
                    </a:cubicBezTo>
                    <a:cubicBezTo>
                      <a:pt x="325" y="198"/>
                      <a:pt x="323" y="198"/>
                      <a:pt x="322" y="199"/>
                    </a:cubicBezTo>
                    <a:cubicBezTo>
                      <a:pt x="317" y="200"/>
                      <a:pt x="316" y="202"/>
                      <a:pt x="315" y="204"/>
                    </a:cubicBezTo>
                    <a:cubicBezTo>
                      <a:pt x="314" y="206"/>
                      <a:pt x="312" y="207"/>
                      <a:pt x="311" y="206"/>
                    </a:cubicBezTo>
                    <a:cubicBezTo>
                      <a:pt x="310" y="206"/>
                      <a:pt x="309" y="206"/>
                      <a:pt x="308" y="206"/>
                    </a:cubicBezTo>
                    <a:cubicBezTo>
                      <a:pt x="308" y="206"/>
                      <a:pt x="307" y="206"/>
                      <a:pt x="306" y="206"/>
                    </a:cubicBezTo>
                    <a:cubicBezTo>
                      <a:pt x="305" y="206"/>
                      <a:pt x="304" y="206"/>
                      <a:pt x="303" y="206"/>
                    </a:cubicBezTo>
                    <a:cubicBezTo>
                      <a:pt x="300" y="206"/>
                      <a:pt x="297" y="206"/>
                      <a:pt x="295" y="205"/>
                    </a:cubicBezTo>
                    <a:cubicBezTo>
                      <a:pt x="294" y="204"/>
                      <a:pt x="293" y="203"/>
                      <a:pt x="293" y="202"/>
                    </a:cubicBezTo>
                    <a:cubicBezTo>
                      <a:pt x="294" y="201"/>
                      <a:pt x="296" y="200"/>
                      <a:pt x="298" y="200"/>
                    </a:cubicBezTo>
                    <a:cubicBezTo>
                      <a:pt x="298" y="200"/>
                      <a:pt x="298" y="200"/>
                      <a:pt x="299" y="200"/>
                    </a:cubicBezTo>
                    <a:cubicBezTo>
                      <a:pt x="301" y="200"/>
                      <a:pt x="301" y="200"/>
                      <a:pt x="301" y="200"/>
                    </a:cubicBezTo>
                    <a:cubicBezTo>
                      <a:pt x="301" y="200"/>
                      <a:pt x="301" y="200"/>
                      <a:pt x="300" y="199"/>
                    </a:cubicBezTo>
                    <a:cubicBezTo>
                      <a:pt x="299" y="197"/>
                      <a:pt x="300" y="194"/>
                      <a:pt x="302" y="192"/>
                    </a:cubicBezTo>
                    <a:cubicBezTo>
                      <a:pt x="302" y="192"/>
                      <a:pt x="302" y="191"/>
                      <a:pt x="303" y="191"/>
                    </a:cubicBezTo>
                    <a:cubicBezTo>
                      <a:pt x="299" y="191"/>
                      <a:pt x="291" y="194"/>
                      <a:pt x="289" y="196"/>
                    </a:cubicBezTo>
                    <a:cubicBezTo>
                      <a:pt x="288" y="196"/>
                      <a:pt x="288" y="197"/>
                      <a:pt x="288" y="198"/>
                    </a:cubicBezTo>
                    <a:cubicBezTo>
                      <a:pt x="288" y="199"/>
                      <a:pt x="288" y="201"/>
                      <a:pt x="287" y="202"/>
                    </a:cubicBezTo>
                    <a:cubicBezTo>
                      <a:pt x="286" y="202"/>
                      <a:pt x="286" y="202"/>
                      <a:pt x="285" y="202"/>
                    </a:cubicBezTo>
                    <a:cubicBezTo>
                      <a:pt x="284" y="202"/>
                      <a:pt x="283" y="202"/>
                      <a:pt x="283" y="201"/>
                    </a:cubicBezTo>
                    <a:cubicBezTo>
                      <a:pt x="282" y="200"/>
                      <a:pt x="282" y="199"/>
                      <a:pt x="281" y="199"/>
                    </a:cubicBezTo>
                    <a:cubicBezTo>
                      <a:pt x="281" y="199"/>
                      <a:pt x="281" y="199"/>
                      <a:pt x="280" y="199"/>
                    </a:cubicBezTo>
                    <a:cubicBezTo>
                      <a:pt x="275" y="199"/>
                      <a:pt x="259" y="203"/>
                      <a:pt x="256" y="207"/>
                    </a:cubicBezTo>
                    <a:cubicBezTo>
                      <a:pt x="254" y="209"/>
                      <a:pt x="251" y="210"/>
                      <a:pt x="249" y="211"/>
                    </a:cubicBezTo>
                    <a:cubicBezTo>
                      <a:pt x="248" y="211"/>
                      <a:pt x="246" y="212"/>
                      <a:pt x="246" y="213"/>
                    </a:cubicBezTo>
                    <a:cubicBezTo>
                      <a:pt x="246" y="215"/>
                      <a:pt x="242" y="215"/>
                      <a:pt x="238" y="216"/>
                    </a:cubicBezTo>
                    <a:cubicBezTo>
                      <a:pt x="236" y="216"/>
                      <a:pt x="234" y="217"/>
                      <a:pt x="233" y="217"/>
                    </a:cubicBezTo>
                    <a:cubicBezTo>
                      <a:pt x="231" y="218"/>
                      <a:pt x="231" y="221"/>
                      <a:pt x="231" y="223"/>
                    </a:cubicBezTo>
                    <a:cubicBezTo>
                      <a:pt x="231" y="225"/>
                      <a:pt x="231" y="227"/>
                      <a:pt x="231" y="229"/>
                    </a:cubicBezTo>
                    <a:cubicBezTo>
                      <a:pt x="230" y="231"/>
                      <a:pt x="226" y="232"/>
                      <a:pt x="217" y="232"/>
                    </a:cubicBezTo>
                    <a:cubicBezTo>
                      <a:pt x="216" y="232"/>
                      <a:pt x="215" y="232"/>
                      <a:pt x="214" y="232"/>
                    </a:cubicBezTo>
                    <a:cubicBezTo>
                      <a:pt x="212" y="232"/>
                      <a:pt x="212" y="232"/>
                      <a:pt x="212" y="232"/>
                    </a:cubicBezTo>
                    <a:cubicBezTo>
                      <a:pt x="211" y="232"/>
                      <a:pt x="211" y="232"/>
                      <a:pt x="211" y="232"/>
                    </a:cubicBezTo>
                    <a:cubicBezTo>
                      <a:pt x="211" y="232"/>
                      <a:pt x="211" y="232"/>
                      <a:pt x="211" y="232"/>
                    </a:cubicBezTo>
                    <a:cubicBezTo>
                      <a:pt x="208" y="232"/>
                      <a:pt x="206" y="229"/>
                      <a:pt x="205" y="227"/>
                    </a:cubicBezTo>
                    <a:cubicBezTo>
                      <a:pt x="204" y="225"/>
                      <a:pt x="203" y="223"/>
                      <a:pt x="201" y="223"/>
                    </a:cubicBezTo>
                    <a:cubicBezTo>
                      <a:pt x="200" y="223"/>
                      <a:pt x="199" y="222"/>
                      <a:pt x="199" y="222"/>
                    </a:cubicBezTo>
                    <a:cubicBezTo>
                      <a:pt x="198" y="220"/>
                      <a:pt x="199" y="218"/>
                      <a:pt x="200" y="215"/>
                    </a:cubicBezTo>
                    <a:cubicBezTo>
                      <a:pt x="201" y="213"/>
                      <a:pt x="202" y="213"/>
                      <a:pt x="204" y="213"/>
                    </a:cubicBezTo>
                    <a:cubicBezTo>
                      <a:pt x="205" y="213"/>
                      <a:pt x="207" y="212"/>
                      <a:pt x="209" y="211"/>
                    </a:cubicBezTo>
                    <a:cubicBezTo>
                      <a:pt x="210" y="210"/>
                      <a:pt x="211" y="210"/>
                      <a:pt x="212" y="210"/>
                    </a:cubicBezTo>
                    <a:cubicBezTo>
                      <a:pt x="214" y="210"/>
                      <a:pt x="215" y="210"/>
                      <a:pt x="216" y="211"/>
                    </a:cubicBezTo>
                    <a:cubicBezTo>
                      <a:pt x="217" y="211"/>
                      <a:pt x="217" y="211"/>
                      <a:pt x="218" y="211"/>
                    </a:cubicBezTo>
                    <a:cubicBezTo>
                      <a:pt x="218" y="211"/>
                      <a:pt x="218" y="211"/>
                      <a:pt x="218" y="211"/>
                    </a:cubicBezTo>
                    <a:cubicBezTo>
                      <a:pt x="218" y="210"/>
                      <a:pt x="217" y="209"/>
                      <a:pt x="216" y="208"/>
                    </a:cubicBezTo>
                    <a:cubicBezTo>
                      <a:pt x="214" y="206"/>
                      <a:pt x="212" y="203"/>
                      <a:pt x="211" y="201"/>
                    </a:cubicBezTo>
                    <a:cubicBezTo>
                      <a:pt x="211" y="198"/>
                      <a:pt x="203" y="196"/>
                      <a:pt x="198" y="198"/>
                    </a:cubicBezTo>
                    <a:cubicBezTo>
                      <a:pt x="194" y="199"/>
                      <a:pt x="188" y="198"/>
                      <a:pt x="183" y="196"/>
                    </a:cubicBezTo>
                    <a:cubicBezTo>
                      <a:pt x="183" y="196"/>
                      <a:pt x="183" y="196"/>
                      <a:pt x="183" y="196"/>
                    </a:cubicBezTo>
                    <a:cubicBezTo>
                      <a:pt x="183" y="196"/>
                      <a:pt x="183" y="196"/>
                      <a:pt x="183" y="196"/>
                    </a:cubicBezTo>
                    <a:cubicBezTo>
                      <a:pt x="183" y="196"/>
                      <a:pt x="183" y="196"/>
                      <a:pt x="183" y="196"/>
                    </a:cubicBezTo>
                    <a:cubicBezTo>
                      <a:pt x="183" y="197"/>
                      <a:pt x="184" y="198"/>
                      <a:pt x="186" y="199"/>
                    </a:cubicBezTo>
                    <a:cubicBezTo>
                      <a:pt x="191" y="200"/>
                      <a:pt x="190" y="203"/>
                      <a:pt x="190" y="205"/>
                    </a:cubicBezTo>
                    <a:cubicBezTo>
                      <a:pt x="190" y="206"/>
                      <a:pt x="190" y="206"/>
                      <a:pt x="190" y="207"/>
                    </a:cubicBezTo>
                    <a:cubicBezTo>
                      <a:pt x="191" y="210"/>
                      <a:pt x="189" y="216"/>
                      <a:pt x="186" y="220"/>
                    </a:cubicBezTo>
                    <a:cubicBezTo>
                      <a:pt x="184" y="222"/>
                      <a:pt x="185" y="223"/>
                      <a:pt x="185" y="223"/>
                    </a:cubicBezTo>
                    <a:cubicBezTo>
                      <a:pt x="185" y="223"/>
                      <a:pt x="185" y="223"/>
                      <a:pt x="186" y="223"/>
                    </a:cubicBezTo>
                    <a:cubicBezTo>
                      <a:pt x="187" y="223"/>
                      <a:pt x="188" y="223"/>
                      <a:pt x="188" y="223"/>
                    </a:cubicBezTo>
                    <a:cubicBezTo>
                      <a:pt x="189" y="223"/>
                      <a:pt x="189" y="223"/>
                      <a:pt x="189" y="223"/>
                    </a:cubicBezTo>
                    <a:cubicBezTo>
                      <a:pt x="189" y="223"/>
                      <a:pt x="189" y="223"/>
                      <a:pt x="189" y="223"/>
                    </a:cubicBezTo>
                    <a:cubicBezTo>
                      <a:pt x="190" y="223"/>
                      <a:pt x="191" y="223"/>
                      <a:pt x="192" y="224"/>
                    </a:cubicBezTo>
                    <a:cubicBezTo>
                      <a:pt x="194" y="226"/>
                      <a:pt x="194" y="230"/>
                      <a:pt x="194" y="233"/>
                    </a:cubicBezTo>
                    <a:cubicBezTo>
                      <a:pt x="194" y="234"/>
                      <a:pt x="194" y="234"/>
                      <a:pt x="194" y="234"/>
                    </a:cubicBezTo>
                    <a:cubicBezTo>
                      <a:pt x="194" y="237"/>
                      <a:pt x="193" y="238"/>
                      <a:pt x="192" y="239"/>
                    </a:cubicBezTo>
                    <a:cubicBezTo>
                      <a:pt x="191" y="241"/>
                      <a:pt x="190" y="241"/>
                      <a:pt x="190" y="243"/>
                    </a:cubicBezTo>
                    <a:cubicBezTo>
                      <a:pt x="190" y="244"/>
                      <a:pt x="189" y="245"/>
                      <a:pt x="189" y="245"/>
                    </a:cubicBezTo>
                    <a:cubicBezTo>
                      <a:pt x="188" y="245"/>
                      <a:pt x="187" y="244"/>
                      <a:pt x="186" y="244"/>
                    </a:cubicBezTo>
                    <a:cubicBezTo>
                      <a:pt x="186" y="244"/>
                      <a:pt x="185" y="243"/>
                      <a:pt x="185" y="243"/>
                    </a:cubicBezTo>
                    <a:cubicBezTo>
                      <a:pt x="185" y="244"/>
                      <a:pt x="184" y="244"/>
                      <a:pt x="184" y="244"/>
                    </a:cubicBezTo>
                    <a:cubicBezTo>
                      <a:pt x="182" y="244"/>
                      <a:pt x="181" y="241"/>
                      <a:pt x="180" y="239"/>
                    </a:cubicBezTo>
                    <a:cubicBezTo>
                      <a:pt x="180" y="238"/>
                      <a:pt x="177" y="238"/>
                      <a:pt x="175" y="238"/>
                    </a:cubicBezTo>
                    <a:cubicBezTo>
                      <a:pt x="173" y="238"/>
                      <a:pt x="171" y="238"/>
                      <a:pt x="169" y="238"/>
                    </a:cubicBezTo>
                    <a:cubicBezTo>
                      <a:pt x="167" y="237"/>
                      <a:pt x="165" y="238"/>
                      <a:pt x="163" y="241"/>
                    </a:cubicBezTo>
                    <a:cubicBezTo>
                      <a:pt x="161" y="244"/>
                      <a:pt x="155" y="245"/>
                      <a:pt x="153" y="246"/>
                    </a:cubicBezTo>
                    <a:cubicBezTo>
                      <a:pt x="151" y="246"/>
                      <a:pt x="148" y="248"/>
                      <a:pt x="146" y="250"/>
                    </a:cubicBezTo>
                    <a:cubicBezTo>
                      <a:pt x="145" y="252"/>
                      <a:pt x="143" y="253"/>
                      <a:pt x="142" y="253"/>
                    </a:cubicBezTo>
                    <a:cubicBezTo>
                      <a:pt x="141" y="254"/>
                      <a:pt x="141" y="255"/>
                      <a:pt x="140" y="256"/>
                    </a:cubicBezTo>
                    <a:cubicBezTo>
                      <a:pt x="140" y="258"/>
                      <a:pt x="141" y="260"/>
                      <a:pt x="143" y="262"/>
                    </a:cubicBezTo>
                    <a:cubicBezTo>
                      <a:pt x="147" y="265"/>
                      <a:pt x="149" y="268"/>
                      <a:pt x="148" y="271"/>
                    </a:cubicBezTo>
                    <a:cubicBezTo>
                      <a:pt x="148" y="273"/>
                      <a:pt x="146" y="274"/>
                      <a:pt x="142" y="274"/>
                    </a:cubicBezTo>
                    <a:cubicBezTo>
                      <a:pt x="140" y="274"/>
                      <a:pt x="134" y="273"/>
                      <a:pt x="133" y="271"/>
                    </a:cubicBezTo>
                    <a:cubicBezTo>
                      <a:pt x="132" y="270"/>
                      <a:pt x="127" y="269"/>
                      <a:pt x="124" y="269"/>
                    </a:cubicBezTo>
                    <a:cubicBezTo>
                      <a:pt x="123" y="269"/>
                      <a:pt x="122" y="269"/>
                      <a:pt x="122" y="269"/>
                    </a:cubicBezTo>
                    <a:cubicBezTo>
                      <a:pt x="122" y="269"/>
                      <a:pt x="122" y="269"/>
                      <a:pt x="122" y="269"/>
                    </a:cubicBezTo>
                    <a:cubicBezTo>
                      <a:pt x="120" y="269"/>
                      <a:pt x="118" y="267"/>
                      <a:pt x="115" y="265"/>
                    </a:cubicBezTo>
                    <a:cubicBezTo>
                      <a:pt x="113" y="263"/>
                      <a:pt x="110" y="261"/>
                      <a:pt x="109" y="261"/>
                    </a:cubicBezTo>
                    <a:cubicBezTo>
                      <a:pt x="109" y="261"/>
                      <a:pt x="109" y="261"/>
                      <a:pt x="109" y="261"/>
                    </a:cubicBezTo>
                    <a:cubicBezTo>
                      <a:pt x="106" y="261"/>
                      <a:pt x="104" y="265"/>
                      <a:pt x="103" y="267"/>
                    </a:cubicBezTo>
                    <a:cubicBezTo>
                      <a:pt x="103" y="267"/>
                      <a:pt x="103" y="267"/>
                      <a:pt x="103" y="267"/>
                    </a:cubicBezTo>
                    <a:cubicBezTo>
                      <a:pt x="103" y="267"/>
                      <a:pt x="103" y="268"/>
                      <a:pt x="104" y="269"/>
                    </a:cubicBezTo>
                    <a:cubicBezTo>
                      <a:pt x="105" y="270"/>
                      <a:pt x="106" y="271"/>
                      <a:pt x="106" y="272"/>
                    </a:cubicBezTo>
                    <a:cubicBezTo>
                      <a:pt x="108" y="276"/>
                      <a:pt x="114" y="276"/>
                      <a:pt x="117" y="276"/>
                    </a:cubicBezTo>
                    <a:cubicBezTo>
                      <a:pt x="118" y="276"/>
                      <a:pt x="119" y="276"/>
                      <a:pt x="119" y="277"/>
                    </a:cubicBezTo>
                    <a:cubicBezTo>
                      <a:pt x="120" y="279"/>
                      <a:pt x="119" y="282"/>
                      <a:pt x="118" y="284"/>
                    </a:cubicBezTo>
                    <a:cubicBezTo>
                      <a:pt x="118" y="286"/>
                      <a:pt x="114" y="287"/>
                      <a:pt x="112" y="287"/>
                    </a:cubicBezTo>
                    <a:cubicBezTo>
                      <a:pt x="110" y="287"/>
                      <a:pt x="109" y="286"/>
                      <a:pt x="108" y="285"/>
                    </a:cubicBezTo>
                    <a:cubicBezTo>
                      <a:pt x="108" y="285"/>
                      <a:pt x="106" y="285"/>
                      <a:pt x="104" y="285"/>
                    </a:cubicBezTo>
                    <a:cubicBezTo>
                      <a:pt x="102" y="285"/>
                      <a:pt x="99" y="285"/>
                      <a:pt x="99" y="282"/>
                    </a:cubicBezTo>
                    <a:cubicBezTo>
                      <a:pt x="99" y="280"/>
                      <a:pt x="95" y="277"/>
                      <a:pt x="90" y="277"/>
                    </a:cubicBezTo>
                    <a:cubicBezTo>
                      <a:pt x="87" y="278"/>
                      <a:pt x="86" y="277"/>
                      <a:pt x="85" y="276"/>
                    </a:cubicBezTo>
                    <a:cubicBezTo>
                      <a:pt x="83" y="275"/>
                      <a:pt x="83" y="273"/>
                      <a:pt x="83" y="270"/>
                    </a:cubicBezTo>
                    <a:cubicBezTo>
                      <a:pt x="83" y="268"/>
                      <a:pt x="82" y="266"/>
                      <a:pt x="82" y="265"/>
                    </a:cubicBezTo>
                    <a:cubicBezTo>
                      <a:pt x="81" y="264"/>
                      <a:pt x="80" y="263"/>
                      <a:pt x="80" y="262"/>
                    </a:cubicBezTo>
                    <a:cubicBezTo>
                      <a:pt x="80" y="261"/>
                      <a:pt x="80" y="260"/>
                      <a:pt x="80" y="260"/>
                    </a:cubicBezTo>
                    <a:cubicBezTo>
                      <a:pt x="80" y="258"/>
                      <a:pt x="79" y="255"/>
                      <a:pt x="81" y="254"/>
                    </a:cubicBezTo>
                    <a:cubicBezTo>
                      <a:pt x="82" y="253"/>
                      <a:pt x="82" y="252"/>
                      <a:pt x="82" y="250"/>
                    </a:cubicBezTo>
                    <a:cubicBezTo>
                      <a:pt x="82" y="249"/>
                      <a:pt x="82" y="248"/>
                      <a:pt x="82" y="247"/>
                    </a:cubicBezTo>
                    <a:cubicBezTo>
                      <a:pt x="82" y="247"/>
                      <a:pt x="81" y="246"/>
                      <a:pt x="80" y="245"/>
                    </a:cubicBezTo>
                    <a:cubicBezTo>
                      <a:pt x="79" y="243"/>
                      <a:pt x="76" y="242"/>
                      <a:pt x="74" y="242"/>
                    </a:cubicBezTo>
                    <a:cubicBezTo>
                      <a:pt x="71" y="242"/>
                      <a:pt x="70" y="240"/>
                      <a:pt x="69" y="239"/>
                    </a:cubicBezTo>
                    <a:cubicBezTo>
                      <a:pt x="69" y="238"/>
                      <a:pt x="68" y="237"/>
                      <a:pt x="67" y="237"/>
                    </a:cubicBezTo>
                    <a:cubicBezTo>
                      <a:pt x="63" y="236"/>
                      <a:pt x="56" y="230"/>
                      <a:pt x="55" y="227"/>
                    </a:cubicBezTo>
                    <a:cubicBezTo>
                      <a:pt x="55" y="226"/>
                      <a:pt x="53" y="225"/>
                      <a:pt x="53" y="225"/>
                    </a:cubicBezTo>
                    <a:cubicBezTo>
                      <a:pt x="52" y="225"/>
                      <a:pt x="51" y="224"/>
                      <a:pt x="51" y="223"/>
                    </a:cubicBezTo>
                    <a:cubicBezTo>
                      <a:pt x="51" y="223"/>
                      <a:pt x="51" y="222"/>
                      <a:pt x="52" y="222"/>
                    </a:cubicBezTo>
                    <a:cubicBezTo>
                      <a:pt x="52" y="222"/>
                      <a:pt x="53" y="222"/>
                      <a:pt x="54" y="222"/>
                    </a:cubicBezTo>
                    <a:cubicBezTo>
                      <a:pt x="56" y="222"/>
                      <a:pt x="59" y="223"/>
                      <a:pt x="62" y="226"/>
                    </a:cubicBezTo>
                    <a:cubicBezTo>
                      <a:pt x="65" y="229"/>
                      <a:pt x="70" y="231"/>
                      <a:pt x="77" y="232"/>
                    </a:cubicBezTo>
                    <a:cubicBezTo>
                      <a:pt x="81" y="233"/>
                      <a:pt x="84" y="234"/>
                      <a:pt x="87" y="235"/>
                    </a:cubicBezTo>
                    <a:cubicBezTo>
                      <a:pt x="90" y="236"/>
                      <a:pt x="92" y="237"/>
                      <a:pt x="97" y="238"/>
                    </a:cubicBezTo>
                    <a:cubicBezTo>
                      <a:pt x="101" y="239"/>
                      <a:pt x="101" y="239"/>
                      <a:pt x="101" y="239"/>
                    </a:cubicBezTo>
                    <a:cubicBezTo>
                      <a:pt x="108" y="240"/>
                      <a:pt x="113" y="241"/>
                      <a:pt x="123" y="243"/>
                    </a:cubicBezTo>
                    <a:cubicBezTo>
                      <a:pt x="124" y="243"/>
                      <a:pt x="124" y="243"/>
                      <a:pt x="125" y="243"/>
                    </a:cubicBezTo>
                    <a:cubicBezTo>
                      <a:pt x="137" y="243"/>
                      <a:pt x="151" y="232"/>
                      <a:pt x="155" y="228"/>
                    </a:cubicBezTo>
                    <a:cubicBezTo>
                      <a:pt x="157" y="226"/>
                      <a:pt x="155" y="223"/>
                      <a:pt x="154" y="220"/>
                    </a:cubicBezTo>
                    <a:cubicBezTo>
                      <a:pt x="154" y="218"/>
                      <a:pt x="153" y="217"/>
                      <a:pt x="153" y="216"/>
                    </a:cubicBezTo>
                    <a:cubicBezTo>
                      <a:pt x="153" y="215"/>
                      <a:pt x="152" y="214"/>
                      <a:pt x="151" y="214"/>
                    </a:cubicBezTo>
                    <a:cubicBezTo>
                      <a:pt x="149" y="213"/>
                      <a:pt x="148" y="212"/>
                      <a:pt x="147" y="211"/>
                    </a:cubicBezTo>
                    <a:cubicBezTo>
                      <a:pt x="146" y="209"/>
                      <a:pt x="143" y="206"/>
                      <a:pt x="139" y="206"/>
                    </a:cubicBezTo>
                    <a:cubicBezTo>
                      <a:pt x="136" y="206"/>
                      <a:pt x="134" y="204"/>
                      <a:pt x="133" y="203"/>
                    </a:cubicBezTo>
                    <a:cubicBezTo>
                      <a:pt x="132" y="202"/>
                      <a:pt x="131" y="201"/>
                      <a:pt x="130" y="201"/>
                    </a:cubicBezTo>
                    <a:cubicBezTo>
                      <a:pt x="129" y="201"/>
                      <a:pt x="129" y="201"/>
                      <a:pt x="128" y="201"/>
                    </a:cubicBezTo>
                    <a:cubicBezTo>
                      <a:pt x="125" y="201"/>
                      <a:pt x="122" y="199"/>
                      <a:pt x="114" y="194"/>
                    </a:cubicBezTo>
                    <a:cubicBezTo>
                      <a:pt x="112" y="193"/>
                      <a:pt x="112" y="193"/>
                      <a:pt x="112" y="193"/>
                    </a:cubicBezTo>
                    <a:cubicBezTo>
                      <a:pt x="103" y="186"/>
                      <a:pt x="91" y="182"/>
                      <a:pt x="87" y="182"/>
                    </a:cubicBezTo>
                    <a:cubicBezTo>
                      <a:pt x="87" y="182"/>
                      <a:pt x="87" y="182"/>
                      <a:pt x="87" y="182"/>
                    </a:cubicBezTo>
                    <a:cubicBezTo>
                      <a:pt x="85" y="183"/>
                      <a:pt x="84" y="183"/>
                      <a:pt x="83" y="183"/>
                    </a:cubicBezTo>
                    <a:cubicBezTo>
                      <a:pt x="82" y="183"/>
                      <a:pt x="81" y="183"/>
                      <a:pt x="80" y="181"/>
                    </a:cubicBezTo>
                    <a:cubicBezTo>
                      <a:pt x="79" y="180"/>
                      <a:pt x="78" y="180"/>
                      <a:pt x="77" y="180"/>
                    </a:cubicBezTo>
                    <a:cubicBezTo>
                      <a:pt x="76" y="180"/>
                      <a:pt x="74" y="180"/>
                      <a:pt x="73" y="181"/>
                    </a:cubicBezTo>
                    <a:cubicBezTo>
                      <a:pt x="72" y="182"/>
                      <a:pt x="70" y="182"/>
                      <a:pt x="68" y="181"/>
                    </a:cubicBezTo>
                    <a:cubicBezTo>
                      <a:pt x="66" y="181"/>
                      <a:pt x="64" y="180"/>
                      <a:pt x="62" y="181"/>
                    </a:cubicBezTo>
                    <a:cubicBezTo>
                      <a:pt x="62" y="181"/>
                      <a:pt x="61" y="181"/>
                      <a:pt x="60" y="181"/>
                    </a:cubicBezTo>
                    <a:cubicBezTo>
                      <a:pt x="57" y="181"/>
                      <a:pt x="55" y="180"/>
                      <a:pt x="55" y="178"/>
                    </a:cubicBezTo>
                    <a:cubicBezTo>
                      <a:pt x="54" y="177"/>
                      <a:pt x="54" y="176"/>
                      <a:pt x="55" y="176"/>
                    </a:cubicBezTo>
                    <a:cubicBezTo>
                      <a:pt x="56" y="175"/>
                      <a:pt x="58" y="174"/>
                      <a:pt x="60" y="174"/>
                    </a:cubicBezTo>
                    <a:cubicBezTo>
                      <a:pt x="61" y="174"/>
                      <a:pt x="63" y="174"/>
                      <a:pt x="63" y="174"/>
                    </a:cubicBezTo>
                    <a:cubicBezTo>
                      <a:pt x="63" y="173"/>
                      <a:pt x="63" y="173"/>
                      <a:pt x="63" y="173"/>
                    </a:cubicBezTo>
                    <a:cubicBezTo>
                      <a:pt x="63" y="173"/>
                      <a:pt x="62" y="173"/>
                      <a:pt x="62" y="173"/>
                    </a:cubicBezTo>
                    <a:cubicBezTo>
                      <a:pt x="61" y="173"/>
                      <a:pt x="59" y="173"/>
                      <a:pt x="56" y="171"/>
                    </a:cubicBezTo>
                    <a:cubicBezTo>
                      <a:pt x="55" y="170"/>
                      <a:pt x="54" y="170"/>
                      <a:pt x="53" y="170"/>
                    </a:cubicBezTo>
                    <a:cubicBezTo>
                      <a:pt x="51" y="170"/>
                      <a:pt x="50" y="171"/>
                      <a:pt x="50" y="172"/>
                    </a:cubicBezTo>
                    <a:cubicBezTo>
                      <a:pt x="49" y="174"/>
                      <a:pt x="48" y="175"/>
                      <a:pt x="46" y="175"/>
                    </a:cubicBezTo>
                    <a:cubicBezTo>
                      <a:pt x="45" y="175"/>
                      <a:pt x="43" y="174"/>
                      <a:pt x="42" y="173"/>
                    </a:cubicBezTo>
                    <a:cubicBezTo>
                      <a:pt x="42" y="173"/>
                      <a:pt x="42" y="173"/>
                      <a:pt x="42" y="173"/>
                    </a:cubicBezTo>
                    <a:cubicBezTo>
                      <a:pt x="41" y="174"/>
                      <a:pt x="41" y="174"/>
                      <a:pt x="41" y="174"/>
                    </a:cubicBezTo>
                    <a:cubicBezTo>
                      <a:pt x="41" y="175"/>
                      <a:pt x="41" y="175"/>
                      <a:pt x="41" y="175"/>
                    </a:cubicBezTo>
                    <a:cubicBezTo>
                      <a:pt x="40" y="175"/>
                      <a:pt x="40" y="175"/>
                      <a:pt x="40" y="176"/>
                    </a:cubicBezTo>
                    <a:cubicBezTo>
                      <a:pt x="39" y="176"/>
                      <a:pt x="39" y="176"/>
                      <a:pt x="39" y="176"/>
                    </a:cubicBezTo>
                    <a:cubicBezTo>
                      <a:pt x="39" y="176"/>
                      <a:pt x="39" y="176"/>
                      <a:pt x="38" y="176"/>
                    </a:cubicBezTo>
                    <a:cubicBezTo>
                      <a:pt x="38" y="176"/>
                      <a:pt x="38" y="176"/>
                      <a:pt x="38" y="176"/>
                    </a:cubicBezTo>
                    <a:cubicBezTo>
                      <a:pt x="38" y="176"/>
                      <a:pt x="37" y="176"/>
                      <a:pt x="37" y="176"/>
                    </a:cubicBezTo>
                    <a:cubicBezTo>
                      <a:pt x="36" y="176"/>
                      <a:pt x="36" y="176"/>
                      <a:pt x="35" y="176"/>
                    </a:cubicBezTo>
                    <a:cubicBezTo>
                      <a:pt x="34" y="176"/>
                      <a:pt x="33" y="177"/>
                      <a:pt x="31" y="178"/>
                    </a:cubicBezTo>
                    <a:cubicBezTo>
                      <a:pt x="30" y="179"/>
                      <a:pt x="28" y="181"/>
                      <a:pt x="26" y="181"/>
                    </a:cubicBezTo>
                    <a:cubicBezTo>
                      <a:pt x="25" y="181"/>
                      <a:pt x="23" y="181"/>
                      <a:pt x="21" y="183"/>
                    </a:cubicBezTo>
                    <a:cubicBezTo>
                      <a:pt x="21" y="183"/>
                      <a:pt x="21" y="183"/>
                      <a:pt x="21" y="183"/>
                    </a:cubicBezTo>
                    <a:cubicBezTo>
                      <a:pt x="20" y="184"/>
                      <a:pt x="19" y="185"/>
                      <a:pt x="19" y="186"/>
                    </a:cubicBezTo>
                    <a:cubicBezTo>
                      <a:pt x="19" y="189"/>
                      <a:pt x="17" y="189"/>
                      <a:pt x="16" y="189"/>
                    </a:cubicBezTo>
                    <a:cubicBezTo>
                      <a:pt x="15" y="189"/>
                      <a:pt x="15" y="189"/>
                      <a:pt x="15" y="190"/>
                    </a:cubicBezTo>
                    <a:cubicBezTo>
                      <a:pt x="15" y="192"/>
                      <a:pt x="15" y="194"/>
                      <a:pt x="13" y="196"/>
                    </a:cubicBezTo>
                    <a:cubicBezTo>
                      <a:pt x="12" y="197"/>
                      <a:pt x="12" y="197"/>
                      <a:pt x="13" y="199"/>
                    </a:cubicBezTo>
                    <a:cubicBezTo>
                      <a:pt x="14" y="200"/>
                      <a:pt x="14" y="200"/>
                      <a:pt x="15" y="201"/>
                    </a:cubicBezTo>
                    <a:cubicBezTo>
                      <a:pt x="16" y="203"/>
                      <a:pt x="18" y="204"/>
                      <a:pt x="19" y="204"/>
                    </a:cubicBezTo>
                    <a:cubicBezTo>
                      <a:pt x="20" y="204"/>
                      <a:pt x="21" y="205"/>
                      <a:pt x="21" y="205"/>
                    </a:cubicBezTo>
                    <a:cubicBezTo>
                      <a:pt x="22" y="206"/>
                      <a:pt x="30" y="211"/>
                      <a:pt x="30" y="214"/>
                    </a:cubicBezTo>
                    <a:cubicBezTo>
                      <a:pt x="30" y="217"/>
                      <a:pt x="26" y="221"/>
                      <a:pt x="23" y="223"/>
                    </a:cubicBezTo>
                    <a:cubicBezTo>
                      <a:pt x="23" y="223"/>
                      <a:pt x="23" y="223"/>
                      <a:pt x="22" y="223"/>
                    </a:cubicBezTo>
                    <a:cubicBezTo>
                      <a:pt x="21" y="224"/>
                      <a:pt x="20" y="226"/>
                      <a:pt x="19" y="228"/>
                    </a:cubicBezTo>
                    <a:cubicBezTo>
                      <a:pt x="19" y="228"/>
                      <a:pt x="19" y="228"/>
                      <a:pt x="19" y="229"/>
                    </a:cubicBezTo>
                    <a:cubicBezTo>
                      <a:pt x="20" y="229"/>
                      <a:pt x="20" y="229"/>
                      <a:pt x="20" y="229"/>
                    </a:cubicBezTo>
                    <a:cubicBezTo>
                      <a:pt x="20" y="230"/>
                      <a:pt x="21" y="231"/>
                      <a:pt x="22" y="232"/>
                    </a:cubicBezTo>
                    <a:cubicBezTo>
                      <a:pt x="23" y="234"/>
                      <a:pt x="25" y="236"/>
                      <a:pt x="26" y="239"/>
                    </a:cubicBezTo>
                    <a:cubicBezTo>
                      <a:pt x="28" y="241"/>
                      <a:pt x="29" y="244"/>
                      <a:pt x="30" y="246"/>
                    </a:cubicBezTo>
                    <a:cubicBezTo>
                      <a:pt x="31" y="248"/>
                      <a:pt x="32" y="249"/>
                      <a:pt x="32" y="250"/>
                    </a:cubicBezTo>
                    <a:cubicBezTo>
                      <a:pt x="32" y="250"/>
                      <a:pt x="31" y="250"/>
                      <a:pt x="31" y="251"/>
                    </a:cubicBezTo>
                    <a:cubicBezTo>
                      <a:pt x="31" y="251"/>
                      <a:pt x="30" y="252"/>
                      <a:pt x="30" y="252"/>
                    </a:cubicBezTo>
                    <a:cubicBezTo>
                      <a:pt x="29" y="252"/>
                      <a:pt x="29" y="252"/>
                      <a:pt x="29" y="252"/>
                    </a:cubicBezTo>
                    <a:cubicBezTo>
                      <a:pt x="28" y="252"/>
                      <a:pt x="27" y="253"/>
                      <a:pt x="26" y="253"/>
                    </a:cubicBezTo>
                    <a:cubicBezTo>
                      <a:pt x="25" y="255"/>
                      <a:pt x="26" y="257"/>
                      <a:pt x="27" y="259"/>
                    </a:cubicBezTo>
                    <a:cubicBezTo>
                      <a:pt x="28" y="260"/>
                      <a:pt x="28" y="261"/>
                      <a:pt x="28" y="261"/>
                    </a:cubicBezTo>
                    <a:cubicBezTo>
                      <a:pt x="29" y="263"/>
                      <a:pt x="27" y="264"/>
                      <a:pt x="26" y="264"/>
                    </a:cubicBezTo>
                    <a:cubicBezTo>
                      <a:pt x="26" y="264"/>
                      <a:pt x="26" y="265"/>
                      <a:pt x="26" y="265"/>
                    </a:cubicBezTo>
                    <a:cubicBezTo>
                      <a:pt x="26" y="265"/>
                      <a:pt x="27" y="266"/>
                      <a:pt x="28" y="266"/>
                    </a:cubicBezTo>
                    <a:cubicBezTo>
                      <a:pt x="30" y="267"/>
                      <a:pt x="31" y="267"/>
                      <a:pt x="31" y="268"/>
                    </a:cubicBezTo>
                    <a:cubicBezTo>
                      <a:pt x="31" y="269"/>
                      <a:pt x="31" y="270"/>
                      <a:pt x="30" y="271"/>
                    </a:cubicBezTo>
                    <a:cubicBezTo>
                      <a:pt x="29" y="272"/>
                      <a:pt x="29" y="273"/>
                      <a:pt x="29" y="274"/>
                    </a:cubicBezTo>
                    <a:cubicBezTo>
                      <a:pt x="30" y="274"/>
                      <a:pt x="30" y="275"/>
                      <a:pt x="31" y="275"/>
                    </a:cubicBezTo>
                    <a:cubicBezTo>
                      <a:pt x="31" y="275"/>
                      <a:pt x="32" y="275"/>
                      <a:pt x="32" y="276"/>
                    </a:cubicBezTo>
                    <a:cubicBezTo>
                      <a:pt x="34" y="277"/>
                      <a:pt x="35" y="278"/>
                      <a:pt x="36" y="280"/>
                    </a:cubicBezTo>
                    <a:cubicBezTo>
                      <a:pt x="36" y="283"/>
                      <a:pt x="33" y="284"/>
                      <a:pt x="31" y="285"/>
                    </a:cubicBezTo>
                    <a:cubicBezTo>
                      <a:pt x="30" y="285"/>
                      <a:pt x="29" y="286"/>
                      <a:pt x="29" y="286"/>
                    </a:cubicBezTo>
                    <a:cubicBezTo>
                      <a:pt x="29" y="287"/>
                      <a:pt x="32" y="289"/>
                      <a:pt x="34" y="290"/>
                    </a:cubicBezTo>
                    <a:cubicBezTo>
                      <a:pt x="37" y="292"/>
                      <a:pt x="40" y="294"/>
                      <a:pt x="43" y="297"/>
                    </a:cubicBezTo>
                    <a:cubicBezTo>
                      <a:pt x="47" y="302"/>
                      <a:pt x="47" y="304"/>
                      <a:pt x="46" y="307"/>
                    </a:cubicBezTo>
                    <a:cubicBezTo>
                      <a:pt x="45" y="310"/>
                      <a:pt x="41" y="312"/>
                      <a:pt x="38" y="315"/>
                    </a:cubicBezTo>
                    <a:cubicBezTo>
                      <a:pt x="34" y="318"/>
                      <a:pt x="30" y="320"/>
                      <a:pt x="29" y="323"/>
                    </a:cubicBezTo>
                    <a:cubicBezTo>
                      <a:pt x="27" y="327"/>
                      <a:pt x="23" y="330"/>
                      <a:pt x="19" y="332"/>
                    </a:cubicBezTo>
                    <a:cubicBezTo>
                      <a:pt x="16" y="334"/>
                      <a:pt x="13" y="335"/>
                      <a:pt x="12" y="337"/>
                    </a:cubicBezTo>
                    <a:cubicBezTo>
                      <a:pt x="11" y="338"/>
                      <a:pt x="11" y="338"/>
                      <a:pt x="10" y="339"/>
                    </a:cubicBezTo>
                    <a:cubicBezTo>
                      <a:pt x="10" y="339"/>
                      <a:pt x="10" y="339"/>
                      <a:pt x="10" y="339"/>
                    </a:cubicBezTo>
                    <a:cubicBezTo>
                      <a:pt x="9" y="340"/>
                      <a:pt x="9" y="341"/>
                      <a:pt x="8" y="342"/>
                    </a:cubicBezTo>
                    <a:cubicBezTo>
                      <a:pt x="9" y="341"/>
                      <a:pt x="9" y="341"/>
                      <a:pt x="10" y="341"/>
                    </a:cubicBezTo>
                    <a:cubicBezTo>
                      <a:pt x="10" y="341"/>
                      <a:pt x="11" y="341"/>
                      <a:pt x="11" y="341"/>
                    </a:cubicBezTo>
                    <a:cubicBezTo>
                      <a:pt x="13" y="341"/>
                      <a:pt x="14" y="343"/>
                      <a:pt x="15" y="345"/>
                    </a:cubicBezTo>
                    <a:cubicBezTo>
                      <a:pt x="16" y="346"/>
                      <a:pt x="17" y="348"/>
                      <a:pt x="18" y="348"/>
                    </a:cubicBezTo>
                    <a:cubicBezTo>
                      <a:pt x="19" y="349"/>
                      <a:pt x="21" y="349"/>
                      <a:pt x="23" y="349"/>
                    </a:cubicBezTo>
                    <a:cubicBezTo>
                      <a:pt x="25" y="349"/>
                      <a:pt x="27" y="349"/>
                      <a:pt x="28" y="351"/>
                    </a:cubicBezTo>
                    <a:cubicBezTo>
                      <a:pt x="29" y="352"/>
                      <a:pt x="29" y="352"/>
                      <a:pt x="29" y="353"/>
                    </a:cubicBezTo>
                    <a:cubicBezTo>
                      <a:pt x="28" y="354"/>
                      <a:pt x="27" y="354"/>
                      <a:pt x="25" y="354"/>
                    </a:cubicBezTo>
                    <a:cubicBezTo>
                      <a:pt x="24" y="354"/>
                      <a:pt x="23" y="354"/>
                      <a:pt x="22" y="354"/>
                    </a:cubicBezTo>
                    <a:cubicBezTo>
                      <a:pt x="20" y="353"/>
                      <a:pt x="19" y="354"/>
                      <a:pt x="17" y="355"/>
                    </a:cubicBezTo>
                    <a:cubicBezTo>
                      <a:pt x="16" y="356"/>
                      <a:pt x="14" y="356"/>
                      <a:pt x="11" y="357"/>
                    </a:cubicBezTo>
                    <a:cubicBezTo>
                      <a:pt x="9" y="358"/>
                      <a:pt x="8" y="359"/>
                      <a:pt x="7" y="360"/>
                    </a:cubicBezTo>
                    <a:cubicBezTo>
                      <a:pt x="7" y="360"/>
                      <a:pt x="7" y="361"/>
                      <a:pt x="7" y="361"/>
                    </a:cubicBezTo>
                    <a:cubicBezTo>
                      <a:pt x="7" y="361"/>
                      <a:pt x="7" y="361"/>
                      <a:pt x="7" y="361"/>
                    </a:cubicBezTo>
                    <a:cubicBezTo>
                      <a:pt x="7" y="361"/>
                      <a:pt x="7" y="361"/>
                      <a:pt x="7" y="362"/>
                    </a:cubicBezTo>
                    <a:cubicBezTo>
                      <a:pt x="7" y="362"/>
                      <a:pt x="7" y="362"/>
                      <a:pt x="7" y="362"/>
                    </a:cubicBezTo>
                    <a:cubicBezTo>
                      <a:pt x="7" y="362"/>
                      <a:pt x="7" y="362"/>
                      <a:pt x="7" y="363"/>
                    </a:cubicBezTo>
                    <a:cubicBezTo>
                      <a:pt x="7" y="363"/>
                      <a:pt x="7" y="363"/>
                      <a:pt x="7" y="363"/>
                    </a:cubicBezTo>
                    <a:cubicBezTo>
                      <a:pt x="7" y="363"/>
                      <a:pt x="7" y="363"/>
                      <a:pt x="7" y="363"/>
                    </a:cubicBezTo>
                    <a:cubicBezTo>
                      <a:pt x="7" y="364"/>
                      <a:pt x="7" y="364"/>
                      <a:pt x="7" y="364"/>
                    </a:cubicBezTo>
                    <a:cubicBezTo>
                      <a:pt x="7" y="364"/>
                      <a:pt x="7" y="364"/>
                      <a:pt x="7" y="364"/>
                    </a:cubicBezTo>
                    <a:cubicBezTo>
                      <a:pt x="7" y="364"/>
                      <a:pt x="7" y="364"/>
                      <a:pt x="7" y="365"/>
                    </a:cubicBezTo>
                    <a:cubicBezTo>
                      <a:pt x="7" y="365"/>
                      <a:pt x="7" y="365"/>
                      <a:pt x="7" y="365"/>
                    </a:cubicBezTo>
                    <a:cubicBezTo>
                      <a:pt x="7" y="365"/>
                      <a:pt x="7" y="365"/>
                      <a:pt x="7" y="365"/>
                    </a:cubicBezTo>
                    <a:cubicBezTo>
                      <a:pt x="7" y="365"/>
                      <a:pt x="7" y="365"/>
                      <a:pt x="7" y="365"/>
                    </a:cubicBezTo>
                    <a:cubicBezTo>
                      <a:pt x="7" y="366"/>
                      <a:pt x="6" y="366"/>
                      <a:pt x="6" y="366"/>
                    </a:cubicBezTo>
                    <a:cubicBezTo>
                      <a:pt x="6" y="366"/>
                      <a:pt x="6" y="366"/>
                      <a:pt x="6" y="366"/>
                    </a:cubicBezTo>
                    <a:cubicBezTo>
                      <a:pt x="6" y="366"/>
                      <a:pt x="6" y="366"/>
                      <a:pt x="6" y="366"/>
                    </a:cubicBezTo>
                    <a:cubicBezTo>
                      <a:pt x="5" y="367"/>
                      <a:pt x="5" y="368"/>
                      <a:pt x="4" y="369"/>
                    </a:cubicBezTo>
                    <a:cubicBezTo>
                      <a:pt x="3" y="370"/>
                      <a:pt x="2" y="371"/>
                      <a:pt x="2" y="372"/>
                    </a:cubicBezTo>
                    <a:cubicBezTo>
                      <a:pt x="1" y="373"/>
                      <a:pt x="1" y="373"/>
                      <a:pt x="0" y="374"/>
                    </a:cubicBezTo>
                    <a:cubicBezTo>
                      <a:pt x="0" y="375"/>
                      <a:pt x="1" y="376"/>
                      <a:pt x="1" y="377"/>
                    </a:cubicBezTo>
                    <a:cubicBezTo>
                      <a:pt x="1" y="378"/>
                      <a:pt x="1" y="379"/>
                      <a:pt x="1" y="380"/>
                    </a:cubicBezTo>
                    <a:cubicBezTo>
                      <a:pt x="1" y="382"/>
                      <a:pt x="2" y="383"/>
                      <a:pt x="2" y="384"/>
                    </a:cubicBezTo>
                    <a:cubicBezTo>
                      <a:pt x="3" y="384"/>
                      <a:pt x="3" y="385"/>
                      <a:pt x="3" y="385"/>
                    </a:cubicBezTo>
                    <a:cubicBezTo>
                      <a:pt x="4" y="386"/>
                      <a:pt x="4" y="386"/>
                      <a:pt x="4" y="386"/>
                    </a:cubicBezTo>
                    <a:cubicBezTo>
                      <a:pt x="4" y="387"/>
                      <a:pt x="4" y="387"/>
                      <a:pt x="4" y="388"/>
                    </a:cubicBezTo>
                    <a:cubicBezTo>
                      <a:pt x="4" y="389"/>
                      <a:pt x="3" y="390"/>
                      <a:pt x="2" y="390"/>
                    </a:cubicBezTo>
                    <a:cubicBezTo>
                      <a:pt x="1" y="390"/>
                      <a:pt x="1" y="391"/>
                      <a:pt x="0" y="391"/>
                    </a:cubicBezTo>
                    <a:cubicBezTo>
                      <a:pt x="0" y="391"/>
                      <a:pt x="0" y="391"/>
                      <a:pt x="0" y="391"/>
                    </a:cubicBezTo>
                    <a:cubicBezTo>
                      <a:pt x="0" y="391"/>
                      <a:pt x="0" y="391"/>
                      <a:pt x="0" y="391"/>
                    </a:cubicBezTo>
                    <a:cubicBezTo>
                      <a:pt x="0" y="392"/>
                      <a:pt x="0" y="392"/>
                      <a:pt x="0" y="392"/>
                    </a:cubicBezTo>
                    <a:cubicBezTo>
                      <a:pt x="0" y="392"/>
                      <a:pt x="0" y="392"/>
                      <a:pt x="0" y="392"/>
                    </a:cubicBezTo>
                    <a:cubicBezTo>
                      <a:pt x="0" y="393"/>
                      <a:pt x="0" y="393"/>
                      <a:pt x="0" y="393"/>
                    </a:cubicBezTo>
                    <a:cubicBezTo>
                      <a:pt x="0" y="393"/>
                      <a:pt x="0" y="393"/>
                      <a:pt x="0" y="393"/>
                    </a:cubicBezTo>
                    <a:cubicBezTo>
                      <a:pt x="0" y="393"/>
                      <a:pt x="1" y="394"/>
                      <a:pt x="1" y="394"/>
                    </a:cubicBezTo>
                    <a:cubicBezTo>
                      <a:pt x="1" y="394"/>
                      <a:pt x="1" y="394"/>
                      <a:pt x="1" y="394"/>
                    </a:cubicBezTo>
                    <a:cubicBezTo>
                      <a:pt x="1" y="395"/>
                      <a:pt x="2" y="395"/>
                      <a:pt x="2" y="395"/>
                    </a:cubicBezTo>
                    <a:cubicBezTo>
                      <a:pt x="2" y="395"/>
                      <a:pt x="2" y="395"/>
                      <a:pt x="2" y="395"/>
                    </a:cubicBezTo>
                    <a:cubicBezTo>
                      <a:pt x="4" y="397"/>
                      <a:pt x="4" y="400"/>
                      <a:pt x="4" y="402"/>
                    </a:cubicBezTo>
                    <a:cubicBezTo>
                      <a:pt x="4" y="402"/>
                      <a:pt x="4" y="402"/>
                      <a:pt x="3" y="403"/>
                    </a:cubicBezTo>
                    <a:cubicBezTo>
                      <a:pt x="3" y="403"/>
                      <a:pt x="4" y="405"/>
                      <a:pt x="7" y="408"/>
                    </a:cubicBezTo>
                    <a:cubicBezTo>
                      <a:pt x="8" y="409"/>
                      <a:pt x="8" y="411"/>
                      <a:pt x="9" y="413"/>
                    </a:cubicBezTo>
                    <a:cubicBezTo>
                      <a:pt x="9" y="414"/>
                      <a:pt x="9" y="415"/>
                      <a:pt x="9" y="415"/>
                    </a:cubicBezTo>
                    <a:cubicBezTo>
                      <a:pt x="9" y="415"/>
                      <a:pt x="9" y="415"/>
                      <a:pt x="9" y="416"/>
                    </a:cubicBezTo>
                    <a:cubicBezTo>
                      <a:pt x="9" y="416"/>
                      <a:pt x="10" y="416"/>
                      <a:pt x="10" y="416"/>
                    </a:cubicBezTo>
                    <a:cubicBezTo>
                      <a:pt x="11" y="417"/>
                      <a:pt x="13" y="418"/>
                      <a:pt x="15" y="417"/>
                    </a:cubicBezTo>
                    <a:cubicBezTo>
                      <a:pt x="18" y="417"/>
                      <a:pt x="20" y="418"/>
                      <a:pt x="22" y="421"/>
                    </a:cubicBezTo>
                    <a:cubicBezTo>
                      <a:pt x="22" y="421"/>
                      <a:pt x="22" y="421"/>
                      <a:pt x="23" y="421"/>
                    </a:cubicBezTo>
                    <a:cubicBezTo>
                      <a:pt x="24" y="421"/>
                      <a:pt x="25" y="421"/>
                      <a:pt x="26" y="420"/>
                    </a:cubicBezTo>
                    <a:cubicBezTo>
                      <a:pt x="26" y="420"/>
                      <a:pt x="26" y="420"/>
                      <a:pt x="26" y="420"/>
                    </a:cubicBezTo>
                    <a:cubicBezTo>
                      <a:pt x="27" y="420"/>
                      <a:pt x="27" y="420"/>
                      <a:pt x="28" y="420"/>
                    </a:cubicBezTo>
                    <a:cubicBezTo>
                      <a:pt x="31" y="420"/>
                      <a:pt x="35" y="422"/>
                      <a:pt x="37" y="423"/>
                    </a:cubicBezTo>
                    <a:cubicBezTo>
                      <a:pt x="38" y="423"/>
                      <a:pt x="38" y="423"/>
                      <a:pt x="38" y="423"/>
                    </a:cubicBezTo>
                    <a:cubicBezTo>
                      <a:pt x="39" y="424"/>
                      <a:pt x="39" y="426"/>
                      <a:pt x="39" y="429"/>
                    </a:cubicBezTo>
                    <a:cubicBezTo>
                      <a:pt x="39" y="430"/>
                      <a:pt x="39" y="431"/>
                      <a:pt x="39" y="432"/>
                    </a:cubicBezTo>
                    <a:cubicBezTo>
                      <a:pt x="39" y="433"/>
                      <a:pt x="39" y="434"/>
                      <a:pt x="39" y="435"/>
                    </a:cubicBezTo>
                    <a:cubicBezTo>
                      <a:pt x="39" y="435"/>
                      <a:pt x="39" y="436"/>
                      <a:pt x="39" y="436"/>
                    </a:cubicBezTo>
                    <a:cubicBezTo>
                      <a:pt x="39" y="437"/>
                      <a:pt x="39" y="438"/>
                      <a:pt x="40" y="439"/>
                    </a:cubicBezTo>
                    <a:cubicBezTo>
                      <a:pt x="42" y="440"/>
                      <a:pt x="42" y="442"/>
                      <a:pt x="43" y="443"/>
                    </a:cubicBezTo>
                    <a:cubicBezTo>
                      <a:pt x="43" y="444"/>
                      <a:pt x="44" y="445"/>
                      <a:pt x="45" y="446"/>
                    </a:cubicBezTo>
                    <a:cubicBezTo>
                      <a:pt x="47" y="447"/>
                      <a:pt x="48" y="449"/>
                      <a:pt x="50" y="450"/>
                    </a:cubicBezTo>
                    <a:cubicBezTo>
                      <a:pt x="50" y="451"/>
                      <a:pt x="51" y="452"/>
                      <a:pt x="51" y="452"/>
                    </a:cubicBezTo>
                    <a:cubicBezTo>
                      <a:pt x="52" y="452"/>
                      <a:pt x="52" y="452"/>
                      <a:pt x="52" y="452"/>
                    </a:cubicBezTo>
                    <a:cubicBezTo>
                      <a:pt x="55" y="453"/>
                      <a:pt x="58" y="456"/>
                      <a:pt x="58" y="459"/>
                    </a:cubicBezTo>
                    <a:cubicBezTo>
                      <a:pt x="59" y="462"/>
                      <a:pt x="55" y="464"/>
                      <a:pt x="52" y="465"/>
                    </a:cubicBezTo>
                    <a:cubicBezTo>
                      <a:pt x="52" y="465"/>
                      <a:pt x="51" y="465"/>
                      <a:pt x="51" y="465"/>
                    </a:cubicBezTo>
                    <a:cubicBezTo>
                      <a:pt x="51" y="465"/>
                      <a:pt x="51" y="465"/>
                      <a:pt x="51" y="465"/>
                    </a:cubicBezTo>
                    <a:cubicBezTo>
                      <a:pt x="51" y="465"/>
                      <a:pt x="50" y="465"/>
                      <a:pt x="50" y="465"/>
                    </a:cubicBezTo>
                    <a:cubicBezTo>
                      <a:pt x="50" y="465"/>
                      <a:pt x="50" y="465"/>
                      <a:pt x="50" y="465"/>
                    </a:cubicBezTo>
                    <a:cubicBezTo>
                      <a:pt x="49" y="465"/>
                      <a:pt x="49" y="465"/>
                      <a:pt x="49" y="465"/>
                    </a:cubicBezTo>
                    <a:cubicBezTo>
                      <a:pt x="48" y="465"/>
                      <a:pt x="48" y="464"/>
                      <a:pt x="47" y="464"/>
                    </a:cubicBezTo>
                    <a:cubicBezTo>
                      <a:pt x="46" y="464"/>
                      <a:pt x="45" y="463"/>
                      <a:pt x="45" y="463"/>
                    </a:cubicBezTo>
                    <a:cubicBezTo>
                      <a:pt x="45" y="463"/>
                      <a:pt x="45" y="463"/>
                      <a:pt x="45" y="463"/>
                    </a:cubicBezTo>
                    <a:cubicBezTo>
                      <a:pt x="44" y="464"/>
                      <a:pt x="44" y="466"/>
                      <a:pt x="45" y="468"/>
                    </a:cubicBezTo>
                    <a:cubicBezTo>
                      <a:pt x="46" y="470"/>
                      <a:pt x="46" y="471"/>
                      <a:pt x="46" y="473"/>
                    </a:cubicBezTo>
                    <a:cubicBezTo>
                      <a:pt x="47" y="474"/>
                      <a:pt x="47" y="474"/>
                      <a:pt x="47" y="475"/>
                    </a:cubicBezTo>
                    <a:cubicBezTo>
                      <a:pt x="47" y="475"/>
                      <a:pt x="47" y="475"/>
                      <a:pt x="47" y="476"/>
                    </a:cubicBezTo>
                    <a:cubicBezTo>
                      <a:pt x="47" y="476"/>
                      <a:pt x="47" y="476"/>
                      <a:pt x="47" y="476"/>
                    </a:cubicBezTo>
                    <a:cubicBezTo>
                      <a:pt x="47" y="477"/>
                      <a:pt x="48" y="477"/>
                      <a:pt x="48" y="477"/>
                    </a:cubicBezTo>
                    <a:cubicBezTo>
                      <a:pt x="48" y="477"/>
                      <a:pt x="48" y="477"/>
                      <a:pt x="48" y="477"/>
                    </a:cubicBezTo>
                    <a:cubicBezTo>
                      <a:pt x="48" y="478"/>
                      <a:pt x="48" y="478"/>
                      <a:pt x="48" y="478"/>
                    </a:cubicBezTo>
                    <a:cubicBezTo>
                      <a:pt x="48" y="478"/>
                      <a:pt x="48" y="478"/>
                      <a:pt x="48" y="478"/>
                    </a:cubicBezTo>
                    <a:cubicBezTo>
                      <a:pt x="49" y="478"/>
                      <a:pt x="49" y="478"/>
                      <a:pt x="49" y="478"/>
                    </a:cubicBezTo>
                    <a:cubicBezTo>
                      <a:pt x="49" y="478"/>
                      <a:pt x="49" y="478"/>
                      <a:pt x="49" y="478"/>
                    </a:cubicBezTo>
                    <a:cubicBezTo>
                      <a:pt x="49" y="478"/>
                      <a:pt x="50" y="478"/>
                      <a:pt x="50" y="478"/>
                    </a:cubicBezTo>
                    <a:cubicBezTo>
                      <a:pt x="52" y="478"/>
                      <a:pt x="52" y="478"/>
                      <a:pt x="53" y="477"/>
                    </a:cubicBezTo>
                    <a:cubicBezTo>
                      <a:pt x="54" y="476"/>
                      <a:pt x="54" y="476"/>
                      <a:pt x="55" y="476"/>
                    </a:cubicBezTo>
                    <a:cubicBezTo>
                      <a:pt x="56" y="475"/>
                      <a:pt x="56" y="475"/>
                      <a:pt x="57" y="475"/>
                    </a:cubicBezTo>
                    <a:cubicBezTo>
                      <a:pt x="58" y="475"/>
                      <a:pt x="59" y="475"/>
                      <a:pt x="60" y="475"/>
                    </a:cubicBezTo>
                    <a:cubicBezTo>
                      <a:pt x="61" y="476"/>
                      <a:pt x="62" y="476"/>
                      <a:pt x="63" y="475"/>
                    </a:cubicBezTo>
                    <a:cubicBezTo>
                      <a:pt x="64" y="475"/>
                      <a:pt x="65" y="475"/>
                      <a:pt x="67" y="475"/>
                    </a:cubicBezTo>
                    <a:cubicBezTo>
                      <a:pt x="69" y="475"/>
                      <a:pt x="72" y="475"/>
                      <a:pt x="73" y="477"/>
                    </a:cubicBezTo>
                    <a:cubicBezTo>
                      <a:pt x="74" y="479"/>
                      <a:pt x="76" y="484"/>
                      <a:pt x="75" y="486"/>
                    </a:cubicBezTo>
                    <a:cubicBezTo>
                      <a:pt x="74" y="487"/>
                      <a:pt x="75" y="488"/>
                      <a:pt x="76" y="489"/>
                    </a:cubicBezTo>
                    <a:cubicBezTo>
                      <a:pt x="76" y="490"/>
                      <a:pt x="77" y="491"/>
                      <a:pt x="77" y="492"/>
                    </a:cubicBezTo>
                    <a:cubicBezTo>
                      <a:pt x="78" y="493"/>
                      <a:pt x="80" y="493"/>
                      <a:pt x="82" y="493"/>
                    </a:cubicBezTo>
                    <a:cubicBezTo>
                      <a:pt x="83" y="493"/>
                      <a:pt x="84" y="493"/>
                      <a:pt x="85" y="493"/>
                    </a:cubicBezTo>
                    <a:cubicBezTo>
                      <a:pt x="87" y="494"/>
                      <a:pt x="91" y="500"/>
                      <a:pt x="90" y="503"/>
                    </a:cubicBezTo>
                    <a:cubicBezTo>
                      <a:pt x="90" y="504"/>
                      <a:pt x="90" y="504"/>
                      <a:pt x="90" y="504"/>
                    </a:cubicBezTo>
                    <a:cubicBezTo>
                      <a:pt x="91" y="504"/>
                      <a:pt x="91" y="504"/>
                      <a:pt x="92" y="504"/>
                    </a:cubicBezTo>
                    <a:cubicBezTo>
                      <a:pt x="92" y="504"/>
                      <a:pt x="93" y="504"/>
                      <a:pt x="93" y="504"/>
                    </a:cubicBezTo>
                    <a:cubicBezTo>
                      <a:pt x="95" y="503"/>
                      <a:pt x="97" y="505"/>
                      <a:pt x="98" y="506"/>
                    </a:cubicBezTo>
                    <a:cubicBezTo>
                      <a:pt x="99" y="506"/>
                      <a:pt x="99" y="506"/>
                      <a:pt x="100" y="507"/>
                    </a:cubicBezTo>
                    <a:cubicBezTo>
                      <a:pt x="101" y="508"/>
                      <a:pt x="102" y="508"/>
                      <a:pt x="104" y="506"/>
                    </a:cubicBezTo>
                    <a:cubicBezTo>
                      <a:pt x="105" y="506"/>
                      <a:pt x="106" y="505"/>
                      <a:pt x="107" y="505"/>
                    </a:cubicBezTo>
                    <a:cubicBezTo>
                      <a:pt x="108" y="505"/>
                      <a:pt x="108" y="505"/>
                      <a:pt x="108" y="505"/>
                    </a:cubicBezTo>
                    <a:cubicBezTo>
                      <a:pt x="108" y="505"/>
                      <a:pt x="109" y="505"/>
                      <a:pt x="109" y="505"/>
                    </a:cubicBezTo>
                    <a:cubicBezTo>
                      <a:pt x="111" y="505"/>
                      <a:pt x="112" y="505"/>
                      <a:pt x="112" y="506"/>
                    </a:cubicBezTo>
                    <a:cubicBezTo>
                      <a:pt x="113" y="507"/>
                      <a:pt x="114" y="508"/>
                      <a:pt x="115" y="509"/>
                    </a:cubicBezTo>
                    <a:cubicBezTo>
                      <a:pt x="116" y="510"/>
                      <a:pt x="117" y="511"/>
                      <a:pt x="117" y="512"/>
                    </a:cubicBezTo>
                    <a:cubicBezTo>
                      <a:pt x="118" y="512"/>
                      <a:pt x="119" y="512"/>
                      <a:pt x="119" y="512"/>
                    </a:cubicBezTo>
                    <a:cubicBezTo>
                      <a:pt x="120" y="512"/>
                      <a:pt x="120" y="512"/>
                      <a:pt x="121" y="512"/>
                    </a:cubicBezTo>
                    <a:cubicBezTo>
                      <a:pt x="123" y="512"/>
                      <a:pt x="125" y="513"/>
                      <a:pt x="126" y="513"/>
                    </a:cubicBezTo>
                    <a:cubicBezTo>
                      <a:pt x="127" y="514"/>
                      <a:pt x="129" y="514"/>
                      <a:pt x="130" y="514"/>
                    </a:cubicBezTo>
                    <a:cubicBezTo>
                      <a:pt x="132" y="514"/>
                      <a:pt x="134" y="515"/>
                      <a:pt x="135" y="516"/>
                    </a:cubicBezTo>
                    <a:cubicBezTo>
                      <a:pt x="136" y="516"/>
                      <a:pt x="138" y="517"/>
                      <a:pt x="138" y="517"/>
                    </a:cubicBezTo>
                    <a:cubicBezTo>
                      <a:pt x="140" y="518"/>
                      <a:pt x="142" y="519"/>
                      <a:pt x="142" y="520"/>
                    </a:cubicBezTo>
                    <a:cubicBezTo>
                      <a:pt x="143" y="522"/>
                      <a:pt x="141" y="524"/>
                      <a:pt x="140" y="525"/>
                    </a:cubicBezTo>
                    <a:cubicBezTo>
                      <a:pt x="140" y="525"/>
                      <a:pt x="140" y="525"/>
                      <a:pt x="139" y="525"/>
                    </a:cubicBezTo>
                    <a:cubicBezTo>
                      <a:pt x="140" y="525"/>
                      <a:pt x="140" y="526"/>
                      <a:pt x="140" y="526"/>
                    </a:cubicBezTo>
                    <a:cubicBezTo>
                      <a:pt x="141" y="526"/>
                      <a:pt x="142" y="527"/>
                      <a:pt x="142" y="529"/>
                    </a:cubicBezTo>
                    <a:cubicBezTo>
                      <a:pt x="142" y="530"/>
                      <a:pt x="140" y="531"/>
                      <a:pt x="139" y="531"/>
                    </a:cubicBezTo>
                    <a:cubicBezTo>
                      <a:pt x="139" y="531"/>
                      <a:pt x="138" y="532"/>
                      <a:pt x="138" y="532"/>
                    </a:cubicBezTo>
                    <a:cubicBezTo>
                      <a:pt x="138" y="532"/>
                      <a:pt x="139" y="533"/>
                      <a:pt x="139" y="533"/>
                    </a:cubicBezTo>
                    <a:cubicBezTo>
                      <a:pt x="140" y="534"/>
                      <a:pt x="140" y="535"/>
                      <a:pt x="140" y="535"/>
                    </a:cubicBezTo>
                    <a:cubicBezTo>
                      <a:pt x="141" y="536"/>
                      <a:pt x="140" y="538"/>
                      <a:pt x="139" y="540"/>
                    </a:cubicBezTo>
                    <a:cubicBezTo>
                      <a:pt x="139" y="541"/>
                      <a:pt x="139" y="542"/>
                      <a:pt x="139" y="542"/>
                    </a:cubicBezTo>
                    <a:cubicBezTo>
                      <a:pt x="139" y="544"/>
                      <a:pt x="137" y="544"/>
                      <a:pt x="136" y="544"/>
                    </a:cubicBezTo>
                    <a:cubicBezTo>
                      <a:pt x="134" y="544"/>
                      <a:pt x="133" y="544"/>
                      <a:pt x="131" y="543"/>
                    </a:cubicBezTo>
                    <a:cubicBezTo>
                      <a:pt x="130" y="543"/>
                      <a:pt x="129" y="543"/>
                      <a:pt x="128" y="543"/>
                    </a:cubicBezTo>
                    <a:cubicBezTo>
                      <a:pt x="128" y="543"/>
                      <a:pt x="126" y="545"/>
                      <a:pt x="124" y="546"/>
                    </a:cubicBezTo>
                    <a:cubicBezTo>
                      <a:pt x="122" y="548"/>
                      <a:pt x="121" y="549"/>
                      <a:pt x="120" y="549"/>
                    </a:cubicBezTo>
                    <a:cubicBezTo>
                      <a:pt x="120" y="549"/>
                      <a:pt x="120" y="549"/>
                      <a:pt x="120" y="550"/>
                    </a:cubicBezTo>
                    <a:cubicBezTo>
                      <a:pt x="120" y="550"/>
                      <a:pt x="120" y="550"/>
                      <a:pt x="120" y="550"/>
                    </a:cubicBezTo>
                    <a:cubicBezTo>
                      <a:pt x="120" y="550"/>
                      <a:pt x="120" y="550"/>
                      <a:pt x="120" y="551"/>
                    </a:cubicBezTo>
                    <a:cubicBezTo>
                      <a:pt x="120" y="551"/>
                      <a:pt x="120" y="551"/>
                      <a:pt x="120" y="551"/>
                    </a:cubicBezTo>
                    <a:cubicBezTo>
                      <a:pt x="120" y="551"/>
                      <a:pt x="120" y="552"/>
                      <a:pt x="120" y="552"/>
                    </a:cubicBezTo>
                    <a:cubicBezTo>
                      <a:pt x="120" y="552"/>
                      <a:pt x="120" y="552"/>
                      <a:pt x="120" y="552"/>
                    </a:cubicBezTo>
                    <a:cubicBezTo>
                      <a:pt x="120" y="552"/>
                      <a:pt x="120" y="552"/>
                      <a:pt x="120" y="552"/>
                    </a:cubicBezTo>
                    <a:cubicBezTo>
                      <a:pt x="123" y="552"/>
                      <a:pt x="126" y="551"/>
                      <a:pt x="128" y="551"/>
                    </a:cubicBezTo>
                    <a:cubicBezTo>
                      <a:pt x="130" y="551"/>
                      <a:pt x="131" y="552"/>
                      <a:pt x="132" y="553"/>
                    </a:cubicBezTo>
                    <a:cubicBezTo>
                      <a:pt x="132" y="553"/>
                      <a:pt x="132" y="553"/>
                      <a:pt x="132" y="554"/>
                    </a:cubicBezTo>
                    <a:cubicBezTo>
                      <a:pt x="131" y="557"/>
                      <a:pt x="120" y="561"/>
                      <a:pt x="118" y="562"/>
                    </a:cubicBezTo>
                    <a:cubicBezTo>
                      <a:pt x="118" y="563"/>
                      <a:pt x="119" y="563"/>
                      <a:pt x="119" y="564"/>
                    </a:cubicBezTo>
                    <a:cubicBezTo>
                      <a:pt x="121" y="565"/>
                      <a:pt x="122" y="566"/>
                      <a:pt x="122" y="568"/>
                    </a:cubicBezTo>
                    <a:cubicBezTo>
                      <a:pt x="122" y="569"/>
                      <a:pt x="120" y="570"/>
                      <a:pt x="119" y="571"/>
                    </a:cubicBezTo>
                    <a:cubicBezTo>
                      <a:pt x="117" y="572"/>
                      <a:pt x="115" y="572"/>
                      <a:pt x="115" y="574"/>
                    </a:cubicBezTo>
                    <a:cubicBezTo>
                      <a:pt x="116" y="576"/>
                      <a:pt x="115" y="577"/>
                      <a:pt x="115" y="578"/>
                    </a:cubicBezTo>
                    <a:cubicBezTo>
                      <a:pt x="113" y="580"/>
                      <a:pt x="110" y="580"/>
                      <a:pt x="108" y="580"/>
                    </a:cubicBezTo>
                    <a:cubicBezTo>
                      <a:pt x="107" y="580"/>
                      <a:pt x="106" y="580"/>
                      <a:pt x="106" y="581"/>
                    </a:cubicBezTo>
                    <a:cubicBezTo>
                      <a:pt x="107" y="581"/>
                      <a:pt x="107" y="582"/>
                      <a:pt x="108" y="583"/>
                    </a:cubicBezTo>
                    <a:cubicBezTo>
                      <a:pt x="109" y="584"/>
                      <a:pt x="110" y="587"/>
                      <a:pt x="114" y="588"/>
                    </a:cubicBezTo>
                    <a:cubicBezTo>
                      <a:pt x="121" y="589"/>
                      <a:pt x="128" y="595"/>
                      <a:pt x="136" y="603"/>
                    </a:cubicBezTo>
                    <a:cubicBezTo>
                      <a:pt x="136" y="604"/>
                      <a:pt x="137" y="605"/>
                      <a:pt x="138" y="605"/>
                    </a:cubicBezTo>
                    <a:cubicBezTo>
                      <a:pt x="138" y="605"/>
                      <a:pt x="138" y="605"/>
                      <a:pt x="138" y="605"/>
                    </a:cubicBezTo>
                    <a:cubicBezTo>
                      <a:pt x="139" y="605"/>
                      <a:pt x="140" y="604"/>
                      <a:pt x="140" y="604"/>
                    </a:cubicBezTo>
                    <a:cubicBezTo>
                      <a:pt x="140" y="604"/>
                      <a:pt x="140" y="604"/>
                      <a:pt x="141" y="604"/>
                    </a:cubicBezTo>
                    <a:cubicBezTo>
                      <a:pt x="141" y="604"/>
                      <a:pt x="142" y="603"/>
                      <a:pt x="142" y="603"/>
                    </a:cubicBezTo>
                    <a:cubicBezTo>
                      <a:pt x="146" y="603"/>
                      <a:pt x="153" y="605"/>
                      <a:pt x="156" y="608"/>
                    </a:cubicBezTo>
                    <a:cubicBezTo>
                      <a:pt x="158" y="608"/>
                      <a:pt x="161" y="608"/>
                      <a:pt x="162" y="608"/>
                    </a:cubicBezTo>
                    <a:cubicBezTo>
                      <a:pt x="163" y="608"/>
                      <a:pt x="164" y="608"/>
                      <a:pt x="166" y="608"/>
                    </a:cubicBezTo>
                    <a:cubicBezTo>
                      <a:pt x="167" y="608"/>
                      <a:pt x="169" y="608"/>
                      <a:pt x="170" y="608"/>
                    </a:cubicBezTo>
                    <a:cubicBezTo>
                      <a:pt x="172" y="608"/>
                      <a:pt x="173" y="608"/>
                      <a:pt x="174" y="609"/>
                    </a:cubicBezTo>
                    <a:cubicBezTo>
                      <a:pt x="176" y="611"/>
                      <a:pt x="178" y="613"/>
                      <a:pt x="180" y="613"/>
                    </a:cubicBezTo>
                    <a:cubicBezTo>
                      <a:pt x="182" y="613"/>
                      <a:pt x="183" y="615"/>
                      <a:pt x="184" y="616"/>
                    </a:cubicBezTo>
                    <a:cubicBezTo>
                      <a:pt x="185" y="616"/>
                      <a:pt x="186" y="617"/>
                      <a:pt x="186" y="617"/>
                    </a:cubicBezTo>
                    <a:cubicBezTo>
                      <a:pt x="188" y="616"/>
                      <a:pt x="192" y="615"/>
                      <a:pt x="199" y="615"/>
                    </a:cubicBezTo>
                    <a:cubicBezTo>
                      <a:pt x="200" y="615"/>
                      <a:pt x="201" y="616"/>
                      <a:pt x="201" y="616"/>
                    </a:cubicBezTo>
                    <a:cubicBezTo>
                      <a:pt x="202" y="617"/>
                      <a:pt x="202" y="617"/>
                      <a:pt x="203" y="617"/>
                    </a:cubicBezTo>
                    <a:cubicBezTo>
                      <a:pt x="205" y="617"/>
                      <a:pt x="205" y="619"/>
                      <a:pt x="206" y="622"/>
                    </a:cubicBezTo>
                    <a:cubicBezTo>
                      <a:pt x="206" y="622"/>
                      <a:pt x="206" y="623"/>
                      <a:pt x="206" y="624"/>
                    </a:cubicBezTo>
                    <a:cubicBezTo>
                      <a:pt x="207" y="624"/>
                      <a:pt x="208" y="624"/>
                      <a:pt x="210" y="625"/>
                    </a:cubicBezTo>
                    <a:cubicBezTo>
                      <a:pt x="210" y="626"/>
                      <a:pt x="211" y="626"/>
                      <a:pt x="211" y="626"/>
                    </a:cubicBezTo>
                    <a:cubicBezTo>
                      <a:pt x="212" y="626"/>
                      <a:pt x="213" y="627"/>
                      <a:pt x="214" y="628"/>
                    </a:cubicBezTo>
                    <a:cubicBezTo>
                      <a:pt x="214" y="628"/>
                      <a:pt x="214" y="628"/>
                      <a:pt x="214" y="628"/>
                    </a:cubicBezTo>
                    <a:cubicBezTo>
                      <a:pt x="214" y="628"/>
                      <a:pt x="214" y="628"/>
                      <a:pt x="215" y="628"/>
                    </a:cubicBezTo>
                    <a:cubicBezTo>
                      <a:pt x="215" y="628"/>
                      <a:pt x="215" y="628"/>
                      <a:pt x="215" y="628"/>
                    </a:cubicBezTo>
                    <a:cubicBezTo>
                      <a:pt x="216" y="629"/>
                      <a:pt x="216" y="629"/>
                      <a:pt x="217" y="629"/>
                    </a:cubicBezTo>
                    <a:cubicBezTo>
                      <a:pt x="217" y="629"/>
                      <a:pt x="217" y="629"/>
                      <a:pt x="217" y="629"/>
                    </a:cubicBezTo>
                    <a:cubicBezTo>
                      <a:pt x="219" y="629"/>
                      <a:pt x="221" y="631"/>
                      <a:pt x="223" y="633"/>
                    </a:cubicBezTo>
                    <a:cubicBezTo>
                      <a:pt x="224" y="634"/>
                      <a:pt x="225" y="635"/>
                      <a:pt x="225" y="635"/>
                    </a:cubicBezTo>
                    <a:cubicBezTo>
                      <a:pt x="225" y="635"/>
                      <a:pt x="225" y="635"/>
                      <a:pt x="226" y="635"/>
                    </a:cubicBezTo>
                    <a:cubicBezTo>
                      <a:pt x="226" y="635"/>
                      <a:pt x="227" y="635"/>
                      <a:pt x="228" y="635"/>
                    </a:cubicBezTo>
                    <a:cubicBezTo>
                      <a:pt x="228" y="636"/>
                      <a:pt x="229" y="636"/>
                      <a:pt x="229" y="636"/>
                    </a:cubicBezTo>
                    <a:cubicBezTo>
                      <a:pt x="229" y="636"/>
                      <a:pt x="229" y="636"/>
                      <a:pt x="229" y="635"/>
                    </a:cubicBezTo>
                    <a:cubicBezTo>
                      <a:pt x="230" y="634"/>
                      <a:pt x="231" y="634"/>
                      <a:pt x="233" y="633"/>
                    </a:cubicBezTo>
                    <a:cubicBezTo>
                      <a:pt x="233" y="633"/>
                      <a:pt x="234" y="633"/>
                      <a:pt x="234" y="633"/>
                    </a:cubicBezTo>
                    <a:cubicBezTo>
                      <a:pt x="234" y="633"/>
                      <a:pt x="234" y="633"/>
                      <a:pt x="234" y="633"/>
                    </a:cubicBezTo>
                    <a:cubicBezTo>
                      <a:pt x="234" y="632"/>
                      <a:pt x="235" y="632"/>
                      <a:pt x="235" y="632"/>
                    </a:cubicBezTo>
                    <a:cubicBezTo>
                      <a:pt x="235" y="632"/>
                      <a:pt x="235" y="632"/>
                      <a:pt x="235" y="632"/>
                    </a:cubicBezTo>
                    <a:cubicBezTo>
                      <a:pt x="235" y="632"/>
                      <a:pt x="236" y="632"/>
                      <a:pt x="236" y="631"/>
                    </a:cubicBezTo>
                    <a:cubicBezTo>
                      <a:pt x="236" y="631"/>
                      <a:pt x="236" y="631"/>
                      <a:pt x="236" y="631"/>
                    </a:cubicBezTo>
                    <a:cubicBezTo>
                      <a:pt x="236" y="631"/>
                      <a:pt x="236" y="631"/>
                      <a:pt x="236" y="631"/>
                    </a:cubicBezTo>
                    <a:cubicBezTo>
                      <a:pt x="228" y="621"/>
                      <a:pt x="223" y="614"/>
                      <a:pt x="224" y="611"/>
                    </a:cubicBezTo>
                    <a:cubicBezTo>
                      <a:pt x="224" y="610"/>
                      <a:pt x="224" y="609"/>
                      <a:pt x="224" y="608"/>
                    </a:cubicBezTo>
                    <a:cubicBezTo>
                      <a:pt x="224" y="604"/>
                      <a:pt x="225" y="601"/>
                      <a:pt x="220" y="596"/>
                    </a:cubicBezTo>
                    <a:cubicBezTo>
                      <a:pt x="218" y="595"/>
                      <a:pt x="217" y="593"/>
                      <a:pt x="216" y="591"/>
                    </a:cubicBezTo>
                    <a:cubicBezTo>
                      <a:pt x="216" y="588"/>
                      <a:pt x="219" y="585"/>
                      <a:pt x="222" y="583"/>
                    </a:cubicBezTo>
                    <a:cubicBezTo>
                      <a:pt x="223" y="581"/>
                      <a:pt x="224" y="580"/>
                      <a:pt x="225" y="579"/>
                    </a:cubicBezTo>
                    <a:cubicBezTo>
                      <a:pt x="228" y="575"/>
                      <a:pt x="233" y="572"/>
                      <a:pt x="238" y="570"/>
                    </a:cubicBezTo>
                    <a:cubicBezTo>
                      <a:pt x="240" y="569"/>
                      <a:pt x="242" y="568"/>
                      <a:pt x="244" y="567"/>
                    </a:cubicBezTo>
                    <a:cubicBezTo>
                      <a:pt x="244" y="567"/>
                      <a:pt x="244" y="567"/>
                      <a:pt x="244" y="567"/>
                    </a:cubicBezTo>
                    <a:cubicBezTo>
                      <a:pt x="243" y="566"/>
                      <a:pt x="242" y="566"/>
                      <a:pt x="242" y="566"/>
                    </a:cubicBezTo>
                    <a:cubicBezTo>
                      <a:pt x="238" y="564"/>
                      <a:pt x="237" y="563"/>
                      <a:pt x="237" y="561"/>
                    </a:cubicBezTo>
                    <a:cubicBezTo>
                      <a:pt x="237" y="560"/>
                      <a:pt x="238" y="559"/>
                      <a:pt x="239" y="559"/>
                    </a:cubicBezTo>
                    <a:cubicBezTo>
                      <a:pt x="241" y="559"/>
                      <a:pt x="241" y="558"/>
                      <a:pt x="241" y="558"/>
                    </a:cubicBezTo>
                    <a:cubicBezTo>
                      <a:pt x="241" y="557"/>
                      <a:pt x="239" y="555"/>
                      <a:pt x="237" y="554"/>
                    </a:cubicBezTo>
                    <a:cubicBezTo>
                      <a:pt x="236" y="552"/>
                      <a:pt x="235" y="550"/>
                      <a:pt x="234" y="549"/>
                    </a:cubicBezTo>
                    <a:cubicBezTo>
                      <a:pt x="233" y="547"/>
                      <a:pt x="232" y="546"/>
                      <a:pt x="231" y="546"/>
                    </a:cubicBezTo>
                    <a:cubicBezTo>
                      <a:pt x="231" y="546"/>
                      <a:pt x="230" y="546"/>
                      <a:pt x="230" y="546"/>
                    </a:cubicBezTo>
                    <a:cubicBezTo>
                      <a:pt x="229" y="546"/>
                      <a:pt x="228" y="546"/>
                      <a:pt x="228" y="546"/>
                    </a:cubicBezTo>
                    <a:cubicBezTo>
                      <a:pt x="226" y="546"/>
                      <a:pt x="225" y="546"/>
                      <a:pt x="224" y="546"/>
                    </a:cubicBezTo>
                    <a:cubicBezTo>
                      <a:pt x="222" y="547"/>
                      <a:pt x="221" y="547"/>
                      <a:pt x="221" y="546"/>
                    </a:cubicBezTo>
                    <a:cubicBezTo>
                      <a:pt x="220" y="544"/>
                      <a:pt x="220" y="542"/>
                      <a:pt x="220" y="539"/>
                    </a:cubicBezTo>
                    <a:cubicBezTo>
                      <a:pt x="220" y="538"/>
                      <a:pt x="219" y="538"/>
                      <a:pt x="217" y="537"/>
                    </a:cubicBezTo>
                    <a:cubicBezTo>
                      <a:pt x="216" y="537"/>
                      <a:pt x="214" y="536"/>
                      <a:pt x="214" y="535"/>
                    </a:cubicBezTo>
                    <a:cubicBezTo>
                      <a:pt x="213" y="535"/>
                      <a:pt x="213" y="534"/>
                      <a:pt x="214" y="532"/>
                    </a:cubicBezTo>
                    <a:cubicBezTo>
                      <a:pt x="214" y="532"/>
                      <a:pt x="214" y="531"/>
                      <a:pt x="214" y="531"/>
                    </a:cubicBezTo>
                    <a:cubicBezTo>
                      <a:pt x="215" y="529"/>
                      <a:pt x="216" y="527"/>
                      <a:pt x="217" y="527"/>
                    </a:cubicBezTo>
                    <a:cubicBezTo>
                      <a:pt x="219" y="526"/>
                      <a:pt x="220" y="525"/>
                      <a:pt x="220" y="525"/>
                    </a:cubicBezTo>
                    <a:cubicBezTo>
                      <a:pt x="220" y="525"/>
                      <a:pt x="220" y="524"/>
                      <a:pt x="220" y="524"/>
                    </a:cubicBezTo>
                    <a:cubicBezTo>
                      <a:pt x="220" y="524"/>
                      <a:pt x="220" y="524"/>
                      <a:pt x="219" y="524"/>
                    </a:cubicBezTo>
                    <a:cubicBezTo>
                      <a:pt x="218" y="523"/>
                      <a:pt x="217" y="523"/>
                      <a:pt x="217" y="522"/>
                    </a:cubicBezTo>
                    <a:cubicBezTo>
                      <a:pt x="216" y="521"/>
                      <a:pt x="216" y="520"/>
                      <a:pt x="217" y="518"/>
                    </a:cubicBezTo>
                    <a:cubicBezTo>
                      <a:pt x="218" y="517"/>
                      <a:pt x="219" y="516"/>
                      <a:pt x="220" y="515"/>
                    </a:cubicBezTo>
                    <a:cubicBezTo>
                      <a:pt x="222" y="514"/>
                      <a:pt x="223" y="513"/>
                      <a:pt x="223" y="512"/>
                    </a:cubicBezTo>
                    <a:cubicBezTo>
                      <a:pt x="223" y="511"/>
                      <a:pt x="223" y="509"/>
                      <a:pt x="224" y="509"/>
                    </a:cubicBezTo>
                    <a:cubicBezTo>
                      <a:pt x="224" y="507"/>
                      <a:pt x="226" y="506"/>
                      <a:pt x="228" y="506"/>
                    </a:cubicBezTo>
                    <a:cubicBezTo>
                      <a:pt x="228" y="506"/>
                      <a:pt x="228" y="506"/>
                      <a:pt x="228" y="506"/>
                    </a:cubicBezTo>
                    <a:cubicBezTo>
                      <a:pt x="228" y="506"/>
                      <a:pt x="228" y="506"/>
                      <a:pt x="228" y="506"/>
                    </a:cubicBezTo>
                    <a:cubicBezTo>
                      <a:pt x="229" y="506"/>
                      <a:pt x="230" y="506"/>
                      <a:pt x="231" y="507"/>
                    </a:cubicBezTo>
                    <a:cubicBezTo>
                      <a:pt x="232" y="508"/>
                      <a:pt x="233" y="510"/>
                      <a:pt x="234" y="511"/>
                    </a:cubicBezTo>
                    <a:cubicBezTo>
                      <a:pt x="236" y="513"/>
                      <a:pt x="237" y="515"/>
                      <a:pt x="239" y="514"/>
                    </a:cubicBezTo>
                    <a:cubicBezTo>
                      <a:pt x="240" y="514"/>
                      <a:pt x="240" y="514"/>
                      <a:pt x="240" y="513"/>
                    </a:cubicBezTo>
                    <a:cubicBezTo>
                      <a:pt x="241" y="512"/>
                      <a:pt x="240" y="511"/>
                      <a:pt x="240" y="510"/>
                    </a:cubicBezTo>
                    <a:cubicBezTo>
                      <a:pt x="240" y="510"/>
                      <a:pt x="239" y="509"/>
                      <a:pt x="239" y="509"/>
                    </a:cubicBezTo>
                    <a:cubicBezTo>
                      <a:pt x="239" y="508"/>
                      <a:pt x="239" y="508"/>
                      <a:pt x="239" y="508"/>
                    </a:cubicBezTo>
                    <a:cubicBezTo>
                      <a:pt x="239" y="507"/>
                      <a:pt x="238" y="505"/>
                      <a:pt x="239" y="504"/>
                    </a:cubicBezTo>
                    <a:cubicBezTo>
                      <a:pt x="240" y="502"/>
                      <a:pt x="241" y="502"/>
                      <a:pt x="243" y="501"/>
                    </a:cubicBezTo>
                    <a:cubicBezTo>
                      <a:pt x="245" y="501"/>
                      <a:pt x="245" y="500"/>
                      <a:pt x="246" y="499"/>
                    </a:cubicBezTo>
                    <a:cubicBezTo>
                      <a:pt x="246" y="498"/>
                      <a:pt x="247" y="496"/>
                      <a:pt x="249" y="496"/>
                    </a:cubicBezTo>
                    <a:cubicBezTo>
                      <a:pt x="252" y="496"/>
                      <a:pt x="256" y="493"/>
                      <a:pt x="259" y="492"/>
                    </a:cubicBezTo>
                    <a:cubicBezTo>
                      <a:pt x="260" y="491"/>
                      <a:pt x="260" y="491"/>
                      <a:pt x="261" y="490"/>
                    </a:cubicBezTo>
                    <a:cubicBezTo>
                      <a:pt x="261" y="490"/>
                      <a:pt x="261" y="490"/>
                      <a:pt x="261" y="490"/>
                    </a:cubicBezTo>
                    <a:cubicBezTo>
                      <a:pt x="262" y="490"/>
                      <a:pt x="262" y="490"/>
                      <a:pt x="263" y="489"/>
                    </a:cubicBezTo>
                    <a:cubicBezTo>
                      <a:pt x="265" y="488"/>
                      <a:pt x="268" y="487"/>
                      <a:pt x="270" y="488"/>
                    </a:cubicBezTo>
                    <a:cubicBezTo>
                      <a:pt x="271" y="488"/>
                      <a:pt x="271" y="488"/>
                      <a:pt x="271" y="489"/>
                    </a:cubicBezTo>
                    <a:cubicBezTo>
                      <a:pt x="272" y="489"/>
                      <a:pt x="273" y="490"/>
                      <a:pt x="274" y="490"/>
                    </a:cubicBezTo>
                    <a:cubicBezTo>
                      <a:pt x="274" y="490"/>
                      <a:pt x="274" y="490"/>
                      <a:pt x="275" y="488"/>
                    </a:cubicBezTo>
                    <a:cubicBezTo>
                      <a:pt x="276" y="487"/>
                      <a:pt x="277" y="486"/>
                      <a:pt x="279" y="486"/>
                    </a:cubicBezTo>
                    <a:cubicBezTo>
                      <a:pt x="282" y="486"/>
                      <a:pt x="284" y="487"/>
                      <a:pt x="285" y="489"/>
                    </a:cubicBezTo>
                    <a:cubicBezTo>
                      <a:pt x="285" y="489"/>
                      <a:pt x="288" y="490"/>
                      <a:pt x="290" y="490"/>
                    </a:cubicBezTo>
                    <a:cubicBezTo>
                      <a:pt x="293" y="490"/>
                      <a:pt x="296" y="491"/>
                      <a:pt x="297" y="492"/>
                    </a:cubicBezTo>
                    <a:cubicBezTo>
                      <a:pt x="298" y="493"/>
                      <a:pt x="298" y="493"/>
                      <a:pt x="298" y="493"/>
                    </a:cubicBezTo>
                    <a:cubicBezTo>
                      <a:pt x="304" y="497"/>
                      <a:pt x="307" y="499"/>
                      <a:pt x="307" y="501"/>
                    </a:cubicBezTo>
                    <a:cubicBezTo>
                      <a:pt x="307" y="502"/>
                      <a:pt x="308" y="502"/>
                      <a:pt x="308" y="503"/>
                    </a:cubicBezTo>
                    <a:cubicBezTo>
                      <a:pt x="308" y="503"/>
                      <a:pt x="308" y="503"/>
                      <a:pt x="308" y="502"/>
                    </a:cubicBezTo>
                    <a:cubicBezTo>
                      <a:pt x="308" y="500"/>
                      <a:pt x="310" y="499"/>
                      <a:pt x="311" y="499"/>
                    </a:cubicBezTo>
                    <a:cubicBezTo>
                      <a:pt x="312" y="499"/>
                      <a:pt x="314" y="500"/>
                      <a:pt x="316" y="502"/>
                    </a:cubicBezTo>
                    <a:cubicBezTo>
                      <a:pt x="318" y="502"/>
                      <a:pt x="319" y="503"/>
                      <a:pt x="321" y="503"/>
                    </a:cubicBezTo>
                    <a:cubicBezTo>
                      <a:pt x="323" y="503"/>
                      <a:pt x="325" y="502"/>
                      <a:pt x="325" y="501"/>
                    </a:cubicBezTo>
                    <a:cubicBezTo>
                      <a:pt x="326" y="498"/>
                      <a:pt x="332" y="496"/>
                      <a:pt x="335" y="496"/>
                    </a:cubicBezTo>
                    <a:cubicBezTo>
                      <a:pt x="336" y="496"/>
                      <a:pt x="337" y="496"/>
                      <a:pt x="338" y="497"/>
                    </a:cubicBezTo>
                    <a:cubicBezTo>
                      <a:pt x="339" y="498"/>
                      <a:pt x="339" y="498"/>
                      <a:pt x="339" y="498"/>
                    </a:cubicBezTo>
                    <a:cubicBezTo>
                      <a:pt x="340" y="499"/>
                      <a:pt x="341" y="500"/>
                      <a:pt x="343" y="498"/>
                    </a:cubicBezTo>
                    <a:cubicBezTo>
                      <a:pt x="344" y="496"/>
                      <a:pt x="347" y="495"/>
                      <a:pt x="349" y="495"/>
                    </a:cubicBezTo>
                    <a:cubicBezTo>
                      <a:pt x="353" y="495"/>
                      <a:pt x="355" y="497"/>
                      <a:pt x="356" y="499"/>
                    </a:cubicBezTo>
                    <a:cubicBezTo>
                      <a:pt x="356" y="500"/>
                      <a:pt x="358" y="501"/>
                      <a:pt x="362" y="501"/>
                    </a:cubicBezTo>
                    <a:cubicBezTo>
                      <a:pt x="364" y="501"/>
                      <a:pt x="365" y="503"/>
                      <a:pt x="366" y="504"/>
                    </a:cubicBezTo>
                    <a:cubicBezTo>
                      <a:pt x="366" y="504"/>
                      <a:pt x="367" y="505"/>
                      <a:pt x="367" y="505"/>
                    </a:cubicBezTo>
                    <a:cubicBezTo>
                      <a:pt x="368" y="505"/>
                      <a:pt x="368" y="504"/>
                      <a:pt x="368" y="503"/>
                    </a:cubicBezTo>
                    <a:cubicBezTo>
                      <a:pt x="369" y="501"/>
                      <a:pt x="370" y="499"/>
                      <a:pt x="372" y="499"/>
                    </a:cubicBezTo>
                    <a:cubicBezTo>
                      <a:pt x="373" y="500"/>
                      <a:pt x="374" y="500"/>
                      <a:pt x="375" y="501"/>
                    </a:cubicBezTo>
                    <a:cubicBezTo>
                      <a:pt x="377" y="502"/>
                      <a:pt x="378" y="503"/>
                      <a:pt x="380" y="503"/>
                    </a:cubicBezTo>
                    <a:cubicBezTo>
                      <a:pt x="386" y="503"/>
                      <a:pt x="386" y="501"/>
                      <a:pt x="386" y="500"/>
                    </a:cubicBezTo>
                    <a:cubicBezTo>
                      <a:pt x="386" y="496"/>
                      <a:pt x="385" y="493"/>
                      <a:pt x="384" y="493"/>
                    </a:cubicBezTo>
                    <a:cubicBezTo>
                      <a:pt x="383" y="493"/>
                      <a:pt x="381" y="492"/>
                      <a:pt x="380" y="492"/>
                    </a:cubicBezTo>
                    <a:cubicBezTo>
                      <a:pt x="379" y="491"/>
                      <a:pt x="378" y="490"/>
                      <a:pt x="376" y="490"/>
                    </a:cubicBezTo>
                    <a:cubicBezTo>
                      <a:pt x="374" y="490"/>
                      <a:pt x="371" y="488"/>
                      <a:pt x="371" y="486"/>
                    </a:cubicBezTo>
                    <a:cubicBezTo>
                      <a:pt x="371" y="484"/>
                      <a:pt x="372" y="483"/>
                      <a:pt x="373" y="482"/>
                    </a:cubicBezTo>
                    <a:cubicBezTo>
                      <a:pt x="376" y="482"/>
                      <a:pt x="379" y="480"/>
                      <a:pt x="379" y="478"/>
                    </a:cubicBezTo>
                    <a:cubicBezTo>
                      <a:pt x="379" y="478"/>
                      <a:pt x="379" y="478"/>
                      <a:pt x="379" y="478"/>
                    </a:cubicBezTo>
                    <a:cubicBezTo>
                      <a:pt x="379" y="478"/>
                      <a:pt x="379" y="477"/>
                      <a:pt x="379" y="477"/>
                    </a:cubicBezTo>
                    <a:cubicBezTo>
                      <a:pt x="378" y="475"/>
                      <a:pt x="378" y="472"/>
                      <a:pt x="379" y="470"/>
                    </a:cubicBezTo>
                    <a:cubicBezTo>
                      <a:pt x="380" y="469"/>
                      <a:pt x="381" y="469"/>
                      <a:pt x="382" y="468"/>
                    </a:cubicBezTo>
                    <a:cubicBezTo>
                      <a:pt x="383" y="468"/>
                      <a:pt x="385" y="468"/>
                      <a:pt x="386" y="468"/>
                    </a:cubicBezTo>
                    <a:cubicBezTo>
                      <a:pt x="388" y="468"/>
                      <a:pt x="391" y="468"/>
                      <a:pt x="393" y="467"/>
                    </a:cubicBezTo>
                    <a:cubicBezTo>
                      <a:pt x="392" y="467"/>
                      <a:pt x="391" y="467"/>
                      <a:pt x="390" y="466"/>
                    </a:cubicBezTo>
                    <a:cubicBezTo>
                      <a:pt x="387" y="465"/>
                      <a:pt x="384" y="465"/>
                      <a:pt x="383" y="463"/>
                    </a:cubicBezTo>
                    <a:cubicBezTo>
                      <a:pt x="382" y="460"/>
                      <a:pt x="381" y="453"/>
                      <a:pt x="383" y="452"/>
                    </a:cubicBezTo>
                    <a:cubicBezTo>
                      <a:pt x="384" y="451"/>
                      <a:pt x="386" y="451"/>
                      <a:pt x="388" y="452"/>
                    </a:cubicBezTo>
                    <a:cubicBezTo>
                      <a:pt x="390" y="452"/>
                      <a:pt x="392" y="452"/>
                      <a:pt x="393" y="451"/>
                    </a:cubicBezTo>
                    <a:cubicBezTo>
                      <a:pt x="394" y="451"/>
                      <a:pt x="395" y="451"/>
                      <a:pt x="397" y="451"/>
                    </a:cubicBezTo>
                    <a:cubicBezTo>
                      <a:pt x="397" y="451"/>
                      <a:pt x="398" y="451"/>
                      <a:pt x="398" y="451"/>
                    </a:cubicBezTo>
                    <a:cubicBezTo>
                      <a:pt x="399" y="451"/>
                      <a:pt x="400" y="451"/>
                      <a:pt x="401" y="451"/>
                    </a:cubicBezTo>
                    <a:cubicBezTo>
                      <a:pt x="403" y="451"/>
                      <a:pt x="405" y="451"/>
                      <a:pt x="406" y="450"/>
                    </a:cubicBezTo>
                    <a:cubicBezTo>
                      <a:pt x="411" y="447"/>
                      <a:pt x="420" y="446"/>
                      <a:pt x="424" y="446"/>
                    </a:cubicBezTo>
                    <a:cubicBezTo>
                      <a:pt x="424" y="446"/>
                      <a:pt x="425" y="446"/>
                      <a:pt x="426" y="446"/>
                    </a:cubicBezTo>
                    <a:cubicBezTo>
                      <a:pt x="427" y="446"/>
                      <a:pt x="429" y="445"/>
                      <a:pt x="430" y="444"/>
                    </a:cubicBezTo>
                    <a:cubicBezTo>
                      <a:pt x="432" y="444"/>
                      <a:pt x="434" y="443"/>
                      <a:pt x="435" y="443"/>
                    </a:cubicBezTo>
                    <a:cubicBezTo>
                      <a:pt x="441" y="442"/>
                      <a:pt x="449" y="441"/>
                      <a:pt x="451" y="440"/>
                    </a:cubicBezTo>
                    <a:cubicBezTo>
                      <a:pt x="452" y="440"/>
                      <a:pt x="453" y="439"/>
                      <a:pt x="456" y="439"/>
                    </a:cubicBezTo>
                    <a:cubicBezTo>
                      <a:pt x="459" y="438"/>
                      <a:pt x="466" y="436"/>
                      <a:pt x="467" y="435"/>
                    </a:cubicBezTo>
                    <a:cubicBezTo>
                      <a:pt x="467" y="432"/>
                      <a:pt x="476" y="431"/>
                      <a:pt x="479" y="431"/>
                    </a:cubicBezTo>
                    <a:cubicBezTo>
                      <a:pt x="480" y="431"/>
                      <a:pt x="481" y="431"/>
                      <a:pt x="482" y="431"/>
                    </a:cubicBezTo>
                    <a:cubicBezTo>
                      <a:pt x="484" y="432"/>
                      <a:pt x="486" y="433"/>
                      <a:pt x="488" y="433"/>
                    </a:cubicBezTo>
                    <a:cubicBezTo>
                      <a:pt x="489" y="433"/>
                      <a:pt x="490" y="433"/>
                      <a:pt x="490" y="432"/>
                    </a:cubicBezTo>
                    <a:cubicBezTo>
                      <a:pt x="492" y="432"/>
                      <a:pt x="496" y="433"/>
                      <a:pt x="498" y="435"/>
                    </a:cubicBezTo>
                    <a:cubicBezTo>
                      <a:pt x="499" y="436"/>
                      <a:pt x="499" y="437"/>
                      <a:pt x="499" y="438"/>
                    </a:cubicBezTo>
                    <a:cubicBezTo>
                      <a:pt x="499" y="439"/>
                      <a:pt x="499" y="441"/>
                      <a:pt x="500" y="442"/>
                    </a:cubicBezTo>
                    <a:cubicBezTo>
                      <a:pt x="500" y="443"/>
                      <a:pt x="501" y="445"/>
                      <a:pt x="501" y="446"/>
                    </a:cubicBezTo>
                    <a:cubicBezTo>
                      <a:pt x="501" y="447"/>
                      <a:pt x="500" y="448"/>
                      <a:pt x="500" y="449"/>
                    </a:cubicBezTo>
                    <a:cubicBezTo>
                      <a:pt x="499" y="450"/>
                      <a:pt x="499" y="450"/>
                      <a:pt x="499" y="450"/>
                    </a:cubicBezTo>
                    <a:cubicBezTo>
                      <a:pt x="499" y="450"/>
                      <a:pt x="500" y="450"/>
                      <a:pt x="501" y="450"/>
                    </a:cubicBezTo>
                    <a:cubicBezTo>
                      <a:pt x="503" y="450"/>
                      <a:pt x="505" y="450"/>
                      <a:pt x="507" y="449"/>
                    </a:cubicBezTo>
                    <a:cubicBezTo>
                      <a:pt x="507" y="449"/>
                      <a:pt x="508" y="448"/>
                      <a:pt x="508" y="448"/>
                    </a:cubicBezTo>
                    <a:cubicBezTo>
                      <a:pt x="509" y="447"/>
                      <a:pt x="510" y="447"/>
                      <a:pt x="510" y="447"/>
                    </a:cubicBezTo>
                    <a:cubicBezTo>
                      <a:pt x="512" y="447"/>
                      <a:pt x="514" y="450"/>
                      <a:pt x="514" y="452"/>
                    </a:cubicBezTo>
                    <a:cubicBezTo>
                      <a:pt x="514" y="452"/>
                      <a:pt x="514" y="452"/>
                      <a:pt x="514" y="452"/>
                    </a:cubicBezTo>
                    <a:cubicBezTo>
                      <a:pt x="514" y="452"/>
                      <a:pt x="514" y="452"/>
                      <a:pt x="514" y="452"/>
                    </a:cubicBezTo>
                    <a:cubicBezTo>
                      <a:pt x="515" y="452"/>
                      <a:pt x="515" y="453"/>
                      <a:pt x="515" y="453"/>
                    </a:cubicBezTo>
                    <a:cubicBezTo>
                      <a:pt x="515" y="451"/>
                      <a:pt x="516" y="450"/>
                      <a:pt x="518" y="450"/>
                    </a:cubicBezTo>
                    <a:cubicBezTo>
                      <a:pt x="519" y="450"/>
                      <a:pt x="521" y="451"/>
                      <a:pt x="522" y="452"/>
                    </a:cubicBezTo>
                    <a:cubicBezTo>
                      <a:pt x="522" y="452"/>
                      <a:pt x="523" y="452"/>
                      <a:pt x="524" y="452"/>
                    </a:cubicBezTo>
                    <a:cubicBezTo>
                      <a:pt x="525" y="452"/>
                      <a:pt x="526" y="452"/>
                      <a:pt x="526" y="452"/>
                    </a:cubicBezTo>
                    <a:cubicBezTo>
                      <a:pt x="528" y="452"/>
                      <a:pt x="529" y="453"/>
                      <a:pt x="529" y="454"/>
                    </a:cubicBezTo>
                    <a:cubicBezTo>
                      <a:pt x="529" y="455"/>
                      <a:pt x="527" y="456"/>
                      <a:pt x="526" y="458"/>
                    </a:cubicBezTo>
                    <a:cubicBezTo>
                      <a:pt x="525" y="458"/>
                      <a:pt x="524" y="459"/>
                      <a:pt x="524" y="460"/>
                    </a:cubicBezTo>
                    <a:cubicBezTo>
                      <a:pt x="524" y="460"/>
                      <a:pt x="524" y="460"/>
                      <a:pt x="524" y="460"/>
                    </a:cubicBezTo>
                    <a:cubicBezTo>
                      <a:pt x="525" y="461"/>
                      <a:pt x="525" y="461"/>
                      <a:pt x="525" y="461"/>
                    </a:cubicBezTo>
                    <a:cubicBezTo>
                      <a:pt x="526" y="461"/>
                      <a:pt x="526" y="460"/>
                      <a:pt x="527" y="460"/>
                    </a:cubicBezTo>
                    <a:cubicBezTo>
                      <a:pt x="528" y="459"/>
                      <a:pt x="529" y="458"/>
                      <a:pt x="531" y="458"/>
                    </a:cubicBezTo>
                    <a:cubicBezTo>
                      <a:pt x="531" y="458"/>
                      <a:pt x="532" y="458"/>
                      <a:pt x="532" y="458"/>
                    </a:cubicBezTo>
                    <a:cubicBezTo>
                      <a:pt x="534" y="459"/>
                      <a:pt x="537" y="457"/>
                      <a:pt x="539" y="456"/>
                    </a:cubicBezTo>
                    <a:cubicBezTo>
                      <a:pt x="541" y="455"/>
                      <a:pt x="543" y="453"/>
                      <a:pt x="544" y="453"/>
                    </a:cubicBezTo>
                    <a:cubicBezTo>
                      <a:pt x="546" y="453"/>
                      <a:pt x="549" y="451"/>
                      <a:pt x="551" y="449"/>
                    </a:cubicBezTo>
                    <a:cubicBezTo>
                      <a:pt x="552" y="449"/>
                      <a:pt x="553" y="448"/>
                      <a:pt x="554" y="447"/>
                    </a:cubicBezTo>
                    <a:cubicBezTo>
                      <a:pt x="555" y="447"/>
                      <a:pt x="557" y="446"/>
                      <a:pt x="559" y="446"/>
                    </a:cubicBezTo>
                    <a:cubicBezTo>
                      <a:pt x="560" y="446"/>
                      <a:pt x="563" y="446"/>
                      <a:pt x="563" y="448"/>
                    </a:cubicBezTo>
                    <a:cubicBezTo>
                      <a:pt x="563" y="448"/>
                      <a:pt x="564" y="449"/>
                      <a:pt x="563" y="450"/>
                    </a:cubicBezTo>
                    <a:cubicBezTo>
                      <a:pt x="562" y="451"/>
                      <a:pt x="561" y="452"/>
                      <a:pt x="561" y="453"/>
                    </a:cubicBezTo>
                    <a:cubicBezTo>
                      <a:pt x="561" y="455"/>
                      <a:pt x="563" y="456"/>
                      <a:pt x="566" y="457"/>
                    </a:cubicBezTo>
                    <a:cubicBezTo>
                      <a:pt x="566" y="457"/>
                      <a:pt x="567" y="457"/>
                      <a:pt x="568" y="458"/>
                    </a:cubicBezTo>
                    <a:cubicBezTo>
                      <a:pt x="574" y="462"/>
                      <a:pt x="581" y="472"/>
                      <a:pt x="585" y="479"/>
                    </a:cubicBezTo>
                    <a:cubicBezTo>
                      <a:pt x="586" y="480"/>
                      <a:pt x="586" y="481"/>
                      <a:pt x="587" y="482"/>
                    </a:cubicBezTo>
                    <a:cubicBezTo>
                      <a:pt x="587" y="482"/>
                      <a:pt x="588" y="483"/>
                      <a:pt x="588" y="484"/>
                    </a:cubicBezTo>
                    <a:cubicBezTo>
                      <a:pt x="590" y="487"/>
                      <a:pt x="591" y="490"/>
                      <a:pt x="593" y="492"/>
                    </a:cubicBezTo>
                    <a:cubicBezTo>
                      <a:pt x="594" y="495"/>
                      <a:pt x="596" y="499"/>
                      <a:pt x="597" y="500"/>
                    </a:cubicBezTo>
                    <a:cubicBezTo>
                      <a:pt x="597" y="501"/>
                      <a:pt x="598" y="501"/>
                      <a:pt x="598" y="501"/>
                    </a:cubicBezTo>
                    <a:cubicBezTo>
                      <a:pt x="598" y="501"/>
                      <a:pt x="599" y="500"/>
                      <a:pt x="600" y="499"/>
                    </a:cubicBezTo>
                    <a:cubicBezTo>
                      <a:pt x="601" y="497"/>
                      <a:pt x="602" y="495"/>
                      <a:pt x="604" y="494"/>
                    </a:cubicBezTo>
                    <a:cubicBezTo>
                      <a:pt x="604" y="494"/>
                      <a:pt x="605" y="494"/>
                      <a:pt x="605" y="494"/>
                    </a:cubicBezTo>
                    <a:cubicBezTo>
                      <a:pt x="607" y="494"/>
                      <a:pt x="608" y="496"/>
                      <a:pt x="610" y="497"/>
                    </a:cubicBezTo>
                    <a:cubicBezTo>
                      <a:pt x="611" y="499"/>
                      <a:pt x="612" y="500"/>
                      <a:pt x="613" y="500"/>
                    </a:cubicBezTo>
                    <a:cubicBezTo>
                      <a:pt x="614" y="501"/>
                      <a:pt x="615" y="501"/>
                      <a:pt x="616" y="501"/>
                    </a:cubicBezTo>
                    <a:cubicBezTo>
                      <a:pt x="619" y="502"/>
                      <a:pt x="622" y="503"/>
                      <a:pt x="624" y="502"/>
                    </a:cubicBezTo>
                    <a:cubicBezTo>
                      <a:pt x="624" y="502"/>
                      <a:pt x="625" y="502"/>
                      <a:pt x="626" y="501"/>
                    </a:cubicBezTo>
                    <a:cubicBezTo>
                      <a:pt x="629" y="500"/>
                      <a:pt x="632" y="499"/>
                      <a:pt x="634" y="499"/>
                    </a:cubicBezTo>
                    <a:cubicBezTo>
                      <a:pt x="635" y="499"/>
                      <a:pt x="635" y="499"/>
                      <a:pt x="636" y="499"/>
                    </a:cubicBezTo>
                    <a:cubicBezTo>
                      <a:pt x="636" y="499"/>
                      <a:pt x="637" y="499"/>
                      <a:pt x="637" y="500"/>
                    </a:cubicBezTo>
                    <a:cubicBezTo>
                      <a:pt x="639" y="500"/>
                      <a:pt x="642" y="501"/>
                      <a:pt x="643" y="505"/>
                    </a:cubicBezTo>
                    <a:cubicBezTo>
                      <a:pt x="645" y="510"/>
                      <a:pt x="648" y="511"/>
                      <a:pt x="650" y="511"/>
                    </a:cubicBezTo>
                    <a:cubicBezTo>
                      <a:pt x="651" y="511"/>
                      <a:pt x="653" y="511"/>
                      <a:pt x="653" y="516"/>
                    </a:cubicBezTo>
                    <a:cubicBezTo>
                      <a:pt x="653" y="517"/>
                      <a:pt x="656" y="520"/>
                      <a:pt x="658" y="520"/>
                    </a:cubicBezTo>
                    <a:cubicBezTo>
                      <a:pt x="660" y="520"/>
                      <a:pt x="665" y="519"/>
                      <a:pt x="666" y="518"/>
                    </a:cubicBezTo>
                    <a:cubicBezTo>
                      <a:pt x="667" y="517"/>
                      <a:pt x="668" y="517"/>
                      <a:pt x="669" y="517"/>
                    </a:cubicBezTo>
                    <a:cubicBezTo>
                      <a:pt x="670" y="517"/>
                      <a:pt x="671" y="517"/>
                      <a:pt x="672" y="519"/>
                    </a:cubicBezTo>
                    <a:cubicBezTo>
                      <a:pt x="672" y="520"/>
                      <a:pt x="673" y="522"/>
                      <a:pt x="674" y="523"/>
                    </a:cubicBezTo>
                    <a:cubicBezTo>
                      <a:pt x="674" y="524"/>
                      <a:pt x="675" y="524"/>
                      <a:pt x="675" y="524"/>
                    </a:cubicBezTo>
                    <a:cubicBezTo>
                      <a:pt x="676" y="524"/>
                      <a:pt x="676" y="524"/>
                      <a:pt x="676" y="524"/>
                    </a:cubicBezTo>
                    <a:cubicBezTo>
                      <a:pt x="677" y="524"/>
                      <a:pt x="678" y="524"/>
                      <a:pt x="679" y="525"/>
                    </a:cubicBezTo>
                    <a:cubicBezTo>
                      <a:pt x="679" y="525"/>
                      <a:pt x="679" y="525"/>
                      <a:pt x="679" y="525"/>
                    </a:cubicBezTo>
                    <a:cubicBezTo>
                      <a:pt x="680" y="525"/>
                      <a:pt x="681" y="525"/>
                      <a:pt x="681" y="525"/>
                    </a:cubicBezTo>
                    <a:cubicBezTo>
                      <a:pt x="681" y="525"/>
                      <a:pt x="681" y="525"/>
                      <a:pt x="681" y="525"/>
                    </a:cubicBezTo>
                    <a:cubicBezTo>
                      <a:pt x="681" y="525"/>
                      <a:pt x="681" y="525"/>
                      <a:pt x="681" y="524"/>
                    </a:cubicBezTo>
                    <a:cubicBezTo>
                      <a:pt x="682" y="524"/>
                      <a:pt x="683" y="523"/>
                      <a:pt x="687" y="522"/>
                    </a:cubicBezTo>
                    <a:cubicBezTo>
                      <a:pt x="688" y="521"/>
                      <a:pt x="689" y="521"/>
                      <a:pt x="690" y="521"/>
                    </a:cubicBezTo>
                    <a:cubicBezTo>
                      <a:pt x="690" y="521"/>
                      <a:pt x="691" y="521"/>
                      <a:pt x="692" y="521"/>
                    </a:cubicBezTo>
                    <a:cubicBezTo>
                      <a:pt x="696" y="520"/>
                      <a:pt x="699" y="519"/>
                      <a:pt x="699" y="517"/>
                    </a:cubicBezTo>
                    <a:cubicBezTo>
                      <a:pt x="700" y="515"/>
                      <a:pt x="703" y="514"/>
                      <a:pt x="705" y="513"/>
                    </a:cubicBezTo>
                    <a:cubicBezTo>
                      <a:pt x="706" y="513"/>
                      <a:pt x="708" y="513"/>
                      <a:pt x="708" y="512"/>
                    </a:cubicBezTo>
                    <a:cubicBezTo>
                      <a:pt x="709" y="511"/>
                      <a:pt x="711" y="510"/>
                      <a:pt x="712" y="509"/>
                    </a:cubicBezTo>
                    <a:cubicBezTo>
                      <a:pt x="713" y="509"/>
                      <a:pt x="715" y="508"/>
                      <a:pt x="715" y="507"/>
                    </a:cubicBezTo>
                    <a:cubicBezTo>
                      <a:pt x="716" y="506"/>
                      <a:pt x="718" y="505"/>
                      <a:pt x="720" y="505"/>
                    </a:cubicBezTo>
                    <a:cubicBezTo>
                      <a:pt x="721" y="504"/>
                      <a:pt x="723" y="504"/>
                      <a:pt x="723" y="504"/>
                    </a:cubicBezTo>
                    <a:cubicBezTo>
                      <a:pt x="724" y="502"/>
                      <a:pt x="728" y="502"/>
                      <a:pt x="729" y="502"/>
                    </a:cubicBezTo>
                    <a:cubicBezTo>
                      <a:pt x="730" y="502"/>
                      <a:pt x="731" y="502"/>
                      <a:pt x="732" y="502"/>
                    </a:cubicBezTo>
                    <a:cubicBezTo>
                      <a:pt x="734" y="503"/>
                      <a:pt x="745" y="505"/>
                      <a:pt x="747" y="505"/>
                    </a:cubicBezTo>
                    <a:cubicBezTo>
                      <a:pt x="747" y="505"/>
                      <a:pt x="747" y="505"/>
                      <a:pt x="747" y="505"/>
                    </a:cubicBezTo>
                    <a:cubicBezTo>
                      <a:pt x="748" y="505"/>
                      <a:pt x="748" y="505"/>
                      <a:pt x="748" y="505"/>
                    </a:cubicBezTo>
                    <a:cubicBezTo>
                      <a:pt x="749" y="505"/>
                      <a:pt x="750" y="506"/>
                      <a:pt x="750" y="508"/>
                    </a:cubicBezTo>
                    <a:cubicBezTo>
                      <a:pt x="751" y="509"/>
                      <a:pt x="751" y="511"/>
                      <a:pt x="752" y="511"/>
                    </a:cubicBezTo>
                    <a:cubicBezTo>
                      <a:pt x="752" y="511"/>
                      <a:pt x="753" y="512"/>
                      <a:pt x="755" y="512"/>
                    </a:cubicBezTo>
                    <a:cubicBezTo>
                      <a:pt x="756" y="513"/>
                      <a:pt x="759" y="515"/>
                      <a:pt x="760" y="515"/>
                    </a:cubicBezTo>
                    <a:cubicBezTo>
                      <a:pt x="761" y="514"/>
                      <a:pt x="763" y="513"/>
                      <a:pt x="766" y="513"/>
                    </a:cubicBezTo>
                    <a:cubicBezTo>
                      <a:pt x="767" y="513"/>
                      <a:pt x="769" y="513"/>
                      <a:pt x="770" y="514"/>
                    </a:cubicBezTo>
                    <a:cubicBezTo>
                      <a:pt x="771" y="514"/>
                      <a:pt x="771" y="515"/>
                      <a:pt x="772" y="515"/>
                    </a:cubicBezTo>
                    <a:cubicBezTo>
                      <a:pt x="772" y="515"/>
                      <a:pt x="772" y="515"/>
                      <a:pt x="773" y="516"/>
                    </a:cubicBezTo>
                    <a:cubicBezTo>
                      <a:pt x="774" y="516"/>
                      <a:pt x="775" y="517"/>
                      <a:pt x="776" y="517"/>
                    </a:cubicBezTo>
                    <a:cubicBezTo>
                      <a:pt x="776" y="517"/>
                      <a:pt x="777" y="517"/>
                      <a:pt x="777" y="517"/>
                    </a:cubicBezTo>
                    <a:cubicBezTo>
                      <a:pt x="778" y="515"/>
                      <a:pt x="780" y="514"/>
                      <a:pt x="783" y="513"/>
                    </a:cubicBezTo>
                    <a:cubicBezTo>
                      <a:pt x="784" y="513"/>
                      <a:pt x="786" y="512"/>
                      <a:pt x="786" y="512"/>
                    </a:cubicBezTo>
                    <a:cubicBezTo>
                      <a:pt x="787" y="511"/>
                      <a:pt x="788" y="507"/>
                      <a:pt x="787" y="507"/>
                    </a:cubicBezTo>
                    <a:cubicBezTo>
                      <a:pt x="784" y="505"/>
                      <a:pt x="783" y="498"/>
                      <a:pt x="782" y="497"/>
                    </a:cubicBezTo>
                    <a:cubicBezTo>
                      <a:pt x="782" y="497"/>
                      <a:pt x="782" y="497"/>
                      <a:pt x="782" y="497"/>
                    </a:cubicBezTo>
                    <a:cubicBezTo>
                      <a:pt x="782" y="496"/>
                      <a:pt x="782" y="496"/>
                      <a:pt x="782" y="495"/>
                    </a:cubicBezTo>
                    <a:cubicBezTo>
                      <a:pt x="783" y="494"/>
                      <a:pt x="784" y="493"/>
                      <a:pt x="785" y="492"/>
                    </a:cubicBezTo>
                    <a:cubicBezTo>
                      <a:pt x="786" y="492"/>
                      <a:pt x="787" y="491"/>
                      <a:pt x="787" y="491"/>
                    </a:cubicBezTo>
                    <a:cubicBezTo>
                      <a:pt x="788" y="489"/>
                      <a:pt x="790" y="488"/>
                      <a:pt x="791" y="487"/>
                    </a:cubicBezTo>
                    <a:cubicBezTo>
                      <a:pt x="792" y="487"/>
                      <a:pt x="793" y="487"/>
                      <a:pt x="793" y="486"/>
                    </a:cubicBezTo>
                    <a:cubicBezTo>
                      <a:pt x="794" y="486"/>
                      <a:pt x="794" y="485"/>
                      <a:pt x="794" y="485"/>
                    </a:cubicBezTo>
                    <a:cubicBezTo>
                      <a:pt x="795" y="484"/>
                      <a:pt x="796" y="482"/>
                      <a:pt x="797" y="482"/>
                    </a:cubicBezTo>
                    <a:cubicBezTo>
                      <a:pt x="798" y="482"/>
                      <a:pt x="798" y="482"/>
                      <a:pt x="798" y="482"/>
                    </a:cubicBezTo>
                    <a:cubicBezTo>
                      <a:pt x="798" y="482"/>
                      <a:pt x="805" y="484"/>
                      <a:pt x="807" y="486"/>
                    </a:cubicBezTo>
                    <a:cubicBezTo>
                      <a:pt x="808" y="486"/>
                      <a:pt x="811" y="487"/>
                      <a:pt x="813" y="487"/>
                    </a:cubicBezTo>
                    <a:cubicBezTo>
                      <a:pt x="816" y="487"/>
                      <a:pt x="819" y="489"/>
                      <a:pt x="822" y="491"/>
                    </a:cubicBezTo>
                    <a:cubicBezTo>
                      <a:pt x="823" y="491"/>
                      <a:pt x="825" y="491"/>
                      <a:pt x="827" y="492"/>
                    </a:cubicBezTo>
                    <a:cubicBezTo>
                      <a:pt x="830" y="492"/>
                      <a:pt x="832" y="493"/>
                      <a:pt x="833" y="494"/>
                    </a:cubicBezTo>
                    <a:cubicBezTo>
                      <a:pt x="834" y="495"/>
                      <a:pt x="834" y="495"/>
                      <a:pt x="834" y="495"/>
                    </a:cubicBezTo>
                    <a:cubicBezTo>
                      <a:pt x="834" y="496"/>
                      <a:pt x="834" y="498"/>
                      <a:pt x="834" y="499"/>
                    </a:cubicBezTo>
                    <a:cubicBezTo>
                      <a:pt x="834" y="501"/>
                      <a:pt x="834" y="503"/>
                      <a:pt x="835" y="504"/>
                    </a:cubicBezTo>
                    <a:cubicBezTo>
                      <a:pt x="837" y="507"/>
                      <a:pt x="840" y="509"/>
                      <a:pt x="840" y="509"/>
                    </a:cubicBezTo>
                    <a:cubicBezTo>
                      <a:pt x="841" y="509"/>
                      <a:pt x="841" y="509"/>
                      <a:pt x="841" y="509"/>
                    </a:cubicBezTo>
                    <a:cubicBezTo>
                      <a:pt x="843" y="509"/>
                      <a:pt x="844" y="509"/>
                      <a:pt x="846" y="510"/>
                    </a:cubicBezTo>
                    <a:cubicBezTo>
                      <a:pt x="848" y="511"/>
                      <a:pt x="850" y="512"/>
                      <a:pt x="851" y="512"/>
                    </a:cubicBezTo>
                    <a:cubicBezTo>
                      <a:pt x="852" y="512"/>
                      <a:pt x="853" y="511"/>
                      <a:pt x="854" y="510"/>
                    </a:cubicBezTo>
                    <a:cubicBezTo>
                      <a:pt x="856" y="509"/>
                      <a:pt x="858" y="508"/>
                      <a:pt x="859" y="508"/>
                    </a:cubicBezTo>
                    <a:cubicBezTo>
                      <a:pt x="860" y="508"/>
                      <a:pt x="861" y="508"/>
                      <a:pt x="863" y="507"/>
                    </a:cubicBezTo>
                    <a:cubicBezTo>
                      <a:pt x="865" y="507"/>
                      <a:pt x="868" y="506"/>
                      <a:pt x="869" y="507"/>
                    </a:cubicBezTo>
                    <a:cubicBezTo>
                      <a:pt x="870" y="507"/>
                      <a:pt x="871" y="507"/>
                      <a:pt x="873" y="507"/>
                    </a:cubicBezTo>
                    <a:cubicBezTo>
                      <a:pt x="875" y="508"/>
                      <a:pt x="878" y="509"/>
                      <a:pt x="879" y="509"/>
                    </a:cubicBezTo>
                    <a:cubicBezTo>
                      <a:pt x="879" y="509"/>
                      <a:pt x="880" y="509"/>
                      <a:pt x="881" y="509"/>
                    </a:cubicBezTo>
                    <a:cubicBezTo>
                      <a:pt x="883" y="509"/>
                      <a:pt x="888" y="510"/>
                      <a:pt x="889" y="512"/>
                    </a:cubicBezTo>
                    <a:cubicBezTo>
                      <a:pt x="889" y="512"/>
                      <a:pt x="892" y="513"/>
                      <a:pt x="893" y="513"/>
                    </a:cubicBezTo>
                    <a:cubicBezTo>
                      <a:pt x="896" y="514"/>
                      <a:pt x="899" y="514"/>
                      <a:pt x="899" y="517"/>
                    </a:cubicBezTo>
                    <a:cubicBezTo>
                      <a:pt x="899" y="517"/>
                      <a:pt x="900" y="518"/>
                      <a:pt x="901" y="519"/>
                    </a:cubicBezTo>
                    <a:cubicBezTo>
                      <a:pt x="901" y="519"/>
                      <a:pt x="902" y="519"/>
                      <a:pt x="902" y="520"/>
                    </a:cubicBezTo>
                    <a:cubicBezTo>
                      <a:pt x="903" y="520"/>
                      <a:pt x="904" y="521"/>
                      <a:pt x="904" y="522"/>
                    </a:cubicBezTo>
                    <a:cubicBezTo>
                      <a:pt x="905" y="523"/>
                      <a:pt x="907" y="523"/>
                      <a:pt x="908" y="523"/>
                    </a:cubicBezTo>
                    <a:cubicBezTo>
                      <a:pt x="910" y="524"/>
                      <a:pt x="911" y="524"/>
                      <a:pt x="912" y="524"/>
                    </a:cubicBezTo>
                    <a:cubicBezTo>
                      <a:pt x="915" y="524"/>
                      <a:pt x="917" y="524"/>
                      <a:pt x="919" y="525"/>
                    </a:cubicBezTo>
                    <a:cubicBezTo>
                      <a:pt x="919" y="525"/>
                      <a:pt x="921" y="526"/>
                      <a:pt x="925" y="526"/>
                    </a:cubicBezTo>
                    <a:cubicBezTo>
                      <a:pt x="929" y="526"/>
                      <a:pt x="931" y="525"/>
                      <a:pt x="932" y="525"/>
                    </a:cubicBezTo>
                    <a:cubicBezTo>
                      <a:pt x="933" y="524"/>
                      <a:pt x="935" y="524"/>
                      <a:pt x="939" y="523"/>
                    </a:cubicBezTo>
                    <a:cubicBezTo>
                      <a:pt x="942" y="522"/>
                      <a:pt x="946" y="522"/>
                      <a:pt x="947" y="521"/>
                    </a:cubicBezTo>
                    <a:cubicBezTo>
                      <a:pt x="948" y="520"/>
                      <a:pt x="950" y="520"/>
                      <a:pt x="952" y="520"/>
                    </a:cubicBezTo>
                    <a:cubicBezTo>
                      <a:pt x="953" y="519"/>
                      <a:pt x="956" y="519"/>
                      <a:pt x="956" y="518"/>
                    </a:cubicBezTo>
                    <a:cubicBezTo>
                      <a:pt x="956" y="516"/>
                      <a:pt x="959" y="515"/>
                      <a:pt x="961" y="514"/>
                    </a:cubicBezTo>
                    <a:cubicBezTo>
                      <a:pt x="963" y="513"/>
                      <a:pt x="964" y="512"/>
                      <a:pt x="965" y="512"/>
                    </a:cubicBezTo>
                    <a:cubicBezTo>
                      <a:pt x="967" y="510"/>
                      <a:pt x="971" y="510"/>
                      <a:pt x="972" y="510"/>
                    </a:cubicBezTo>
                    <a:cubicBezTo>
                      <a:pt x="973" y="510"/>
                      <a:pt x="973" y="510"/>
                      <a:pt x="974" y="510"/>
                    </a:cubicBezTo>
                    <a:cubicBezTo>
                      <a:pt x="977" y="510"/>
                      <a:pt x="980" y="511"/>
                      <a:pt x="981" y="513"/>
                    </a:cubicBezTo>
                    <a:cubicBezTo>
                      <a:pt x="981" y="514"/>
                      <a:pt x="982" y="514"/>
                      <a:pt x="984" y="514"/>
                    </a:cubicBezTo>
                    <a:cubicBezTo>
                      <a:pt x="985" y="515"/>
                      <a:pt x="985" y="515"/>
                      <a:pt x="986" y="515"/>
                    </a:cubicBezTo>
                    <a:cubicBezTo>
                      <a:pt x="987" y="515"/>
                      <a:pt x="988" y="514"/>
                      <a:pt x="989" y="514"/>
                    </a:cubicBezTo>
                    <a:cubicBezTo>
                      <a:pt x="989" y="514"/>
                      <a:pt x="989" y="514"/>
                      <a:pt x="989" y="514"/>
                    </a:cubicBezTo>
                    <a:cubicBezTo>
                      <a:pt x="989" y="514"/>
                      <a:pt x="990" y="514"/>
                      <a:pt x="991" y="514"/>
                    </a:cubicBezTo>
                    <a:cubicBezTo>
                      <a:pt x="991" y="514"/>
                      <a:pt x="991" y="514"/>
                      <a:pt x="991" y="514"/>
                    </a:cubicBezTo>
                    <a:cubicBezTo>
                      <a:pt x="991" y="514"/>
                      <a:pt x="991" y="514"/>
                      <a:pt x="992" y="514"/>
                    </a:cubicBezTo>
                    <a:cubicBezTo>
                      <a:pt x="993" y="514"/>
                      <a:pt x="995" y="514"/>
                      <a:pt x="997" y="515"/>
                    </a:cubicBezTo>
                    <a:cubicBezTo>
                      <a:pt x="997" y="515"/>
                      <a:pt x="997" y="515"/>
                      <a:pt x="997" y="515"/>
                    </a:cubicBezTo>
                    <a:cubicBezTo>
                      <a:pt x="997" y="515"/>
                      <a:pt x="997" y="515"/>
                      <a:pt x="997" y="515"/>
                    </a:cubicBezTo>
                    <a:cubicBezTo>
                      <a:pt x="997" y="515"/>
                      <a:pt x="998" y="515"/>
                      <a:pt x="998" y="515"/>
                    </a:cubicBezTo>
                    <a:cubicBezTo>
                      <a:pt x="999" y="515"/>
                      <a:pt x="999" y="515"/>
                      <a:pt x="999" y="515"/>
                    </a:cubicBezTo>
                    <a:cubicBezTo>
                      <a:pt x="999" y="516"/>
                      <a:pt x="999" y="516"/>
                      <a:pt x="999" y="516"/>
                    </a:cubicBezTo>
                    <a:cubicBezTo>
                      <a:pt x="999" y="516"/>
                      <a:pt x="999" y="516"/>
                      <a:pt x="999" y="516"/>
                    </a:cubicBezTo>
                    <a:cubicBezTo>
                      <a:pt x="999" y="516"/>
                      <a:pt x="999" y="516"/>
                      <a:pt x="999" y="516"/>
                    </a:cubicBezTo>
                    <a:cubicBezTo>
                      <a:pt x="999" y="516"/>
                      <a:pt x="999" y="516"/>
                      <a:pt x="1000" y="516"/>
                    </a:cubicBezTo>
                    <a:cubicBezTo>
                      <a:pt x="1000" y="516"/>
                      <a:pt x="1000" y="516"/>
                      <a:pt x="1000" y="516"/>
                    </a:cubicBezTo>
                    <a:cubicBezTo>
                      <a:pt x="1000" y="516"/>
                      <a:pt x="1000" y="517"/>
                      <a:pt x="1000" y="517"/>
                    </a:cubicBezTo>
                    <a:cubicBezTo>
                      <a:pt x="1001" y="517"/>
                      <a:pt x="1001" y="517"/>
                      <a:pt x="1001" y="517"/>
                    </a:cubicBezTo>
                    <a:cubicBezTo>
                      <a:pt x="1001" y="517"/>
                      <a:pt x="1001" y="517"/>
                      <a:pt x="1001" y="517"/>
                    </a:cubicBezTo>
                    <a:cubicBezTo>
                      <a:pt x="1001" y="519"/>
                      <a:pt x="1006" y="520"/>
                      <a:pt x="1009" y="520"/>
                    </a:cubicBezTo>
                    <a:cubicBezTo>
                      <a:pt x="1010" y="520"/>
                      <a:pt x="1010" y="520"/>
                      <a:pt x="1011" y="520"/>
                    </a:cubicBezTo>
                    <a:cubicBezTo>
                      <a:pt x="1011" y="520"/>
                      <a:pt x="1013" y="519"/>
                      <a:pt x="1015" y="518"/>
                    </a:cubicBezTo>
                    <a:cubicBezTo>
                      <a:pt x="1017" y="516"/>
                      <a:pt x="1020" y="514"/>
                      <a:pt x="1021" y="514"/>
                    </a:cubicBezTo>
                    <a:cubicBezTo>
                      <a:pt x="1022" y="514"/>
                      <a:pt x="1022" y="514"/>
                      <a:pt x="1022" y="514"/>
                    </a:cubicBezTo>
                    <a:cubicBezTo>
                      <a:pt x="1024" y="514"/>
                      <a:pt x="1025" y="513"/>
                      <a:pt x="1025" y="512"/>
                    </a:cubicBezTo>
                    <a:cubicBezTo>
                      <a:pt x="1026" y="511"/>
                      <a:pt x="1026" y="511"/>
                      <a:pt x="1026" y="510"/>
                    </a:cubicBezTo>
                    <a:cubicBezTo>
                      <a:pt x="1025" y="509"/>
                      <a:pt x="1027" y="506"/>
                      <a:pt x="1029" y="503"/>
                    </a:cubicBezTo>
                    <a:cubicBezTo>
                      <a:pt x="1030" y="501"/>
                      <a:pt x="1031" y="499"/>
                      <a:pt x="1031" y="498"/>
                    </a:cubicBezTo>
                    <a:cubicBezTo>
                      <a:pt x="1031" y="498"/>
                      <a:pt x="1031" y="498"/>
                      <a:pt x="1031" y="497"/>
                    </a:cubicBezTo>
                    <a:cubicBezTo>
                      <a:pt x="1033" y="494"/>
                      <a:pt x="1037" y="488"/>
                      <a:pt x="1039" y="487"/>
                    </a:cubicBezTo>
                    <a:cubicBezTo>
                      <a:pt x="1040" y="486"/>
                      <a:pt x="1043" y="484"/>
                      <a:pt x="1043" y="482"/>
                    </a:cubicBezTo>
                    <a:cubicBezTo>
                      <a:pt x="1042" y="475"/>
                      <a:pt x="1041" y="475"/>
                      <a:pt x="1041" y="475"/>
                    </a:cubicBezTo>
                    <a:cubicBezTo>
                      <a:pt x="1040" y="475"/>
                      <a:pt x="1040" y="475"/>
                      <a:pt x="1040" y="475"/>
                    </a:cubicBezTo>
                    <a:cubicBezTo>
                      <a:pt x="1039" y="475"/>
                      <a:pt x="1037" y="475"/>
                      <a:pt x="1037" y="474"/>
                    </a:cubicBezTo>
                    <a:cubicBezTo>
                      <a:pt x="1036" y="472"/>
                      <a:pt x="1037" y="471"/>
                      <a:pt x="1039" y="468"/>
                    </a:cubicBezTo>
                    <a:cubicBezTo>
                      <a:pt x="1041" y="464"/>
                      <a:pt x="1045" y="462"/>
                      <a:pt x="1050" y="462"/>
                    </a:cubicBezTo>
                    <a:cubicBezTo>
                      <a:pt x="1052" y="462"/>
                      <a:pt x="1053" y="462"/>
                      <a:pt x="1053" y="462"/>
                    </a:cubicBezTo>
                    <a:cubicBezTo>
                      <a:pt x="1054" y="462"/>
                      <a:pt x="1054" y="463"/>
                      <a:pt x="1054" y="463"/>
                    </a:cubicBezTo>
                    <a:cubicBezTo>
                      <a:pt x="1054" y="463"/>
                      <a:pt x="1055" y="462"/>
                      <a:pt x="1056" y="462"/>
                    </a:cubicBezTo>
                    <a:cubicBezTo>
                      <a:pt x="1060" y="461"/>
                      <a:pt x="1068" y="460"/>
                      <a:pt x="1071" y="461"/>
                    </a:cubicBezTo>
                    <a:cubicBezTo>
                      <a:pt x="1072" y="462"/>
                      <a:pt x="1074" y="462"/>
                      <a:pt x="1075" y="462"/>
                    </a:cubicBezTo>
                    <a:cubicBezTo>
                      <a:pt x="1077" y="462"/>
                      <a:pt x="1077" y="462"/>
                      <a:pt x="1077" y="462"/>
                    </a:cubicBezTo>
                    <a:cubicBezTo>
                      <a:pt x="1079" y="462"/>
                      <a:pt x="1081" y="462"/>
                      <a:pt x="1084" y="463"/>
                    </a:cubicBezTo>
                    <a:cubicBezTo>
                      <a:pt x="1086" y="465"/>
                      <a:pt x="1089" y="465"/>
                      <a:pt x="1091" y="465"/>
                    </a:cubicBezTo>
                    <a:cubicBezTo>
                      <a:pt x="1094" y="466"/>
                      <a:pt x="1097" y="466"/>
                      <a:pt x="1098" y="468"/>
                    </a:cubicBezTo>
                    <a:cubicBezTo>
                      <a:pt x="1098" y="468"/>
                      <a:pt x="1099" y="469"/>
                      <a:pt x="1100" y="470"/>
                    </a:cubicBezTo>
                    <a:cubicBezTo>
                      <a:pt x="1103" y="471"/>
                      <a:pt x="1106" y="473"/>
                      <a:pt x="1105" y="477"/>
                    </a:cubicBezTo>
                    <a:cubicBezTo>
                      <a:pt x="1105" y="478"/>
                      <a:pt x="1105" y="478"/>
                      <a:pt x="1106" y="479"/>
                    </a:cubicBezTo>
                    <a:cubicBezTo>
                      <a:pt x="1108" y="480"/>
                      <a:pt x="1110" y="481"/>
                      <a:pt x="1111" y="487"/>
                    </a:cubicBezTo>
                    <a:cubicBezTo>
                      <a:pt x="1111" y="487"/>
                      <a:pt x="1111" y="488"/>
                      <a:pt x="1111" y="488"/>
                    </a:cubicBezTo>
                    <a:cubicBezTo>
                      <a:pt x="1112" y="492"/>
                      <a:pt x="1113" y="494"/>
                      <a:pt x="1115" y="496"/>
                    </a:cubicBezTo>
                    <a:cubicBezTo>
                      <a:pt x="1116" y="497"/>
                      <a:pt x="1117" y="498"/>
                      <a:pt x="1117" y="500"/>
                    </a:cubicBezTo>
                    <a:cubicBezTo>
                      <a:pt x="1118" y="502"/>
                      <a:pt x="1119" y="504"/>
                      <a:pt x="1120" y="506"/>
                    </a:cubicBezTo>
                    <a:cubicBezTo>
                      <a:pt x="1122" y="510"/>
                      <a:pt x="1123" y="512"/>
                      <a:pt x="1123" y="514"/>
                    </a:cubicBezTo>
                    <a:cubicBezTo>
                      <a:pt x="1123" y="515"/>
                      <a:pt x="1122" y="517"/>
                      <a:pt x="1123" y="518"/>
                    </a:cubicBezTo>
                    <a:cubicBezTo>
                      <a:pt x="1123" y="519"/>
                      <a:pt x="1125" y="519"/>
                      <a:pt x="1126" y="519"/>
                    </a:cubicBezTo>
                    <a:cubicBezTo>
                      <a:pt x="1130" y="519"/>
                      <a:pt x="1133" y="521"/>
                      <a:pt x="1135" y="522"/>
                    </a:cubicBezTo>
                    <a:cubicBezTo>
                      <a:pt x="1136" y="523"/>
                      <a:pt x="1137" y="523"/>
                      <a:pt x="1137" y="523"/>
                    </a:cubicBezTo>
                    <a:cubicBezTo>
                      <a:pt x="1137" y="523"/>
                      <a:pt x="1137" y="523"/>
                      <a:pt x="1138" y="523"/>
                    </a:cubicBezTo>
                    <a:cubicBezTo>
                      <a:pt x="1140" y="523"/>
                      <a:pt x="1146" y="525"/>
                      <a:pt x="1149" y="528"/>
                    </a:cubicBezTo>
                    <a:cubicBezTo>
                      <a:pt x="1151" y="530"/>
                      <a:pt x="1152" y="530"/>
                      <a:pt x="1154" y="531"/>
                    </a:cubicBezTo>
                    <a:cubicBezTo>
                      <a:pt x="1156" y="531"/>
                      <a:pt x="1158" y="532"/>
                      <a:pt x="1158" y="535"/>
                    </a:cubicBezTo>
                    <a:cubicBezTo>
                      <a:pt x="1157" y="536"/>
                      <a:pt x="1158" y="538"/>
                      <a:pt x="1159" y="539"/>
                    </a:cubicBezTo>
                    <a:cubicBezTo>
                      <a:pt x="1159" y="541"/>
                      <a:pt x="1160" y="543"/>
                      <a:pt x="1160" y="544"/>
                    </a:cubicBezTo>
                    <a:cubicBezTo>
                      <a:pt x="1160" y="544"/>
                      <a:pt x="1160" y="545"/>
                      <a:pt x="1160" y="545"/>
                    </a:cubicBezTo>
                    <a:cubicBezTo>
                      <a:pt x="1162" y="547"/>
                      <a:pt x="1166" y="548"/>
                      <a:pt x="1170" y="548"/>
                    </a:cubicBezTo>
                    <a:cubicBezTo>
                      <a:pt x="1171" y="547"/>
                      <a:pt x="1173" y="547"/>
                      <a:pt x="1174" y="548"/>
                    </a:cubicBezTo>
                    <a:cubicBezTo>
                      <a:pt x="1176" y="548"/>
                      <a:pt x="1178" y="548"/>
                      <a:pt x="1179" y="546"/>
                    </a:cubicBezTo>
                    <a:cubicBezTo>
                      <a:pt x="1181" y="543"/>
                      <a:pt x="1184" y="542"/>
                      <a:pt x="1187" y="542"/>
                    </a:cubicBezTo>
                    <a:cubicBezTo>
                      <a:pt x="1188" y="542"/>
                      <a:pt x="1189" y="542"/>
                      <a:pt x="1190" y="542"/>
                    </a:cubicBezTo>
                    <a:cubicBezTo>
                      <a:pt x="1190" y="542"/>
                      <a:pt x="1190" y="541"/>
                      <a:pt x="1190" y="541"/>
                    </a:cubicBezTo>
                    <a:cubicBezTo>
                      <a:pt x="1192" y="540"/>
                      <a:pt x="1194" y="539"/>
                      <a:pt x="1196" y="539"/>
                    </a:cubicBezTo>
                    <a:cubicBezTo>
                      <a:pt x="1198" y="539"/>
                      <a:pt x="1199" y="540"/>
                      <a:pt x="1200" y="541"/>
                    </a:cubicBezTo>
                    <a:cubicBezTo>
                      <a:pt x="1201" y="542"/>
                      <a:pt x="1201" y="543"/>
                      <a:pt x="1201" y="545"/>
                    </a:cubicBezTo>
                    <a:cubicBezTo>
                      <a:pt x="1201" y="547"/>
                      <a:pt x="1201" y="549"/>
                      <a:pt x="1202" y="550"/>
                    </a:cubicBezTo>
                    <a:cubicBezTo>
                      <a:pt x="1203" y="551"/>
                      <a:pt x="1203" y="553"/>
                      <a:pt x="1201" y="555"/>
                    </a:cubicBezTo>
                    <a:cubicBezTo>
                      <a:pt x="1200" y="555"/>
                      <a:pt x="1200" y="556"/>
                      <a:pt x="1199" y="557"/>
                    </a:cubicBezTo>
                    <a:cubicBezTo>
                      <a:pt x="1198" y="559"/>
                      <a:pt x="1196" y="564"/>
                      <a:pt x="1196" y="566"/>
                    </a:cubicBezTo>
                    <a:cubicBezTo>
                      <a:pt x="1196" y="567"/>
                      <a:pt x="1195" y="568"/>
                      <a:pt x="1195" y="568"/>
                    </a:cubicBezTo>
                    <a:cubicBezTo>
                      <a:pt x="1195" y="570"/>
                      <a:pt x="1193" y="572"/>
                      <a:pt x="1192" y="573"/>
                    </a:cubicBezTo>
                    <a:cubicBezTo>
                      <a:pt x="1190" y="574"/>
                      <a:pt x="1189" y="575"/>
                      <a:pt x="1189" y="577"/>
                    </a:cubicBezTo>
                    <a:cubicBezTo>
                      <a:pt x="1188" y="579"/>
                      <a:pt x="1186" y="581"/>
                      <a:pt x="1185" y="582"/>
                    </a:cubicBezTo>
                    <a:cubicBezTo>
                      <a:pt x="1184" y="583"/>
                      <a:pt x="1183" y="583"/>
                      <a:pt x="1183" y="584"/>
                    </a:cubicBezTo>
                    <a:cubicBezTo>
                      <a:pt x="1183" y="585"/>
                      <a:pt x="1183" y="585"/>
                      <a:pt x="1183" y="586"/>
                    </a:cubicBezTo>
                    <a:cubicBezTo>
                      <a:pt x="1183" y="586"/>
                      <a:pt x="1183" y="586"/>
                      <a:pt x="1183" y="586"/>
                    </a:cubicBezTo>
                    <a:cubicBezTo>
                      <a:pt x="1182" y="586"/>
                      <a:pt x="1182" y="586"/>
                      <a:pt x="1182" y="586"/>
                    </a:cubicBezTo>
                    <a:cubicBezTo>
                      <a:pt x="1182" y="587"/>
                      <a:pt x="1182" y="587"/>
                      <a:pt x="1182" y="587"/>
                    </a:cubicBezTo>
                    <a:cubicBezTo>
                      <a:pt x="1182" y="587"/>
                      <a:pt x="1181" y="587"/>
                      <a:pt x="1181" y="587"/>
                    </a:cubicBezTo>
                    <a:cubicBezTo>
                      <a:pt x="1181" y="587"/>
                      <a:pt x="1181" y="587"/>
                      <a:pt x="1181" y="587"/>
                    </a:cubicBezTo>
                    <a:cubicBezTo>
                      <a:pt x="1180" y="587"/>
                      <a:pt x="1180" y="587"/>
                      <a:pt x="1179" y="587"/>
                    </a:cubicBezTo>
                    <a:cubicBezTo>
                      <a:pt x="1179" y="587"/>
                      <a:pt x="1179" y="587"/>
                      <a:pt x="1179" y="587"/>
                    </a:cubicBezTo>
                    <a:cubicBezTo>
                      <a:pt x="1176" y="587"/>
                      <a:pt x="1174" y="586"/>
                      <a:pt x="1172" y="585"/>
                    </a:cubicBezTo>
                    <a:cubicBezTo>
                      <a:pt x="1170" y="584"/>
                      <a:pt x="1169" y="586"/>
                      <a:pt x="1167" y="587"/>
                    </a:cubicBezTo>
                    <a:cubicBezTo>
                      <a:pt x="1166" y="588"/>
                      <a:pt x="1164" y="590"/>
                      <a:pt x="1163" y="590"/>
                    </a:cubicBezTo>
                    <a:cubicBezTo>
                      <a:pt x="1163" y="590"/>
                      <a:pt x="1163" y="590"/>
                      <a:pt x="1162" y="590"/>
                    </a:cubicBezTo>
                    <a:cubicBezTo>
                      <a:pt x="1162" y="590"/>
                      <a:pt x="1162" y="592"/>
                      <a:pt x="1162" y="593"/>
                    </a:cubicBezTo>
                    <a:cubicBezTo>
                      <a:pt x="1162" y="594"/>
                      <a:pt x="1162" y="595"/>
                      <a:pt x="1162" y="596"/>
                    </a:cubicBezTo>
                    <a:cubicBezTo>
                      <a:pt x="1163" y="597"/>
                      <a:pt x="1162" y="599"/>
                      <a:pt x="1162" y="600"/>
                    </a:cubicBezTo>
                    <a:cubicBezTo>
                      <a:pt x="1162" y="601"/>
                      <a:pt x="1162" y="603"/>
                      <a:pt x="1163" y="605"/>
                    </a:cubicBezTo>
                    <a:cubicBezTo>
                      <a:pt x="1163" y="607"/>
                      <a:pt x="1163" y="609"/>
                      <a:pt x="1164" y="611"/>
                    </a:cubicBezTo>
                    <a:cubicBezTo>
                      <a:pt x="1164" y="612"/>
                      <a:pt x="1164" y="612"/>
                      <a:pt x="1164" y="612"/>
                    </a:cubicBezTo>
                    <a:cubicBezTo>
                      <a:pt x="1164" y="613"/>
                      <a:pt x="1164" y="613"/>
                      <a:pt x="1164" y="614"/>
                    </a:cubicBezTo>
                    <a:cubicBezTo>
                      <a:pt x="1164" y="614"/>
                      <a:pt x="1164" y="615"/>
                      <a:pt x="1164" y="615"/>
                    </a:cubicBezTo>
                    <a:cubicBezTo>
                      <a:pt x="1167" y="613"/>
                      <a:pt x="1170" y="611"/>
                      <a:pt x="1172" y="611"/>
                    </a:cubicBezTo>
                    <a:cubicBezTo>
                      <a:pt x="1174" y="611"/>
                      <a:pt x="1177" y="612"/>
                      <a:pt x="1179" y="614"/>
                    </a:cubicBezTo>
                    <a:cubicBezTo>
                      <a:pt x="1181" y="616"/>
                      <a:pt x="1183" y="618"/>
                      <a:pt x="1185" y="618"/>
                    </a:cubicBezTo>
                    <a:cubicBezTo>
                      <a:pt x="1190" y="618"/>
                      <a:pt x="1209" y="604"/>
                      <a:pt x="1210" y="602"/>
                    </a:cubicBezTo>
                    <a:cubicBezTo>
                      <a:pt x="1210" y="601"/>
                      <a:pt x="1214" y="596"/>
                      <a:pt x="1224" y="587"/>
                    </a:cubicBezTo>
                    <a:cubicBezTo>
                      <a:pt x="1225" y="585"/>
                      <a:pt x="1227" y="583"/>
                      <a:pt x="1229" y="581"/>
                    </a:cubicBezTo>
                    <a:cubicBezTo>
                      <a:pt x="1233" y="576"/>
                      <a:pt x="1242" y="567"/>
                      <a:pt x="1245" y="560"/>
                    </a:cubicBezTo>
                    <a:cubicBezTo>
                      <a:pt x="1246" y="557"/>
                      <a:pt x="1250" y="553"/>
                      <a:pt x="1253" y="549"/>
                    </a:cubicBezTo>
                    <a:cubicBezTo>
                      <a:pt x="1255" y="547"/>
                      <a:pt x="1256" y="545"/>
                      <a:pt x="1257" y="544"/>
                    </a:cubicBezTo>
                    <a:cubicBezTo>
                      <a:pt x="1258" y="542"/>
                      <a:pt x="1258" y="542"/>
                      <a:pt x="1259" y="541"/>
                    </a:cubicBezTo>
                    <a:cubicBezTo>
                      <a:pt x="1260" y="539"/>
                      <a:pt x="1262" y="537"/>
                      <a:pt x="1264" y="532"/>
                    </a:cubicBezTo>
                    <a:cubicBezTo>
                      <a:pt x="1266" y="527"/>
                      <a:pt x="1267" y="518"/>
                      <a:pt x="1268" y="511"/>
                    </a:cubicBezTo>
                    <a:cubicBezTo>
                      <a:pt x="1268" y="504"/>
                      <a:pt x="1268" y="503"/>
                      <a:pt x="1269" y="502"/>
                    </a:cubicBezTo>
                    <a:cubicBezTo>
                      <a:pt x="1269" y="502"/>
                      <a:pt x="1269" y="501"/>
                      <a:pt x="1270" y="500"/>
                    </a:cubicBezTo>
                    <a:cubicBezTo>
                      <a:pt x="1270" y="498"/>
                      <a:pt x="1270" y="497"/>
                      <a:pt x="1271" y="495"/>
                    </a:cubicBezTo>
                    <a:cubicBezTo>
                      <a:pt x="1272" y="495"/>
                      <a:pt x="1272" y="494"/>
                      <a:pt x="1272" y="493"/>
                    </a:cubicBezTo>
                    <a:cubicBezTo>
                      <a:pt x="1273" y="491"/>
                      <a:pt x="1273" y="489"/>
                      <a:pt x="1275" y="487"/>
                    </a:cubicBezTo>
                    <a:cubicBezTo>
                      <a:pt x="1278" y="485"/>
                      <a:pt x="1278" y="483"/>
                      <a:pt x="1277" y="481"/>
                    </a:cubicBezTo>
                    <a:cubicBezTo>
                      <a:pt x="1276" y="479"/>
                      <a:pt x="1277" y="478"/>
                      <a:pt x="1277" y="476"/>
                    </a:cubicBezTo>
                    <a:cubicBezTo>
                      <a:pt x="1277" y="474"/>
                      <a:pt x="1277" y="473"/>
                      <a:pt x="1276" y="472"/>
                    </a:cubicBezTo>
                    <a:cubicBezTo>
                      <a:pt x="1275" y="470"/>
                      <a:pt x="1276" y="469"/>
                      <a:pt x="1278" y="468"/>
                    </a:cubicBezTo>
                    <a:cubicBezTo>
                      <a:pt x="1278" y="467"/>
                      <a:pt x="1277" y="465"/>
                      <a:pt x="1274" y="464"/>
                    </a:cubicBezTo>
                    <a:cubicBezTo>
                      <a:pt x="1274" y="464"/>
                      <a:pt x="1273" y="464"/>
                      <a:pt x="1273" y="463"/>
                    </a:cubicBezTo>
                    <a:cubicBezTo>
                      <a:pt x="1270" y="462"/>
                      <a:pt x="1267" y="461"/>
                      <a:pt x="1267" y="457"/>
                    </a:cubicBezTo>
                    <a:cubicBezTo>
                      <a:pt x="1266" y="455"/>
                      <a:pt x="1262" y="451"/>
                      <a:pt x="1259" y="452"/>
                    </a:cubicBezTo>
                    <a:cubicBezTo>
                      <a:pt x="1257" y="452"/>
                      <a:pt x="1255" y="452"/>
                      <a:pt x="1254" y="451"/>
                    </a:cubicBezTo>
                    <a:cubicBezTo>
                      <a:pt x="1252" y="451"/>
                      <a:pt x="1251" y="451"/>
                      <a:pt x="1250" y="451"/>
                    </a:cubicBezTo>
                    <a:cubicBezTo>
                      <a:pt x="1251" y="452"/>
                      <a:pt x="1250" y="454"/>
                      <a:pt x="1250" y="455"/>
                    </a:cubicBezTo>
                    <a:cubicBezTo>
                      <a:pt x="1249" y="456"/>
                      <a:pt x="1248" y="456"/>
                      <a:pt x="1247" y="456"/>
                    </a:cubicBezTo>
                    <a:cubicBezTo>
                      <a:pt x="1247" y="456"/>
                      <a:pt x="1246" y="456"/>
                      <a:pt x="1246" y="456"/>
                    </a:cubicBezTo>
                    <a:cubicBezTo>
                      <a:pt x="1246" y="456"/>
                      <a:pt x="1245" y="457"/>
                      <a:pt x="1243" y="459"/>
                    </a:cubicBezTo>
                    <a:cubicBezTo>
                      <a:pt x="1243" y="460"/>
                      <a:pt x="1243" y="460"/>
                      <a:pt x="1243" y="460"/>
                    </a:cubicBezTo>
                    <a:cubicBezTo>
                      <a:pt x="1242" y="462"/>
                      <a:pt x="1239" y="463"/>
                      <a:pt x="1236" y="463"/>
                    </a:cubicBezTo>
                    <a:cubicBezTo>
                      <a:pt x="1235" y="463"/>
                      <a:pt x="1234" y="462"/>
                      <a:pt x="1234" y="462"/>
                    </a:cubicBezTo>
                    <a:cubicBezTo>
                      <a:pt x="1234" y="461"/>
                      <a:pt x="1234" y="460"/>
                      <a:pt x="1235" y="459"/>
                    </a:cubicBezTo>
                    <a:cubicBezTo>
                      <a:pt x="1236" y="458"/>
                      <a:pt x="1236" y="458"/>
                      <a:pt x="1235" y="457"/>
                    </a:cubicBezTo>
                    <a:cubicBezTo>
                      <a:pt x="1235" y="456"/>
                      <a:pt x="1234" y="455"/>
                      <a:pt x="1234" y="453"/>
                    </a:cubicBezTo>
                    <a:cubicBezTo>
                      <a:pt x="1235" y="452"/>
                      <a:pt x="1235" y="450"/>
                      <a:pt x="1235" y="450"/>
                    </a:cubicBezTo>
                    <a:cubicBezTo>
                      <a:pt x="1235" y="449"/>
                      <a:pt x="1235" y="449"/>
                      <a:pt x="1235" y="449"/>
                    </a:cubicBezTo>
                    <a:cubicBezTo>
                      <a:pt x="1235" y="449"/>
                      <a:pt x="1235" y="449"/>
                      <a:pt x="1235" y="449"/>
                    </a:cubicBezTo>
                    <a:cubicBezTo>
                      <a:pt x="1234" y="450"/>
                      <a:pt x="1233" y="452"/>
                      <a:pt x="1232" y="453"/>
                    </a:cubicBezTo>
                    <a:cubicBezTo>
                      <a:pt x="1231" y="455"/>
                      <a:pt x="1230" y="457"/>
                      <a:pt x="1228" y="457"/>
                    </a:cubicBezTo>
                    <a:cubicBezTo>
                      <a:pt x="1227" y="458"/>
                      <a:pt x="1227" y="458"/>
                      <a:pt x="1226" y="457"/>
                    </a:cubicBezTo>
                    <a:cubicBezTo>
                      <a:pt x="1224" y="454"/>
                      <a:pt x="1225" y="447"/>
                      <a:pt x="1226" y="445"/>
                    </a:cubicBezTo>
                    <a:cubicBezTo>
                      <a:pt x="1225" y="445"/>
                      <a:pt x="1224" y="445"/>
                      <a:pt x="1222" y="445"/>
                    </a:cubicBezTo>
                    <a:cubicBezTo>
                      <a:pt x="1220" y="446"/>
                      <a:pt x="1217" y="446"/>
                      <a:pt x="1214" y="446"/>
                    </a:cubicBezTo>
                    <a:cubicBezTo>
                      <a:pt x="1210" y="445"/>
                      <a:pt x="1209" y="444"/>
                      <a:pt x="1208" y="443"/>
                    </a:cubicBezTo>
                    <a:cubicBezTo>
                      <a:pt x="1208" y="440"/>
                      <a:pt x="1210" y="437"/>
                      <a:pt x="1214" y="435"/>
                    </a:cubicBezTo>
                    <a:cubicBezTo>
                      <a:pt x="1217" y="434"/>
                      <a:pt x="1218" y="432"/>
                      <a:pt x="1219" y="431"/>
                    </a:cubicBezTo>
                    <a:cubicBezTo>
                      <a:pt x="1219" y="430"/>
                      <a:pt x="1220" y="429"/>
                      <a:pt x="1221" y="428"/>
                    </a:cubicBezTo>
                    <a:cubicBezTo>
                      <a:pt x="1223" y="428"/>
                      <a:pt x="1227" y="425"/>
                      <a:pt x="1230" y="423"/>
                    </a:cubicBezTo>
                    <a:cubicBezTo>
                      <a:pt x="1232" y="422"/>
                      <a:pt x="1234" y="421"/>
                      <a:pt x="1236" y="420"/>
                    </a:cubicBezTo>
                    <a:cubicBezTo>
                      <a:pt x="1240" y="418"/>
                      <a:pt x="1240" y="415"/>
                      <a:pt x="1241" y="413"/>
                    </a:cubicBezTo>
                    <a:cubicBezTo>
                      <a:pt x="1241" y="412"/>
                      <a:pt x="1241" y="412"/>
                      <a:pt x="1241" y="412"/>
                    </a:cubicBezTo>
                    <a:cubicBezTo>
                      <a:pt x="1242" y="410"/>
                      <a:pt x="1245" y="409"/>
                      <a:pt x="1249" y="406"/>
                    </a:cubicBezTo>
                    <a:cubicBezTo>
                      <a:pt x="1252" y="404"/>
                      <a:pt x="1255" y="402"/>
                      <a:pt x="1258" y="400"/>
                    </a:cubicBezTo>
                    <a:cubicBezTo>
                      <a:pt x="1265" y="394"/>
                      <a:pt x="1268" y="391"/>
                      <a:pt x="1270" y="387"/>
                    </a:cubicBezTo>
                    <a:cubicBezTo>
                      <a:pt x="1271" y="385"/>
                      <a:pt x="1274" y="383"/>
                      <a:pt x="1277" y="382"/>
                    </a:cubicBezTo>
                    <a:cubicBezTo>
                      <a:pt x="1279" y="380"/>
                      <a:pt x="1282" y="378"/>
                      <a:pt x="1282" y="377"/>
                    </a:cubicBezTo>
                    <a:cubicBezTo>
                      <a:pt x="1283" y="374"/>
                      <a:pt x="1297" y="367"/>
                      <a:pt x="1304" y="365"/>
                    </a:cubicBezTo>
                    <a:cubicBezTo>
                      <a:pt x="1306" y="365"/>
                      <a:pt x="1309" y="365"/>
                      <a:pt x="1311" y="365"/>
                    </a:cubicBezTo>
                    <a:cubicBezTo>
                      <a:pt x="1318" y="365"/>
                      <a:pt x="1327" y="366"/>
                      <a:pt x="1330" y="369"/>
                    </a:cubicBezTo>
                    <a:cubicBezTo>
                      <a:pt x="1331" y="370"/>
                      <a:pt x="1333" y="370"/>
                      <a:pt x="1334" y="369"/>
                    </a:cubicBezTo>
                    <a:cubicBezTo>
                      <a:pt x="1335" y="367"/>
                      <a:pt x="1337" y="367"/>
                      <a:pt x="1338" y="367"/>
                    </a:cubicBezTo>
                    <a:cubicBezTo>
                      <a:pt x="1339" y="367"/>
                      <a:pt x="1341" y="367"/>
                      <a:pt x="1343" y="368"/>
                    </a:cubicBezTo>
                    <a:cubicBezTo>
                      <a:pt x="1344" y="368"/>
                      <a:pt x="1345" y="368"/>
                      <a:pt x="1346" y="368"/>
                    </a:cubicBezTo>
                    <a:cubicBezTo>
                      <a:pt x="1348" y="368"/>
                      <a:pt x="1350" y="368"/>
                      <a:pt x="1351" y="367"/>
                    </a:cubicBezTo>
                    <a:cubicBezTo>
                      <a:pt x="1353" y="366"/>
                      <a:pt x="1355" y="366"/>
                      <a:pt x="1357" y="367"/>
                    </a:cubicBezTo>
                    <a:cubicBezTo>
                      <a:pt x="1358" y="367"/>
                      <a:pt x="1359" y="367"/>
                      <a:pt x="1361" y="367"/>
                    </a:cubicBezTo>
                    <a:cubicBezTo>
                      <a:pt x="1362" y="367"/>
                      <a:pt x="1363" y="367"/>
                      <a:pt x="1365" y="364"/>
                    </a:cubicBezTo>
                    <a:cubicBezTo>
                      <a:pt x="1366" y="361"/>
                      <a:pt x="1372" y="361"/>
                      <a:pt x="1374" y="361"/>
                    </a:cubicBezTo>
                    <a:cubicBezTo>
                      <a:pt x="1378" y="361"/>
                      <a:pt x="1381" y="361"/>
                      <a:pt x="1382" y="362"/>
                    </a:cubicBezTo>
                    <a:cubicBezTo>
                      <a:pt x="1382" y="362"/>
                      <a:pt x="1383" y="363"/>
                      <a:pt x="1383" y="363"/>
                    </a:cubicBezTo>
                    <a:cubicBezTo>
                      <a:pt x="1385" y="365"/>
                      <a:pt x="1387" y="366"/>
                      <a:pt x="1389" y="364"/>
                    </a:cubicBezTo>
                    <a:cubicBezTo>
                      <a:pt x="1390" y="363"/>
                      <a:pt x="1391" y="363"/>
                      <a:pt x="1392" y="363"/>
                    </a:cubicBezTo>
                    <a:cubicBezTo>
                      <a:pt x="1393" y="363"/>
                      <a:pt x="1394" y="364"/>
                      <a:pt x="1395" y="365"/>
                    </a:cubicBezTo>
                    <a:cubicBezTo>
                      <a:pt x="1396" y="367"/>
                      <a:pt x="1397" y="368"/>
                      <a:pt x="1398" y="368"/>
                    </a:cubicBezTo>
                    <a:cubicBezTo>
                      <a:pt x="1401" y="368"/>
                      <a:pt x="1401" y="370"/>
                      <a:pt x="1401" y="370"/>
                    </a:cubicBezTo>
                    <a:cubicBezTo>
                      <a:pt x="1401" y="372"/>
                      <a:pt x="1398" y="373"/>
                      <a:pt x="1396" y="373"/>
                    </a:cubicBezTo>
                    <a:cubicBezTo>
                      <a:pt x="1395" y="373"/>
                      <a:pt x="1395" y="373"/>
                      <a:pt x="1395" y="373"/>
                    </a:cubicBezTo>
                    <a:cubicBezTo>
                      <a:pt x="1393" y="373"/>
                      <a:pt x="1392" y="374"/>
                      <a:pt x="1392" y="374"/>
                    </a:cubicBezTo>
                    <a:cubicBezTo>
                      <a:pt x="1392" y="374"/>
                      <a:pt x="1392" y="375"/>
                      <a:pt x="1393" y="375"/>
                    </a:cubicBezTo>
                    <a:cubicBezTo>
                      <a:pt x="1394" y="376"/>
                      <a:pt x="1397" y="375"/>
                      <a:pt x="1399" y="374"/>
                    </a:cubicBezTo>
                    <a:cubicBezTo>
                      <a:pt x="1401" y="374"/>
                      <a:pt x="1402" y="373"/>
                      <a:pt x="1404" y="373"/>
                    </a:cubicBezTo>
                    <a:cubicBezTo>
                      <a:pt x="1404" y="373"/>
                      <a:pt x="1406" y="374"/>
                      <a:pt x="1407" y="374"/>
                    </a:cubicBezTo>
                    <a:cubicBezTo>
                      <a:pt x="1410" y="374"/>
                      <a:pt x="1413" y="373"/>
                      <a:pt x="1415" y="372"/>
                    </a:cubicBezTo>
                    <a:cubicBezTo>
                      <a:pt x="1416" y="371"/>
                      <a:pt x="1417" y="371"/>
                      <a:pt x="1418" y="371"/>
                    </a:cubicBezTo>
                    <a:cubicBezTo>
                      <a:pt x="1419" y="371"/>
                      <a:pt x="1420" y="371"/>
                      <a:pt x="1420" y="371"/>
                    </a:cubicBezTo>
                    <a:cubicBezTo>
                      <a:pt x="1421" y="372"/>
                      <a:pt x="1421" y="372"/>
                      <a:pt x="1422" y="372"/>
                    </a:cubicBezTo>
                    <a:cubicBezTo>
                      <a:pt x="1422" y="372"/>
                      <a:pt x="1422" y="372"/>
                      <a:pt x="1423" y="371"/>
                    </a:cubicBezTo>
                    <a:cubicBezTo>
                      <a:pt x="1425" y="369"/>
                      <a:pt x="1431" y="368"/>
                      <a:pt x="1434" y="368"/>
                    </a:cubicBezTo>
                    <a:cubicBezTo>
                      <a:pt x="1434" y="368"/>
                      <a:pt x="1435" y="368"/>
                      <a:pt x="1435" y="368"/>
                    </a:cubicBezTo>
                    <a:cubicBezTo>
                      <a:pt x="1434" y="368"/>
                      <a:pt x="1433" y="367"/>
                      <a:pt x="1430" y="367"/>
                    </a:cubicBezTo>
                    <a:cubicBezTo>
                      <a:pt x="1429" y="367"/>
                      <a:pt x="1427" y="367"/>
                      <a:pt x="1426" y="365"/>
                    </a:cubicBezTo>
                    <a:cubicBezTo>
                      <a:pt x="1425" y="363"/>
                      <a:pt x="1426" y="361"/>
                      <a:pt x="1429" y="356"/>
                    </a:cubicBezTo>
                    <a:cubicBezTo>
                      <a:pt x="1432" y="351"/>
                      <a:pt x="1436" y="348"/>
                      <a:pt x="1441" y="345"/>
                    </a:cubicBezTo>
                    <a:cubicBezTo>
                      <a:pt x="1442" y="343"/>
                      <a:pt x="1444" y="342"/>
                      <a:pt x="1445" y="341"/>
                    </a:cubicBezTo>
                    <a:cubicBezTo>
                      <a:pt x="1448" y="339"/>
                      <a:pt x="1450" y="338"/>
                      <a:pt x="1452" y="338"/>
                    </a:cubicBezTo>
                    <a:cubicBezTo>
                      <a:pt x="1453" y="337"/>
                      <a:pt x="1453" y="337"/>
                      <a:pt x="1453" y="337"/>
                    </a:cubicBezTo>
                    <a:cubicBezTo>
                      <a:pt x="1453" y="334"/>
                      <a:pt x="1456" y="326"/>
                      <a:pt x="1460" y="326"/>
                    </a:cubicBezTo>
                    <a:cubicBezTo>
                      <a:pt x="1461" y="325"/>
                      <a:pt x="1463" y="326"/>
                      <a:pt x="1464" y="326"/>
                    </a:cubicBezTo>
                    <a:cubicBezTo>
                      <a:pt x="1466" y="326"/>
                      <a:pt x="1467" y="326"/>
                      <a:pt x="1469" y="326"/>
                    </a:cubicBezTo>
                    <a:cubicBezTo>
                      <a:pt x="1473" y="326"/>
                      <a:pt x="1476" y="325"/>
                      <a:pt x="1478" y="324"/>
                    </a:cubicBezTo>
                    <a:cubicBezTo>
                      <a:pt x="1480" y="323"/>
                      <a:pt x="1481" y="323"/>
                      <a:pt x="1482" y="323"/>
                    </a:cubicBezTo>
                    <a:cubicBezTo>
                      <a:pt x="1484" y="323"/>
                      <a:pt x="1485" y="324"/>
                      <a:pt x="1486" y="326"/>
                    </a:cubicBezTo>
                    <a:cubicBezTo>
                      <a:pt x="1486" y="326"/>
                      <a:pt x="1486" y="327"/>
                      <a:pt x="1487" y="327"/>
                    </a:cubicBezTo>
                    <a:cubicBezTo>
                      <a:pt x="1487" y="327"/>
                      <a:pt x="1489" y="326"/>
                      <a:pt x="1489" y="326"/>
                    </a:cubicBezTo>
                    <a:cubicBezTo>
                      <a:pt x="1491" y="325"/>
                      <a:pt x="1492" y="324"/>
                      <a:pt x="1494" y="324"/>
                    </a:cubicBezTo>
                    <a:cubicBezTo>
                      <a:pt x="1494" y="324"/>
                      <a:pt x="1495" y="324"/>
                      <a:pt x="1495" y="324"/>
                    </a:cubicBezTo>
                    <a:cubicBezTo>
                      <a:pt x="1496" y="324"/>
                      <a:pt x="1496" y="325"/>
                      <a:pt x="1496" y="326"/>
                    </a:cubicBezTo>
                    <a:cubicBezTo>
                      <a:pt x="1496" y="327"/>
                      <a:pt x="1495" y="328"/>
                      <a:pt x="1494" y="330"/>
                    </a:cubicBezTo>
                    <a:cubicBezTo>
                      <a:pt x="1492" y="332"/>
                      <a:pt x="1491" y="334"/>
                      <a:pt x="1490" y="336"/>
                    </a:cubicBezTo>
                    <a:cubicBezTo>
                      <a:pt x="1490" y="337"/>
                      <a:pt x="1490" y="337"/>
                      <a:pt x="1490" y="337"/>
                    </a:cubicBezTo>
                    <a:cubicBezTo>
                      <a:pt x="1490" y="338"/>
                      <a:pt x="1491" y="338"/>
                      <a:pt x="1492" y="338"/>
                    </a:cubicBezTo>
                    <a:cubicBezTo>
                      <a:pt x="1494" y="338"/>
                      <a:pt x="1495" y="338"/>
                      <a:pt x="1496" y="339"/>
                    </a:cubicBezTo>
                    <a:cubicBezTo>
                      <a:pt x="1497" y="339"/>
                      <a:pt x="1497" y="340"/>
                      <a:pt x="1497" y="340"/>
                    </a:cubicBezTo>
                    <a:cubicBezTo>
                      <a:pt x="1497" y="342"/>
                      <a:pt x="1496" y="342"/>
                      <a:pt x="1495" y="343"/>
                    </a:cubicBezTo>
                    <a:cubicBezTo>
                      <a:pt x="1494" y="343"/>
                      <a:pt x="1494" y="344"/>
                      <a:pt x="1494" y="344"/>
                    </a:cubicBezTo>
                    <a:cubicBezTo>
                      <a:pt x="1494" y="344"/>
                      <a:pt x="1494" y="344"/>
                      <a:pt x="1494" y="344"/>
                    </a:cubicBezTo>
                    <a:cubicBezTo>
                      <a:pt x="1497" y="344"/>
                      <a:pt x="1501" y="342"/>
                      <a:pt x="1505" y="338"/>
                    </a:cubicBezTo>
                    <a:cubicBezTo>
                      <a:pt x="1511" y="332"/>
                      <a:pt x="1518" y="328"/>
                      <a:pt x="1523" y="328"/>
                    </a:cubicBezTo>
                    <a:cubicBezTo>
                      <a:pt x="1524" y="328"/>
                      <a:pt x="1524" y="328"/>
                      <a:pt x="1525" y="329"/>
                    </a:cubicBezTo>
                    <a:cubicBezTo>
                      <a:pt x="1525" y="329"/>
                      <a:pt x="1526" y="329"/>
                      <a:pt x="1526" y="328"/>
                    </a:cubicBezTo>
                    <a:cubicBezTo>
                      <a:pt x="1527" y="328"/>
                      <a:pt x="1527" y="326"/>
                      <a:pt x="1526" y="324"/>
                    </a:cubicBezTo>
                    <a:cubicBezTo>
                      <a:pt x="1526" y="323"/>
                      <a:pt x="1526" y="321"/>
                      <a:pt x="1526" y="318"/>
                    </a:cubicBezTo>
                    <a:cubicBezTo>
                      <a:pt x="1526" y="312"/>
                      <a:pt x="1536" y="310"/>
                      <a:pt x="1542" y="310"/>
                    </a:cubicBezTo>
                    <a:cubicBezTo>
                      <a:pt x="1543" y="310"/>
                      <a:pt x="1545" y="310"/>
                      <a:pt x="1547" y="311"/>
                    </a:cubicBezTo>
                    <a:cubicBezTo>
                      <a:pt x="1550" y="312"/>
                      <a:pt x="1551" y="313"/>
                      <a:pt x="1551" y="314"/>
                    </a:cubicBezTo>
                    <a:cubicBezTo>
                      <a:pt x="1551" y="315"/>
                      <a:pt x="1550" y="316"/>
                      <a:pt x="1549" y="316"/>
                    </a:cubicBezTo>
                    <a:cubicBezTo>
                      <a:pt x="1548" y="316"/>
                      <a:pt x="1547" y="316"/>
                      <a:pt x="1546" y="315"/>
                    </a:cubicBezTo>
                    <a:cubicBezTo>
                      <a:pt x="1544" y="315"/>
                      <a:pt x="1542" y="315"/>
                      <a:pt x="1541" y="317"/>
                    </a:cubicBezTo>
                    <a:cubicBezTo>
                      <a:pt x="1539" y="318"/>
                      <a:pt x="1539" y="320"/>
                      <a:pt x="1539" y="323"/>
                    </a:cubicBezTo>
                    <a:cubicBezTo>
                      <a:pt x="1539" y="326"/>
                      <a:pt x="1538" y="328"/>
                      <a:pt x="1537" y="329"/>
                    </a:cubicBezTo>
                    <a:cubicBezTo>
                      <a:pt x="1536" y="331"/>
                      <a:pt x="1536" y="331"/>
                      <a:pt x="1537" y="332"/>
                    </a:cubicBezTo>
                    <a:cubicBezTo>
                      <a:pt x="1537" y="332"/>
                      <a:pt x="1537" y="333"/>
                      <a:pt x="1537" y="334"/>
                    </a:cubicBezTo>
                    <a:cubicBezTo>
                      <a:pt x="1537" y="335"/>
                      <a:pt x="1536" y="335"/>
                      <a:pt x="1535" y="336"/>
                    </a:cubicBezTo>
                    <a:cubicBezTo>
                      <a:pt x="1535" y="336"/>
                      <a:pt x="1534" y="337"/>
                      <a:pt x="1534" y="338"/>
                    </a:cubicBezTo>
                    <a:cubicBezTo>
                      <a:pt x="1534" y="338"/>
                      <a:pt x="1534" y="338"/>
                      <a:pt x="1534" y="338"/>
                    </a:cubicBezTo>
                    <a:cubicBezTo>
                      <a:pt x="1533" y="340"/>
                      <a:pt x="1533" y="343"/>
                      <a:pt x="1530" y="344"/>
                    </a:cubicBezTo>
                    <a:cubicBezTo>
                      <a:pt x="1529" y="344"/>
                      <a:pt x="1528" y="344"/>
                      <a:pt x="1526" y="344"/>
                    </a:cubicBezTo>
                    <a:cubicBezTo>
                      <a:pt x="1523" y="345"/>
                      <a:pt x="1516" y="347"/>
                      <a:pt x="1515" y="349"/>
                    </a:cubicBezTo>
                    <a:cubicBezTo>
                      <a:pt x="1515" y="352"/>
                      <a:pt x="1513" y="353"/>
                      <a:pt x="1511" y="355"/>
                    </a:cubicBezTo>
                    <a:cubicBezTo>
                      <a:pt x="1509" y="356"/>
                      <a:pt x="1507" y="358"/>
                      <a:pt x="1506" y="360"/>
                    </a:cubicBezTo>
                    <a:cubicBezTo>
                      <a:pt x="1505" y="362"/>
                      <a:pt x="1502" y="364"/>
                      <a:pt x="1499" y="367"/>
                    </a:cubicBezTo>
                    <a:cubicBezTo>
                      <a:pt x="1494" y="370"/>
                      <a:pt x="1489" y="373"/>
                      <a:pt x="1485" y="379"/>
                    </a:cubicBezTo>
                    <a:cubicBezTo>
                      <a:pt x="1480" y="386"/>
                      <a:pt x="1473" y="389"/>
                      <a:pt x="1469" y="390"/>
                    </a:cubicBezTo>
                    <a:cubicBezTo>
                      <a:pt x="1468" y="391"/>
                      <a:pt x="1467" y="391"/>
                      <a:pt x="1467" y="391"/>
                    </a:cubicBezTo>
                    <a:cubicBezTo>
                      <a:pt x="1467" y="394"/>
                      <a:pt x="1462" y="394"/>
                      <a:pt x="1458" y="394"/>
                    </a:cubicBezTo>
                    <a:cubicBezTo>
                      <a:pt x="1457" y="394"/>
                      <a:pt x="1456" y="394"/>
                      <a:pt x="1456" y="394"/>
                    </a:cubicBezTo>
                    <a:cubicBezTo>
                      <a:pt x="1456" y="394"/>
                      <a:pt x="1456" y="395"/>
                      <a:pt x="1456" y="396"/>
                    </a:cubicBezTo>
                    <a:cubicBezTo>
                      <a:pt x="1456" y="399"/>
                      <a:pt x="1457" y="403"/>
                      <a:pt x="1452" y="408"/>
                    </a:cubicBezTo>
                    <a:cubicBezTo>
                      <a:pt x="1446" y="415"/>
                      <a:pt x="1442" y="424"/>
                      <a:pt x="1442" y="433"/>
                    </a:cubicBezTo>
                    <a:cubicBezTo>
                      <a:pt x="1442" y="443"/>
                      <a:pt x="1446" y="469"/>
                      <a:pt x="1448" y="474"/>
                    </a:cubicBezTo>
                    <a:cubicBezTo>
                      <a:pt x="1450" y="477"/>
                      <a:pt x="1450" y="481"/>
                      <a:pt x="1450" y="485"/>
                    </a:cubicBezTo>
                    <a:cubicBezTo>
                      <a:pt x="1451" y="489"/>
                      <a:pt x="1451" y="492"/>
                      <a:pt x="1452" y="493"/>
                    </a:cubicBezTo>
                    <a:cubicBezTo>
                      <a:pt x="1453" y="495"/>
                      <a:pt x="1454" y="497"/>
                      <a:pt x="1454" y="498"/>
                    </a:cubicBezTo>
                    <a:cubicBezTo>
                      <a:pt x="1454" y="500"/>
                      <a:pt x="1454" y="500"/>
                      <a:pt x="1455" y="501"/>
                    </a:cubicBezTo>
                    <a:cubicBezTo>
                      <a:pt x="1456" y="501"/>
                      <a:pt x="1458" y="498"/>
                      <a:pt x="1460" y="496"/>
                    </a:cubicBezTo>
                    <a:cubicBezTo>
                      <a:pt x="1462" y="494"/>
                      <a:pt x="1464" y="492"/>
                      <a:pt x="1465" y="491"/>
                    </a:cubicBezTo>
                    <a:cubicBezTo>
                      <a:pt x="1467" y="489"/>
                      <a:pt x="1468" y="488"/>
                      <a:pt x="1468" y="487"/>
                    </a:cubicBezTo>
                    <a:cubicBezTo>
                      <a:pt x="1469" y="486"/>
                      <a:pt x="1469" y="485"/>
                      <a:pt x="1471" y="484"/>
                    </a:cubicBezTo>
                    <a:cubicBezTo>
                      <a:pt x="1472" y="483"/>
                      <a:pt x="1472" y="480"/>
                      <a:pt x="1473" y="477"/>
                    </a:cubicBezTo>
                    <a:cubicBezTo>
                      <a:pt x="1473" y="476"/>
                      <a:pt x="1473" y="474"/>
                      <a:pt x="1473" y="473"/>
                    </a:cubicBezTo>
                    <a:cubicBezTo>
                      <a:pt x="1474" y="472"/>
                      <a:pt x="1475" y="471"/>
                      <a:pt x="1477" y="470"/>
                    </a:cubicBezTo>
                    <a:cubicBezTo>
                      <a:pt x="1479" y="469"/>
                      <a:pt x="1480" y="469"/>
                      <a:pt x="1481" y="468"/>
                    </a:cubicBezTo>
                    <a:cubicBezTo>
                      <a:pt x="1483" y="465"/>
                      <a:pt x="1488" y="467"/>
                      <a:pt x="1490" y="466"/>
                    </a:cubicBezTo>
                    <a:cubicBezTo>
                      <a:pt x="1490" y="466"/>
                      <a:pt x="1489" y="462"/>
                      <a:pt x="1489" y="460"/>
                    </a:cubicBezTo>
                    <a:cubicBezTo>
                      <a:pt x="1488" y="459"/>
                      <a:pt x="1488" y="458"/>
                      <a:pt x="1488" y="458"/>
                    </a:cubicBezTo>
                    <a:cubicBezTo>
                      <a:pt x="1487" y="454"/>
                      <a:pt x="1492" y="451"/>
                      <a:pt x="1497" y="448"/>
                    </a:cubicBezTo>
                    <a:cubicBezTo>
                      <a:pt x="1498" y="447"/>
                      <a:pt x="1498" y="447"/>
                      <a:pt x="1499" y="446"/>
                    </a:cubicBezTo>
                    <a:cubicBezTo>
                      <a:pt x="1500" y="445"/>
                      <a:pt x="1502" y="445"/>
                      <a:pt x="1503" y="445"/>
                    </a:cubicBezTo>
                    <a:cubicBezTo>
                      <a:pt x="1504" y="445"/>
                      <a:pt x="1505" y="445"/>
                      <a:pt x="1506" y="445"/>
                    </a:cubicBezTo>
                    <a:cubicBezTo>
                      <a:pt x="1507" y="445"/>
                      <a:pt x="1508" y="446"/>
                      <a:pt x="1508" y="446"/>
                    </a:cubicBezTo>
                    <a:cubicBezTo>
                      <a:pt x="1510" y="446"/>
                      <a:pt x="1511" y="445"/>
                      <a:pt x="1513" y="444"/>
                    </a:cubicBezTo>
                    <a:cubicBezTo>
                      <a:pt x="1516" y="441"/>
                      <a:pt x="1514" y="438"/>
                      <a:pt x="1511" y="435"/>
                    </a:cubicBezTo>
                    <a:cubicBezTo>
                      <a:pt x="1511" y="435"/>
                      <a:pt x="1511" y="434"/>
                      <a:pt x="1510" y="434"/>
                    </a:cubicBezTo>
                    <a:cubicBezTo>
                      <a:pt x="1510" y="433"/>
                      <a:pt x="1510" y="432"/>
                      <a:pt x="1510" y="430"/>
                    </a:cubicBezTo>
                    <a:cubicBezTo>
                      <a:pt x="1512" y="426"/>
                      <a:pt x="1516" y="420"/>
                      <a:pt x="1519" y="419"/>
                    </a:cubicBezTo>
                    <a:cubicBezTo>
                      <a:pt x="1521" y="418"/>
                      <a:pt x="1522" y="419"/>
                      <a:pt x="1523" y="419"/>
                    </a:cubicBezTo>
                    <a:cubicBezTo>
                      <a:pt x="1524" y="419"/>
                      <a:pt x="1525" y="420"/>
                      <a:pt x="1525" y="420"/>
                    </a:cubicBezTo>
                    <a:cubicBezTo>
                      <a:pt x="1526" y="420"/>
                      <a:pt x="1526" y="419"/>
                      <a:pt x="1527" y="419"/>
                    </a:cubicBezTo>
                    <a:cubicBezTo>
                      <a:pt x="1528" y="418"/>
                      <a:pt x="1528" y="417"/>
                      <a:pt x="1528" y="417"/>
                    </a:cubicBezTo>
                    <a:cubicBezTo>
                      <a:pt x="1527" y="415"/>
                      <a:pt x="1524" y="413"/>
                      <a:pt x="1523" y="413"/>
                    </a:cubicBezTo>
                    <a:cubicBezTo>
                      <a:pt x="1523" y="413"/>
                      <a:pt x="1523" y="413"/>
                      <a:pt x="1522" y="413"/>
                    </a:cubicBezTo>
                    <a:cubicBezTo>
                      <a:pt x="1522" y="413"/>
                      <a:pt x="1521" y="413"/>
                      <a:pt x="1520" y="411"/>
                    </a:cubicBezTo>
                    <a:cubicBezTo>
                      <a:pt x="1519" y="408"/>
                      <a:pt x="1520" y="402"/>
                      <a:pt x="1524" y="398"/>
                    </a:cubicBezTo>
                    <a:cubicBezTo>
                      <a:pt x="1527" y="396"/>
                      <a:pt x="1527" y="395"/>
                      <a:pt x="1527" y="395"/>
                    </a:cubicBezTo>
                    <a:cubicBezTo>
                      <a:pt x="1527" y="395"/>
                      <a:pt x="1527" y="395"/>
                      <a:pt x="1524" y="394"/>
                    </a:cubicBezTo>
                    <a:cubicBezTo>
                      <a:pt x="1522" y="394"/>
                      <a:pt x="1521" y="394"/>
                      <a:pt x="1520" y="394"/>
                    </a:cubicBezTo>
                    <a:cubicBezTo>
                      <a:pt x="1519" y="394"/>
                      <a:pt x="1519" y="395"/>
                      <a:pt x="1517" y="395"/>
                    </a:cubicBezTo>
                    <a:cubicBezTo>
                      <a:pt x="1517" y="395"/>
                      <a:pt x="1517" y="395"/>
                      <a:pt x="1517" y="395"/>
                    </a:cubicBezTo>
                    <a:cubicBezTo>
                      <a:pt x="1516" y="395"/>
                      <a:pt x="1515" y="394"/>
                      <a:pt x="1514" y="392"/>
                    </a:cubicBezTo>
                    <a:cubicBezTo>
                      <a:pt x="1512" y="390"/>
                      <a:pt x="1512" y="386"/>
                      <a:pt x="1515" y="381"/>
                    </a:cubicBezTo>
                    <a:cubicBezTo>
                      <a:pt x="1517" y="379"/>
                      <a:pt x="1519" y="377"/>
                      <a:pt x="1521" y="376"/>
                    </a:cubicBezTo>
                    <a:cubicBezTo>
                      <a:pt x="1523" y="375"/>
                      <a:pt x="1524" y="374"/>
                      <a:pt x="1525" y="372"/>
                    </a:cubicBezTo>
                    <a:cubicBezTo>
                      <a:pt x="1525" y="368"/>
                      <a:pt x="1529" y="363"/>
                      <a:pt x="1531" y="360"/>
                    </a:cubicBezTo>
                    <a:cubicBezTo>
                      <a:pt x="1532" y="359"/>
                      <a:pt x="1533" y="358"/>
                      <a:pt x="1533" y="357"/>
                    </a:cubicBezTo>
                    <a:cubicBezTo>
                      <a:pt x="1534" y="356"/>
                      <a:pt x="1536" y="356"/>
                      <a:pt x="1537" y="356"/>
                    </a:cubicBezTo>
                    <a:cubicBezTo>
                      <a:pt x="1538" y="356"/>
                      <a:pt x="1539" y="356"/>
                      <a:pt x="1540" y="356"/>
                    </a:cubicBezTo>
                    <a:cubicBezTo>
                      <a:pt x="1542" y="356"/>
                      <a:pt x="1543" y="357"/>
                      <a:pt x="1544" y="356"/>
                    </a:cubicBezTo>
                    <a:cubicBezTo>
                      <a:pt x="1545" y="356"/>
                      <a:pt x="1546" y="357"/>
                      <a:pt x="1547" y="358"/>
                    </a:cubicBezTo>
                    <a:cubicBezTo>
                      <a:pt x="1547" y="359"/>
                      <a:pt x="1547" y="359"/>
                      <a:pt x="1547" y="359"/>
                    </a:cubicBezTo>
                    <a:cubicBezTo>
                      <a:pt x="1547" y="359"/>
                      <a:pt x="1547" y="359"/>
                      <a:pt x="1548" y="359"/>
                    </a:cubicBezTo>
                    <a:cubicBezTo>
                      <a:pt x="1548" y="358"/>
                      <a:pt x="1550" y="356"/>
                      <a:pt x="1551" y="355"/>
                    </a:cubicBezTo>
                    <a:cubicBezTo>
                      <a:pt x="1553" y="351"/>
                      <a:pt x="1557" y="348"/>
                      <a:pt x="1560" y="348"/>
                    </a:cubicBezTo>
                    <a:cubicBezTo>
                      <a:pt x="1561" y="348"/>
                      <a:pt x="1561" y="348"/>
                      <a:pt x="1562" y="348"/>
                    </a:cubicBezTo>
                    <a:cubicBezTo>
                      <a:pt x="1563" y="350"/>
                      <a:pt x="1563" y="352"/>
                      <a:pt x="1563" y="354"/>
                    </a:cubicBezTo>
                    <a:cubicBezTo>
                      <a:pt x="1563" y="355"/>
                      <a:pt x="1563" y="357"/>
                      <a:pt x="1563" y="358"/>
                    </a:cubicBezTo>
                    <a:cubicBezTo>
                      <a:pt x="1563" y="359"/>
                      <a:pt x="1563" y="359"/>
                      <a:pt x="1563" y="359"/>
                    </a:cubicBezTo>
                    <a:cubicBezTo>
                      <a:pt x="1563" y="359"/>
                      <a:pt x="1564" y="358"/>
                      <a:pt x="1565" y="357"/>
                    </a:cubicBezTo>
                    <a:cubicBezTo>
                      <a:pt x="1567" y="355"/>
                      <a:pt x="1569" y="353"/>
                      <a:pt x="1572" y="352"/>
                    </a:cubicBezTo>
                    <a:cubicBezTo>
                      <a:pt x="1577" y="348"/>
                      <a:pt x="1586" y="347"/>
                      <a:pt x="1589" y="347"/>
                    </a:cubicBezTo>
                    <a:cubicBezTo>
                      <a:pt x="1594" y="347"/>
                      <a:pt x="1599" y="348"/>
                      <a:pt x="1601" y="349"/>
                    </a:cubicBezTo>
                    <a:cubicBezTo>
                      <a:pt x="1604" y="351"/>
                      <a:pt x="1605" y="353"/>
                      <a:pt x="1606" y="354"/>
                    </a:cubicBezTo>
                    <a:cubicBezTo>
                      <a:pt x="1607" y="355"/>
                      <a:pt x="1608" y="356"/>
                      <a:pt x="1608" y="356"/>
                    </a:cubicBezTo>
                    <a:cubicBezTo>
                      <a:pt x="1610" y="356"/>
                      <a:pt x="1610" y="355"/>
                      <a:pt x="1610" y="354"/>
                    </a:cubicBezTo>
                    <a:cubicBezTo>
                      <a:pt x="1610" y="352"/>
                      <a:pt x="1611" y="350"/>
                      <a:pt x="1613" y="350"/>
                    </a:cubicBezTo>
                    <a:cubicBezTo>
                      <a:pt x="1617" y="349"/>
                      <a:pt x="1624" y="344"/>
                      <a:pt x="1629" y="341"/>
                    </a:cubicBezTo>
                    <a:cubicBezTo>
                      <a:pt x="1632" y="339"/>
                      <a:pt x="1633" y="338"/>
                      <a:pt x="1634" y="338"/>
                    </a:cubicBezTo>
                    <a:cubicBezTo>
                      <a:pt x="1634" y="338"/>
                      <a:pt x="1635" y="338"/>
                      <a:pt x="1636" y="336"/>
                    </a:cubicBezTo>
                    <a:cubicBezTo>
                      <a:pt x="1637" y="334"/>
                      <a:pt x="1639" y="334"/>
                      <a:pt x="1641" y="333"/>
                    </a:cubicBezTo>
                    <a:cubicBezTo>
                      <a:pt x="1642" y="333"/>
                      <a:pt x="1642" y="333"/>
                      <a:pt x="1642" y="332"/>
                    </a:cubicBezTo>
                    <a:cubicBezTo>
                      <a:pt x="1643" y="329"/>
                      <a:pt x="1652" y="326"/>
                      <a:pt x="1662" y="323"/>
                    </a:cubicBezTo>
                    <a:cubicBezTo>
                      <a:pt x="1672" y="321"/>
                      <a:pt x="1684" y="315"/>
                      <a:pt x="1685" y="313"/>
                    </a:cubicBezTo>
                    <a:cubicBezTo>
                      <a:pt x="1684" y="312"/>
                      <a:pt x="1685" y="312"/>
                      <a:pt x="1685" y="311"/>
                    </a:cubicBezTo>
                    <a:cubicBezTo>
                      <a:pt x="1686" y="310"/>
                      <a:pt x="1687" y="309"/>
                      <a:pt x="1688" y="309"/>
                    </a:cubicBezTo>
                    <a:cubicBezTo>
                      <a:pt x="1690" y="309"/>
                      <a:pt x="1691" y="310"/>
                      <a:pt x="1691" y="311"/>
                    </a:cubicBezTo>
                    <a:cubicBezTo>
                      <a:pt x="1691" y="312"/>
                      <a:pt x="1693" y="312"/>
                      <a:pt x="1695" y="312"/>
                    </a:cubicBezTo>
                    <a:cubicBezTo>
                      <a:pt x="1696" y="313"/>
                      <a:pt x="1698" y="313"/>
                      <a:pt x="1700" y="313"/>
                    </a:cubicBezTo>
                    <a:cubicBezTo>
                      <a:pt x="1701" y="313"/>
                      <a:pt x="1702" y="314"/>
                      <a:pt x="1703" y="314"/>
                    </a:cubicBezTo>
                    <a:cubicBezTo>
                      <a:pt x="1705" y="314"/>
                      <a:pt x="1706" y="315"/>
                      <a:pt x="1707" y="315"/>
                    </a:cubicBezTo>
                    <a:cubicBezTo>
                      <a:pt x="1708" y="315"/>
                      <a:pt x="1710" y="314"/>
                      <a:pt x="1712" y="312"/>
                    </a:cubicBezTo>
                    <a:cubicBezTo>
                      <a:pt x="1714" y="310"/>
                      <a:pt x="1713" y="309"/>
                      <a:pt x="1712" y="308"/>
                    </a:cubicBezTo>
                    <a:cubicBezTo>
                      <a:pt x="1712" y="307"/>
                      <a:pt x="1711" y="305"/>
                      <a:pt x="1711" y="304"/>
                    </a:cubicBezTo>
                    <a:cubicBezTo>
                      <a:pt x="1711" y="303"/>
                      <a:pt x="1710" y="301"/>
                      <a:pt x="1708" y="300"/>
                    </a:cubicBezTo>
                    <a:cubicBezTo>
                      <a:pt x="1706" y="298"/>
                      <a:pt x="1704" y="296"/>
                      <a:pt x="1705" y="293"/>
                    </a:cubicBezTo>
                    <a:cubicBezTo>
                      <a:pt x="1705" y="292"/>
                      <a:pt x="1704" y="289"/>
                      <a:pt x="1702" y="286"/>
                    </a:cubicBezTo>
                    <a:cubicBezTo>
                      <a:pt x="1700" y="284"/>
                      <a:pt x="1699" y="283"/>
                      <a:pt x="1699" y="283"/>
                    </a:cubicBezTo>
                    <a:cubicBezTo>
                      <a:pt x="1697" y="285"/>
                      <a:pt x="1694" y="284"/>
                      <a:pt x="1692" y="282"/>
                    </a:cubicBezTo>
                    <a:cubicBezTo>
                      <a:pt x="1691" y="281"/>
                      <a:pt x="1690" y="280"/>
                      <a:pt x="1690" y="279"/>
                    </a:cubicBezTo>
                    <a:cubicBezTo>
                      <a:pt x="1690" y="275"/>
                      <a:pt x="1690" y="275"/>
                      <a:pt x="1689" y="275"/>
                    </a:cubicBezTo>
                    <a:cubicBezTo>
                      <a:pt x="1689" y="275"/>
                      <a:pt x="1689" y="275"/>
                      <a:pt x="1688" y="276"/>
                    </a:cubicBezTo>
                    <a:cubicBezTo>
                      <a:pt x="1687" y="276"/>
                      <a:pt x="1685" y="277"/>
                      <a:pt x="1684" y="277"/>
                    </a:cubicBezTo>
                    <a:cubicBezTo>
                      <a:pt x="1681" y="277"/>
                      <a:pt x="1678" y="275"/>
                      <a:pt x="1677" y="273"/>
                    </a:cubicBezTo>
                    <a:cubicBezTo>
                      <a:pt x="1677" y="272"/>
                      <a:pt x="1677" y="271"/>
                      <a:pt x="1678" y="270"/>
                    </a:cubicBezTo>
                    <a:cubicBezTo>
                      <a:pt x="1679" y="269"/>
                      <a:pt x="1682" y="268"/>
                      <a:pt x="1685" y="268"/>
                    </a:cubicBezTo>
                    <a:cubicBezTo>
                      <a:pt x="1687" y="268"/>
                      <a:pt x="1688" y="268"/>
                      <a:pt x="1690" y="269"/>
                    </a:cubicBezTo>
                    <a:cubicBezTo>
                      <a:pt x="1693" y="270"/>
                      <a:pt x="1694" y="271"/>
                      <a:pt x="1695" y="273"/>
                    </a:cubicBezTo>
                    <a:cubicBezTo>
                      <a:pt x="1695" y="273"/>
                      <a:pt x="1695" y="274"/>
                      <a:pt x="1696" y="274"/>
                    </a:cubicBezTo>
                    <a:cubicBezTo>
                      <a:pt x="1697" y="275"/>
                      <a:pt x="1698" y="275"/>
                      <a:pt x="1700" y="275"/>
                    </a:cubicBezTo>
                    <a:cubicBezTo>
                      <a:pt x="1703" y="275"/>
                      <a:pt x="1706" y="274"/>
                      <a:pt x="1708" y="273"/>
                    </a:cubicBezTo>
                    <a:cubicBezTo>
                      <a:pt x="1709" y="273"/>
                      <a:pt x="1710" y="272"/>
                      <a:pt x="1712" y="272"/>
                    </a:cubicBezTo>
                    <a:cubicBezTo>
                      <a:pt x="1715" y="270"/>
                      <a:pt x="1721" y="268"/>
                      <a:pt x="1722" y="266"/>
                    </a:cubicBezTo>
                    <a:cubicBezTo>
                      <a:pt x="1723" y="265"/>
                      <a:pt x="1723" y="264"/>
                      <a:pt x="1723" y="264"/>
                    </a:cubicBezTo>
                    <a:cubicBezTo>
                      <a:pt x="1723" y="262"/>
                      <a:pt x="1724" y="261"/>
                      <a:pt x="1726" y="260"/>
                    </a:cubicBezTo>
                    <a:cubicBezTo>
                      <a:pt x="1727" y="259"/>
                      <a:pt x="1727" y="259"/>
                      <a:pt x="1727" y="259"/>
                    </a:cubicBezTo>
                    <a:cubicBezTo>
                      <a:pt x="1727" y="257"/>
                      <a:pt x="1726" y="256"/>
                      <a:pt x="1724" y="255"/>
                    </a:cubicBezTo>
                    <a:cubicBezTo>
                      <a:pt x="1722" y="254"/>
                      <a:pt x="1721" y="252"/>
                      <a:pt x="1722" y="250"/>
                    </a:cubicBezTo>
                    <a:cubicBezTo>
                      <a:pt x="1722" y="249"/>
                      <a:pt x="1724" y="248"/>
                      <a:pt x="1725" y="248"/>
                    </a:cubicBezTo>
                    <a:cubicBezTo>
                      <a:pt x="1726" y="248"/>
                      <a:pt x="1726" y="247"/>
                      <a:pt x="1727" y="246"/>
                    </a:cubicBezTo>
                    <a:cubicBezTo>
                      <a:pt x="1727" y="245"/>
                      <a:pt x="1728" y="244"/>
                      <a:pt x="1729" y="244"/>
                    </a:cubicBezTo>
                    <a:cubicBezTo>
                      <a:pt x="1730" y="244"/>
                      <a:pt x="1731" y="244"/>
                      <a:pt x="1731" y="244"/>
                    </a:cubicBezTo>
                    <a:cubicBezTo>
                      <a:pt x="1732" y="244"/>
                      <a:pt x="1733" y="244"/>
                      <a:pt x="1735" y="244"/>
                    </a:cubicBezTo>
                    <a:cubicBezTo>
                      <a:pt x="1737" y="243"/>
                      <a:pt x="1737" y="243"/>
                      <a:pt x="1738" y="244"/>
                    </a:cubicBezTo>
                    <a:cubicBezTo>
                      <a:pt x="1738" y="245"/>
                      <a:pt x="1738" y="246"/>
                      <a:pt x="1736" y="249"/>
                    </a:cubicBezTo>
                    <a:cubicBezTo>
                      <a:pt x="1736" y="250"/>
                      <a:pt x="1735" y="250"/>
                      <a:pt x="1735" y="251"/>
                    </a:cubicBezTo>
                    <a:cubicBezTo>
                      <a:pt x="1734" y="252"/>
                      <a:pt x="1735" y="254"/>
                      <a:pt x="1737" y="255"/>
                    </a:cubicBezTo>
                    <a:cubicBezTo>
                      <a:pt x="1738" y="256"/>
                      <a:pt x="1739" y="257"/>
                      <a:pt x="1739" y="258"/>
                    </a:cubicBezTo>
                    <a:cubicBezTo>
                      <a:pt x="1739" y="258"/>
                      <a:pt x="1741" y="259"/>
                      <a:pt x="1743" y="259"/>
                    </a:cubicBezTo>
                    <a:cubicBezTo>
                      <a:pt x="1746" y="259"/>
                      <a:pt x="1748" y="258"/>
                      <a:pt x="1749" y="258"/>
                    </a:cubicBezTo>
                    <a:cubicBezTo>
                      <a:pt x="1750" y="257"/>
                      <a:pt x="1751" y="257"/>
                      <a:pt x="1752" y="257"/>
                    </a:cubicBezTo>
                    <a:cubicBezTo>
                      <a:pt x="1758" y="257"/>
                      <a:pt x="1767" y="261"/>
                      <a:pt x="1768" y="264"/>
                    </a:cubicBezTo>
                    <a:cubicBezTo>
                      <a:pt x="1769" y="267"/>
                      <a:pt x="1770" y="270"/>
                      <a:pt x="1776" y="273"/>
                    </a:cubicBezTo>
                    <a:cubicBezTo>
                      <a:pt x="1778" y="274"/>
                      <a:pt x="1780" y="275"/>
                      <a:pt x="1782" y="275"/>
                    </a:cubicBezTo>
                    <a:cubicBezTo>
                      <a:pt x="1785" y="275"/>
                      <a:pt x="1787" y="276"/>
                      <a:pt x="1787" y="278"/>
                    </a:cubicBezTo>
                    <a:cubicBezTo>
                      <a:pt x="1788" y="280"/>
                      <a:pt x="1790" y="281"/>
                      <a:pt x="1792" y="280"/>
                    </a:cubicBezTo>
                    <a:cubicBezTo>
                      <a:pt x="1794" y="280"/>
                      <a:pt x="1795" y="280"/>
                      <a:pt x="1796" y="281"/>
                    </a:cubicBezTo>
                    <a:cubicBezTo>
                      <a:pt x="1797" y="281"/>
                      <a:pt x="1797" y="281"/>
                      <a:pt x="1798" y="281"/>
                    </a:cubicBezTo>
                    <a:cubicBezTo>
                      <a:pt x="1798" y="281"/>
                      <a:pt x="1798" y="281"/>
                      <a:pt x="1799" y="281"/>
                    </a:cubicBezTo>
                    <a:cubicBezTo>
                      <a:pt x="1800" y="280"/>
                      <a:pt x="1801" y="280"/>
                      <a:pt x="1802" y="280"/>
                    </a:cubicBezTo>
                    <a:close/>
                    <a:moveTo>
                      <a:pt x="965" y="414"/>
                    </a:moveTo>
                    <a:cubicBezTo>
                      <a:pt x="961" y="418"/>
                      <a:pt x="954" y="421"/>
                      <a:pt x="949" y="423"/>
                    </a:cubicBezTo>
                    <a:cubicBezTo>
                      <a:pt x="943" y="426"/>
                      <a:pt x="937" y="428"/>
                      <a:pt x="937" y="431"/>
                    </a:cubicBezTo>
                    <a:cubicBezTo>
                      <a:pt x="937" y="437"/>
                      <a:pt x="923" y="441"/>
                      <a:pt x="915" y="441"/>
                    </a:cubicBezTo>
                    <a:cubicBezTo>
                      <a:pt x="912" y="441"/>
                      <a:pt x="911" y="440"/>
                      <a:pt x="910" y="439"/>
                    </a:cubicBezTo>
                    <a:cubicBezTo>
                      <a:pt x="910" y="439"/>
                      <a:pt x="910" y="438"/>
                      <a:pt x="910" y="438"/>
                    </a:cubicBezTo>
                    <a:cubicBezTo>
                      <a:pt x="910" y="437"/>
                      <a:pt x="912" y="436"/>
                      <a:pt x="915" y="435"/>
                    </a:cubicBezTo>
                    <a:cubicBezTo>
                      <a:pt x="921" y="433"/>
                      <a:pt x="929" y="431"/>
                      <a:pt x="931" y="425"/>
                    </a:cubicBezTo>
                    <a:cubicBezTo>
                      <a:pt x="934" y="420"/>
                      <a:pt x="939" y="416"/>
                      <a:pt x="945" y="412"/>
                    </a:cubicBezTo>
                    <a:cubicBezTo>
                      <a:pt x="951" y="407"/>
                      <a:pt x="957" y="403"/>
                      <a:pt x="961" y="396"/>
                    </a:cubicBezTo>
                    <a:cubicBezTo>
                      <a:pt x="964" y="393"/>
                      <a:pt x="966" y="389"/>
                      <a:pt x="967" y="385"/>
                    </a:cubicBezTo>
                    <a:cubicBezTo>
                      <a:pt x="971" y="377"/>
                      <a:pt x="974" y="373"/>
                      <a:pt x="976" y="373"/>
                    </a:cubicBezTo>
                    <a:cubicBezTo>
                      <a:pt x="977" y="373"/>
                      <a:pt x="977" y="373"/>
                      <a:pt x="977" y="373"/>
                    </a:cubicBezTo>
                    <a:cubicBezTo>
                      <a:pt x="978" y="373"/>
                      <a:pt x="978" y="374"/>
                      <a:pt x="978" y="375"/>
                    </a:cubicBezTo>
                    <a:cubicBezTo>
                      <a:pt x="980" y="381"/>
                      <a:pt x="973" y="407"/>
                      <a:pt x="965" y="41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21" name="Freeform 222">
                <a:extLst>
                  <a:ext uri="{FF2B5EF4-FFF2-40B4-BE49-F238E27FC236}">
                    <a16:creationId xmlns:a16="http://schemas.microsoft.com/office/drawing/2014/main" id="{4A47B5C4-5785-4A0E-8E2C-7641D864CFB2}"/>
                  </a:ext>
                </a:extLst>
              </p:cNvPr>
              <p:cNvSpPr>
                <a:spLocks/>
              </p:cNvSpPr>
              <p:nvPr/>
            </p:nvSpPr>
            <p:spPr bwMode="auto">
              <a:xfrm>
                <a:off x="7760984" y="3666081"/>
                <a:ext cx="458989" cy="409571"/>
              </a:xfrm>
              <a:custGeom>
                <a:avLst/>
                <a:gdLst>
                  <a:gd name="T0" fmla="*/ 44 w 183"/>
                  <a:gd name="T1" fmla="*/ 146 h 166"/>
                  <a:gd name="T2" fmla="*/ 63 w 183"/>
                  <a:gd name="T3" fmla="*/ 148 h 166"/>
                  <a:gd name="T4" fmla="*/ 70 w 183"/>
                  <a:gd name="T5" fmla="*/ 158 h 166"/>
                  <a:gd name="T6" fmla="*/ 80 w 183"/>
                  <a:gd name="T7" fmla="*/ 165 h 166"/>
                  <a:gd name="T8" fmla="*/ 83 w 183"/>
                  <a:gd name="T9" fmla="*/ 164 h 166"/>
                  <a:gd name="T10" fmla="*/ 96 w 183"/>
                  <a:gd name="T11" fmla="*/ 159 h 166"/>
                  <a:gd name="T12" fmla="*/ 111 w 183"/>
                  <a:gd name="T13" fmla="*/ 156 h 166"/>
                  <a:gd name="T14" fmla="*/ 98 w 183"/>
                  <a:gd name="T15" fmla="*/ 131 h 166"/>
                  <a:gd name="T16" fmla="*/ 103 w 183"/>
                  <a:gd name="T17" fmla="*/ 116 h 166"/>
                  <a:gd name="T18" fmla="*/ 111 w 183"/>
                  <a:gd name="T19" fmla="*/ 117 h 166"/>
                  <a:gd name="T20" fmla="*/ 119 w 183"/>
                  <a:gd name="T21" fmla="*/ 115 h 166"/>
                  <a:gd name="T22" fmla="*/ 124 w 183"/>
                  <a:gd name="T23" fmla="*/ 111 h 166"/>
                  <a:gd name="T24" fmla="*/ 135 w 183"/>
                  <a:gd name="T25" fmla="*/ 102 h 166"/>
                  <a:gd name="T26" fmla="*/ 142 w 183"/>
                  <a:gd name="T27" fmla="*/ 88 h 166"/>
                  <a:gd name="T28" fmla="*/ 153 w 183"/>
                  <a:gd name="T29" fmla="*/ 73 h 166"/>
                  <a:gd name="T30" fmla="*/ 160 w 183"/>
                  <a:gd name="T31" fmla="*/ 61 h 166"/>
                  <a:gd name="T32" fmla="*/ 154 w 183"/>
                  <a:gd name="T33" fmla="*/ 58 h 166"/>
                  <a:gd name="T34" fmla="*/ 147 w 183"/>
                  <a:gd name="T35" fmla="*/ 46 h 166"/>
                  <a:gd name="T36" fmla="*/ 152 w 183"/>
                  <a:gd name="T37" fmla="*/ 29 h 166"/>
                  <a:gd name="T38" fmla="*/ 168 w 183"/>
                  <a:gd name="T39" fmla="*/ 32 h 166"/>
                  <a:gd name="T40" fmla="*/ 180 w 183"/>
                  <a:gd name="T41" fmla="*/ 27 h 166"/>
                  <a:gd name="T42" fmla="*/ 181 w 183"/>
                  <a:gd name="T43" fmla="*/ 26 h 166"/>
                  <a:gd name="T44" fmla="*/ 183 w 183"/>
                  <a:gd name="T45" fmla="*/ 22 h 166"/>
                  <a:gd name="T46" fmla="*/ 180 w 183"/>
                  <a:gd name="T47" fmla="*/ 20 h 166"/>
                  <a:gd name="T48" fmla="*/ 177 w 183"/>
                  <a:gd name="T49" fmla="*/ 19 h 166"/>
                  <a:gd name="T50" fmla="*/ 163 w 183"/>
                  <a:gd name="T51" fmla="*/ 4 h 166"/>
                  <a:gd name="T52" fmla="*/ 159 w 183"/>
                  <a:gd name="T53" fmla="*/ 1 h 166"/>
                  <a:gd name="T54" fmla="*/ 155 w 183"/>
                  <a:gd name="T55" fmla="*/ 1 h 166"/>
                  <a:gd name="T56" fmla="*/ 153 w 183"/>
                  <a:gd name="T57" fmla="*/ 1 h 166"/>
                  <a:gd name="T58" fmla="*/ 149 w 183"/>
                  <a:gd name="T59" fmla="*/ 3 h 166"/>
                  <a:gd name="T60" fmla="*/ 145 w 183"/>
                  <a:gd name="T61" fmla="*/ 4 h 166"/>
                  <a:gd name="T62" fmla="*/ 128 w 183"/>
                  <a:gd name="T63" fmla="*/ 8 h 166"/>
                  <a:gd name="T64" fmla="*/ 118 w 183"/>
                  <a:gd name="T65" fmla="*/ 12 h 166"/>
                  <a:gd name="T66" fmla="*/ 121 w 183"/>
                  <a:gd name="T67" fmla="*/ 22 h 166"/>
                  <a:gd name="T68" fmla="*/ 115 w 183"/>
                  <a:gd name="T69" fmla="*/ 35 h 166"/>
                  <a:gd name="T70" fmla="*/ 106 w 183"/>
                  <a:gd name="T71" fmla="*/ 40 h 166"/>
                  <a:gd name="T72" fmla="*/ 103 w 183"/>
                  <a:gd name="T73" fmla="*/ 42 h 166"/>
                  <a:gd name="T74" fmla="*/ 97 w 183"/>
                  <a:gd name="T75" fmla="*/ 52 h 166"/>
                  <a:gd name="T76" fmla="*/ 94 w 183"/>
                  <a:gd name="T77" fmla="*/ 65 h 166"/>
                  <a:gd name="T78" fmla="*/ 86 w 183"/>
                  <a:gd name="T79" fmla="*/ 68 h 166"/>
                  <a:gd name="T80" fmla="*/ 69 w 183"/>
                  <a:gd name="T81" fmla="*/ 75 h 166"/>
                  <a:gd name="T82" fmla="*/ 61 w 183"/>
                  <a:gd name="T83" fmla="*/ 84 h 166"/>
                  <a:gd name="T84" fmla="*/ 18 w 183"/>
                  <a:gd name="T85" fmla="*/ 97 h 166"/>
                  <a:gd name="T86" fmla="*/ 10 w 183"/>
                  <a:gd name="T87" fmla="*/ 96 h 166"/>
                  <a:gd name="T88" fmla="*/ 3 w 183"/>
                  <a:gd name="T89" fmla="*/ 96 h 166"/>
                  <a:gd name="T90" fmla="*/ 1 w 183"/>
                  <a:gd name="T91" fmla="*/ 96 h 166"/>
                  <a:gd name="T92" fmla="*/ 2 w 183"/>
                  <a:gd name="T93" fmla="*/ 97 h 166"/>
                  <a:gd name="T94" fmla="*/ 4 w 183"/>
                  <a:gd name="T95" fmla="*/ 100 h 166"/>
                  <a:gd name="T96" fmla="*/ 20 w 183"/>
                  <a:gd name="T97" fmla="*/ 122 h 166"/>
                  <a:gd name="T98" fmla="*/ 13 w 183"/>
                  <a:gd name="T99" fmla="*/ 135 h 166"/>
                  <a:gd name="T100" fmla="*/ 6 w 183"/>
                  <a:gd name="T101" fmla="*/ 14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 h="166">
                    <a:moveTo>
                      <a:pt x="26" y="146"/>
                    </a:moveTo>
                    <a:cubicBezTo>
                      <a:pt x="28" y="144"/>
                      <a:pt x="33" y="143"/>
                      <a:pt x="36" y="145"/>
                    </a:cubicBezTo>
                    <a:cubicBezTo>
                      <a:pt x="37" y="145"/>
                      <a:pt x="40" y="146"/>
                      <a:pt x="44" y="146"/>
                    </a:cubicBezTo>
                    <a:cubicBezTo>
                      <a:pt x="48" y="146"/>
                      <a:pt x="51" y="146"/>
                      <a:pt x="53" y="145"/>
                    </a:cubicBezTo>
                    <a:cubicBezTo>
                      <a:pt x="54" y="144"/>
                      <a:pt x="56" y="143"/>
                      <a:pt x="58" y="143"/>
                    </a:cubicBezTo>
                    <a:cubicBezTo>
                      <a:pt x="61" y="143"/>
                      <a:pt x="63" y="146"/>
                      <a:pt x="63" y="148"/>
                    </a:cubicBezTo>
                    <a:cubicBezTo>
                      <a:pt x="63" y="150"/>
                      <a:pt x="64" y="151"/>
                      <a:pt x="66" y="152"/>
                    </a:cubicBezTo>
                    <a:cubicBezTo>
                      <a:pt x="67" y="152"/>
                      <a:pt x="67" y="153"/>
                      <a:pt x="68" y="154"/>
                    </a:cubicBezTo>
                    <a:cubicBezTo>
                      <a:pt x="70" y="155"/>
                      <a:pt x="70" y="157"/>
                      <a:pt x="70" y="158"/>
                    </a:cubicBezTo>
                    <a:cubicBezTo>
                      <a:pt x="70" y="160"/>
                      <a:pt x="70" y="161"/>
                      <a:pt x="71" y="161"/>
                    </a:cubicBezTo>
                    <a:cubicBezTo>
                      <a:pt x="71" y="163"/>
                      <a:pt x="73" y="163"/>
                      <a:pt x="75" y="164"/>
                    </a:cubicBezTo>
                    <a:cubicBezTo>
                      <a:pt x="76" y="164"/>
                      <a:pt x="78" y="165"/>
                      <a:pt x="80" y="165"/>
                    </a:cubicBezTo>
                    <a:cubicBezTo>
                      <a:pt x="80" y="166"/>
                      <a:pt x="81" y="166"/>
                      <a:pt x="81" y="166"/>
                    </a:cubicBezTo>
                    <a:cubicBezTo>
                      <a:pt x="81" y="166"/>
                      <a:pt x="81" y="166"/>
                      <a:pt x="81" y="166"/>
                    </a:cubicBezTo>
                    <a:cubicBezTo>
                      <a:pt x="82" y="165"/>
                      <a:pt x="82" y="164"/>
                      <a:pt x="83" y="164"/>
                    </a:cubicBezTo>
                    <a:cubicBezTo>
                      <a:pt x="84" y="161"/>
                      <a:pt x="86" y="158"/>
                      <a:pt x="90" y="158"/>
                    </a:cubicBezTo>
                    <a:cubicBezTo>
                      <a:pt x="91" y="158"/>
                      <a:pt x="92" y="158"/>
                      <a:pt x="93" y="159"/>
                    </a:cubicBezTo>
                    <a:cubicBezTo>
                      <a:pt x="94" y="159"/>
                      <a:pt x="95" y="159"/>
                      <a:pt x="96" y="159"/>
                    </a:cubicBezTo>
                    <a:cubicBezTo>
                      <a:pt x="97" y="159"/>
                      <a:pt x="98" y="159"/>
                      <a:pt x="99" y="158"/>
                    </a:cubicBezTo>
                    <a:cubicBezTo>
                      <a:pt x="100" y="158"/>
                      <a:pt x="101" y="158"/>
                      <a:pt x="103" y="158"/>
                    </a:cubicBezTo>
                    <a:cubicBezTo>
                      <a:pt x="107" y="159"/>
                      <a:pt x="109" y="158"/>
                      <a:pt x="111" y="156"/>
                    </a:cubicBezTo>
                    <a:cubicBezTo>
                      <a:pt x="112" y="154"/>
                      <a:pt x="109" y="150"/>
                      <a:pt x="107" y="147"/>
                    </a:cubicBezTo>
                    <a:cubicBezTo>
                      <a:pt x="105" y="145"/>
                      <a:pt x="101" y="140"/>
                      <a:pt x="102" y="135"/>
                    </a:cubicBezTo>
                    <a:cubicBezTo>
                      <a:pt x="102" y="133"/>
                      <a:pt x="100" y="133"/>
                      <a:pt x="98" y="131"/>
                    </a:cubicBezTo>
                    <a:cubicBezTo>
                      <a:pt x="97" y="130"/>
                      <a:pt x="94" y="129"/>
                      <a:pt x="94" y="127"/>
                    </a:cubicBezTo>
                    <a:cubicBezTo>
                      <a:pt x="94" y="124"/>
                      <a:pt x="98" y="120"/>
                      <a:pt x="102" y="117"/>
                    </a:cubicBezTo>
                    <a:cubicBezTo>
                      <a:pt x="103" y="116"/>
                      <a:pt x="103" y="116"/>
                      <a:pt x="103" y="116"/>
                    </a:cubicBezTo>
                    <a:cubicBezTo>
                      <a:pt x="103" y="115"/>
                      <a:pt x="104" y="115"/>
                      <a:pt x="105" y="115"/>
                    </a:cubicBezTo>
                    <a:cubicBezTo>
                      <a:pt x="106" y="115"/>
                      <a:pt x="107" y="116"/>
                      <a:pt x="108" y="116"/>
                    </a:cubicBezTo>
                    <a:cubicBezTo>
                      <a:pt x="109" y="117"/>
                      <a:pt x="110" y="117"/>
                      <a:pt x="111" y="117"/>
                    </a:cubicBezTo>
                    <a:cubicBezTo>
                      <a:pt x="111" y="117"/>
                      <a:pt x="111" y="117"/>
                      <a:pt x="111" y="117"/>
                    </a:cubicBezTo>
                    <a:cubicBezTo>
                      <a:pt x="112" y="116"/>
                      <a:pt x="113" y="115"/>
                      <a:pt x="115" y="115"/>
                    </a:cubicBezTo>
                    <a:cubicBezTo>
                      <a:pt x="116" y="115"/>
                      <a:pt x="118" y="115"/>
                      <a:pt x="119" y="115"/>
                    </a:cubicBezTo>
                    <a:cubicBezTo>
                      <a:pt x="119" y="116"/>
                      <a:pt x="120" y="116"/>
                      <a:pt x="120" y="116"/>
                    </a:cubicBezTo>
                    <a:cubicBezTo>
                      <a:pt x="120" y="116"/>
                      <a:pt x="120" y="116"/>
                      <a:pt x="120" y="116"/>
                    </a:cubicBezTo>
                    <a:cubicBezTo>
                      <a:pt x="121" y="116"/>
                      <a:pt x="123" y="114"/>
                      <a:pt x="124" y="111"/>
                    </a:cubicBezTo>
                    <a:cubicBezTo>
                      <a:pt x="125" y="110"/>
                      <a:pt x="125" y="109"/>
                      <a:pt x="125" y="108"/>
                    </a:cubicBezTo>
                    <a:cubicBezTo>
                      <a:pt x="126" y="105"/>
                      <a:pt x="129" y="104"/>
                      <a:pt x="132" y="103"/>
                    </a:cubicBezTo>
                    <a:cubicBezTo>
                      <a:pt x="133" y="102"/>
                      <a:pt x="135" y="102"/>
                      <a:pt x="135" y="102"/>
                    </a:cubicBezTo>
                    <a:cubicBezTo>
                      <a:pt x="135" y="101"/>
                      <a:pt x="137" y="97"/>
                      <a:pt x="138" y="94"/>
                    </a:cubicBezTo>
                    <a:cubicBezTo>
                      <a:pt x="138" y="92"/>
                      <a:pt x="139" y="91"/>
                      <a:pt x="139" y="90"/>
                    </a:cubicBezTo>
                    <a:cubicBezTo>
                      <a:pt x="140" y="89"/>
                      <a:pt x="141" y="89"/>
                      <a:pt x="142" y="88"/>
                    </a:cubicBezTo>
                    <a:cubicBezTo>
                      <a:pt x="144" y="88"/>
                      <a:pt x="146" y="87"/>
                      <a:pt x="146" y="85"/>
                    </a:cubicBezTo>
                    <a:cubicBezTo>
                      <a:pt x="146" y="80"/>
                      <a:pt x="149" y="78"/>
                      <a:pt x="152" y="78"/>
                    </a:cubicBezTo>
                    <a:cubicBezTo>
                      <a:pt x="153" y="78"/>
                      <a:pt x="153" y="76"/>
                      <a:pt x="153" y="73"/>
                    </a:cubicBezTo>
                    <a:cubicBezTo>
                      <a:pt x="153" y="72"/>
                      <a:pt x="153" y="71"/>
                      <a:pt x="153" y="70"/>
                    </a:cubicBezTo>
                    <a:cubicBezTo>
                      <a:pt x="154" y="67"/>
                      <a:pt x="156" y="62"/>
                      <a:pt x="160" y="61"/>
                    </a:cubicBezTo>
                    <a:cubicBezTo>
                      <a:pt x="160" y="61"/>
                      <a:pt x="160" y="61"/>
                      <a:pt x="160" y="61"/>
                    </a:cubicBezTo>
                    <a:cubicBezTo>
                      <a:pt x="160" y="61"/>
                      <a:pt x="160" y="61"/>
                      <a:pt x="160" y="60"/>
                    </a:cubicBezTo>
                    <a:cubicBezTo>
                      <a:pt x="159" y="59"/>
                      <a:pt x="157" y="58"/>
                      <a:pt x="155" y="58"/>
                    </a:cubicBezTo>
                    <a:cubicBezTo>
                      <a:pt x="155" y="58"/>
                      <a:pt x="154" y="58"/>
                      <a:pt x="154" y="58"/>
                    </a:cubicBezTo>
                    <a:cubicBezTo>
                      <a:pt x="150" y="58"/>
                      <a:pt x="147" y="49"/>
                      <a:pt x="147" y="47"/>
                    </a:cubicBezTo>
                    <a:cubicBezTo>
                      <a:pt x="147" y="47"/>
                      <a:pt x="147" y="47"/>
                      <a:pt x="147" y="47"/>
                    </a:cubicBezTo>
                    <a:cubicBezTo>
                      <a:pt x="147" y="46"/>
                      <a:pt x="147" y="46"/>
                      <a:pt x="147" y="46"/>
                    </a:cubicBezTo>
                    <a:cubicBezTo>
                      <a:pt x="147" y="42"/>
                      <a:pt x="147" y="37"/>
                      <a:pt x="146" y="37"/>
                    </a:cubicBezTo>
                    <a:cubicBezTo>
                      <a:pt x="145" y="36"/>
                      <a:pt x="144" y="35"/>
                      <a:pt x="145" y="33"/>
                    </a:cubicBezTo>
                    <a:cubicBezTo>
                      <a:pt x="145" y="31"/>
                      <a:pt x="148" y="29"/>
                      <a:pt x="152" y="29"/>
                    </a:cubicBezTo>
                    <a:cubicBezTo>
                      <a:pt x="154" y="29"/>
                      <a:pt x="157" y="30"/>
                      <a:pt x="160" y="30"/>
                    </a:cubicBezTo>
                    <a:cubicBezTo>
                      <a:pt x="162" y="31"/>
                      <a:pt x="165" y="32"/>
                      <a:pt x="167" y="32"/>
                    </a:cubicBezTo>
                    <a:cubicBezTo>
                      <a:pt x="168" y="32"/>
                      <a:pt x="168" y="32"/>
                      <a:pt x="168" y="32"/>
                    </a:cubicBezTo>
                    <a:cubicBezTo>
                      <a:pt x="170" y="30"/>
                      <a:pt x="174" y="29"/>
                      <a:pt x="177" y="28"/>
                    </a:cubicBezTo>
                    <a:cubicBezTo>
                      <a:pt x="178" y="28"/>
                      <a:pt x="179" y="28"/>
                      <a:pt x="180" y="27"/>
                    </a:cubicBezTo>
                    <a:cubicBezTo>
                      <a:pt x="180" y="27"/>
                      <a:pt x="180" y="27"/>
                      <a:pt x="180" y="27"/>
                    </a:cubicBezTo>
                    <a:cubicBezTo>
                      <a:pt x="180" y="27"/>
                      <a:pt x="180" y="27"/>
                      <a:pt x="180" y="27"/>
                    </a:cubicBezTo>
                    <a:cubicBezTo>
                      <a:pt x="180" y="26"/>
                      <a:pt x="181" y="26"/>
                      <a:pt x="181" y="26"/>
                    </a:cubicBezTo>
                    <a:cubicBezTo>
                      <a:pt x="181" y="26"/>
                      <a:pt x="181" y="26"/>
                      <a:pt x="181" y="26"/>
                    </a:cubicBezTo>
                    <a:cubicBezTo>
                      <a:pt x="181" y="25"/>
                      <a:pt x="181" y="25"/>
                      <a:pt x="182" y="24"/>
                    </a:cubicBezTo>
                    <a:cubicBezTo>
                      <a:pt x="182" y="24"/>
                      <a:pt x="182" y="24"/>
                      <a:pt x="182" y="24"/>
                    </a:cubicBezTo>
                    <a:cubicBezTo>
                      <a:pt x="182" y="23"/>
                      <a:pt x="182" y="22"/>
                      <a:pt x="183" y="22"/>
                    </a:cubicBezTo>
                    <a:cubicBezTo>
                      <a:pt x="183" y="22"/>
                      <a:pt x="182" y="21"/>
                      <a:pt x="182" y="21"/>
                    </a:cubicBezTo>
                    <a:cubicBezTo>
                      <a:pt x="182" y="21"/>
                      <a:pt x="182" y="21"/>
                      <a:pt x="181" y="21"/>
                    </a:cubicBezTo>
                    <a:cubicBezTo>
                      <a:pt x="181" y="21"/>
                      <a:pt x="181" y="20"/>
                      <a:pt x="180" y="20"/>
                    </a:cubicBezTo>
                    <a:cubicBezTo>
                      <a:pt x="180" y="20"/>
                      <a:pt x="180" y="20"/>
                      <a:pt x="179" y="20"/>
                    </a:cubicBezTo>
                    <a:cubicBezTo>
                      <a:pt x="179" y="20"/>
                      <a:pt x="178" y="19"/>
                      <a:pt x="178" y="19"/>
                    </a:cubicBezTo>
                    <a:cubicBezTo>
                      <a:pt x="178" y="19"/>
                      <a:pt x="177" y="19"/>
                      <a:pt x="177" y="19"/>
                    </a:cubicBezTo>
                    <a:cubicBezTo>
                      <a:pt x="176" y="18"/>
                      <a:pt x="176" y="18"/>
                      <a:pt x="175" y="18"/>
                    </a:cubicBezTo>
                    <a:cubicBezTo>
                      <a:pt x="169" y="15"/>
                      <a:pt x="169" y="10"/>
                      <a:pt x="169" y="8"/>
                    </a:cubicBezTo>
                    <a:cubicBezTo>
                      <a:pt x="168" y="8"/>
                      <a:pt x="165" y="5"/>
                      <a:pt x="163" y="4"/>
                    </a:cubicBezTo>
                    <a:cubicBezTo>
                      <a:pt x="162" y="3"/>
                      <a:pt x="161" y="2"/>
                      <a:pt x="159" y="1"/>
                    </a:cubicBezTo>
                    <a:cubicBezTo>
                      <a:pt x="159" y="1"/>
                      <a:pt x="159" y="1"/>
                      <a:pt x="159" y="1"/>
                    </a:cubicBezTo>
                    <a:cubicBezTo>
                      <a:pt x="159" y="1"/>
                      <a:pt x="159" y="1"/>
                      <a:pt x="159" y="1"/>
                    </a:cubicBezTo>
                    <a:cubicBezTo>
                      <a:pt x="158" y="1"/>
                      <a:pt x="157" y="1"/>
                      <a:pt x="156" y="1"/>
                    </a:cubicBezTo>
                    <a:cubicBezTo>
                      <a:pt x="155" y="2"/>
                      <a:pt x="155" y="2"/>
                      <a:pt x="155" y="2"/>
                    </a:cubicBezTo>
                    <a:cubicBezTo>
                      <a:pt x="155" y="1"/>
                      <a:pt x="155" y="1"/>
                      <a:pt x="155" y="1"/>
                    </a:cubicBezTo>
                    <a:cubicBezTo>
                      <a:pt x="155" y="1"/>
                      <a:pt x="155" y="1"/>
                      <a:pt x="155" y="1"/>
                    </a:cubicBezTo>
                    <a:cubicBezTo>
                      <a:pt x="155" y="1"/>
                      <a:pt x="154" y="1"/>
                      <a:pt x="154" y="0"/>
                    </a:cubicBezTo>
                    <a:cubicBezTo>
                      <a:pt x="154" y="1"/>
                      <a:pt x="153" y="1"/>
                      <a:pt x="153" y="1"/>
                    </a:cubicBezTo>
                    <a:cubicBezTo>
                      <a:pt x="153" y="1"/>
                      <a:pt x="152" y="2"/>
                      <a:pt x="152" y="2"/>
                    </a:cubicBezTo>
                    <a:cubicBezTo>
                      <a:pt x="151" y="2"/>
                      <a:pt x="151" y="2"/>
                      <a:pt x="150" y="3"/>
                    </a:cubicBezTo>
                    <a:cubicBezTo>
                      <a:pt x="150" y="3"/>
                      <a:pt x="150" y="3"/>
                      <a:pt x="149" y="3"/>
                    </a:cubicBezTo>
                    <a:cubicBezTo>
                      <a:pt x="149" y="3"/>
                      <a:pt x="148" y="3"/>
                      <a:pt x="148" y="4"/>
                    </a:cubicBezTo>
                    <a:cubicBezTo>
                      <a:pt x="147" y="4"/>
                      <a:pt x="147" y="4"/>
                      <a:pt x="147" y="4"/>
                    </a:cubicBezTo>
                    <a:cubicBezTo>
                      <a:pt x="146" y="4"/>
                      <a:pt x="145" y="4"/>
                      <a:pt x="145" y="4"/>
                    </a:cubicBezTo>
                    <a:cubicBezTo>
                      <a:pt x="144" y="4"/>
                      <a:pt x="143" y="4"/>
                      <a:pt x="142" y="4"/>
                    </a:cubicBezTo>
                    <a:cubicBezTo>
                      <a:pt x="142" y="3"/>
                      <a:pt x="141" y="3"/>
                      <a:pt x="140" y="3"/>
                    </a:cubicBezTo>
                    <a:cubicBezTo>
                      <a:pt x="137" y="3"/>
                      <a:pt x="131" y="5"/>
                      <a:pt x="128" y="8"/>
                    </a:cubicBezTo>
                    <a:cubicBezTo>
                      <a:pt x="126" y="9"/>
                      <a:pt x="124" y="10"/>
                      <a:pt x="122" y="10"/>
                    </a:cubicBezTo>
                    <a:cubicBezTo>
                      <a:pt x="121" y="11"/>
                      <a:pt x="120" y="11"/>
                      <a:pt x="120" y="11"/>
                    </a:cubicBezTo>
                    <a:cubicBezTo>
                      <a:pt x="119" y="11"/>
                      <a:pt x="118" y="11"/>
                      <a:pt x="118" y="12"/>
                    </a:cubicBezTo>
                    <a:cubicBezTo>
                      <a:pt x="117" y="13"/>
                      <a:pt x="118" y="14"/>
                      <a:pt x="119" y="15"/>
                    </a:cubicBezTo>
                    <a:cubicBezTo>
                      <a:pt x="121" y="17"/>
                      <a:pt x="121" y="19"/>
                      <a:pt x="121" y="20"/>
                    </a:cubicBezTo>
                    <a:cubicBezTo>
                      <a:pt x="121" y="21"/>
                      <a:pt x="121" y="21"/>
                      <a:pt x="121" y="22"/>
                    </a:cubicBezTo>
                    <a:cubicBezTo>
                      <a:pt x="121" y="24"/>
                      <a:pt x="119" y="26"/>
                      <a:pt x="118" y="28"/>
                    </a:cubicBezTo>
                    <a:cubicBezTo>
                      <a:pt x="117" y="29"/>
                      <a:pt x="116" y="30"/>
                      <a:pt x="115" y="31"/>
                    </a:cubicBezTo>
                    <a:cubicBezTo>
                      <a:pt x="115" y="32"/>
                      <a:pt x="115" y="33"/>
                      <a:pt x="115" y="35"/>
                    </a:cubicBezTo>
                    <a:cubicBezTo>
                      <a:pt x="115" y="36"/>
                      <a:pt x="115" y="38"/>
                      <a:pt x="115" y="40"/>
                    </a:cubicBezTo>
                    <a:cubicBezTo>
                      <a:pt x="114" y="41"/>
                      <a:pt x="113" y="41"/>
                      <a:pt x="111" y="41"/>
                    </a:cubicBezTo>
                    <a:cubicBezTo>
                      <a:pt x="110" y="41"/>
                      <a:pt x="107" y="41"/>
                      <a:pt x="106" y="40"/>
                    </a:cubicBezTo>
                    <a:cubicBezTo>
                      <a:pt x="104" y="40"/>
                      <a:pt x="103" y="40"/>
                      <a:pt x="102" y="40"/>
                    </a:cubicBezTo>
                    <a:cubicBezTo>
                      <a:pt x="102" y="40"/>
                      <a:pt x="102" y="40"/>
                      <a:pt x="102" y="40"/>
                    </a:cubicBezTo>
                    <a:cubicBezTo>
                      <a:pt x="102" y="40"/>
                      <a:pt x="103" y="42"/>
                      <a:pt x="103" y="42"/>
                    </a:cubicBezTo>
                    <a:cubicBezTo>
                      <a:pt x="104" y="44"/>
                      <a:pt x="105" y="45"/>
                      <a:pt x="106" y="46"/>
                    </a:cubicBezTo>
                    <a:cubicBezTo>
                      <a:pt x="106" y="47"/>
                      <a:pt x="106" y="47"/>
                      <a:pt x="105" y="48"/>
                    </a:cubicBezTo>
                    <a:cubicBezTo>
                      <a:pt x="103" y="50"/>
                      <a:pt x="100" y="52"/>
                      <a:pt x="97" y="52"/>
                    </a:cubicBezTo>
                    <a:cubicBezTo>
                      <a:pt x="95" y="52"/>
                      <a:pt x="95" y="54"/>
                      <a:pt x="94" y="60"/>
                    </a:cubicBezTo>
                    <a:cubicBezTo>
                      <a:pt x="94" y="61"/>
                      <a:pt x="94" y="62"/>
                      <a:pt x="94" y="63"/>
                    </a:cubicBezTo>
                    <a:cubicBezTo>
                      <a:pt x="94" y="64"/>
                      <a:pt x="94" y="64"/>
                      <a:pt x="94" y="65"/>
                    </a:cubicBezTo>
                    <a:cubicBezTo>
                      <a:pt x="93" y="68"/>
                      <a:pt x="92" y="70"/>
                      <a:pt x="90" y="70"/>
                    </a:cubicBezTo>
                    <a:cubicBezTo>
                      <a:pt x="88" y="70"/>
                      <a:pt x="87" y="69"/>
                      <a:pt x="87" y="68"/>
                    </a:cubicBezTo>
                    <a:cubicBezTo>
                      <a:pt x="87" y="68"/>
                      <a:pt x="87" y="68"/>
                      <a:pt x="86" y="68"/>
                    </a:cubicBezTo>
                    <a:cubicBezTo>
                      <a:pt x="82" y="68"/>
                      <a:pt x="77" y="71"/>
                      <a:pt x="77" y="72"/>
                    </a:cubicBezTo>
                    <a:cubicBezTo>
                      <a:pt x="77" y="74"/>
                      <a:pt x="75" y="75"/>
                      <a:pt x="73" y="75"/>
                    </a:cubicBezTo>
                    <a:cubicBezTo>
                      <a:pt x="72" y="75"/>
                      <a:pt x="70" y="75"/>
                      <a:pt x="69" y="75"/>
                    </a:cubicBezTo>
                    <a:cubicBezTo>
                      <a:pt x="68" y="75"/>
                      <a:pt x="68" y="75"/>
                      <a:pt x="68" y="75"/>
                    </a:cubicBezTo>
                    <a:cubicBezTo>
                      <a:pt x="65" y="75"/>
                      <a:pt x="60" y="78"/>
                      <a:pt x="60" y="79"/>
                    </a:cubicBezTo>
                    <a:cubicBezTo>
                      <a:pt x="60" y="80"/>
                      <a:pt x="60" y="82"/>
                      <a:pt x="61" y="84"/>
                    </a:cubicBezTo>
                    <a:cubicBezTo>
                      <a:pt x="61" y="88"/>
                      <a:pt x="62" y="90"/>
                      <a:pt x="61" y="91"/>
                    </a:cubicBezTo>
                    <a:cubicBezTo>
                      <a:pt x="61" y="91"/>
                      <a:pt x="60" y="92"/>
                      <a:pt x="59" y="92"/>
                    </a:cubicBezTo>
                    <a:cubicBezTo>
                      <a:pt x="52" y="94"/>
                      <a:pt x="25" y="97"/>
                      <a:pt x="18" y="97"/>
                    </a:cubicBezTo>
                    <a:cubicBezTo>
                      <a:pt x="17" y="97"/>
                      <a:pt x="16" y="97"/>
                      <a:pt x="15" y="97"/>
                    </a:cubicBezTo>
                    <a:cubicBezTo>
                      <a:pt x="14" y="97"/>
                      <a:pt x="12" y="97"/>
                      <a:pt x="11" y="97"/>
                    </a:cubicBezTo>
                    <a:cubicBezTo>
                      <a:pt x="10" y="96"/>
                      <a:pt x="10" y="96"/>
                      <a:pt x="10" y="96"/>
                    </a:cubicBezTo>
                    <a:cubicBezTo>
                      <a:pt x="9" y="96"/>
                      <a:pt x="8" y="96"/>
                      <a:pt x="7" y="96"/>
                    </a:cubicBezTo>
                    <a:cubicBezTo>
                      <a:pt x="6" y="96"/>
                      <a:pt x="6" y="96"/>
                      <a:pt x="5" y="96"/>
                    </a:cubicBezTo>
                    <a:cubicBezTo>
                      <a:pt x="4" y="96"/>
                      <a:pt x="4" y="96"/>
                      <a:pt x="3" y="96"/>
                    </a:cubicBezTo>
                    <a:cubicBezTo>
                      <a:pt x="2" y="96"/>
                      <a:pt x="2" y="96"/>
                      <a:pt x="1" y="96"/>
                    </a:cubicBezTo>
                    <a:cubicBezTo>
                      <a:pt x="1" y="95"/>
                      <a:pt x="1" y="95"/>
                      <a:pt x="0" y="95"/>
                    </a:cubicBezTo>
                    <a:cubicBezTo>
                      <a:pt x="0" y="96"/>
                      <a:pt x="1" y="96"/>
                      <a:pt x="1" y="96"/>
                    </a:cubicBezTo>
                    <a:cubicBezTo>
                      <a:pt x="1" y="96"/>
                      <a:pt x="1" y="96"/>
                      <a:pt x="1" y="96"/>
                    </a:cubicBezTo>
                    <a:cubicBezTo>
                      <a:pt x="1" y="96"/>
                      <a:pt x="1" y="97"/>
                      <a:pt x="2" y="97"/>
                    </a:cubicBezTo>
                    <a:cubicBezTo>
                      <a:pt x="2" y="97"/>
                      <a:pt x="2" y="97"/>
                      <a:pt x="2" y="97"/>
                    </a:cubicBezTo>
                    <a:cubicBezTo>
                      <a:pt x="2" y="98"/>
                      <a:pt x="3" y="98"/>
                      <a:pt x="3" y="98"/>
                    </a:cubicBezTo>
                    <a:cubicBezTo>
                      <a:pt x="3" y="98"/>
                      <a:pt x="3" y="99"/>
                      <a:pt x="3" y="99"/>
                    </a:cubicBezTo>
                    <a:cubicBezTo>
                      <a:pt x="3" y="99"/>
                      <a:pt x="4" y="100"/>
                      <a:pt x="4" y="100"/>
                    </a:cubicBezTo>
                    <a:cubicBezTo>
                      <a:pt x="5" y="103"/>
                      <a:pt x="9" y="107"/>
                      <a:pt x="15" y="109"/>
                    </a:cubicBezTo>
                    <a:cubicBezTo>
                      <a:pt x="19" y="111"/>
                      <a:pt x="19" y="115"/>
                      <a:pt x="19" y="118"/>
                    </a:cubicBezTo>
                    <a:cubicBezTo>
                      <a:pt x="19" y="119"/>
                      <a:pt x="20" y="121"/>
                      <a:pt x="20" y="122"/>
                    </a:cubicBezTo>
                    <a:cubicBezTo>
                      <a:pt x="22" y="122"/>
                      <a:pt x="25" y="127"/>
                      <a:pt x="25" y="130"/>
                    </a:cubicBezTo>
                    <a:cubicBezTo>
                      <a:pt x="25" y="131"/>
                      <a:pt x="24" y="132"/>
                      <a:pt x="23" y="132"/>
                    </a:cubicBezTo>
                    <a:cubicBezTo>
                      <a:pt x="19" y="132"/>
                      <a:pt x="16" y="133"/>
                      <a:pt x="13" y="135"/>
                    </a:cubicBezTo>
                    <a:cubicBezTo>
                      <a:pt x="10" y="136"/>
                      <a:pt x="6" y="140"/>
                      <a:pt x="6" y="146"/>
                    </a:cubicBezTo>
                    <a:cubicBezTo>
                      <a:pt x="6" y="146"/>
                      <a:pt x="6" y="147"/>
                      <a:pt x="6" y="147"/>
                    </a:cubicBezTo>
                    <a:cubicBezTo>
                      <a:pt x="6" y="147"/>
                      <a:pt x="6" y="147"/>
                      <a:pt x="6" y="148"/>
                    </a:cubicBezTo>
                    <a:cubicBezTo>
                      <a:pt x="7" y="148"/>
                      <a:pt x="9" y="148"/>
                      <a:pt x="10" y="148"/>
                    </a:cubicBezTo>
                    <a:cubicBezTo>
                      <a:pt x="19" y="148"/>
                      <a:pt x="25" y="147"/>
                      <a:pt x="26" y="14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22" name="Freeform 226">
                <a:extLst>
                  <a:ext uri="{FF2B5EF4-FFF2-40B4-BE49-F238E27FC236}">
                    <a16:creationId xmlns:a16="http://schemas.microsoft.com/office/drawing/2014/main" id="{8073C227-156A-4CC7-9E92-A379ABFE24C7}"/>
                  </a:ext>
                </a:extLst>
              </p:cNvPr>
              <p:cNvSpPr>
                <a:spLocks noEditPoints="1"/>
              </p:cNvSpPr>
              <p:nvPr/>
            </p:nvSpPr>
            <p:spPr bwMode="auto">
              <a:xfrm>
                <a:off x="7342428" y="3020652"/>
                <a:ext cx="1145599" cy="521885"/>
              </a:xfrm>
              <a:custGeom>
                <a:avLst/>
                <a:gdLst>
                  <a:gd name="T0" fmla="*/ 26 w 457"/>
                  <a:gd name="T1" fmla="*/ 130 h 211"/>
                  <a:gd name="T2" fmla="*/ 57 w 457"/>
                  <a:gd name="T3" fmla="*/ 124 h 211"/>
                  <a:gd name="T4" fmla="*/ 76 w 457"/>
                  <a:gd name="T5" fmla="*/ 144 h 211"/>
                  <a:gd name="T6" fmla="*/ 51 w 457"/>
                  <a:gd name="T7" fmla="*/ 152 h 211"/>
                  <a:gd name="T8" fmla="*/ 42 w 457"/>
                  <a:gd name="T9" fmla="*/ 161 h 211"/>
                  <a:gd name="T10" fmla="*/ 63 w 457"/>
                  <a:gd name="T11" fmla="*/ 183 h 211"/>
                  <a:gd name="T12" fmla="*/ 72 w 457"/>
                  <a:gd name="T13" fmla="*/ 200 h 211"/>
                  <a:gd name="T14" fmla="*/ 72 w 457"/>
                  <a:gd name="T15" fmla="*/ 192 h 211"/>
                  <a:gd name="T16" fmla="*/ 105 w 457"/>
                  <a:gd name="T17" fmla="*/ 201 h 211"/>
                  <a:gd name="T18" fmla="*/ 142 w 457"/>
                  <a:gd name="T19" fmla="*/ 139 h 211"/>
                  <a:gd name="T20" fmla="*/ 155 w 457"/>
                  <a:gd name="T21" fmla="*/ 143 h 211"/>
                  <a:gd name="T22" fmla="*/ 165 w 457"/>
                  <a:gd name="T23" fmla="*/ 161 h 211"/>
                  <a:gd name="T24" fmla="*/ 171 w 457"/>
                  <a:gd name="T25" fmla="*/ 167 h 211"/>
                  <a:gd name="T26" fmla="*/ 176 w 457"/>
                  <a:gd name="T27" fmla="*/ 173 h 211"/>
                  <a:gd name="T28" fmla="*/ 190 w 457"/>
                  <a:gd name="T29" fmla="*/ 171 h 211"/>
                  <a:gd name="T30" fmla="*/ 228 w 457"/>
                  <a:gd name="T31" fmla="*/ 196 h 211"/>
                  <a:gd name="T32" fmla="*/ 253 w 457"/>
                  <a:gd name="T33" fmla="*/ 208 h 211"/>
                  <a:gd name="T34" fmla="*/ 271 w 457"/>
                  <a:gd name="T35" fmla="*/ 198 h 211"/>
                  <a:gd name="T36" fmla="*/ 273 w 457"/>
                  <a:gd name="T37" fmla="*/ 195 h 211"/>
                  <a:gd name="T38" fmla="*/ 275 w 457"/>
                  <a:gd name="T39" fmla="*/ 193 h 211"/>
                  <a:gd name="T40" fmla="*/ 289 w 457"/>
                  <a:gd name="T41" fmla="*/ 182 h 211"/>
                  <a:gd name="T42" fmla="*/ 321 w 457"/>
                  <a:gd name="T43" fmla="*/ 178 h 211"/>
                  <a:gd name="T44" fmla="*/ 370 w 457"/>
                  <a:gd name="T45" fmla="*/ 184 h 211"/>
                  <a:gd name="T46" fmla="*/ 383 w 457"/>
                  <a:gd name="T47" fmla="*/ 189 h 211"/>
                  <a:gd name="T48" fmla="*/ 384 w 457"/>
                  <a:gd name="T49" fmla="*/ 166 h 211"/>
                  <a:gd name="T50" fmla="*/ 401 w 457"/>
                  <a:gd name="T51" fmla="*/ 149 h 211"/>
                  <a:gd name="T52" fmla="*/ 417 w 457"/>
                  <a:gd name="T53" fmla="*/ 121 h 211"/>
                  <a:gd name="T54" fmla="*/ 437 w 457"/>
                  <a:gd name="T55" fmla="*/ 124 h 211"/>
                  <a:gd name="T56" fmla="*/ 453 w 457"/>
                  <a:gd name="T57" fmla="*/ 98 h 211"/>
                  <a:gd name="T58" fmla="*/ 455 w 457"/>
                  <a:gd name="T59" fmla="*/ 86 h 211"/>
                  <a:gd name="T60" fmla="*/ 427 w 457"/>
                  <a:gd name="T61" fmla="*/ 73 h 211"/>
                  <a:gd name="T62" fmla="*/ 401 w 457"/>
                  <a:gd name="T63" fmla="*/ 70 h 211"/>
                  <a:gd name="T64" fmla="*/ 383 w 457"/>
                  <a:gd name="T65" fmla="*/ 70 h 211"/>
                  <a:gd name="T66" fmla="*/ 344 w 457"/>
                  <a:gd name="T67" fmla="*/ 21 h 211"/>
                  <a:gd name="T68" fmla="*/ 325 w 457"/>
                  <a:gd name="T69" fmla="*/ 24 h 211"/>
                  <a:gd name="T70" fmla="*/ 307 w 457"/>
                  <a:gd name="T71" fmla="*/ 27 h 211"/>
                  <a:gd name="T72" fmla="*/ 303 w 457"/>
                  <a:gd name="T73" fmla="*/ 19 h 211"/>
                  <a:gd name="T74" fmla="*/ 300 w 457"/>
                  <a:gd name="T75" fmla="*/ 22 h 211"/>
                  <a:gd name="T76" fmla="*/ 298 w 457"/>
                  <a:gd name="T77" fmla="*/ 21 h 211"/>
                  <a:gd name="T78" fmla="*/ 283 w 457"/>
                  <a:gd name="T79" fmla="*/ 18 h 211"/>
                  <a:gd name="T80" fmla="*/ 276 w 457"/>
                  <a:gd name="T81" fmla="*/ 1 h 211"/>
                  <a:gd name="T82" fmla="*/ 237 w 457"/>
                  <a:gd name="T83" fmla="*/ 9 h 211"/>
                  <a:gd name="T84" fmla="*/ 183 w 457"/>
                  <a:gd name="T85" fmla="*/ 20 h 211"/>
                  <a:gd name="T86" fmla="*/ 169 w 457"/>
                  <a:gd name="T87" fmla="*/ 22 h 211"/>
                  <a:gd name="T88" fmla="*/ 171 w 457"/>
                  <a:gd name="T89" fmla="*/ 37 h 211"/>
                  <a:gd name="T90" fmla="*/ 159 w 457"/>
                  <a:gd name="T91" fmla="*/ 51 h 211"/>
                  <a:gd name="T92" fmla="*/ 165 w 457"/>
                  <a:gd name="T93" fmla="*/ 72 h 211"/>
                  <a:gd name="T94" fmla="*/ 150 w 457"/>
                  <a:gd name="T95" fmla="*/ 72 h 211"/>
                  <a:gd name="T96" fmla="*/ 122 w 457"/>
                  <a:gd name="T97" fmla="*/ 66 h 211"/>
                  <a:gd name="T98" fmla="*/ 100 w 457"/>
                  <a:gd name="T99" fmla="*/ 70 h 211"/>
                  <a:gd name="T100" fmla="*/ 91 w 457"/>
                  <a:gd name="T101" fmla="*/ 71 h 211"/>
                  <a:gd name="T102" fmla="*/ 82 w 457"/>
                  <a:gd name="T103" fmla="*/ 61 h 211"/>
                  <a:gd name="T104" fmla="*/ 59 w 457"/>
                  <a:gd name="T105" fmla="*/ 59 h 211"/>
                  <a:gd name="T106" fmla="*/ 45 w 457"/>
                  <a:gd name="T107" fmla="*/ 60 h 211"/>
                  <a:gd name="T108" fmla="*/ 26 w 457"/>
                  <a:gd name="T109" fmla="*/ 75 h 211"/>
                  <a:gd name="T110" fmla="*/ 18 w 457"/>
                  <a:gd name="T111" fmla="*/ 79 h 211"/>
                  <a:gd name="T112" fmla="*/ 4 w 457"/>
                  <a:gd name="T113" fmla="*/ 86 h 211"/>
                  <a:gd name="T114" fmla="*/ 1 w 457"/>
                  <a:gd name="T115" fmla="*/ 101 h 211"/>
                  <a:gd name="T116" fmla="*/ 15 w 457"/>
                  <a:gd name="T117" fmla="*/ 111 h 211"/>
                  <a:gd name="T118" fmla="*/ 313 w 457"/>
                  <a:gd name="T119" fmla="*/ 133 h 211"/>
                  <a:gd name="T120" fmla="*/ 373 w 457"/>
                  <a:gd name="T121" fmla="*/ 129 h 211"/>
                  <a:gd name="T122" fmla="*/ 315 w 457"/>
                  <a:gd name="T123" fmla="*/ 154 h 211"/>
                  <a:gd name="T124" fmla="*/ 171 w 457"/>
                  <a:gd name="T125" fmla="*/ 13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7" h="211">
                    <a:moveTo>
                      <a:pt x="25" y="128"/>
                    </a:moveTo>
                    <a:cubicBezTo>
                      <a:pt x="24" y="128"/>
                      <a:pt x="24" y="128"/>
                      <a:pt x="24" y="128"/>
                    </a:cubicBezTo>
                    <a:cubicBezTo>
                      <a:pt x="24" y="128"/>
                      <a:pt x="24" y="128"/>
                      <a:pt x="24" y="128"/>
                    </a:cubicBezTo>
                    <a:cubicBezTo>
                      <a:pt x="24" y="128"/>
                      <a:pt x="24" y="128"/>
                      <a:pt x="24" y="128"/>
                    </a:cubicBezTo>
                    <a:cubicBezTo>
                      <a:pt x="24" y="128"/>
                      <a:pt x="24" y="128"/>
                      <a:pt x="24" y="128"/>
                    </a:cubicBezTo>
                    <a:cubicBezTo>
                      <a:pt x="24" y="128"/>
                      <a:pt x="24" y="129"/>
                      <a:pt x="26" y="130"/>
                    </a:cubicBezTo>
                    <a:cubicBezTo>
                      <a:pt x="27" y="131"/>
                      <a:pt x="27" y="131"/>
                      <a:pt x="28" y="131"/>
                    </a:cubicBezTo>
                    <a:cubicBezTo>
                      <a:pt x="28" y="131"/>
                      <a:pt x="29" y="131"/>
                      <a:pt x="29" y="132"/>
                    </a:cubicBezTo>
                    <a:cubicBezTo>
                      <a:pt x="30" y="132"/>
                      <a:pt x="30" y="132"/>
                      <a:pt x="31" y="133"/>
                    </a:cubicBezTo>
                    <a:cubicBezTo>
                      <a:pt x="31" y="132"/>
                      <a:pt x="32" y="132"/>
                      <a:pt x="32" y="132"/>
                    </a:cubicBezTo>
                    <a:cubicBezTo>
                      <a:pt x="37" y="128"/>
                      <a:pt x="45" y="123"/>
                      <a:pt x="53" y="123"/>
                    </a:cubicBezTo>
                    <a:cubicBezTo>
                      <a:pt x="54" y="123"/>
                      <a:pt x="56" y="124"/>
                      <a:pt x="57" y="124"/>
                    </a:cubicBezTo>
                    <a:cubicBezTo>
                      <a:pt x="59" y="124"/>
                      <a:pt x="61" y="125"/>
                      <a:pt x="63" y="125"/>
                    </a:cubicBezTo>
                    <a:cubicBezTo>
                      <a:pt x="64" y="125"/>
                      <a:pt x="64" y="125"/>
                      <a:pt x="65" y="125"/>
                    </a:cubicBezTo>
                    <a:cubicBezTo>
                      <a:pt x="66" y="125"/>
                      <a:pt x="66" y="125"/>
                      <a:pt x="67" y="125"/>
                    </a:cubicBezTo>
                    <a:cubicBezTo>
                      <a:pt x="70" y="125"/>
                      <a:pt x="73" y="125"/>
                      <a:pt x="75" y="128"/>
                    </a:cubicBezTo>
                    <a:cubicBezTo>
                      <a:pt x="77" y="131"/>
                      <a:pt x="77" y="135"/>
                      <a:pt x="76" y="139"/>
                    </a:cubicBezTo>
                    <a:cubicBezTo>
                      <a:pt x="76" y="141"/>
                      <a:pt x="76" y="143"/>
                      <a:pt x="76" y="144"/>
                    </a:cubicBezTo>
                    <a:cubicBezTo>
                      <a:pt x="77" y="146"/>
                      <a:pt x="76" y="146"/>
                      <a:pt x="76" y="147"/>
                    </a:cubicBezTo>
                    <a:cubicBezTo>
                      <a:pt x="75" y="148"/>
                      <a:pt x="73" y="149"/>
                      <a:pt x="69" y="149"/>
                    </a:cubicBezTo>
                    <a:cubicBezTo>
                      <a:pt x="67" y="149"/>
                      <a:pt x="66" y="149"/>
                      <a:pt x="64" y="149"/>
                    </a:cubicBezTo>
                    <a:cubicBezTo>
                      <a:pt x="64" y="149"/>
                      <a:pt x="63" y="149"/>
                      <a:pt x="63" y="149"/>
                    </a:cubicBezTo>
                    <a:cubicBezTo>
                      <a:pt x="58" y="149"/>
                      <a:pt x="52" y="150"/>
                      <a:pt x="51" y="152"/>
                    </a:cubicBezTo>
                    <a:cubicBezTo>
                      <a:pt x="51" y="152"/>
                      <a:pt x="51" y="152"/>
                      <a:pt x="51" y="152"/>
                    </a:cubicBezTo>
                    <a:cubicBezTo>
                      <a:pt x="52" y="153"/>
                      <a:pt x="52" y="153"/>
                      <a:pt x="52" y="153"/>
                    </a:cubicBezTo>
                    <a:cubicBezTo>
                      <a:pt x="53" y="156"/>
                      <a:pt x="54" y="159"/>
                      <a:pt x="53" y="160"/>
                    </a:cubicBezTo>
                    <a:cubicBezTo>
                      <a:pt x="53" y="161"/>
                      <a:pt x="52" y="161"/>
                      <a:pt x="51" y="161"/>
                    </a:cubicBezTo>
                    <a:cubicBezTo>
                      <a:pt x="51" y="161"/>
                      <a:pt x="50" y="161"/>
                      <a:pt x="48" y="160"/>
                    </a:cubicBezTo>
                    <a:cubicBezTo>
                      <a:pt x="47" y="159"/>
                      <a:pt x="46" y="159"/>
                      <a:pt x="45" y="159"/>
                    </a:cubicBezTo>
                    <a:cubicBezTo>
                      <a:pt x="43" y="159"/>
                      <a:pt x="42" y="160"/>
                      <a:pt x="42" y="161"/>
                    </a:cubicBezTo>
                    <a:cubicBezTo>
                      <a:pt x="42" y="162"/>
                      <a:pt x="42" y="162"/>
                      <a:pt x="43" y="162"/>
                    </a:cubicBezTo>
                    <a:cubicBezTo>
                      <a:pt x="47" y="162"/>
                      <a:pt x="53" y="167"/>
                      <a:pt x="53" y="170"/>
                    </a:cubicBezTo>
                    <a:cubicBezTo>
                      <a:pt x="53" y="176"/>
                      <a:pt x="54" y="178"/>
                      <a:pt x="55" y="178"/>
                    </a:cubicBezTo>
                    <a:cubicBezTo>
                      <a:pt x="55" y="178"/>
                      <a:pt x="55" y="178"/>
                      <a:pt x="55" y="178"/>
                    </a:cubicBezTo>
                    <a:cubicBezTo>
                      <a:pt x="57" y="177"/>
                      <a:pt x="58" y="179"/>
                      <a:pt x="59" y="180"/>
                    </a:cubicBezTo>
                    <a:cubicBezTo>
                      <a:pt x="60" y="181"/>
                      <a:pt x="61" y="183"/>
                      <a:pt x="63" y="183"/>
                    </a:cubicBezTo>
                    <a:cubicBezTo>
                      <a:pt x="63" y="183"/>
                      <a:pt x="63" y="183"/>
                      <a:pt x="63" y="183"/>
                    </a:cubicBezTo>
                    <a:cubicBezTo>
                      <a:pt x="67" y="182"/>
                      <a:pt x="70" y="183"/>
                      <a:pt x="71" y="185"/>
                    </a:cubicBezTo>
                    <a:cubicBezTo>
                      <a:pt x="71" y="186"/>
                      <a:pt x="71" y="188"/>
                      <a:pt x="69" y="190"/>
                    </a:cubicBezTo>
                    <a:cubicBezTo>
                      <a:pt x="68" y="191"/>
                      <a:pt x="68" y="193"/>
                      <a:pt x="69" y="196"/>
                    </a:cubicBezTo>
                    <a:cubicBezTo>
                      <a:pt x="70" y="199"/>
                      <a:pt x="71" y="201"/>
                      <a:pt x="72" y="202"/>
                    </a:cubicBezTo>
                    <a:cubicBezTo>
                      <a:pt x="72" y="201"/>
                      <a:pt x="72" y="201"/>
                      <a:pt x="72" y="200"/>
                    </a:cubicBezTo>
                    <a:cubicBezTo>
                      <a:pt x="72" y="198"/>
                      <a:pt x="72" y="197"/>
                      <a:pt x="73" y="195"/>
                    </a:cubicBezTo>
                    <a:cubicBezTo>
                      <a:pt x="73" y="195"/>
                      <a:pt x="72" y="195"/>
                      <a:pt x="72" y="195"/>
                    </a:cubicBezTo>
                    <a:cubicBezTo>
                      <a:pt x="72" y="194"/>
                      <a:pt x="72" y="194"/>
                      <a:pt x="72" y="194"/>
                    </a:cubicBezTo>
                    <a:cubicBezTo>
                      <a:pt x="72" y="194"/>
                      <a:pt x="72" y="194"/>
                      <a:pt x="72" y="193"/>
                    </a:cubicBezTo>
                    <a:cubicBezTo>
                      <a:pt x="72" y="193"/>
                      <a:pt x="72" y="193"/>
                      <a:pt x="72" y="193"/>
                    </a:cubicBezTo>
                    <a:cubicBezTo>
                      <a:pt x="72" y="193"/>
                      <a:pt x="72" y="193"/>
                      <a:pt x="72" y="192"/>
                    </a:cubicBezTo>
                    <a:cubicBezTo>
                      <a:pt x="72" y="192"/>
                      <a:pt x="73" y="192"/>
                      <a:pt x="73" y="192"/>
                    </a:cubicBezTo>
                    <a:cubicBezTo>
                      <a:pt x="73" y="192"/>
                      <a:pt x="73" y="192"/>
                      <a:pt x="73" y="191"/>
                    </a:cubicBezTo>
                    <a:cubicBezTo>
                      <a:pt x="75" y="188"/>
                      <a:pt x="81" y="188"/>
                      <a:pt x="85" y="188"/>
                    </a:cubicBezTo>
                    <a:cubicBezTo>
                      <a:pt x="89" y="188"/>
                      <a:pt x="96" y="194"/>
                      <a:pt x="100" y="199"/>
                    </a:cubicBezTo>
                    <a:cubicBezTo>
                      <a:pt x="101" y="201"/>
                      <a:pt x="103" y="202"/>
                      <a:pt x="104" y="202"/>
                    </a:cubicBezTo>
                    <a:cubicBezTo>
                      <a:pt x="104" y="202"/>
                      <a:pt x="105" y="202"/>
                      <a:pt x="105" y="201"/>
                    </a:cubicBezTo>
                    <a:cubicBezTo>
                      <a:pt x="105" y="201"/>
                      <a:pt x="105" y="201"/>
                      <a:pt x="105" y="201"/>
                    </a:cubicBezTo>
                    <a:cubicBezTo>
                      <a:pt x="106" y="201"/>
                      <a:pt x="106" y="201"/>
                      <a:pt x="106" y="201"/>
                    </a:cubicBezTo>
                    <a:cubicBezTo>
                      <a:pt x="107" y="151"/>
                      <a:pt x="107" y="151"/>
                      <a:pt x="107" y="151"/>
                    </a:cubicBezTo>
                    <a:cubicBezTo>
                      <a:pt x="136" y="143"/>
                      <a:pt x="136" y="143"/>
                      <a:pt x="136" y="143"/>
                    </a:cubicBezTo>
                    <a:cubicBezTo>
                      <a:pt x="136" y="143"/>
                      <a:pt x="137" y="142"/>
                      <a:pt x="137" y="142"/>
                    </a:cubicBezTo>
                    <a:cubicBezTo>
                      <a:pt x="138" y="140"/>
                      <a:pt x="140" y="139"/>
                      <a:pt x="142" y="139"/>
                    </a:cubicBezTo>
                    <a:cubicBezTo>
                      <a:pt x="145" y="139"/>
                      <a:pt x="147" y="140"/>
                      <a:pt x="148" y="141"/>
                    </a:cubicBezTo>
                    <a:cubicBezTo>
                      <a:pt x="148" y="141"/>
                      <a:pt x="148" y="141"/>
                      <a:pt x="148" y="141"/>
                    </a:cubicBezTo>
                    <a:cubicBezTo>
                      <a:pt x="149" y="139"/>
                      <a:pt x="150" y="136"/>
                      <a:pt x="153" y="136"/>
                    </a:cubicBezTo>
                    <a:cubicBezTo>
                      <a:pt x="154" y="136"/>
                      <a:pt x="155" y="137"/>
                      <a:pt x="155" y="137"/>
                    </a:cubicBezTo>
                    <a:cubicBezTo>
                      <a:pt x="156" y="138"/>
                      <a:pt x="156" y="140"/>
                      <a:pt x="156" y="141"/>
                    </a:cubicBezTo>
                    <a:cubicBezTo>
                      <a:pt x="155" y="142"/>
                      <a:pt x="155" y="143"/>
                      <a:pt x="155" y="143"/>
                    </a:cubicBezTo>
                    <a:cubicBezTo>
                      <a:pt x="156" y="143"/>
                      <a:pt x="156" y="143"/>
                      <a:pt x="156" y="143"/>
                    </a:cubicBezTo>
                    <a:cubicBezTo>
                      <a:pt x="157" y="143"/>
                      <a:pt x="158" y="144"/>
                      <a:pt x="159" y="145"/>
                    </a:cubicBezTo>
                    <a:cubicBezTo>
                      <a:pt x="162" y="148"/>
                      <a:pt x="164" y="154"/>
                      <a:pt x="163" y="158"/>
                    </a:cubicBezTo>
                    <a:cubicBezTo>
                      <a:pt x="163" y="158"/>
                      <a:pt x="163" y="159"/>
                      <a:pt x="163" y="159"/>
                    </a:cubicBezTo>
                    <a:cubicBezTo>
                      <a:pt x="164" y="159"/>
                      <a:pt x="164" y="159"/>
                      <a:pt x="164" y="160"/>
                    </a:cubicBezTo>
                    <a:cubicBezTo>
                      <a:pt x="165" y="160"/>
                      <a:pt x="165" y="160"/>
                      <a:pt x="165" y="161"/>
                    </a:cubicBezTo>
                    <a:cubicBezTo>
                      <a:pt x="166" y="161"/>
                      <a:pt x="166" y="161"/>
                      <a:pt x="166" y="162"/>
                    </a:cubicBezTo>
                    <a:cubicBezTo>
                      <a:pt x="167" y="162"/>
                      <a:pt x="167" y="162"/>
                      <a:pt x="167" y="163"/>
                    </a:cubicBezTo>
                    <a:cubicBezTo>
                      <a:pt x="168" y="163"/>
                      <a:pt x="168" y="163"/>
                      <a:pt x="168" y="164"/>
                    </a:cubicBezTo>
                    <a:cubicBezTo>
                      <a:pt x="169" y="164"/>
                      <a:pt x="169" y="164"/>
                      <a:pt x="169" y="165"/>
                    </a:cubicBezTo>
                    <a:cubicBezTo>
                      <a:pt x="170" y="165"/>
                      <a:pt x="170" y="165"/>
                      <a:pt x="170" y="166"/>
                    </a:cubicBezTo>
                    <a:cubicBezTo>
                      <a:pt x="171" y="166"/>
                      <a:pt x="171" y="167"/>
                      <a:pt x="171" y="167"/>
                    </a:cubicBezTo>
                    <a:cubicBezTo>
                      <a:pt x="172" y="167"/>
                      <a:pt x="172" y="168"/>
                      <a:pt x="172" y="168"/>
                    </a:cubicBezTo>
                    <a:cubicBezTo>
                      <a:pt x="173" y="168"/>
                      <a:pt x="173" y="169"/>
                      <a:pt x="173" y="169"/>
                    </a:cubicBezTo>
                    <a:cubicBezTo>
                      <a:pt x="173" y="169"/>
                      <a:pt x="174" y="170"/>
                      <a:pt x="174" y="170"/>
                    </a:cubicBezTo>
                    <a:cubicBezTo>
                      <a:pt x="174" y="170"/>
                      <a:pt x="174" y="171"/>
                      <a:pt x="175" y="171"/>
                    </a:cubicBezTo>
                    <a:cubicBezTo>
                      <a:pt x="175" y="171"/>
                      <a:pt x="175" y="171"/>
                      <a:pt x="175" y="172"/>
                    </a:cubicBezTo>
                    <a:cubicBezTo>
                      <a:pt x="175" y="172"/>
                      <a:pt x="176" y="172"/>
                      <a:pt x="176" y="173"/>
                    </a:cubicBezTo>
                    <a:cubicBezTo>
                      <a:pt x="176" y="173"/>
                      <a:pt x="176" y="173"/>
                      <a:pt x="176" y="173"/>
                    </a:cubicBezTo>
                    <a:cubicBezTo>
                      <a:pt x="176" y="173"/>
                      <a:pt x="176" y="173"/>
                      <a:pt x="177" y="173"/>
                    </a:cubicBezTo>
                    <a:cubicBezTo>
                      <a:pt x="179" y="173"/>
                      <a:pt x="181" y="172"/>
                      <a:pt x="183" y="172"/>
                    </a:cubicBezTo>
                    <a:cubicBezTo>
                      <a:pt x="185" y="171"/>
                      <a:pt x="187" y="171"/>
                      <a:pt x="189" y="171"/>
                    </a:cubicBezTo>
                    <a:cubicBezTo>
                      <a:pt x="189" y="171"/>
                      <a:pt x="189" y="171"/>
                      <a:pt x="189" y="171"/>
                    </a:cubicBezTo>
                    <a:cubicBezTo>
                      <a:pt x="189" y="171"/>
                      <a:pt x="190" y="171"/>
                      <a:pt x="190" y="171"/>
                    </a:cubicBezTo>
                    <a:cubicBezTo>
                      <a:pt x="191" y="172"/>
                      <a:pt x="197" y="172"/>
                      <a:pt x="212" y="172"/>
                    </a:cubicBezTo>
                    <a:cubicBezTo>
                      <a:pt x="214" y="172"/>
                      <a:pt x="216" y="174"/>
                      <a:pt x="217" y="176"/>
                    </a:cubicBezTo>
                    <a:cubicBezTo>
                      <a:pt x="219" y="177"/>
                      <a:pt x="220" y="178"/>
                      <a:pt x="221" y="179"/>
                    </a:cubicBezTo>
                    <a:cubicBezTo>
                      <a:pt x="225" y="180"/>
                      <a:pt x="225" y="184"/>
                      <a:pt x="225" y="187"/>
                    </a:cubicBezTo>
                    <a:cubicBezTo>
                      <a:pt x="225" y="188"/>
                      <a:pt x="225" y="189"/>
                      <a:pt x="225" y="190"/>
                    </a:cubicBezTo>
                    <a:cubicBezTo>
                      <a:pt x="225" y="192"/>
                      <a:pt x="226" y="194"/>
                      <a:pt x="228" y="196"/>
                    </a:cubicBezTo>
                    <a:cubicBezTo>
                      <a:pt x="229" y="198"/>
                      <a:pt x="231" y="200"/>
                      <a:pt x="231" y="202"/>
                    </a:cubicBezTo>
                    <a:cubicBezTo>
                      <a:pt x="231" y="203"/>
                      <a:pt x="233" y="203"/>
                      <a:pt x="236" y="203"/>
                    </a:cubicBezTo>
                    <a:cubicBezTo>
                      <a:pt x="237" y="203"/>
                      <a:pt x="239" y="203"/>
                      <a:pt x="240" y="204"/>
                    </a:cubicBezTo>
                    <a:cubicBezTo>
                      <a:pt x="244" y="205"/>
                      <a:pt x="250" y="206"/>
                      <a:pt x="250" y="210"/>
                    </a:cubicBezTo>
                    <a:cubicBezTo>
                      <a:pt x="250" y="211"/>
                      <a:pt x="251" y="211"/>
                      <a:pt x="251" y="211"/>
                    </a:cubicBezTo>
                    <a:cubicBezTo>
                      <a:pt x="252" y="211"/>
                      <a:pt x="253" y="210"/>
                      <a:pt x="253" y="208"/>
                    </a:cubicBezTo>
                    <a:cubicBezTo>
                      <a:pt x="254" y="205"/>
                      <a:pt x="259" y="202"/>
                      <a:pt x="266" y="199"/>
                    </a:cubicBezTo>
                    <a:cubicBezTo>
                      <a:pt x="266" y="199"/>
                      <a:pt x="267" y="198"/>
                      <a:pt x="268" y="198"/>
                    </a:cubicBezTo>
                    <a:cubicBezTo>
                      <a:pt x="268" y="198"/>
                      <a:pt x="268" y="198"/>
                      <a:pt x="269" y="198"/>
                    </a:cubicBezTo>
                    <a:cubicBezTo>
                      <a:pt x="269" y="198"/>
                      <a:pt x="270" y="198"/>
                      <a:pt x="270" y="198"/>
                    </a:cubicBezTo>
                    <a:cubicBezTo>
                      <a:pt x="270" y="198"/>
                      <a:pt x="270" y="198"/>
                      <a:pt x="270" y="198"/>
                    </a:cubicBezTo>
                    <a:cubicBezTo>
                      <a:pt x="271" y="198"/>
                      <a:pt x="271" y="198"/>
                      <a:pt x="271" y="198"/>
                    </a:cubicBezTo>
                    <a:cubicBezTo>
                      <a:pt x="271" y="198"/>
                      <a:pt x="272" y="198"/>
                      <a:pt x="272" y="198"/>
                    </a:cubicBezTo>
                    <a:cubicBezTo>
                      <a:pt x="272" y="198"/>
                      <a:pt x="272" y="198"/>
                      <a:pt x="272" y="198"/>
                    </a:cubicBezTo>
                    <a:cubicBezTo>
                      <a:pt x="272" y="197"/>
                      <a:pt x="272" y="197"/>
                      <a:pt x="272" y="197"/>
                    </a:cubicBezTo>
                    <a:cubicBezTo>
                      <a:pt x="273" y="196"/>
                      <a:pt x="273" y="196"/>
                      <a:pt x="273" y="196"/>
                    </a:cubicBezTo>
                    <a:cubicBezTo>
                      <a:pt x="273" y="196"/>
                      <a:pt x="273" y="195"/>
                      <a:pt x="273" y="195"/>
                    </a:cubicBezTo>
                    <a:cubicBezTo>
                      <a:pt x="273" y="195"/>
                      <a:pt x="273" y="195"/>
                      <a:pt x="273" y="195"/>
                    </a:cubicBezTo>
                    <a:cubicBezTo>
                      <a:pt x="273" y="195"/>
                      <a:pt x="274" y="194"/>
                      <a:pt x="274" y="194"/>
                    </a:cubicBezTo>
                    <a:cubicBezTo>
                      <a:pt x="274" y="194"/>
                      <a:pt x="274" y="194"/>
                      <a:pt x="274" y="194"/>
                    </a:cubicBezTo>
                    <a:cubicBezTo>
                      <a:pt x="274" y="194"/>
                      <a:pt x="274" y="193"/>
                      <a:pt x="274" y="193"/>
                    </a:cubicBezTo>
                    <a:cubicBezTo>
                      <a:pt x="274" y="193"/>
                      <a:pt x="274" y="193"/>
                      <a:pt x="274" y="193"/>
                    </a:cubicBezTo>
                    <a:cubicBezTo>
                      <a:pt x="274" y="193"/>
                      <a:pt x="274" y="193"/>
                      <a:pt x="275" y="193"/>
                    </a:cubicBezTo>
                    <a:cubicBezTo>
                      <a:pt x="275" y="193"/>
                      <a:pt x="275" y="193"/>
                      <a:pt x="275" y="193"/>
                    </a:cubicBezTo>
                    <a:cubicBezTo>
                      <a:pt x="275" y="192"/>
                      <a:pt x="275" y="192"/>
                      <a:pt x="275" y="192"/>
                    </a:cubicBezTo>
                    <a:cubicBezTo>
                      <a:pt x="275" y="192"/>
                      <a:pt x="275" y="192"/>
                      <a:pt x="275" y="192"/>
                    </a:cubicBezTo>
                    <a:cubicBezTo>
                      <a:pt x="275" y="192"/>
                      <a:pt x="275" y="192"/>
                      <a:pt x="275" y="192"/>
                    </a:cubicBezTo>
                    <a:cubicBezTo>
                      <a:pt x="275" y="192"/>
                      <a:pt x="275" y="192"/>
                      <a:pt x="276" y="192"/>
                    </a:cubicBezTo>
                    <a:cubicBezTo>
                      <a:pt x="278" y="191"/>
                      <a:pt x="282" y="188"/>
                      <a:pt x="282" y="185"/>
                    </a:cubicBezTo>
                    <a:cubicBezTo>
                      <a:pt x="282" y="183"/>
                      <a:pt x="285" y="182"/>
                      <a:pt x="289" y="182"/>
                    </a:cubicBezTo>
                    <a:cubicBezTo>
                      <a:pt x="292" y="182"/>
                      <a:pt x="296" y="183"/>
                      <a:pt x="299" y="184"/>
                    </a:cubicBezTo>
                    <a:cubicBezTo>
                      <a:pt x="301" y="185"/>
                      <a:pt x="303" y="186"/>
                      <a:pt x="305" y="186"/>
                    </a:cubicBezTo>
                    <a:cubicBezTo>
                      <a:pt x="306" y="186"/>
                      <a:pt x="307" y="186"/>
                      <a:pt x="307" y="183"/>
                    </a:cubicBezTo>
                    <a:cubicBezTo>
                      <a:pt x="308" y="179"/>
                      <a:pt x="313" y="177"/>
                      <a:pt x="317" y="177"/>
                    </a:cubicBezTo>
                    <a:cubicBezTo>
                      <a:pt x="318" y="177"/>
                      <a:pt x="319" y="177"/>
                      <a:pt x="320" y="178"/>
                    </a:cubicBezTo>
                    <a:cubicBezTo>
                      <a:pt x="321" y="178"/>
                      <a:pt x="321" y="178"/>
                      <a:pt x="321" y="178"/>
                    </a:cubicBezTo>
                    <a:cubicBezTo>
                      <a:pt x="324" y="179"/>
                      <a:pt x="329" y="182"/>
                      <a:pt x="333" y="182"/>
                    </a:cubicBezTo>
                    <a:cubicBezTo>
                      <a:pt x="334" y="182"/>
                      <a:pt x="334" y="182"/>
                      <a:pt x="335" y="182"/>
                    </a:cubicBezTo>
                    <a:cubicBezTo>
                      <a:pt x="336" y="181"/>
                      <a:pt x="338" y="181"/>
                      <a:pt x="341" y="181"/>
                    </a:cubicBezTo>
                    <a:cubicBezTo>
                      <a:pt x="349" y="181"/>
                      <a:pt x="360" y="183"/>
                      <a:pt x="364" y="184"/>
                    </a:cubicBezTo>
                    <a:cubicBezTo>
                      <a:pt x="366" y="184"/>
                      <a:pt x="367" y="184"/>
                      <a:pt x="368" y="184"/>
                    </a:cubicBezTo>
                    <a:cubicBezTo>
                      <a:pt x="369" y="184"/>
                      <a:pt x="369" y="184"/>
                      <a:pt x="370" y="184"/>
                    </a:cubicBezTo>
                    <a:cubicBezTo>
                      <a:pt x="372" y="184"/>
                      <a:pt x="373" y="185"/>
                      <a:pt x="375" y="187"/>
                    </a:cubicBezTo>
                    <a:cubicBezTo>
                      <a:pt x="377" y="189"/>
                      <a:pt x="378" y="189"/>
                      <a:pt x="379" y="189"/>
                    </a:cubicBezTo>
                    <a:cubicBezTo>
                      <a:pt x="380" y="189"/>
                      <a:pt x="380" y="189"/>
                      <a:pt x="380" y="189"/>
                    </a:cubicBezTo>
                    <a:cubicBezTo>
                      <a:pt x="380" y="189"/>
                      <a:pt x="381" y="189"/>
                      <a:pt x="381" y="189"/>
                    </a:cubicBezTo>
                    <a:cubicBezTo>
                      <a:pt x="381" y="189"/>
                      <a:pt x="381" y="189"/>
                      <a:pt x="382" y="189"/>
                    </a:cubicBezTo>
                    <a:cubicBezTo>
                      <a:pt x="382" y="189"/>
                      <a:pt x="382" y="189"/>
                      <a:pt x="383" y="189"/>
                    </a:cubicBezTo>
                    <a:cubicBezTo>
                      <a:pt x="383" y="189"/>
                      <a:pt x="383" y="189"/>
                      <a:pt x="383" y="189"/>
                    </a:cubicBezTo>
                    <a:cubicBezTo>
                      <a:pt x="383" y="188"/>
                      <a:pt x="383" y="188"/>
                      <a:pt x="383" y="187"/>
                    </a:cubicBezTo>
                    <a:cubicBezTo>
                      <a:pt x="383" y="184"/>
                      <a:pt x="385" y="182"/>
                      <a:pt x="386" y="181"/>
                    </a:cubicBezTo>
                    <a:cubicBezTo>
                      <a:pt x="387" y="180"/>
                      <a:pt x="388" y="179"/>
                      <a:pt x="389" y="178"/>
                    </a:cubicBezTo>
                    <a:cubicBezTo>
                      <a:pt x="389" y="177"/>
                      <a:pt x="388" y="173"/>
                      <a:pt x="386" y="171"/>
                    </a:cubicBezTo>
                    <a:cubicBezTo>
                      <a:pt x="385" y="169"/>
                      <a:pt x="384" y="167"/>
                      <a:pt x="384" y="166"/>
                    </a:cubicBezTo>
                    <a:cubicBezTo>
                      <a:pt x="384" y="160"/>
                      <a:pt x="384" y="157"/>
                      <a:pt x="382" y="157"/>
                    </a:cubicBezTo>
                    <a:cubicBezTo>
                      <a:pt x="381" y="156"/>
                      <a:pt x="381" y="156"/>
                      <a:pt x="381" y="155"/>
                    </a:cubicBezTo>
                    <a:cubicBezTo>
                      <a:pt x="382" y="153"/>
                      <a:pt x="388" y="150"/>
                      <a:pt x="389" y="150"/>
                    </a:cubicBezTo>
                    <a:cubicBezTo>
                      <a:pt x="389" y="150"/>
                      <a:pt x="389" y="150"/>
                      <a:pt x="389" y="150"/>
                    </a:cubicBezTo>
                    <a:cubicBezTo>
                      <a:pt x="391" y="150"/>
                      <a:pt x="393" y="150"/>
                      <a:pt x="394" y="149"/>
                    </a:cubicBezTo>
                    <a:cubicBezTo>
                      <a:pt x="397" y="148"/>
                      <a:pt x="399" y="147"/>
                      <a:pt x="401" y="149"/>
                    </a:cubicBezTo>
                    <a:cubicBezTo>
                      <a:pt x="402" y="150"/>
                      <a:pt x="404" y="150"/>
                      <a:pt x="408" y="150"/>
                    </a:cubicBezTo>
                    <a:cubicBezTo>
                      <a:pt x="408" y="150"/>
                      <a:pt x="409" y="150"/>
                      <a:pt x="409" y="150"/>
                    </a:cubicBezTo>
                    <a:cubicBezTo>
                      <a:pt x="409" y="149"/>
                      <a:pt x="408" y="148"/>
                      <a:pt x="407" y="147"/>
                    </a:cubicBezTo>
                    <a:cubicBezTo>
                      <a:pt x="406" y="146"/>
                      <a:pt x="407" y="142"/>
                      <a:pt x="411" y="133"/>
                    </a:cubicBezTo>
                    <a:cubicBezTo>
                      <a:pt x="412" y="129"/>
                      <a:pt x="413" y="126"/>
                      <a:pt x="414" y="124"/>
                    </a:cubicBezTo>
                    <a:cubicBezTo>
                      <a:pt x="414" y="123"/>
                      <a:pt x="415" y="121"/>
                      <a:pt x="417" y="121"/>
                    </a:cubicBezTo>
                    <a:cubicBezTo>
                      <a:pt x="418" y="121"/>
                      <a:pt x="418" y="122"/>
                      <a:pt x="419" y="122"/>
                    </a:cubicBezTo>
                    <a:cubicBezTo>
                      <a:pt x="420" y="123"/>
                      <a:pt x="421" y="123"/>
                      <a:pt x="423" y="123"/>
                    </a:cubicBezTo>
                    <a:cubicBezTo>
                      <a:pt x="424" y="124"/>
                      <a:pt x="425" y="124"/>
                      <a:pt x="427" y="124"/>
                    </a:cubicBezTo>
                    <a:cubicBezTo>
                      <a:pt x="429" y="124"/>
                      <a:pt x="432" y="124"/>
                      <a:pt x="433" y="124"/>
                    </a:cubicBezTo>
                    <a:cubicBezTo>
                      <a:pt x="434" y="125"/>
                      <a:pt x="434" y="125"/>
                      <a:pt x="434" y="125"/>
                    </a:cubicBezTo>
                    <a:cubicBezTo>
                      <a:pt x="435" y="125"/>
                      <a:pt x="436" y="125"/>
                      <a:pt x="437" y="124"/>
                    </a:cubicBezTo>
                    <a:cubicBezTo>
                      <a:pt x="439" y="124"/>
                      <a:pt x="441" y="123"/>
                      <a:pt x="442" y="122"/>
                    </a:cubicBezTo>
                    <a:cubicBezTo>
                      <a:pt x="442" y="121"/>
                      <a:pt x="442" y="121"/>
                      <a:pt x="443" y="121"/>
                    </a:cubicBezTo>
                    <a:cubicBezTo>
                      <a:pt x="443" y="120"/>
                      <a:pt x="443" y="120"/>
                      <a:pt x="442" y="119"/>
                    </a:cubicBezTo>
                    <a:cubicBezTo>
                      <a:pt x="442" y="117"/>
                      <a:pt x="441" y="116"/>
                      <a:pt x="441" y="112"/>
                    </a:cubicBezTo>
                    <a:cubicBezTo>
                      <a:pt x="441" y="106"/>
                      <a:pt x="445" y="103"/>
                      <a:pt x="449" y="103"/>
                    </a:cubicBezTo>
                    <a:cubicBezTo>
                      <a:pt x="453" y="103"/>
                      <a:pt x="453" y="99"/>
                      <a:pt x="453" y="98"/>
                    </a:cubicBezTo>
                    <a:cubicBezTo>
                      <a:pt x="453" y="96"/>
                      <a:pt x="454" y="95"/>
                      <a:pt x="455" y="93"/>
                    </a:cubicBezTo>
                    <a:cubicBezTo>
                      <a:pt x="455" y="93"/>
                      <a:pt x="456" y="93"/>
                      <a:pt x="456" y="92"/>
                    </a:cubicBezTo>
                    <a:cubicBezTo>
                      <a:pt x="456" y="92"/>
                      <a:pt x="456" y="92"/>
                      <a:pt x="456" y="92"/>
                    </a:cubicBezTo>
                    <a:cubicBezTo>
                      <a:pt x="457" y="91"/>
                      <a:pt x="457" y="91"/>
                      <a:pt x="457" y="91"/>
                    </a:cubicBezTo>
                    <a:cubicBezTo>
                      <a:pt x="456" y="89"/>
                      <a:pt x="455" y="88"/>
                      <a:pt x="455" y="86"/>
                    </a:cubicBezTo>
                    <a:cubicBezTo>
                      <a:pt x="455" y="86"/>
                      <a:pt x="455" y="86"/>
                      <a:pt x="455" y="86"/>
                    </a:cubicBezTo>
                    <a:cubicBezTo>
                      <a:pt x="454" y="86"/>
                      <a:pt x="454" y="86"/>
                      <a:pt x="454" y="86"/>
                    </a:cubicBezTo>
                    <a:cubicBezTo>
                      <a:pt x="454" y="86"/>
                      <a:pt x="453" y="86"/>
                      <a:pt x="452" y="87"/>
                    </a:cubicBezTo>
                    <a:cubicBezTo>
                      <a:pt x="450" y="88"/>
                      <a:pt x="444" y="89"/>
                      <a:pt x="443" y="89"/>
                    </a:cubicBezTo>
                    <a:cubicBezTo>
                      <a:pt x="440" y="89"/>
                      <a:pt x="436" y="86"/>
                      <a:pt x="436" y="83"/>
                    </a:cubicBezTo>
                    <a:cubicBezTo>
                      <a:pt x="436" y="81"/>
                      <a:pt x="435" y="80"/>
                      <a:pt x="435" y="80"/>
                    </a:cubicBezTo>
                    <a:cubicBezTo>
                      <a:pt x="433" y="80"/>
                      <a:pt x="429" y="79"/>
                      <a:pt x="427" y="73"/>
                    </a:cubicBezTo>
                    <a:cubicBezTo>
                      <a:pt x="425" y="70"/>
                      <a:pt x="423" y="69"/>
                      <a:pt x="422" y="69"/>
                    </a:cubicBezTo>
                    <a:cubicBezTo>
                      <a:pt x="421" y="68"/>
                      <a:pt x="420" y="68"/>
                      <a:pt x="420" y="68"/>
                    </a:cubicBezTo>
                    <a:cubicBezTo>
                      <a:pt x="420" y="68"/>
                      <a:pt x="419" y="68"/>
                      <a:pt x="419" y="68"/>
                    </a:cubicBezTo>
                    <a:cubicBezTo>
                      <a:pt x="417" y="68"/>
                      <a:pt x="414" y="69"/>
                      <a:pt x="412" y="70"/>
                    </a:cubicBezTo>
                    <a:cubicBezTo>
                      <a:pt x="411" y="70"/>
                      <a:pt x="410" y="71"/>
                      <a:pt x="409" y="71"/>
                    </a:cubicBezTo>
                    <a:cubicBezTo>
                      <a:pt x="407" y="72"/>
                      <a:pt x="404" y="71"/>
                      <a:pt x="401" y="70"/>
                    </a:cubicBezTo>
                    <a:cubicBezTo>
                      <a:pt x="400" y="70"/>
                      <a:pt x="399" y="70"/>
                      <a:pt x="398" y="69"/>
                    </a:cubicBezTo>
                    <a:cubicBezTo>
                      <a:pt x="396" y="69"/>
                      <a:pt x="394" y="67"/>
                      <a:pt x="393" y="66"/>
                    </a:cubicBezTo>
                    <a:cubicBezTo>
                      <a:pt x="392" y="64"/>
                      <a:pt x="391" y="63"/>
                      <a:pt x="390" y="63"/>
                    </a:cubicBezTo>
                    <a:cubicBezTo>
                      <a:pt x="390" y="63"/>
                      <a:pt x="390" y="63"/>
                      <a:pt x="389" y="63"/>
                    </a:cubicBezTo>
                    <a:cubicBezTo>
                      <a:pt x="388" y="63"/>
                      <a:pt x="387" y="65"/>
                      <a:pt x="387" y="67"/>
                    </a:cubicBezTo>
                    <a:cubicBezTo>
                      <a:pt x="386" y="68"/>
                      <a:pt x="385" y="70"/>
                      <a:pt x="383" y="70"/>
                    </a:cubicBezTo>
                    <a:cubicBezTo>
                      <a:pt x="381" y="70"/>
                      <a:pt x="379" y="67"/>
                      <a:pt x="376" y="60"/>
                    </a:cubicBezTo>
                    <a:cubicBezTo>
                      <a:pt x="374" y="57"/>
                      <a:pt x="372" y="53"/>
                      <a:pt x="370" y="50"/>
                    </a:cubicBezTo>
                    <a:cubicBezTo>
                      <a:pt x="370" y="49"/>
                      <a:pt x="369" y="48"/>
                      <a:pt x="368" y="47"/>
                    </a:cubicBezTo>
                    <a:cubicBezTo>
                      <a:pt x="364" y="40"/>
                      <a:pt x="358" y="31"/>
                      <a:pt x="352" y="27"/>
                    </a:cubicBezTo>
                    <a:cubicBezTo>
                      <a:pt x="351" y="26"/>
                      <a:pt x="351" y="26"/>
                      <a:pt x="350" y="26"/>
                    </a:cubicBezTo>
                    <a:cubicBezTo>
                      <a:pt x="347" y="24"/>
                      <a:pt x="345" y="23"/>
                      <a:pt x="344" y="21"/>
                    </a:cubicBezTo>
                    <a:cubicBezTo>
                      <a:pt x="344" y="19"/>
                      <a:pt x="344" y="17"/>
                      <a:pt x="346" y="16"/>
                    </a:cubicBezTo>
                    <a:cubicBezTo>
                      <a:pt x="346" y="15"/>
                      <a:pt x="345" y="15"/>
                      <a:pt x="344" y="15"/>
                    </a:cubicBezTo>
                    <a:cubicBezTo>
                      <a:pt x="343" y="15"/>
                      <a:pt x="341" y="16"/>
                      <a:pt x="340" y="16"/>
                    </a:cubicBezTo>
                    <a:cubicBezTo>
                      <a:pt x="339" y="17"/>
                      <a:pt x="338" y="17"/>
                      <a:pt x="337" y="18"/>
                    </a:cubicBezTo>
                    <a:cubicBezTo>
                      <a:pt x="335" y="20"/>
                      <a:pt x="332" y="22"/>
                      <a:pt x="329" y="22"/>
                    </a:cubicBezTo>
                    <a:cubicBezTo>
                      <a:pt x="328" y="22"/>
                      <a:pt x="327" y="23"/>
                      <a:pt x="325" y="24"/>
                    </a:cubicBezTo>
                    <a:cubicBezTo>
                      <a:pt x="323" y="26"/>
                      <a:pt x="320" y="27"/>
                      <a:pt x="318" y="27"/>
                    </a:cubicBezTo>
                    <a:cubicBezTo>
                      <a:pt x="318" y="27"/>
                      <a:pt x="317" y="27"/>
                      <a:pt x="317" y="27"/>
                    </a:cubicBezTo>
                    <a:cubicBezTo>
                      <a:pt x="315" y="27"/>
                      <a:pt x="314" y="27"/>
                      <a:pt x="313" y="28"/>
                    </a:cubicBezTo>
                    <a:cubicBezTo>
                      <a:pt x="312" y="29"/>
                      <a:pt x="311" y="30"/>
                      <a:pt x="310" y="30"/>
                    </a:cubicBezTo>
                    <a:cubicBezTo>
                      <a:pt x="309" y="30"/>
                      <a:pt x="309" y="29"/>
                      <a:pt x="308" y="29"/>
                    </a:cubicBezTo>
                    <a:cubicBezTo>
                      <a:pt x="307" y="28"/>
                      <a:pt x="307" y="27"/>
                      <a:pt x="307" y="27"/>
                    </a:cubicBezTo>
                    <a:cubicBezTo>
                      <a:pt x="307" y="25"/>
                      <a:pt x="308" y="24"/>
                      <a:pt x="310" y="23"/>
                    </a:cubicBezTo>
                    <a:cubicBezTo>
                      <a:pt x="310" y="22"/>
                      <a:pt x="312" y="21"/>
                      <a:pt x="312" y="21"/>
                    </a:cubicBezTo>
                    <a:cubicBezTo>
                      <a:pt x="311" y="21"/>
                      <a:pt x="310" y="21"/>
                      <a:pt x="310" y="21"/>
                    </a:cubicBezTo>
                    <a:cubicBezTo>
                      <a:pt x="310" y="21"/>
                      <a:pt x="309" y="21"/>
                      <a:pt x="309" y="21"/>
                    </a:cubicBezTo>
                    <a:cubicBezTo>
                      <a:pt x="308" y="22"/>
                      <a:pt x="306" y="22"/>
                      <a:pt x="306" y="21"/>
                    </a:cubicBezTo>
                    <a:cubicBezTo>
                      <a:pt x="305" y="20"/>
                      <a:pt x="303" y="19"/>
                      <a:pt x="303" y="19"/>
                    </a:cubicBezTo>
                    <a:cubicBezTo>
                      <a:pt x="302" y="19"/>
                      <a:pt x="302" y="19"/>
                      <a:pt x="302" y="19"/>
                    </a:cubicBezTo>
                    <a:cubicBezTo>
                      <a:pt x="302" y="20"/>
                      <a:pt x="302" y="20"/>
                      <a:pt x="302" y="20"/>
                    </a:cubicBezTo>
                    <a:cubicBezTo>
                      <a:pt x="302" y="20"/>
                      <a:pt x="302" y="20"/>
                      <a:pt x="302" y="20"/>
                    </a:cubicBezTo>
                    <a:cubicBezTo>
                      <a:pt x="302" y="21"/>
                      <a:pt x="301" y="21"/>
                      <a:pt x="301" y="21"/>
                    </a:cubicBezTo>
                    <a:cubicBezTo>
                      <a:pt x="301" y="21"/>
                      <a:pt x="301" y="21"/>
                      <a:pt x="301" y="21"/>
                    </a:cubicBezTo>
                    <a:cubicBezTo>
                      <a:pt x="301" y="21"/>
                      <a:pt x="301" y="22"/>
                      <a:pt x="300" y="22"/>
                    </a:cubicBezTo>
                    <a:cubicBezTo>
                      <a:pt x="300" y="22"/>
                      <a:pt x="300" y="22"/>
                      <a:pt x="300" y="22"/>
                    </a:cubicBezTo>
                    <a:cubicBezTo>
                      <a:pt x="300" y="22"/>
                      <a:pt x="300" y="22"/>
                      <a:pt x="300" y="22"/>
                    </a:cubicBezTo>
                    <a:cubicBezTo>
                      <a:pt x="300" y="22"/>
                      <a:pt x="300" y="21"/>
                      <a:pt x="299" y="21"/>
                    </a:cubicBezTo>
                    <a:cubicBezTo>
                      <a:pt x="299" y="21"/>
                      <a:pt x="299" y="21"/>
                      <a:pt x="299" y="21"/>
                    </a:cubicBezTo>
                    <a:cubicBezTo>
                      <a:pt x="299" y="21"/>
                      <a:pt x="298" y="21"/>
                      <a:pt x="298" y="21"/>
                    </a:cubicBezTo>
                    <a:cubicBezTo>
                      <a:pt x="298" y="21"/>
                      <a:pt x="298" y="21"/>
                      <a:pt x="298" y="21"/>
                    </a:cubicBezTo>
                    <a:cubicBezTo>
                      <a:pt x="298" y="20"/>
                      <a:pt x="297" y="20"/>
                      <a:pt x="297" y="20"/>
                    </a:cubicBezTo>
                    <a:cubicBezTo>
                      <a:pt x="297" y="19"/>
                      <a:pt x="297" y="19"/>
                      <a:pt x="297" y="19"/>
                    </a:cubicBezTo>
                    <a:cubicBezTo>
                      <a:pt x="297" y="18"/>
                      <a:pt x="296" y="16"/>
                      <a:pt x="295" y="16"/>
                    </a:cubicBezTo>
                    <a:cubicBezTo>
                      <a:pt x="295" y="16"/>
                      <a:pt x="295" y="16"/>
                      <a:pt x="294" y="17"/>
                    </a:cubicBezTo>
                    <a:cubicBezTo>
                      <a:pt x="293" y="18"/>
                      <a:pt x="289" y="19"/>
                      <a:pt x="286" y="19"/>
                    </a:cubicBezTo>
                    <a:cubicBezTo>
                      <a:pt x="285" y="19"/>
                      <a:pt x="283" y="19"/>
                      <a:pt x="283" y="18"/>
                    </a:cubicBezTo>
                    <a:cubicBezTo>
                      <a:pt x="281" y="17"/>
                      <a:pt x="282" y="15"/>
                      <a:pt x="283" y="14"/>
                    </a:cubicBezTo>
                    <a:cubicBezTo>
                      <a:pt x="283" y="14"/>
                      <a:pt x="284" y="13"/>
                      <a:pt x="284" y="13"/>
                    </a:cubicBezTo>
                    <a:cubicBezTo>
                      <a:pt x="284" y="12"/>
                      <a:pt x="283" y="11"/>
                      <a:pt x="283" y="10"/>
                    </a:cubicBezTo>
                    <a:cubicBezTo>
                      <a:pt x="282" y="8"/>
                      <a:pt x="281" y="6"/>
                      <a:pt x="282" y="5"/>
                    </a:cubicBezTo>
                    <a:cubicBezTo>
                      <a:pt x="282" y="4"/>
                      <a:pt x="282" y="4"/>
                      <a:pt x="281" y="3"/>
                    </a:cubicBezTo>
                    <a:cubicBezTo>
                      <a:pt x="280" y="2"/>
                      <a:pt x="277" y="1"/>
                      <a:pt x="276" y="1"/>
                    </a:cubicBezTo>
                    <a:cubicBezTo>
                      <a:pt x="275" y="2"/>
                      <a:pt x="274" y="2"/>
                      <a:pt x="273" y="2"/>
                    </a:cubicBezTo>
                    <a:cubicBezTo>
                      <a:pt x="271" y="2"/>
                      <a:pt x="268" y="1"/>
                      <a:pt x="266" y="0"/>
                    </a:cubicBezTo>
                    <a:cubicBezTo>
                      <a:pt x="266" y="0"/>
                      <a:pt x="266" y="0"/>
                      <a:pt x="264" y="0"/>
                    </a:cubicBezTo>
                    <a:cubicBezTo>
                      <a:pt x="259" y="0"/>
                      <a:pt x="254" y="2"/>
                      <a:pt x="254" y="3"/>
                    </a:cubicBezTo>
                    <a:cubicBezTo>
                      <a:pt x="253" y="5"/>
                      <a:pt x="249" y="6"/>
                      <a:pt x="241" y="8"/>
                    </a:cubicBezTo>
                    <a:cubicBezTo>
                      <a:pt x="239" y="8"/>
                      <a:pt x="237" y="9"/>
                      <a:pt x="237" y="9"/>
                    </a:cubicBezTo>
                    <a:cubicBezTo>
                      <a:pt x="234" y="10"/>
                      <a:pt x="224" y="11"/>
                      <a:pt x="220" y="12"/>
                    </a:cubicBezTo>
                    <a:cubicBezTo>
                      <a:pt x="219" y="12"/>
                      <a:pt x="218" y="13"/>
                      <a:pt x="216" y="13"/>
                    </a:cubicBezTo>
                    <a:cubicBezTo>
                      <a:pt x="214" y="14"/>
                      <a:pt x="212" y="15"/>
                      <a:pt x="209" y="15"/>
                    </a:cubicBezTo>
                    <a:cubicBezTo>
                      <a:pt x="206" y="15"/>
                      <a:pt x="196" y="16"/>
                      <a:pt x="192" y="19"/>
                    </a:cubicBezTo>
                    <a:cubicBezTo>
                      <a:pt x="190" y="20"/>
                      <a:pt x="188" y="20"/>
                      <a:pt x="186" y="20"/>
                    </a:cubicBezTo>
                    <a:cubicBezTo>
                      <a:pt x="185" y="20"/>
                      <a:pt x="184" y="20"/>
                      <a:pt x="183" y="20"/>
                    </a:cubicBezTo>
                    <a:cubicBezTo>
                      <a:pt x="181" y="20"/>
                      <a:pt x="179" y="20"/>
                      <a:pt x="179" y="20"/>
                    </a:cubicBezTo>
                    <a:cubicBezTo>
                      <a:pt x="178" y="21"/>
                      <a:pt x="177" y="21"/>
                      <a:pt x="175" y="21"/>
                    </a:cubicBezTo>
                    <a:cubicBezTo>
                      <a:pt x="175" y="21"/>
                      <a:pt x="174" y="21"/>
                      <a:pt x="173" y="21"/>
                    </a:cubicBezTo>
                    <a:cubicBezTo>
                      <a:pt x="172" y="21"/>
                      <a:pt x="171" y="20"/>
                      <a:pt x="171" y="20"/>
                    </a:cubicBezTo>
                    <a:cubicBezTo>
                      <a:pt x="170" y="20"/>
                      <a:pt x="169" y="21"/>
                      <a:pt x="169" y="21"/>
                    </a:cubicBezTo>
                    <a:cubicBezTo>
                      <a:pt x="169" y="21"/>
                      <a:pt x="169" y="21"/>
                      <a:pt x="169" y="22"/>
                    </a:cubicBezTo>
                    <a:cubicBezTo>
                      <a:pt x="169" y="24"/>
                      <a:pt x="169" y="27"/>
                      <a:pt x="170" y="29"/>
                    </a:cubicBezTo>
                    <a:cubicBezTo>
                      <a:pt x="171" y="30"/>
                      <a:pt x="172" y="30"/>
                      <a:pt x="174" y="31"/>
                    </a:cubicBezTo>
                    <a:cubicBezTo>
                      <a:pt x="175" y="31"/>
                      <a:pt x="175" y="31"/>
                      <a:pt x="176" y="31"/>
                    </a:cubicBezTo>
                    <a:cubicBezTo>
                      <a:pt x="178" y="32"/>
                      <a:pt x="180" y="33"/>
                      <a:pt x="180" y="34"/>
                    </a:cubicBezTo>
                    <a:cubicBezTo>
                      <a:pt x="180" y="34"/>
                      <a:pt x="180" y="35"/>
                      <a:pt x="180" y="35"/>
                    </a:cubicBezTo>
                    <a:cubicBezTo>
                      <a:pt x="179" y="36"/>
                      <a:pt x="177" y="37"/>
                      <a:pt x="171" y="37"/>
                    </a:cubicBezTo>
                    <a:cubicBezTo>
                      <a:pt x="170" y="37"/>
                      <a:pt x="168" y="37"/>
                      <a:pt x="167" y="37"/>
                    </a:cubicBezTo>
                    <a:cubicBezTo>
                      <a:pt x="167" y="37"/>
                      <a:pt x="166" y="38"/>
                      <a:pt x="166" y="38"/>
                    </a:cubicBezTo>
                    <a:cubicBezTo>
                      <a:pt x="165" y="39"/>
                      <a:pt x="165" y="41"/>
                      <a:pt x="166" y="42"/>
                    </a:cubicBezTo>
                    <a:cubicBezTo>
                      <a:pt x="166" y="43"/>
                      <a:pt x="166" y="44"/>
                      <a:pt x="166" y="44"/>
                    </a:cubicBezTo>
                    <a:cubicBezTo>
                      <a:pt x="166" y="45"/>
                      <a:pt x="166" y="46"/>
                      <a:pt x="166" y="46"/>
                    </a:cubicBezTo>
                    <a:cubicBezTo>
                      <a:pt x="165" y="49"/>
                      <a:pt x="159" y="51"/>
                      <a:pt x="159" y="51"/>
                    </a:cubicBezTo>
                    <a:cubicBezTo>
                      <a:pt x="158" y="51"/>
                      <a:pt x="158" y="52"/>
                      <a:pt x="158" y="52"/>
                    </a:cubicBezTo>
                    <a:cubicBezTo>
                      <a:pt x="158" y="54"/>
                      <a:pt x="160" y="55"/>
                      <a:pt x="161" y="55"/>
                    </a:cubicBezTo>
                    <a:cubicBezTo>
                      <a:pt x="163" y="55"/>
                      <a:pt x="165" y="56"/>
                      <a:pt x="166" y="57"/>
                    </a:cubicBezTo>
                    <a:cubicBezTo>
                      <a:pt x="167" y="57"/>
                      <a:pt x="168" y="58"/>
                      <a:pt x="169" y="58"/>
                    </a:cubicBezTo>
                    <a:cubicBezTo>
                      <a:pt x="173" y="58"/>
                      <a:pt x="173" y="63"/>
                      <a:pt x="173" y="67"/>
                    </a:cubicBezTo>
                    <a:cubicBezTo>
                      <a:pt x="173" y="69"/>
                      <a:pt x="172" y="72"/>
                      <a:pt x="165" y="72"/>
                    </a:cubicBezTo>
                    <a:cubicBezTo>
                      <a:pt x="163" y="72"/>
                      <a:pt x="161" y="71"/>
                      <a:pt x="159" y="70"/>
                    </a:cubicBezTo>
                    <a:cubicBezTo>
                      <a:pt x="158" y="69"/>
                      <a:pt x="157" y="68"/>
                      <a:pt x="157" y="68"/>
                    </a:cubicBezTo>
                    <a:cubicBezTo>
                      <a:pt x="156" y="68"/>
                      <a:pt x="156" y="69"/>
                      <a:pt x="155" y="70"/>
                    </a:cubicBezTo>
                    <a:cubicBezTo>
                      <a:pt x="155" y="72"/>
                      <a:pt x="154" y="73"/>
                      <a:pt x="153" y="74"/>
                    </a:cubicBezTo>
                    <a:cubicBezTo>
                      <a:pt x="153" y="74"/>
                      <a:pt x="153" y="74"/>
                      <a:pt x="152" y="74"/>
                    </a:cubicBezTo>
                    <a:cubicBezTo>
                      <a:pt x="151" y="74"/>
                      <a:pt x="150" y="73"/>
                      <a:pt x="150" y="72"/>
                    </a:cubicBezTo>
                    <a:cubicBezTo>
                      <a:pt x="149" y="71"/>
                      <a:pt x="148" y="70"/>
                      <a:pt x="147" y="70"/>
                    </a:cubicBezTo>
                    <a:cubicBezTo>
                      <a:pt x="146" y="70"/>
                      <a:pt x="140" y="70"/>
                      <a:pt x="139" y="66"/>
                    </a:cubicBezTo>
                    <a:cubicBezTo>
                      <a:pt x="138" y="65"/>
                      <a:pt x="137" y="64"/>
                      <a:pt x="134" y="64"/>
                    </a:cubicBezTo>
                    <a:cubicBezTo>
                      <a:pt x="132" y="64"/>
                      <a:pt x="131" y="65"/>
                      <a:pt x="129" y="66"/>
                    </a:cubicBezTo>
                    <a:cubicBezTo>
                      <a:pt x="128" y="67"/>
                      <a:pt x="127" y="68"/>
                      <a:pt x="126" y="68"/>
                    </a:cubicBezTo>
                    <a:cubicBezTo>
                      <a:pt x="125" y="68"/>
                      <a:pt x="124" y="67"/>
                      <a:pt x="122" y="66"/>
                    </a:cubicBezTo>
                    <a:cubicBezTo>
                      <a:pt x="122" y="66"/>
                      <a:pt x="122" y="66"/>
                      <a:pt x="122" y="66"/>
                    </a:cubicBezTo>
                    <a:cubicBezTo>
                      <a:pt x="121" y="65"/>
                      <a:pt x="121" y="65"/>
                      <a:pt x="120" y="65"/>
                    </a:cubicBezTo>
                    <a:cubicBezTo>
                      <a:pt x="120" y="65"/>
                      <a:pt x="119" y="65"/>
                      <a:pt x="119" y="65"/>
                    </a:cubicBezTo>
                    <a:cubicBezTo>
                      <a:pt x="116" y="66"/>
                      <a:pt x="113" y="67"/>
                      <a:pt x="112" y="69"/>
                    </a:cubicBezTo>
                    <a:cubicBezTo>
                      <a:pt x="111" y="71"/>
                      <a:pt x="109" y="72"/>
                      <a:pt x="106" y="72"/>
                    </a:cubicBezTo>
                    <a:cubicBezTo>
                      <a:pt x="104" y="72"/>
                      <a:pt x="102" y="71"/>
                      <a:pt x="100" y="70"/>
                    </a:cubicBezTo>
                    <a:cubicBezTo>
                      <a:pt x="99" y="70"/>
                      <a:pt x="97" y="68"/>
                      <a:pt x="96" y="68"/>
                    </a:cubicBezTo>
                    <a:cubicBezTo>
                      <a:pt x="96" y="68"/>
                      <a:pt x="95" y="68"/>
                      <a:pt x="95" y="69"/>
                    </a:cubicBezTo>
                    <a:cubicBezTo>
                      <a:pt x="95" y="72"/>
                      <a:pt x="94" y="72"/>
                      <a:pt x="93" y="72"/>
                    </a:cubicBezTo>
                    <a:cubicBezTo>
                      <a:pt x="93" y="72"/>
                      <a:pt x="93" y="72"/>
                      <a:pt x="92" y="72"/>
                    </a:cubicBezTo>
                    <a:cubicBezTo>
                      <a:pt x="92" y="72"/>
                      <a:pt x="92" y="72"/>
                      <a:pt x="92" y="72"/>
                    </a:cubicBezTo>
                    <a:cubicBezTo>
                      <a:pt x="92" y="71"/>
                      <a:pt x="91" y="71"/>
                      <a:pt x="91" y="71"/>
                    </a:cubicBezTo>
                    <a:cubicBezTo>
                      <a:pt x="91" y="71"/>
                      <a:pt x="91" y="71"/>
                      <a:pt x="91" y="71"/>
                    </a:cubicBezTo>
                    <a:cubicBezTo>
                      <a:pt x="91" y="71"/>
                      <a:pt x="91" y="71"/>
                      <a:pt x="91" y="70"/>
                    </a:cubicBezTo>
                    <a:cubicBezTo>
                      <a:pt x="91" y="70"/>
                      <a:pt x="91" y="70"/>
                      <a:pt x="91" y="69"/>
                    </a:cubicBezTo>
                    <a:cubicBezTo>
                      <a:pt x="91" y="69"/>
                      <a:pt x="91" y="69"/>
                      <a:pt x="91" y="69"/>
                    </a:cubicBezTo>
                    <a:cubicBezTo>
                      <a:pt x="90" y="69"/>
                      <a:pt x="90" y="68"/>
                      <a:pt x="90" y="68"/>
                    </a:cubicBezTo>
                    <a:cubicBezTo>
                      <a:pt x="90" y="67"/>
                      <a:pt x="84" y="63"/>
                      <a:pt x="82" y="61"/>
                    </a:cubicBezTo>
                    <a:cubicBezTo>
                      <a:pt x="81" y="61"/>
                      <a:pt x="81" y="61"/>
                      <a:pt x="81" y="61"/>
                    </a:cubicBezTo>
                    <a:cubicBezTo>
                      <a:pt x="80" y="60"/>
                      <a:pt x="77" y="59"/>
                      <a:pt x="75" y="59"/>
                    </a:cubicBezTo>
                    <a:cubicBezTo>
                      <a:pt x="71" y="58"/>
                      <a:pt x="68" y="58"/>
                      <a:pt x="68" y="56"/>
                    </a:cubicBezTo>
                    <a:cubicBezTo>
                      <a:pt x="68" y="56"/>
                      <a:pt x="66" y="55"/>
                      <a:pt x="64" y="55"/>
                    </a:cubicBezTo>
                    <a:cubicBezTo>
                      <a:pt x="64" y="55"/>
                      <a:pt x="62" y="55"/>
                      <a:pt x="62" y="56"/>
                    </a:cubicBezTo>
                    <a:cubicBezTo>
                      <a:pt x="61" y="58"/>
                      <a:pt x="60" y="59"/>
                      <a:pt x="59" y="59"/>
                    </a:cubicBezTo>
                    <a:cubicBezTo>
                      <a:pt x="57" y="59"/>
                      <a:pt x="56" y="58"/>
                      <a:pt x="55" y="57"/>
                    </a:cubicBezTo>
                    <a:cubicBezTo>
                      <a:pt x="55" y="57"/>
                      <a:pt x="55" y="57"/>
                      <a:pt x="54" y="57"/>
                    </a:cubicBezTo>
                    <a:cubicBezTo>
                      <a:pt x="54" y="57"/>
                      <a:pt x="54" y="57"/>
                      <a:pt x="54" y="57"/>
                    </a:cubicBezTo>
                    <a:cubicBezTo>
                      <a:pt x="52" y="57"/>
                      <a:pt x="49" y="58"/>
                      <a:pt x="47" y="59"/>
                    </a:cubicBezTo>
                    <a:cubicBezTo>
                      <a:pt x="47" y="59"/>
                      <a:pt x="47" y="59"/>
                      <a:pt x="47" y="59"/>
                    </a:cubicBezTo>
                    <a:cubicBezTo>
                      <a:pt x="46" y="59"/>
                      <a:pt x="46" y="60"/>
                      <a:pt x="45" y="60"/>
                    </a:cubicBezTo>
                    <a:cubicBezTo>
                      <a:pt x="42" y="62"/>
                      <a:pt x="37" y="65"/>
                      <a:pt x="34" y="65"/>
                    </a:cubicBezTo>
                    <a:cubicBezTo>
                      <a:pt x="33" y="65"/>
                      <a:pt x="33" y="65"/>
                      <a:pt x="33" y="66"/>
                    </a:cubicBezTo>
                    <a:cubicBezTo>
                      <a:pt x="32" y="68"/>
                      <a:pt x="31" y="70"/>
                      <a:pt x="28" y="70"/>
                    </a:cubicBezTo>
                    <a:cubicBezTo>
                      <a:pt x="27" y="71"/>
                      <a:pt x="26" y="71"/>
                      <a:pt x="26" y="72"/>
                    </a:cubicBezTo>
                    <a:cubicBezTo>
                      <a:pt x="26" y="72"/>
                      <a:pt x="26" y="73"/>
                      <a:pt x="26" y="73"/>
                    </a:cubicBezTo>
                    <a:cubicBezTo>
                      <a:pt x="26" y="74"/>
                      <a:pt x="26" y="74"/>
                      <a:pt x="26" y="75"/>
                    </a:cubicBezTo>
                    <a:cubicBezTo>
                      <a:pt x="26" y="75"/>
                      <a:pt x="26" y="75"/>
                      <a:pt x="26" y="75"/>
                    </a:cubicBezTo>
                    <a:cubicBezTo>
                      <a:pt x="26" y="75"/>
                      <a:pt x="26" y="76"/>
                      <a:pt x="27" y="76"/>
                    </a:cubicBezTo>
                    <a:cubicBezTo>
                      <a:pt x="27" y="78"/>
                      <a:pt x="28" y="80"/>
                      <a:pt x="27" y="81"/>
                    </a:cubicBezTo>
                    <a:cubicBezTo>
                      <a:pt x="27" y="82"/>
                      <a:pt x="26" y="83"/>
                      <a:pt x="25" y="83"/>
                    </a:cubicBezTo>
                    <a:cubicBezTo>
                      <a:pt x="24" y="83"/>
                      <a:pt x="24" y="84"/>
                      <a:pt x="23" y="84"/>
                    </a:cubicBezTo>
                    <a:cubicBezTo>
                      <a:pt x="21" y="84"/>
                      <a:pt x="19" y="81"/>
                      <a:pt x="18" y="79"/>
                    </a:cubicBezTo>
                    <a:cubicBezTo>
                      <a:pt x="17" y="78"/>
                      <a:pt x="16" y="76"/>
                      <a:pt x="15" y="76"/>
                    </a:cubicBezTo>
                    <a:cubicBezTo>
                      <a:pt x="14" y="75"/>
                      <a:pt x="13" y="75"/>
                      <a:pt x="13" y="75"/>
                    </a:cubicBezTo>
                    <a:cubicBezTo>
                      <a:pt x="11" y="75"/>
                      <a:pt x="10" y="76"/>
                      <a:pt x="10" y="77"/>
                    </a:cubicBezTo>
                    <a:cubicBezTo>
                      <a:pt x="10" y="78"/>
                      <a:pt x="10" y="78"/>
                      <a:pt x="10" y="79"/>
                    </a:cubicBezTo>
                    <a:cubicBezTo>
                      <a:pt x="10" y="81"/>
                      <a:pt x="8" y="82"/>
                      <a:pt x="7" y="83"/>
                    </a:cubicBezTo>
                    <a:cubicBezTo>
                      <a:pt x="6" y="84"/>
                      <a:pt x="4" y="85"/>
                      <a:pt x="4" y="86"/>
                    </a:cubicBezTo>
                    <a:cubicBezTo>
                      <a:pt x="3" y="87"/>
                      <a:pt x="3" y="88"/>
                      <a:pt x="4" y="88"/>
                    </a:cubicBezTo>
                    <a:cubicBezTo>
                      <a:pt x="4" y="88"/>
                      <a:pt x="5" y="89"/>
                      <a:pt x="5" y="89"/>
                    </a:cubicBezTo>
                    <a:cubicBezTo>
                      <a:pt x="6" y="89"/>
                      <a:pt x="7" y="90"/>
                      <a:pt x="7" y="91"/>
                    </a:cubicBezTo>
                    <a:cubicBezTo>
                      <a:pt x="7" y="91"/>
                      <a:pt x="7" y="91"/>
                      <a:pt x="7" y="91"/>
                    </a:cubicBezTo>
                    <a:cubicBezTo>
                      <a:pt x="7" y="93"/>
                      <a:pt x="5" y="95"/>
                      <a:pt x="3" y="96"/>
                    </a:cubicBezTo>
                    <a:cubicBezTo>
                      <a:pt x="2" y="96"/>
                      <a:pt x="0" y="101"/>
                      <a:pt x="1" y="101"/>
                    </a:cubicBezTo>
                    <a:cubicBezTo>
                      <a:pt x="1" y="102"/>
                      <a:pt x="2" y="102"/>
                      <a:pt x="3" y="102"/>
                    </a:cubicBezTo>
                    <a:cubicBezTo>
                      <a:pt x="5" y="103"/>
                      <a:pt x="8" y="103"/>
                      <a:pt x="7" y="106"/>
                    </a:cubicBezTo>
                    <a:cubicBezTo>
                      <a:pt x="7" y="108"/>
                      <a:pt x="7" y="111"/>
                      <a:pt x="7" y="111"/>
                    </a:cubicBezTo>
                    <a:cubicBezTo>
                      <a:pt x="7" y="112"/>
                      <a:pt x="8" y="112"/>
                      <a:pt x="8" y="111"/>
                    </a:cubicBezTo>
                    <a:cubicBezTo>
                      <a:pt x="9" y="111"/>
                      <a:pt x="11" y="111"/>
                      <a:pt x="13" y="111"/>
                    </a:cubicBezTo>
                    <a:cubicBezTo>
                      <a:pt x="13" y="111"/>
                      <a:pt x="14" y="111"/>
                      <a:pt x="15" y="111"/>
                    </a:cubicBezTo>
                    <a:cubicBezTo>
                      <a:pt x="15" y="111"/>
                      <a:pt x="16" y="111"/>
                      <a:pt x="16" y="111"/>
                    </a:cubicBezTo>
                    <a:cubicBezTo>
                      <a:pt x="18" y="111"/>
                      <a:pt x="19" y="113"/>
                      <a:pt x="21" y="115"/>
                    </a:cubicBezTo>
                    <a:cubicBezTo>
                      <a:pt x="22" y="116"/>
                      <a:pt x="23" y="118"/>
                      <a:pt x="24" y="119"/>
                    </a:cubicBezTo>
                    <a:cubicBezTo>
                      <a:pt x="27" y="122"/>
                      <a:pt x="28" y="124"/>
                      <a:pt x="28" y="126"/>
                    </a:cubicBezTo>
                    <a:cubicBezTo>
                      <a:pt x="27" y="127"/>
                      <a:pt x="26" y="128"/>
                      <a:pt x="25" y="128"/>
                    </a:cubicBezTo>
                    <a:close/>
                    <a:moveTo>
                      <a:pt x="313" y="133"/>
                    </a:moveTo>
                    <a:cubicBezTo>
                      <a:pt x="317" y="130"/>
                      <a:pt x="326" y="128"/>
                      <a:pt x="334" y="128"/>
                    </a:cubicBezTo>
                    <a:cubicBezTo>
                      <a:pt x="337" y="128"/>
                      <a:pt x="341" y="128"/>
                      <a:pt x="343" y="129"/>
                    </a:cubicBezTo>
                    <a:cubicBezTo>
                      <a:pt x="345" y="129"/>
                      <a:pt x="347" y="130"/>
                      <a:pt x="350" y="130"/>
                    </a:cubicBezTo>
                    <a:cubicBezTo>
                      <a:pt x="355" y="130"/>
                      <a:pt x="360" y="129"/>
                      <a:pt x="365" y="128"/>
                    </a:cubicBezTo>
                    <a:cubicBezTo>
                      <a:pt x="368" y="128"/>
                      <a:pt x="371" y="127"/>
                      <a:pt x="372" y="128"/>
                    </a:cubicBezTo>
                    <a:cubicBezTo>
                      <a:pt x="372" y="128"/>
                      <a:pt x="373" y="129"/>
                      <a:pt x="373" y="129"/>
                    </a:cubicBezTo>
                    <a:cubicBezTo>
                      <a:pt x="373" y="132"/>
                      <a:pt x="367" y="135"/>
                      <a:pt x="360" y="135"/>
                    </a:cubicBezTo>
                    <a:cubicBezTo>
                      <a:pt x="357" y="135"/>
                      <a:pt x="355" y="135"/>
                      <a:pt x="352" y="134"/>
                    </a:cubicBezTo>
                    <a:cubicBezTo>
                      <a:pt x="348" y="134"/>
                      <a:pt x="344" y="134"/>
                      <a:pt x="340" y="134"/>
                    </a:cubicBezTo>
                    <a:cubicBezTo>
                      <a:pt x="331" y="134"/>
                      <a:pt x="325" y="135"/>
                      <a:pt x="322" y="139"/>
                    </a:cubicBezTo>
                    <a:cubicBezTo>
                      <a:pt x="317" y="144"/>
                      <a:pt x="317" y="147"/>
                      <a:pt x="318" y="150"/>
                    </a:cubicBezTo>
                    <a:cubicBezTo>
                      <a:pt x="318" y="151"/>
                      <a:pt x="318" y="153"/>
                      <a:pt x="315" y="154"/>
                    </a:cubicBezTo>
                    <a:cubicBezTo>
                      <a:pt x="315" y="154"/>
                      <a:pt x="315" y="154"/>
                      <a:pt x="315" y="154"/>
                    </a:cubicBezTo>
                    <a:cubicBezTo>
                      <a:pt x="314" y="154"/>
                      <a:pt x="313" y="153"/>
                      <a:pt x="312" y="150"/>
                    </a:cubicBezTo>
                    <a:cubicBezTo>
                      <a:pt x="310" y="146"/>
                      <a:pt x="309" y="137"/>
                      <a:pt x="313" y="133"/>
                    </a:cubicBezTo>
                    <a:close/>
                    <a:moveTo>
                      <a:pt x="154" y="130"/>
                    </a:moveTo>
                    <a:cubicBezTo>
                      <a:pt x="154" y="129"/>
                      <a:pt x="155" y="129"/>
                      <a:pt x="157" y="129"/>
                    </a:cubicBezTo>
                    <a:cubicBezTo>
                      <a:pt x="161" y="129"/>
                      <a:pt x="170" y="130"/>
                      <a:pt x="171" y="133"/>
                    </a:cubicBezTo>
                    <a:cubicBezTo>
                      <a:pt x="172" y="134"/>
                      <a:pt x="172" y="135"/>
                      <a:pt x="171" y="136"/>
                    </a:cubicBezTo>
                    <a:cubicBezTo>
                      <a:pt x="171" y="136"/>
                      <a:pt x="170" y="137"/>
                      <a:pt x="168" y="137"/>
                    </a:cubicBezTo>
                    <a:cubicBezTo>
                      <a:pt x="164" y="137"/>
                      <a:pt x="155" y="134"/>
                      <a:pt x="154" y="131"/>
                    </a:cubicBezTo>
                    <a:cubicBezTo>
                      <a:pt x="154" y="131"/>
                      <a:pt x="154" y="130"/>
                      <a:pt x="154" y="13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23" name="Freeform 228">
                <a:extLst>
                  <a:ext uri="{FF2B5EF4-FFF2-40B4-BE49-F238E27FC236}">
                    <a16:creationId xmlns:a16="http://schemas.microsoft.com/office/drawing/2014/main" id="{A135757B-EFC9-4E7C-A2CB-661D33A44E89}"/>
                  </a:ext>
                </a:extLst>
              </p:cNvPr>
              <p:cNvSpPr>
                <a:spLocks/>
              </p:cNvSpPr>
              <p:nvPr/>
            </p:nvSpPr>
            <p:spPr bwMode="auto">
              <a:xfrm>
                <a:off x="8512737" y="3147191"/>
                <a:ext cx="882786" cy="370636"/>
              </a:xfrm>
              <a:custGeom>
                <a:avLst/>
                <a:gdLst>
                  <a:gd name="T0" fmla="*/ 5 w 352"/>
                  <a:gd name="T1" fmla="*/ 51 h 150"/>
                  <a:gd name="T2" fmla="*/ 27 w 352"/>
                  <a:gd name="T3" fmla="*/ 67 h 150"/>
                  <a:gd name="T4" fmla="*/ 34 w 352"/>
                  <a:gd name="T5" fmla="*/ 82 h 150"/>
                  <a:gd name="T6" fmla="*/ 30 w 352"/>
                  <a:gd name="T7" fmla="*/ 96 h 150"/>
                  <a:gd name="T8" fmla="*/ 63 w 352"/>
                  <a:gd name="T9" fmla="*/ 106 h 150"/>
                  <a:gd name="T10" fmla="*/ 71 w 352"/>
                  <a:gd name="T11" fmla="*/ 111 h 150"/>
                  <a:gd name="T12" fmla="*/ 87 w 352"/>
                  <a:gd name="T13" fmla="*/ 133 h 150"/>
                  <a:gd name="T14" fmla="*/ 100 w 352"/>
                  <a:gd name="T15" fmla="*/ 134 h 150"/>
                  <a:gd name="T16" fmla="*/ 131 w 352"/>
                  <a:gd name="T17" fmla="*/ 135 h 150"/>
                  <a:gd name="T18" fmla="*/ 157 w 352"/>
                  <a:gd name="T19" fmla="*/ 141 h 150"/>
                  <a:gd name="T20" fmla="*/ 172 w 352"/>
                  <a:gd name="T21" fmla="*/ 145 h 150"/>
                  <a:gd name="T22" fmla="*/ 175 w 352"/>
                  <a:gd name="T23" fmla="*/ 145 h 150"/>
                  <a:gd name="T24" fmla="*/ 177 w 352"/>
                  <a:gd name="T25" fmla="*/ 146 h 150"/>
                  <a:gd name="T26" fmla="*/ 189 w 352"/>
                  <a:gd name="T27" fmla="*/ 145 h 150"/>
                  <a:gd name="T28" fmla="*/ 223 w 352"/>
                  <a:gd name="T29" fmla="*/ 138 h 150"/>
                  <a:gd name="T30" fmla="*/ 253 w 352"/>
                  <a:gd name="T31" fmla="*/ 124 h 150"/>
                  <a:gd name="T32" fmla="*/ 255 w 352"/>
                  <a:gd name="T33" fmla="*/ 106 h 150"/>
                  <a:gd name="T34" fmla="*/ 275 w 352"/>
                  <a:gd name="T35" fmla="*/ 104 h 150"/>
                  <a:gd name="T36" fmla="*/ 302 w 352"/>
                  <a:gd name="T37" fmla="*/ 96 h 150"/>
                  <a:gd name="T38" fmla="*/ 326 w 352"/>
                  <a:gd name="T39" fmla="*/ 81 h 150"/>
                  <a:gd name="T40" fmla="*/ 347 w 352"/>
                  <a:gd name="T41" fmla="*/ 79 h 150"/>
                  <a:gd name="T42" fmla="*/ 337 w 352"/>
                  <a:gd name="T43" fmla="*/ 63 h 150"/>
                  <a:gd name="T44" fmla="*/ 325 w 352"/>
                  <a:gd name="T45" fmla="*/ 66 h 150"/>
                  <a:gd name="T46" fmla="*/ 311 w 352"/>
                  <a:gd name="T47" fmla="*/ 64 h 150"/>
                  <a:gd name="T48" fmla="*/ 305 w 352"/>
                  <a:gd name="T49" fmla="*/ 55 h 150"/>
                  <a:gd name="T50" fmla="*/ 309 w 352"/>
                  <a:gd name="T51" fmla="*/ 32 h 150"/>
                  <a:gd name="T52" fmla="*/ 306 w 352"/>
                  <a:gd name="T53" fmla="*/ 33 h 150"/>
                  <a:gd name="T54" fmla="*/ 290 w 352"/>
                  <a:gd name="T55" fmla="*/ 28 h 150"/>
                  <a:gd name="T56" fmla="*/ 277 w 352"/>
                  <a:gd name="T57" fmla="*/ 33 h 150"/>
                  <a:gd name="T58" fmla="*/ 266 w 352"/>
                  <a:gd name="T59" fmla="*/ 39 h 150"/>
                  <a:gd name="T60" fmla="*/ 246 w 352"/>
                  <a:gd name="T61" fmla="*/ 44 h 150"/>
                  <a:gd name="T62" fmla="*/ 230 w 352"/>
                  <a:gd name="T63" fmla="*/ 42 h 150"/>
                  <a:gd name="T64" fmla="*/ 215 w 352"/>
                  <a:gd name="T65" fmla="*/ 33 h 150"/>
                  <a:gd name="T66" fmla="*/ 199 w 352"/>
                  <a:gd name="T67" fmla="*/ 27 h 150"/>
                  <a:gd name="T68" fmla="*/ 190 w 352"/>
                  <a:gd name="T69" fmla="*/ 25 h 150"/>
                  <a:gd name="T70" fmla="*/ 177 w 352"/>
                  <a:gd name="T71" fmla="*/ 26 h 150"/>
                  <a:gd name="T72" fmla="*/ 163 w 352"/>
                  <a:gd name="T73" fmla="*/ 28 h 150"/>
                  <a:gd name="T74" fmla="*/ 151 w 352"/>
                  <a:gd name="T75" fmla="*/ 21 h 150"/>
                  <a:gd name="T76" fmla="*/ 150 w 352"/>
                  <a:gd name="T77" fmla="*/ 15 h 150"/>
                  <a:gd name="T78" fmla="*/ 139 w 352"/>
                  <a:gd name="T79" fmla="*/ 8 h 150"/>
                  <a:gd name="T80" fmla="*/ 122 w 352"/>
                  <a:gd name="T81" fmla="*/ 2 h 150"/>
                  <a:gd name="T82" fmla="*/ 114 w 352"/>
                  <a:gd name="T83" fmla="*/ 2 h 150"/>
                  <a:gd name="T84" fmla="*/ 107 w 352"/>
                  <a:gd name="T85" fmla="*/ 7 h 150"/>
                  <a:gd name="T86" fmla="*/ 106 w 352"/>
                  <a:gd name="T87" fmla="*/ 21 h 150"/>
                  <a:gd name="T88" fmla="*/ 96 w 352"/>
                  <a:gd name="T89" fmla="*/ 34 h 150"/>
                  <a:gd name="T90" fmla="*/ 89 w 352"/>
                  <a:gd name="T91" fmla="*/ 33 h 150"/>
                  <a:gd name="T92" fmla="*/ 79 w 352"/>
                  <a:gd name="T93" fmla="*/ 32 h 150"/>
                  <a:gd name="T94" fmla="*/ 69 w 352"/>
                  <a:gd name="T95" fmla="*/ 29 h 150"/>
                  <a:gd name="T96" fmla="*/ 65 w 352"/>
                  <a:gd name="T97" fmla="*/ 23 h 150"/>
                  <a:gd name="T98" fmla="*/ 47 w 352"/>
                  <a:gd name="T99" fmla="*/ 20 h 150"/>
                  <a:gd name="T100" fmla="*/ 35 w 352"/>
                  <a:gd name="T101" fmla="*/ 24 h 150"/>
                  <a:gd name="T102" fmla="*/ 24 w 352"/>
                  <a:gd name="T103" fmla="*/ 31 h 150"/>
                  <a:gd name="T104" fmla="*/ 1 w 352"/>
                  <a:gd name="T105" fmla="*/ 41 h 150"/>
                  <a:gd name="T106" fmla="*/ 1 w 352"/>
                  <a:gd name="T107" fmla="*/ 42 h 150"/>
                  <a:gd name="T108" fmla="*/ 0 w 352"/>
                  <a:gd name="T109"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2" h="150">
                    <a:moveTo>
                      <a:pt x="0" y="43"/>
                    </a:moveTo>
                    <a:cubicBezTo>
                      <a:pt x="0" y="43"/>
                      <a:pt x="0" y="43"/>
                      <a:pt x="0" y="43"/>
                    </a:cubicBezTo>
                    <a:cubicBezTo>
                      <a:pt x="1" y="48"/>
                      <a:pt x="2" y="49"/>
                      <a:pt x="5" y="51"/>
                    </a:cubicBezTo>
                    <a:cubicBezTo>
                      <a:pt x="5" y="51"/>
                      <a:pt x="6" y="52"/>
                      <a:pt x="7" y="53"/>
                    </a:cubicBezTo>
                    <a:cubicBezTo>
                      <a:pt x="11" y="56"/>
                      <a:pt x="13" y="58"/>
                      <a:pt x="17" y="58"/>
                    </a:cubicBezTo>
                    <a:cubicBezTo>
                      <a:pt x="21" y="58"/>
                      <a:pt x="27" y="63"/>
                      <a:pt x="27" y="67"/>
                    </a:cubicBezTo>
                    <a:cubicBezTo>
                      <a:pt x="28" y="69"/>
                      <a:pt x="30" y="72"/>
                      <a:pt x="32" y="74"/>
                    </a:cubicBezTo>
                    <a:cubicBezTo>
                      <a:pt x="33" y="74"/>
                      <a:pt x="33" y="75"/>
                      <a:pt x="33" y="75"/>
                    </a:cubicBezTo>
                    <a:cubicBezTo>
                      <a:pt x="35" y="76"/>
                      <a:pt x="34" y="79"/>
                      <a:pt x="34" y="82"/>
                    </a:cubicBezTo>
                    <a:cubicBezTo>
                      <a:pt x="33" y="84"/>
                      <a:pt x="33" y="85"/>
                      <a:pt x="33" y="87"/>
                    </a:cubicBezTo>
                    <a:cubicBezTo>
                      <a:pt x="33" y="89"/>
                      <a:pt x="32" y="90"/>
                      <a:pt x="31" y="92"/>
                    </a:cubicBezTo>
                    <a:cubicBezTo>
                      <a:pt x="30" y="93"/>
                      <a:pt x="29" y="94"/>
                      <a:pt x="30" y="96"/>
                    </a:cubicBezTo>
                    <a:cubicBezTo>
                      <a:pt x="32" y="99"/>
                      <a:pt x="49" y="101"/>
                      <a:pt x="55" y="101"/>
                    </a:cubicBezTo>
                    <a:cubicBezTo>
                      <a:pt x="58" y="101"/>
                      <a:pt x="61" y="104"/>
                      <a:pt x="62" y="105"/>
                    </a:cubicBezTo>
                    <a:cubicBezTo>
                      <a:pt x="62" y="106"/>
                      <a:pt x="63" y="106"/>
                      <a:pt x="63" y="106"/>
                    </a:cubicBezTo>
                    <a:cubicBezTo>
                      <a:pt x="65" y="107"/>
                      <a:pt x="66" y="107"/>
                      <a:pt x="67" y="108"/>
                    </a:cubicBezTo>
                    <a:cubicBezTo>
                      <a:pt x="67" y="109"/>
                      <a:pt x="67" y="109"/>
                      <a:pt x="67" y="109"/>
                    </a:cubicBezTo>
                    <a:cubicBezTo>
                      <a:pt x="68" y="110"/>
                      <a:pt x="69" y="111"/>
                      <a:pt x="71" y="111"/>
                    </a:cubicBezTo>
                    <a:cubicBezTo>
                      <a:pt x="76" y="112"/>
                      <a:pt x="79" y="116"/>
                      <a:pt x="80" y="122"/>
                    </a:cubicBezTo>
                    <a:cubicBezTo>
                      <a:pt x="81" y="125"/>
                      <a:pt x="83" y="128"/>
                      <a:pt x="84" y="129"/>
                    </a:cubicBezTo>
                    <a:cubicBezTo>
                      <a:pt x="85" y="131"/>
                      <a:pt x="86" y="132"/>
                      <a:pt x="87" y="133"/>
                    </a:cubicBezTo>
                    <a:cubicBezTo>
                      <a:pt x="87" y="134"/>
                      <a:pt x="87" y="134"/>
                      <a:pt x="90" y="134"/>
                    </a:cubicBezTo>
                    <a:cubicBezTo>
                      <a:pt x="91" y="134"/>
                      <a:pt x="92" y="134"/>
                      <a:pt x="93" y="134"/>
                    </a:cubicBezTo>
                    <a:cubicBezTo>
                      <a:pt x="96" y="134"/>
                      <a:pt x="98" y="134"/>
                      <a:pt x="100" y="134"/>
                    </a:cubicBezTo>
                    <a:cubicBezTo>
                      <a:pt x="103" y="134"/>
                      <a:pt x="109" y="134"/>
                      <a:pt x="114" y="134"/>
                    </a:cubicBezTo>
                    <a:cubicBezTo>
                      <a:pt x="120" y="134"/>
                      <a:pt x="125" y="134"/>
                      <a:pt x="127" y="135"/>
                    </a:cubicBezTo>
                    <a:cubicBezTo>
                      <a:pt x="128" y="135"/>
                      <a:pt x="130" y="135"/>
                      <a:pt x="131" y="135"/>
                    </a:cubicBezTo>
                    <a:cubicBezTo>
                      <a:pt x="136" y="135"/>
                      <a:pt x="143" y="136"/>
                      <a:pt x="148" y="139"/>
                    </a:cubicBezTo>
                    <a:cubicBezTo>
                      <a:pt x="151" y="142"/>
                      <a:pt x="153" y="141"/>
                      <a:pt x="155" y="141"/>
                    </a:cubicBezTo>
                    <a:cubicBezTo>
                      <a:pt x="156" y="141"/>
                      <a:pt x="156" y="141"/>
                      <a:pt x="157" y="141"/>
                    </a:cubicBezTo>
                    <a:cubicBezTo>
                      <a:pt x="158" y="141"/>
                      <a:pt x="159" y="141"/>
                      <a:pt x="160" y="142"/>
                    </a:cubicBezTo>
                    <a:cubicBezTo>
                      <a:pt x="164" y="144"/>
                      <a:pt x="167" y="146"/>
                      <a:pt x="171" y="145"/>
                    </a:cubicBezTo>
                    <a:cubicBezTo>
                      <a:pt x="172" y="145"/>
                      <a:pt x="172" y="145"/>
                      <a:pt x="172" y="145"/>
                    </a:cubicBezTo>
                    <a:cubicBezTo>
                      <a:pt x="173" y="145"/>
                      <a:pt x="173" y="145"/>
                      <a:pt x="173" y="145"/>
                    </a:cubicBezTo>
                    <a:cubicBezTo>
                      <a:pt x="173" y="145"/>
                      <a:pt x="174" y="145"/>
                      <a:pt x="174" y="145"/>
                    </a:cubicBezTo>
                    <a:cubicBezTo>
                      <a:pt x="174" y="145"/>
                      <a:pt x="174" y="145"/>
                      <a:pt x="175" y="145"/>
                    </a:cubicBezTo>
                    <a:cubicBezTo>
                      <a:pt x="175" y="145"/>
                      <a:pt x="175" y="145"/>
                      <a:pt x="175" y="146"/>
                    </a:cubicBezTo>
                    <a:cubicBezTo>
                      <a:pt x="176" y="146"/>
                      <a:pt x="176" y="146"/>
                      <a:pt x="176" y="146"/>
                    </a:cubicBezTo>
                    <a:cubicBezTo>
                      <a:pt x="176" y="146"/>
                      <a:pt x="176" y="146"/>
                      <a:pt x="177" y="146"/>
                    </a:cubicBezTo>
                    <a:cubicBezTo>
                      <a:pt x="177" y="147"/>
                      <a:pt x="177" y="147"/>
                      <a:pt x="177" y="147"/>
                    </a:cubicBezTo>
                    <a:cubicBezTo>
                      <a:pt x="178" y="148"/>
                      <a:pt x="179" y="149"/>
                      <a:pt x="180" y="149"/>
                    </a:cubicBezTo>
                    <a:cubicBezTo>
                      <a:pt x="182" y="150"/>
                      <a:pt x="185" y="148"/>
                      <a:pt x="189" y="145"/>
                    </a:cubicBezTo>
                    <a:cubicBezTo>
                      <a:pt x="192" y="143"/>
                      <a:pt x="195" y="141"/>
                      <a:pt x="199" y="139"/>
                    </a:cubicBezTo>
                    <a:cubicBezTo>
                      <a:pt x="203" y="138"/>
                      <a:pt x="207" y="137"/>
                      <a:pt x="211" y="137"/>
                    </a:cubicBezTo>
                    <a:cubicBezTo>
                      <a:pt x="216" y="137"/>
                      <a:pt x="220" y="137"/>
                      <a:pt x="223" y="138"/>
                    </a:cubicBezTo>
                    <a:cubicBezTo>
                      <a:pt x="224" y="138"/>
                      <a:pt x="224" y="138"/>
                      <a:pt x="225" y="138"/>
                    </a:cubicBezTo>
                    <a:cubicBezTo>
                      <a:pt x="230" y="139"/>
                      <a:pt x="239" y="136"/>
                      <a:pt x="245" y="130"/>
                    </a:cubicBezTo>
                    <a:cubicBezTo>
                      <a:pt x="247" y="127"/>
                      <a:pt x="251" y="125"/>
                      <a:pt x="253" y="124"/>
                    </a:cubicBezTo>
                    <a:cubicBezTo>
                      <a:pt x="256" y="123"/>
                      <a:pt x="258" y="122"/>
                      <a:pt x="258" y="120"/>
                    </a:cubicBezTo>
                    <a:cubicBezTo>
                      <a:pt x="258" y="117"/>
                      <a:pt x="257" y="116"/>
                      <a:pt x="256" y="114"/>
                    </a:cubicBezTo>
                    <a:cubicBezTo>
                      <a:pt x="255" y="112"/>
                      <a:pt x="254" y="109"/>
                      <a:pt x="255" y="106"/>
                    </a:cubicBezTo>
                    <a:cubicBezTo>
                      <a:pt x="258" y="102"/>
                      <a:pt x="261" y="102"/>
                      <a:pt x="263" y="102"/>
                    </a:cubicBezTo>
                    <a:cubicBezTo>
                      <a:pt x="264" y="102"/>
                      <a:pt x="266" y="102"/>
                      <a:pt x="268" y="103"/>
                    </a:cubicBezTo>
                    <a:cubicBezTo>
                      <a:pt x="269" y="104"/>
                      <a:pt x="272" y="104"/>
                      <a:pt x="275" y="104"/>
                    </a:cubicBezTo>
                    <a:cubicBezTo>
                      <a:pt x="279" y="104"/>
                      <a:pt x="282" y="103"/>
                      <a:pt x="285" y="101"/>
                    </a:cubicBezTo>
                    <a:cubicBezTo>
                      <a:pt x="291" y="97"/>
                      <a:pt x="294" y="97"/>
                      <a:pt x="299" y="96"/>
                    </a:cubicBezTo>
                    <a:cubicBezTo>
                      <a:pt x="300" y="96"/>
                      <a:pt x="301" y="96"/>
                      <a:pt x="302" y="96"/>
                    </a:cubicBezTo>
                    <a:cubicBezTo>
                      <a:pt x="306" y="96"/>
                      <a:pt x="307" y="94"/>
                      <a:pt x="308" y="92"/>
                    </a:cubicBezTo>
                    <a:cubicBezTo>
                      <a:pt x="309" y="90"/>
                      <a:pt x="310" y="89"/>
                      <a:pt x="311" y="87"/>
                    </a:cubicBezTo>
                    <a:cubicBezTo>
                      <a:pt x="317" y="82"/>
                      <a:pt x="322" y="81"/>
                      <a:pt x="326" y="81"/>
                    </a:cubicBezTo>
                    <a:cubicBezTo>
                      <a:pt x="328" y="81"/>
                      <a:pt x="330" y="80"/>
                      <a:pt x="332" y="79"/>
                    </a:cubicBezTo>
                    <a:cubicBezTo>
                      <a:pt x="335" y="78"/>
                      <a:pt x="338" y="77"/>
                      <a:pt x="341" y="78"/>
                    </a:cubicBezTo>
                    <a:cubicBezTo>
                      <a:pt x="343" y="79"/>
                      <a:pt x="345" y="79"/>
                      <a:pt x="347" y="79"/>
                    </a:cubicBezTo>
                    <a:cubicBezTo>
                      <a:pt x="349" y="79"/>
                      <a:pt x="351" y="79"/>
                      <a:pt x="351" y="77"/>
                    </a:cubicBezTo>
                    <a:cubicBezTo>
                      <a:pt x="352" y="76"/>
                      <a:pt x="346" y="71"/>
                      <a:pt x="343" y="69"/>
                    </a:cubicBezTo>
                    <a:cubicBezTo>
                      <a:pt x="341" y="67"/>
                      <a:pt x="338" y="65"/>
                      <a:pt x="337" y="63"/>
                    </a:cubicBezTo>
                    <a:cubicBezTo>
                      <a:pt x="335" y="61"/>
                      <a:pt x="334" y="61"/>
                      <a:pt x="333" y="61"/>
                    </a:cubicBezTo>
                    <a:cubicBezTo>
                      <a:pt x="331" y="61"/>
                      <a:pt x="328" y="62"/>
                      <a:pt x="328" y="64"/>
                    </a:cubicBezTo>
                    <a:cubicBezTo>
                      <a:pt x="327" y="65"/>
                      <a:pt x="326" y="66"/>
                      <a:pt x="325" y="66"/>
                    </a:cubicBezTo>
                    <a:cubicBezTo>
                      <a:pt x="324" y="66"/>
                      <a:pt x="323" y="66"/>
                      <a:pt x="322" y="65"/>
                    </a:cubicBezTo>
                    <a:cubicBezTo>
                      <a:pt x="321" y="64"/>
                      <a:pt x="319" y="63"/>
                      <a:pt x="316" y="63"/>
                    </a:cubicBezTo>
                    <a:cubicBezTo>
                      <a:pt x="314" y="63"/>
                      <a:pt x="312" y="64"/>
                      <a:pt x="311" y="64"/>
                    </a:cubicBezTo>
                    <a:cubicBezTo>
                      <a:pt x="308" y="65"/>
                      <a:pt x="306" y="65"/>
                      <a:pt x="304" y="62"/>
                    </a:cubicBezTo>
                    <a:cubicBezTo>
                      <a:pt x="302" y="61"/>
                      <a:pt x="301" y="59"/>
                      <a:pt x="302" y="58"/>
                    </a:cubicBezTo>
                    <a:cubicBezTo>
                      <a:pt x="302" y="56"/>
                      <a:pt x="304" y="55"/>
                      <a:pt x="305" y="55"/>
                    </a:cubicBezTo>
                    <a:cubicBezTo>
                      <a:pt x="305" y="50"/>
                      <a:pt x="305" y="50"/>
                      <a:pt x="305" y="50"/>
                    </a:cubicBezTo>
                    <a:cubicBezTo>
                      <a:pt x="314" y="33"/>
                      <a:pt x="314" y="33"/>
                      <a:pt x="314" y="33"/>
                    </a:cubicBezTo>
                    <a:cubicBezTo>
                      <a:pt x="312" y="32"/>
                      <a:pt x="310" y="32"/>
                      <a:pt x="309" y="32"/>
                    </a:cubicBezTo>
                    <a:cubicBezTo>
                      <a:pt x="309" y="32"/>
                      <a:pt x="309" y="32"/>
                      <a:pt x="309" y="32"/>
                    </a:cubicBezTo>
                    <a:cubicBezTo>
                      <a:pt x="308" y="32"/>
                      <a:pt x="308" y="32"/>
                      <a:pt x="308" y="32"/>
                    </a:cubicBezTo>
                    <a:cubicBezTo>
                      <a:pt x="307" y="32"/>
                      <a:pt x="307" y="32"/>
                      <a:pt x="306" y="33"/>
                    </a:cubicBezTo>
                    <a:cubicBezTo>
                      <a:pt x="305" y="33"/>
                      <a:pt x="305" y="33"/>
                      <a:pt x="304" y="33"/>
                    </a:cubicBezTo>
                    <a:cubicBezTo>
                      <a:pt x="302" y="33"/>
                      <a:pt x="297" y="32"/>
                      <a:pt x="297" y="29"/>
                    </a:cubicBezTo>
                    <a:cubicBezTo>
                      <a:pt x="296" y="29"/>
                      <a:pt x="294" y="28"/>
                      <a:pt x="290" y="28"/>
                    </a:cubicBezTo>
                    <a:cubicBezTo>
                      <a:pt x="288" y="28"/>
                      <a:pt x="285" y="29"/>
                      <a:pt x="284" y="29"/>
                    </a:cubicBezTo>
                    <a:cubicBezTo>
                      <a:pt x="283" y="30"/>
                      <a:pt x="282" y="31"/>
                      <a:pt x="280" y="32"/>
                    </a:cubicBezTo>
                    <a:cubicBezTo>
                      <a:pt x="279" y="32"/>
                      <a:pt x="278" y="33"/>
                      <a:pt x="277" y="33"/>
                    </a:cubicBezTo>
                    <a:cubicBezTo>
                      <a:pt x="276" y="34"/>
                      <a:pt x="276" y="34"/>
                      <a:pt x="276" y="35"/>
                    </a:cubicBezTo>
                    <a:cubicBezTo>
                      <a:pt x="275" y="37"/>
                      <a:pt x="273" y="37"/>
                      <a:pt x="270" y="38"/>
                    </a:cubicBezTo>
                    <a:cubicBezTo>
                      <a:pt x="269" y="38"/>
                      <a:pt x="267" y="38"/>
                      <a:pt x="266" y="39"/>
                    </a:cubicBezTo>
                    <a:cubicBezTo>
                      <a:pt x="265" y="40"/>
                      <a:pt x="262" y="40"/>
                      <a:pt x="258" y="41"/>
                    </a:cubicBezTo>
                    <a:cubicBezTo>
                      <a:pt x="255" y="41"/>
                      <a:pt x="253" y="42"/>
                      <a:pt x="252" y="42"/>
                    </a:cubicBezTo>
                    <a:cubicBezTo>
                      <a:pt x="252" y="43"/>
                      <a:pt x="251" y="43"/>
                      <a:pt x="246" y="44"/>
                    </a:cubicBezTo>
                    <a:cubicBezTo>
                      <a:pt x="245" y="44"/>
                      <a:pt x="244" y="44"/>
                      <a:pt x="243" y="44"/>
                    </a:cubicBezTo>
                    <a:cubicBezTo>
                      <a:pt x="241" y="44"/>
                      <a:pt x="237" y="43"/>
                      <a:pt x="235" y="42"/>
                    </a:cubicBezTo>
                    <a:cubicBezTo>
                      <a:pt x="235" y="42"/>
                      <a:pt x="232" y="42"/>
                      <a:pt x="230" y="42"/>
                    </a:cubicBezTo>
                    <a:cubicBezTo>
                      <a:pt x="226" y="41"/>
                      <a:pt x="222" y="41"/>
                      <a:pt x="221" y="39"/>
                    </a:cubicBezTo>
                    <a:cubicBezTo>
                      <a:pt x="220" y="38"/>
                      <a:pt x="219" y="37"/>
                      <a:pt x="218" y="37"/>
                    </a:cubicBezTo>
                    <a:cubicBezTo>
                      <a:pt x="216" y="35"/>
                      <a:pt x="215" y="34"/>
                      <a:pt x="215" y="33"/>
                    </a:cubicBezTo>
                    <a:cubicBezTo>
                      <a:pt x="214" y="32"/>
                      <a:pt x="212" y="31"/>
                      <a:pt x="211" y="31"/>
                    </a:cubicBezTo>
                    <a:cubicBezTo>
                      <a:pt x="208" y="30"/>
                      <a:pt x="206" y="30"/>
                      <a:pt x="205" y="29"/>
                    </a:cubicBezTo>
                    <a:cubicBezTo>
                      <a:pt x="205" y="28"/>
                      <a:pt x="201" y="27"/>
                      <a:pt x="199" y="27"/>
                    </a:cubicBezTo>
                    <a:cubicBezTo>
                      <a:pt x="198" y="27"/>
                      <a:pt x="198" y="27"/>
                      <a:pt x="198" y="27"/>
                    </a:cubicBezTo>
                    <a:cubicBezTo>
                      <a:pt x="198" y="27"/>
                      <a:pt x="198" y="27"/>
                      <a:pt x="197" y="27"/>
                    </a:cubicBezTo>
                    <a:cubicBezTo>
                      <a:pt x="196" y="27"/>
                      <a:pt x="193" y="26"/>
                      <a:pt x="190" y="25"/>
                    </a:cubicBezTo>
                    <a:cubicBezTo>
                      <a:pt x="189" y="25"/>
                      <a:pt x="188" y="25"/>
                      <a:pt x="187" y="24"/>
                    </a:cubicBezTo>
                    <a:cubicBezTo>
                      <a:pt x="186" y="24"/>
                      <a:pt x="183" y="25"/>
                      <a:pt x="181" y="25"/>
                    </a:cubicBezTo>
                    <a:cubicBezTo>
                      <a:pt x="179" y="26"/>
                      <a:pt x="178" y="26"/>
                      <a:pt x="177" y="26"/>
                    </a:cubicBezTo>
                    <a:cubicBezTo>
                      <a:pt x="176" y="26"/>
                      <a:pt x="175" y="27"/>
                      <a:pt x="173" y="28"/>
                    </a:cubicBezTo>
                    <a:cubicBezTo>
                      <a:pt x="172" y="29"/>
                      <a:pt x="170" y="30"/>
                      <a:pt x="169" y="30"/>
                    </a:cubicBezTo>
                    <a:cubicBezTo>
                      <a:pt x="168" y="30"/>
                      <a:pt x="166" y="29"/>
                      <a:pt x="163" y="28"/>
                    </a:cubicBezTo>
                    <a:cubicBezTo>
                      <a:pt x="162" y="27"/>
                      <a:pt x="160" y="27"/>
                      <a:pt x="159" y="27"/>
                    </a:cubicBezTo>
                    <a:cubicBezTo>
                      <a:pt x="159" y="27"/>
                      <a:pt x="159" y="27"/>
                      <a:pt x="158" y="27"/>
                    </a:cubicBezTo>
                    <a:cubicBezTo>
                      <a:pt x="156" y="27"/>
                      <a:pt x="153" y="23"/>
                      <a:pt x="151" y="21"/>
                    </a:cubicBezTo>
                    <a:cubicBezTo>
                      <a:pt x="151" y="21"/>
                      <a:pt x="151" y="20"/>
                      <a:pt x="151" y="20"/>
                    </a:cubicBezTo>
                    <a:cubicBezTo>
                      <a:pt x="150" y="19"/>
                      <a:pt x="150" y="18"/>
                      <a:pt x="150" y="17"/>
                    </a:cubicBezTo>
                    <a:cubicBezTo>
                      <a:pt x="150" y="16"/>
                      <a:pt x="150" y="16"/>
                      <a:pt x="150" y="15"/>
                    </a:cubicBezTo>
                    <a:cubicBezTo>
                      <a:pt x="150" y="14"/>
                      <a:pt x="150" y="12"/>
                      <a:pt x="150" y="11"/>
                    </a:cubicBezTo>
                    <a:cubicBezTo>
                      <a:pt x="149" y="11"/>
                      <a:pt x="146" y="10"/>
                      <a:pt x="144" y="10"/>
                    </a:cubicBezTo>
                    <a:cubicBezTo>
                      <a:pt x="142" y="9"/>
                      <a:pt x="140" y="9"/>
                      <a:pt x="139" y="8"/>
                    </a:cubicBezTo>
                    <a:cubicBezTo>
                      <a:pt x="137" y="7"/>
                      <a:pt x="133" y="5"/>
                      <a:pt x="131" y="5"/>
                    </a:cubicBezTo>
                    <a:cubicBezTo>
                      <a:pt x="129" y="5"/>
                      <a:pt x="125" y="5"/>
                      <a:pt x="124" y="3"/>
                    </a:cubicBezTo>
                    <a:cubicBezTo>
                      <a:pt x="123" y="3"/>
                      <a:pt x="123" y="3"/>
                      <a:pt x="122" y="2"/>
                    </a:cubicBezTo>
                    <a:cubicBezTo>
                      <a:pt x="120" y="2"/>
                      <a:pt x="118" y="1"/>
                      <a:pt x="116" y="0"/>
                    </a:cubicBezTo>
                    <a:cubicBezTo>
                      <a:pt x="116" y="0"/>
                      <a:pt x="116" y="0"/>
                      <a:pt x="115" y="0"/>
                    </a:cubicBezTo>
                    <a:cubicBezTo>
                      <a:pt x="115" y="0"/>
                      <a:pt x="114" y="1"/>
                      <a:pt x="114" y="2"/>
                    </a:cubicBezTo>
                    <a:cubicBezTo>
                      <a:pt x="114" y="2"/>
                      <a:pt x="113" y="3"/>
                      <a:pt x="113" y="4"/>
                    </a:cubicBezTo>
                    <a:cubicBezTo>
                      <a:pt x="112" y="4"/>
                      <a:pt x="111" y="5"/>
                      <a:pt x="110" y="5"/>
                    </a:cubicBezTo>
                    <a:cubicBezTo>
                      <a:pt x="109" y="6"/>
                      <a:pt x="107" y="6"/>
                      <a:pt x="107" y="7"/>
                    </a:cubicBezTo>
                    <a:cubicBezTo>
                      <a:pt x="106" y="9"/>
                      <a:pt x="105" y="9"/>
                      <a:pt x="104" y="10"/>
                    </a:cubicBezTo>
                    <a:cubicBezTo>
                      <a:pt x="103" y="11"/>
                      <a:pt x="102" y="12"/>
                      <a:pt x="102" y="12"/>
                    </a:cubicBezTo>
                    <a:cubicBezTo>
                      <a:pt x="103" y="16"/>
                      <a:pt x="105" y="20"/>
                      <a:pt x="106" y="21"/>
                    </a:cubicBezTo>
                    <a:cubicBezTo>
                      <a:pt x="108" y="23"/>
                      <a:pt x="107" y="28"/>
                      <a:pt x="106" y="29"/>
                    </a:cubicBezTo>
                    <a:cubicBezTo>
                      <a:pt x="105" y="30"/>
                      <a:pt x="104" y="30"/>
                      <a:pt x="102" y="31"/>
                    </a:cubicBezTo>
                    <a:cubicBezTo>
                      <a:pt x="100" y="32"/>
                      <a:pt x="97" y="33"/>
                      <a:pt x="96" y="34"/>
                    </a:cubicBezTo>
                    <a:cubicBezTo>
                      <a:pt x="96" y="35"/>
                      <a:pt x="95" y="35"/>
                      <a:pt x="94" y="35"/>
                    </a:cubicBezTo>
                    <a:cubicBezTo>
                      <a:pt x="93" y="35"/>
                      <a:pt x="91" y="34"/>
                      <a:pt x="90" y="34"/>
                    </a:cubicBezTo>
                    <a:cubicBezTo>
                      <a:pt x="90" y="33"/>
                      <a:pt x="89" y="33"/>
                      <a:pt x="89" y="33"/>
                    </a:cubicBezTo>
                    <a:cubicBezTo>
                      <a:pt x="88" y="32"/>
                      <a:pt x="88" y="32"/>
                      <a:pt x="87" y="32"/>
                    </a:cubicBezTo>
                    <a:cubicBezTo>
                      <a:pt x="86" y="31"/>
                      <a:pt x="85" y="31"/>
                      <a:pt x="84" y="31"/>
                    </a:cubicBezTo>
                    <a:cubicBezTo>
                      <a:pt x="82" y="31"/>
                      <a:pt x="80" y="32"/>
                      <a:pt x="79" y="32"/>
                    </a:cubicBezTo>
                    <a:cubicBezTo>
                      <a:pt x="79" y="33"/>
                      <a:pt x="78" y="33"/>
                      <a:pt x="78" y="33"/>
                    </a:cubicBezTo>
                    <a:cubicBezTo>
                      <a:pt x="76" y="33"/>
                      <a:pt x="74" y="31"/>
                      <a:pt x="72" y="30"/>
                    </a:cubicBezTo>
                    <a:cubicBezTo>
                      <a:pt x="71" y="30"/>
                      <a:pt x="69" y="29"/>
                      <a:pt x="69" y="29"/>
                    </a:cubicBezTo>
                    <a:cubicBezTo>
                      <a:pt x="68" y="29"/>
                      <a:pt x="67" y="27"/>
                      <a:pt x="67" y="25"/>
                    </a:cubicBezTo>
                    <a:cubicBezTo>
                      <a:pt x="66" y="24"/>
                      <a:pt x="66" y="23"/>
                      <a:pt x="66" y="23"/>
                    </a:cubicBezTo>
                    <a:cubicBezTo>
                      <a:pt x="65" y="23"/>
                      <a:pt x="65" y="23"/>
                      <a:pt x="65" y="23"/>
                    </a:cubicBezTo>
                    <a:cubicBezTo>
                      <a:pt x="64" y="23"/>
                      <a:pt x="62" y="22"/>
                      <a:pt x="59" y="22"/>
                    </a:cubicBezTo>
                    <a:cubicBezTo>
                      <a:pt x="56" y="21"/>
                      <a:pt x="51" y="20"/>
                      <a:pt x="50" y="20"/>
                    </a:cubicBezTo>
                    <a:cubicBezTo>
                      <a:pt x="49" y="20"/>
                      <a:pt x="48" y="20"/>
                      <a:pt x="47" y="20"/>
                    </a:cubicBezTo>
                    <a:cubicBezTo>
                      <a:pt x="45" y="20"/>
                      <a:pt x="43" y="20"/>
                      <a:pt x="43" y="21"/>
                    </a:cubicBezTo>
                    <a:cubicBezTo>
                      <a:pt x="42" y="22"/>
                      <a:pt x="41" y="22"/>
                      <a:pt x="39" y="23"/>
                    </a:cubicBezTo>
                    <a:cubicBezTo>
                      <a:pt x="37" y="23"/>
                      <a:pt x="35" y="23"/>
                      <a:pt x="35" y="24"/>
                    </a:cubicBezTo>
                    <a:cubicBezTo>
                      <a:pt x="34" y="25"/>
                      <a:pt x="33" y="26"/>
                      <a:pt x="31" y="27"/>
                    </a:cubicBezTo>
                    <a:cubicBezTo>
                      <a:pt x="30" y="28"/>
                      <a:pt x="28" y="28"/>
                      <a:pt x="28" y="29"/>
                    </a:cubicBezTo>
                    <a:cubicBezTo>
                      <a:pt x="27" y="30"/>
                      <a:pt x="25" y="31"/>
                      <a:pt x="24" y="31"/>
                    </a:cubicBezTo>
                    <a:cubicBezTo>
                      <a:pt x="22" y="32"/>
                      <a:pt x="20" y="33"/>
                      <a:pt x="19" y="34"/>
                    </a:cubicBezTo>
                    <a:cubicBezTo>
                      <a:pt x="18" y="37"/>
                      <a:pt x="12" y="39"/>
                      <a:pt x="8" y="39"/>
                    </a:cubicBezTo>
                    <a:cubicBezTo>
                      <a:pt x="2" y="40"/>
                      <a:pt x="1" y="41"/>
                      <a:pt x="1" y="41"/>
                    </a:cubicBezTo>
                    <a:cubicBezTo>
                      <a:pt x="1" y="42"/>
                      <a:pt x="1" y="42"/>
                      <a:pt x="1" y="42"/>
                    </a:cubicBezTo>
                    <a:cubicBezTo>
                      <a:pt x="1" y="42"/>
                      <a:pt x="1" y="42"/>
                      <a:pt x="1" y="42"/>
                    </a:cubicBezTo>
                    <a:cubicBezTo>
                      <a:pt x="1" y="42"/>
                      <a:pt x="1" y="42"/>
                      <a:pt x="1" y="42"/>
                    </a:cubicBezTo>
                    <a:cubicBezTo>
                      <a:pt x="1" y="42"/>
                      <a:pt x="1" y="42"/>
                      <a:pt x="1" y="42"/>
                    </a:cubicBezTo>
                    <a:cubicBezTo>
                      <a:pt x="0" y="43"/>
                      <a:pt x="0" y="43"/>
                      <a:pt x="0" y="43"/>
                    </a:cubicBezTo>
                    <a:cubicBezTo>
                      <a:pt x="0" y="43"/>
                      <a:pt x="0" y="43"/>
                      <a:pt x="0" y="43"/>
                    </a:cubicBezTo>
                    <a:cubicBezTo>
                      <a:pt x="0" y="43"/>
                      <a:pt x="0" y="43"/>
                      <a:pt x="0" y="4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24" name="Freeform 254">
                <a:extLst>
                  <a:ext uri="{FF2B5EF4-FFF2-40B4-BE49-F238E27FC236}">
                    <a16:creationId xmlns:a16="http://schemas.microsoft.com/office/drawing/2014/main" id="{546D4062-9DAE-4289-A5E5-0645C759947B}"/>
                  </a:ext>
                </a:extLst>
              </p:cNvPr>
              <p:cNvSpPr>
                <a:spLocks/>
              </p:cNvSpPr>
              <p:nvPr/>
            </p:nvSpPr>
            <p:spPr bwMode="auto">
              <a:xfrm>
                <a:off x="5903314" y="3179388"/>
                <a:ext cx="363149" cy="301001"/>
              </a:xfrm>
              <a:custGeom>
                <a:avLst/>
                <a:gdLst>
                  <a:gd name="T0" fmla="*/ 81 w 145"/>
                  <a:gd name="T1" fmla="*/ 0 h 122"/>
                  <a:gd name="T2" fmla="*/ 75 w 145"/>
                  <a:gd name="T3" fmla="*/ 2 h 122"/>
                  <a:gd name="T4" fmla="*/ 61 w 145"/>
                  <a:gd name="T5" fmla="*/ 18 h 122"/>
                  <a:gd name="T6" fmla="*/ 51 w 145"/>
                  <a:gd name="T7" fmla="*/ 27 h 122"/>
                  <a:gd name="T8" fmla="*/ 33 w 145"/>
                  <a:gd name="T9" fmla="*/ 22 h 122"/>
                  <a:gd name="T10" fmla="*/ 35 w 145"/>
                  <a:gd name="T11" fmla="*/ 37 h 122"/>
                  <a:gd name="T12" fmla="*/ 23 w 145"/>
                  <a:gd name="T13" fmla="*/ 37 h 122"/>
                  <a:gd name="T14" fmla="*/ 13 w 145"/>
                  <a:gd name="T15" fmla="*/ 34 h 122"/>
                  <a:gd name="T16" fmla="*/ 0 w 145"/>
                  <a:gd name="T17" fmla="*/ 38 h 122"/>
                  <a:gd name="T18" fmla="*/ 7 w 145"/>
                  <a:gd name="T19" fmla="*/ 47 h 122"/>
                  <a:gd name="T20" fmla="*/ 26 w 145"/>
                  <a:gd name="T21" fmla="*/ 53 h 122"/>
                  <a:gd name="T22" fmla="*/ 39 w 145"/>
                  <a:gd name="T23" fmla="*/ 67 h 122"/>
                  <a:gd name="T24" fmla="*/ 42 w 145"/>
                  <a:gd name="T25" fmla="*/ 84 h 122"/>
                  <a:gd name="T26" fmla="*/ 37 w 145"/>
                  <a:gd name="T27" fmla="*/ 111 h 122"/>
                  <a:gd name="T28" fmla="*/ 51 w 145"/>
                  <a:gd name="T29" fmla="*/ 119 h 122"/>
                  <a:gd name="T30" fmla="*/ 61 w 145"/>
                  <a:gd name="T31" fmla="*/ 116 h 122"/>
                  <a:gd name="T32" fmla="*/ 75 w 145"/>
                  <a:gd name="T33" fmla="*/ 121 h 122"/>
                  <a:gd name="T34" fmla="*/ 86 w 145"/>
                  <a:gd name="T35" fmla="*/ 122 h 122"/>
                  <a:gd name="T36" fmla="*/ 89 w 145"/>
                  <a:gd name="T37" fmla="*/ 114 h 122"/>
                  <a:gd name="T38" fmla="*/ 132 w 145"/>
                  <a:gd name="T39" fmla="*/ 109 h 122"/>
                  <a:gd name="T40" fmla="*/ 140 w 145"/>
                  <a:gd name="T41" fmla="*/ 101 h 122"/>
                  <a:gd name="T42" fmla="*/ 132 w 145"/>
                  <a:gd name="T43" fmla="*/ 98 h 122"/>
                  <a:gd name="T44" fmla="*/ 129 w 145"/>
                  <a:gd name="T45" fmla="*/ 89 h 122"/>
                  <a:gd name="T46" fmla="*/ 132 w 145"/>
                  <a:gd name="T47" fmla="*/ 84 h 122"/>
                  <a:gd name="T48" fmla="*/ 131 w 145"/>
                  <a:gd name="T49" fmla="*/ 77 h 122"/>
                  <a:gd name="T50" fmla="*/ 132 w 145"/>
                  <a:gd name="T51" fmla="*/ 73 h 122"/>
                  <a:gd name="T52" fmla="*/ 127 w 145"/>
                  <a:gd name="T53" fmla="*/ 70 h 122"/>
                  <a:gd name="T54" fmla="*/ 128 w 145"/>
                  <a:gd name="T55" fmla="*/ 59 h 122"/>
                  <a:gd name="T56" fmla="*/ 138 w 145"/>
                  <a:gd name="T57" fmla="*/ 50 h 122"/>
                  <a:gd name="T58" fmla="*/ 139 w 145"/>
                  <a:gd name="T59" fmla="*/ 42 h 122"/>
                  <a:gd name="T60" fmla="*/ 142 w 145"/>
                  <a:gd name="T61" fmla="*/ 31 h 122"/>
                  <a:gd name="T62" fmla="*/ 136 w 145"/>
                  <a:gd name="T63" fmla="*/ 29 h 122"/>
                  <a:gd name="T64" fmla="*/ 126 w 145"/>
                  <a:gd name="T65" fmla="*/ 24 h 122"/>
                  <a:gd name="T66" fmla="*/ 119 w 145"/>
                  <a:gd name="T67" fmla="*/ 24 h 122"/>
                  <a:gd name="T68" fmla="*/ 117 w 145"/>
                  <a:gd name="T69" fmla="*/ 24 h 122"/>
                  <a:gd name="T70" fmla="*/ 117 w 145"/>
                  <a:gd name="T71" fmla="*/ 24 h 122"/>
                  <a:gd name="T72" fmla="*/ 115 w 145"/>
                  <a:gd name="T73" fmla="*/ 23 h 122"/>
                  <a:gd name="T74" fmla="*/ 114 w 145"/>
                  <a:gd name="T75" fmla="*/ 22 h 122"/>
                  <a:gd name="T76" fmla="*/ 110 w 145"/>
                  <a:gd name="T77" fmla="*/ 20 h 122"/>
                  <a:gd name="T78" fmla="*/ 109 w 145"/>
                  <a:gd name="T79" fmla="*/ 19 h 122"/>
                  <a:gd name="T80" fmla="*/ 108 w 145"/>
                  <a:gd name="T81" fmla="*/ 18 h 122"/>
                  <a:gd name="T82" fmla="*/ 107 w 145"/>
                  <a:gd name="T83" fmla="*/ 16 h 122"/>
                  <a:gd name="T84" fmla="*/ 104 w 145"/>
                  <a:gd name="T85" fmla="*/ 17 h 122"/>
                  <a:gd name="T86" fmla="*/ 95 w 145"/>
                  <a:gd name="T87" fmla="*/ 10 h 122"/>
                  <a:gd name="T88" fmla="*/ 88 w 145"/>
                  <a:gd name="T89" fmla="*/ 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22">
                    <a:moveTo>
                      <a:pt x="82" y="1"/>
                    </a:moveTo>
                    <a:cubicBezTo>
                      <a:pt x="82" y="0"/>
                      <a:pt x="82" y="0"/>
                      <a:pt x="82" y="0"/>
                    </a:cubicBezTo>
                    <a:cubicBezTo>
                      <a:pt x="82" y="0"/>
                      <a:pt x="81" y="0"/>
                      <a:pt x="81" y="0"/>
                    </a:cubicBezTo>
                    <a:cubicBezTo>
                      <a:pt x="81" y="0"/>
                      <a:pt x="80" y="0"/>
                      <a:pt x="80" y="0"/>
                    </a:cubicBezTo>
                    <a:cubicBezTo>
                      <a:pt x="79" y="0"/>
                      <a:pt x="79" y="0"/>
                      <a:pt x="79" y="0"/>
                    </a:cubicBezTo>
                    <a:cubicBezTo>
                      <a:pt x="77" y="0"/>
                      <a:pt x="76" y="1"/>
                      <a:pt x="75" y="2"/>
                    </a:cubicBezTo>
                    <a:cubicBezTo>
                      <a:pt x="74" y="4"/>
                      <a:pt x="73" y="6"/>
                      <a:pt x="73" y="9"/>
                    </a:cubicBezTo>
                    <a:cubicBezTo>
                      <a:pt x="74" y="11"/>
                      <a:pt x="73" y="13"/>
                      <a:pt x="72" y="14"/>
                    </a:cubicBezTo>
                    <a:cubicBezTo>
                      <a:pt x="70" y="17"/>
                      <a:pt x="66" y="17"/>
                      <a:pt x="61" y="18"/>
                    </a:cubicBezTo>
                    <a:cubicBezTo>
                      <a:pt x="57" y="18"/>
                      <a:pt x="57" y="20"/>
                      <a:pt x="56" y="22"/>
                    </a:cubicBezTo>
                    <a:cubicBezTo>
                      <a:pt x="56" y="23"/>
                      <a:pt x="55" y="25"/>
                      <a:pt x="54" y="26"/>
                    </a:cubicBezTo>
                    <a:cubicBezTo>
                      <a:pt x="53" y="26"/>
                      <a:pt x="52" y="27"/>
                      <a:pt x="51" y="27"/>
                    </a:cubicBezTo>
                    <a:cubicBezTo>
                      <a:pt x="47" y="27"/>
                      <a:pt x="40" y="24"/>
                      <a:pt x="38" y="20"/>
                    </a:cubicBezTo>
                    <a:cubicBezTo>
                      <a:pt x="38" y="20"/>
                      <a:pt x="37" y="20"/>
                      <a:pt x="37" y="20"/>
                    </a:cubicBezTo>
                    <a:cubicBezTo>
                      <a:pt x="35" y="20"/>
                      <a:pt x="33" y="20"/>
                      <a:pt x="33" y="22"/>
                    </a:cubicBezTo>
                    <a:cubicBezTo>
                      <a:pt x="33" y="22"/>
                      <a:pt x="33" y="23"/>
                      <a:pt x="33" y="24"/>
                    </a:cubicBezTo>
                    <a:cubicBezTo>
                      <a:pt x="36" y="26"/>
                      <a:pt x="37" y="30"/>
                      <a:pt x="37" y="33"/>
                    </a:cubicBezTo>
                    <a:cubicBezTo>
                      <a:pt x="37" y="35"/>
                      <a:pt x="36" y="36"/>
                      <a:pt x="35" y="37"/>
                    </a:cubicBezTo>
                    <a:cubicBezTo>
                      <a:pt x="34" y="38"/>
                      <a:pt x="32" y="38"/>
                      <a:pt x="30" y="37"/>
                    </a:cubicBezTo>
                    <a:cubicBezTo>
                      <a:pt x="28" y="36"/>
                      <a:pt x="26" y="36"/>
                      <a:pt x="25" y="37"/>
                    </a:cubicBezTo>
                    <a:cubicBezTo>
                      <a:pt x="24" y="37"/>
                      <a:pt x="24" y="37"/>
                      <a:pt x="23" y="37"/>
                    </a:cubicBezTo>
                    <a:cubicBezTo>
                      <a:pt x="22" y="37"/>
                      <a:pt x="21" y="37"/>
                      <a:pt x="20" y="36"/>
                    </a:cubicBezTo>
                    <a:cubicBezTo>
                      <a:pt x="19" y="35"/>
                      <a:pt x="19" y="34"/>
                      <a:pt x="17" y="33"/>
                    </a:cubicBezTo>
                    <a:cubicBezTo>
                      <a:pt x="16" y="33"/>
                      <a:pt x="15" y="33"/>
                      <a:pt x="13" y="34"/>
                    </a:cubicBezTo>
                    <a:cubicBezTo>
                      <a:pt x="12" y="34"/>
                      <a:pt x="10" y="35"/>
                      <a:pt x="6" y="35"/>
                    </a:cubicBezTo>
                    <a:cubicBezTo>
                      <a:pt x="3" y="34"/>
                      <a:pt x="1" y="36"/>
                      <a:pt x="0" y="37"/>
                    </a:cubicBezTo>
                    <a:cubicBezTo>
                      <a:pt x="0" y="37"/>
                      <a:pt x="0" y="38"/>
                      <a:pt x="0" y="38"/>
                    </a:cubicBezTo>
                    <a:cubicBezTo>
                      <a:pt x="2" y="40"/>
                      <a:pt x="2" y="42"/>
                      <a:pt x="1" y="43"/>
                    </a:cubicBezTo>
                    <a:cubicBezTo>
                      <a:pt x="1" y="44"/>
                      <a:pt x="1" y="45"/>
                      <a:pt x="2" y="45"/>
                    </a:cubicBezTo>
                    <a:cubicBezTo>
                      <a:pt x="2" y="46"/>
                      <a:pt x="5" y="47"/>
                      <a:pt x="7" y="47"/>
                    </a:cubicBezTo>
                    <a:cubicBezTo>
                      <a:pt x="10" y="48"/>
                      <a:pt x="13" y="48"/>
                      <a:pt x="16" y="50"/>
                    </a:cubicBezTo>
                    <a:cubicBezTo>
                      <a:pt x="19" y="51"/>
                      <a:pt x="21" y="51"/>
                      <a:pt x="22" y="51"/>
                    </a:cubicBezTo>
                    <a:cubicBezTo>
                      <a:pt x="24" y="52"/>
                      <a:pt x="25" y="52"/>
                      <a:pt x="26" y="53"/>
                    </a:cubicBezTo>
                    <a:cubicBezTo>
                      <a:pt x="27" y="53"/>
                      <a:pt x="28" y="54"/>
                      <a:pt x="28" y="54"/>
                    </a:cubicBezTo>
                    <a:cubicBezTo>
                      <a:pt x="30" y="55"/>
                      <a:pt x="30" y="55"/>
                      <a:pt x="30" y="58"/>
                    </a:cubicBezTo>
                    <a:cubicBezTo>
                      <a:pt x="31" y="62"/>
                      <a:pt x="34" y="66"/>
                      <a:pt x="39" y="67"/>
                    </a:cubicBezTo>
                    <a:cubicBezTo>
                      <a:pt x="43" y="68"/>
                      <a:pt x="42" y="71"/>
                      <a:pt x="42" y="73"/>
                    </a:cubicBezTo>
                    <a:cubicBezTo>
                      <a:pt x="42" y="74"/>
                      <a:pt x="42" y="75"/>
                      <a:pt x="42" y="77"/>
                    </a:cubicBezTo>
                    <a:cubicBezTo>
                      <a:pt x="43" y="79"/>
                      <a:pt x="42" y="82"/>
                      <a:pt x="42" y="84"/>
                    </a:cubicBezTo>
                    <a:cubicBezTo>
                      <a:pt x="41" y="86"/>
                      <a:pt x="40" y="88"/>
                      <a:pt x="41" y="90"/>
                    </a:cubicBezTo>
                    <a:cubicBezTo>
                      <a:pt x="41" y="94"/>
                      <a:pt x="39" y="107"/>
                      <a:pt x="36" y="111"/>
                    </a:cubicBezTo>
                    <a:cubicBezTo>
                      <a:pt x="36" y="111"/>
                      <a:pt x="36" y="111"/>
                      <a:pt x="37" y="111"/>
                    </a:cubicBezTo>
                    <a:cubicBezTo>
                      <a:pt x="38" y="112"/>
                      <a:pt x="40" y="113"/>
                      <a:pt x="41" y="113"/>
                    </a:cubicBezTo>
                    <a:cubicBezTo>
                      <a:pt x="42" y="114"/>
                      <a:pt x="43" y="115"/>
                      <a:pt x="45" y="116"/>
                    </a:cubicBezTo>
                    <a:cubicBezTo>
                      <a:pt x="48" y="117"/>
                      <a:pt x="50" y="118"/>
                      <a:pt x="51" y="119"/>
                    </a:cubicBezTo>
                    <a:cubicBezTo>
                      <a:pt x="53" y="119"/>
                      <a:pt x="54" y="120"/>
                      <a:pt x="56" y="120"/>
                    </a:cubicBezTo>
                    <a:cubicBezTo>
                      <a:pt x="58" y="120"/>
                      <a:pt x="59" y="119"/>
                      <a:pt x="59" y="119"/>
                    </a:cubicBezTo>
                    <a:cubicBezTo>
                      <a:pt x="59" y="117"/>
                      <a:pt x="60" y="116"/>
                      <a:pt x="61" y="116"/>
                    </a:cubicBezTo>
                    <a:cubicBezTo>
                      <a:pt x="62" y="116"/>
                      <a:pt x="64" y="118"/>
                      <a:pt x="66" y="119"/>
                    </a:cubicBezTo>
                    <a:cubicBezTo>
                      <a:pt x="66" y="120"/>
                      <a:pt x="67" y="120"/>
                      <a:pt x="68" y="120"/>
                    </a:cubicBezTo>
                    <a:cubicBezTo>
                      <a:pt x="70" y="121"/>
                      <a:pt x="73" y="121"/>
                      <a:pt x="75" y="121"/>
                    </a:cubicBezTo>
                    <a:cubicBezTo>
                      <a:pt x="76" y="122"/>
                      <a:pt x="78" y="122"/>
                      <a:pt x="79" y="122"/>
                    </a:cubicBezTo>
                    <a:cubicBezTo>
                      <a:pt x="80" y="122"/>
                      <a:pt x="81" y="122"/>
                      <a:pt x="83" y="122"/>
                    </a:cubicBezTo>
                    <a:cubicBezTo>
                      <a:pt x="84" y="122"/>
                      <a:pt x="85" y="122"/>
                      <a:pt x="86" y="122"/>
                    </a:cubicBezTo>
                    <a:cubicBezTo>
                      <a:pt x="87" y="122"/>
                      <a:pt x="88" y="122"/>
                      <a:pt x="89" y="122"/>
                    </a:cubicBezTo>
                    <a:cubicBezTo>
                      <a:pt x="89" y="122"/>
                      <a:pt x="89" y="121"/>
                      <a:pt x="88" y="121"/>
                    </a:cubicBezTo>
                    <a:cubicBezTo>
                      <a:pt x="88" y="118"/>
                      <a:pt x="88" y="116"/>
                      <a:pt x="89" y="114"/>
                    </a:cubicBezTo>
                    <a:cubicBezTo>
                      <a:pt x="91" y="111"/>
                      <a:pt x="94" y="109"/>
                      <a:pt x="99" y="108"/>
                    </a:cubicBezTo>
                    <a:cubicBezTo>
                      <a:pt x="104" y="107"/>
                      <a:pt x="117" y="111"/>
                      <a:pt x="120" y="113"/>
                    </a:cubicBezTo>
                    <a:cubicBezTo>
                      <a:pt x="123" y="115"/>
                      <a:pt x="127" y="114"/>
                      <a:pt x="132" y="109"/>
                    </a:cubicBezTo>
                    <a:cubicBezTo>
                      <a:pt x="134" y="106"/>
                      <a:pt x="137" y="105"/>
                      <a:pt x="139" y="104"/>
                    </a:cubicBezTo>
                    <a:cubicBezTo>
                      <a:pt x="139" y="103"/>
                      <a:pt x="139" y="102"/>
                      <a:pt x="139" y="102"/>
                    </a:cubicBezTo>
                    <a:cubicBezTo>
                      <a:pt x="140" y="101"/>
                      <a:pt x="140" y="101"/>
                      <a:pt x="140" y="101"/>
                    </a:cubicBezTo>
                    <a:cubicBezTo>
                      <a:pt x="140" y="101"/>
                      <a:pt x="138" y="100"/>
                      <a:pt x="137" y="100"/>
                    </a:cubicBezTo>
                    <a:cubicBezTo>
                      <a:pt x="137" y="100"/>
                      <a:pt x="136" y="100"/>
                      <a:pt x="135" y="100"/>
                    </a:cubicBezTo>
                    <a:cubicBezTo>
                      <a:pt x="134" y="100"/>
                      <a:pt x="132" y="99"/>
                      <a:pt x="132" y="98"/>
                    </a:cubicBezTo>
                    <a:cubicBezTo>
                      <a:pt x="131" y="96"/>
                      <a:pt x="131" y="95"/>
                      <a:pt x="132" y="93"/>
                    </a:cubicBezTo>
                    <a:cubicBezTo>
                      <a:pt x="133" y="92"/>
                      <a:pt x="133" y="92"/>
                      <a:pt x="131" y="91"/>
                    </a:cubicBezTo>
                    <a:cubicBezTo>
                      <a:pt x="131" y="91"/>
                      <a:pt x="130" y="90"/>
                      <a:pt x="129" y="89"/>
                    </a:cubicBezTo>
                    <a:cubicBezTo>
                      <a:pt x="128" y="88"/>
                      <a:pt x="128" y="87"/>
                      <a:pt x="128" y="86"/>
                    </a:cubicBezTo>
                    <a:cubicBezTo>
                      <a:pt x="129" y="85"/>
                      <a:pt x="130" y="85"/>
                      <a:pt x="130" y="85"/>
                    </a:cubicBezTo>
                    <a:cubicBezTo>
                      <a:pt x="131" y="85"/>
                      <a:pt x="131" y="85"/>
                      <a:pt x="132" y="84"/>
                    </a:cubicBezTo>
                    <a:cubicBezTo>
                      <a:pt x="133" y="84"/>
                      <a:pt x="134" y="82"/>
                      <a:pt x="134" y="82"/>
                    </a:cubicBezTo>
                    <a:cubicBezTo>
                      <a:pt x="133" y="81"/>
                      <a:pt x="131" y="80"/>
                      <a:pt x="132" y="77"/>
                    </a:cubicBezTo>
                    <a:cubicBezTo>
                      <a:pt x="131" y="77"/>
                      <a:pt x="131" y="77"/>
                      <a:pt x="131" y="77"/>
                    </a:cubicBezTo>
                    <a:cubicBezTo>
                      <a:pt x="132" y="75"/>
                      <a:pt x="132" y="75"/>
                      <a:pt x="132" y="75"/>
                    </a:cubicBezTo>
                    <a:cubicBezTo>
                      <a:pt x="132" y="75"/>
                      <a:pt x="132" y="75"/>
                      <a:pt x="132" y="75"/>
                    </a:cubicBezTo>
                    <a:cubicBezTo>
                      <a:pt x="132" y="74"/>
                      <a:pt x="132" y="74"/>
                      <a:pt x="132" y="73"/>
                    </a:cubicBezTo>
                    <a:cubicBezTo>
                      <a:pt x="132" y="73"/>
                      <a:pt x="132" y="73"/>
                      <a:pt x="131" y="73"/>
                    </a:cubicBezTo>
                    <a:cubicBezTo>
                      <a:pt x="131" y="72"/>
                      <a:pt x="130" y="71"/>
                      <a:pt x="130" y="70"/>
                    </a:cubicBezTo>
                    <a:cubicBezTo>
                      <a:pt x="130" y="68"/>
                      <a:pt x="128" y="68"/>
                      <a:pt x="127" y="70"/>
                    </a:cubicBezTo>
                    <a:cubicBezTo>
                      <a:pt x="125" y="72"/>
                      <a:pt x="124" y="72"/>
                      <a:pt x="123" y="71"/>
                    </a:cubicBezTo>
                    <a:cubicBezTo>
                      <a:pt x="122" y="70"/>
                      <a:pt x="123" y="68"/>
                      <a:pt x="124" y="65"/>
                    </a:cubicBezTo>
                    <a:cubicBezTo>
                      <a:pt x="124" y="63"/>
                      <a:pt x="127" y="61"/>
                      <a:pt x="128" y="59"/>
                    </a:cubicBezTo>
                    <a:cubicBezTo>
                      <a:pt x="130" y="58"/>
                      <a:pt x="131" y="57"/>
                      <a:pt x="131" y="56"/>
                    </a:cubicBezTo>
                    <a:cubicBezTo>
                      <a:pt x="131" y="53"/>
                      <a:pt x="135" y="51"/>
                      <a:pt x="137" y="51"/>
                    </a:cubicBezTo>
                    <a:cubicBezTo>
                      <a:pt x="138" y="51"/>
                      <a:pt x="138" y="50"/>
                      <a:pt x="138" y="50"/>
                    </a:cubicBezTo>
                    <a:cubicBezTo>
                      <a:pt x="138" y="49"/>
                      <a:pt x="138" y="48"/>
                      <a:pt x="139" y="47"/>
                    </a:cubicBezTo>
                    <a:cubicBezTo>
                      <a:pt x="139" y="45"/>
                      <a:pt x="139" y="44"/>
                      <a:pt x="139" y="43"/>
                    </a:cubicBezTo>
                    <a:cubicBezTo>
                      <a:pt x="139" y="42"/>
                      <a:pt x="139" y="42"/>
                      <a:pt x="139" y="42"/>
                    </a:cubicBezTo>
                    <a:cubicBezTo>
                      <a:pt x="140" y="39"/>
                      <a:pt x="141" y="36"/>
                      <a:pt x="144" y="33"/>
                    </a:cubicBezTo>
                    <a:cubicBezTo>
                      <a:pt x="145" y="33"/>
                      <a:pt x="145" y="32"/>
                      <a:pt x="145" y="32"/>
                    </a:cubicBezTo>
                    <a:cubicBezTo>
                      <a:pt x="145" y="32"/>
                      <a:pt x="143" y="31"/>
                      <a:pt x="142" y="31"/>
                    </a:cubicBezTo>
                    <a:cubicBezTo>
                      <a:pt x="142" y="31"/>
                      <a:pt x="142" y="31"/>
                      <a:pt x="142" y="31"/>
                    </a:cubicBezTo>
                    <a:cubicBezTo>
                      <a:pt x="141" y="31"/>
                      <a:pt x="140" y="31"/>
                      <a:pt x="140" y="31"/>
                    </a:cubicBezTo>
                    <a:cubicBezTo>
                      <a:pt x="139" y="30"/>
                      <a:pt x="138" y="29"/>
                      <a:pt x="136" y="29"/>
                    </a:cubicBezTo>
                    <a:cubicBezTo>
                      <a:pt x="133" y="29"/>
                      <a:pt x="130" y="28"/>
                      <a:pt x="128" y="25"/>
                    </a:cubicBezTo>
                    <a:cubicBezTo>
                      <a:pt x="128" y="25"/>
                      <a:pt x="128" y="25"/>
                      <a:pt x="128" y="25"/>
                    </a:cubicBezTo>
                    <a:cubicBezTo>
                      <a:pt x="128" y="25"/>
                      <a:pt x="127" y="25"/>
                      <a:pt x="126" y="24"/>
                    </a:cubicBezTo>
                    <a:cubicBezTo>
                      <a:pt x="126" y="24"/>
                      <a:pt x="126" y="24"/>
                      <a:pt x="126" y="24"/>
                    </a:cubicBezTo>
                    <a:cubicBezTo>
                      <a:pt x="124" y="24"/>
                      <a:pt x="122" y="24"/>
                      <a:pt x="120" y="24"/>
                    </a:cubicBezTo>
                    <a:cubicBezTo>
                      <a:pt x="119" y="24"/>
                      <a:pt x="119" y="24"/>
                      <a:pt x="119" y="24"/>
                    </a:cubicBezTo>
                    <a:cubicBezTo>
                      <a:pt x="119" y="24"/>
                      <a:pt x="119" y="24"/>
                      <a:pt x="119" y="24"/>
                    </a:cubicBezTo>
                    <a:cubicBezTo>
                      <a:pt x="119" y="24"/>
                      <a:pt x="118" y="24"/>
                      <a:pt x="118" y="24"/>
                    </a:cubicBezTo>
                    <a:cubicBezTo>
                      <a:pt x="118" y="24"/>
                      <a:pt x="118" y="24"/>
                      <a:pt x="117" y="24"/>
                    </a:cubicBezTo>
                    <a:cubicBezTo>
                      <a:pt x="117" y="24"/>
                      <a:pt x="117" y="24"/>
                      <a:pt x="117" y="24"/>
                    </a:cubicBezTo>
                    <a:cubicBezTo>
                      <a:pt x="117" y="24"/>
                      <a:pt x="117" y="24"/>
                      <a:pt x="117" y="24"/>
                    </a:cubicBezTo>
                    <a:cubicBezTo>
                      <a:pt x="117" y="24"/>
                      <a:pt x="117" y="24"/>
                      <a:pt x="117" y="24"/>
                    </a:cubicBezTo>
                    <a:cubicBezTo>
                      <a:pt x="116" y="24"/>
                      <a:pt x="116" y="24"/>
                      <a:pt x="116" y="24"/>
                    </a:cubicBezTo>
                    <a:cubicBezTo>
                      <a:pt x="116" y="24"/>
                      <a:pt x="116" y="24"/>
                      <a:pt x="115" y="23"/>
                    </a:cubicBezTo>
                    <a:cubicBezTo>
                      <a:pt x="115" y="23"/>
                      <a:pt x="115" y="23"/>
                      <a:pt x="115" y="23"/>
                    </a:cubicBezTo>
                    <a:cubicBezTo>
                      <a:pt x="115" y="23"/>
                      <a:pt x="115" y="23"/>
                      <a:pt x="114" y="23"/>
                    </a:cubicBezTo>
                    <a:cubicBezTo>
                      <a:pt x="114" y="23"/>
                      <a:pt x="114" y="23"/>
                      <a:pt x="114" y="22"/>
                    </a:cubicBezTo>
                    <a:cubicBezTo>
                      <a:pt x="114" y="22"/>
                      <a:pt x="114" y="22"/>
                      <a:pt x="114" y="22"/>
                    </a:cubicBezTo>
                    <a:cubicBezTo>
                      <a:pt x="113" y="21"/>
                      <a:pt x="112" y="20"/>
                      <a:pt x="112" y="20"/>
                    </a:cubicBezTo>
                    <a:cubicBezTo>
                      <a:pt x="111" y="20"/>
                      <a:pt x="111" y="20"/>
                      <a:pt x="111" y="20"/>
                    </a:cubicBezTo>
                    <a:cubicBezTo>
                      <a:pt x="111" y="20"/>
                      <a:pt x="111" y="20"/>
                      <a:pt x="110" y="20"/>
                    </a:cubicBezTo>
                    <a:cubicBezTo>
                      <a:pt x="110" y="20"/>
                      <a:pt x="110" y="20"/>
                      <a:pt x="110" y="20"/>
                    </a:cubicBezTo>
                    <a:cubicBezTo>
                      <a:pt x="110" y="20"/>
                      <a:pt x="110" y="20"/>
                      <a:pt x="110" y="20"/>
                    </a:cubicBezTo>
                    <a:cubicBezTo>
                      <a:pt x="109" y="19"/>
                      <a:pt x="109" y="19"/>
                      <a:pt x="109" y="19"/>
                    </a:cubicBezTo>
                    <a:cubicBezTo>
                      <a:pt x="109" y="19"/>
                      <a:pt x="109" y="19"/>
                      <a:pt x="109" y="19"/>
                    </a:cubicBezTo>
                    <a:cubicBezTo>
                      <a:pt x="108" y="19"/>
                      <a:pt x="108" y="18"/>
                      <a:pt x="108" y="18"/>
                    </a:cubicBezTo>
                    <a:cubicBezTo>
                      <a:pt x="108" y="18"/>
                      <a:pt x="108" y="18"/>
                      <a:pt x="108" y="18"/>
                    </a:cubicBezTo>
                    <a:cubicBezTo>
                      <a:pt x="108" y="18"/>
                      <a:pt x="108" y="18"/>
                      <a:pt x="108" y="17"/>
                    </a:cubicBezTo>
                    <a:cubicBezTo>
                      <a:pt x="108" y="17"/>
                      <a:pt x="108" y="17"/>
                      <a:pt x="108" y="16"/>
                    </a:cubicBezTo>
                    <a:cubicBezTo>
                      <a:pt x="107" y="16"/>
                      <a:pt x="107" y="16"/>
                      <a:pt x="107" y="16"/>
                    </a:cubicBezTo>
                    <a:cubicBezTo>
                      <a:pt x="107" y="15"/>
                      <a:pt x="107" y="15"/>
                      <a:pt x="107" y="15"/>
                    </a:cubicBezTo>
                    <a:cubicBezTo>
                      <a:pt x="107" y="15"/>
                      <a:pt x="107" y="15"/>
                      <a:pt x="107" y="15"/>
                    </a:cubicBezTo>
                    <a:cubicBezTo>
                      <a:pt x="106" y="16"/>
                      <a:pt x="105" y="17"/>
                      <a:pt x="104" y="17"/>
                    </a:cubicBezTo>
                    <a:cubicBezTo>
                      <a:pt x="103" y="17"/>
                      <a:pt x="103" y="18"/>
                      <a:pt x="102" y="18"/>
                    </a:cubicBezTo>
                    <a:cubicBezTo>
                      <a:pt x="101" y="18"/>
                      <a:pt x="100" y="17"/>
                      <a:pt x="99" y="13"/>
                    </a:cubicBezTo>
                    <a:cubicBezTo>
                      <a:pt x="99" y="12"/>
                      <a:pt x="96" y="11"/>
                      <a:pt x="95" y="10"/>
                    </a:cubicBezTo>
                    <a:cubicBezTo>
                      <a:pt x="94" y="10"/>
                      <a:pt x="93" y="10"/>
                      <a:pt x="93" y="9"/>
                    </a:cubicBezTo>
                    <a:cubicBezTo>
                      <a:pt x="92" y="9"/>
                      <a:pt x="91" y="8"/>
                      <a:pt x="90" y="7"/>
                    </a:cubicBezTo>
                    <a:cubicBezTo>
                      <a:pt x="89" y="6"/>
                      <a:pt x="88" y="6"/>
                      <a:pt x="88" y="5"/>
                    </a:cubicBezTo>
                    <a:cubicBezTo>
                      <a:pt x="88" y="6"/>
                      <a:pt x="87" y="6"/>
                      <a:pt x="87" y="6"/>
                    </a:cubicBezTo>
                    <a:cubicBezTo>
                      <a:pt x="85" y="6"/>
                      <a:pt x="82" y="2"/>
                      <a:pt x="82" y="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25" name="Freeform 273">
                <a:extLst>
                  <a:ext uri="{FF2B5EF4-FFF2-40B4-BE49-F238E27FC236}">
                    <a16:creationId xmlns:a16="http://schemas.microsoft.com/office/drawing/2014/main" id="{C402005D-0F47-4BC3-8348-7ABC58B96C7A}"/>
                  </a:ext>
                </a:extLst>
              </p:cNvPr>
              <p:cNvSpPr>
                <a:spLocks/>
              </p:cNvSpPr>
              <p:nvPr/>
            </p:nvSpPr>
            <p:spPr bwMode="auto">
              <a:xfrm>
                <a:off x="6723205" y="3828562"/>
                <a:ext cx="301001" cy="296508"/>
              </a:xfrm>
              <a:custGeom>
                <a:avLst/>
                <a:gdLst>
                  <a:gd name="T0" fmla="*/ 105 w 120"/>
                  <a:gd name="T1" fmla="*/ 8 h 120"/>
                  <a:gd name="T2" fmla="*/ 100 w 120"/>
                  <a:gd name="T3" fmla="*/ 8 h 120"/>
                  <a:gd name="T4" fmla="*/ 92 w 120"/>
                  <a:gd name="T5" fmla="*/ 7 h 120"/>
                  <a:gd name="T6" fmla="*/ 88 w 120"/>
                  <a:gd name="T7" fmla="*/ 8 h 120"/>
                  <a:gd name="T8" fmla="*/ 77 w 120"/>
                  <a:gd name="T9" fmla="*/ 4 h 120"/>
                  <a:gd name="T10" fmla="*/ 72 w 120"/>
                  <a:gd name="T11" fmla="*/ 3 h 120"/>
                  <a:gd name="T12" fmla="*/ 55 w 120"/>
                  <a:gd name="T13" fmla="*/ 8 h 120"/>
                  <a:gd name="T14" fmla="*/ 48 w 120"/>
                  <a:gd name="T15" fmla="*/ 11 h 120"/>
                  <a:gd name="T16" fmla="*/ 41 w 120"/>
                  <a:gd name="T17" fmla="*/ 9 h 120"/>
                  <a:gd name="T18" fmla="*/ 40 w 120"/>
                  <a:gd name="T19" fmla="*/ 8 h 120"/>
                  <a:gd name="T20" fmla="*/ 21 w 120"/>
                  <a:gd name="T21" fmla="*/ 3 h 120"/>
                  <a:gd name="T22" fmla="*/ 4 w 120"/>
                  <a:gd name="T23" fmla="*/ 0 h 120"/>
                  <a:gd name="T24" fmla="*/ 4 w 120"/>
                  <a:gd name="T25" fmla="*/ 0 h 120"/>
                  <a:gd name="T26" fmla="*/ 4 w 120"/>
                  <a:gd name="T27" fmla="*/ 1 h 120"/>
                  <a:gd name="T28" fmla="*/ 3 w 120"/>
                  <a:gd name="T29" fmla="*/ 9 h 120"/>
                  <a:gd name="T30" fmla="*/ 2 w 120"/>
                  <a:gd name="T31" fmla="*/ 16 h 120"/>
                  <a:gd name="T32" fmla="*/ 2 w 120"/>
                  <a:gd name="T33" fmla="*/ 24 h 120"/>
                  <a:gd name="T34" fmla="*/ 2 w 120"/>
                  <a:gd name="T35" fmla="*/ 32 h 120"/>
                  <a:gd name="T36" fmla="*/ 2 w 120"/>
                  <a:gd name="T37" fmla="*/ 118 h 120"/>
                  <a:gd name="T38" fmla="*/ 70 w 120"/>
                  <a:gd name="T39" fmla="*/ 118 h 120"/>
                  <a:gd name="T40" fmla="*/ 74 w 120"/>
                  <a:gd name="T41" fmla="*/ 115 h 120"/>
                  <a:gd name="T42" fmla="*/ 75 w 120"/>
                  <a:gd name="T43" fmla="*/ 115 h 120"/>
                  <a:gd name="T44" fmla="*/ 80 w 120"/>
                  <a:gd name="T45" fmla="*/ 117 h 120"/>
                  <a:gd name="T46" fmla="*/ 95 w 120"/>
                  <a:gd name="T47" fmla="*/ 117 h 120"/>
                  <a:gd name="T48" fmla="*/ 95 w 120"/>
                  <a:gd name="T49" fmla="*/ 117 h 120"/>
                  <a:gd name="T50" fmla="*/ 100 w 120"/>
                  <a:gd name="T51" fmla="*/ 120 h 120"/>
                  <a:gd name="T52" fmla="*/ 102 w 120"/>
                  <a:gd name="T53" fmla="*/ 119 h 120"/>
                  <a:gd name="T54" fmla="*/ 107 w 120"/>
                  <a:gd name="T55" fmla="*/ 115 h 120"/>
                  <a:gd name="T56" fmla="*/ 111 w 120"/>
                  <a:gd name="T57" fmla="*/ 111 h 120"/>
                  <a:gd name="T58" fmla="*/ 114 w 120"/>
                  <a:gd name="T59" fmla="*/ 107 h 120"/>
                  <a:gd name="T60" fmla="*/ 115 w 120"/>
                  <a:gd name="T61" fmla="*/ 107 h 120"/>
                  <a:gd name="T62" fmla="*/ 116 w 120"/>
                  <a:gd name="T63" fmla="*/ 107 h 120"/>
                  <a:gd name="T64" fmla="*/ 119 w 120"/>
                  <a:gd name="T65" fmla="*/ 104 h 120"/>
                  <a:gd name="T66" fmla="*/ 119 w 120"/>
                  <a:gd name="T67" fmla="*/ 103 h 120"/>
                  <a:gd name="T68" fmla="*/ 120 w 120"/>
                  <a:gd name="T69" fmla="*/ 103 h 120"/>
                  <a:gd name="T70" fmla="*/ 120 w 120"/>
                  <a:gd name="T71" fmla="*/ 99 h 120"/>
                  <a:gd name="T72" fmla="*/ 118 w 120"/>
                  <a:gd name="T73" fmla="*/ 94 h 120"/>
                  <a:gd name="T74" fmla="*/ 114 w 120"/>
                  <a:gd name="T75" fmla="*/ 87 h 120"/>
                  <a:gd name="T76" fmla="*/ 108 w 120"/>
                  <a:gd name="T77" fmla="*/ 74 h 120"/>
                  <a:gd name="T78" fmla="*/ 102 w 120"/>
                  <a:gd name="T79" fmla="*/ 63 h 120"/>
                  <a:gd name="T80" fmla="*/ 100 w 120"/>
                  <a:gd name="T81" fmla="*/ 59 h 120"/>
                  <a:gd name="T82" fmla="*/ 97 w 120"/>
                  <a:gd name="T83" fmla="*/ 52 h 120"/>
                  <a:gd name="T84" fmla="*/ 94 w 120"/>
                  <a:gd name="T85" fmla="*/ 46 h 120"/>
                  <a:gd name="T86" fmla="*/ 90 w 120"/>
                  <a:gd name="T87" fmla="*/ 40 h 120"/>
                  <a:gd name="T88" fmla="*/ 84 w 120"/>
                  <a:gd name="T89" fmla="*/ 19 h 120"/>
                  <a:gd name="T90" fmla="*/ 85 w 120"/>
                  <a:gd name="T91" fmla="*/ 18 h 120"/>
                  <a:gd name="T92" fmla="*/ 85 w 120"/>
                  <a:gd name="T93" fmla="*/ 18 h 120"/>
                  <a:gd name="T94" fmla="*/ 92 w 120"/>
                  <a:gd name="T95" fmla="*/ 30 h 120"/>
                  <a:gd name="T96" fmla="*/ 94 w 120"/>
                  <a:gd name="T97" fmla="*/ 33 h 120"/>
                  <a:gd name="T98" fmla="*/ 104 w 120"/>
                  <a:gd name="T99" fmla="*/ 47 h 120"/>
                  <a:gd name="T100" fmla="*/ 108 w 120"/>
                  <a:gd name="T101" fmla="*/ 37 h 120"/>
                  <a:gd name="T102" fmla="*/ 110 w 120"/>
                  <a:gd name="T103" fmla="*/ 31 h 120"/>
                  <a:gd name="T104" fmla="*/ 111 w 120"/>
                  <a:gd name="T105" fmla="*/ 30 h 120"/>
                  <a:gd name="T106" fmla="*/ 111 w 120"/>
                  <a:gd name="T107" fmla="*/ 29 h 120"/>
                  <a:gd name="T108" fmla="*/ 111 w 120"/>
                  <a:gd name="T109" fmla="*/ 28 h 120"/>
                  <a:gd name="T110" fmla="*/ 112 w 120"/>
                  <a:gd name="T111" fmla="*/ 27 h 120"/>
                  <a:gd name="T112" fmla="*/ 112 w 120"/>
                  <a:gd name="T113" fmla="*/ 27 h 120"/>
                  <a:gd name="T114" fmla="*/ 112 w 120"/>
                  <a:gd name="T115" fmla="*/ 25 h 120"/>
                  <a:gd name="T116" fmla="*/ 112 w 120"/>
                  <a:gd name="T117" fmla="*/ 25 h 120"/>
                  <a:gd name="T118" fmla="*/ 105 w 120"/>
                  <a:gd name="T119" fmla="*/ 7 h 120"/>
                  <a:gd name="T120" fmla="*/ 105 w 120"/>
                  <a:gd name="T121"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 h="120">
                    <a:moveTo>
                      <a:pt x="105" y="8"/>
                    </a:moveTo>
                    <a:cubicBezTo>
                      <a:pt x="104" y="8"/>
                      <a:pt x="102" y="8"/>
                      <a:pt x="100" y="8"/>
                    </a:cubicBezTo>
                    <a:cubicBezTo>
                      <a:pt x="97" y="7"/>
                      <a:pt x="95" y="7"/>
                      <a:pt x="92" y="7"/>
                    </a:cubicBezTo>
                    <a:cubicBezTo>
                      <a:pt x="91" y="7"/>
                      <a:pt x="90" y="8"/>
                      <a:pt x="88" y="8"/>
                    </a:cubicBezTo>
                    <a:cubicBezTo>
                      <a:pt x="85" y="8"/>
                      <a:pt x="81" y="6"/>
                      <a:pt x="77" y="4"/>
                    </a:cubicBezTo>
                    <a:cubicBezTo>
                      <a:pt x="76" y="4"/>
                      <a:pt x="75" y="3"/>
                      <a:pt x="72" y="3"/>
                    </a:cubicBezTo>
                    <a:cubicBezTo>
                      <a:pt x="65" y="3"/>
                      <a:pt x="56" y="6"/>
                      <a:pt x="55" y="8"/>
                    </a:cubicBezTo>
                    <a:cubicBezTo>
                      <a:pt x="54" y="10"/>
                      <a:pt x="51" y="11"/>
                      <a:pt x="48" y="11"/>
                    </a:cubicBezTo>
                    <a:cubicBezTo>
                      <a:pt x="46" y="11"/>
                      <a:pt x="44" y="10"/>
                      <a:pt x="41" y="9"/>
                    </a:cubicBezTo>
                    <a:cubicBezTo>
                      <a:pt x="40" y="8"/>
                      <a:pt x="40" y="8"/>
                      <a:pt x="40" y="8"/>
                    </a:cubicBezTo>
                    <a:cubicBezTo>
                      <a:pt x="35" y="6"/>
                      <a:pt x="29" y="4"/>
                      <a:pt x="21" y="3"/>
                    </a:cubicBezTo>
                    <a:cubicBezTo>
                      <a:pt x="10" y="2"/>
                      <a:pt x="6" y="1"/>
                      <a:pt x="4" y="0"/>
                    </a:cubicBezTo>
                    <a:cubicBezTo>
                      <a:pt x="4" y="0"/>
                      <a:pt x="4" y="0"/>
                      <a:pt x="4" y="0"/>
                    </a:cubicBezTo>
                    <a:cubicBezTo>
                      <a:pt x="4" y="1"/>
                      <a:pt x="4" y="1"/>
                      <a:pt x="4" y="1"/>
                    </a:cubicBezTo>
                    <a:cubicBezTo>
                      <a:pt x="3" y="5"/>
                      <a:pt x="3" y="7"/>
                      <a:pt x="3" y="9"/>
                    </a:cubicBezTo>
                    <a:cubicBezTo>
                      <a:pt x="4" y="11"/>
                      <a:pt x="4" y="13"/>
                      <a:pt x="2" y="16"/>
                    </a:cubicBezTo>
                    <a:cubicBezTo>
                      <a:pt x="0" y="18"/>
                      <a:pt x="1" y="20"/>
                      <a:pt x="2" y="24"/>
                    </a:cubicBezTo>
                    <a:cubicBezTo>
                      <a:pt x="2" y="26"/>
                      <a:pt x="2" y="29"/>
                      <a:pt x="2" y="32"/>
                    </a:cubicBezTo>
                    <a:cubicBezTo>
                      <a:pt x="2" y="118"/>
                      <a:pt x="2" y="118"/>
                      <a:pt x="2" y="118"/>
                    </a:cubicBezTo>
                    <a:cubicBezTo>
                      <a:pt x="70" y="118"/>
                      <a:pt x="70" y="118"/>
                      <a:pt x="70" y="118"/>
                    </a:cubicBezTo>
                    <a:cubicBezTo>
                      <a:pt x="74" y="115"/>
                      <a:pt x="74" y="115"/>
                      <a:pt x="74" y="115"/>
                    </a:cubicBezTo>
                    <a:cubicBezTo>
                      <a:pt x="74" y="115"/>
                      <a:pt x="75" y="115"/>
                      <a:pt x="75" y="115"/>
                    </a:cubicBezTo>
                    <a:cubicBezTo>
                      <a:pt x="77" y="115"/>
                      <a:pt x="79" y="116"/>
                      <a:pt x="80" y="117"/>
                    </a:cubicBezTo>
                    <a:cubicBezTo>
                      <a:pt x="95" y="117"/>
                      <a:pt x="95" y="117"/>
                      <a:pt x="95" y="117"/>
                    </a:cubicBezTo>
                    <a:cubicBezTo>
                      <a:pt x="95" y="117"/>
                      <a:pt x="95" y="117"/>
                      <a:pt x="95" y="117"/>
                    </a:cubicBezTo>
                    <a:cubicBezTo>
                      <a:pt x="95" y="117"/>
                      <a:pt x="97" y="120"/>
                      <a:pt x="100" y="120"/>
                    </a:cubicBezTo>
                    <a:cubicBezTo>
                      <a:pt x="101" y="120"/>
                      <a:pt x="101" y="120"/>
                      <a:pt x="102" y="119"/>
                    </a:cubicBezTo>
                    <a:cubicBezTo>
                      <a:pt x="102" y="117"/>
                      <a:pt x="103" y="115"/>
                      <a:pt x="107" y="115"/>
                    </a:cubicBezTo>
                    <a:cubicBezTo>
                      <a:pt x="109" y="115"/>
                      <a:pt x="110" y="113"/>
                      <a:pt x="111" y="111"/>
                    </a:cubicBezTo>
                    <a:cubicBezTo>
                      <a:pt x="111" y="109"/>
                      <a:pt x="112" y="107"/>
                      <a:pt x="114" y="107"/>
                    </a:cubicBezTo>
                    <a:cubicBezTo>
                      <a:pt x="115" y="107"/>
                      <a:pt x="115" y="107"/>
                      <a:pt x="115" y="107"/>
                    </a:cubicBezTo>
                    <a:cubicBezTo>
                      <a:pt x="116" y="107"/>
                      <a:pt x="116" y="107"/>
                      <a:pt x="116" y="107"/>
                    </a:cubicBezTo>
                    <a:cubicBezTo>
                      <a:pt x="117" y="107"/>
                      <a:pt x="117" y="107"/>
                      <a:pt x="119" y="104"/>
                    </a:cubicBezTo>
                    <a:cubicBezTo>
                      <a:pt x="119" y="103"/>
                      <a:pt x="119" y="103"/>
                      <a:pt x="119" y="103"/>
                    </a:cubicBezTo>
                    <a:cubicBezTo>
                      <a:pt x="119" y="103"/>
                      <a:pt x="120" y="103"/>
                      <a:pt x="120" y="103"/>
                    </a:cubicBezTo>
                    <a:cubicBezTo>
                      <a:pt x="119" y="102"/>
                      <a:pt x="119" y="100"/>
                      <a:pt x="120" y="99"/>
                    </a:cubicBezTo>
                    <a:cubicBezTo>
                      <a:pt x="120" y="96"/>
                      <a:pt x="119" y="95"/>
                      <a:pt x="118" y="94"/>
                    </a:cubicBezTo>
                    <a:cubicBezTo>
                      <a:pt x="117" y="92"/>
                      <a:pt x="116" y="90"/>
                      <a:pt x="114" y="87"/>
                    </a:cubicBezTo>
                    <a:cubicBezTo>
                      <a:pt x="113" y="83"/>
                      <a:pt x="110" y="78"/>
                      <a:pt x="108" y="74"/>
                    </a:cubicBezTo>
                    <a:cubicBezTo>
                      <a:pt x="105" y="70"/>
                      <a:pt x="103" y="66"/>
                      <a:pt x="102" y="63"/>
                    </a:cubicBezTo>
                    <a:cubicBezTo>
                      <a:pt x="102" y="62"/>
                      <a:pt x="101" y="60"/>
                      <a:pt x="100" y="59"/>
                    </a:cubicBezTo>
                    <a:cubicBezTo>
                      <a:pt x="99" y="57"/>
                      <a:pt x="97" y="55"/>
                      <a:pt x="97" y="52"/>
                    </a:cubicBezTo>
                    <a:cubicBezTo>
                      <a:pt x="97" y="49"/>
                      <a:pt x="96" y="48"/>
                      <a:pt x="94" y="46"/>
                    </a:cubicBezTo>
                    <a:cubicBezTo>
                      <a:pt x="93" y="44"/>
                      <a:pt x="91" y="43"/>
                      <a:pt x="90" y="40"/>
                    </a:cubicBezTo>
                    <a:cubicBezTo>
                      <a:pt x="85" y="33"/>
                      <a:pt x="83" y="22"/>
                      <a:pt x="84" y="19"/>
                    </a:cubicBezTo>
                    <a:cubicBezTo>
                      <a:pt x="84" y="18"/>
                      <a:pt x="84" y="18"/>
                      <a:pt x="85" y="18"/>
                    </a:cubicBezTo>
                    <a:cubicBezTo>
                      <a:pt x="85" y="18"/>
                      <a:pt x="85" y="18"/>
                      <a:pt x="85" y="18"/>
                    </a:cubicBezTo>
                    <a:cubicBezTo>
                      <a:pt x="87" y="18"/>
                      <a:pt x="88" y="20"/>
                      <a:pt x="92" y="30"/>
                    </a:cubicBezTo>
                    <a:cubicBezTo>
                      <a:pt x="93" y="31"/>
                      <a:pt x="93" y="32"/>
                      <a:pt x="94" y="33"/>
                    </a:cubicBezTo>
                    <a:cubicBezTo>
                      <a:pt x="97" y="40"/>
                      <a:pt x="102" y="47"/>
                      <a:pt x="104" y="47"/>
                    </a:cubicBezTo>
                    <a:cubicBezTo>
                      <a:pt x="106" y="47"/>
                      <a:pt x="107" y="40"/>
                      <a:pt x="108" y="37"/>
                    </a:cubicBezTo>
                    <a:cubicBezTo>
                      <a:pt x="109" y="33"/>
                      <a:pt x="109" y="31"/>
                      <a:pt x="110" y="31"/>
                    </a:cubicBezTo>
                    <a:cubicBezTo>
                      <a:pt x="111" y="30"/>
                      <a:pt x="111" y="30"/>
                      <a:pt x="111" y="30"/>
                    </a:cubicBezTo>
                    <a:cubicBezTo>
                      <a:pt x="111" y="29"/>
                      <a:pt x="111" y="29"/>
                      <a:pt x="111" y="29"/>
                    </a:cubicBezTo>
                    <a:cubicBezTo>
                      <a:pt x="111" y="28"/>
                      <a:pt x="111" y="28"/>
                      <a:pt x="111" y="28"/>
                    </a:cubicBezTo>
                    <a:cubicBezTo>
                      <a:pt x="112" y="27"/>
                      <a:pt x="112" y="27"/>
                      <a:pt x="112" y="27"/>
                    </a:cubicBezTo>
                    <a:cubicBezTo>
                      <a:pt x="112" y="27"/>
                      <a:pt x="112" y="27"/>
                      <a:pt x="112" y="27"/>
                    </a:cubicBezTo>
                    <a:cubicBezTo>
                      <a:pt x="112" y="25"/>
                      <a:pt x="112" y="25"/>
                      <a:pt x="112" y="25"/>
                    </a:cubicBezTo>
                    <a:cubicBezTo>
                      <a:pt x="112" y="25"/>
                      <a:pt x="112" y="25"/>
                      <a:pt x="112" y="25"/>
                    </a:cubicBezTo>
                    <a:cubicBezTo>
                      <a:pt x="105" y="7"/>
                      <a:pt x="105" y="7"/>
                      <a:pt x="105" y="7"/>
                    </a:cubicBezTo>
                    <a:cubicBezTo>
                      <a:pt x="105" y="7"/>
                      <a:pt x="105" y="7"/>
                      <a:pt x="105" y="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26" name="Freeform 286">
                <a:extLst>
                  <a:ext uri="{FF2B5EF4-FFF2-40B4-BE49-F238E27FC236}">
                    <a16:creationId xmlns:a16="http://schemas.microsoft.com/office/drawing/2014/main" id="{EC07312C-0A81-490A-B9AF-C0C5E7A6AF03}"/>
                  </a:ext>
                </a:extLst>
              </p:cNvPr>
              <p:cNvSpPr>
                <a:spLocks/>
              </p:cNvSpPr>
              <p:nvPr/>
            </p:nvSpPr>
            <p:spPr bwMode="auto">
              <a:xfrm>
                <a:off x="6211803" y="3035626"/>
                <a:ext cx="245592" cy="274046"/>
              </a:xfrm>
              <a:custGeom>
                <a:avLst/>
                <a:gdLst>
                  <a:gd name="T0" fmla="*/ 18 w 98"/>
                  <a:gd name="T1" fmla="*/ 105 h 111"/>
                  <a:gd name="T2" fmla="*/ 19 w 98"/>
                  <a:gd name="T3" fmla="*/ 107 h 111"/>
                  <a:gd name="T4" fmla="*/ 34 w 98"/>
                  <a:gd name="T5" fmla="*/ 107 h 111"/>
                  <a:gd name="T6" fmla="*/ 37 w 98"/>
                  <a:gd name="T7" fmla="*/ 108 h 111"/>
                  <a:gd name="T8" fmla="*/ 39 w 98"/>
                  <a:gd name="T9" fmla="*/ 109 h 111"/>
                  <a:gd name="T10" fmla="*/ 41 w 98"/>
                  <a:gd name="T11" fmla="*/ 108 h 111"/>
                  <a:gd name="T12" fmla="*/ 46 w 98"/>
                  <a:gd name="T13" fmla="*/ 111 h 111"/>
                  <a:gd name="T14" fmla="*/ 55 w 98"/>
                  <a:gd name="T15" fmla="*/ 109 h 111"/>
                  <a:gd name="T16" fmla="*/ 73 w 98"/>
                  <a:gd name="T17" fmla="*/ 106 h 111"/>
                  <a:gd name="T18" fmla="*/ 76 w 98"/>
                  <a:gd name="T19" fmla="*/ 104 h 111"/>
                  <a:gd name="T20" fmla="*/ 84 w 98"/>
                  <a:gd name="T21" fmla="*/ 93 h 111"/>
                  <a:gd name="T22" fmla="*/ 86 w 98"/>
                  <a:gd name="T23" fmla="*/ 92 h 111"/>
                  <a:gd name="T24" fmla="*/ 77 w 98"/>
                  <a:gd name="T25" fmla="*/ 85 h 111"/>
                  <a:gd name="T26" fmla="*/ 71 w 98"/>
                  <a:gd name="T27" fmla="*/ 74 h 111"/>
                  <a:gd name="T28" fmla="*/ 69 w 98"/>
                  <a:gd name="T29" fmla="*/ 68 h 111"/>
                  <a:gd name="T30" fmla="*/ 82 w 98"/>
                  <a:gd name="T31" fmla="*/ 62 h 111"/>
                  <a:gd name="T32" fmla="*/ 96 w 98"/>
                  <a:gd name="T33" fmla="*/ 58 h 111"/>
                  <a:gd name="T34" fmla="*/ 98 w 98"/>
                  <a:gd name="T35" fmla="*/ 55 h 111"/>
                  <a:gd name="T36" fmla="*/ 98 w 98"/>
                  <a:gd name="T37" fmla="*/ 53 h 111"/>
                  <a:gd name="T38" fmla="*/ 95 w 98"/>
                  <a:gd name="T39" fmla="*/ 43 h 111"/>
                  <a:gd name="T40" fmla="*/ 91 w 98"/>
                  <a:gd name="T41" fmla="*/ 33 h 111"/>
                  <a:gd name="T42" fmla="*/ 90 w 98"/>
                  <a:gd name="T43" fmla="*/ 16 h 111"/>
                  <a:gd name="T44" fmla="*/ 89 w 98"/>
                  <a:gd name="T45" fmla="*/ 13 h 111"/>
                  <a:gd name="T46" fmla="*/ 82 w 98"/>
                  <a:gd name="T47" fmla="*/ 6 h 111"/>
                  <a:gd name="T48" fmla="*/ 76 w 98"/>
                  <a:gd name="T49" fmla="*/ 7 h 111"/>
                  <a:gd name="T50" fmla="*/ 63 w 98"/>
                  <a:gd name="T51" fmla="*/ 13 h 111"/>
                  <a:gd name="T52" fmla="*/ 56 w 98"/>
                  <a:gd name="T53" fmla="*/ 6 h 111"/>
                  <a:gd name="T54" fmla="*/ 43 w 98"/>
                  <a:gd name="T55" fmla="*/ 2 h 111"/>
                  <a:gd name="T56" fmla="*/ 41 w 98"/>
                  <a:gd name="T57" fmla="*/ 1 h 111"/>
                  <a:gd name="T58" fmla="*/ 37 w 98"/>
                  <a:gd name="T59" fmla="*/ 0 h 111"/>
                  <a:gd name="T60" fmla="*/ 32 w 98"/>
                  <a:gd name="T61" fmla="*/ 0 h 111"/>
                  <a:gd name="T62" fmla="*/ 31 w 98"/>
                  <a:gd name="T63" fmla="*/ 5 h 111"/>
                  <a:gd name="T64" fmla="*/ 35 w 98"/>
                  <a:gd name="T65" fmla="*/ 16 h 111"/>
                  <a:gd name="T66" fmla="*/ 27 w 98"/>
                  <a:gd name="T67" fmla="*/ 20 h 111"/>
                  <a:gd name="T68" fmla="*/ 13 w 98"/>
                  <a:gd name="T69" fmla="*/ 19 h 111"/>
                  <a:gd name="T70" fmla="*/ 13 w 98"/>
                  <a:gd name="T71" fmla="*/ 24 h 111"/>
                  <a:gd name="T72" fmla="*/ 13 w 98"/>
                  <a:gd name="T73" fmla="*/ 27 h 111"/>
                  <a:gd name="T74" fmla="*/ 8 w 98"/>
                  <a:gd name="T75" fmla="*/ 33 h 111"/>
                  <a:gd name="T76" fmla="*/ 11 w 98"/>
                  <a:gd name="T77" fmla="*/ 40 h 111"/>
                  <a:gd name="T78" fmla="*/ 2 w 98"/>
                  <a:gd name="T79" fmla="*/ 48 h 111"/>
                  <a:gd name="T80" fmla="*/ 0 w 98"/>
                  <a:gd name="T81" fmla="*/ 58 h 111"/>
                  <a:gd name="T82" fmla="*/ 0 w 98"/>
                  <a:gd name="T83" fmla="*/ 61 h 111"/>
                  <a:gd name="T84" fmla="*/ 3 w 98"/>
                  <a:gd name="T85" fmla="*/ 68 h 111"/>
                  <a:gd name="T86" fmla="*/ 1 w 98"/>
                  <a:gd name="T87" fmla="*/ 72 h 111"/>
                  <a:gd name="T88" fmla="*/ 2 w 98"/>
                  <a:gd name="T89" fmla="*/ 73 h 111"/>
                  <a:gd name="T90" fmla="*/ 3 w 98"/>
                  <a:gd name="T91" fmla="*/ 75 h 111"/>
                  <a:gd name="T92" fmla="*/ 3 w 98"/>
                  <a:gd name="T93" fmla="*/ 76 h 111"/>
                  <a:gd name="T94" fmla="*/ 4 w 98"/>
                  <a:gd name="T95" fmla="*/ 78 h 111"/>
                  <a:gd name="T96" fmla="*/ 4 w 98"/>
                  <a:gd name="T97" fmla="*/ 80 h 111"/>
                  <a:gd name="T98" fmla="*/ 7 w 98"/>
                  <a:gd name="T99" fmla="*/ 82 h 111"/>
                  <a:gd name="T100" fmla="*/ 19 w 98"/>
                  <a:gd name="T101" fmla="*/ 87 h 111"/>
                  <a:gd name="T102" fmla="*/ 22 w 98"/>
                  <a:gd name="T103" fmla="*/ 9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111">
                    <a:moveTo>
                      <a:pt x="18" y="101"/>
                    </a:moveTo>
                    <a:cubicBezTo>
                      <a:pt x="18" y="102"/>
                      <a:pt x="18" y="102"/>
                      <a:pt x="18" y="102"/>
                    </a:cubicBezTo>
                    <a:cubicBezTo>
                      <a:pt x="18" y="103"/>
                      <a:pt x="18" y="104"/>
                      <a:pt x="18" y="105"/>
                    </a:cubicBezTo>
                    <a:cubicBezTo>
                      <a:pt x="17" y="106"/>
                      <a:pt x="17" y="106"/>
                      <a:pt x="17" y="107"/>
                    </a:cubicBezTo>
                    <a:cubicBezTo>
                      <a:pt x="18" y="107"/>
                      <a:pt x="18" y="107"/>
                      <a:pt x="18" y="107"/>
                    </a:cubicBezTo>
                    <a:cubicBezTo>
                      <a:pt x="18" y="107"/>
                      <a:pt x="19" y="107"/>
                      <a:pt x="19" y="107"/>
                    </a:cubicBezTo>
                    <a:cubicBezTo>
                      <a:pt x="20" y="107"/>
                      <a:pt x="20" y="107"/>
                      <a:pt x="21" y="107"/>
                    </a:cubicBezTo>
                    <a:cubicBezTo>
                      <a:pt x="24" y="107"/>
                      <a:pt x="25" y="107"/>
                      <a:pt x="25" y="107"/>
                    </a:cubicBezTo>
                    <a:cubicBezTo>
                      <a:pt x="28" y="105"/>
                      <a:pt x="30" y="105"/>
                      <a:pt x="34" y="107"/>
                    </a:cubicBezTo>
                    <a:cubicBezTo>
                      <a:pt x="34" y="107"/>
                      <a:pt x="35" y="107"/>
                      <a:pt x="35" y="107"/>
                    </a:cubicBezTo>
                    <a:cubicBezTo>
                      <a:pt x="35" y="107"/>
                      <a:pt x="36" y="107"/>
                      <a:pt x="36" y="107"/>
                    </a:cubicBezTo>
                    <a:cubicBezTo>
                      <a:pt x="36" y="108"/>
                      <a:pt x="37" y="108"/>
                      <a:pt x="37" y="108"/>
                    </a:cubicBezTo>
                    <a:cubicBezTo>
                      <a:pt x="37" y="108"/>
                      <a:pt x="37" y="108"/>
                      <a:pt x="37" y="108"/>
                    </a:cubicBezTo>
                    <a:cubicBezTo>
                      <a:pt x="38" y="108"/>
                      <a:pt x="38" y="108"/>
                      <a:pt x="39" y="109"/>
                    </a:cubicBezTo>
                    <a:cubicBezTo>
                      <a:pt x="39" y="109"/>
                      <a:pt x="39" y="109"/>
                      <a:pt x="39" y="109"/>
                    </a:cubicBezTo>
                    <a:cubicBezTo>
                      <a:pt x="39" y="109"/>
                      <a:pt x="39" y="109"/>
                      <a:pt x="39" y="109"/>
                    </a:cubicBezTo>
                    <a:cubicBezTo>
                      <a:pt x="39" y="109"/>
                      <a:pt x="40" y="109"/>
                      <a:pt x="40" y="108"/>
                    </a:cubicBezTo>
                    <a:cubicBezTo>
                      <a:pt x="40" y="108"/>
                      <a:pt x="41" y="108"/>
                      <a:pt x="41" y="108"/>
                    </a:cubicBezTo>
                    <a:cubicBezTo>
                      <a:pt x="41" y="108"/>
                      <a:pt x="41" y="108"/>
                      <a:pt x="41" y="108"/>
                    </a:cubicBezTo>
                    <a:cubicBezTo>
                      <a:pt x="42" y="108"/>
                      <a:pt x="43" y="109"/>
                      <a:pt x="45" y="110"/>
                    </a:cubicBezTo>
                    <a:cubicBezTo>
                      <a:pt x="45" y="110"/>
                      <a:pt x="46" y="111"/>
                      <a:pt x="46" y="111"/>
                    </a:cubicBezTo>
                    <a:cubicBezTo>
                      <a:pt x="46" y="111"/>
                      <a:pt x="46" y="111"/>
                      <a:pt x="47" y="110"/>
                    </a:cubicBezTo>
                    <a:cubicBezTo>
                      <a:pt x="48" y="109"/>
                      <a:pt x="49" y="108"/>
                      <a:pt x="51" y="108"/>
                    </a:cubicBezTo>
                    <a:cubicBezTo>
                      <a:pt x="52" y="108"/>
                      <a:pt x="54" y="108"/>
                      <a:pt x="55" y="109"/>
                    </a:cubicBezTo>
                    <a:cubicBezTo>
                      <a:pt x="57" y="110"/>
                      <a:pt x="59" y="110"/>
                      <a:pt x="60" y="109"/>
                    </a:cubicBezTo>
                    <a:cubicBezTo>
                      <a:pt x="62" y="107"/>
                      <a:pt x="67" y="106"/>
                      <a:pt x="70" y="106"/>
                    </a:cubicBezTo>
                    <a:cubicBezTo>
                      <a:pt x="71" y="106"/>
                      <a:pt x="72" y="106"/>
                      <a:pt x="73" y="106"/>
                    </a:cubicBezTo>
                    <a:cubicBezTo>
                      <a:pt x="73" y="107"/>
                      <a:pt x="75" y="107"/>
                      <a:pt x="75" y="107"/>
                    </a:cubicBezTo>
                    <a:cubicBezTo>
                      <a:pt x="76" y="107"/>
                      <a:pt x="76" y="107"/>
                      <a:pt x="76" y="107"/>
                    </a:cubicBezTo>
                    <a:cubicBezTo>
                      <a:pt x="76" y="107"/>
                      <a:pt x="76" y="106"/>
                      <a:pt x="76" y="104"/>
                    </a:cubicBezTo>
                    <a:cubicBezTo>
                      <a:pt x="74" y="99"/>
                      <a:pt x="77" y="98"/>
                      <a:pt x="79" y="97"/>
                    </a:cubicBezTo>
                    <a:cubicBezTo>
                      <a:pt x="80" y="97"/>
                      <a:pt x="80" y="97"/>
                      <a:pt x="80" y="97"/>
                    </a:cubicBezTo>
                    <a:cubicBezTo>
                      <a:pt x="81" y="95"/>
                      <a:pt x="83" y="94"/>
                      <a:pt x="84" y="93"/>
                    </a:cubicBezTo>
                    <a:cubicBezTo>
                      <a:pt x="85" y="93"/>
                      <a:pt x="86" y="92"/>
                      <a:pt x="86" y="92"/>
                    </a:cubicBezTo>
                    <a:cubicBezTo>
                      <a:pt x="86" y="92"/>
                      <a:pt x="86" y="92"/>
                      <a:pt x="86" y="92"/>
                    </a:cubicBezTo>
                    <a:cubicBezTo>
                      <a:pt x="86" y="92"/>
                      <a:pt x="86" y="92"/>
                      <a:pt x="86" y="92"/>
                    </a:cubicBezTo>
                    <a:cubicBezTo>
                      <a:pt x="86" y="91"/>
                      <a:pt x="85" y="91"/>
                      <a:pt x="85" y="91"/>
                    </a:cubicBezTo>
                    <a:cubicBezTo>
                      <a:pt x="85" y="91"/>
                      <a:pt x="85" y="91"/>
                      <a:pt x="85" y="91"/>
                    </a:cubicBezTo>
                    <a:cubicBezTo>
                      <a:pt x="83" y="89"/>
                      <a:pt x="79" y="87"/>
                      <a:pt x="77" y="85"/>
                    </a:cubicBezTo>
                    <a:cubicBezTo>
                      <a:pt x="76" y="85"/>
                      <a:pt x="76" y="84"/>
                      <a:pt x="75" y="84"/>
                    </a:cubicBezTo>
                    <a:cubicBezTo>
                      <a:pt x="73" y="83"/>
                      <a:pt x="73" y="80"/>
                      <a:pt x="72" y="77"/>
                    </a:cubicBezTo>
                    <a:cubicBezTo>
                      <a:pt x="72" y="76"/>
                      <a:pt x="72" y="75"/>
                      <a:pt x="71" y="74"/>
                    </a:cubicBezTo>
                    <a:cubicBezTo>
                      <a:pt x="71" y="74"/>
                      <a:pt x="71" y="73"/>
                      <a:pt x="70" y="73"/>
                    </a:cubicBezTo>
                    <a:cubicBezTo>
                      <a:pt x="70" y="72"/>
                      <a:pt x="69" y="70"/>
                      <a:pt x="69" y="69"/>
                    </a:cubicBezTo>
                    <a:cubicBezTo>
                      <a:pt x="69" y="69"/>
                      <a:pt x="69" y="69"/>
                      <a:pt x="69" y="68"/>
                    </a:cubicBezTo>
                    <a:cubicBezTo>
                      <a:pt x="69" y="67"/>
                      <a:pt x="70" y="67"/>
                      <a:pt x="71" y="67"/>
                    </a:cubicBezTo>
                    <a:cubicBezTo>
                      <a:pt x="71" y="67"/>
                      <a:pt x="71" y="67"/>
                      <a:pt x="71" y="67"/>
                    </a:cubicBezTo>
                    <a:cubicBezTo>
                      <a:pt x="75" y="66"/>
                      <a:pt x="80" y="65"/>
                      <a:pt x="82" y="62"/>
                    </a:cubicBezTo>
                    <a:cubicBezTo>
                      <a:pt x="84" y="61"/>
                      <a:pt x="86" y="60"/>
                      <a:pt x="88" y="59"/>
                    </a:cubicBezTo>
                    <a:cubicBezTo>
                      <a:pt x="90" y="59"/>
                      <a:pt x="91" y="59"/>
                      <a:pt x="92" y="58"/>
                    </a:cubicBezTo>
                    <a:cubicBezTo>
                      <a:pt x="93" y="57"/>
                      <a:pt x="94" y="57"/>
                      <a:pt x="96" y="58"/>
                    </a:cubicBezTo>
                    <a:cubicBezTo>
                      <a:pt x="96" y="58"/>
                      <a:pt x="97" y="58"/>
                      <a:pt x="97" y="58"/>
                    </a:cubicBezTo>
                    <a:cubicBezTo>
                      <a:pt x="98" y="57"/>
                      <a:pt x="98" y="57"/>
                      <a:pt x="98" y="56"/>
                    </a:cubicBezTo>
                    <a:cubicBezTo>
                      <a:pt x="98" y="56"/>
                      <a:pt x="98" y="56"/>
                      <a:pt x="98" y="55"/>
                    </a:cubicBezTo>
                    <a:cubicBezTo>
                      <a:pt x="98" y="55"/>
                      <a:pt x="98" y="55"/>
                      <a:pt x="98" y="54"/>
                    </a:cubicBezTo>
                    <a:cubicBezTo>
                      <a:pt x="98" y="54"/>
                      <a:pt x="98" y="54"/>
                      <a:pt x="98" y="54"/>
                    </a:cubicBezTo>
                    <a:cubicBezTo>
                      <a:pt x="98" y="54"/>
                      <a:pt x="98" y="53"/>
                      <a:pt x="98" y="53"/>
                    </a:cubicBezTo>
                    <a:cubicBezTo>
                      <a:pt x="98" y="53"/>
                      <a:pt x="98" y="53"/>
                      <a:pt x="98" y="53"/>
                    </a:cubicBezTo>
                    <a:cubicBezTo>
                      <a:pt x="96" y="51"/>
                      <a:pt x="96" y="49"/>
                      <a:pt x="95" y="46"/>
                    </a:cubicBezTo>
                    <a:cubicBezTo>
                      <a:pt x="95" y="46"/>
                      <a:pt x="95" y="44"/>
                      <a:pt x="95" y="43"/>
                    </a:cubicBezTo>
                    <a:cubicBezTo>
                      <a:pt x="95" y="41"/>
                      <a:pt x="94" y="40"/>
                      <a:pt x="94" y="40"/>
                    </a:cubicBezTo>
                    <a:cubicBezTo>
                      <a:pt x="94" y="39"/>
                      <a:pt x="93" y="38"/>
                      <a:pt x="93" y="37"/>
                    </a:cubicBezTo>
                    <a:cubicBezTo>
                      <a:pt x="93" y="36"/>
                      <a:pt x="93" y="34"/>
                      <a:pt x="91" y="33"/>
                    </a:cubicBezTo>
                    <a:cubicBezTo>
                      <a:pt x="90" y="32"/>
                      <a:pt x="89" y="32"/>
                      <a:pt x="89" y="30"/>
                    </a:cubicBezTo>
                    <a:cubicBezTo>
                      <a:pt x="89" y="29"/>
                      <a:pt x="89" y="28"/>
                      <a:pt x="90" y="27"/>
                    </a:cubicBezTo>
                    <a:cubicBezTo>
                      <a:pt x="92" y="24"/>
                      <a:pt x="91" y="18"/>
                      <a:pt x="90" y="16"/>
                    </a:cubicBezTo>
                    <a:cubicBezTo>
                      <a:pt x="90" y="16"/>
                      <a:pt x="90" y="15"/>
                      <a:pt x="90" y="15"/>
                    </a:cubicBezTo>
                    <a:cubicBezTo>
                      <a:pt x="90" y="15"/>
                      <a:pt x="90" y="15"/>
                      <a:pt x="90" y="15"/>
                    </a:cubicBezTo>
                    <a:cubicBezTo>
                      <a:pt x="90" y="14"/>
                      <a:pt x="89" y="14"/>
                      <a:pt x="89" y="13"/>
                    </a:cubicBezTo>
                    <a:cubicBezTo>
                      <a:pt x="89" y="11"/>
                      <a:pt x="88" y="10"/>
                      <a:pt x="84" y="10"/>
                    </a:cubicBezTo>
                    <a:cubicBezTo>
                      <a:pt x="83" y="10"/>
                      <a:pt x="82" y="10"/>
                      <a:pt x="81" y="9"/>
                    </a:cubicBezTo>
                    <a:cubicBezTo>
                      <a:pt x="81" y="8"/>
                      <a:pt x="82" y="7"/>
                      <a:pt x="82" y="6"/>
                    </a:cubicBezTo>
                    <a:cubicBezTo>
                      <a:pt x="83" y="5"/>
                      <a:pt x="84" y="4"/>
                      <a:pt x="84" y="3"/>
                    </a:cubicBezTo>
                    <a:cubicBezTo>
                      <a:pt x="83" y="3"/>
                      <a:pt x="82" y="4"/>
                      <a:pt x="81" y="4"/>
                    </a:cubicBezTo>
                    <a:cubicBezTo>
                      <a:pt x="80" y="5"/>
                      <a:pt x="78" y="7"/>
                      <a:pt x="76" y="7"/>
                    </a:cubicBezTo>
                    <a:cubicBezTo>
                      <a:pt x="75" y="7"/>
                      <a:pt x="75" y="6"/>
                      <a:pt x="74" y="6"/>
                    </a:cubicBezTo>
                    <a:cubicBezTo>
                      <a:pt x="72" y="5"/>
                      <a:pt x="68" y="9"/>
                      <a:pt x="65" y="11"/>
                    </a:cubicBezTo>
                    <a:cubicBezTo>
                      <a:pt x="64" y="12"/>
                      <a:pt x="63" y="13"/>
                      <a:pt x="63" y="13"/>
                    </a:cubicBezTo>
                    <a:cubicBezTo>
                      <a:pt x="60" y="15"/>
                      <a:pt x="56" y="15"/>
                      <a:pt x="55" y="12"/>
                    </a:cubicBezTo>
                    <a:cubicBezTo>
                      <a:pt x="54" y="11"/>
                      <a:pt x="54" y="9"/>
                      <a:pt x="55" y="8"/>
                    </a:cubicBezTo>
                    <a:cubicBezTo>
                      <a:pt x="56" y="7"/>
                      <a:pt x="56" y="7"/>
                      <a:pt x="56" y="6"/>
                    </a:cubicBezTo>
                    <a:cubicBezTo>
                      <a:pt x="55" y="6"/>
                      <a:pt x="54" y="7"/>
                      <a:pt x="52" y="7"/>
                    </a:cubicBezTo>
                    <a:cubicBezTo>
                      <a:pt x="49" y="8"/>
                      <a:pt x="46" y="8"/>
                      <a:pt x="44" y="6"/>
                    </a:cubicBezTo>
                    <a:cubicBezTo>
                      <a:pt x="43" y="5"/>
                      <a:pt x="43" y="4"/>
                      <a:pt x="43" y="2"/>
                    </a:cubicBezTo>
                    <a:cubicBezTo>
                      <a:pt x="43" y="2"/>
                      <a:pt x="43" y="1"/>
                      <a:pt x="43" y="1"/>
                    </a:cubicBezTo>
                    <a:cubicBezTo>
                      <a:pt x="42" y="1"/>
                      <a:pt x="42" y="1"/>
                      <a:pt x="42" y="1"/>
                    </a:cubicBezTo>
                    <a:cubicBezTo>
                      <a:pt x="42" y="1"/>
                      <a:pt x="42" y="1"/>
                      <a:pt x="41" y="1"/>
                    </a:cubicBezTo>
                    <a:cubicBezTo>
                      <a:pt x="40" y="1"/>
                      <a:pt x="39" y="1"/>
                      <a:pt x="39" y="1"/>
                    </a:cubicBezTo>
                    <a:cubicBezTo>
                      <a:pt x="38" y="1"/>
                      <a:pt x="38" y="1"/>
                      <a:pt x="37" y="0"/>
                    </a:cubicBezTo>
                    <a:cubicBezTo>
                      <a:pt x="37" y="0"/>
                      <a:pt x="37" y="0"/>
                      <a:pt x="37" y="0"/>
                    </a:cubicBezTo>
                    <a:cubicBezTo>
                      <a:pt x="36" y="0"/>
                      <a:pt x="36" y="0"/>
                      <a:pt x="35" y="0"/>
                    </a:cubicBezTo>
                    <a:cubicBezTo>
                      <a:pt x="35" y="0"/>
                      <a:pt x="35" y="0"/>
                      <a:pt x="34" y="0"/>
                    </a:cubicBezTo>
                    <a:cubicBezTo>
                      <a:pt x="34" y="0"/>
                      <a:pt x="33" y="0"/>
                      <a:pt x="32" y="0"/>
                    </a:cubicBezTo>
                    <a:cubicBezTo>
                      <a:pt x="32" y="0"/>
                      <a:pt x="32" y="0"/>
                      <a:pt x="31" y="0"/>
                    </a:cubicBezTo>
                    <a:cubicBezTo>
                      <a:pt x="31" y="0"/>
                      <a:pt x="31" y="0"/>
                      <a:pt x="31" y="0"/>
                    </a:cubicBezTo>
                    <a:cubicBezTo>
                      <a:pt x="32" y="2"/>
                      <a:pt x="32" y="3"/>
                      <a:pt x="31" y="5"/>
                    </a:cubicBezTo>
                    <a:cubicBezTo>
                      <a:pt x="31" y="6"/>
                      <a:pt x="31" y="8"/>
                      <a:pt x="33" y="11"/>
                    </a:cubicBezTo>
                    <a:cubicBezTo>
                      <a:pt x="34" y="12"/>
                      <a:pt x="34" y="13"/>
                      <a:pt x="34" y="13"/>
                    </a:cubicBezTo>
                    <a:cubicBezTo>
                      <a:pt x="35" y="15"/>
                      <a:pt x="35" y="15"/>
                      <a:pt x="35" y="16"/>
                    </a:cubicBezTo>
                    <a:cubicBezTo>
                      <a:pt x="34" y="17"/>
                      <a:pt x="33" y="18"/>
                      <a:pt x="32" y="18"/>
                    </a:cubicBezTo>
                    <a:cubicBezTo>
                      <a:pt x="31" y="18"/>
                      <a:pt x="30" y="18"/>
                      <a:pt x="30" y="18"/>
                    </a:cubicBezTo>
                    <a:cubicBezTo>
                      <a:pt x="30" y="19"/>
                      <a:pt x="29" y="20"/>
                      <a:pt x="27" y="20"/>
                    </a:cubicBezTo>
                    <a:cubicBezTo>
                      <a:pt x="25" y="20"/>
                      <a:pt x="22" y="19"/>
                      <a:pt x="20" y="18"/>
                    </a:cubicBezTo>
                    <a:cubicBezTo>
                      <a:pt x="20" y="18"/>
                      <a:pt x="19" y="18"/>
                      <a:pt x="17" y="18"/>
                    </a:cubicBezTo>
                    <a:cubicBezTo>
                      <a:pt x="15" y="18"/>
                      <a:pt x="13" y="18"/>
                      <a:pt x="13" y="19"/>
                    </a:cubicBezTo>
                    <a:cubicBezTo>
                      <a:pt x="13" y="19"/>
                      <a:pt x="13" y="20"/>
                      <a:pt x="13" y="21"/>
                    </a:cubicBezTo>
                    <a:cubicBezTo>
                      <a:pt x="13" y="21"/>
                      <a:pt x="13" y="22"/>
                      <a:pt x="13" y="22"/>
                    </a:cubicBezTo>
                    <a:cubicBezTo>
                      <a:pt x="13" y="23"/>
                      <a:pt x="13" y="23"/>
                      <a:pt x="13" y="24"/>
                    </a:cubicBezTo>
                    <a:cubicBezTo>
                      <a:pt x="13" y="24"/>
                      <a:pt x="13" y="25"/>
                      <a:pt x="13" y="25"/>
                    </a:cubicBezTo>
                    <a:cubicBezTo>
                      <a:pt x="13" y="25"/>
                      <a:pt x="13" y="26"/>
                      <a:pt x="13" y="26"/>
                    </a:cubicBezTo>
                    <a:cubicBezTo>
                      <a:pt x="13" y="26"/>
                      <a:pt x="13" y="27"/>
                      <a:pt x="13" y="27"/>
                    </a:cubicBezTo>
                    <a:cubicBezTo>
                      <a:pt x="13" y="27"/>
                      <a:pt x="13" y="28"/>
                      <a:pt x="13" y="28"/>
                    </a:cubicBezTo>
                    <a:cubicBezTo>
                      <a:pt x="13" y="28"/>
                      <a:pt x="13" y="29"/>
                      <a:pt x="13" y="29"/>
                    </a:cubicBezTo>
                    <a:cubicBezTo>
                      <a:pt x="11" y="32"/>
                      <a:pt x="9" y="33"/>
                      <a:pt x="8" y="33"/>
                    </a:cubicBezTo>
                    <a:cubicBezTo>
                      <a:pt x="8" y="34"/>
                      <a:pt x="8" y="34"/>
                      <a:pt x="7" y="34"/>
                    </a:cubicBezTo>
                    <a:cubicBezTo>
                      <a:pt x="8" y="34"/>
                      <a:pt x="8" y="34"/>
                      <a:pt x="8" y="34"/>
                    </a:cubicBezTo>
                    <a:cubicBezTo>
                      <a:pt x="10" y="36"/>
                      <a:pt x="12" y="38"/>
                      <a:pt x="11" y="40"/>
                    </a:cubicBezTo>
                    <a:cubicBezTo>
                      <a:pt x="10" y="41"/>
                      <a:pt x="10" y="42"/>
                      <a:pt x="9" y="42"/>
                    </a:cubicBezTo>
                    <a:cubicBezTo>
                      <a:pt x="9" y="42"/>
                      <a:pt x="9" y="42"/>
                      <a:pt x="9" y="44"/>
                    </a:cubicBezTo>
                    <a:cubicBezTo>
                      <a:pt x="9" y="47"/>
                      <a:pt x="4" y="48"/>
                      <a:pt x="2" y="48"/>
                    </a:cubicBezTo>
                    <a:cubicBezTo>
                      <a:pt x="2" y="48"/>
                      <a:pt x="2" y="48"/>
                      <a:pt x="2" y="48"/>
                    </a:cubicBezTo>
                    <a:cubicBezTo>
                      <a:pt x="2" y="49"/>
                      <a:pt x="2" y="51"/>
                      <a:pt x="2" y="52"/>
                    </a:cubicBezTo>
                    <a:cubicBezTo>
                      <a:pt x="1" y="54"/>
                      <a:pt x="1" y="56"/>
                      <a:pt x="0" y="58"/>
                    </a:cubicBezTo>
                    <a:cubicBezTo>
                      <a:pt x="0" y="59"/>
                      <a:pt x="0" y="60"/>
                      <a:pt x="0" y="60"/>
                    </a:cubicBezTo>
                    <a:cubicBezTo>
                      <a:pt x="0" y="60"/>
                      <a:pt x="0" y="60"/>
                      <a:pt x="0" y="60"/>
                    </a:cubicBezTo>
                    <a:cubicBezTo>
                      <a:pt x="0" y="61"/>
                      <a:pt x="0" y="61"/>
                      <a:pt x="0" y="61"/>
                    </a:cubicBezTo>
                    <a:cubicBezTo>
                      <a:pt x="0" y="61"/>
                      <a:pt x="0" y="61"/>
                      <a:pt x="0" y="61"/>
                    </a:cubicBezTo>
                    <a:cubicBezTo>
                      <a:pt x="0" y="62"/>
                      <a:pt x="1" y="63"/>
                      <a:pt x="2" y="64"/>
                    </a:cubicBezTo>
                    <a:cubicBezTo>
                      <a:pt x="3" y="65"/>
                      <a:pt x="3" y="67"/>
                      <a:pt x="3" y="68"/>
                    </a:cubicBezTo>
                    <a:cubicBezTo>
                      <a:pt x="3" y="69"/>
                      <a:pt x="2" y="70"/>
                      <a:pt x="2" y="71"/>
                    </a:cubicBezTo>
                    <a:cubicBezTo>
                      <a:pt x="1" y="71"/>
                      <a:pt x="1" y="71"/>
                      <a:pt x="1" y="71"/>
                    </a:cubicBezTo>
                    <a:cubicBezTo>
                      <a:pt x="1" y="71"/>
                      <a:pt x="1" y="72"/>
                      <a:pt x="1" y="72"/>
                    </a:cubicBezTo>
                    <a:cubicBezTo>
                      <a:pt x="1" y="72"/>
                      <a:pt x="1" y="72"/>
                      <a:pt x="1" y="73"/>
                    </a:cubicBezTo>
                    <a:cubicBezTo>
                      <a:pt x="1" y="73"/>
                      <a:pt x="2" y="73"/>
                      <a:pt x="2" y="73"/>
                    </a:cubicBezTo>
                    <a:cubicBezTo>
                      <a:pt x="2" y="73"/>
                      <a:pt x="2" y="73"/>
                      <a:pt x="2" y="73"/>
                    </a:cubicBezTo>
                    <a:cubicBezTo>
                      <a:pt x="2" y="73"/>
                      <a:pt x="2" y="74"/>
                      <a:pt x="2" y="74"/>
                    </a:cubicBezTo>
                    <a:cubicBezTo>
                      <a:pt x="2" y="74"/>
                      <a:pt x="2" y="74"/>
                      <a:pt x="2" y="74"/>
                    </a:cubicBezTo>
                    <a:cubicBezTo>
                      <a:pt x="2" y="74"/>
                      <a:pt x="3" y="74"/>
                      <a:pt x="3" y="75"/>
                    </a:cubicBezTo>
                    <a:cubicBezTo>
                      <a:pt x="3" y="75"/>
                      <a:pt x="3" y="75"/>
                      <a:pt x="3" y="75"/>
                    </a:cubicBezTo>
                    <a:cubicBezTo>
                      <a:pt x="3" y="75"/>
                      <a:pt x="3" y="75"/>
                      <a:pt x="3" y="75"/>
                    </a:cubicBezTo>
                    <a:cubicBezTo>
                      <a:pt x="3" y="76"/>
                      <a:pt x="3" y="76"/>
                      <a:pt x="3" y="76"/>
                    </a:cubicBezTo>
                    <a:cubicBezTo>
                      <a:pt x="3" y="76"/>
                      <a:pt x="3" y="76"/>
                      <a:pt x="4" y="77"/>
                    </a:cubicBezTo>
                    <a:cubicBezTo>
                      <a:pt x="4" y="77"/>
                      <a:pt x="4" y="77"/>
                      <a:pt x="4" y="77"/>
                    </a:cubicBezTo>
                    <a:cubicBezTo>
                      <a:pt x="4" y="77"/>
                      <a:pt x="4" y="78"/>
                      <a:pt x="4" y="78"/>
                    </a:cubicBezTo>
                    <a:cubicBezTo>
                      <a:pt x="4" y="78"/>
                      <a:pt x="4" y="78"/>
                      <a:pt x="4" y="79"/>
                    </a:cubicBezTo>
                    <a:cubicBezTo>
                      <a:pt x="4" y="79"/>
                      <a:pt x="4" y="79"/>
                      <a:pt x="4" y="79"/>
                    </a:cubicBezTo>
                    <a:cubicBezTo>
                      <a:pt x="4" y="80"/>
                      <a:pt x="4" y="80"/>
                      <a:pt x="4" y="80"/>
                    </a:cubicBezTo>
                    <a:cubicBezTo>
                      <a:pt x="4" y="80"/>
                      <a:pt x="4" y="81"/>
                      <a:pt x="4" y="81"/>
                    </a:cubicBezTo>
                    <a:cubicBezTo>
                      <a:pt x="5" y="81"/>
                      <a:pt x="5" y="81"/>
                      <a:pt x="6" y="81"/>
                    </a:cubicBezTo>
                    <a:cubicBezTo>
                      <a:pt x="6" y="82"/>
                      <a:pt x="7" y="82"/>
                      <a:pt x="7" y="82"/>
                    </a:cubicBezTo>
                    <a:cubicBezTo>
                      <a:pt x="8" y="84"/>
                      <a:pt x="11" y="85"/>
                      <a:pt x="13" y="85"/>
                    </a:cubicBezTo>
                    <a:cubicBezTo>
                      <a:pt x="15" y="85"/>
                      <a:pt x="17" y="86"/>
                      <a:pt x="18" y="87"/>
                    </a:cubicBezTo>
                    <a:cubicBezTo>
                      <a:pt x="18" y="87"/>
                      <a:pt x="19" y="87"/>
                      <a:pt x="19" y="87"/>
                    </a:cubicBezTo>
                    <a:cubicBezTo>
                      <a:pt x="19" y="87"/>
                      <a:pt x="19" y="87"/>
                      <a:pt x="20" y="87"/>
                    </a:cubicBezTo>
                    <a:cubicBezTo>
                      <a:pt x="21" y="87"/>
                      <a:pt x="23" y="88"/>
                      <a:pt x="24" y="89"/>
                    </a:cubicBezTo>
                    <a:cubicBezTo>
                      <a:pt x="24" y="90"/>
                      <a:pt x="24" y="91"/>
                      <a:pt x="22" y="93"/>
                    </a:cubicBezTo>
                    <a:cubicBezTo>
                      <a:pt x="19" y="95"/>
                      <a:pt x="19" y="98"/>
                      <a:pt x="18" y="10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Fira Sans Light"/>
                  <a:ea typeface="+mn-ea"/>
                  <a:cs typeface="+mn-cs"/>
                </a:endParaRPr>
              </a:p>
            </p:txBody>
          </p:sp>
          <p:sp>
            <p:nvSpPr>
              <p:cNvPr id="1227" name="Freeform 289">
                <a:extLst>
                  <a:ext uri="{FF2B5EF4-FFF2-40B4-BE49-F238E27FC236}">
                    <a16:creationId xmlns:a16="http://schemas.microsoft.com/office/drawing/2014/main" id="{4B951CD9-1217-4464-ABD2-4BF475013267}"/>
                  </a:ext>
                </a:extLst>
              </p:cNvPr>
              <p:cNvSpPr>
                <a:spLocks/>
              </p:cNvSpPr>
              <p:nvPr/>
            </p:nvSpPr>
            <p:spPr bwMode="auto">
              <a:xfrm>
                <a:off x="6306896" y="3791872"/>
                <a:ext cx="423797" cy="399837"/>
              </a:xfrm>
              <a:custGeom>
                <a:avLst/>
                <a:gdLst>
                  <a:gd name="T0" fmla="*/ 168 w 169"/>
                  <a:gd name="T1" fmla="*/ 16 h 162"/>
                  <a:gd name="T2" fmla="*/ 169 w 169"/>
                  <a:gd name="T3" fmla="*/ 13 h 162"/>
                  <a:gd name="T4" fmla="*/ 154 w 169"/>
                  <a:gd name="T5" fmla="*/ 10 h 162"/>
                  <a:gd name="T6" fmla="*/ 137 w 169"/>
                  <a:gd name="T7" fmla="*/ 1 h 162"/>
                  <a:gd name="T8" fmla="*/ 114 w 169"/>
                  <a:gd name="T9" fmla="*/ 18 h 162"/>
                  <a:gd name="T10" fmla="*/ 105 w 169"/>
                  <a:gd name="T11" fmla="*/ 32 h 162"/>
                  <a:gd name="T12" fmla="*/ 75 w 169"/>
                  <a:gd name="T13" fmla="*/ 21 h 162"/>
                  <a:gd name="T14" fmla="*/ 63 w 169"/>
                  <a:gd name="T15" fmla="*/ 12 h 162"/>
                  <a:gd name="T16" fmla="*/ 51 w 169"/>
                  <a:gd name="T17" fmla="*/ 5 h 162"/>
                  <a:gd name="T18" fmla="*/ 37 w 169"/>
                  <a:gd name="T19" fmla="*/ 3 h 162"/>
                  <a:gd name="T20" fmla="*/ 24 w 169"/>
                  <a:gd name="T21" fmla="*/ 0 h 162"/>
                  <a:gd name="T22" fmla="*/ 24 w 169"/>
                  <a:gd name="T23" fmla="*/ 3 h 162"/>
                  <a:gd name="T24" fmla="*/ 24 w 169"/>
                  <a:gd name="T25" fmla="*/ 5 h 162"/>
                  <a:gd name="T26" fmla="*/ 19 w 169"/>
                  <a:gd name="T27" fmla="*/ 9 h 162"/>
                  <a:gd name="T28" fmla="*/ 13 w 169"/>
                  <a:gd name="T29" fmla="*/ 14 h 162"/>
                  <a:gd name="T30" fmla="*/ 9 w 169"/>
                  <a:gd name="T31" fmla="*/ 21 h 162"/>
                  <a:gd name="T32" fmla="*/ 7 w 169"/>
                  <a:gd name="T33" fmla="*/ 32 h 162"/>
                  <a:gd name="T34" fmla="*/ 3 w 169"/>
                  <a:gd name="T35" fmla="*/ 35 h 162"/>
                  <a:gd name="T36" fmla="*/ 1 w 169"/>
                  <a:gd name="T37" fmla="*/ 36 h 162"/>
                  <a:gd name="T38" fmla="*/ 0 w 169"/>
                  <a:gd name="T39" fmla="*/ 37 h 162"/>
                  <a:gd name="T40" fmla="*/ 2 w 169"/>
                  <a:gd name="T41" fmla="*/ 41 h 162"/>
                  <a:gd name="T42" fmla="*/ 5 w 169"/>
                  <a:gd name="T43" fmla="*/ 54 h 162"/>
                  <a:gd name="T44" fmla="*/ 4 w 169"/>
                  <a:gd name="T45" fmla="*/ 67 h 162"/>
                  <a:gd name="T46" fmla="*/ 4 w 169"/>
                  <a:gd name="T47" fmla="*/ 74 h 162"/>
                  <a:gd name="T48" fmla="*/ 6 w 169"/>
                  <a:gd name="T49" fmla="*/ 80 h 162"/>
                  <a:gd name="T50" fmla="*/ 1 w 169"/>
                  <a:gd name="T51" fmla="*/ 84 h 162"/>
                  <a:gd name="T52" fmla="*/ 6 w 169"/>
                  <a:gd name="T53" fmla="*/ 91 h 162"/>
                  <a:gd name="T54" fmla="*/ 7 w 169"/>
                  <a:gd name="T55" fmla="*/ 100 h 162"/>
                  <a:gd name="T56" fmla="*/ 19 w 169"/>
                  <a:gd name="T57" fmla="*/ 105 h 162"/>
                  <a:gd name="T58" fmla="*/ 24 w 169"/>
                  <a:gd name="T59" fmla="*/ 107 h 162"/>
                  <a:gd name="T60" fmla="*/ 25 w 169"/>
                  <a:gd name="T61" fmla="*/ 107 h 162"/>
                  <a:gd name="T62" fmla="*/ 26 w 169"/>
                  <a:gd name="T63" fmla="*/ 108 h 162"/>
                  <a:gd name="T64" fmla="*/ 27 w 169"/>
                  <a:gd name="T65" fmla="*/ 109 h 162"/>
                  <a:gd name="T66" fmla="*/ 27 w 169"/>
                  <a:gd name="T67" fmla="*/ 111 h 162"/>
                  <a:gd name="T68" fmla="*/ 28 w 169"/>
                  <a:gd name="T69" fmla="*/ 113 h 162"/>
                  <a:gd name="T70" fmla="*/ 29 w 169"/>
                  <a:gd name="T71" fmla="*/ 115 h 162"/>
                  <a:gd name="T72" fmla="*/ 29 w 169"/>
                  <a:gd name="T73" fmla="*/ 116 h 162"/>
                  <a:gd name="T74" fmla="*/ 35 w 169"/>
                  <a:gd name="T75" fmla="*/ 116 h 162"/>
                  <a:gd name="T76" fmla="*/ 37 w 169"/>
                  <a:gd name="T77" fmla="*/ 117 h 162"/>
                  <a:gd name="T78" fmla="*/ 40 w 169"/>
                  <a:gd name="T79" fmla="*/ 117 h 162"/>
                  <a:gd name="T80" fmla="*/ 42 w 169"/>
                  <a:gd name="T81" fmla="*/ 118 h 162"/>
                  <a:gd name="T82" fmla="*/ 44 w 169"/>
                  <a:gd name="T83" fmla="*/ 118 h 162"/>
                  <a:gd name="T84" fmla="*/ 52 w 169"/>
                  <a:gd name="T85" fmla="*/ 126 h 162"/>
                  <a:gd name="T86" fmla="*/ 60 w 169"/>
                  <a:gd name="T87" fmla="*/ 122 h 162"/>
                  <a:gd name="T88" fmla="*/ 62 w 169"/>
                  <a:gd name="T89" fmla="*/ 121 h 162"/>
                  <a:gd name="T90" fmla="*/ 71 w 169"/>
                  <a:gd name="T91" fmla="*/ 116 h 162"/>
                  <a:gd name="T92" fmla="*/ 156 w 169"/>
                  <a:gd name="T93" fmla="*/ 162 h 162"/>
                  <a:gd name="T94" fmla="*/ 166 w 169"/>
                  <a:gd name="T95" fmla="*/ 156 h 162"/>
                  <a:gd name="T96" fmla="*/ 166 w 169"/>
                  <a:gd name="T97" fmla="*/ 133 h 162"/>
                  <a:gd name="T98" fmla="*/ 166 w 169"/>
                  <a:gd name="T99" fmla="*/ 39 h 162"/>
                  <a:gd name="T100" fmla="*/ 167 w 169"/>
                  <a:gd name="T101"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 h="162">
                    <a:moveTo>
                      <a:pt x="167" y="25"/>
                    </a:moveTo>
                    <a:cubicBezTo>
                      <a:pt x="167" y="22"/>
                      <a:pt x="166" y="20"/>
                      <a:pt x="168" y="16"/>
                    </a:cubicBezTo>
                    <a:cubicBezTo>
                      <a:pt x="168" y="15"/>
                      <a:pt x="168" y="14"/>
                      <a:pt x="169" y="13"/>
                    </a:cubicBezTo>
                    <a:cubicBezTo>
                      <a:pt x="169" y="13"/>
                      <a:pt x="169" y="13"/>
                      <a:pt x="169" y="13"/>
                    </a:cubicBezTo>
                    <a:cubicBezTo>
                      <a:pt x="168" y="12"/>
                      <a:pt x="165" y="11"/>
                      <a:pt x="159" y="11"/>
                    </a:cubicBezTo>
                    <a:cubicBezTo>
                      <a:pt x="158" y="10"/>
                      <a:pt x="156" y="10"/>
                      <a:pt x="154" y="10"/>
                    </a:cubicBezTo>
                    <a:cubicBezTo>
                      <a:pt x="149" y="9"/>
                      <a:pt x="147" y="7"/>
                      <a:pt x="146" y="5"/>
                    </a:cubicBezTo>
                    <a:cubicBezTo>
                      <a:pt x="144" y="3"/>
                      <a:pt x="143" y="1"/>
                      <a:pt x="137" y="1"/>
                    </a:cubicBezTo>
                    <a:cubicBezTo>
                      <a:pt x="126" y="0"/>
                      <a:pt x="113" y="9"/>
                      <a:pt x="113" y="13"/>
                    </a:cubicBezTo>
                    <a:cubicBezTo>
                      <a:pt x="113" y="14"/>
                      <a:pt x="114" y="16"/>
                      <a:pt x="114" y="18"/>
                    </a:cubicBezTo>
                    <a:cubicBezTo>
                      <a:pt x="116" y="21"/>
                      <a:pt x="117" y="25"/>
                      <a:pt x="114" y="28"/>
                    </a:cubicBezTo>
                    <a:cubicBezTo>
                      <a:pt x="112" y="31"/>
                      <a:pt x="109" y="32"/>
                      <a:pt x="105" y="32"/>
                    </a:cubicBezTo>
                    <a:cubicBezTo>
                      <a:pt x="102" y="32"/>
                      <a:pt x="98" y="31"/>
                      <a:pt x="96" y="28"/>
                    </a:cubicBezTo>
                    <a:cubicBezTo>
                      <a:pt x="90" y="23"/>
                      <a:pt x="81" y="21"/>
                      <a:pt x="75" y="21"/>
                    </a:cubicBezTo>
                    <a:cubicBezTo>
                      <a:pt x="71" y="21"/>
                      <a:pt x="67" y="20"/>
                      <a:pt x="65" y="17"/>
                    </a:cubicBezTo>
                    <a:cubicBezTo>
                      <a:pt x="64" y="15"/>
                      <a:pt x="63" y="14"/>
                      <a:pt x="63" y="12"/>
                    </a:cubicBezTo>
                    <a:cubicBezTo>
                      <a:pt x="64" y="9"/>
                      <a:pt x="63" y="8"/>
                      <a:pt x="57" y="7"/>
                    </a:cubicBezTo>
                    <a:cubicBezTo>
                      <a:pt x="55" y="6"/>
                      <a:pt x="53" y="6"/>
                      <a:pt x="51" y="5"/>
                    </a:cubicBezTo>
                    <a:cubicBezTo>
                      <a:pt x="48" y="4"/>
                      <a:pt x="45" y="2"/>
                      <a:pt x="41" y="2"/>
                    </a:cubicBezTo>
                    <a:cubicBezTo>
                      <a:pt x="39" y="2"/>
                      <a:pt x="38" y="2"/>
                      <a:pt x="37" y="3"/>
                    </a:cubicBezTo>
                    <a:cubicBezTo>
                      <a:pt x="36" y="3"/>
                      <a:pt x="34" y="3"/>
                      <a:pt x="33" y="3"/>
                    </a:cubicBezTo>
                    <a:cubicBezTo>
                      <a:pt x="30" y="3"/>
                      <a:pt x="26" y="2"/>
                      <a:pt x="24" y="0"/>
                    </a:cubicBezTo>
                    <a:cubicBezTo>
                      <a:pt x="24" y="1"/>
                      <a:pt x="24" y="1"/>
                      <a:pt x="24" y="1"/>
                    </a:cubicBezTo>
                    <a:cubicBezTo>
                      <a:pt x="24" y="1"/>
                      <a:pt x="24" y="2"/>
                      <a:pt x="24" y="3"/>
                    </a:cubicBezTo>
                    <a:cubicBezTo>
                      <a:pt x="24" y="3"/>
                      <a:pt x="24" y="3"/>
                      <a:pt x="24" y="3"/>
                    </a:cubicBezTo>
                    <a:cubicBezTo>
                      <a:pt x="24" y="4"/>
                      <a:pt x="24" y="4"/>
                      <a:pt x="24" y="5"/>
                    </a:cubicBezTo>
                    <a:cubicBezTo>
                      <a:pt x="24" y="8"/>
                      <a:pt x="21" y="9"/>
                      <a:pt x="20" y="9"/>
                    </a:cubicBezTo>
                    <a:cubicBezTo>
                      <a:pt x="19" y="9"/>
                      <a:pt x="19" y="9"/>
                      <a:pt x="19" y="9"/>
                    </a:cubicBezTo>
                    <a:cubicBezTo>
                      <a:pt x="19" y="9"/>
                      <a:pt x="18" y="9"/>
                      <a:pt x="18" y="9"/>
                    </a:cubicBezTo>
                    <a:cubicBezTo>
                      <a:pt x="17" y="10"/>
                      <a:pt x="14" y="13"/>
                      <a:pt x="13" y="14"/>
                    </a:cubicBezTo>
                    <a:cubicBezTo>
                      <a:pt x="12" y="16"/>
                      <a:pt x="11" y="17"/>
                      <a:pt x="10" y="17"/>
                    </a:cubicBezTo>
                    <a:cubicBezTo>
                      <a:pt x="9" y="18"/>
                      <a:pt x="9" y="20"/>
                      <a:pt x="9" y="21"/>
                    </a:cubicBezTo>
                    <a:cubicBezTo>
                      <a:pt x="10" y="23"/>
                      <a:pt x="9" y="28"/>
                      <a:pt x="7" y="31"/>
                    </a:cubicBezTo>
                    <a:cubicBezTo>
                      <a:pt x="7" y="31"/>
                      <a:pt x="7" y="32"/>
                      <a:pt x="7" y="32"/>
                    </a:cubicBezTo>
                    <a:cubicBezTo>
                      <a:pt x="6" y="33"/>
                      <a:pt x="5" y="34"/>
                      <a:pt x="3" y="35"/>
                    </a:cubicBezTo>
                    <a:cubicBezTo>
                      <a:pt x="3" y="35"/>
                      <a:pt x="3" y="35"/>
                      <a:pt x="3" y="35"/>
                    </a:cubicBezTo>
                    <a:cubicBezTo>
                      <a:pt x="2" y="35"/>
                      <a:pt x="2" y="36"/>
                      <a:pt x="1" y="36"/>
                    </a:cubicBezTo>
                    <a:cubicBezTo>
                      <a:pt x="1" y="36"/>
                      <a:pt x="1" y="36"/>
                      <a:pt x="1" y="36"/>
                    </a:cubicBezTo>
                    <a:cubicBezTo>
                      <a:pt x="1" y="36"/>
                      <a:pt x="1" y="36"/>
                      <a:pt x="1" y="36"/>
                    </a:cubicBezTo>
                    <a:cubicBezTo>
                      <a:pt x="1" y="37"/>
                      <a:pt x="0" y="37"/>
                      <a:pt x="0" y="37"/>
                    </a:cubicBezTo>
                    <a:cubicBezTo>
                      <a:pt x="0" y="37"/>
                      <a:pt x="1" y="39"/>
                      <a:pt x="2" y="40"/>
                    </a:cubicBezTo>
                    <a:cubicBezTo>
                      <a:pt x="2" y="40"/>
                      <a:pt x="2" y="41"/>
                      <a:pt x="2" y="41"/>
                    </a:cubicBezTo>
                    <a:cubicBezTo>
                      <a:pt x="3" y="43"/>
                      <a:pt x="5" y="45"/>
                      <a:pt x="5" y="47"/>
                    </a:cubicBezTo>
                    <a:cubicBezTo>
                      <a:pt x="7" y="50"/>
                      <a:pt x="6" y="52"/>
                      <a:pt x="5" y="54"/>
                    </a:cubicBezTo>
                    <a:cubicBezTo>
                      <a:pt x="5" y="56"/>
                      <a:pt x="4" y="57"/>
                      <a:pt x="5" y="59"/>
                    </a:cubicBezTo>
                    <a:cubicBezTo>
                      <a:pt x="7" y="63"/>
                      <a:pt x="6" y="65"/>
                      <a:pt x="4" y="67"/>
                    </a:cubicBezTo>
                    <a:cubicBezTo>
                      <a:pt x="3" y="68"/>
                      <a:pt x="4" y="70"/>
                      <a:pt x="4" y="71"/>
                    </a:cubicBezTo>
                    <a:cubicBezTo>
                      <a:pt x="4" y="72"/>
                      <a:pt x="4" y="73"/>
                      <a:pt x="4" y="74"/>
                    </a:cubicBezTo>
                    <a:cubicBezTo>
                      <a:pt x="4" y="74"/>
                      <a:pt x="5" y="75"/>
                      <a:pt x="5" y="76"/>
                    </a:cubicBezTo>
                    <a:cubicBezTo>
                      <a:pt x="6" y="77"/>
                      <a:pt x="7" y="79"/>
                      <a:pt x="6" y="80"/>
                    </a:cubicBezTo>
                    <a:cubicBezTo>
                      <a:pt x="6" y="80"/>
                      <a:pt x="5" y="80"/>
                      <a:pt x="5" y="80"/>
                    </a:cubicBezTo>
                    <a:cubicBezTo>
                      <a:pt x="2" y="83"/>
                      <a:pt x="1" y="84"/>
                      <a:pt x="1" y="84"/>
                    </a:cubicBezTo>
                    <a:cubicBezTo>
                      <a:pt x="1" y="85"/>
                      <a:pt x="2" y="86"/>
                      <a:pt x="3" y="87"/>
                    </a:cubicBezTo>
                    <a:cubicBezTo>
                      <a:pt x="4" y="88"/>
                      <a:pt x="5" y="89"/>
                      <a:pt x="6" y="91"/>
                    </a:cubicBezTo>
                    <a:cubicBezTo>
                      <a:pt x="8" y="94"/>
                      <a:pt x="8" y="96"/>
                      <a:pt x="7" y="98"/>
                    </a:cubicBezTo>
                    <a:cubicBezTo>
                      <a:pt x="7" y="98"/>
                      <a:pt x="7" y="99"/>
                      <a:pt x="7" y="100"/>
                    </a:cubicBezTo>
                    <a:cubicBezTo>
                      <a:pt x="8" y="102"/>
                      <a:pt x="11" y="104"/>
                      <a:pt x="14" y="104"/>
                    </a:cubicBezTo>
                    <a:cubicBezTo>
                      <a:pt x="16" y="104"/>
                      <a:pt x="18" y="105"/>
                      <a:pt x="19" y="105"/>
                    </a:cubicBezTo>
                    <a:cubicBezTo>
                      <a:pt x="20" y="106"/>
                      <a:pt x="21" y="106"/>
                      <a:pt x="23" y="106"/>
                    </a:cubicBezTo>
                    <a:cubicBezTo>
                      <a:pt x="23" y="106"/>
                      <a:pt x="23" y="106"/>
                      <a:pt x="24" y="107"/>
                    </a:cubicBezTo>
                    <a:cubicBezTo>
                      <a:pt x="24" y="107"/>
                      <a:pt x="24" y="107"/>
                      <a:pt x="24" y="107"/>
                    </a:cubicBezTo>
                    <a:cubicBezTo>
                      <a:pt x="24" y="107"/>
                      <a:pt x="25" y="107"/>
                      <a:pt x="25" y="107"/>
                    </a:cubicBezTo>
                    <a:cubicBezTo>
                      <a:pt x="25" y="107"/>
                      <a:pt x="25" y="107"/>
                      <a:pt x="25" y="108"/>
                    </a:cubicBezTo>
                    <a:cubicBezTo>
                      <a:pt x="25" y="108"/>
                      <a:pt x="26" y="108"/>
                      <a:pt x="26" y="108"/>
                    </a:cubicBezTo>
                    <a:cubicBezTo>
                      <a:pt x="26" y="108"/>
                      <a:pt x="26" y="108"/>
                      <a:pt x="26" y="109"/>
                    </a:cubicBezTo>
                    <a:cubicBezTo>
                      <a:pt x="26" y="109"/>
                      <a:pt x="26" y="109"/>
                      <a:pt x="27" y="109"/>
                    </a:cubicBezTo>
                    <a:cubicBezTo>
                      <a:pt x="27" y="110"/>
                      <a:pt x="27" y="110"/>
                      <a:pt x="27" y="110"/>
                    </a:cubicBezTo>
                    <a:cubicBezTo>
                      <a:pt x="27" y="110"/>
                      <a:pt x="27" y="111"/>
                      <a:pt x="27" y="111"/>
                    </a:cubicBezTo>
                    <a:cubicBezTo>
                      <a:pt x="27" y="111"/>
                      <a:pt x="28" y="111"/>
                      <a:pt x="28" y="112"/>
                    </a:cubicBezTo>
                    <a:cubicBezTo>
                      <a:pt x="28" y="112"/>
                      <a:pt x="28" y="112"/>
                      <a:pt x="28" y="113"/>
                    </a:cubicBezTo>
                    <a:cubicBezTo>
                      <a:pt x="28" y="113"/>
                      <a:pt x="28" y="113"/>
                      <a:pt x="28" y="113"/>
                    </a:cubicBezTo>
                    <a:cubicBezTo>
                      <a:pt x="28" y="114"/>
                      <a:pt x="29" y="114"/>
                      <a:pt x="29" y="115"/>
                    </a:cubicBezTo>
                    <a:cubicBezTo>
                      <a:pt x="29" y="115"/>
                      <a:pt x="29" y="115"/>
                      <a:pt x="29" y="115"/>
                    </a:cubicBezTo>
                    <a:cubicBezTo>
                      <a:pt x="29" y="115"/>
                      <a:pt x="29" y="116"/>
                      <a:pt x="29" y="116"/>
                    </a:cubicBezTo>
                    <a:cubicBezTo>
                      <a:pt x="30" y="116"/>
                      <a:pt x="32" y="116"/>
                      <a:pt x="34" y="116"/>
                    </a:cubicBezTo>
                    <a:cubicBezTo>
                      <a:pt x="35" y="116"/>
                      <a:pt x="35" y="116"/>
                      <a:pt x="35" y="116"/>
                    </a:cubicBezTo>
                    <a:cubicBezTo>
                      <a:pt x="36" y="116"/>
                      <a:pt x="36" y="116"/>
                      <a:pt x="37" y="117"/>
                    </a:cubicBezTo>
                    <a:cubicBezTo>
                      <a:pt x="37" y="117"/>
                      <a:pt x="37" y="117"/>
                      <a:pt x="37" y="117"/>
                    </a:cubicBezTo>
                    <a:cubicBezTo>
                      <a:pt x="38" y="117"/>
                      <a:pt x="39" y="117"/>
                      <a:pt x="39" y="117"/>
                    </a:cubicBezTo>
                    <a:cubicBezTo>
                      <a:pt x="39" y="117"/>
                      <a:pt x="39" y="117"/>
                      <a:pt x="40" y="117"/>
                    </a:cubicBezTo>
                    <a:cubicBezTo>
                      <a:pt x="40" y="117"/>
                      <a:pt x="41" y="117"/>
                      <a:pt x="41" y="117"/>
                    </a:cubicBezTo>
                    <a:cubicBezTo>
                      <a:pt x="41" y="118"/>
                      <a:pt x="42" y="118"/>
                      <a:pt x="42" y="118"/>
                    </a:cubicBezTo>
                    <a:cubicBezTo>
                      <a:pt x="42" y="118"/>
                      <a:pt x="43" y="118"/>
                      <a:pt x="43" y="118"/>
                    </a:cubicBezTo>
                    <a:cubicBezTo>
                      <a:pt x="44" y="118"/>
                      <a:pt x="44" y="118"/>
                      <a:pt x="44" y="118"/>
                    </a:cubicBezTo>
                    <a:cubicBezTo>
                      <a:pt x="44" y="119"/>
                      <a:pt x="45" y="119"/>
                      <a:pt x="45" y="119"/>
                    </a:cubicBezTo>
                    <a:cubicBezTo>
                      <a:pt x="49" y="122"/>
                      <a:pt x="51" y="125"/>
                      <a:pt x="52" y="126"/>
                    </a:cubicBezTo>
                    <a:cubicBezTo>
                      <a:pt x="60" y="122"/>
                      <a:pt x="60" y="122"/>
                      <a:pt x="60" y="122"/>
                    </a:cubicBezTo>
                    <a:cubicBezTo>
                      <a:pt x="60" y="122"/>
                      <a:pt x="60" y="122"/>
                      <a:pt x="60" y="122"/>
                    </a:cubicBezTo>
                    <a:cubicBezTo>
                      <a:pt x="60" y="122"/>
                      <a:pt x="60" y="122"/>
                      <a:pt x="60" y="122"/>
                    </a:cubicBezTo>
                    <a:cubicBezTo>
                      <a:pt x="62" y="121"/>
                      <a:pt x="62" y="121"/>
                      <a:pt x="62" y="121"/>
                    </a:cubicBezTo>
                    <a:cubicBezTo>
                      <a:pt x="62" y="121"/>
                      <a:pt x="62" y="121"/>
                      <a:pt x="62" y="121"/>
                    </a:cubicBezTo>
                    <a:cubicBezTo>
                      <a:pt x="71" y="116"/>
                      <a:pt x="71" y="116"/>
                      <a:pt x="71" y="116"/>
                    </a:cubicBezTo>
                    <a:cubicBezTo>
                      <a:pt x="71" y="116"/>
                      <a:pt x="71" y="116"/>
                      <a:pt x="71" y="116"/>
                    </a:cubicBezTo>
                    <a:cubicBezTo>
                      <a:pt x="156" y="162"/>
                      <a:pt x="156" y="162"/>
                      <a:pt x="156" y="162"/>
                    </a:cubicBezTo>
                    <a:cubicBezTo>
                      <a:pt x="156" y="156"/>
                      <a:pt x="156" y="156"/>
                      <a:pt x="156" y="156"/>
                    </a:cubicBezTo>
                    <a:cubicBezTo>
                      <a:pt x="166" y="156"/>
                      <a:pt x="166" y="156"/>
                      <a:pt x="166" y="156"/>
                    </a:cubicBezTo>
                    <a:cubicBezTo>
                      <a:pt x="166" y="135"/>
                      <a:pt x="166" y="135"/>
                      <a:pt x="166" y="135"/>
                    </a:cubicBezTo>
                    <a:cubicBezTo>
                      <a:pt x="166" y="133"/>
                      <a:pt x="166" y="133"/>
                      <a:pt x="166" y="133"/>
                    </a:cubicBezTo>
                    <a:cubicBezTo>
                      <a:pt x="166" y="47"/>
                      <a:pt x="166" y="47"/>
                      <a:pt x="166" y="47"/>
                    </a:cubicBezTo>
                    <a:cubicBezTo>
                      <a:pt x="166" y="44"/>
                      <a:pt x="166" y="42"/>
                      <a:pt x="166" y="39"/>
                    </a:cubicBezTo>
                    <a:cubicBezTo>
                      <a:pt x="165" y="36"/>
                      <a:pt x="164" y="32"/>
                      <a:pt x="167" y="29"/>
                    </a:cubicBezTo>
                    <a:cubicBezTo>
                      <a:pt x="168" y="28"/>
                      <a:pt x="168" y="26"/>
                      <a:pt x="167" y="2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228" name="Freeform 300">
                <a:extLst>
                  <a:ext uri="{FF2B5EF4-FFF2-40B4-BE49-F238E27FC236}">
                    <a16:creationId xmlns:a16="http://schemas.microsoft.com/office/drawing/2014/main" id="{7CDE9C7D-5A52-46F8-B7D9-48BFAF7A3B59}"/>
                  </a:ext>
                </a:extLst>
              </p:cNvPr>
              <p:cNvSpPr>
                <a:spLocks/>
              </p:cNvSpPr>
              <p:nvPr/>
            </p:nvSpPr>
            <p:spPr bwMode="auto">
              <a:xfrm>
                <a:off x="6249241" y="3655598"/>
                <a:ext cx="113062" cy="217888"/>
              </a:xfrm>
              <a:custGeom>
                <a:avLst/>
                <a:gdLst>
                  <a:gd name="T0" fmla="*/ 8 w 45"/>
                  <a:gd name="T1" fmla="*/ 34 h 88"/>
                  <a:gd name="T2" fmla="*/ 1 w 45"/>
                  <a:gd name="T3" fmla="*/ 42 h 88"/>
                  <a:gd name="T4" fmla="*/ 6 w 45"/>
                  <a:gd name="T5" fmla="*/ 52 h 88"/>
                  <a:gd name="T6" fmla="*/ 14 w 45"/>
                  <a:gd name="T7" fmla="*/ 62 h 88"/>
                  <a:gd name="T8" fmla="*/ 25 w 45"/>
                  <a:gd name="T9" fmla="*/ 87 h 88"/>
                  <a:gd name="T10" fmla="*/ 25 w 45"/>
                  <a:gd name="T11" fmla="*/ 88 h 88"/>
                  <a:gd name="T12" fmla="*/ 26 w 45"/>
                  <a:gd name="T13" fmla="*/ 88 h 88"/>
                  <a:gd name="T14" fmla="*/ 27 w 45"/>
                  <a:gd name="T15" fmla="*/ 87 h 88"/>
                  <a:gd name="T16" fmla="*/ 28 w 45"/>
                  <a:gd name="T17" fmla="*/ 86 h 88"/>
                  <a:gd name="T18" fmla="*/ 31 w 45"/>
                  <a:gd name="T19" fmla="*/ 77 h 88"/>
                  <a:gd name="T20" fmla="*/ 35 w 45"/>
                  <a:gd name="T21" fmla="*/ 68 h 88"/>
                  <a:gd name="T22" fmla="*/ 42 w 45"/>
                  <a:gd name="T23" fmla="*/ 62 h 88"/>
                  <a:gd name="T24" fmla="*/ 45 w 45"/>
                  <a:gd name="T25" fmla="*/ 59 h 88"/>
                  <a:gd name="T26" fmla="*/ 45 w 45"/>
                  <a:gd name="T27" fmla="*/ 57 h 88"/>
                  <a:gd name="T28" fmla="*/ 45 w 45"/>
                  <a:gd name="T29" fmla="*/ 56 h 88"/>
                  <a:gd name="T30" fmla="*/ 45 w 45"/>
                  <a:gd name="T31" fmla="*/ 54 h 88"/>
                  <a:gd name="T32" fmla="*/ 39 w 45"/>
                  <a:gd name="T33" fmla="*/ 46 h 88"/>
                  <a:gd name="T34" fmla="*/ 35 w 45"/>
                  <a:gd name="T35" fmla="*/ 47 h 88"/>
                  <a:gd name="T36" fmla="*/ 32 w 45"/>
                  <a:gd name="T37" fmla="*/ 36 h 88"/>
                  <a:gd name="T38" fmla="*/ 40 w 45"/>
                  <a:gd name="T39" fmla="*/ 26 h 88"/>
                  <a:gd name="T40" fmla="*/ 34 w 45"/>
                  <a:gd name="T41" fmla="*/ 15 h 88"/>
                  <a:gd name="T42" fmla="*/ 39 w 45"/>
                  <a:gd name="T43" fmla="*/ 8 h 88"/>
                  <a:gd name="T44" fmla="*/ 40 w 45"/>
                  <a:gd name="T45" fmla="*/ 5 h 88"/>
                  <a:gd name="T46" fmla="*/ 35 w 45"/>
                  <a:gd name="T47" fmla="*/ 7 h 88"/>
                  <a:gd name="T48" fmla="*/ 26 w 45"/>
                  <a:gd name="T49" fmla="*/ 0 h 88"/>
                  <a:gd name="T50" fmla="*/ 12 w 45"/>
                  <a:gd name="T51" fmla="*/ 5 h 88"/>
                  <a:gd name="T52" fmla="*/ 12 w 45"/>
                  <a:gd name="T53" fmla="*/ 7 h 88"/>
                  <a:gd name="T54" fmla="*/ 12 w 45"/>
                  <a:gd name="T55" fmla="*/ 10 h 88"/>
                  <a:gd name="T56" fmla="*/ 11 w 45"/>
                  <a:gd name="T57" fmla="*/ 13 h 88"/>
                  <a:gd name="T58" fmla="*/ 11 w 45"/>
                  <a:gd name="T59" fmla="*/ 15 h 88"/>
                  <a:gd name="T60" fmla="*/ 11 w 45"/>
                  <a:gd name="T61" fmla="*/ 17 h 88"/>
                  <a:gd name="T62" fmla="*/ 11 w 45"/>
                  <a:gd name="T63" fmla="*/ 19 h 88"/>
                  <a:gd name="T64" fmla="*/ 12 w 45"/>
                  <a:gd name="T65" fmla="*/ 20 h 88"/>
                  <a:gd name="T66" fmla="*/ 13 w 45"/>
                  <a:gd name="T67" fmla="*/ 22 h 88"/>
                  <a:gd name="T68" fmla="*/ 10 w 45"/>
                  <a:gd name="T69" fmla="*/ 3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88">
                    <a:moveTo>
                      <a:pt x="10" y="33"/>
                    </a:moveTo>
                    <a:cubicBezTo>
                      <a:pt x="9" y="34"/>
                      <a:pt x="9" y="34"/>
                      <a:pt x="8" y="34"/>
                    </a:cubicBezTo>
                    <a:cubicBezTo>
                      <a:pt x="7" y="35"/>
                      <a:pt x="6" y="36"/>
                      <a:pt x="5" y="37"/>
                    </a:cubicBezTo>
                    <a:cubicBezTo>
                      <a:pt x="4" y="39"/>
                      <a:pt x="3" y="42"/>
                      <a:pt x="1" y="42"/>
                    </a:cubicBezTo>
                    <a:cubicBezTo>
                      <a:pt x="1" y="42"/>
                      <a:pt x="0" y="42"/>
                      <a:pt x="1" y="44"/>
                    </a:cubicBezTo>
                    <a:cubicBezTo>
                      <a:pt x="1" y="47"/>
                      <a:pt x="3" y="51"/>
                      <a:pt x="6" y="52"/>
                    </a:cubicBezTo>
                    <a:cubicBezTo>
                      <a:pt x="11" y="54"/>
                      <a:pt x="11" y="58"/>
                      <a:pt x="11" y="60"/>
                    </a:cubicBezTo>
                    <a:cubicBezTo>
                      <a:pt x="11" y="60"/>
                      <a:pt x="13" y="62"/>
                      <a:pt x="14" y="62"/>
                    </a:cubicBezTo>
                    <a:cubicBezTo>
                      <a:pt x="16" y="63"/>
                      <a:pt x="18" y="64"/>
                      <a:pt x="19" y="66"/>
                    </a:cubicBezTo>
                    <a:cubicBezTo>
                      <a:pt x="22" y="69"/>
                      <a:pt x="25" y="82"/>
                      <a:pt x="25" y="87"/>
                    </a:cubicBezTo>
                    <a:cubicBezTo>
                      <a:pt x="25" y="87"/>
                      <a:pt x="25" y="87"/>
                      <a:pt x="25" y="88"/>
                    </a:cubicBezTo>
                    <a:cubicBezTo>
                      <a:pt x="25" y="88"/>
                      <a:pt x="25" y="88"/>
                      <a:pt x="25" y="88"/>
                    </a:cubicBezTo>
                    <a:cubicBezTo>
                      <a:pt x="25" y="88"/>
                      <a:pt x="25" y="88"/>
                      <a:pt x="26" y="88"/>
                    </a:cubicBezTo>
                    <a:cubicBezTo>
                      <a:pt x="26" y="88"/>
                      <a:pt x="26" y="88"/>
                      <a:pt x="26" y="88"/>
                    </a:cubicBezTo>
                    <a:cubicBezTo>
                      <a:pt x="26" y="87"/>
                      <a:pt x="27" y="87"/>
                      <a:pt x="27" y="87"/>
                    </a:cubicBezTo>
                    <a:cubicBezTo>
                      <a:pt x="27" y="87"/>
                      <a:pt x="27" y="87"/>
                      <a:pt x="27" y="87"/>
                    </a:cubicBezTo>
                    <a:cubicBezTo>
                      <a:pt x="27" y="86"/>
                      <a:pt x="28" y="86"/>
                      <a:pt x="28" y="86"/>
                    </a:cubicBezTo>
                    <a:cubicBezTo>
                      <a:pt x="28" y="86"/>
                      <a:pt x="28" y="86"/>
                      <a:pt x="28" y="86"/>
                    </a:cubicBezTo>
                    <a:cubicBezTo>
                      <a:pt x="28" y="85"/>
                      <a:pt x="29" y="85"/>
                      <a:pt x="29" y="85"/>
                    </a:cubicBezTo>
                    <a:cubicBezTo>
                      <a:pt x="30" y="82"/>
                      <a:pt x="31" y="78"/>
                      <a:pt x="31" y="77"/>
                    </a:cubicBezTo>
                    <a:cubicBezTo>
                      <a:pt x="30" y="75"/>
                      <a:pt x="30" y="72"/>
                      <a:pt x="32" y="71"/>
                    </a:cubicBezTo>
                    <a:cubicBezTo>
                      <a:pt x="32" y="70"/>
                      <a:pt x="33" y="69"/>
                      <a:pt x="35" y="68"/>
                    </a:cubicBezTo>
                    <a:cubicBezTo>
                      <a:pt x="38" y="64"/>
                      <a:pt x="40" y="63"/>
                      <a:pt x="41" y="62"/>
                    </a:cubicBezTo>
                    <a:cubicBezTo>
                      <a:pt x="41" y="62"/>
                      <a:pt x="42" y="62"/>
                      <a:pt x="42" y="62"/>
                    </a:cubicBezTo>
                    <a:cubicBezTo>
                      <a:pt x="44" y="62"/>
                      <a:pt x="45" y="61"/>
                      <a:pt x="45" y="60"/>
                    </a:cubicBezTo>
                    <a:cubicBezTo>
                      <a:pt x="45" y="59"/>
                      <a:pt x="45" y="59"/>
                      <a:pt x="45" y="59"/>
                    </a:cubicBezTo>
                    <a:cubicBezTo>
                      <a:pt x="45" y="58"/>
                      <a:pt x="45" y="58"/>
                      <a:pt x="45" y="58"/>
                    </a:cubicBezTo>
                    <a:cubicBezTo>
                      <a:pt x="45" y="58"/>
                      <a:pt x="45" y="58"/>
                      <a:pt x="45" y="57"/>
                    </a:cubicBezTo>
                    <a:cubicBezTo>
                      <a:pt x="45" y="57"/>
                      <a:pt x="45" y="57"/>
                      <a:pt x="45" y="57"/>
                    </a:cubicBezTo>
                    <a:cubicBezTo>
                      <a:pt x="45" y="56"/>
                      <a:pt x="45" y="56"/>
                      <a:pt x="45" y="56"/>
                    </a:cubicBezTo>
                    <a:cubicBezTo>
                      <a:pt x="45" y="56"/>
                      <a:pt x="45" y="55"/>
                      <a:pt x="45" y="55"/>
                    </a:cubicBezTo>
                    <a:cubicBezTo>
                      <a:pt x="45" y="55"/>
                      <a:pt x="45" y="55"/>
                      <a:pt x="45" y="54"/>
                    </a:cubicBezTo>
                    <a:cubicBezTo>
                      <a:pt x="43" y="53"/>
                      <a:pt x="41" y="51"/>
                      <a:pt x="41" y="49"/>
                    </a:cubicBezTo>
                    <a:cubicBezTo>
                      <a:pt x="41" y="48"/>
                      <a:pt x="40" y="46"/>
                      <a:pt x="39" y="46"/>
                    </a:cubicBezTo>
                    <a:cubicBezTo>
                      <a:pt x="38" y="46"/>
                      <a:pt x="38" y="46"/>
                      <a:pt x="38" y="46"/>
                    </a:cubicBezTo>
                    <a:cubicBezTo>
                      <a:pt x="38" y="47"/>
                      <a:pt x="36" y="47"/>
                      <a:pt x="35" y="47"/>
                    </a:cubicBezTo>
                    <a:cubicBezTo>
                      <a:pt x="32" y="47"/>
                      <a:pt x="28" y="45"/>
                      <a:pt x="28" y="42"/>
                    </a:cubicBezTo>
                    <a:cubicBezTo>
                      <a:pt x="27" y="38"/>
                      <a:pt x="29" y="37"/>
                      <a:pt x="32" y="36"/>
                    </a:cubicBezTo>
                    <a:cubicBezTo>
                      <a:pt x="33" y="35"/>
                      <a:pt x="35" y="34"/>
                      <a:pt x="37" y="33"/>
                    </a:cubicBezTo>
                    <a:cubicBezTo>
                      <a:pt x="39" y="31"/>
                      <a:pt x="40" y="28"/>
                      <a:pt x="40" y="26"/>
                    </a:cubicBezTo>
                    <a:cubicBezTo>
                      <a:pt x="40" y="23"/>
                      <a:pt x="39" y="21"/>
                      <a:pt x="37" y="19"/>
                    </a:cubicBezTo>
                    <a:cubicBezTo>
                      <a:pt x="35" y="18"/>
                      <a:pt x="34" y="16"/>
                      <a:pt x="34" y="15"/>
                    </a:cubicBezTo>
                    <a:cubicBezTo>
                      <a:pt x="34" y="13"/>
                      <a:pt x="36" y="11"/>
                      <a:pt x="38" y="9"/>
                    </a:cubicBezTo>
                    <a:cubicBezTo>
                      <a:pt x="38" y="9"/>
                      <a:pt x="39" y="8"/>
                      <a:pt x="39" y="8"/>
                    </a:cubicBezTo>
                    <a:cubicBezTo>
                      <a:pt x="40" y="7"/>
                      <a:pt x="40" y="6"/>
                      <a:pt x="40" y="5"/>
                    </a:cubicBezTo>
                    <a:cubicBezTo>
                      <a:pt x="40" y="5"/>
                      <a:pt x="40" y="5"/>
                      <a:pt x="40" y="5"/>
                    </a:cubicBezTo>
                    <a:cubicBezTo>
                      <a:pt x="39" y="5"/>
                      <a:pt x="39" y="5"/>
                      <a:pt x="39" y="5"/>
                    </a:cubicBezTo>
                    <a:cubicBezTo>
                      <a:pt x="38" y="6"/>
                      <a:pt x="37" y="7"/>
                      <a:pt x="35" y="7"/>
                    </a:cubicBezTo>
                    <a:cubicBezTo>
                      <a:pt x="35" y="7"/>
                      <a:pt x="32" y="6"/>
                      <a:pt x="32" y="3"/>
                    </a:cubicBezTo>
                    <a:cubicBezTo>
                      <a:pt x="32" y="1"/>
                      <a:pt x="29" y="0"/>
                      <a:pt x="26" y="0"/>
                    </a:cubicBezTo>
                    <a:cubicBezTo>
                      <a:pt x="22" y="0"/>
                      <a:pt x="20" y="1"/>
                      <a:pt x="18" y="3"/>
                    </a:cubicBezTo>
                    <a:cubicBezTo>
                      <a:pt x="17" y="4"/>
                      <a:pt x="15" y="4"/>
                      <a:pt x="12" y="5"/>
                    </a:cubicBezTo>
                    <a:cubicBezTo>
                      <a:pt x="12" y="5"/>
                      <a:pt x="12" y="5"/>
                      <a:pt x="12" y="6"/>
                    </a:cubicBezTo>
                    <a:cubicBezTo>
                      <a:pt x="12" y="6"/>
                      <a:pt x="12" y="7"/>
                      <a:pt x="12" y="7"/>
                    </a:cubicBezTo>
                    <a:cubicBezTo>
                      <a:pt x="12" y="8"/>
                      <a:pt x="12" y="8"/>
                      <a:pt x="12" y="9"/>
                    </a:cubicBezTo>
                    <a:cubicBezTo>
                      <a:pt x="12" y="9"/>
                      <a:pt x="12" y="10"/>
                      <a:pt x="12" y="10"/>
                    </a:cubicBezTo>
                    <a:cubicBezTo>
                      <a:pt x="11" y="11"/>
                      <a:pt x="11" y="11"/>
                      <a:pt x="11" y="12"/>
                    </a:cubicBezTo>
                    <a:cubicBezTo>
                      <a:pt x="11" y="12"/>
                      <a:pt x="11" y="13"/>
                      <a:pt x="11" y="13"/>
                    </a:cubicBezTo>
                    <a:cubicBezTo>
                      <a:pt x="11" y="13"/>
                      <a:pt x="11" y="14"/>
                      <a:pt x="11" y="14"/>
                    </a:cubicBezTo>
                    <a:cubicBezTo>
                      <a:pt x="11" y="14"/>
                      <a:pt x="11" y="15"/>
                      <a:pt x="11" y="15"/>
                    </a:cubicBezTo>
                    <a:cubicBezTo>
                      <a:pt x="11" y="16"/>
                      <a:pt x="11" y="16"/>
                      <a:pt x="11" y="16"/>
                    </a:cubicBezTo>
                    <a:cubicBezTo>
                      <a:pt x="11" y="16"/>
                      <a:pt x="11" y="17"/>
                      <a:pt x="11" y="17"/>
                    </a:cubicBezTo>
                    <a:cubicBezTo>
                      <a:pt x="11" y="17"/>
                      <a:pt x="11" y="18"/>
                      <a:pt x="11" y="18"/>
                    </a:cubicBezTo>
                    <a:cubicBezTo>
                      <a:pt x="11" y="18"/>
                      <a:pt x="11" y="18"/>
                      <a:pt x="11" y="19"/>
                    </a:cubicBezTo>
                    <a:cubicBezTo>
                      <a:pt x="11" y="19"/>
                      <a:pt x="12" y="19"/>
                      <a:pt x="12" y="19"/>
                    </a:cubicBezTo>
                    <a:cubicBezTo>
                      <a:pt x="12" y="19"/>
                      <a:pt x="12" y="20"/>
                      <a:pt x="12" y="20"/>
                    </a:cubicBezTo>
                    <a:cubicBezTo>
                      <a:pt x="12" y="20"/>
                      <a:pt x="12" y="20"/>
                      <a:pt x="12" y="21"/>
                    </a:cubicBezTo>
                    <a:cubicBezTo>
                      <a:pt x="12" y="21"/>
                      <a:pt x="13" y="22"/>
                      <a:pt x="13" y="22"/>
                    </a:cubicBezTo>
                    <a:cubicBezTo>
                      <a:pt x="13" y="24"/>
                      <a:pt x="13" y="26"/>
                      <a:pt x="13" y="27"/>
                    </a:cubicBezTo>
                    <a:cubicBezTo>
                      <a:pt x="12" y="30"/>
                      <a:pt x="11" y="32"/>
                      <a:pt x="10" y="3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grpSp>
      </p:grpSp>
      <p:sp>
        <p:nvSpPr>
          <p:cNvPr id="8" name="TextBox 7">
            <a:extLst>
              <a:ext uri="{FF2B5EF4-FFF2-40B4-BE49-F238E27FC236}">
                <a16:creationId xmlns:a16="http://schemas.microsoft.com/office/drawing/2014/main" id="{1141CD7D-DA79-4A93-9A8C-A814ACA69D3D}"/>
              </a:ext>
            </a:extLst>
          </p:cNvPr>
          <p:cNvSpPr txBox="1"/>
          <p:nvPr/>
        </p:nvSpPr>
        <p:spPr>
          <a:xfrm>
            <a:off x="2219315" y="673102"/>
            <a:ext cx="8143576"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GLOBAL PRESENCE AND TALENTS</a:t>
            </a:r>
          </a:p>
        </p:txBody>
      </p:sp>
      <p:sp>
        <p:nvSpPr>
          <p:cNvPr id="9" name="Rectangle 8">
            <a:extLst>
              <a:ext uri="{FF2B5EF4-FFF2-40B4-BE49-F238E27FC236}">
                <a16:creationId xmlns:a16="http://schemas.microsoft.com/office/drawing/2014/main" id="{6F699D36-7C3A-4D08-9FD4-F56FA7C55874}"/>
              </a:ext>
            </a:extLst>
          </p:cNvPr>
          <p:cNvSpPr/>
          <p:nvPr/>
        </p:nvSpPr>
        <p:spPr>
          <a:xfrm>
            <a:off x="0" y="0"/>
            <a:ext cx="560439"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62062A2-D3FC-4686-9E31-CFBF9A346882}"/>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B7A4E57-58D4-4072-BA35-CE3F634FF2D1}"/>
              </a:ext>
            </a:extLst>
          </p:cNvPr>
          <p:cNvSpPr txBox="1"/>
          <p:nvPr/>
        </p:nvSpPr>
        <p:spPr>
          <a:xfrm rot="16200000">
            <a:off x="-773432" y="3290501"/>
            <a:ext cx="2107308"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OUR CULTURE</a:t>
            </a:r>
          </a:p>
        </p:txBody>
      </p:sp>
      <p:sp>
        <p:nvSpPr>
          <p:cNvPr id="12" name="Graphic 31" descr="Line arrow Horizontal U turn">
            <a:extLst>
              <a:ext uri="{FF2B5EF4-FFF2-40B4-BE49-F238E27FC236}">
                <a16:creationId xmlns:a16="http://schemas.microsoft.com/office/drawing/2014/main" id="{AC66B8F9-BF57-4C87-BAA3-A3F6FF933D64}"/>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lide Number Placeholder 73">
            <a:extLst>
              <a:ext uri="{FF2B5EF4-FFF2-40B4-BE49-F238E27FC236}">
                <a16:creationId xmlns:a16="http://schemas.microsoft.com/office/drawing/2014/main" id="{F9F1B0D7-B381-41D0-9C83-4B3081A5F62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grpSp>
        <p:nvGrpSpPr>
          <p:cNvPr id="13313" name="Group 13312">
            <a:extLst>
              <a:ext uri="{FF2B5EF4-FFF2-40B4-BE49-F238E27FC236}">
                <a16:creationId xmlns:a16="http://schemas.microsoft.com/office/drawing/2014/main" id="{3349CBD9-3D32-4205-9442-F0DC2B1CF450}"/>
              </a:ext>
            </a:extLst>
          </p:cNvPr>
          <p:cNvGrpSpPr/>
          <p:nvPr/>
        </p:nvGrpSpPr>
        <p:grpSpPr>
          <a:xfrm>
            <a:off x="3534568" y="1963039"/>
            <a:ext cx="8150732" cy="3454891"/>
            <a:chOff x="2022501" y="1946183"/>
            <a:chExt cx="9383437" cy="3977404"/>
          </a:xfrm>
          <a:solidFill>
            <a:schemeClr val="accent6">
              <a:alpha val="60000"/>
            </a:schemeClr>
          </a:solidFill>
          <a:effectLst/>
        </p:grpSpPr>
        <p:sp>
          <p:nvSpPr>
            <p:cNvPr id="23" name="Freeform 19">
              <a:extLst>
                <a:ext uri="{FF2B5EF4-FFF2-40B4-BE49-F238E27FC236}">
                  <a16:creationId xmlns:a16="http://schemas.microsoft.com/office/drawing/2014/main" id="{08EE8C74-D142-4334-BF84-29CE2131EF4A}"/>
                </a:ext>
              </a:extLst>
            </p:cNvPr>
            <p:cNvSpPr>
              <a:spLocks/>
            </p:cNvSpPr>
            <p:nvPr/>
          </p:nvSpPr>
          <p:spPr bwMode="auto">
            <a:xfrm>
              <a:off x="3105954" y="2139362"/>
              <a:ext cx="192431" cy="175210"/>
            </a:xfrm>
            <a:custGeom>
              <a:avLst/>
              <a:gdLst>
                <a:gd name="T0" fmla="*/ 40 w 77"/>
                <a:gd name="T1" fmla="*/ 63 h 71"/>
                <a:gd name="T2" fmla="*/ 60 w 77"/>
                <a:gd name="T3" fmla="*/ 58 h 71"/>
                <a:gd name="T4" fmla="*/ 75 w 77"/>
                <a:gd name="T5" fmla="*/ 30 h 71"/>
                <a:gd name="T6" fmla="*/ 68 w 77"/>
                <a:gd name="T7" fmla="*/ 29 h 71"/>
                <a:gd name="T8" fmla="*/ 67 w 77"/>
                <a:gd name="T9" fmla="*/ 33 h 71"/>
                <a:gd name="T10" fmla="*/ 53 w 77"/>
                <a:gd name="T11" fmla="*/ 28 h 71"/>
                <a:gd name="T12" fmla="*/ 67 w 77"/>
                <a:gd name="T13" fmla="*/ 16 h 71"/>
                <a:gd name="T14" fmla="*/ 59 w 77"/>
                <a:gd name="T15" fmla="*/ 5 h 71"/>
                <a:gd name="T16" fmla="*/ 45 w 77"/>
                <a:gd name="T17" fmla="*/ 9 h 71"/>
                <a:gd name="T18" fmla="*/ 38 w 77"/>
                <a:gd name="T19" fmla="*/ 11 h 71"/>
                <a:gd name="T20" fmla="*/ 19 w 77"/>
                <a:gd name="T21" fmla="*/ 20 h 71"/>
                <a:gd name="T22" fmla="*/ 31 w 77"/>
                <a:gd name="T23" fmla="*/ 30 h 71"/>
                <a:gd name="T24" fmla="*/ 9 w 77"/>
                <a:gd name="T25" fmla="*/ 28 h 71"/>
                <a:gd name="T26" fmla="*/ 17 w 77"/>
                <a:gd name="T27" fmla="*/ 44 h 71"/>
                <a:gd name="T28" fmla="*/ 40 w 77"/>
                <a:gd name="T29"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1">
                  <a:moveTo>
                    <a:pt x="40" y="63"/>
                  </a:moveTo>
                  <a:cubicBezTo>
                    <a:pt x="51" y="71"/>
                    <a:pt x="48" y="57"/>
                    <a:pt x="60" y="58"/>
                  </a:cubicBezTo>
                  <a:cubicBezTo>
                    <a:pt x="73" y="58"/>
                    <a:pt x="73" y="38"/>
                    <a:pt x="75" y="30"/>
                  </a:cubicBezTo>
                  <a:cubicBezTo>
                    <a:pt x="77" y="23"/>
                    <a:pt x="65" y="23"/>
                    <a:pt x="68" y="29"/>
                  </a:cubicBezTo>
                  <a:cubicBezTo>
                    <a:pt x="71" y="34"/>
                    <a:pt x="68" y="40"/>
                    <a:pt x="67" y="33"/>
                  </a:cubicBezTo>
                  <a:cubicBezTo>
                    <a:pt x="66" y="27"/>
                    <a:pt x="56" y="33"/>
                    <a:pt x="53" y="28"/>
                  </a:cubicBezTo>
                  <a:cubicBezTo>
                    <a:pt x="49" y="23"/>
                    <a:pt x="64" y="22"/>
                    <a:pt x="67" y="16"/>
                  </a:cubicBezTo>
                  <a:cubicBezTo>
                    <a:pt x="71" y="9"/>
                    <a:pt x="56" y="10"/>
                    <a:pt x="59" y="5"/>
                  </a:cubicBezTo>
                  <a:cubicBezTo>
                    <a:pt x="63" y="0"/>
                    <a:pt x="37" y="6"/>
                    <a:pt x="45" y="9"/>
                  </a:cubicBezTo>
                  <a:cubicBezTo>
                    <a:pt x="52" y="12"/>
                    <a:pt x="45" y="16"/>
                    <a:pt x="38" y="11"/>
                  </a:cubicBezTo>
                  <a:cubicBezTo>
                    <a:pt x="31" y="6"/>
                    <a:pt x="12" y="14"/>
                    <a:pt x="19" y="20"/>
                  </a:cubicBezTo>
                  <a:cubicBezTo>
                    <a:pt x="24" y="24"/>
                    <a:pt x="41" y="17"/>
                    <a:pt x="31" y="30"/>
                  </a:cubicBezTo>
                  <a:cubicBezTo>
                    <a:pt x="22" y="43"/>
                    <a:pt x="18" y="26"/>
                    <a:pt x="9" y="28"/>
                  </a:cubicBezTo>
                  <a:cubicBezTo>
                    <a:pt x="0" y="29"/>
                    <a:pt x="4" y="40"/>
                    <a:pt x="17" y="44"/>
                  </a:cubicBezTo>
                  <a:cubicBezTo>
                    <a:pt x="31" y="48"/>
                    <a:pt x="29" y="56"/>
                    <a:pt x="40"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5" name="Freeform 26">
              <a:extLst>
                <a:ext uri="{FF2B5EF4-FFF2-40B4-BE49-F238E27FC236}">
                  <a16:creationId xmlns:a16="http://schemas.microsoft.com/office/drawing/2014/main" id="{E9DEC7DE-2AA4-4410-A4D6-006E4BA50426}"/>
                </a:ext>
              </a:extLst>
            </p:cNvPr>
            <p:cNvSpPr>
              <a:spLocks/>
            </p:cNvSpPr>
            <p:nvPr/>
          </p:nvSpPr>
          <p:spPr bwMode="auto">
            <a:xfrm>
              <a:off x="3461615" y="2161075"/>
              <a:ext cx="842354" cy="595263"/>
            </a:xfrm>
            <a:custGeom>
              <a:avLst/>
              <a:gdLst>
                <a:gd name="T0" fmla="*/ 215 w 336"/>
                <a:gd name="T1" fmla="*/ 54 h 241"/>
                <a:gd name="T2" fmla="*/ 185 w 336"/>
                <a:gd name="T3" fmla="*/ 44 h 241"/>
                <a:gd name="T4" fmla="*/ 147 w 336"/>
                <a:gd name="T5" fmla="*/ 27 h 241"/>
                <a:gd name="T6" fmla="*/ 127 w 336"/>
                <a:gd name="T7" fmla="*/ 34 h 241"/>
                <a:gd name="T8" fmla="*/ 109 w 336"/>
                <a:gd name="T9" fmla="*/ 21 h 241"/>
                <a:gd name="T10" fmla="*/ 79 w 336"/>
                <a:gd name="T11" fmla="*/ 7 h 241"/>
                <a:gd name="T12" fmla="*/ 59 w 336"/>
                <a:gd name="T13" fmla="*/ 33 h 241"/>
                <a:gd name="T14" fmla="*/ 65 w 336"/>
                <a:gd name="T15" fmla="*/ 52 h 241"/>
                <a:gd name="T16" fmla="*/ 43 w 336"/>
                <a:gd name="T17" fmla="*/ 30 h 241"/>
                <a:gd name="T18" fmla="*/ 61 w 336"/>
                <a:gd name="T19" fmla="*/ 4 h 241"/>
                <a:gd name="T20" fmla="*/ 6 w 336"/>
                <a:gd name="T21" fmla="*/ 54 h 241"/>
                <a:gd name="T22" fmla="*/ 27 w 336"/>
                <a:gd name="T23" fmla="*/ 64 h 241"/>
                <a:gd name="T24" fmla="*/ 32 w 336"/>
                <a:gd name="T25" fmla="*/ 76 h 241"/>
                <a:gd name="T26" fmla="*/ 66 w 336"/>
                <a:gd name="T27" fmla="*/ 82 h 241"/>
                <a:gd name="T28" fmla="*/ 103 w 336"/>
                <a:gd name="T29" fmla="*/ 82 h 241"/>
                <a:gd name="T30" fmla="*/ 127 w 336"/>
                <a:gd name="T31" fmla="*/ 78 h 241"/>
                <a:gd name="T32" fmla="*/ 143 w 336"/>
                <a:gd name="T33" fmla="*/ 81 h 241"/>
                <a:gd name="T34" fmla="*/ 166 w 336"/>
                <a:gd name="T35" fmla="*/ 98 h 241"/>
                <a:gd name="T36" fmla="*/ 172 w 336"/>
                <a:gd name="T37" fmla="*/ 103 h 241"/>
                <a:gd name="T38" fmla="*/ 200 w 336"/>
                <a:gd name="T39" fmla="*/ 125 h 241"/>
                <a:gd name="T40" fmla="*/ 218 w 336"/>
                <a:gd name="T41" fmla="*/ 143 h 241"/>
                <a:gd name="T42" fmla="*/ 219 w 336"/>
                <a:gd name="T43" fmla="*/ 159 h 241"/>
                <a:gd name="T44" fmla="*/ 188 w 336"/>
                <a:gd name="T45" fmla="*/ 168 h 241"/>
                <a:gd name="T46" fmla="*/ 146 w 336"/>
                <a:gd name="T47" fmla="*/ 176 h 241"/>
                <a:gd name="T48" fmla="*/ 165 w 336"/>
                <a:gd name="T49" fmla="*/ 191 h 241"/>
                <a:gd name="T50" fmla="*/ 193 w 336"/>
                <a:gd name="T51" fmla="*/ 188 h 241"/>
                <a:gd name="T52" fmla="*/ 212 w 336"/>
                <a:gd name="T53" fmla="*/ 214 h 241"/>
                <a:gd name="T54" fmla="*/ 274 w 336"/>
                <a:gd name="T55" fmla="*/ 236 h 241"/>
                <a:gd name="T56" fmla="*/ 262 w 336"/>
                <a:gd name="T57" fmla="*/ 209 h 241"/>
                <a:gd name="T58" fmla="*/ 286 w 336"/>
                <a:gd name="T59" fmla="*/ 198 h 241"/>
                <a:gd name="T60" fmla="*/ 256 w 336"/>
                <a:gd name="T61" fmla="*/ 166 h 241"/>
                <a:gd name="T62" fmla="*/ 275 w 336"/>
                <a:gd name="T63" fmla="*/ 159 h 241"/>
                <a:gd name="T64" fmla="*/ 304 w 336"/>
                <a:gd name="T65" fmla="*/ 172 h 241"/>
                <a:gd name="T66" fmla="*/ 330 w 336"/>
                <a:gd name="T67" fmla="*/ 151 h 241"/>
                <a:gd name="T68" fmla="*/ 307 w 336"/>
                <a:gd name="T69" fmla="*/ 134 h 241"/>
                <a:gd name="T70" fmla="*/ 267 w 336"/>
                <a:gd name="T71" fmla="*/ 117 h 241"/>
                <a:gd name="T72" fmla="*/ 268 w 336"/>
                <a:gd name="T73" fmla="*/ 101 h 241"/>
                <a:gd name="T74" fmla="*/ 261 w 336"/>
                <a:gd name="T75" fmla="*/ 89 h 241"/>
                <a:gd name="T76" fmla="*/ 247 w 336"/>
                <a:gd name="T77" fmla="*/ 84 h 241"/>
                <a:gd name="T78" fmla="*/ 232 w 336"/>
                <a:gd name="T79" fmla="*/ 69 h 241"/>
                <a:gd name="T80" fmla="*/ 209 w 336"/>
                <a:gd name="T81" fmla="*/ 6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6" h="241">
                  <a:moveTo>
                    <a:pt x="205" y="63"/>
                  </a:moveTo>
                  <a:cubicBezTo>
                    <a:pt x="210" y="63"/>
                    <a:pt x="216" y="59"/>
                    <a:pt x="215" y="54"/>
                  </a:cubicBezTo>
                  <a:cubicBezTo>
                    <a:pt x="213" y="50"/>
                    <a:pt x="200" y="49"/>
                    <a:pt x="198" y="55"/>
                  </a:cubicBezTo>
                  <a:cubicBezTo>
                    <a:pt x="195" y="60"/>
                    <a:pt x="185" y="49"/>
                    <a:pt x="185" y="44"/>
                  </a:cubicBezTo>
                  <a:cubicBezTo>
                    <a:pt x="185" y="40"/>
                    <a:pt x="169" y="44"/>
                    <a:pt x="171" y="36"/>
                  </a:cubicBezTo>
                  <a:cubicBezTo>
                    <a:pt x="173" y="29"/>
                    <a:pt x="152" y="27"/>
                    <a:pt x="147" y="27"/>
                  </a:cubicBezTo>
                  <a:cubicBezTo>
                    <a:pt x="141" y="27"/>
                    <a:pt x="133" y="31"/>
                    <a:pt x="134" y="36"/>
                  </a:cubicBezTo>
                  <a:cubicBezTo>
                    <a:pt x="135" y="41"/>
                    <a:pt x="128" y="39"/>
                    <a:pt x="127" y="34"/>
                  </a:cubicBezTo>
                  <a:cubicBezTo>
                    <a:pt x="126" y="28"/>
                    <a:pt x="113" y="40"/>
                    <a:pt x="109" y="40"/>
                  </a:cubicBezTo>
                  <a:cubicBezTo>
                    <a:pt x="105" y="40"/>
                    <a:pt x="111" y="25"/>
                    <a:pt x="109" y="21"/>
                  </a:cubicBezTo>
                  <a:cubicBezTo>
                    <a:pt x="107" y="16"/>
                    <a:pt x="104" y="15"/>
                    <a:pt x="101" y="7"/>
                  </a:cubicBezTo>
                  <a:cubicBezTo>
                    <a:pt x="98" y="0"/>
                    <a:pt x="83" y="3"/>
                    <a:pt x="79" y="7"/>
                  </a:cubicBezTo>
                  <a:cubicBezTo>
                    <a:pt x="75" y="12"/>
                    <a:pt x="62" y="10"/>
                    <a:pt x="55" y="17"/>
                  </a:cubicBezTo>
                  <a:cubicBezTo>
                    <a:pt x="48" y="24"/>
                    <a:pt x="56" y="31"/>
                    <a:pt x="59" y="33"/>
                  </a:cubicBezTo>
                  <a:cubicBezTo>
                    <a:pt x="62" y="36"/>
                    <a:pt x="48" y="40"/>
                    <a:pt x="53" y="44"/>
                  </a:cubicBezTo>
                  <a:cubicBezTo>
                    <a:pt x="57" y="48"/>
                    <a:pt x="64" y="46"/>
                    <a:pt x="65" y="52"/>
                  </a:cubicBezTo>
                  <a:cubicBezTo>
                    <a:pt x="65" y="59"/>
                    <a:pt x="48" y="50"/>
                    <a:pt x="46" y="45"/>
                  </a:cubicBezTo>
                  <a:cubicBezTo>
                    <a:pt x="43" y="39"/>
                    <a:pt x="47" y="34"/>
                    <a:pt x="43" y="30"/>
                  </a:cubicBezTo>
                  <a:cubicBezTo>
                    <a:pt x="40" y="26"/>
                    <a:pt x="43" y="21"/>
                    <a:pt x="49" y="14"/>
                  </a:cubicBezTo>
                  <a:cubicBezTo>
                    <a:pt x="56" y="7"/>
                    <a:pt x="61" y="8"/>
                    <a:pt x="61" y="4"/>
                  </a:cubicBezTo>
                  <a:cubicBezTo>
                    <a:pt x="61" y="0"/>
                    <a:pt x="33" y="0"/>
                    <a:pt x="16" y="15"/>
                  </a:cubicBezTo>
                  <a:cubicBezTo>
                    <a:pt x="0" y="30"/>
                    <a:pt x="5" y="50"/>
                    <a:pt x="6" y="54"/>
                  </a:cubicBezTo>
                  <a:cubicBezTo>
                    <a:pt x="7" y="58"/>
                    <a:pt x="21" y="56"/>
                    <a:pt x="30" y="59"/>
                  </a:cubicBezTo>
                  <a:cubicBezTo>
                    <a:pt x="38" y="61"/>
                    <a:pt x="34" y="65"/>
                    <a:pt x="27" y="64"/>
                  </a:cubicBezTo>
                  <a:cubicBezTo>
                    <a:pt x="21" y="63"/>
                    <a:pt x="10" y="61"/>
                    <a:pt x="10" y="65"/>
                  </a:cubicBezTo>
                  <a:cubicBezTo>
                    <a:pt x="11" y="70"/>
                    <a:pt x="24" y="78"/>
                    <a:pt x="32" y="76"/>
                  </a:cubicBezTo>
                  <a:cubicBezTo>
                    <a:pt x="40" y="74"/>
                    <a:pt x="40" y="74"/>
                    <a:pt x="44" y="79"/>
                  </a:cubicBezTo>
                  <a:cubicBezTo>
                    <a:pt x="47" y="83"/>
                    <a:pt x="57" y="82"/>
                    <a:pt x="66" y="82"/>
                  </a:cubicBezTo>
                  <a:cubicBezTo>
                    <a:pt x="76" y="83"/>
                    <a:pt x="87" y="86"/>
                    <a:pt x="91" y="87"/>
                  </a:cubicBezTo>
                  <a:cubicBezTo>
                    <a:pt x="96" y="87"/>
                    <a:pt x="101" y="84"/>
                    <a:pt x="103" y="82"/>
                  </a:cubicBezTo>
                  <a:cubicBezTo>
                    <a:pt x="104" y="79"/>
                    <a:pt x="123" y="86"/>
                    <a:pt x="128" y="85"/>
                  </a:cubicBezTo>
                  <a:cubicBezTo>
                    <a:pt x="134" y="85"/>
                    <a:pt x="130" y="80"/>
                    <a:pt x="127" y="78"/>
                  </a:cubicBezTo>
                  <a:cubicBezTo>
                    <a:pt x="123" y="77"/>
                    <a:pt x="125" y="70"/>
                    <a:pt x="129" y="73"/>
                  </a:cubicBezTo>
                  <a:cubicBezTo>
                    <a:pt x="134" y="75"/>
                    <a:pt x="141" y="77"/>
                    <a:pt x="143" y="81"/>
                  </a:cubicBezTo>
                  <a:cubicBezTo>
                    <a:pt x="144" y="85"/>
                    <a:pt x="148" y="83"/>
                    <a:pt x="149" y="87"/>
                  </a:cubicBezTo>
                  <a:cubicBezTo>
                    <a:pt x="149" y="90"/>
                    <a:pt x="165" y="94"/>
                    <a:pt x="166" y="98"/>
                  </a:cubicBezTo>
                  <a:cubicBezTo>
                    <a:pt x="166" y="102"/>
                    <a:pt x="150" y="104"/>
                    <a:pt x="155" y="108"/>
                  </a:cubicBezTo>
                  <a:cubicBezTo>
                    <a:pt x="159" y="111"/>
                    <a:pt x="166" y="103"/>
                    <a:pt x="172" y="103"/>
                  </a:cubicBezTo>
                  <a:cubicBezTo>
                    <a:pt x="178" y="102"/>
                    <a:pt x="178" y="116"/>
                    <a:pt x="183" y="114"/>
                  </a:cubicBezTo>
                  <a:cubicBezTo>
                    <a:pt x="189" y="111"/>
                    <a:pt x="194" y="116"/>
                    <a:pt x="200" y="125"/>
                  </a:cubicBezTo>
                  <a:cubicBezTo>
                    <a:pt x="206" y="133"/>
                    <a:pt x="199" y="141"/>
                    <a:pt x="200" y="144"/>
                  </a:cubicBezTo>
                  <a:cubicBezTo>
                    <a:pt x="200" y="147"/>
                    <a:pt x="212" y="146"/>
                    <a:pt x="218" y="143"/>
                  </a:cubicBezTo>
                  <a:cubicBezTo>
                    <a:pt x="225" y="139"/>
                    <a:pt x="231" y="147"/>
                    <a:pt x="236" y="151"/>
                  </a:cubicBezTo>
                  <a:cubicBezTo>
                    <a:pt x="241" y="156"/>
                    <a:pt x="217" y="163"/>
                    <a:pt x="219" y="159"/>
                  </a:cubicBezTo>
                  <a:cubicBezTo>
                    <a:pt x="221" y="155"/>
                    <a:pt x="205" y="143"/>
                    <a:pt x="191" y="149"/>
                  </a:cubicBezTo>
                  <a:cubicBezTo>
                    <a:pt x="176" y="154"/>
                    <a:pt x="186" y="163"/>
                    <a:pt x="188" y="168"/>
                  </a:cubicBezTo>
                  <a:cubicBezTo>
                    <a:pt x="189" y="173"/>
                    <a:pt x="175" y="178"/>
                    <a:pt x="161" y="173"/>
                  </a:cubicBezTo>
                  <a:cubicBezTo>
                    <a:pt x="148" y="169"/>
                    <a:pt x="152" y="176"/>
                    <a:pt x="146" y="176"/>
                  </a:cubicBezTo>
                  <a:cubicBezTo>
                    <a:pt x="141" y="176"/>
                    <a:pt x="135" y="185"/>
                    <a:pt x="140" y="190"/>
                  </a:cubicBezTo>
                  <a:cubicBezTo>
                    <a:pt x="145" y="196"/>
                    <a:pt x="156" y="191"/>
                    <a:pt x="165" y="191"/>
                  </a:cubicBezTo>
                  <a:cubicBezTo>
                    <a:pt x="174" y="192"/>
                    <a:pt x="175" y="194"/>
                    <a:pt x="176" y="189"/>
                  </a:cubicBezTo>
                  <a:cubicBezTo>
                    <a:pt x="177" y="184"/>
                    <a:pt x="186" y="187"/>
                    <a:pt x="193" y="188"/>
                  </a:cubicBezTo>
                  <a:cubicBezTo>
                    <a:pt x="199" y="190"/>
                    <a:pt x="198" y="199"/>
                    <a:pt x="206" y="200"/>
                  </a:cubicBezTo>
                  <a:cubicBezTo>
                    <a:pt x="214" y="201"/>
                    <a:pt x="207" y="209"/>
                    <a:pt x="212" y="214"/>
                  </a:cubicBezTo>
                  <a:cubicBezTo>
                    <a:pt x="217" y="220"/>
                    <a:pt x="233" y="217"/>
                    <a:pt x="239" y="223"/>
                  </a:cubicBezTo>
                  <a:cubicBezTo>
                    <a:pt x="245" y="229"/>
                    <a:pt x="271" y="241"/>
                    <a:pt x="274" y="236"/>
                  </a:cubicBezTo>
                  <a:cubicBezTo>
                    <a:pt x="278" y="231"/>
                    <a:pt x="252" y="208"/>
                    <a:pt x="245" y="206"/>
                  </a:cubicBezTo>
                  <a:cubicBezTo>
                    <a:pt x="237" y="204"/>
                    <a:pt x="252" y="202"/>
                    <a:pt x="262" y="209"/>
                  </a:cubicBezTo>
                  <a:cubicBezTo>
                    <a:pt x="271" y="217"/>
                    <a:pt x="285" y="220"/>
                    <a:pt x="292" y="211"/>
                  </a:cubicBezTo>
                  <a:cubicBezTo>
                    <a:pt x="299" y="202"/>
                    <a:pt x="286" y="205"/>
                    <a:pt x="286" y="198"/>
                  </a:cubicBezTo>
                  <a:cubicBezTo>
                    <a:pt x="286" y="192"/>
                    <a:pt x="282" y="183"/>
                    <a:pt x="275" y="183"/>
                  </a:cubicBezTo>
                  <a:cubicBezTo>
                    <a:pt x="268" y="183"/>
                    <a:pt x="250" y="169"/>
                    <a:pt x="256" y="166"/>
                  </a:cubicBezTo>
                  <a:cubicBezTo>
                    <a:pt x="263" y="163"/>
                    <a:pt x="254" y="159"/>
                    <a:pt x="259" y="153"/>
                  </a:cubicBezTo>
                  <a:cubicBezTo>
                    <a:pt x="264" y="148"/>
                    <a:pt x="269" y="158"/>
                    <a:pt x="275" y="159"/>
                  </a:cubicBezTo>
                  <a:cubicBezTo>
                    <a:pt x="281" y="159"/>
                    <a:pt x="282" y="167"/>
                    <a:pt x="292" y="175"/>
                  </a:cubicBezTo>
                  <a:cubicBezTo>
                    <a:pt x="301" y="183"/>
                    <a:pt x="302" y="177"/>
                    <a:pt x="304" y="172"/>
                  </a:cubicBezTo>
                  <a:cubicBezTo>
                    <a:pt x="305" y="166"/>
                    <a:pt x="316" y="171"/>
                    <a:pt x="315" y="165"/>
                  </a:cubicBezTo>
                  <a:cubicBezTo>
                    <a:pt x="315" y="160"/>
                    <a:pt x="324" y="153"/>
                    <a:pt x="330" y="151"/>
                  </a:cubicBezTo>
                  <a:cubicBezTo>
                    <a:pt x="336" y="148"/>
                    <a:pt x="325" y="142"/>
                    <a:pt x="317" y="143"/>
                  </a:cubicBezTo>
                  <a:cubicBezTo>
                    <a:pt x="309" y="143"/>
                    <a:pt x="307" y="138"/>
                    <a:pt x="307" y="134"/>
                  </a:cubicBezTo>
                  <a:cubicBezTo>
                    <a:pt x="307" y="131"/>
                    <a:pt x="292" y="122"/>
                    <a:pt x="287" y="124"/>
                  </a:cubicBezTo>
                  <a:cubicBezTo>
                    <a:pt x="282" y="125"/>
                    <a:pt x="274" y="117"/>
                    <a:pt x="267" y="117"/>
                  </a:cubicBezTo>
                  <a:cubicBezTo>
                    <a:pt x="261" y="116"/>
                    <a:pt x="251" y="111"/>
                    <a:pt x="252" y="104"/>
                  </a:cubicBezTo>
                  <a:cubicBezTo>
                    <a:pt x="253" y="97"/>
                    <a:pt x="265" y="106"/>
                    <a:pt x="268" y="101"/>
                  </a:cubicBezTo>
                  <a:cubicBezTo>
                    <a:pt x="270" y="95"/>
                    <a:pt x="255" y="98"/>
                    <a:pt x="255" y="94"/>
                  </a:cubicBezTo>
                  <a:cubicBezTo>
                    <a:pt x="254" y="90"/>
                    <a:pt x="258" y="92"/>
                    <a:pt x="261" y="89"/>
                  </a:cubicBezTo>
                  <a:cubicBezTo>
                    <a:pt x="264" y="87"/>
                    <a:pt x="259" y="82"/>
                    <a:pt x="255" y="80"/>
                  </a:cubicBezTo>
                  <a:cubicBezTo>
                    <a:pt x="252" y="78"/>
                    <a:pt x="251" y="84"/>
                    <a:pt x="247" y="84"/>
                  </a:cubicBezTo>
                  <a:cubicBezTo>
                    <a:pt x="244" y="84"/>
                    <a:pt x="247" y="78"/>
                    <a:pt x="249" y="75"/>
                  </a:cubicBezTo>
                  <a:cubicBezTo>
                    <a:pt x="252" y="71"/>
                    <a:pt x="238" y="67"/>
                    <a:pt x="232" y="69"/>
                  </a:cubicBezTo>
                  <a:cubicBezTo>
                    <a:pt x="226" y="71"/>
                    <a:pt x="224" y="68"/>
                    <a:pt x="224" y="64"/>
                  </a:cubicBezTo>
                  <a:cubicBezTo>
                    <a:pt x="224" y="60"/>
                    <a:pt x="213" y="64"/>
                    <a:pt x="209" y="67"/>
                  </a:cubicBezTo>
                  <a:cubicBezTo>
                    <a:pt x="205" y="70"/>
                    <a:pt x="200" y="64"/>
                    <a:pt x="20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Fira Sans Light"/>
                <a:ea typeface="+mn-ea"/>
                <a:cs typeface="+mn-cs"/>
              </a:endParaRPr>
            </a:p>
          </p:txBody>
        </p:sp>
        <p:sp>
          <p:nvSpPr>
            <p:cNvPr id="28" name="Freeform 31">
              <a:extLst>
                <a:ext uri="{FF2B5EF4-FFF2-40B4-BE49-F238E27FC236}">
                  <a16:creationId xmlns:a16="http://schemas.microsoft.com/office/drawing/2014/main" id="{4A91C659-6439-4C58-A087-0C447A923546}"/>
                </a:ext>
              </a:extLst>
            </p:cNvPr>
            <p:cNvSpPr>
              <a:spLocks/>
            </p:cNvSpPr>
            <p:nvPr/>
          </p:nvSpPr>
          <p:spPr bwMode="auto">
            <a:xfrm>
              <a:off x="2639477" y="2164071"/>
              <a:ext cx="524131" cy="276292"/>
            </a:xfrm>
            <a:custGeom>
              <a:avLst/>
              <a:gdLst>
                <a:gd name="T0" fmla="*/ 193 w 209"/>
                <a:gd name="T1" fmla="*/ 85 h 112"/>
                <a:gd name="T2" fmla="*/ 209 w 209"/>
                <a:gd name="T3" fmla="*/ 85 h 112"/>
                <a:gd name="T4" fmla="*/ 189 w 209"/>
                <a:gd name="T5" fmla="*/ 70 h 112"/>
                <a:gd name="T6" fmla="*/ 171 w 209"/>
                <a:gd name="T7" fmla="*/ 61 h 112"/>
                <a:gd name="T8" fmla="*/ 166 w 209"/>
                <a:gd name="T9" fmla="*/ 45 h 112"/>
                <a:gd name="T10" fmla="*/ 162 w 209"/>
                <a:gd name="T11" fmla="*/ 19 h 112"/>
                <a:gd name="T12" fmla="*/ 163 w 209"/>
                <a:gd name="T13" fmla="*/ 3 h 112"/>
                <a:gd name="T14" fmla="*/ 141 w 209"/>
                <a:gd name="T15" fmla="*/ 8 h 112"/>
                <a:gd name="T16" fmla="*/ 155 w 209"/>
                <a:gd name="T17" fmla="*/ 20 h 112"/>
                <a:gd name="T18" fmla="*/ 140 w 209"/>
                <a:gd name="T19" fmla="*/ 14 h 112"/>
                <a:gd name="T20" fmla="*/ 128 w 209"/>
                <a:gd name="T21" fmla="*/ 14 h 112"/>
                <a:gd name="T22" fmla="*/ 135 w 209"/>
                <a:gd name="T23" fmla="*/ 42 h 112"/>
                <a:gd name="T24" fmla="*/ 128 w 209"/>
                <a:gd name="T25" fmla="*/ 48 h 112"/>
                <a:gd name="T26" fmla="*/ 120 w 209"/>
                <a:gd name="T27" fmla="*/ 28 h 112"/>
                <a:gd name="T28" fmla="*/ 99 w 209"/>
                <a:gd name="T29" fmla="*/ 20 h 112"/>
                <a:gd name="T30" fmla="*/ 107 w 209"/>
                <a:gd name="T31" fmla="*/ 30 h 112"/>
                <a:gd name="T32" fmla="*/ 94 w 209"/>
                <a:gd name="T33" fmla="*/ 31 h 112"/>
                <a:gd name="T34" fmla="*/ 91 w 209"/>
                <a:gd name="T35" fmla="*/ 28 h 112"/>
                <a:gd name="T36" fmla="*/ 73 w 209"/>
                <a:gd name="T37" fmla="*/ 19 h 112"/>
                <a:gd name="T38" fmla="*/ 65 w 209"/>
                <a:gd name="T39" fmla="*/ 30 h 112"/>
                <a:gd name="T40" fmla="*/ 57 w 209"/>
                <a:gd name="T41" fmla="*/ 26 h 112"/>
                <a:gd name="T42" fmla="*/ 59 w 209"/>
                <a:gd name="T43" fmla="*/ 13 h 112"/>
                <a:gd name="T44" fmla="*/ 30 w 209"/>
                <a:gd name="T45" fmla="*/ 20 h 112"/>
                <a:gd name="T46" fmla="*/ 10 w 209"/>
                <a:gd name="T47" fmla="*/ 32 h 112"/>
                <a:gd name="T48" fmla="*/ 6 w 209"/>
                <a:gd name="T49" fmla="*/ 40 h 112"/>
                <a:gd name="T50" fmla="*/ 12 w 209"/>
                <a:gd name="T51" fmla="*/ 49 h 112"/>
                <a:gd name="T52" fmla="*/ 16 w 209"/>
                <a:gd name="T53" fmla="*/ 55 h 112"/>
                <a:gd name="T54" fmla="*/ 43 w 209"/>
                <a:gd name="T55" fmla="*/ 51 h 112"/>
                <a:gd name="T56" fmla="*/ 13 w 209"/>
                <a:gd name="T57" fmla="*/ 63 h 112"/>
                <a:gd name="T58" fmla="*/ 46 w 209"/>
                <a:gd name="T59" fmla="*/ 70 h 112"/>
                <a:gd name="T60" fmla="*/ 85 w 209"/>
                <a:gd name="T61" fmla="*/ 75 h 112"/>
                <a:gd name="T62" fmla="*/ 56 w 209"/>
                <a:gd name="T63" fmla="*/ 77 h 112"/>
                <a:gd name="T64" fmla="*/ 23 w 209"/>
                <a:gd name="T65" fmla="*/ 85 h 112"/>
                <a:gd name="T66" fmla="*/ 38 w 209"/>
                <a:gd name="T67" fmla="*/ 95 h 112"/>
                <a:gd name="T68" fmla="*/ 64 w 209"/>
                <a:gd name="T69" fmla="*/ 101 h 112"/>
                <a:gd name="T70" fmla="*/ 89 w 209"/>
                <a:gd name="T71" fmla="*/ 112 h 112"/>
                <a:gd name="T72" fmla="*/ 123 w 209"/>
                <a:gd name="T73" fmla="*/ 104 h 112"/>
                <a:gd name="T74" fmla="*/ 139 w 209"/>
                <a:gd name="T75" fmla="*/ 97 h 112"/>
                <a:gd name="T76" fmla="*/ 148 w 209"/>
                <a:gd name="T77" fmla="*/ 98 h 112"/>
                <a:gd name="T78" fmla="*/ 162 w 209"/>
                <a:gd name="T79" fmla="*/ 103 h 112"/>
                <a:gd name="T80" fmla="*/ 198 w 209"/>
                <a:gd name="T81" fmla="*/ 103 h 112"/>
                <a:gd name="T82" fmla="*/ 190 w 209"/>
                <a:gd name="T83" fmla="*/ 93 h 112"/>
                <a:gd name="T84" fmla="*/ 182 w 209"/>
                <a:gd name="T85" fmla="*/ 93 h 112"/>
                <a:gd name="T86" fmla="*/ 193 w 209"/>
                <a:gd name="T8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112">
                  <a:moveTo>
                    <a:pt x="193" y="85"/>
                  </a:moveTo>
                  <a:cubicBezTo>
                    <a:pt x="196" y="82"/>
                    <a:pt x="208" y="92"/>
                    <a:pt x="209" y="85"/>
                  </a:cubicBezTo>
                  <a:cubicBezTo>
                    <a:pt x="209" y="77"/>
                    <a:pt x="195" y="74"/>
                    <a:pt x="189" y="70"/>
                  </a:cubicBezTo>
                  <a:cubicBezTo>
                    <a:pt x="183" y="66"/>
                    <a:pt x="180" y="68"/>
                    <a:pt x="171" y="61"/>
                  </a:cubicBezTo>
                  <a:cubicBezTo>
                    <a:pt x="161" y="54"/>
                    <a:pt x="173" y="50"/>
                    <a:pt x="166" y="45"/>
                  </a:cubicBezTo>
                  <a:cubicBezTo>
                    <a:pt x="159" y="39"/>
                    <a:pt x="157" y="24"/>
                    <a:pt x="162" y="19"/>
                  </a:cubicBezTo>
                  <a:cubicBezTo>
                    <a:pt x="167" y="14"/>
                    <a:pt x="172" y="7"/>
                    <a:pt x="163" y="3"/>
                  </a:cubicBezTo>
                  <a:cubicBezTo>
                    <a:pt x="154" y="0"/>
                    <a:pt x="140" y="6"/>
                    <a:pt x="141" y="8"/>
                  </a:cubicBezTo>
                  <a:cubicBezTo>
                    <a:pt x="143" y="10"/>
                    <a:pt x="155" y="17"/>
                    <a:pt x="155" y="20"/>
                  </a:cubicBezTo>
                  <a:cubicBezTo>
                    <a:pt x="155" y="23"/>
                    <a:pt x="144" y="12"/>
                    <a:pt x="140" y="14"/>
                  </a:cubicBezTo>
                  <a:cubicBezTo>
                    <a:pt x="136" y="17"/>
                    <a:pt x="131" y="9"/>
                    <a:pt x="128" y="14"/>
                  </a:cubicBezTo>
                  <a:cubicBezTo>
                    <a:pt x="124" y="19"/>
                    <a:pt x="132" y="37"/>
                    <a:pt x="135" y="42"/>
                  </a:cubicBezTo>
                  <a:cubicBezTo>
                    <a:pt x="138" y="47"/>
                    <a:pt x="132" y="47"/>
                    <a:pt x="128" y="48"/>
                  </a:cubicBezTo>
                  <a:cubicBezTo>
                    <a:pt x="124" y="49"/>
                    <a:pt x="124" y="34"/>
                    <a:pt x="120" y="28"/>
                  </a:cubicBezTo>
                  <a:cubicBezTo>
                    <a:pt x="116" y="23"/>
                    <a:pt x="100" y="16"/>
                    <a:pt x="99" y="20"/>
                  </a:cubicBezTo>
                  <a:cubicBezTo>
                    <a:pt x="98" y="24"/>
                    <a:pt x="109" y="24"/>
                    <a:pt x="107" y="30"/>
                  </a:cubicBezTo>
                  <a:cubicBezTo>
                    <a:pt x="106" y="35"/>
                    <a:pt x="100" y="26"/>
                    <a:pt x="94" y="31"/>
                  </a:cubicBezTo>
                  <a:cubicBezTo>
                    <a:pt x="89" y="35"/>
                    <a:pt x="90" y="32"/>
                    <a:pt x="91" y="28"/>
                  </a:cubicBezTo>
                  <a:cubicBezTo>
                    <a:pt x="92" y="23"/>
                    <a:pt x="83" y="18"/>
                    <a:pt x="73" y="19"/>
                  </a:cubicBezTo>
                  <a:cubicBezTo>
                    <a:pt x="63" y="20"/>
                    <a:pt x="68" y="27"/>
                    <a:pt x="65" y="30"/>
                  </a:cubicBezTo>
                  <a:cubicBezTo>
                    <a:pt x="62" y="32"/>
                    <a:pt x="47" y="28"/>
                    <a:pt x="57" y="26"/>
                  </a:cubicBezTo>
                  <a:cubicBezTo>
                    <a:pt x="66" y="24"/>
                    <a:pt x="62" y="19"/>
                    <a:pt x="59" y="13"/>
                  </a:cubicBezTo>
                  <a:cubicBezTo>
                    <a:pt x="55" y="8"/>
                    <a:pt x="46" y="14"/>
                    <a:pt x="30" y="20"/>
                  </a:cubicBezTo>
                  <a:cubicBezTo>
                    <a:pt x="15" y="25"/>
                    <a:pt x="8" y="31"/>
                    <a:pt x="10" y="32"/>
                  </a:cubicBezTo>
                  <a:cubicBezTo>
                    <a:pt x="12" y="32"/>
                    <a:pt x="12" y="35"/>
                    <a:pt x="6" y="40"/>
                  </a:cubicBezTo>
                  <a:cubicBezTo>
                    <a:pt x="0" y="45"/>
                    <a:pt x="6" y="49"/>
                    <a:pt x="12" y="49"/>
                  </a:cubicBezTo>
                  <a:cubicBezTo>
                    <a:pt x="17" y="49"/>
                    <a:pt x="12" y="54"/>
                    <a:pt x="16" y="55"/>
                  </a:cubicBezTo>
                  <a:cubicBezTo>
                    <a:pt x="20" y="56"/>
                    <a:pt x="38" y="48"/>
                    <a:pt x="43" y="51"/>
                  </a:cubicBezTo>
                  <a:cubicBezTo>
                    <a:pt x="48" y="55"/>
                    <a:pt x="13" y="57"/>
                    <a:pt x="13" y="63"/>
                  </a:cubicBezTo>
                  <a:cubicBezTo>
                    <a:pt x="13" y="69"/>
                    <a:pt x="32" y="72"/>
                    <a:pt x="46" y="70"/>
                  </a:cubicBezTo>
                  <a:cubicBezTo>
                    <a:pt x="60" y="67"/>
                    <a:pt x="85" y="72"/>
                    <a:pt x="85" y="75"/>
                  </a:cubicBezTo>
                  <a:cubicBezTo>
                    <a:pt x="85" y="79"/>
                    <a:pt x="68" y="78"/>
                    <a:pt x="56" y="77"/>
                  </a:cubicBezTo>
                  <a:cubicBezTo>
                    <a:pt x="43" y="77"/>
                    <a:pt x="22" y="81"/>
                    <a:pt x="23" y="85"/>
                  </a:cubicBezTo>
                  <a:cubicBezTo>
                    <a:pt x="24" y="89"/>
                    <a:pt x="25" y="89"/>
                    <a:pt x="38" y="95"/>
                  </a:cubicBezTo>
                  <a:cubicBezTo>
                    <a:pt x="51" y="101"/>
                    <a:pt x="65" y="92"/>
                    <a:pt x="64" y="101"/>
                  </a:cubicBezTo>
                  <a:cubicBezTo>
                    <a:pt x="64" y="109"/>
                    <a:pt x="71" y="111"/>
                    <a:pt x="89" y="112"/>
                  </a:cubicBezTo>
                  <a:cubicBezTo>
                    <a:pt x="106" y="112"/>
                    <a:pt x="114" y="104"/>
                    <a:pt x="123" y="104"/>
                  </a:cubicBezTo>
                  <a:cubicBezTo>
                    <a:pt x="131" y="105"/>
                    <a:pt x="135" y="103"/>
                    <a:pt x="139" y="97"/>
                  </a:cubicBezTo>
                  <a:cubicBezTo>
                    <a:pt x="143" y="91"/>
                    <a:pt x="147" y="95"/>
                    <a:pt x="148" y="98"/>
                  </a:cubicBezTo>
                  <a:cubicBezTo>
                    <a:pt x="149" y="101"/>
                    <a:pt x="160" y="100"/>
                    <a:pt x="162" y="103"/>
                  </a:cubicBezTo>
                  <a:cubicBezTo>
                    <a:pt x="169" y="109"/>
                    <a:pt x="190" y="107"/>
                    <a:pt x="198" y="103"/>
                  </a:cubicBezTo>
                  <a:cubicBezTo>
                    <a:pt x="206" y="99"/>
                    <a:pt x="194" y="88"/>
                    <a:pt x="190" y="93"/>
                  </a:cubicBezTo>
                  <a:cubicBezTo>
                    <a:pt x="186" y="98"/>
                    <a:pt x="183" y="95"/>
                    <a:pt x="182" y="93"/>
                  </a:cubicBezTo>
                  <a:cubicBezTo>
                    <a:pt x="181" y="90"/>
                    <a:pt x="190" y="89"/>
                    <a:pt x="19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45" name="Freeform 149">
              <a:extLst>
                <a:ext uri="{FF2B5EF4-FFF2-40B4-BE49-F238E27FC236}">
                  <a16:creationId xmlns:a16="http://schemas.microsoft.com/office/drawing/2014/main" id="{9EC52D32-ADD2-4E29-9D2B-AC5CED4A30C5}"/>
                </a:ext>
              </a:extLst>
            </p:cNvPr>
            <p:cNvSpPr>
              <a:spLocks noEditPoints="1"/>
            </p:cNvSpPr>
            <p:nvPr/>
          </p:nvSpPr>
          <p:spPr bwMode="auto">
            <a:xfrm>
              <a:off x="2022501" y="2151342"/>
              <a:ext cx="2424479" cy="1339491"/>
            </a:xfrm>
            <a:custGeom>
              <a:avLst/>
              <a:gdLst>
                <a:gd name="T0" fmla="*/ 174 w 967"/>
                <a:gd name="T1" fmla="*/ 425 h 541"/>
                <a:gd name="T2" fmla="*/ 521 w 967"/>
                <a:gd name="T3" fmla="*/ 440 h 541"/>
                <a:gd name="T4" fmla="*/ 538 w 967"/>
                <a:gd name="T5" fmla="*/ 452 h 541"/>
                <a:gd name="T6" fmla="*/ 558 w 967"/>
                <a:gd name="T7" fmla="*/ 457 h 541"/>
                <a:gd name="T8" fmla="*/ 624 w 967"/>
                <a:gd name="T9" fmla="*/ 460 h 541"/>
                <a:gd name="T10" fmla="*/ 666 w 967"/>
                <a:gd name="T11" fmla="*/ 532 h 541"/>
                <a:gd name="T12" fmla="*/ 702 w 967"/>
                <a:gd name="T13" fmla="*/ 530 h 541"/>
                <a:gd name="T14" fmla="*/ 745 w 967"/>
                <a:gd name="T15" fmla="*/ 504 h 541"/>
                <a:gd name="T16" fmla="*/ 809 w 967"/>
                <a:gd name="T17" fmla="*/ 470 h 541"/>
                <a:gd name="T18" fmla="*/ 831 w 967"/>
                <a:gd name="T19" fmla="*/ 475 h 541"/>
                <a:gd name="T20" fmla="*/ 868 w 967"/>
                <a:gd name="T21" fmla="*/ 492 h 541"/>
                <a:gd name="T22" fmla="*/ 856 w 967"/>
                <a:gd name="T23" fmla="*/ 522 h 541"/>
                <a:gd name="T24" fmla="*/ 914 w 967"/>
                <a:gd name="T25" fmla="*/ 481 h 541"/>
                <a:gd name="T26" fmla="*/ 854 w 967"/>
                <a:gd name="T27" fmla="*/ 467 h 541"/>
                <a:gd name="T28" fmla="*/ 823 w 967"/>
                <a:gd name="T29" fmla="*/ 443 h 541"/>
                <a:gd name="T30" fmla="*/ 960 w 967"/>
                <a:gd name="T31" fmla="*/ 392 h 541"/>
                <a:gd name="T32" fmla="*/ 921 w 967"/>
                <a:gd name="T33" fmla="*/ 372 h 541"/>
                <a:gd name="T34" fmla="*/ 888 w 967"/>
                <a:gd name="T35" fmla="*/ 329 h 541"/>
                <a:gd name="T36" fmla="*/ 874 w 967"/>
                <a:gd name="T37" fmla="*/ 280 h 541"/>
                <a:gd name="T38" fmla="*/ 842 w 967"/>
                <a:gd name="T39" fmla="*/ 299 h 541"/>
                <a:gd name="T40" fmla="*/ 807 w 967"/>
                <a:gd name="T41" fmla="*/ 267 h 541"/>
                <a:gd name="T42" fmla="*/ 756 w 967"/>
                <a:gd name="T43" fmla="*/ 234 h 541"/>
                <a:gd name="T44" fmla="*/ 714 w 967"/>
                <a:gd name="T45" fmla="*/ 258 h 541"/>
                <a:gd name="T46" fmla="*/ 705 w 967"/>
                <a:gd name="T47" fmla="*/ 386 h 541"/>
                <a:gd name="T48" fmla="*/ 683 w 967"/>
                <a:gd name="T49" fmla="*/ 409 h 541"/>
                <a:gd name="T50" fmla="*/ 588 w 967"/>
                <a:gd name="T51" fmla="*/ 326 h 541"/>
                <a:gd name="T52" fmla="*/ 537 w 967"/>
                <a:gd name="T53" fmla="*/ 295 h 541"/>
                <a:gd name="T54" fmla="*/ 568 w 967"/>
                <a:gd name="T55" fmla="*/ 215 h 541"/>
                <a:gd name="T56" fmla="*/ 594 w 967"/>
                <a:gd name="T57" fmla="*/ 200 h 541"/>
                <a:gd name="T58" fmla="*/ 622 w 967"/>
                <a:gd name="T59" fmla="*/ 163 h 541"/>
                <a:gd name="T60" fmla="*/ 667 w 967"/>
                <a:gd name="T61" fmla="*/ 147 h 541"/>
                <a:gd name="T62" fmla="*/ 674 w 967"/>
                <a:gd name="T63" fmla="*/ 105 h 541"/>
                <a:gd name="T64" fmla="*/ 630 w 967"/>
                <a:gd name="T65" fmla="*/ 113 h 541"/>
                <a:gd name="T66" fmla="*/ 606 w 967"/>
                <a:gd name="T67" fmla="*/ 143 h 541"/>
                <a:gd name="T68" fmla="*/ 570 w 967"/>
                <a:gd name="T69" fmla="*/ 111 h 541"/>
                <a:gd name="T70" fmla="*/ 555 w 967"/>
                <a:gd name="T71" fmla="*/ 79 h 541"/>
                <a:gd name="T72" fmla="*/ 538 w 967"/>
                <a:gd name="T73" fmla="*/ 34 h 541"/>
                <a:gd name="T74" fmla="*/ 519 w 967"/>
                <a:gd name="T75" fmla="*/ 3 h 541"/>
                <a:gd name="T76" fmla="*/ 517 w 967"/>
                <a:gd name="T77" fmla="*/ 62 h 541"/>
                <a:gd name="T78" fmla="*/ 528 w 967"/>
                <a:gd name="T79" fmla="*/ 112 h 541"/>
                <a:gd name="T80" fmla="*/ 505 w 967"/>
                <a:gd name="T81" fmla="*/ 135 h 541"/>
                <a:gd name="T82" fmla="*/ 521 w 967"/>
                <a:gd name="T83" fmla="*/ 106 h 541"/>
                <a:gd name="T84" fmla="*/ 476 w 967"/>
                <a:gd name="T85" fmla="*/ 108 h 541"/>
                <a:gd name="T86" fmla="*/ 426 w 967"/>
                <a:gd name="T87" fmla="*/ 127 h 541"/>
                <a:gd name="T88" fmla="*/ 399 w 967"/>
                <a:gd name="T89" fmla="*/ 116 h 541"/>
                <a:gd name="T90" fmla="*/ 363 w 967"/>
                <a:gd name="T91" fmla="*/ 134 h 541"/>
                <a:gd name="T92" fmla="*/ 257 w 967"/>
                <a:gd name="T93" fmla="*/ 105 h 541"/>
                <a:gd name="T94" fmla="*/ 147 w 967"/>
                <a:gd name="T95" fmla="*/ 76 h 541"/>
                <a:gd name="T96" fmla="*/ 97 w 967"/>
                <a:gd name="T97" fmla="*/ 108 h 541"/>
                <a:gd name="T98" fmla="*/ 92 w 967"/>
                <a:gd name="T99" fmla="*/ 99 h 541"/>
                <a:gd name="T100" fmla="*/ 20 w 967"/>
                <a:gd name="T101" fmla="*/ 99 h 541"/>
                <a:gd name="T102" fmla="*/ 18 w 967"/>
                <a:gd name="T103" fmla="*/ 265 h 541"/>
                <a:gd name="T104" fmla="*/ 35 w 967"/>
                <a:gd name="T105" fmla="*/ 284 h 541"/>
                <a:gd name="T106" fmla="*/ 52 w 967"/>
                <a:gd name="T107" fmla="*/ 283 h 541"/>
                <a:gd name="T108" fmla="*/ 70 w 967"/>
                <a:gd name="T109" fmla="*/ 283 h 541"/>
                <a:gd name="T110" fmla="*/ 102 w 967"/>
                <a:gd name="T111" fmla="*/ 326 h 541"/>
                <a:gd name="T112" fmla="*/ 126 w 967"/>
                <a:gd name="T113" fmla="*/ 350 h 541"/>
                <a:gd name="T114" fmla="*/ 122 w 967"/>
                <a:gd name="T115" fmla="*/ 378 h 541"/>
                <a:gd name="T116" fmla="*/ 475 w 967"/>
                <a:gd name="T117" fmla="*/ 379 h 541"/>
                <a:gd name="T118" fmla="*/ 353 w 967"/>
                <a:gd name="T119" fmla="*/ 231 h 541"/>
                <a:gd name="T120" fmla="*/ 246 w 967"/>
                <a:gd name="T121" fmla="*/ 150 h 541"/>
                <a:gd name="T122" fmla="*/ 245 w 967"/>
                <a:gd name="T123" fmla="*/ 179 h 541"/>
                <a:gd name="T124" fmla="*/ 202 w 967"/>
                <a:gd name="T125" fmla="*/ 18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7" h="541">
                  <a:moveTo>
                    <a:pt x="137" y="390"/>
                  </a:moveTo>
                  <a:cubicBezTo>
                    <a:pt x="137" y="390"/>
                    <a:pt x="138" y="390"/>
                    <a:pt x="138" y="390"/>
                  </a:cubicBezTo>
                  <a:cubicBezTo>
                    <a:pt x="139" y="389"/>
                    <a:pt x="139" y="389"/>
                    <a:pt x="140" y="389"/>
                  </a:cubicBezTo>
                  <a:cubicBezTo>
                    <a:pt x="141" y="389"/>
                    <a:pt x="142" y="389"/>
                    <a:pt x="143" y="390"/>
                  </a:cubicBezTo>
                  <a:cubicBezTo>
                    <a:pt x="144" y="390"/>
                    <a:pt x="144" y="391"/>
                    <a:pt x="145" y="392"/>
                  </a:cubicBezTo>
                  <a:cubicBezTo>
                    <a:pt x="147" y="393"/>
                    <a:pt x="148" y="395"/>
                    <a:pt x="149" y="395"/>
                  </a:cubicBezTo>
                  <a:cubicBezTo>
                    <a:pt x="150" y="396"/>
                    <a:pt x="150" y="396"/>
                    <a:pt x="151" y="397"/>
                  </a:cubicBezTo>
                  <a:cubicBezTo>
                    <a:pt x="152" y="398"/>
                    <a:pt x="152" y="399"/>
                    <a:pt x="152" y="400"/>
                  </a:cubicBezTo>
                  <a:cubicBezTo>
                    <a:pt x="152" y="400"/>
                    <a:pt x="152" y="401"/>
                    <a:pt x="151" y="402"/>
                  </a:cubicBezTo>
                  <a:cubicBezTo>
                    <a:pt x="151" y="402"/>
                    <a:pt x="150" y="402"/>
                    <a:pt x="149" y="402"/>
                  </a:cubicBezTo>
                  <a:cubicBezTo>
                    <a:pt x="148" y="402"/>
                    <a:pt x="148" y="402"/>
                    <a:pt x="148" y="403"/>
                  </a:cubicBezTo>
                  <a:cubicBezTo>
                    <a:pt x="147" y="403"/>
                    <a:pt x="147" y="404"/>
                    <a:pt x="147" y="404"/>
                  </a:cubicBezTo>
                  <a:cubicBezTo>
                    <a:pt x="147" y="405"/>
                    <a:pt x="147" y="406"/>
                    <a:pt x="148" y="406"/>
                  </a:cubicBezTo>
                  <a:cubicBezTo>
                    <a:pt x="148" y="407"/>
                    <a:pt x="148" y="407"/>
                    <a:pt x="149" y="407"/>
                  </a:cubicBezTo>
                  <a:cubicBezTo>
                    <a:pt x="149" y="407"/>
                    <a:pt x="150" y="407"/>
                    <a:pt x="151" y="408"/>
                  </a:cubicBezTo>
                  <a:cubicBezTo>
                    <a:pt x="151" y="408"/>
                    <a:pt x="151" y="409"/>
                    <a:pt x="152" y="409"/>
                  </a:cubicBezTo>
                  <a:cubicBezTo>
                    <a:pt x="152" y="410"/>
                    <a:pt x="152" y="412"/>
                    <a:pt x="152" y="413"/>
                  </a:cubicBezTo>
                  <a:cubicBezTo>
                    <a:pt x="152" y="413"/>
                    <a:pt x="152" y="414"/>
                    <a:pt x="152" y="414"/>
                  </a:cubicBezTo>
                  <a:cubicBezTo>
                    <a:pt x="152" y="414"/>
                    <a:pt x="152" y="414"/>
                    <a:pt x="152" y="414"/>
                  </a:cubicBezTo>
                  <a:cubicBezTo>
                    <a:pt x="152" y="414"/>
                    <a:pt x="152" y="414"/>
                    <a:pt x="152" y="414"/>
                  </a:cubicBezTo>
                  <a:cubicBezTo>
                    <a:pt x="153" y="415"/>
                    <a:pt x="153" y="415"/>
                    <a:pt x="153" y="415"/>
                  </a:cubicBezTo>
                  <a:cubicBezTo>
                    <a:pt x="153" y="415"/>
                    <a:pt x="154" y="416"/>
                    <a:pt x="155" y="416"/>
                  </a:cubicBezTo>
                  <a:cubicBezTo>
                    <a:pt x="157" y="417"/>
                    <a:pt x="160" y="418"/>
                    <a:pt x="162" y="418"/>
                  </a:cubicBezTo>
                  <a:cubicBezTo>
                    <a:pt x="162" y="418"/>
                    <a:pt x="162" y="417"/>
                    <a:pt x="163" y="417"/>
                  </a:cubicBezTo>
                  <a:cubicBezTo>
                    <a:pt x="163" y="417"/>
                    <a:pt x="164" y="417"/>
                    <a:pt x="164" y="417"/>
                  </a:cubicBezTo>
                  <a:cubicBezTo>
                    <a:pt x="166" y="417"/>
                    <a:pt x="167" y="418"/>
                    <a:pt x="169" y="419"/>
                  </a:cubicBezTo>
                  <a:cubicBezTo>
                    <a:pt x="170" y="420"/>
                    <a:pt x="171" y="421"/>
                    <a:pt x="172" y="423"/>
                  </a:cubicBezTo>
                  <a:cubicBezTo>
                    <a:pt x="172" y="423"/>
                    <a:pt x="173" y="424"/>
                    <a:pt x="174" y="425"/>
                  </a:cubicBezTo>
                  <a:cubicBezTo>
                    <a:pt x="176" y="425"/>
                    <a:pt x="177" y="426"/>
                    <a:pt x="178" y="426"/>
                  </a:cubicBezTo>
                  <a:cubicBezTo>
                    <a:pt x="179" y="426"/>
                    <a:pt x="180" y="426"/>
                    <a:pt x="180" y="425"/>
                  </a:cubicBezTo>
                  <a:cubicBezTo>
                    <a:pt x="180" y="425"/>
                    <a:pt x="181" y="425"/>
                    <a:pt x="181" y="425"/>
                  </a:cubicBezTo>
                  <a:cubicBezTo>
                    <a:pt x="182" y="425"/>
                    <a:pt x="183" y="425"/>
                    <a:pt x="183" y="426"/>
                  </a:cubicBezTo>
                  <a:cubicBezTo>
                    <a:pt x="184" y="426"/>
                    <a:pt x="184" y="427"/>
                    <a:pt x="184" y="428"/>
                  </a:cubicBezTo>
                  <a:cubicBezTo>
                    <a:pt x="185" y="429"/>
                    <a:pt x="186" y="431"/>
                    <a:pt x="186" y="433"/>
                  </a:cubicBezTo>
                  <a:cubicBezTo>
                    <a:pt x="186" y="433"/>
                    <a:pt x="186" y="433"/>
                    <a:pt x="186" y="434"/>
                  </a:cubicBezTo>
                  <a:cubicBezTo>
                    <a:pt x="186" y="434"/>
                    <a:pt x="187" y="434"/>
                    <a:pt x="188" y="434"/>
                  </a:cubicBezTo>
                  <a:cubicBezTo>
                    <a:pt x="189" y="434"/>
                    <a:pt x="191" y="433"/>
                    <a:pt x="193" y="433"/>
                  </a:cubicBezTo>
                  <a:cubicBezTo>
                    <a:pt x="194" y="433"/>
                    <a:pt x="194" y="433"/>
                    <a:pt x="194" y="433"/>
                  </a:cubicBezTo>
                  <a:cubicBezTo>
                    <a:pt x="195" y="433"/>
                    <a:pt x="196" y="434"/>
                    <a:pt x="197" y="434"/>
                  </a:cubicBezTo>
                  <a:cubicBezTo>
                    <a:pt x="198" y="435"/>
                    <a:pt x="198" y="436"/>
                    <a:pt x="199" y="436"/>
                  </a:cubicBezTo>
                  <a:cubicBezTo>
                    <a:pt x="199" y="436"/>
                    <a:pt x="199" y="436"/>
                    <a:pt x="200" y="436"/>
                  </a:cubicBezTo>
                  <a:cubicBezTo>
                    <a:pt x="200" y="436"/>
                    <a:pt x="200" y="436"/>
                    <a:pt x="200" y="436"/>
                  </a:cubicBezTo>
                  <a:cubicBezTo>
                    <a:pt x="200" y="436"/>
                    <a:pt x="201" y="436"/>
                    <a:pt x="201" y="436"/>
                  </a:cubicBezTo>
                  <a:cubicBezTo>
                    <a:pt x="202" y="436"/>
                    <a:pt x="203" y="437"/>
                    <a:pt x="204" y="438"/>
                  </a:cubicBezTo>
                  <a:cubicBezTo>
                    <a:pt x="205" y="438"/>
                    <a:pt x="206" y="439"/>
                    <a:pt x="206" y="441"/>
                  </a:cubicBezTo>
                  <a:cubicBezTo>
                    <a:pt x="207" y="443"/>
                    <a:pt x="208" y="445"/>
                    <a:pt x="209" y="447"/>
                  </a:cubicBezTo>
                  <a:cubicBezTo>
                    <a:pt x="292" y="446"/>
                    <a:pt x="292" y="446"/>
                    <a:pt x="292" y="446"/>
                  </a:cubicBezTo>
                  <a:cubicBezTo>
                    <a:pt x="518" y="445"/>
                    <a:pt x="518" y="445"/>
                    <a:pt x="518" y="445"/>
                  </a:cubicBezTo>
                  <a:cubicBezTo>
                    <a:pt x="519" y="444"/>
                    <a:pt x="519" y="442"/>
                    <a:pt x="520" y="441"/>
                  </a:cubicBezTo>
                  <a:cubicBezTo>
                    <a:pt x="520" y="441"/>
                    <a:pt x="520" y="441"/>
                    <a:pt x="520" y="441"/>
                  </a:cubicBezTo>
                  <a:cubicBezTo>
                    <a:pt x="520" y="441"/>
                    <a:pt x="520" y="441"/>
                    <a:pt x="520" y="441"/>
                  </a:cubicBezTo>
                  <a:cubicBezTo>
                    <a:pt x="520" y="441"/>
                    <a:pt x="520" y="441"/>
                    <a:pt x="520" y="441"/>
                  </a:cubicBezTo>
                  <a:cubicBezTo>
                    <a:pt x="520" y="441"/>
                    <a:pt x="520" y="440"/>
                    <a:pt x="520" y="440"/>
                  </a:cubicBezTo>
                  <a:cubicBezTo>
                    <a:pt x="520" y="440"/>
                    <a:pt x="520" y="440"/>
                    <a:pt x="520" y="440"/>
                  </a:cubicBezTo>
                  <a:cubicBezTo>
                    <a:pt x="520" y="440"/>
                    <a:pt x="521" y="440"/>
                    <a:pt x="521" y="440"/>
                  </a:cubicBezTo>
                  <a:cubicBezTo>
                    <a:pt x="521" y="440"/>
                    <a:pt x="521" y="440"/>
                    <a:pt x="521" y="440"/>
                  </a:cubicBezTo>
                  <a:cubicBezTo>
                    <a:pt x="521" y="440"/>
                    <a:pt x="522" y="440"/>
                    <a:pt x="522" y="440"/>
                  </a:cubicBezTo>
                  <a:cubicBezTo>
                    <a:pt x="522" y="440"/>
                    <a:pt x="522" y="440"/>
                    <a:pt x="522" y="440"/>
                  </a:cubicBezTo>
                  <a:cubicBezTo>
                    <a:pt x="522" y="440"/>
                    <a:pt x="523" y="440"/>
                    <a:pt x="523" y="440"/>
                  </a:cubicBezTo>
                  <a:cubicBezTo>
                    <a:pt x="523" y="440"/>
                    <a:pt x="524" y="440"/>
                    <a:pt x="524" y="440"/>
                  </a:cubicBezTo>
                  <a:cubicBezTo>
                    <a:pt x="524" y="440"/>
                    <a:pt x="524" y="440"/>
                    <a:pt x="524" y="440"/>
                  </a:cubicBezTo>
                  <a:cubicBezTo>
                    <a:pt x="524" y="441"/>
                    <a:pt x="525" y="441"/>
                    <a:pt x="525" y="441"/>
                  </a:cubicBezTo>
                  <a:cubicBezTo>
                    <a:pt x="525" y="442"/>
                    <a:pt x="525" y="442"/>
                    <a:pt x="525" y="442"/>
                  </a:cubicBezTo>
                  <a:cubicBezTo>
                    <a:pt x="525" y="442"/>
                    <a:pt x="526" y="442"/>
                    <a:pt x="526" y="443"/>
                  </a:cubicBezTo>
                  <a:cubicBezTo>
                    <a:pt x="526" y="443"/>
                    <a:pt x="526" y="443"/>
                    <a:pt x="526" y="443"/>
                  </a:cubicBezTo>
                  <a:cubicBezTo>
                    <a:pt x="526" y="443"/>
                    <a:pt x="526" y="444"/>
                    <a:pt x="526" y="444"/>
                  </a:cubicBezTo>
                  <a:cubicBezTo>
                    <a:pt x="526" y="444"/>
                    <a:pt x="526" y="444"/>
                    <a:pt x="526" y="444"/>
                  </a:cubicBezTo>
                  <a:cubicBezTo>
                    <a:pt x="526" y="444"/>
                    <a:pt x="526" y="444"/>
                    <a:pt x="526" y="445"/>
                  </a:cubicBezTo>
                  <a:cubicBezTo>
                    <a:pt x="526" y="445"/>
                    <a:pt x="526" y="445"/>
                    <a:pt x="526" y="445"/>
                  </a:cubicBezTo>
                  <a:cubicBezTo>
                    <a:pt x="526" y="445"/>
                    <a:pt x="526" y="446"/>
                    <a:pt x="526" y="446"/>
                  </a:cubicBezTo>
                  <a:cubicBezTo>
                    <a:pt x="526" y="446"/>
                    <a:pt x="526" y="446"/>
                    <a:pt x="526" y="446"/>
                  </a:cubicBezTo>
                  <a:cubicBezTo>
                    <a:pt x="526" y="447"/>
                    <a:pt x="527" y="447"/>
                    <a:pt x="527" y="448"/>
                  </a:cubicBezTo>
                  <a:cubicBezTo>
                    <a:pt x="527" y="448"/>
                    <a:pt x="527" y="448"/>
                    <a:pt x="527" y="448"/>
                  </a:cubicBezTo>
                  <a:cubicBezTo>
                    <a:pt x="528" y="449"/>
                    <a:pt x="528" y="449"/>
                    <a:pt x="528" y="449"/>
                  </a:cubicBezTo>
                  <a:cubicBezTo>
                    <a:pt x="528" y="449"/>
                    <a:pt x="528" y="449"/>
                    <a:pt x="528" y="449"/>
                  </a:cubicBezTo>
                  <a:cubicBezTo>
                    <a:pt x="529" y="449"/>
                    <a:pt x="530" y="450"/>
                    <a:pt x="531" y="450"/>
                  </a:cubicBezTo>
                  <a:cubicBezTo>
                    <a:pt x="531" y="450"/>
                    <a:pt x="532" y="451"/>
                    <a:pt x="532" y="451"/>
                  </a:cubicBezTo>
                  <a:cubicBezTo>
                    <a:pt x="532" y="451"/>
                    <a:pt x="532" y="451"/>
                    <a:pt x="532" y="451"/>
                  </a:cubicBezTo>
                  <a:cubicBezTo>
                    <a:pt x="533" y="451"/>
                    <a:pt x="533" y="451"/>
                    <a:pt x="533" y="451"/>
                  </a:cubicBezTo>
                  <a:cubicBezTo>
                    <a:pt x="534" y="452"/>
                    <a:pt x="534" y="452"/>
                    <a:pt x="535" y="452"/>
                  </a:cubicBezTo>
                  <a:cubicBezTo>
                    <a:pt x="535" y="452"/>
                    <a:pt x="535" y="452"/>
                    <a:pt x="535" y="452"/>
                  </a:cubicBezTo>
                  <a:cubicBezTo>
                    <a:pt x="536" y="452"/>
                    <a:pt x="536" y="452"/>
                    <a:pt x="536" y="452"/>
                  </a:cubicBezTo>
                  <a:cubicBezTo>
                    <a:pt x="537" y="452"/>
                    <a:pt x="537" y="452"/>
                    <a:pt x="537" y="452"/>
                  </a:cubicBezTo>
                  <a:cubicBezTo>
                    <a:pt x="538" y="452"/>
                    <a:pt x="538" y="452"/>
                    <a:pt x="538" y="452"/>
                  </a:cubicBezTo>
                  <a:cubicBezTo>
                    <a:pt x="539" y="452"/>
                    <a:pt x="539" y="451"/>
                    <a:pt x="540" y="451"/>
                  </a:cubicBezTo>
                  <a:cubicBezTo>
                    <a:pt x="540" y="451"/>
                    <a:pt x="540" y="451"/>
                    <a:pt x="540" y="451"/>
                  </a:cubicBezTo>
                  <a:cubicBezTo>
                    <a:pt x="540" y="451"/>
                    <a:pt x="541" y="451"/>
                    <a:pt x="541" y="450"/>
                  </a:cubicBezTo>
                  <a:cubicBezTo>
                    <a:pt x="541" y="450"/>
                    <a:pt x="541" y="450"/>
                    <a:pt x="542" y="450"/>
                  </a:cubicBezTo>
                  <a:cubicBezTo>
                    <a:pt x="542" y="450"/>
                    <a:pt x="543" y="450"/>
                    <a:pt x="543" y="450"/>
                  </a:cubicBezTo>
                  <a:cubicBezTo>
                    <a:pt x="543" y="450"/>
                    <a:pt x="543" y="450"/>
                    <a:pt x="543" y="450"/>
                  </a:cubicBezTo>
                  <a:cubicBezTo>
                    <a:pt x="544" y="450"/>
                    <a:pt x="544" y="450"/>
                    <a:pt x="545" y="450"/>
                  </a:cubicBezTo>
                  <a:cubicBezTo>
                    <a:pt x="545" y="450"/>
                    <a:pt x="545" y="450"/>
                    <a:pt x="545" y="450"/>
                  </a:cubicBezTo>
                  <a:cubicBezTo>
                    <a:pt x="546" y="451"/>
                    <a:pt x="546" y="451"/>
                    <a:pt x="546" y="451"/>
                  </a:cubicBezTo>
                  <a:cubicBezTo>
                    <a:pt x="546" y="451"/>
                    <a:pt x="547" y="451"/>
                    <a:pt x="547" y="451"/>
                  </a:cubicBezTo>
                  <a:cubicBezTo>
                    <a:pt x="547" y="451"/>
                    <a:pt x="547" y="451"/>
                    <a:pt x="547" y="452"/>
                  </a:cubicBezTo>
                  <a:cubicBezTo>
                    <a:pt x="548" y="452"/>
                    <a:pt x="548" y="452"/>
                    <a:pt x="549" y="453"/>
                  </a:cubicBezTo>
                  <a:cubicBezTo>
                    <a:pt x="549" y="453"/>
                    <a:pt x="549" y="453"/>
                    <a:pt x="549" y="453"/>
                  </a:cubicBezTo>
                  <a:cubicBezTo>
                    <a:pt x="549" y="453"/>
                    <a:pt x="549" y="454"/>
                    <a:pt x="550" y="454"/>
                  </a:cubicBezTo>
                  <a:cubicBezTo>
                    <a:pt x="550" y="454"/>
                    <a:pt x="550" y="454"/>
                    <a:pt x="550" y="454"/>
                  </a:cubicBezTo>
                  <a:cubicBezTo>
                    <a:pt x="551" y="455"/>
                    <a:pt x="552" y="455"/>
                    <a:pt x="553" y="455"/>
                  </a:cubicBezTo>
                  <a:cubicBezTo>
                    <a:pt x="553" y="455"/>
                    <a:pt x="554" y="455"/>
                    <a:pt x="554" y="455"/>
                  </a:cubicBezTo>
                  <a:cubicBezTo>
                    <a:pt x="555" y="455"/>
                    <a:pt x="555" y="455"/>
                    <a:pt x="555" y="455"/>
                  </a:cubicBezTo>
                  <a:cubicBezTo>
                    <a:pt x="555" y="455"/>
                    <a:pt x="555" y="455"/>
                    <a:pt x="555" y="455"/>
                  </a:cubicBezTo>
                  <a:cubicBezTo>
                    <a:pt x="555" y="455"/>
                    <a:pt x="555" y="455"/>
                    <a:pt x="556" y="455"/>
                  </a:cubicBezTo>
                  <a:cubicBezTo>
                    <a:pt x="556" y="455"/>
                    <a:pt x="556" y="455"/>
                    <a:pt x="556" y="455"/>
                  </a:cubicBezTo>
                  <a:cubicBezTo>
                    <a:pt x="556" y="455"/>
                    <a:pt x="556" y="455"/>
                    <a:pt x="557" y="455"/>
                  </a:cubicBezTo>
                  <a:cubicBezTo>
                    <a:pt x="557" y="455"/>
                    <a:pt x="557" y="456"/>
                    <a:pt x="557" y="456"/>
                  </a:cubicBezTo>
                  <a:cubicBezTo>
                    <a:pt x="557" y="456"/>
                    <a:pt x="558" y="456"/>
                    <a:pt x="558" y="457"/>
                  </a:cubicBezTo>
                  <a:cubicBezTo>
                    <a:pt x="558" y="457"/>
                    <a:pt x="558" y="457"/>
                    <a:pt x="558" y="457"/>
                  </a:cubicBezTo>
                  <a:cubicBezTo>
                    <a:pt x="558" y="457"/>
                    <a:pt x="558" y="457"/>
                    <a:pt x="558" y="457"/>
                  </a:cubicBezTo>
                  <a:cubicBezTo>
                    <a:pt x="558" y="457"/>
                    <a:pt x="558" y="457"/>
                    <a:pt x="558" y="457"/>
                  </a:cubicBezTo>
                  <a:cubicBezTo>
                    <a:pt x="558" y="457"/>
                    <a:pt x="558" y="457"/>
                    <a:pt x="558" y="457"/>
                  </a:cubicBezTo>
                  <a:cubicBezTo>
                    <a:pt x="558" y="457"/>
                    <a:pt x="559" y="457"/>
                    <a:pt x="559" y="458"/>
                  </a:cubicBezTo>
                  <a:cubicBezTo>
                    <a:pt x="559" y="458"/>
                    <a:pt x="560" y="458"/>
                    <a:pt x="560" y="458"/>
                  </a:cubicBezTo>
                  <a:cubicBezTo>
                    <a:pt x="560" y="459"/>
                    <a:pt x="560" y="459"/>
                    <a:pt x="561" y="459"/>
                  </a:cubicBezTo>
                  <a:cubicBezTo>
                    <a:pt x="561" y="459"/>
                    <a:pt x="561" y="459"/>
                    <a:pt x="561" y="459"/>
                  </a:cubicBezTo>
                  <a:cubicBezTo>
                    <a:pt x="561" y="459"/>
                    <a:pt x="562" y="459"/>
                    <a:pt x="562" y="459"/>
                  </a:cubicBezTo>
                  <a:cubicBezTo>
                    <a:pt x="562" y="460"/>
                    <a:pt x="562" y="460"/>
                    <a:pt x="563" y="460"/>
                  </a:cubicBezTo>
                  <a:cubicBezTo>
                    <a:pt x="563" y="460"/>
                    <a:pt x="563" y="460"/>
                    <a:pt x="563" y="460"/>
                  </a:cubicBezTo>
                  <a:cubicBezTo>
                    <a:pt x="564" y="460"/>
                    <a:pt x="564" y="460"/>
                    <a:pt x="565" y="459"/>
                  </a:cubicBezTo>
                  <a:cubicBezTo>
                    <a:pt x="565" y="459"/>
                    <a:pt x="565" y="459"/>
                    <a:pt x="565" y="459"/>
                  </a:cubicBezTo>
                  <a:cubicBezTo>
                    <a:pt x="565" y="459"/>
                    <a:pt x="566" y="459"/>
                    <a:pt x="566" y="458"/>
                  </a:cubicBezTo>
                  <a:cubicBezTo>
                    <a:pt x="566" y="458"/>
                    <a:pt x="566" y="458"/>
                    <a:pt x="566" y="458"/>
                  </a:cubicBezTo>
                  <a:cubicBezTo>
                    <a:pt x="567" y="458"/>
                    <a:pt x="567" y="457"/>
                    <a:pt x="568" y="457"/>
                  </a:cubicBezTo>
                  <a:cubicBezTo>
                    <a:pt x="568" y="457"/>
                    <a:pt x="568" y="457"/>
                    <a:pt x="568" y="457"/>
                  </a:cubicBezTo>
                  <a:cubicBezTo>
                    <a:pt x="569" y="457"/>
                    <a:pt x="569" y="457"/>
                    <a:pt x="570" y="457"/>
                  </a:cubicBezTo>
                  <a:cubicBezTo>
                    <a:pt x="571" y="457"/>
                    <a:pt x="572" y="457"/>
                    <a:pt x="573" y="457"/>
                  </a:cubicBezTo>
                  <a:cubicBezTo>
                    <a:pt x="573" y="457"/>
                    <a:pt x="573" y="457"/>
                    <a:pt x="573" y="457"/>
                  </a:cubicBezTo>
                  <a:cubicBezTo>
                    <a:pt x="574" y="457"/>
                    <a:pt x="575" y="458"/>
                    <a:pt x="576" y="458"/>
                  </a:cubicBezTo>
                  <a:cubicBezTo>
                    <a:pt x="577" y="458"/>
                    <a:pt x="577" y="458"/>
                    <a:pt x="577" y="458"/>
                  </a:cubicBezTo>
                  <a:cubicBezTo>
                    <a:pt x="578" y="458"/>
                    <a:pt x="579" y="459"/>
                    <a:pt x="580" y="459"/>
                  </a:cubicBezTo>
                  <a:cubicBezTo>
                    <a:pt x="580" y="459"/>
                    <a:pt x="580" y="459"/>
                    <a:pt x="580" y="459"/>
                  </a:cubicBezTo>
                  <a:cubicBezTo>
                    <a:pt x="581" y="459"/>
                    <a:pt x="582" y="460"/>
                    <a:pt x="582" y="460"/>
                  </a:cubicBezTo>
                  <a:cubicBezTo>
                    <a:pt x="583" y="460"/>
                    <a:pt x="583" y="460"/>
                    <a:pt x="583" y="460"/>
                  </a:cubicBezTo>
                  <a:cubicBezTo>
                    <a:pt x="583" y="460"/>
                    <a:pt x="583" y="460"/>
                    <a:pt x="583" y="460"/>
                  </a:cubicBezTo>
                  <a:cubicBezTo>
                    <a:pt x="587" y="457"/>
                    <a:pt x="590" y="451"/>
                    <a:pt x="594" y="448"/>
                  </a:cubicBezTo>
                  <a:cubicBezTo>
                    <a:pt x="595" y="447"/>
                    <a:pt x="596" y="446"/>
                    <a:pt x="598" y="446"/>
                  </a:cubicBezTo>
                  <a:cubicBezTo>
                    <a:pt x="603" y="446"/>
                    <a:pt x="613" y="447"/>
                    <a:pt x="619" y="451"/>
                  </a:cubicBezTo>
                  <a:cubicBezTo>
                    <a:pt x="621" y="453"/>
                    <a:pt x="622" y="455"/>
                    <a:pt x="623" y="457"/>
                  </a:cubicBezTo>
                  <a:cubicBezTo>
                    <a:pt x="623" y="459"/>
                    <a:pt x="623" y="459"/>
                    <a:pt x="624" y="460"/>
                  </a:cubicBezTo>
                  <a:cubicBezTo>
                    <a:pt x="624" y="460"/>
                    <a:pt x="625" y="461"/>
                    <a:pt x="626" y="461"/>
                  </a:cubicBezTo>
                  <a:cubicBezTo>
                    <a:pt x="628" y="461"/>
                    <a:pt x="630" y="461"/>
                    <a:pt x="632" y="461"/>
                  </a:cubicBezTo>
                  <a:cubicBezTo>
                    <a:pt x="633" y="462"/>
                    <a:pt x="634" y="464"/>
                    <a:pt x="635" y="466"/>
                  </a:cubicBezTo>
                  <a:cubicBezTo>
                    <a:pt x="635" y="469"/>
                    <a:pt x="637" y="471"/>
                    <a:pt x="638" y="474"/>
                  </a:cubicBezTo>
                  <a:cubicBezTo>
                    <a:pt x="640" y="476"/>
                    <a:pt x="641" y="478"/>
                    <a:pt x="641" y="481"/>
                  </a:cubicBezTo>
                  <a:cubicBezTo>
                    <a:pt x="641" y="481"/>
                    <a:pt x="641" y="481"/>
                    <a:pt x="641" y="481"/>
                  </a:cubicBezTo>
                  <a:cubicBezTo>
                    <a:pt x="642" y="482"/>
                    <a:pt x="643" y="482"/>
                    <a:pt x="644" y="483"/>
                  </a:cubicBezTo>
                  <a:cubicBezTo>
                    <a:pt x="645" y="484"/>
                    <a:pt x="646" y="484"/>
                    <a:pt x="647" y="485"/>
                  </a:cubicBezTo>
                  <a:cubicBezTo>
                    <a:pt x="648" y="485"/>
                    <a:pt x="649" y="485"/>
                    <a:pt x="650" y="485"/>
                  </a:cubicBezTo>
                  <a:cubicBezTo>
                    <a:pt x="654" y="485"/>
                    <a:pt x="660" y="486"/>
                    <a:pt x="664" y="487"/>
                  </a:cubicBezTo>
                  <a:cubicBezTo>
                    <a:pt x="666" y="488"/>
                    <a:pt x="667" y="488"/>
                    <a:pt x="669" y="488"/>
                  </a:cubicBezTo>
                  <a:cubicBezTo>
                    <a:pt x="671" y="488"/>
                    <a:pt x="673" y="488"/>
                    <a:pt x="676" y="488"/>
                  </a:cubicBezTo>
                  <a:cubicBezTo>
                    <a:pt x="678" y="488"/>
                    <a:pt x="680" y="488"/>
                    <a:pt x="681" y="489"/>
                  </a:cubicBezTo>
                  <a:cubicBezTo>
                    <a:pt x="683" y="490"/>
                    <a:pt x="685" y="491"/>
                    <a:pt x="686" y="493"/>
                  </a:cubicBezTo>
                  <a:cubicBezTo>
                    <a:pt x="687" y="498"/>
                    <a:pt x="690" y="502"/>
                    <a:pt x="692" y="505"/>
                  </a:cubicBezTo>
                  <a:cubicBezTo>
                    <a:pt x="693" y="505"/>
                    <a:pt x="693" y="506"/>
                    <a:pt x="693" y="507"/>
                  </a:cubicBezTo>
                  <a:cubicBezTo>
                    <a:pt x="693" y="508"/>
                    <a:pt x="693" y="509"/>
                    <a:pt x="692" y="510"/>
                  </a:cubicBezTo>
                  <a:cubicBezTo>
                    <a:pt x="691" y="510"/>
                    <a:pt x="690" y="510"/>
                    <a:pt x="689" y="510"/>
                  </a:cubicBezTo>
                  <a:cubicBezTo>
                    <a:pt x="688" y="510"/>
                    <a:pt x="688" y="510"/>
                    <a:pt x="688" y="510"/>
                  </a:cubicBezTo>
                  <a:cubicBezTo>
                    <a:pt x="684" y="510"/>
                    <a:pt x="680" y="507"/>
                    <a:pt x="677" y="506"/>
                  </a:cubicBezTo>
                  <a:cubicBezTo>
                    <a:pt x="676" y="506"/>
                    <a:pt x="676" y="505"/>
                    <a:pt x="675" y="505"/>
                  </a:cubicBezTo>
                  <a:cubicBezTo>
                    <a:pt x="675" y="505"/>
                    <a:pt x="675" y="505"/>
                    <a:pt x="675" y="505"/>
                  </a:cubicBezTo>
                  <a:cubicBezTo>
                    <a:pt x="675" y="506"/>
                    <a:pt x="675" y="506"/>
                    <a:pt x="675" y="506"/>
                  </a:cubicBezTo>
                  <a:cubicBezTo>
                    <a:pt x="675" y="507"/>
                    <a:pt x="675" y="507"/>
                    <a:pt x="675" y="507"/>
                  </a:cubicBezTo>
                  <a:cubicBezTo>
                    <a:pt x="675" y="508"/>
                    <a:pt x="675" y="509"/>
                    <a:pt x="674" y="510"/>
                  </a:cubicBezTo>
                  <a:cubicBezTo>
                    <a:pt x="673" y="511"/>
                    <a:pt x="673" y="511"/>
                    <a:pt x="672" y="512"/>
                  </a:cubicBezTo>
                  <a:cubicBezTo>
                    <a:pt x="672" y="513"/>
                    <a:pt x="672" y="514"/>
                    <a:pt x="672" y="516"/>
                  </a:cubicBezTo>
                  <a:cubicBezTo>
                    <a:pt x="672" y="522"/>
                    <a:pt x="669" y="529"/>
                    <a:pt x="666" y="532"/>
                  </a:cubicBezTo>
                  <a:cubicBezTo>
                    <a:pt x="665" y="533"/>
                    <a:pt x="664" y="534"/>
                    <a:pt x="663" y="534"/>
                  </a:cubicBezTo>
                  <a:cubicBezTo>
                    <a:pt x="663" y="535"/>
                    <a:pt x="663" y="535"/>
                    <a:pt x="663" y="536"/>
                  </a:cubicBezTo>
                  <a:cubicBezTo>
                    <a:pt x="663" y="536"/>
                    <a:pt x="663" y="537"/>
                    <a:pt x="663" y="537"/>
                  </a:cubicBezTo>
                  <a:cubicBezTo>
                    <a:pt x="663" y="537"/>
                    <a:pt x="663" y="538"/>
                    <a:pt x="663" y="538"/>
                  </a:cubicBezTo>
                  <a:cubicBezTo>
                    <a:pt x="663" y="538"/>
                    <a:pt x="664" y="539"/>
                    <a:pt x="664" y="539"/>
                  </a:cubicBezTo>
                  <a:cubicBezTo>
                    <a:pt x="664" y="540"/>
                    <a:pt x="664" y="540"/>
                    <a:pt x="664" y="540"/>
                  </a:cubicBezTo>
                  <a:cubicBezTo>
                    <a:pt x="664" y="540"/>
                    <a:pt x="664" y="540"/>
                    <a:pt x="665" y="541"/>
                  </a:cubicBezTo>
                  <a:cubicBezTo>
                    <a:pt x="666" y="539"/>
                    <a:pt x="668" y="538"/>
                    <a:pt x="670" y="537"/>
                  </a:cubicBezTo>
                  <a:cubicBezTo>
                    <a:pt x="673" y="535"/>
                    <a:pt x="675" y="534"/>
                    <a:pt x="678" y="534"/>
                  </a:cubicBezTo>
                  <a:cubicBezTo>
                    <a:pt x="678" y="534"/>
                    <a:pt x="678" y="534"/>
                    <a:pt x="678" y="534"/>
                  </a:cubicBezTo>
                  <a:cubicBezTo>
                    <a:pt x="678" y="534"/>
                    <a:pt x="678" y="534"/>
                    <a:pt x="678" y="534"/>
                  </a:cubicBezTo>
                  <a:cubicBezTo>
                    <a:pt x="678" y="534"/>
                    <a:pt x="678" y="534"/>
                    <a:pt x="678" y="534"/>
                  </a:cubicBezTo>
                  <a:cubicBezTo>
                    <a:pt x="678" y="534"/>
                    <a:pt x="678" y="534"/>
                    <a:pt x="678" y="534"/>
                  </a:cubicBezTo>
                  <a:cubicBezTo>
                    <a:pt x="681" y="534"/>
                    <a:pt x="683" y="535"/>
                    <a:pt x="685" y="535"/>
                  </a:cubicBezTo>
                  <a:cubicBezTo>
                    <a:pt x="687" y="536"/>
                    <a:pt x="688" y="537"/>
                    <a:pt x="689" y="537"/>
                  </a:cubicBezTo>
                  <a:cubicBezTo>
                    <a:pt x="690" y="537"/>
                    <a:pt x="691" y="536"/>
                    <a:pt x="692" y="536"/>
                  </a:cubicBezTo>
                  <a:cubicBezTo>
                    <a:pt x="694" y="534"/>
                    <a:pt x="695" y="533"/>
                    <a:pt x="696" y="533"/>
                  </a:cubicBezTo>
                  <a:cubicBezTo>
                    <a:pt x="697" y="532"/>
                    <a:pt x="698" y="532"/>
                    <a:pt x="699" y="532"/>
                  </a:cubicBezTo>
                  <a:cubicBezTo>
                    <a:pt x="699" y="532"/>
                    <a:pt x="700" y="532"/>
                    <a:pt x="700" y="532"/>
                  </a:cubicBezTo>
                  <a:cubicBezTo>
                    <a:pt x="700" y="533"/>
                    <a:pt x="700" y="533"/>
                    <a:pt x="701" y="533"/>
                  </a:cubicBezTo>
                  <a:cubicBezTo>
                    <a:pt x="701" y="533"/>
                    <a:pt x="701" y="533"/>
                    <a:pt x="701" y="533"/>
                  </a:cubicBezTo>
                  <a:cubicBezTo>
                    <a:pt x="701" y="533"/>
                    <a:pt x="701" y="533"/>
                    <a:pt x="701" y="533"/>
                  </a:cubicBezTo>
                  <a:cubicBezTo>
                    <a:pt x="702" y="533"/>
                    <a:pt x="702" y="532"/>
                    <a:pt x="702" y="532"/>
                  </a:cubicBezTo>
                  <a:cubicBezTo>
                    <a:pt x="702" y="532"/>
                    <a:pt x="702" y="532"/>
                    <a:pt x="702" y="532"/>
                  </a:cubicBezTo>
                  <a:cubicBezTo>
                    <a:pt x="702" y="532"/>
                    <a:pt x="702" y="532"/>
                    <a:pt x="702" y="532"/>
                  </a:cubicBezTo>
                  <a:cubicBezTo>
                    <a:pt x="702" y="532"/>
                    <a:pt x="702" y="532"/>
                    <a:pt x="702" y="532"/>
                  </a:cubicBezTo>
                  <a:cubicBezTo>
                    <a:pt x="702" y="532"/>
                    <a:pt x="702" y="531"/>
                    <a:pt x="702" y="531"/>
                  </a:cubicBezTo>
                  <a:cubicBezTo>
                    <a:pt x="702" y="531"/>
                    <a:pt x="702" y="530"/>
                    <a:pt x="702" y="530"/>
                  </a:cubicBezTo>
                  <a:cubicBezTo>
                    <a:pt x="702" y="530"/>
                    <a:pt x="702" y="529"/>
                    <a:pt x="702" y="529"/>
                  </a:cubicBezTo>
                  <a:cubicBezTo>
                    <a:pt x="700" y="529"/>
                    <a:pt x="699" y="529"/>
                    <a:pt x="698" y="529"/>
                  </a:cubicBezTo>
                  <a:cubicBezTo>
                    <a:pt x="697" y="529"/>
                    <a:pt x="696" y="529"/>
                    <a:pt x="695" y="528"/>
                  </a:cubicBezTo>
                  <a:cubicBezTo>
                    <a:pt x="694" y="528"/>
                    <a:pt x="694" y="527"/>
                    <a:pt x="693" y="526"/>
                  </a:cubicBezTo>
                  <a:cubicBezTo>
                    <a:pt x="693" y="525"/>
                    <a:pt x="693" y="525"/>
                    <a:pt x="693" y="525"/>
                  </a:cubicBezTo>
                  <a:cubicBezTo>
                    <a:pt x="693" y="523"/>
                    <a:pt x="694" y="522"/>
                    <a:pt x="696" y="521"/>
                  </a:cubicBezTo>
                  <a:cubicBezTo>
                    <a:pt x="697" y="520"/>
                    <a:pt x="699" y="519"/>
                    <a:pt x="701" y="518"/>
                  </a:cubicBezTo>
                  <a:cubicBezTo>
                    <a:pt x="706" y="516"/>
                    <a:pt x="711" y="515"/>
                    <a:pt x="715" y="515"/>
                  </a:cubicBezTo>
                  <a:cubicBezTo>
                    <a:pt x="716" y="515"/>
                    <a:pt x="717" y="515"/>
                    <a:pt x="717" y="515"/>
                  </a:cubicBezTo>
                  <a:cubicBezTo>
                    <a:pt x="717" y="515"/>
                    <a:pt x="717" y="515"/>
                    <a:pt x="717" y="515"/>
                  </a:cubicBezTo>
                  <a:cubicBezTo>
                    <a:pt x="718" y="515"/>
                    <a:pt x="719" y="515"/>
                    <a:pt x="719" y="515"/>
                  </a:cubicBezTo>
                  <a:cubicBezTo>
                    <a:pt x="721" y="515"/>
                    <a:pt x="723" y="515"/>
                    <a:pt x="725" y="514"/>
                  </a:cubicBezTo>
                  <a:cubicBezTo>
                    <a:pt x="727" y="514"/>
                    <a:pt x="729" y="513"/>
                    <a:pt x="730" y="513"/>
                  </a:cubicBezTo>
                  <a:cubicBezTo>
                    <a:pt x="731" y="513"/>
                    <a:pt x="732" y="513"/>
                    <a:pt x="733" y="514"/>
                  </a:cubicBezTo>
                  <a:cubicBezTo>
                    <a:pt x="733" y="514"/>
                    <a:pt x="734" y="513"/>
                    <a:pt x="734" y="513"/>
                  </a:cubicBezTo>
                  <a:cubicBezTo>
                    <a:pt x="735" y="512"/>
                    <a:pt x="735" y="512"/>
                    <a:pt x="735" y="512"/>
                  </a:cubicBezTo>
                  <a:cubicBezTo>
                    <a:pt x="736" y="512"/>
                    <a:pt x="736" y="511"/>
                    <a:pt x="736" y="511"/>
                  </a:cubicBezTo>
                  <a:cubicBezTo>
                    <a:pt x="736" y="511"/>
                    <a:pt x="737" y="510"/>
                    <a:pt x="738" y="510"/>
                  </a:cubicBezTo>
                  <a:cubicBezTo>
                    <a:pt x="738" y="510"/>
                    <a:pt x="738" y="510"/>
                    <a:pt x="738" y="510"/>
                  </a:cubicBezTo>
                  <a:cubicBezTo>
                    <a:pt x="738" y="509"/>
                    <a:pt x="739" y="509"/>
                    <a:pt x="740" y="508"/>
                  </a:cubicBezTo>
                  <a:cubicBezTo>
                    <a:pt x="740" y="508"/>
                    <a:pt x="740" y="508"/>
                    <a:pt x="740" y="508"/>
                  </a:cubicBezTo>
                  <a:cubicBezTo>
                    <a:pt x="740" y="508"/>
                    <a:pt x="740" y="508"/>
                    <a:pt x="740" y="508"/>
                  </a:cubicBezTo>
                  <a:cubicBezTo>
                    <a:pt x="740" y="507"/>
                    <a:pt x="741" y="507"/>
                    <a:pt x="742" y="507"/>
                  </a:cubicBezTo>
                  <a:cubicBezTo>
                    <a:pt x="742" y="506"/>
                    <a:pt x="742" y="506"/>
                    <a:pt x="742" y="506"/>
                  </a:cubicBezTo>
                  <a:cubicBezTo>
                    <a:pt x="742" y="506"/>
                    <a:pt x="743" y="506"/>
                    <a:pt x="743" y="505"/>
                  </a:cubicBezTo>
                  <a:cubicBezTo>
                    <a:pt x="743" y="505"/>
                    <a:pt x="743" y="505"/>
                    <a:pt x="744" y="505"/>
                  </a:cubicBezTo>
                  <a:cubicBezTo>
                    <a:pt x="744" y="505"/>
                    <a:pt x="744" y="504"/>
                    <a:pt x="745" y="504"/>
                  </a:cubicBezTo>
                  <a:cubicBezTo>
                    <a:pt x="745" y="504"/>
                    <a:pt x="745" y="504"/>
                    <a:pt x="745" y="504"/>
                  </a:cubicBezTo>
                  <a:cubicBezTo>
                    <a:pt x="746" y="504"/>
                    <a:pt x="746" y="503"/>
                    <a:pt x="746" y="503"/>
                  </a:cubicBezTo>
                  <a:cubicBezTo>
                    <a:pt x="746" y="503"/>
                    <a:pt x="746" y="503"/>
                    <a:pt x="746" y="503"/>
                  </a:cubicBezTo>
                  <a:cubicBezTo>
                    <a:pt x="746" y="503"/>
                    <a:pt x="747" y="503"/>
                    <a:pt x="747" y="503"/>
                  </a:cubicBezTo>
                  <a:cubicBezTo>
                    <a:pt x="747" y="503"/>
                    <a:pt x="747" y="503"/>
                    <a:pt x="747" y="503"/>
                  </a:cubicBezTo>
                  <a:cubicBezTo>
                    <a:pt x="747" y="503"/>
                    <a:pt x="747" y="503"/>
                    <a:pt x="747" y="503"/>
                  </a:cubicBezTo>
                  <a:cubicBezTo>
                    <a:pt x="748" y="503"/>
                    <a:pt x="748" y="503"/>
                    <a:pt x="748" y="503"/>
                  </a:cubicBezTo>
                  <a:cubicBezTo>
                    <a:pt x="749" y="503"/>
                    <a:pt x="756" y="503"/>
                    <a:pt x="763" y="503"/>
                  </a:cubicBezTo>
                  <a:cubicBezTo>
                    <a:pt x="764" y="503"/>
                    <a:pt x="764" y="503"/>
                    <a:pt x="764" y="503"/>
                  </a:cubicBezTo>
                  <a:cubicBezTo>
                    <a:pt x="774" y="503"/>
                    <a:pt x="784" y="503"/>
                    <a:pt x="786" y="503"/>
                  </a:cubicBezTo>
                  <a:cubicBezTo>
                    <a:pt x="787" y="502"/>
                    <a:pt x="787" y="502"/>
                    <a:pt x="788" y="501"/>
                  </a:cubicBezTo>
                  <a:cubicBezTo>
                    <a:pt x="789" y="501"/>
                    <a:pt x="789" y="501"/>
                    <a:pt x="789" y="500"/>
                  </a:cubicBezTo>
                  <a:cubicBezTo>
                    <a:pt x="790" y="500"/>
                    <a:pt x="790" y="500"/>
                    <a:pt x="790" y="500"/>
                  </a:cubicBezTo>
                  <a:cubicBezTo>
                    <a:pt x="791" y="499"/>
                    <a:pt x="791" y="499"/>
                    <a:pt x="792" y="499"/>
                  </a:cubicBezTo>
                  <a:cubicBezTo>
                    <a:pt x="792" y="498"/>
                    <a:pt x="792" y="498"/>
                    <a:pt x="793" y="498"/>
                  </a:cubicBezTo>
                  <a:cubicBezTo>
                    <a:pt x="793" y="497"/>
                    <a:pt x="793" y="497"/>
                    <a:pt x="793" y="497"/>
                  </a:cubicBezTo>
                  <a:cubicBezTo>
                    <a:pt x="794" y="497"/>
                    <a:pt x="794" y="496"/>
                    <a:pt x="795" y="496"/>
                  </a:cubicBezTo>
                  <a:cubicBezTo>
                    <a:pt x="795" y="495"/>
                    <a:pt x="795" y="495"/>
                    <a:pt x="795" y="495"/>
                  </a:cubicBezTo>
                  <a:cubicBezTo>
                    <a:pt x="796" y="495"/>
                    <a:pt x="796" y="494"/>
                    <a:pt x="797" y="493"/>
                  </a:cubicBezTo>
                  <a:cubicBezTo>
                    <a:pt x="797" y="493"/>
                    <a:pt x="797" y="493"/>
                    <a:pt x="797" y="493"/>
                  </a:cubicBezTo>
                  <a:cubicBezTo>
                    <a:pt x="798" y="492"/>
                    <a:pt x="798" y="492"/>
                    <a:pt x="799" y="491"/>
                  </a:cubicBezTo>
                  <a:cubicBezTo>
                    <a:pt x="799" y="491"/>
                    <a:pt x="799" y="491"/>
                    <a:pt x="799" y="491"/>
                  </a:cubicBezTo>
                  <a:cubicBezTo>
                    <a:pt x="799" y="490"/>
                    <a:pt x="799" y="489"/>
                    <a:pt x="800" y="489"/>
                  </a:cubicBezTo>
                  <a:cubicBezTo>
                    <a:pt x="800" y="488"/>
                    <a:pt x="800" y="488"/>
                    <a:pt x="800" y="487"/>
                  </a:cubicBezTo>
                  <a:cubicBezTo>
                    <a:pt x="801" y="483"/>
                    <a:pt x="804" y="477"/>
                    <a:pt x="807" y="473"/>
                  </a:cubicBezTo>
                  <a:cubicBezTo>
                    <a:pt x="807" y="473"/>
                    <a:pt x="807" y="473"/>
                    <a:pt x="807" y="472"/>
                  </a:cubicBezTo>
                  <a:cubicBezTo>
                    <a:pt x="807" y="472"/>
                    <a:pt x="808" y="472"/>
                    <a:pt x="808" y="471"/>
                  </a:cubicBezTo>
                  <a:cubicBezTo>
                    <a:pt x="808" y="471"/>
                    <a:pt x="808" y="471"/>
                    <a:pt x="808" y="471"/>
                  </a:cubicBezTo>
                  <a:cubicBezTo>
                    <a:pt x="808" y="471"/>
                    <a:pt x="809" y="470"/>
                    <a:pt x="809" y="470"/>
                  </a:cubicBezTo>
                  <a:cubicBezTo>
                    <a:pt x="810" y="469"/>
                    <a:pt x="811" y="468"/>
                    <a:pt x="812" y="468"/>
                  </a:cubicBezTo>
                  <a:cubicBezTo>
                    <a:pt x="813" y="467"/>
                    <a:pt x="813" y="467"/>
                    <a:pt x="813" y="467"/>
                  </a:cubicBezTo>
                  <a:cubicBezTo>
                    <a:pt x="813" y="467"/>
                    <a:pt x="813" y="467"/>
                    <a:pt x="813" y="467"/>
                  </a:cubicBezTo>
                  <a:cubicBezTo>
                    <a:pt x="814" y="467"/>
                    <a:pt x="814" y="467"/>
                    <a:pt x="814" y="467"/>
                  </a:cubicBezTo>
                  <a:cubicBezTo>
                    <a:pt x="814" y="467"/>
                    <a:pt x="815" y="468"/>
                    <a:pt x="816" y="468"/>
                  </a:cubicBezTo>
                  <a:cubicBezTo>
                    <a:pt x="816" y="468"/>
                    <a:pt x="817" y="469"/>
                    <a:pt x="817" y="469"/>
                  </a:cubicBezTo>
                  <a:cubicBezTo>
                    <a:pt x="817" y="469"/>
                    <a:pt x="817" y="469"/>
                    <a:pt x="818" y="469"/>
                  </a:cubicBezTo>
                  <a:cubicBezTo>
                    <a:pt x="818" y="469"/>
                    <a:pt x="819" y="469"/>
                    <a:pt x="819" y="470"/>
                  </a:cubicBezTo>
                  <a:cubicBezTo>
                    <a:pt x="820" y="470"/>
                    <a:pt x="820" y="470"/>
                    <a:pt x="820" y="470"/>
                  </a:cubicBezTo>
                  <a:cubicBezTo>
                    <a:pt x="820" y="470"/>
                    <a:pt x="821" y="470"/>
                    <a:pt x="821" y="470"/>
                  </a:cubicBezTo>
                  <a:cubicBezTo>
                    <a:pt x="822" y="470"/>
                    <a:pt x="823" y="470"/>
                    <a:pt x="824" y="470"/>
                  </a:cubicBezTo>
                  <a:cubicBezTo>
                    <a:pt x="824" y="470"/>
                    <a:pt x="824" y="470"/>
                    <a:pt x="824" y="470"/>
                  </a:cubicBezTo>
                  <a:cubicBezTo>
                    <a:pt x="825" y="470"/>
                    <a:pt x="826" y="470"/>
                    <a:pt x="827" y="470"/>
                  </a:cubicBezTo>
                  <a:cubicBezTo>
                    <a:pt x="827" y="470"/>
                    <a:pt x="827" y="470"/>
                    <a:pt x="827" y="470"/>
                  </a:cubicBezTo>
                  <a:cubicBezTo>
                    <a:pt x="827" y="470"/>
                    <a:pt x="827" y="470"/>
                    <a:pt x="827" y="470"/>
                  </a:cubicBezTo>
                  <a:cubicBezTo>
                    <a:pt x="828" y="470"/>
                    <a:pt x="828" y="471"/>
                    <a:pt x="828" y="471"/>
                  </a:cubicBezTo>
                  <a:cubicBezTo>
                    <a:pt x="828" y="471"/>
                    <a:pt x="829" y="471"/>
                    <a:pt x="829" y="471"/>
                  </a:cubicBezTo>
                  <a:cubicBezTo>
                    <a:pt x="829" y="471"/>
                    <a:pt x="830" y="471"/>
                    <a:pt x="830" y="471"/>
                  </a:cubicBezTo>
                  <a:cubicBezTo>
                    <a:pt x="830" y="471"/>
                    <a:pt x="830" y="471"/>
                    <a:pt x="830" y="471"/>
                  </a:cubicBezTo>
                  <a:cubicBezTo>
                    <a:pt x="830" y="471"/>
                    <a:pt x="830" y="471"/>
                    <a:pt x="830" y="471"/>
                  </a:cubicBezTo>
                  <a:cubicBezTo>
                    <a:pt x="830" y="472"/>
                    <a:pt x="830" y="472"/>
                    <a:pt x="831" y="472"/>
                  </a:cubicBezTo>
                  <a:cubicBezTo>
                    <a:pt x="831" y="472"/>
                    <a:pt x="831" y="472"/>
                    <a:pt x="831" y="472"/>
                  </a:cubicBezTo>
                  <a:cubicBezTo>
                    <a:pt x="831" y="472"/>
                    <a:pt x="831" y="473"/>
                    <a:pt x="831" y="473"/>
                  </a:cubicBezTo>
                  <a:cubicBezTo>
                    <a:pt x="831" y="473"/>
                    <a:pt x="831" y="473"/>
                    <a:pt x="831" y="473"/>
                  </a:cubicBezTo>
                  <a:cubicBezTo>
                    <a:pt x="831" y="474"/>
                    <a:pt x="831" y="474"/>
                    <a:pt x="831" y="474"/>
                  </a:cubicBezTo>
                  <a:cubicBezTo>
                    <a:pt x="831" y="474"/>
                    <a:pt x="831" y="474"/>
                    <a:pt x="831" y="474"/>
                  </a:cubicBezTo>
                  <a:cubicBezTo>
                    <a:pt x="831" y="474"/>
                    <a:pt x="831" y="474"/>
                    <a:pt x="831" y="475"/>
                  </a:cubicBezTo>
                  <a:cubicBezTo>
                    <a:pt x="831" y="475"/>
                    <a:pt x="831" y="475"/>
                    <a:pt x="831" y="475"/>
                  </a:cubicBezTo>
                  <a:cubicBezTo>
                    <a:pt x="831" y="475"/>
                    <a:pt x="831" y="475"/>
                    <a:pt x="831" y="475"/>
                  </a:cubicBezTo>
                  <a:cubicBezTo>
                    <a:pt x="831" y="476"/>
                    <a:pt x="831" y="476"/>
                    <a:pt x="831" y="476"/>
                  </a:cubicBezTo>
                  <a:cubicBezTo>
                    <a:pt x="831" y="476"/>
                    <a:pt x="831" y="477"/>
                    <a:pt x="831" y="477"/>
                  </a:cubicBezTo>
                  <a:cubicBezTo>
                    <a:pt x="831" y="477"/>
                    <a:pt x="831" y="477"/>
                    <a:pt x="831" y="477"/>
                  </a:cubicBezTo>
                  <a:cubicBezTo>
                    <a:pt x="831" y="478"/>
                    <a:pt x="831" y="478"/>
                    <a:pt x="831" y="479"/>
                  </a:cubicBezTo>
                  <a:cubicBezTo>
                    <a:pt x="831" y="479"/>
                    <a:pt x="831" y="479"/>
                    <a:pt x="831" y="479"/>
                  </a:cubicBezTo>
                  <a:cubicBezTo>
                    <a:pt x="831" y="481"/>
                    <a:pt x="831" y="482"/>
                    <a:pt x="831" y="484"/>
                  </a:cubicBezTo>
                  <a:cubicBezTo>
                    <a:pt x="831" y="484"/>
                    <a:pt x="831" y="484"/>
                    <a:pt x="831" y="484"/>
                  </a:cubicBezTo>
                  <a:cubicBezTo>
                    <a:pt x="831" y="485"/>
                    <a:pt x="832" y="487"/>
                    <a:pt x="832" y="489"/>
                  </a:cubicBezTo>
                  <a:cubicBezTo>
                    <a:pt x="832" y="489"/>
                    <a:pt x="832" y="489"/>
                    <a:pt x="832" y="490"/>
                  </a:cubicBezTo>
                  <a:cubicBezTo>
                    <a:pt x="833" y="491"/>
                    <a:pt x="833" y="492"/>
                    <a:pt x="833" y="493"/>
                  </a:cubicBezTo>
                  <a:cubicBezTo>
                    <a:pt x="834" y="493"/>
                    <a:pt x="834" y="493"/>
                    <a:pt x="834" y="493"/>
                  </a:cubicBezTo>
                  <a:cubicBezTo>
                    <a:pt x="834" y="494"/>
                    <a:pt x="835" y="495"/>
                    <a:pt x="835" y="496"/>
                  </a:cubicBezTo>
                  <a:cubicBezTo>
                    <a:pt x="835" y="496"/>
                    <a:pt x="835" y="496"/>
                    <a:pt x="835" y="496"/>
                  </a:cubicBezTo>
                  <a:cubicBezTo>
                    <a:pt x="836" y="497"/>
                    <a:pt x="837" y="498"/>
                    <a:pt x="837" y="500"/>
                  </a:cubicBezTo>
                  <a:cubicBezTo>
                    <a:pt x="837" y="500"/>
                    <a:pt x="838" y="500"/>
                    <a:pt x="838" y="500"/>
                  </a:cubicBezTo>
                  <a:cubicBezTo>
                    <a:pt x="838" y="501"/>
                    <a:pt x="839" y="502"/>
                    <a:pt x="840" y="503"/>
                  </a:cubicBezTo>
                  <a:cubicBezTo>
                    <a:pt x="842" y="502"/>
                    <a:pt x="844" y="501"/>
                    <a:pt x="845" y="500"/>
                  </a:cubicBezTo>
                  <a:cubicBezTo>
                    <a:pt x="848" y="499"/>
                    <a:pt x="849" y="499"/>
                    <a:pt x="851" y="499"/>
                  </a:cubicBezTo>
                  <a:cubicBezTo>
                    <a:pt x="851" y="499"/>
                    <a:pt x="851" y="499"/>
                    <a:pt x="851" y="499"/>
                  </a:cubicBezTo>
                  <a:cubicBezTo>
                    <a:pt x="851" y="499"/>
                    <a:pt x="851" y="499"/>
                    <a:pt x="851" y="499"/>
                  </a:cubicBezTo>
                  <a:cubicBezTo>
                    <a:pt x="852" y="499"/>
                    <a:pt x="852" y="499"/>
                    <a:pt x="852" y="499"/>
                  </a:cubicBezTo>
                  <a:cubicBezTo>
                    <a:pt x="853" y="499"/>
                    <a:pt x="856" y="497"/>
                    <a:pt x="858" y="495"/>
                  </a:cubicBezTo>
                  <a:cubicBezTo>
                    <a:pt x="861" y="494"/>
                    <a:pt x="863" y="491"/>
                    <a:pt x="864" y="490"/>
                  </a:cubicBezTo>
                  <a:cubicBezTo>
                    <a:pt x="864" y="489"/>
                    <a:pt x="864" y="489"/>
                    <a:pt x="864" y="489"/>
                  </a:cubicBezTo>
                  <a:cubicBezTo>
                    <a:pt x="865" y="488"/>
                    <a:pt x="865" y="488"/>
                    <a:pt x="866" y="488"/>
                  </a:cubicBezTo>
                  <a:cubicBezTo>
                    <a:pt x="867" y="488"/>
                    <a:pt x="867" y="489"/>
                    <a:pt x="868" y="489"/>
                  </a:cubicBezTo>
                  <a:cubicBezTo>
                    <a:pt x="868" y="490"/>
                    <a:pt x="868" y="491"/>
                    <a:pt x="868" y="492"/>
                  </a:cubicBezTo>
                  <a:cubicBezTo>
                    <a:pt x="868" y="493"/>
                    <a:pt x="868" y="493"/>
                    <a:pt x="868" y="494"/>
                  </a:cubicBezTo>
                  <a:cubicBezTo>
                    <a:pt x="867" y="495"/>
                    <a:pt x="867" y="496"/>
                    <a:pt x="866" y="496"/>
                  </a:cubicBezTo>
                  <a:cubicBezTo>
                    <a:pt x="865" y="496"/>
                    <a:pt x="865" y="496"/>
                    <a:pt x="865" y="496"/>
                  </a:cubicBezTo>
                  <a:cubicBezTo>
                    <a:pt x="866" y="496"/>
                    <a:pt x="866" y="496"/>
                    <a:pt x="866" y="496"/>
                  </a:cubicBezTo>
                  <a:cubicBezTo>
                    <a:pt x="866" y="496"/>
                    <a:pt x="867" y="497"/>
                    <a:pt x="868" y="497"/>
                  </a:cubicBezTo>
                  <a:cubicBezTo>
                    <a:pt x="870" y="497"/>
                    <a:pt x="872" y="498"/>
                    <a:pt x="875" y="498"/>
                  </a:cubicBezTo>
                  <a:cubicBezTo>
                    <a:pt x="875" y="498"/>
                    <a:pt x="875" y="498"/>
                    <a:pt x="875" y="498"/>
                  </a:cubicBezTo>
                  <a:cubicBezTo>
                    <a:pt x="876" y="498"/>
                    <a:pt x="876" y="498"/>
                    <a:pt x="876" y="498"/>
                  </a:cubicBezTo>
                  <a:cubicBezTo>
                    <a:pt x="877" y="498"/>
                    <a:pt x="878" y="498"/>
                    <a:pt x="878" y="498"/>
                  </a:cubicBezTo>
                  <a:cubicBezTo>
                    <a:pt x="879" y="498"/>
                    <a:pt x="879" y="498"/>
                    <a:pt x="879" y="498"/>
                  </a:cubicBezTo>
                  <a:cubicBezTo>
                    <a:pt x="879" y="499"/>
                    <a:pt x="879" y="499"/>
                    <a:pt x="879" y="499"/>
                  </a:cubicBezTo>
                  <a:cubicBezTo>
                    <a:pt x="879" y="500"/>
                    <a:pt x="879" y="500"/>
                    <a:pt x="878" y="500"/>
                  </a:cubicBezTo>
                  <a:cubicBezTo>
                    <a:pt x="878" y="500"/>
                    <a:pt x="878" y="500"/>
                    <a:pt x="878" y="500"/>
                  </a:cubicBezTo>
                  <a:cubicBezTo>
                    <a:pt x="877" y="501"/>
                    <a:pt x="877" y="501"/>
                    <a:pt x="877" y="501"/>
                  </a:cubicBezTo>
                  <a:cubicBezTo>
                    <a:pt x="876" y="501"/>
                    <a:pt x="876" y="501"/>
                    <a:pt x="875" y="501"/>
                  </a:cubicBezTo>
                  <a:cubicBezTo>
                    <a:pt x="872" y="502"/>
                    <a:pt x="870" y="502"/>
                    <a:pt x="868" y="502"/>
                  </a:cubicBezTo>
                  <a:cubicBezTo>
                    <a:pt x="867" y="502"/>
                    <a:pt x="867" y="502"/>
                    <a:pt x="867" y="502"/>
                  </a:cubicBezTo>
                  <a:cubicBezTo>
                    <a:pt x="867" y="502"/>
                    <a:pt x="867" y="502"/>
                    <a:pt x="867" y="502"/>
                  </a:cubicBezTo>
                  <a:cubicBezTo>
                    <a:pt x="867" y="502"/>
                    <a:pt x="867" y="502"/>
                    <a:pt x="867" y="502"/>
                  </a:cubicBezTo>
                  <a:cubicBezTo>
                    <a:pt x="867" y="502"/>
                    <a:pt x="867" y="502"/>
                    <a:pt x="867" y="502"/>
                  </a:cubicBezTo>
                  <a:cubicBezTo>
                    <a:pt x="867" y="502"/>
                    <a:pt x="867" y="502"/>
                    <a:pt x="867" y="502"/>
                  </a:cubicBezTo>
                  <a:cubicBezTo>
                    <a:pt x="866" y="502"/>
                    <a:pt x="866" y="502"/>
                    <a:pt x="866" y="502"/>
                  </a:cubicBezTo>
                  <a:cubicBezTo>
                    <a:pt x="863" y="502"/>
                    <a:pt x="862" y="502"/>
                    <a:pt x="860" y="503"/>
                  </a:cubicBezTo>
                  <a:cubicBezTo>
                    <a:pt x="858" y="504"/>
                    <a:pt x="856" y="506"/>
                    <a:pt x="853" y="509"/>
                  </a:cubicBezTo>
                  <a:cubicBezTo>
                    <a:pt x="850" y="513"/>
                    <a:pt x="849" y="515"/>
                    <a:pt x="849" y="516"/>
                  </a:cubicBezTo>
                  <a:cubicBezTo>
                    <a:pt x="849" y="517"/>
                    <a:pt x="849" y="517"/>
                    <a:pt x="850" y="518"/>
                  </a:cubicBezTo>
                  <a:cubicBezTo>
                    <a:pt x="850" y="519"/>
                    <a:pt x="851" y="519"/>
                    <a:pt x="852" y="520"/>
                  </a:cubicBezTo>
                  <a:cubicBezTo>
                    <a:pt x="853" y="522"/>
                    <a:pt x="855" y="522"/>
                    <a:pt x="856" y="522"/>
                  </a:cubicBezTo>
                  <a:cubicBezTo>
                    <a:pt x="859" y="522"/>
                    <a:pt x="862" y="520"/>
                    <a:pt x="865" y="518"/>
                  </a:cubicBezTo>
                  <a:cubicBezTo>
                    <a:pt x="867" y="516"/>
                    <a:pt x="868" y="514"/>
                    <a:pt x="869" y="513"/>
                  </a:cubicBezTo>
                  <a:cubicBezTo>
                    <a:pt x="870" y="511"/>
                    <a:pt x="871" y="510"/>
                    <a:pt x="873" y="509"/>
                  </a:cubicBezTo>
                  <a:cubicBezTo>
                    <a:pt x="874" y="508"/>
                    <a:pt x="875" y="508"/>
                    <a:pt x="876" y="508"/>
                  </a:cubicBezTo>
                  <a:cubicBezTo>
                    <a:pt x="877" y="508"/>
                    <a:pt x="877" y="508"/>
                    <a:pt x="877" y="508"/>
                  </a:cubicBezTo>
                  <a:cubicBezTo>
                    <a:pt x="877" y="508"/>
                    <a:pt x="877" y="508"/>
                    <a:pt x="877" y="508"/>
                  </a:cubicBezTo>
                  <a:cubicBezTo>
                    <a:pt x="877" y="508"/>
                    <a:pt x="877" y="508"/>
                    <a:pt x="877" y="508"/>
                  </a:cubicBezTo>
                  <a:cubicBezTo>
                    <a:pt x="880" y="508"/>
                    <a:pt x="885" y="507"/>
                    <a:pt x="890" y="505"/>
                  </a:cubicBezTo>
                  <a:cubicBezTo>
                    <a:pt x="894" y="504"/>
                    <a:pt x="899" y="502"/>
                    <a:pt x="902" y="501"/>
                  </a:cubicBezTo>
                  <a:cubicBezTo>
                    <a:pt x="904" y="501"/>
                    <a:pt x="905" y="500"/>
                    <a:pt x="905" y="500"/>
                  </a:cubicBezTo>
                  <a:cubicBezTo>
                    <a:pt x="905" y="500"/>
                    <a:pt x="905" y="500"/>
                    <a:pt x="905" y="500"/>
                  </a:cubicBezTo>
                  <a:cubicBezTo>
                    <a:pt x="905" y="500"/>
                    <a:pt x="905" y="500"/>
                    <a:pt x="905" y="500"/>
                  </a:cubicBezTo>
                  <a:cubicBezTo>
                    <a:pt x="905" y="499"/>
                    <a:pt x="905" y="499"/>
                    <a:pt x="905" y="499"/>
                  </a:cubicBezTo>
                  <a:cubicBezTo>
                    <a:pt x="904" y="498"/>
                    <a:pt x="904" y="497"/>
                    <a:pt x="904" y="496"/>
                  </a:cubicBezTo>
                  <a:cubicBezTo>
                    <a:pt x="904" y="496"/>
                    <a:pt x="904" y="495"/>
                    <a:pt x="905" y="495"/>
                  </a:cubicBezTo>
                  <a:cubicBezTo>
                    <a:pt x="905" y="494"/>
                    <a:pt x="906" y="494"/>
                    <a:pt x="906" y="494"/>
                  </a:cubicBezTo>
                  <a:cubicBezTo>
                    <a:pt x="908" y="493"/>
                    <a:pt x="909" y="493"/>
                    <a:pt x="911" y="493"/>
                  </a:cubicBezTo>
                  <a:cubicBezTo>
                    <a:pt x="914" y="492"/>
                    <a:pt x="918" y="491"/>
                    <a:pt x="919" y="490"/>
                  </a:cubicBezTo>
                  <a:cubicBezTo>
                    <a:pt x="920" y="489"/>
                    <a:pt x="921" y="489"/>
                    <a:pt x="921" y="489"/>
                  </a:cubicBezTo>
                  <a:cubicBezTo>
                    <a:pt x="920" y="488"/>
                    <a:pt x="920" y="488"/>
                    <a:pt x="920" y="488"/>
                  </a:cubicBezTo>
                  <a:cubicBezTo>
                    <a:pt x="920" y="488"/>
                    <a:pt x="920" y="488"/>
                    <a:pt x="920" y="488"/>
                  </a:cubicBezTo>
                  <a:cubicBezTo>
                    <a:pt x="919" y="488"/>
                    <a:pt x="918" y="487"/>
                    <a:pt x="917" y="487"/>
                  </a:cubicBezTo>
                  <a:cubicBezTo>
                    <a:pt x="916" y="487"/>
                    <a:pt x="916" y="487"/>
                    <a:pt x="916" y="487"/>
                  </a:cubicBezTo>
                  <a:cubicBezTo>
                    <a:pt x="916" y="487"/>
                    <a:pt x="916" y="487"/>
                    <a:pt x="916" y="487"/>
                  </a:cubicBezTo>
                  <a:cubicBezTo>
                    <a:pt x="915" y="487"/>
                    <a:pt x="915" y="487"/>
                    <a:pt x="915" y="487"/>
                  </a:cubicBezTo>
                  <a:cubicBezTo>
                    <a:pt x="915" y="487"/>
                    <a:pt x="914" y="487"/>
                    <a:pt x="913" y="487"/>
                  </a:cubicBezTo>
                  <a:cubicBezTo>
                    <a:pt x="913" y="486"/>
                    <a:pt x="913" y="485"/>
                    <a:pt x="913" y="485"/>
                  </a:cubicBezTo>
                  <a:cubicBezTo>
                    <a:pt x="913" y="484"/>
                    <a:pt x="913" y="483"/>
                    <a:pt x="914" y="481"/>
                  </a:cubicBezTo>
                  <a:cubicBezTo>
                    <a:pt x="914" y="480"/>
                    <a:pt x="914" y="479"/>
                    <a:pt x="914" y="479"/>
                  </a:cubicBezTo>
                  <a:cubicBezTo>
                    <a:pt x="914" y="479"/>
                    <a:pt x="912" y="479"/>
                    <a:pt x="911" y="480"/>
                  </a:cubicBezTo>
                  <a:cubicBezTo>
                    <a:pt x="910" y="481"/>
                    <a:pt x="909" y="483"/>
                    <a:pt x="909" y="483"/>
                  </a:cubicBezTo>
                  <a:cubicBezTo>
                    <a:pt x="909" y="484"/>
                    <a:pt x="908" y="485"/>
                    <a:pt x="908" y="486"/>
                  </a:cubicBezTo>
                  <a:cubicBezTo>
                    <a:pt x="907" y="486"/>
                    <a:pt x="907" y="487"/>
                    <a:pt x="906" y="487"/>
                  </a:cubicBezTo>
                  <a:cubicBezTo>
                    <a:pt x="905" y="488"/>
                    <a:pt x="903" y="489"/>
                    <a:pt x="903" y="489"/>
                  </a:cubicBezTo>
                  <a:cubicBezTo>
                    <a:pt x="903" y="490"/>
                    <a:pt x="903" y="490"/>
                    <a:pt x="903" y="490"/>
                  </a:cubicBezTo>
                  <a:cubicBezTo>
                    <a:pt x="903" y="491"/>
                    <a:pt x="903" y="492"/>
                    <a:pt x="903" y="492"/>
                  </a:cubicBezTo>
                  <a:cubicBezTo>
                    <a:pt x="903" y="493"/>
                    <a:pt x="903" y="494"/>
                    <a:pt x="902" y="494"/>
                  </a:cubicBezTo>
                  <a:cubicBezTo>
                    <a:pt x="901" y="494"/>
                    <a:pt x="901" y="494"/>
                    <a:pt x="901" y="494"/>
                  </a:cubicBezTo>
                  <a:cubicBezTo>
                    <a:pt x="901" y="495"/>
                    <a:pt x="900" y="495"/>
                    <a:pt x="900" y="495"/>
                  </a:cubicBezTo>
                  <a:cubicBezTo>
                    <a:pt x="899" y="495"/>
                    <a:pt x="899" y="495"/>
                    <a:pt x="898" y="495"/>
                  </a:cubicBezTo>
                  <a:cubicBezTo>
                    <a:pt x="896" y="496"/>
                    <a:pt x="894" y="496"/>
                    <a:pt x="892" y="496"/>
                  </a:cubicBezTo>
                  <a:cubicBezTo>
                    <a:pt x="887" y="496"/>
                    <a:pt x="881" y="495"/>
                    <a:pt x="878" y="493"/>
                  </a:cubicBezTo>
                  <a:cubicBezTo>
                    <a:pt x="877" y="493"/>
                    <a:pt x="876" y="492"/>
                    <a:pt x="876" y="491"/>
                  </a:cubicBezTo>
                  <a:cubicBezTo>
                    <a:pt x="876" y="491"/>
                    <a:pt x="876" y="490"/>
                    <a:pt x="875" y="490"/>
                  </a:cubicBezTo>
                  <a:cubicBezTo>
                    <a:pt x="875" y="489"/>
                    <a:pt x="874" y="489"/>
                    <a:pt x="873" y="488"/>
                  </a:cubicBezTo>
                  <a:cubicBezTo>
                    <a:pt x="871" y="487"/>
                    <a:pt x="868" y="486"/>
                    <a:pt x="866" y="485"/>
                  </a:cubicBezTo>
                  <a:cubicBezTo>
                    <a:pt x="865" y="484"/>
                    <a:pt x="864" y="483"/>
                    <a:pt x="864" y="481"/>
                  </a:cubicBezTo>
                  <a:cubicBezTo>
                    <a:pt x="864" y="480"/>
                    <a:pt x="863" y="478"/>
                    <a:pt x="862" y="477"/>
                  </a:cubicBezTo>
                  <a:cubicBezTo>
                    <a:pt x="862" y="476"/>
                    <a:pt x="861" y="475"/>
                    <a:pt x="861" y="473"/>
                  </a:cubicBezTo>
                  <a:cubicBezTo>
                    <a:pt x="861" y="472"/>
                    <a:pt x="861" y="470"/>
                    <a:pt x="863" y="469"/>
                  </a:cubicBezTo>
                  <a:cubicBezTo>
                    <a:pt x="864" y="467"/>
                    <a:pt x="864" y="466"/>
                    <a:pt x="864" y="466"/>
                  </a:cubicBezTo>
                  <a:cubicBezTo>
                    <a:pt x="864" y="465"/>
                    <a:pt x="864" y="465"/>
                    <a:pt x="864" y="465"/>
                  </a:cubicBezTo>
                  <a:cubicBezTo>
                    <a:pt x="864" y="465"/>
                    <a:pt x="863" y="465"/>
                    <a:pt x="863" y="465"/>
                  </a:cubicBezTo>
                  <a:cubicBezTo>
                    <a:pt x="862" y="465"/>
                    <a:pt x="860" y="465"/>
                    <a:pt x="859" y="466"/>
                  </a:cubicBezTo>
                  <a:cubicBezTo>
                    <a:pt x="858" y="467"/>
                    <a:pt x="857" y="468"/>
                    <a:pt x="856" y="468"/>
                  </a:cubicBezTo>
                  <a:cubicBezTo>
                    <a:pt x="855" y="468"/>
                    <a:pt x="854" y="468"/>
                    <a:pt x="854" y="467"/>
                  </a:cubicBezTo>
                  <a:cubicBezTo>
                    <a:pt x="853" y="466"/>
                    <a:pt x="853" y="466"/>
                    <a:pt x="853" y="465"/>
                  </a:cubicBezTo>
                  <a:cubicBezTo>
                    <a:pt x="853" y="463"/>
                    <a:pt x="854" y="461"/>
                    <a:pt x="857" y="460"/>
                  </a:cubicBezTo>
                  <a:cubicBezTo>
                    <a:pt x="861" y="459"/>
                    <a:pt x="866" y="457"/>
                    <a:pt x="868" y="455"/>
                  </a:cubicBezTo>
                  <a:cubicBezTo>
                    <a:pt x="869" y="454"/>
                    <a:pt x="869" y="453"/>
                    <a:pt x="869" y="452"/>
                  </a:cubicBezTo>
                  <a:cubicBezTo>
                    <a:pt x="869" y="450"/>
                    <a:pt x="869" y="449"/>
                    <a:pt x="868" y="447"/>
                  </a:cubicBezTo>
                  <a:cubicBezTo>
                    <a:pt x="867" y="446"/>
                    <a:pt x="866" y="445"/>
                    <a:pt x="865" y="445"/>
                  </a:cubicBezTo>
                  <a:cubicBezTo>
                    <a:pt x="863" y="444"/>
                    <a:pt x="861" y="444"/>
                    <a:pt x="859" y="444"/>
                  </a:cubicBezTo>
                  <a:cubicBezTo>
                    <a:pt x="847" y="444"/>
                    <a:pt x="826" y="452"/>
                    <a:pt x="820" y="455"/>
                  </a:cubicBezTo>
                  <a:cubicBezTo>
                    <a:pt x="817" y="457"/>
                    <a:pt x="814" y="461"/>
                    <a:pt x="810" y="464"/>
                  </a:cubicBezTo>
                  <a:cubicBezTo>
                    <a:pt x="807" y="468"/>
                    <a:pt x="803" y="471"/>
                    <a:pt x="801" y="474"/>
                  </a:cubicBezTo>
                  <a:cubicBezTo>
                    <a:pt x="799" y="475"/>
                    <a:pt x="797" y="477"/>
                    <a:pt x="795" y="477"/>
                  </a:cubicBezTo>
                  <a:cubicBezTo>
                    <a:pt x="795" y="477"/>
                    <a:pt x="794" y="477"/>
                    <a:pt x="794" y="476"/>
                  </a:cubicBezTo>
                  <a:cubicBezTo>
                    <a:pt x="794" y="476"/>
                    <a:pt x="793" y="476"/>
                    <a:pt x="793" y="475"/>
                  </a:cubicBezTo>
                  <a:cubicBezTo>
                    <a:pt x="793" y="475"/>
                    <a:pt x="793" y="474"/>
                    <a:pt x="794" y="474"/>
                  </a:cubicBezTo>
                  <a:cubicBezTo>
                    <a:pt x="794" y="473"/>
                    <a:pt x="794" y="473"/>
                    <a:pt x="794" y="473"/>
                  </a:cubicBezTo>
                  <a:cubicBezTo>
                    <a:pt x="795" y="472"/>
                    <a:pt x="796" y="471"/>
                    <a:pt x="797" y="471"/>
                  </a:cubicBezTo>
                  <a:cubicBezTo>
                    <a:pt x="798" y="469"/>
                    <a:pt x="801" y="467"/>
                    <a:pt x="802" y="466"/>
                  </a:cubicBezTo>
                  <a:cubicBezTo>
                    <a:pt x="803" y="465"/>
                    <a:pt x="804" y="464"/>
                    <a:pt x="805" y="463"/>
                  </a:cubicBezTo>
                  <a:cubicBezTo>
                    <a:pt x="805" y="462"/>
                    <a:pt x="805" y="461"/>
                    <a:pt x="805" y="460"/>
                  </a:cubicBezTo>
                  <a:cubicBezTo>
                    <a:pt x="805" y="460"/>
                    <a:pt x="805" y="460"/>
                    <a:pt x="805" y="459"/>
                  </a:cubicBezTo>
                  <a:cubicBezTo>
                    <a:pt x="805" y="458"/>
                    <a:pt x="805" y="458"/>
                    <a:pt x="805" y="458"/>
                  </a:cubicBezTo>
                  <a:cubicBezTo>
                    <a:pt x="805" y="458"/>
                    <a:pt x="806" y="458"/>
                    <a:pt x="806" y="458"/>
                  </a:cubicBezTo>
                  <a:cubicBezTo>
                    <a:pt x="807" y="457"/>
                    <a:pt x="807" y="457"/>
                    <a:pt x="807" y="457"/>
                  </a:cubicBezTo>
                  <a:cubicBezTo>
                    <a:pt x="807" y="457"/>
                    <a:pt x="808" y="457"/>
                    <a:pt x="808" y="458"/>
                  </a:cubicBezTo>
                  <a:cubicBezTo>
                    <a:pt x="808" y="458"/>
                    <a:pt x="808" y="458"/>
                    <a:pt x="808" y="458"/>
                  </a:cubicBezTo>
                  <a:cubicBezTo>
                    <a:pt x="808" y="458"/>
                    <a:pt x="809" y="457"/>
                    <a:pt x="810" y="456"/>
                  </a:cubicBezTo>
                  <a:cubicBezTo>
                    <a:pt x="812" y="455"/>
                    <a:pt x="813" y="454"/>
                    <a:pt x="814" y="452"/>
                  </a:cubicBezTo>
                  <a:cubicBezTo>
                    <a:pt x="817" y="449"/>
                    <a:pt x="820" y="445"/>
                    <a:pt x="823" y="443"/>
                  </a:cubicBezTo>
                  <a:cubicBezTo>
                    <a:pt x="826" y="441"/>
                    <a:pt x="828" y="441"/>
                    <a:pt x="830" y="441"/>
                  </a:cubicBezTo>
                  <a:cubicBezTo>
                    <a:pt x="831" y="441"/>
                    <a:pt x="832" y="441"/>
                    <a:pt x="832" y="441"/>
                  </a:cubicBezTo>
                  <a:cubicBezTo>
                    <a:pt x="833" y="441"/>
                    <a:pt x="834" y="441"/>
                    <a:pt x="834" y="441"/>
                  </a:cubicBezTo>
                  <a:cubicBezTo>
                    <a:pt x="834" y="441"/>
                    <a:pt x="834" y="441"/>
                    <a:pt x="834" y="440"/>
                  </a:cubicBezTo>
                  <a:cubicBezTo>
                    <a:pt x="835" y="438"/>
                    <a:pt x="836" y="437"/>
                    <a:pt x="837" y="435"/>
                  </a:cubicBezTo>
                  <a:cubicBezTo>
                    <a:pt x="838" y="434"/>
                    <a:pt x="840" y="432"/>
                    <a:pt x="843" y="430"/>
                  </a:cubicBezTo>
                  <a:cubicBezTo>
                    <a:pt x="844" y="429"/>
                    <a:pt x="844" y="429"/>
                    <a:pt x="846" y="428"/>
                  </a:cubicBezTo>
                  <a:cubicBezTo>
                    <a:pt x="847" y="428"/>
                    <a:pt x="848" y="428"/>
                    <a:pt x="850" y="427"/>
                  </a:cubicBezTo>
                  <a:cubicBezTo>
                    <a:pt x="854" y="427"/>
                    <a:pt x="858" y="427"/>
                    <a:pt x="864" y="426"/>
                  </a:cubicBezTo>
                  <a:cubicBezTo>
                    <a:pt x="874" y="426"/>
                    <a:pt x="886" y="426"/>
                    <a:pt x="896" y="426"/>
                  </a:cubicBezTo>
                  <a:cubicBezTo>
                    <a:pt x="905" y="426"/>
                    <a:pt x="912" y="426"/>
                    <a:pt x="914" y="426"/>
                  </a:cubicBezTo>
                  <a:cubicBezTo>
                    <a:pt x="914" y="426"/>
                    <a:pt x="914" y="426"/>
                    <a:pt x="914" y="426"/>
                  </a:cubicBezTo>
                  <a:cubicBezTo>
                    <a:pt x="917" y="426"/>
                    <a:pt x="921" y="424"/>
                    <a:pt x="925" y="422"/>
                  </a:cubicBezTo>
                  <a:cubicBezTo>
                    <a:pt x="928" y="419"/>
                    <a:pt x="932" y="416"/>
                    <a:pt x="933" y="414"/>
                  </a:cubicBezTo>
                  <a:cubicBezTo>
                    <a:pt x="935" y="412"/>
                    <a:pt x="936" y="410"/>
                    <a:pt x="938" y="410"/>
                  </a:cubicBezTo>
                  <a:cubicBezTo>
                    <a:pt x="940" y="409"/>
                    <a:pt x="942" y="409"/>
                    <a:pt x="945" y="409"/>
                  </a:cubicBezTo>
                  <a:cubicBezTo>
                    <a:pt x="946" y="409"/>
                    <a:pt x="948" y="409"/>
                    <a:pt x="950" y="409"/>
                  </a:cubicBezTo>
                  <a:cubicBezTo>
                    <a:pt x="951" y="409"/>
                    <a:pt x="951" y="409"/>
                    <a:pt x="951" y="409"/>
                  </a:cubicBezTo>
                  <a:cubicBezTo>
                    <a:pt x="954" y="409"/>
                    <a:pt x="956" y="407"/>
                    <a:pt x="959" y="405"/>
                  </a:cubicBezTo>
                  <a:cubicBezTo>
                    <a:pt x="961" y="403"/>
                    <a:pt x="963" y="401"/>
                    <a:pt x="965" y="400"/>
                  </a:cubicBezTo>
                  <a:cubicBezTo>
                    <a:pt x="966" y="399"/>
                    <a:pt x="966" y="399"/>
                    <a:pt x="967" y="398"/>
                  </a:cubicBezTo>
                  <a:cubicBezTo>
                    <a:pt x="967" y="398"/>
                    <a:pt x="967" y="398"/>
                    <a:pt x="967" y="398"/>
                  </a:cubicBezTo>
                  <a:cubicBezTo>
                    <a:pt x="967" y="398"/>
                    <a:pt x="967" y="398"/>
                    <a:pt x="967" y="398"/>
                  </a:cubicBezTo>
                  <a:cubicBezTo>
                    <a:pt x="966" y="397"/>
                    <a:pt x="966" y="397"/>
                    <a:pt x="966" y="397"/>
                  </a:cubicBezTo>
                  <a:cubicBezTo>
                    <a:pt x="966" y="397"/>
                    <a:pt x="965" y="397"/>
                    <a:pt x="964" y="397"/>
                  </a:cubicBezTo>
                  <a:cubicBezTo>
                    <a:pt x="962" y="396"/>
                    <a:pt x="960" y="395"/>
                    <a:pt x="959" y="394"/>
                  </a:cubicBezTo>
                  <a:cubicBezTo>
                    <a:pt x="959" y="394"/>
                    <a:pt x="959" y="394"/>
                    <a:pt x="959" y="393"/>
                  </a:cubicBezTo>
                  <a:cubicBezTo>
                    <a:pt x="959" y="392"/>
                    <a:pt x="959" y="392"/>
                    <a:pt x="960" y="392"/>
                  </a:cubicBezTo>
                  <a:cubicBezTo>
                    <a:pt x="960" y="391"/>
                    <a:pt x="961" y="391"/>
                    <a:pt x="961" y="391"/>
                  </a:cubicBezTo>
                  <a:cubicBezTo>
                    <a:pt x="963" y="391"/>
                    <a:pt x="964" y="391"/>
                    <a:pt x="965" y="390"/>
                  </a:cubicBezTo>
                  <a:cubicBezTo>
                    <a:pt x="966" y="389"/>
                    <a:pt x="966" y="387"/>
                    <a:pt x="967" y="385"/>
                  </a:cubicBezTo>
                  <a:cubicBezTo>
                    <a:pt x="967" y="384"/>
                    <a:pt x="967" y="384"/>
                    <a:pt x="967" y="384"/>
                  </a:cubicBezTo>
                  <a:cubicBezTo>
                    <a:pt x="967" y="383"/>
                    <a:pt x="967" y="383"/>
                    <a:pt x="967" y="383"/>
                  </a:cubicBezTo>
                  <a:cubicBezTo>
                    <a:pt x="967" y="383"/>
                    <a:pt x="967" y="383"/>
                    <a:pt x="966" y="382"/>
                  </a:cubicBezTo>
                  <a:cubicBezTo>
                    <a:pt x="965" y="381"/>
                    <a:pt x="963" y="380"/>
                    <a:pt x="961" y="377"/>
                  </a:cubicBezTo>
                  <a:cubicBezTo>
                    <a:pt x="960" y="376"/>
                    <a:pt x="959" y="375"/>
                    <a:pt x="958" y="375"/>
                  </a:cubicBezTo>
                  <a:cubicBezTo>
                    <a:pt x="958" y="375"/>
                    <a:pt x="957" y="376"/>
                    <a:pt x="955" y="377"/>
                  </a:cubicBezTo>
                  <a:cubicBezTo>
                    <a:pt x="954" y="378"/>
                    <a:pt x="952" y="379"/>
                    <a:pt x="950" y="379"/>
                  </a:cubicBezTo>
                  <a:cubicBezTo>
                    <a:pt x="950" y="379"/>
                    <a:pt x="950" y="379"/>
                    <a:pt x="950" y="379"/>
                  </a:cubicBezTo>
                  <a:cubicBezTo>
                    <a:pt x="950" y="379"/>
                    <a:pt x="950" y="379"/>
                    <a:pt x="950" y="379"/>
                  </a:cubicBezTo>
                  <a:cubicBezTo>
                    <a:pt x="949" y="379"/>
                    <a:pt x="949" y="379"/>
                    <a:pt x="948" y="379"/>
                  </a:cubicBezTo>
                  <a:cubicBezTo>
                    <a:pt x="948" y="378"/>
                    <a:pt x="947" y="378"/>
                    <a:pt x="947" y="377"/>
                  </a:cubicBezTo>
                  <a:cubicBezTo>
                    <a:pt x="947" y="376"/>
                    <a:pt x="948" y="375"/>
                    <a:pt x="949" y="374"/>
                  </a:cubicBezTo>
                  <a:cubicBezTo>
                    <a:pt x="949" y="373"/>
                    <a:pt x="949" y="372"/>
                    <a:pt x="949" y="371"/>
                  </a:cubicBezTo>
                  <a:cubicBezTo>
                    <a:pt x="949" y="371"/>
                    <a:pt x="949" y="371"/>
                    <a:pt x="949" y="370"/>
                  </a:cubicBezTo>
                  <a:cubicBezTo>
                    <a:pt x="948" y="370"/>
                    <a:pt x="946" y="369"/>
                    <a:pt x="945" y="369"/>
                  </a:cubicBezTo>
                  <a:cubicBezTo>
                    <a:pt x="941" y="369"/>
                    <a:pt x="936" y="371"/>
                    <a:pt x="932" y="374"/>
                  </a:cubicBezTo>
                  <a:cubicBezTo>
                    <a:pt x="930" y="377"/>
                    <a:pt x="928" y="377"/>
                    <a:pt x="927" y="377"/>
                  </a:cubicBezTo>
                  <a:cubicBezTo>
                    <a:pt x="926" y="377"/>
                    <a:pt x="926" y="377"/>
                    <a:pt x="925" y="377"/>
                  </a:cubicBezTo>
                  <a:cubicBezTo>
                    <a:pt x="925" y="377"/>
                    <a:pt x="925" y="377"/>
                    <a:pt x="924" y="377"/>
                  </a:cubicBezTo>
                  <a:cubicBezTo>
                    <a:pt x="924" y="378"/>
                    <a:pt x="923" y="378"/>
                    <a:pt x="922" y="379"/>
                  </a:cubicBezTo>
                  <a:cubicBezTo>
                    <a:pt x="920" y="380"/>
                    <a:pt x="919" y="381"/>
                    <a:pt x="918" y="381"/>
                  </a:cubicBezTo>
                  <a:cubicBezTo>
                    <a:pt x="917" y="381"/>
                    <a:pt x="916" y="381"/>
                    <a:pt x="916" y="380"/>
                  </a:cubicBezTo>
                  <a:cubicBezTo>
                    <a:pt x="916" y="379"/>
                    <a:pt x="916" y="379"/>
                    <a:pt x="916" y="378"/>
                  </a:cubicBezTo>
                  <a:cubicBezTo>
                    <a:pt x="916" y="376"/>
                    <a:pt x="916" y="374"/>
                    <a:pt x="918" y="373"/>
                  </a:cubicBezTo>
                  <a:cubicBezTo>
                    <a:pt x="919" y="372"/>
                    <a:pt x="920" y="372"/>
                    <a:pt x="921" y="372"/>
                  </a:cubicBezTo>
                  <a:cubicBezTo>
                    <a:pt x="922" y="372"/>
                    <a:pt x="922" y="372"/>
                    <a:pt x="923" y="372"/>
                  </a:cubicBezTo>
                  <a:cubicBezTo>
                    <a:pt x="923" y="371"/>
                    <a:pt x="923" y="371"/>
                    <a:pt x="924" y="370"/>
                  </a:cubicBezTo>
                  <a:cubicBezTo>
                    <a:pt x="925" y="370"/>
                    <a:pt x="925" y="369"/>
                    <a:pt x="926" y="369"/>
                  </a:cubicBezTo>
                  <a:cubicBezTo>
                    <a:pt x="927" y="369"/>
                    <a:pt x="928" y="369"/>
                    <a:pt x="929" y="369"/>
                  </a:cubicBezTo>
                  <a:cubicBezTo>
                    <a:pt x="930" y="368"/>
                    <a:pt x="932" y="368"/>
                    <a:pt x="934" y="367"/>
                  </a:cubicBezTo>
                  <a:cubicBezTo>
                    <a:pt x="939" y="364"/>
                    <a:pt x="943" y="364"/>
                    <a:pt x="945" y="363"/>
                  </a:cubicBezTo>
                  <a:cubicBezTo>
                    <a:pt x="946" y="363"/>
                    <a:pt x="946" y="363"/>
                    <a:pt x="947" y="362"/>
                  </a:cubicBezTo>
                  <a:cubicBezTo>
                    <a:pt x="947" y="361"/>
                    <a:pt x="947" y="361"/>
                    <a:pt x="947" y="361"/>
                  </a:cubicBezTo>
                  <a:cubicBezTo>
                    <a:pt x="947" y="361"/>
                    <a:pt x="946" y="360"/>
                    <a:pt x="945" y="359"/>
                  </a:cubicBezTo>
                  <a:cubicBezTo>
                    <a:pt x="944" y="359"/>
                    <a:pt x="943" y="358"/>
                    <a:pt x="941" y="358"/>
                  </a:cubicBezTo>
                  <a:cubicBezTo>
                    <a:pt x="941" y="358"/>
                    <a:pt x="940" y="358"/>
                    <a:pt x="939" y="358"/>
                  </a:cubicBezTo>
                  <a:cubicBezTo>
                    <a:pt x="939" y="358"/>
                    <a:pt x="939" y="358"/>
                    <a:pt x="938" y="358"/>
                  </a:cubicBezTo>
                  <a:cubicBezTo>
                    <a:pt x="936" y="358"/>
                    <a:pt x="935" y="358"/>
                    <a:pt x="933" y="357"/>
                  </a:cubicBezTo>
                  <a:cubicBezTo>
                    <a:pt x="932" y="355"/>
                    <a:pt x="931" y="354"/>
                    <a:pt x="930" y="354"/>
                  </a:cubicBezTo>
                  <a:cubicBezTo>
                    <a:pt x="929" y="353"/>
                    <a:pt x="928" y="353"/>
                    <a:pt x="928" y="353"/>
                  </a:cubicBezTo>
                  <a:cubicBezTo>
                    <a:pt x="927" y="353"/>
                    <a:pt x="927" y="353"/>
                    <a:pt x="927" y="353"/>
                  </a:cubicBezTo>
                  <a:cubicBezTo>
                    <a:pt x="926" y="354"/>
                    <a:pt x="926" y="354"/>
                    <a:pt x="925" y="354"/>
                  </a:cubicBezTo>
                  <a:cubicBezTo>
                    <a:pt x="924" y="354"/>
                    <a:pt x="923" y="353"/>
                    <a:pt x="923" y="353"/>
                  </a:cubicBezTo>
                  <a:cubicBezTo>
                    <a:pt x="922" y="352"/>
                    <a:pt x="922" y="352"/>
                    <a:pt x="922" y="352"/>
                  </a:cubicBezTo>
                  <a:cubicBezTo>
                    <a:pt x="921" y="351"/>
                    <a:pt x="921" y="351"/>
                    <a:pt x="921" y="351"/>
                  </a:cubicBezTo>
                  <a:cubicBezTo>
                    <a:pt x="921" y="351"/>
                    <a:pt x="921" y="352"/>
                    <a:pt x="920" y="352"/>
                  </a:cubicBezTo>
                  <a:cubicBezTo>
                    <a:pt x="919" y="353"/>
                    <a:pt x="918" y="353"/>
                    <a:pt x="917" y="353"/>
                  </a:cubicBezTo>
                  <a:cubicBezTo>
                    <a:pt x="916" y="353"/>
                    <a:pt x="914" y="352"/>
                    <a:pt x="913" y="351"/>
                  </a:cubicBezTo>
                  <a:cubicBezTo>
                    <a:pt x="912" y="349"/>
                    <a:pt x="911" y="348"/>
                    <a:pt x="911" y="346"/>
                  </a:cubicBezTo>
                  <a:cubicBezTo>
                    <a:pt x="910" y="344"/>
                    <a:pt x="907" y="341"/>
                    <a:pt x="903" y="338"/>
                  </a:cubicBezTo>
                  <a:cubicBezTo>
                    <a:pt x="900" y="335"/>
                    <a:pt x="896" y="333"/>
                    <a:pt x="892" y="332"/>
                  </a:cubicBezTo>
                  <a:cubicBezTo>
                    <a:pt x="891" y="332"/>
                    <a:pt x="890" y="331"/>
                    <a:pt x="890" y="331"/>
                  </a:cubicBezTo>
                  <a:cubicBezTo>
                    <a:pt x="889" y="330"/>
                    <a:pt x="888" y="329"/>
                    <a:pt x="888" y="329"/>
                  </a:cubicBezTo>
                  <a:cubicBezTo>
                    <a:pt x="888" y="328"/>
                    <a:pt x="889" y="327"/>
                    <a:pt x="889" y="327"/>
                  </a:cubicBezTo>
                  <a:cubicBezTo>
                    <a:pt x="890" y="326"/>
                    <a:pt x="891" y="326"/>
                    <a:pt x="891" y="326"/>
                  </a:cubicBezTo>
                  <a:cubicBezTo>
                    <a:pt x="892" y="326"/>
                    <a:pt x="894" y="327"/>
                    <a:pt x="895" y="327"/>
                  </a:cubicBezTo>
                  <a:cubicBezTo>
                    <a:pt x="895" y="328"/>
                    <a:pt x="896" y="328"/>
                    <a:pt x="896" y="328"/>
                  </a:cubicBezTo>
                  <a:cubicBezTo>
                    <a:pt x="897" y="328"/>
                    <a:pt x="898" y="327"/>
                    <a:pt x="899" y="326"/>
                  </a:cubicBezTo>
                  <a:cubicBezTo>
                    <a:pt x="901" y="325"/>
                    <a:pt x="902" y="324"/>
                    <a:pt x="902" y="323"/>
                  </a:cubicBezTo>
                  <a:cubicBezTo>
                    <a:pt x="902" y="322"/>
                    <a:pt x="902" y="322"/>
                    <a:pt x="902" y="322"/>
                  </a:cubicBezTo>
                  <a:cubicBezTo>
                    <a:pt x="902" y="322"/>
                    <a:pt x="902" y="321"/>
                    <a:pt x="901" y="320"/>
                  </a:cubicBezTo>
                  <a:cubicBezTo>
                    <a:pt x="900" y="320"/>
                    <a:pt x="899" y="319"/>
                    <a:pt x="898" y="319"/>
                  </a:cubicBezTo>
                  <a:cubicBezTo>
                    <a:pt x="897" y="319"/>
                    <a:pt x="897" y="318"/>
                    <a:pt x="896" y="317"/>
                  </a:cubicBezTo>
                  <a:cubicBezTo>
                    <a:pt x="896" y="317"/>
                    <a:pt x="896" y="316"/>
                    <a:pt x="896" y="315"/>
                  </a:cubicBezTo>
                  <a:cubicBezTo>
                    <a:pt x="896" y="314"/>
                    <a:pt x="896" y="313"/>
                    <a:pt x="896" y="312"/>
                  </a:cubicBezTo>
                  <a:cubicBezTo>
                    <a:pt x="896" y="312"/>
                    <a:pt x="896" y="312"/>
                    <a:pt x="896" y="312"/>
                  </a:cubicBezTo>
                  <a:cubicBezTo>
                    <a:pt x="896" y="312"/>
                    <a:pt x="896" y="311"/>
                    <a:pt x="896" y="311"/>
                  </a:cubicBezTo>
                  <a:cubicBezTo>
                    <a:pt x="895" y="311"/>
                    <a:pt x="895" y="310"/>
                    <a:pt x="894" y="310"/>
                  </a:cubicBezTo>
                  <a:cubicBezTo>
                    <a:pt x="893" y="309"/>
                    <a:pt x="891" y="308"/>
                    <a:pt x="890" y="306"/>
                  </a:cubicBezTo>
                  <a:cubicBezTo>
                    <a:pt x="890" y="306"/>
                    <a:pt x="889" y="305"/>
                    <a:pt x="889" y="304"/>
                  </a:cubicBezTo>
                  <a:cubicBezTo>
                    <a:pt x="889" y="303"/>
                    <a:pt x="888" y="303"/>
                    <a:pt x="888" y="302"/>
                  </a:cubicBezTo>
                  <a:cubicBezTo>
                    <a:pt x="887" y="301"/>
                    <a:pt x="886" y="301"/>
                    <a:pt x="885" y="300"/>
                  </a:cubicBezTo>
                  <a:cubicBezTo>
                    <a:pt x="885" y="299"/>
                    <a:pt x="884" y="298"/>
                    <a:pt x="884" y="298"/>
                  </a:cubicBezTo>
                  <a:cubicBezTo>
                    <a:pt x="885" y="297"/>
                    <a:pt x="885" y="297"/>
                    <a:pt x="885" y="297"/>
                  </a:cubicBezTo>
                  <a:cubicBezTo>
                    <a:pt x="885" y="297"/>
                    <a:pt x="885" y="297"/>
                    <a:pt x="885" y="297"/>
                  </a:cubicBezTo>
                  <a:cubicBezTo>
                    <a:pt x="885" y="297"/>
                    <a:pt x="884" y="296"/>
                    <a:pt x="884" y="296"/>
                  </a:cubicBezTo>
                  <a:cubicBezTo>
                    <a:pt x="884" y="295"/>
                    <a:pt x="883" y="295"/>
                    <a:pt x="883" y="294"/>
                  </a:cubicBezTo>
                  <a:cubicBezTo>
                    <a:pt x="882" y="292"/>
                    <a:pt x="880" y="291"/>
                    <a:pt x="880" y="289"/>
                  </a:cubicBezTo>
                  <a:cubicBezTo>
                    <a:pt x="880" y="289"/>
                    <a:pt x="880" y="288"/>
                    <a:pt x="880" y="287"/>
                  </a:cubicBezTo>
                  <a:cubicBezTo>
                    <a:pt x="879" y="287"/>
                    <a:pt x="879" y="286"/>
                    <a:pt x="878" y="285"/>
                  </a:cubicBezTo>
                  <a:cubicBezTo>
                    <a:pt x="877" y="283"/>
                    <a:pt x="875" y="282"/>
                    <a:pt x="874" y="280"/>
                  </a:cubicBezTo>
                  <a:cubicBezTo>
                    <a:pt x="873" y="279"/>
                    <a:pt x="873" y="278"/>
                    <a:pt x="873" y="276"/>
                  </a:cubicBezTo>
                  <a:cubicBezTo>
                    <a:pt x="872" y="275"/>
                    <a:pt x="872" y="274"/>
                    <a:pt x="870" y="272"/>
                  </a:cubicBezTo>
                  <a:cubicBezTo>
                    <a:pt x="869" y="271"/>
                    <a:pt x="868" y="269"/>
                    <a:pt x="867" y="266"/>
                  </a:cubicBezTo>
                  <a:cubicBezTo>
                    <a:pt x="866" y="265"/>
                    <a:pt x="866" y="265"/>
                    <a:pt x="866" y="265"/>
                  </a:cubicBezTo>
                  <a:cubicBezTo>
                    <a:pt x="866" y="265"/>
                    <a:pt x="866" y="265"/>
                    <a:pt x="866" y="265"/>
                  </a:cubicBezTo>
                  <a:cubicBezTo>
                    <a:pt x="866" y="265"/>
                    <a:pt x="866" y="265"/>
                    <a:pt x="866" y="265"/>
                  </a:cubicBezTo>
                  <a:cubicBezTo>
                    <a:pt x="866" y="265"/>
                    <a:pt x="865" y="265"/>
                    <a:pt x="865" y="266"/>
                  </a:cubicBezTo>
                  <a:cubicBezTo>
                    <a:pt x="865" y="267"/>
                    <a:pt x="864" y="268"/>
                    <a:pt x="864" y="270"/>
                  </a:cubicBezTo>
                  <a:cubicBezTo>
                    <a:pt x="863" y="275"/>
                    <a:pt x="859" y="276"/>
                    <a:pt x="858" y="277"/>
                  </a:cubicBezTo>
                  <a:cubicBezTo>
                    <a:pt x="858" y="277"/>
                    <a:pt x="858" y="277"/>
                    <a:pt x="858" y="277"/>
                  </a:cubicBezTo>
                  <a:cubicBezTo>
                    <a:pt x="858" y="277"/>
                    <a:pt x="858" y="277"/>
                    <a:pt x="858" y="277"/>
                  </a:cubicBezTo>
                  <a:cubicBezTo>
                    <a:pt x="859" y="278"/>
                    <a:pt x="860" y="280"/>
                    <a:pt x="860" y="281"/>
                  </a:cubicBezTo>
                  <a:cubicBezTo>
                    <a:pt x="860" y="282"/>
                    <a:pt x="859" y="283"/>
                    <a:pt x="859" y="283"/>
                  </a:cubicBezTo>
                  <a:cubicBezTo>
                    <a:pt x="858" y="284"/>
                    <a:pt x="857" y="284"/>
                    <a:pt x="857" y="285"/>
                  </a:cubicBezTo>
                  <a:cubicBezTo>
                    <a:pt x="856" y="285"/>
                    <a:pt x="856" y="286"/>
                    <a:pt x="856" y="287"/>
                  </a:cubicBezTo>
                  <a:cubicBezTo>
                    <a:pt x="856" y="287"/>
                    <a:pt x="856" y="288"/>
                    <a:pt x="857" y="289"/>
                  </a:cubicBezTo>
                  <a:cubicBezTo>
                    <a:pt x="857" y="290"/>
                    <a:pt x="856" y="290"/>
                    <a:pt x="856" y="291"/>
                  </a:cubicBezTo>
                  <a:cubicBezTo>
                    <a:pt x="855" y="291"/>
                    <a:pt x="855" y="292"/>
                    <a:pt x="854" y="292"/>
                  </a:cubicBezTo>
                  <a:cubicBezTo>
                    <a:pt x="853" y="292"/>
                    <a:pt x="853" y="292"/>
                    <a:pt x="853" y="292"/>
                  </a:cubicBezTo>
                  <a:cubicBezTo>
                    <a:pt x="853" y="292"/>
                    <a:pt x="853" y="292"/>
                    <a:pt x="852" y="293"/>
                  </a:cubicBezTo>
                  <a:cubicBezTo>
                    <a:pt x="852" y="294"/>
                    <a:pt x="852" y="295"/>
                    <a:pt x="852" y="296"/>
                  </a:cubicBezTo>
                  <a:cubicBezTo>
                    <a:pt x="851" y="296"/>
                    <a:pt x="851" y="296"/>
                    <a:pt x="851" y="296"/>
                  </a:cubicBezTo>
                  <a:cubicBezTo>
                    <a:pt x="851" y="297"/>
                    <a:pt x="851" y="297"/>
                    <a:pt x="851" y="297"/>
                  </a:cubicBezTo>
                  <a:cubicBezTo>
                    <a:pt x="850" y="297"/>
                    <a:pt x="850" y="296"/>
                    <a:pt x="849" y="296"/>
                  </a:cubicBezTo>
                  <a:cubicBezTo>
                    <a:pt x="849" y="295"/>
                    <a:pt x="849" y="295"/>
                    <a:pt x="849" y="295"/>
                  </a:cubicBezTo>
                  <a:cubicBezTo>
                    <a:pt x="848" y="294"/>
                    <a:pt x="847" y="294"/>
                    <a:pt x="846" y="294"/>
                  </a:cubicBezTo>
                  <a:cubicBezTo>
                    <a:pt x="845" y="294"/>
                    <a:pt x="844" y="294"/>
                    <a:pt x="844" y="296"/>
                  </a:cubicBezTo>
                  <a:cubicBezTo>
                    <a:pt x="844" y="297"/>
                    <a:pt x="843" y="298"/>
                    <a:pt x="842" y="299"/>
                  </a:cubicBezTo>
                  <a:cubicBezTo>
                    <a:pt x="842" y="300"/>
                    <a:pt x="841" y="301"/>
                    <a:pt x="839" y="301"/>
                  </a:cubicBezTo>
                  <a:cubicBezTo>
                    <a:pt x="837" y="303"/>
                    <a:pt x="834" y="303"/>
                    <a:pt x="832" y="303"/>
                  </a:cubicBezTo>
                  <a:cubicBezTo>
                    <a:pt x="832" y="303"/>
                    <a:pt x="832" y="303"/>
                    <a:pt x="832" y="303"/>
                  </a:cubicBezTo>
                  <a:cubicBezTo>
                    <a:pt x="832" y="303"/>
                    <a:pt x="832" y="303"/>
                    <a:pt x="832" y="303"/>
                  </a:cubicBezTo>
                  <a:cubicBezTo>
                    <a:pt x="831" y="303"/>
                    <a:pt x="830" y="303"/>
                    <a:pt x="830" y="302"/>
                  </a:cubicBezTo>
                  <a:cubicBezTo>
                    <a:pt x="829" y="302"/>
                    <a:pt x="829" y="301"/>
                    <a:pt x="828" y="301"/>
                  </a:cubicBezTo>
                  <a:cubicBezTo>
                    <a:pt x="828" y="299"/>
                    <a:pt x="827" y="298"/>
                    <a:pt x="827" y="298"/>
                  </a:cubicBezTo>
                  <a:cubicBezTo>
                    <a:pt x="827" y="298"/>
                    <a:pt x="827" y="298"/>
                    <a:pt x="827" y="298"/>
                  </a:cubicBezTo>
                  <a:cubicBezTo>
                    <a:pt x="826" y="298"/>
                    <a:pt x="826" y="298"/>
                    <a:pt x="826" y="298"/>
                  </a:cubicBezTo>
                  <a:cubicBezTo>
                    <a:pt x="826" y="298"/>
                    <a:pt x="825" y="299"/>
                    <a:pt x="825" y="299"/>
                  </a:cubicBezTo>
                  <a:cubicBezTo>
                    <a:pt x="824" y="299"/>
                    <a:pt x="824" y="298"/>
                    <a:pt x="823" y="298"/>
                  </a:cubicBezTo>
                  <a:cubicBezTo>
                    <a:pt x="823" y="297"/>
                    <a:pt x="823" y="297"/>
                    <a:pt x="822" y="296"/>
                  </a:cubicBezTo>
                  <a:cubicBezTo>
                    <a:pt x="822" y="295"/>
                    <a:pt x="821" y="294"/>
                    <a:pt x="821" y="293"/>
                  </a:cubicBezTo>
                  <a:cubicBezTo>
                    <a:pt x="820" y="293"/>
                    <a:pt x="820" y="293"/>
                    <a:pt x="819" y="293"/>
                  </a:cubicBezTo>
                  <a:cubicBezTo>
                    <a:pt x="819" y="293"/>
                    <a:pt x="819" y="293"/>
                    <a:pt x="819" y="293"/>
                  </a:cubicBezTo>
                  <a:cubicBezTo>
                    <a:pt x="819" y="293"/>
                    <a:pt x="819" y="293"/>
                    <a:pt x="819" y="293"/>
                  </a:cubicBezTo>
                  <a:cubicBezTo>
                    <a:pt x="819" y="293"/>
                    <a:pt x="818" y="293"/>
                    <a:pt x="818" y="293"/>
                  </a:cubicBezTo>
                  <a:cubicBezTo>
                    <a:pt x="816" y="293"/>
                    <a:pt x="815" y="293"/>
                    <a:pt x="814" y="292"/>
                  </a:cubicBezTo>
                  <a:cubicBezTo>
                    <a:pt x="813" y="292"/>
                    <a:pt x="812" y="291"/>
                    <a:pt x="812" y="289"/>
                  </a:cubicBezTo>
                  <a:cubicBezTo>
                    <a:pt x="812" y="289"/>
                    <a:pt x="812" y="288"/>
                    <a:pt x="812" y="288"/>
                  </a:cubicBezTo>
                  <a:cubicBezTo>
                    <a:pt x="812" y="287"/>
                    <a:pt x="812" y="287"/>
                    <a:pt x="812" y="287"/>
                  </a:cubicBezTo>
                  <a:cubicBezTo>
                    <a:pt x="812" y="287"/>
                    <a:pt x="812" y="286"/>
                    <a:pt x="811" y="285"/>
                  </a:cubicBezTo>
                  <a:cubicBezTo>
                    <a:pt x="810" y="284"/>
                    <a:pt x="809" y="284"/>
                    <a:pt x="808" y="283"/>
                  </a:cubicBezTo>
                  <a:cubicBezTo>
                    <a:pt x="808" y="283"/>
                    <a:pt x="807" y="282"/>
                    <a:pt x="807" y="281"/>
                  </a:cubicBezTo>
                  <a:cubicBezTo>
                    <a:pt x="807" y="280"/>
                    <a:pt x="808" y="280"/>
                    <a:pt x="808" y="279"/>
                  </a:cubicBezTo>
                  <a:cubicBezTo>
                    <a:pt x="809" y="279"/>
                    <a:pt x="809" y="279"/>
                    <a:pt x="809" y="278"/>
                  </a:cubicBezTo>
                  <a:cubicBezTo>
                    <a:pt x="809" y="277"/>
                    <a:pt x="808" y="275"/>
                    <a:pt x="808" y="274"/>
                  </a:cubicBezTo>
                  <a:cubicBezTo>
                    <a:pt x="807" y="272"/>
                    <a:pt x="807" y="270"/>
                    <a:pt x="807" y="267"/>
                  </a:cubicBezTo>
                  <a:cubicBezTo>
                    <a:pt x="806" y="267"/>
                    <a:pt x="806" y="267"/>
                    <a:pt x="806" y="266"/>
                  </a:cubicBezTo>
                  <a:cubicBezTo>
                    <a:pt x="806" y="262"/>
                    <a:pt x="809" y="260"/>
                    <a:pt x="810" y="259"/>
                  </a:cubicBezTo>
                  <a:cubicBezTo>
                    <a:pt x="810" y="258"/>
                    <a:pt x="810" y="258"/>
                    <a:pt x="810" y="258"/>
                  </a:cubicBezTo>
                  <a:cubicBezTo>
                    <a:pt x="810" y="257"/>
                    <a:pt x="810" y="257"/>
                    <a:pt x="810" y="257"/>
                  </a:cubicBezTo>
                  <a:cubicBezTo>
                    <a:pt x="810" y="257"/>
                    <a:pt x="810" y="257"/>
                    <a:pt x="809" y="257"/>
                  </a:cubicBezTo>
                  <a:cubicBezTo>
                    <a:pt x="808" y="257"/>
                    <a:pt x="807" y="257"/>
                    <a:pt x="806" y="258"/>
                  </a:cubicBezTo>
                  <a:cubicBezTo>
                    <a:pt x="805" y="259"/>
                    <a:pt x="805" y="259"/>
                    <a:pt x="804" y="259"/>
                  </a:cubicBezTo>
                  <a:cubicBezTo>
                    <a:pt x="803" y="259"/>
                    <a:pt x="803" y="258"/>
                    <a:pt x="802" y="258"/>
                  </a:cubicBezTo>
                  <a:cubicBezTo>
                    <a:pt x="802" y="258"/>
                    <a:pt x="801" y="257"/>
                    <a:pt x="801" y="257"/>
                  </a:cubicBezTo>
                  <a:cubicBezTo>
                    <a:pt x="800" y="256"/>
                    <a:pt x="800" y="256"/>
                    <a:pt x="799" y="256"/>
                  </a:cubicBezTo>
                  <a:cubicBezTo>
                    <a:pt x="799" y="256"/>
                    <a:pt x="799" y="256"/>
                    <a:pt x="799" y="256"/>
                  </a:cubicBezTo>
                  <a:cubicBezTo>
                    <a:pt x="799" y="256"/>
                    <a:pt x="799" y="256"/>
                    <a:pt x="799" y="256"/>
                  </a:cubicBezTo>
                  <a:cubicBezTo>
                    <a:pt x="799" y="256"/>
                    <a:pt x="798" y="256"/>
                    <a:pt x="797" y="256"/>
                  </a:cubicBezTo>
                  <a:cubicBezTo>
                    <a:pt x="794" y="256"/>
                    <a:pt x="789" y="255"/>
                    <a:pt x="786" y="253"/>
                  </a:cubicBezTo>
                  <a:cubicBezTo>
                    <a:pt x="785" y="253"/>
                    <a:pt x="785" y="252"/>
                    <a:pt x="785" y="250"/>
                  </a:cubicBezTo>
                  <a:cubicBezTo>
                    <a:pt x="784" y="249"/>
                    <a:pt x="784" y="249"/>
                    <a:pt x="784" y="248"/>
                  </a:cubicBezTo>
                  <a:cubicBezTo>
                    <a:pt x="784" y="248"/>
                    <a:pt x="783" y="248"/>
                    <a:pt x="783" y="248"/>
                  </a:cubicBezTo>
                  <a:cubicBezTo>
                    <a:pt x="782" y="247"/>
                    <a:pt x="780" y="246"/>
                    <a:pt x="779" y="244"/>
                  </a:cubicBezTo>
                  <a:cubicBezTo>
                    <a:pt x="779" y="243"/>
                    <a:pt x="778" y="243"/>
                    <a:pt x="778" y="242"/>
                  </a:cubicBezTo>
                  <a:cubicBezTo>
                    <a:pt x="777" y="242"/>
                    <a:pt x="777" y="242"/>
                    <a:pt x="776" y="242"/>
                  </a:cubicBezTo>
                  <a:cubicBezTo>
                    <a:pt x="775" y="242"/>
                    <a:pt x="774" y="242"/>
                    <a:pt x="774" y="241"/>
                  </a:cubicBezTo>
                  <a:cubicBezTo>
                    <a:pt x="774" y="241"/>
                    <a:pt x="774" y="240"/>
                    <a:pt x="774" y="240"/>
                  </a:cubicBezTo>
                  <a:cubicBezTo>
                    <a:pt x="774" y="238"/>
                    <a:pt x="773" y="238"/>
                    <a:pt x="773" y="237"/>
                  </a:cubicBezTo>
                  <a:cubicBezTo>
                    <a:pt x="772" y="237"/>
                    <a:pt x="771" y="236"/>
                    <a:pt x="770" y="236"/>
                  </a:cubicBezTo>
                  <a:cubicBezTo>
                    <a:pt x="768" y="236"/>
                    <a:pt x="767" y="235"/>
                    <a:pt x="766" y="234"/>
                  </a:cubicBezTo>
                  <a:cubicBezTo>
                    <a:pt x="765" y="233"/>
                    <a:pt x="764" y="232"/>
                    <a:pt x="762" y="232"/>
                  </a:cubicBezTo>
                  <a:cubicBezTo>
                    <a:pt x="761" y="232"/>
                    <a:pt x="761" y="232"/>
                    <a:pt x="761" y="232"/>
                  </a:cubicBezTo>
                  <a:cubicBezTo>
                    <a:pt x="759" y="232"/>
                    <a:pt x="757" y="233"/>
                    <a:pt x="756" y="234"/>
                  </a:cubicBezTo>
                  <a:cubicBezTo>
                    <a:pt x="754" y="234"/>
                    <a:pt x="752" y="235"/>
                    <a:pt x="751" y="236"/>
                  </a:cubicBezTo>
                  <a:cubicBezTo>
                    <a:pt x="751" y="236"/>
                    <a:pt x="750" y="236"/>
                    <a:pt x="750" y="236"/>
                  </a:cubicBezTo>
                  <a:cubicBezTo>
                    <a:pt x="749" y="236"/>
                    <a:pt x="747" y="235"/>
                    <a:pt x="746" y="235"/>
                  </a:cubicBezTo>
                  <a:cubicBezTo>
                    <a:pt x="744" y="234"/>
                    <a:pt x="743" y="234"/>
                    <a:pt x="742" y="234"/>
                  </a:cubicBezTo>
                  <a:cubicBezTo>
                    <a:pt x="741" y="234"/>
                    <a:pt x="741" y="234"/>
                    <a:pt x="741" y="234"/>
                  </a:cubicBezTo>
                  <a:cubicBezTo>
                    <a:pt x="741" y="234"/>
                    <a:pt x="740" y="235"/>
                    <a:pt x="739" y="235"/>
                  </a:cubicBezTo>
                  <a:cubicBezTo>
                    <a:pt x="739" y="235"/>
                    <a:pt x="738" y="234"/>
                    <a:pt x="738" y="234"/>
                  </a:cubicBezTo>
                  <a:cubicBezTo>
                    <a:pt x="737" y="234"/>
                    <a:pt x="737" y="234"/>
                    <a:pt x="736" y="233"/>
                  </a:cubicBezTo>
                  <a:cubicBezTo>
                    <a:pt x="735" y="233"/>
                    <a:pt x="734" y="232"/>
                    <a:pt x="731" y="231"/>
                  </a:cubicBezTo>
                  <a:cubicBezTo>
                    <a:pt x="728" y="230"/>
                    <a:pt x="724" y="230"/>
                    <a:pt x="721" y="230"/>
                  </a:cubicBezTo>
                  <a:cubicBezTo>
                    <a:pt x="719" y="230"/>
                    <a:pt x="718" y="230"/>
                    <a:pt x="718" y="230"/>
                  </a:cubicBezTo>
                  <a:cubicBezTo>
                    <a:pt x="717" y="230"/>
                    <a:pt x="717" y="230"/>
                    <a:pt x="717" y="230"/>
                  </a:cubicBezTo>
                  <a:cubicBezTo>
                    <a:pt x="717" y="231"/>
                    <a:pt x="717" y="232"/>
                    <a:pt x="716" y="232"/>
                  </a:cubicBezTo>
                  <a:cubicBezTo>
                    <a:pt x="716" y="233"/>
                    <a:pt x="715" y="233"/>
                    <a:pt x="715" y="234"/>
                  </a:cubicBezTo>
                  <a:cubicBezTo>
                    <a:pt x="713" y="235"/>
                    <a:pt x="713" y="236"/>
                    <a:pt x="713" y="237"/>
                  </a:cubicBezTo>
                  <a:cubicBezTo>
                    <a:pt x="713" y="238"/>
                    <a:pt x="713" y="238"/>
                    <a:pt x="713" y="238"/>
                  </a:cubicBezTo>
                  <a:cubicBezTo>
                    <a:pt x="713" y="240"/>
                    <a:pt x="714" y="241"/>
                    <a:pt x="715" y="241"/>
                  </a:cubicBezTo>
                  <a:cubicBezTo>
                    <a:pt x="716" y="242"/>
                    <a:pt x="717" y="243"/>
                    <a:pt x="718" y="243"/>
                  </a:cubicBezTo>
                  <a:cubicBezTo>
                    <a:pt x="719" y="244"/>
                    <a:pt x="720" y="245"/>
                    <a:pt x="720" y="246"/>
                  </a:cubicBezTo>
                  <a:cubicBezTo>
                    <a:pt x="720" y="246"/>
                    <a:pt x="720" y="247"/>
                    <a:pt x="720" y="247"/>
                  </a:cubicBezTo>
                  <a:cubicBezTo>
                    <a:pt x="720" y="248"/>
                    <a:pt x="720" y="248"/>
                    <a:pt x="720" y="249"/>
                  </a:cubicBezTo>
                  <a:cubicBezTo>
                    <a:pt x="720" y="249"/>
                    <a:pt x="719" y="249"/>
                    <a:pt x="719" y="250"/>
                  </a:cubicBezTo>
                  <a:cubicBezTo>
                    <a:pt x="718" y="250"/>
                    <a:pt x="718" y="250"/>
                    <a:pt x="718" y="251"/>
                  </a:cubicBezTo>
                  <a:cubicBezTo>
                    <a:pt x="717" y="251"/>
                    <a:pt x="717" y="251"/>
                    <a:pt x="717" y="252"/>
                  </a:cubicBezTo>
                  <a:cubicBezTo>
                    <a:pt x="717" y="253"/>
                    <a:pt x="716" y="254"/>
                    <a:pt x="716" y="255"/>
                  </a:cubicBezTo>
                  <a:cubicBezTo>
                    <a:pt x="715" y="255"/>
                    <a:pt x="714" y="256"/>
                    <a:pt x="714" y="256"/>
                  </a:cubicBezTo>
                  <a:cubicBezTo>
                    <a:pt x="714" y="257"/>
                    <a:pt x="714" y="257"/>
                    <a:pt x="714" y="257"/>
                  </a:cubicBezTo>
                  <a:cubicBezTo>
                    <a:pt x="714" y="257"/>
                    <a:pt x="714" y="257"/>
                    <a:pt x="714" y="258"/>
                  </a:cubicBezTo>
                  <a:cubicBezTo>
                    <a:pt x="714" y="258"/>
                    <a:pt x="714" y="258"/>
                    <a:pt x="715" y="258"/>
                  </a:cubicBezTo>
                  <a:cubicBezTo>
                    <a:pt x="716" y="259"/>
                    <a:pt x="717" y="260"/>
                    <a:pt x="717" y="263"/>
                  </a:cubicBezTo>
                  <a:cubicBezTo>
                    <a:pt x="718" y="265"/>
                    <a:pt x="719" y="266"/>
                    <a:pt x="720" y="267"/>
                  </a:cubicBezTo>
                  <a:cubicBezTo>
                    <a:pt x="720" y="268"/>
                    <a:pt x="721" y="270"/>
                    <a:pt x="722" y="273"/>
                  </a:cubicBezTo>
                  <a:cubicBezTo>
                    <a:pt x="722" y="274"/>
                    <a:pt x="722" y="275"/>
                    <a:pt x="722" y="275"/>
                  </a:cubicBezTo>
                  <a:cubicBezTo>
                    <a:pt x="722" y="276"/>
                    <a:pt x="722" y="277"/>
                    <a:pt x="721" y="278"/>
                  </a:cubicBezTo>
                  <a:cubicBezTo>
                    <a:pt x="721" y="278"/>
                    <a:pt x="720" y="279"/>
                    <a:pt x="720" y="279"/>
                  </a:cubicBezTo>
                  <a:cubicBezTo>
                    <a:pt x="719" y="280"/>
                    <a:pt x="717" y="280"/>
                    <a:pt x="717" y="280"/>
                  </a:cubicBezTo>
                  <a:cubicBezTo>
                    <a:pt x="716" y="280"/>
                    <a:pt x="716" y="280"/>
                    <a:pt x="716" y="280"/>
                  </a:cubicBezTo>
                  <a:cubicBezTo>
                    <a:pt x="716" y="280"/>
                    <a:pt x="716" y="281"/>
                    <a:pt x="716" y="282"/>
                  </a:cubicBezTo>
                  <a:cubicBezTo>
                    <a:pt x="716" y="283"/>
                    <a:pt x="716" y="285"/>
                    <a:pt x="714" y="287"/>
                  </a:cubicBezTo>
                  <a:cubicBezTo>
                    <a:pt x="712" y="289"/>
                    <a:pt x="711" y="290"/>
                    <a:pt x="710" y="291"/>
                  </a:cubicBezTo>
                  <a:cubicBezTo>
                    <a:pt x="710" y="293"/>
                    <a:pt x="709" y="294"/>
                    <a:pt x="709" y="295"/>
                  </a:cubicBezTo>
                  <a:cubicBezTo>
                    <a:pt x="709" y="296"/>
                    <a:pt x="709" y="296"/>
                    <a:pt x="710" y="297"/>
                  </a:cubicBezTo>
                  <a:cubicBezTo>
                    <a:pt x="711" y="298"/>
                    <a:pt x="714" y="299"/>
                    <a:pt x="718" y="302"/>
                  </a:cubicBezTo>
                  <a:cubicBezTo>
                    <a:pt x="721" y="304"/>
                    <a:pt x="725" y="307"/>
                    <a:pt x="727" y="310"/>
                  </a:cubicBezTo>
                  <a:cubicBezTo>
                    <a:pt x="730" y="315"/>
                    <a:pt x="731" y="320"/>
                    <a:pt x="731" y="326"/>
                  </a:cubicBezTo>
                  <a:cubicBezTo>
                    <a:pt x="731" y="329"/>
                    <a:pt x="730" y="333"/>
                    <a:pt x="730" y="336"/>
                  </a:cubicBezTo>
                  <a:cubicBezTo>
                    <a:pt x="729" y="340"/>
                    <a:pt x="726" y="342"/>
                    <a:pt x="723" y="345"/>
                  </a:cubicBezTo>
                  <a:cubicBezTo>
                    <a:pt x="720" y="347"/>
                    <a:pt x="716" y="349"/>
                    <a:pt x="713" y="352"/>
                  </a:cubicBezTo>
                  <a:cubicBezTo>
                    <a:pt x="707" y="359"/>
                    <a:pt x="700" y="358"/>
                    <a:pt x="697" y="358"/>
                  </a:cubicBezTo>
                  <a:cubicBezTo>
                    <a:pt x="697" y="358"/>
                    <a:pt x="697" y="358"/>
                    <a:pt x="697" y="358"/>
                  </a:cubicBezTo>
                  <a:cubicBezTo>
                    <a:pt x="697" y="358"/>
                    <a:pt x="696" y="359"/>
                    <a:pt x="696" y="359"/>
                  </a:cubicBezTo>
                  <a:cubicBezTo>
                    <a:pt x="696" y="361"/>
                    <a:pt x="698" y="364"/>
                    <a:pt x="701" y="367"/>
                  </a:cubicBezTo>
                  <a:cubicBezTo>
                    <a:pt x="703" y="370"/>
                    <a:pt x="703" y="372"/>
                    <a:pt x="703" y="373"/>
                  </a:cubicBezTo>
                  <a:cubicBezTo>
                    <a:pt x="703" y="374"/>
                    <a:pt x="703" y="375"/>
                    <a:pt x="703" y="376"/>
                  </a:cubicBezTo>
                  <a:cubicBezTo>
                    <a:pt x="703" y="377"/>
                    <a:pt x="703" y="378"/>
                    <a:pt x="704" y="379"/>
                  </a:cubicBezTo>
                  <a:cubicBezTo>
                    <a:pt x="705" y="382"/>
                    <a:pt x="705" y="384"/>
                    <a:pt x="705" y="386"/>
                  </a:cubicBezTo>
                  <a:cubicBezTo>
                    <a:pt x="705" y="388"/>
                    <a:pt x="706" y="390"/>
                    <a:pt x="707" y="392"/>
                  </a:cubicBezTo>
                  <a:cubicBezTo>
                    <a:pt x="708" y="394"/>
                    <a:pt x="709" y="395"/>
                    <a:pt x="709" y="397"/>
                  </a:cubicBezTo>
                  <a:cubicBezTo>
                    <a:pt x="709" y="398"/>
                    <a:pt x="708" y="399"/>
                    <a:pt x="707" y="400"/>
                  </a:cubicBezTo>
                  <a:cubicBezTo>
                    <a:pt x="707" y="401"/>
                    <a:pt x="706" y="402"/>
                    <a:pt x="704" y="403"/>
                  </a:cubicBezTo>
                  <a:cubicBezTo>
                    <a:pt x="704" y="403"/>
                    <a:pt x="704" y="404"/>
                    <a:pt x="704" y="404"/>
                  </a:cubicBezTo>
                  <a:cubicBezTo>
                    <a:pt x="704" y="404"/>
                    <a:pt x="704" y="404"/>
                    <a:pt x="704" y="404"/>
                  </a:cubicBezTo>
                  <a:cubicBezTo>
                    <a:pt x="705" y="405"/>
                    <a:pt x="706" y="406"/>
                    <a:pt x="706" y="408"/>
                  </a:cubicBezTo>
                  <a:cubicBezTo>
                    <a:pt x="707" y="409"/>
                    <a:pt x="707" y="409"/>
                    <a:pt x="707" y="409"/>
                  </a:cubicBezTo>
                  <a:cubicBezTo>
                    <a:pt x="707" y="409"/>
                    <a:pt x="706" y="410"/>
                    <a:pt x="706" y="410"/>
                  </a:cubicBezTo>
                  <a:cubicBezTo>
                    <a:pt x="706" y="410"/>
                    <a:pt x="706" y="411"/>
                    <a:pt x="706" y="411"/>
                  </a:cubicBezTo>
                  <a:cubicBezTo>
                    <a:pt x="705" y="411"/>
                    <a:pt x="705" y="411"/>
                    <a:pt x="705" y="411"/>
                  </a:cubicBezTo>
                  <a:cubicBezTo>
                    <a:pt x="704" y="411"/>
                    <a:pt x="704" y="411"/>
                    <a:pt x="704" y="411"/>
                  </a:cubicBezTo>
                  <a:cubicBezTo>
                    <a:pt x="703" y="411"/>
                    <a:pt x="703" y="411"/>
                    <a:pt x="702" y="410"/>
                  </a:cubicBezTo>
                  <a:cubicBezTo>
                    <a:pt x="702" y="410"/>
                    <a:pt x="701" y="409"/>
                    <a:pt x="700" y="408"/>
                  </a:cubicBezTo>
                  <a:cubicBezTo>
                    <a:pt x="699" y="408"/>
                    <a:pt x="699" y="408"/>
                    <a:pt x="699" y="408"/>
                  </a:cubicBezTo>
                  <a:cubicBezTo>
                    <a:pt x="699" y="408"/>
                    <a:pt x="698" y="408"/>
                    <a:pt x="698" y="409"/>
                  </a:cubicBezTo>
                  <a:cubicBezTo>
                    <a:pt x="697" y="409"/>
                    <a:pt x="697" y="410"/>
                    <a:pt x="697" y="410"/>
                  </a:cubicBezTo>
                  <a:cubicBezTo>
                    <a:pt x="696" y="412"/>
                    <a:pt x="695" y="414"/>
                    <a:pt x="695" y="415"/>
                  </a:cubicBezTo>
                  <a:cubicBezTo>
                    <a:pt x="695" y="415"/>
                    <a:pt x="695" y="415"/>
                    <a:pt x="695" y="416"/>
                  </a:cubicBezTo>
                  <a:cubicBezTo>
                    <a:pt x="694" y="416"/>
                    <a:pt x="694" y="416"/>
                    <a:pt x="694" y="416"/>
                  </a:cubicBezTo>
                  <a:cubicBezTo>
                    <a:pt x="693" y="416"/>
                    <a:pt x="692" y="416"/>
                    <a:pt x="692" y="416"/>
                  </a:cubicBezTo>
                  <a:cubicBezTo>
                    <a:pt x="691" y="415"/>
                    <a:pt x="690" y="415"/>
                    <a:pt x="689" y="414"/>
                  </a:cubicBezTo>
                  <a:cubicBezTo>
                    <a:pt x="688" y="414"/>
                    <a:pt x="686" y="413"/>
                    <a:pt x="685" y="412"/>
                  </a:cubicBezTo>
                  <a:cubicBezTo>
                    <a:pt x="685" y="412"/>
                    <a:pt x="685" y="412"/>
                    <a:pt x="685" y="412"/>
                  </a:cubicBezTo>
                  <a:cubicBezTo>
                    <a:pt x="685" y="412"/>
                    <a:pt x="685" y="412"/>
                    <a:pt x="685" y="412"/>
                  </a:cubicBezTo>
                  <a:cubicBezTo>
                    <a:pt x="684" y="412"/>
                    <a:pt x="684" y="412"/>
                    <a:pt x="683" y="412"/>
                  </a:cubicBezTo>
                  <a:cubicBezTo>
                    <a:pt x="683" y="411"/>
                    <a:pt x="683" y="411"/>
                    <a:pt x="683" y="411"/>
                  </a:cubicBezTo>
                  <a:cubicBezTo>
                    <a:pt x="683" y="410"/>
                    <a:pt x="683" y="409"/>
                    <a:pt x="683" y="409"/>
                  </a:cubicBezTo>
                  <a:cubicBezTo>
                    <a:pt x="683" y="407"/>
                    <a:pt x="682" y="406"/>
                    <a:pt x="680" y="404"/>
                  </a:cubicBezTo>
                  <a:cubicBezTo>
                    <a:pt x="679" y="403"/>
                    <a:pt x="677" y="402"/>
                    <a:pt x="676" y="401"/>
                  </a:cubicBezTo>
                  <a:cubicBezTo>
                    <a:pt x="674" y="400"/>
                    <a:pt x="673" y="399"/>
                    <a:pt x="673" y="398"/>
                  </a:cubicBezTo>
                  <a:cubicBezTo>
                    <a:pt x="672" y="398"/>
                    <a:pt x="672" y="397"/>
                    <a:pt x="672" y="396"/>
                  </a:cubicBezTo>
                  <a:cubicBezTo>
                    <a:pt x="672" y="395"/>
                    <a:pt x="672" y="395"/>
                    <a:pt x="671" y="394"/>
                  </a:cubicBezTo>
                  <a:cubicBezTo>
                    <a:pt x="671" y="394"/>
                    <a:pt x="670" y="393"/>
                    <a:pt x="670" y="393"/>
                  </a:cubicBezTo>
                  <a:cubicBezTo>
                    <a:pt x="668" y="392"/>
                    <a:pt x="667" y="390"/>
                    <a:pt x="665" y="389"/>
                  </a:cubicBezTo>
                  <a:cubicBezTo>
                    <a:pt x="665" y="388"/>
                    <a:pt x="664" y="387"/>
                    <a:pt x="664" y="386"/>
                  </a:cubicBezTo>
                  <a:cubicBezTo>
                    <a:pt x="664" y="383"/>
                    <a:pt x="664" y="380"/>
                    <a:pt x="664" y="376"/>
                  </a:cubicBezTo>
                  <a:cubicBezTo>
                    <a:pt x="664" y="374"/>
                    <a:pt x="664" y="373"/>
                    <a:pt x="664" y="372"/>
                  </a:cubicBezTo>
                  <a:cubicBezTo>
                    <a:pt x="664" y="370"/>
                    <a:pt x="664" y="369"/>
                    <a:pt x="663" y="369"/>
                  </a:cubicBezTo>
                  <a:cubicBezTo>
                    <a:pt x="663" y="368"/>
                    <a:pt x="662" y="367"/>
                    <a:pt x="662" y="365"/>
                  </a:cubicBezTo>
                  <a:cubicBezTo>
                    <a:pt x="662" y="363"/>
                    <a:pt x="664" y="361"/>
                    <a:pt x="665" y="359"/>
                  </a:cubicBezTo>
                  <a:cubicBezTo>
                    <a:pt x="665" y="359"/>
                    <a:pt x="665" y="358"/>
                    <a:pt x="665" y="358"/>
                  </a:cubicBezTo>
                  <a:cubicBezTo>
                    <a:pt x="665" y="357"/>
                    <a:pt x="664" y="356"/>
                    <a:pt x="663" y="355"/>
                  </a:cubicBezTo>
                  <a:cubicBezTo>
                    <a:pt x="662" y="354"/>
                    <a:pt x="661" y="353"/>
                    <a:pt x="659" y="353"/>
                  </a:cubicBezTo>
                  <a:cubicBezTo>
                    <a:pt x="655" y="353"/>
                    <a:pt x="650" y="352"/>
                    <a:pt x="645" y="352"/>
                  </a:cubicBezTo>
                  <a:cubicBezTo>
                    <a:pt x="644" y="352"/>
                    <a:pt x="643" y="352"/>
                    <a:pt x="642" y="352"/>
                  </a:cubicBezTo>
                  <a:cubicBezTo>
                    <a:pt x="642" y="352"/>
                    <a:pt x="642" y="352"/>
                    <a:pt x="642" y="352"/>
                  </a:cubicBezTo>
                  <a:cubicBezTo>
                    <a:pt x="641" y="352"/>
                    <a:pt x="640" y="352"/>
                    <a:pt x="639" y="352"/>
                  </a:cubicBezTo>
                  <a:cubicBezTo>
                    <a:pt x="635" y="352"/>
                    <a:pt x="632" y="352"/>
                    <a:pt x="630" y="350"/>
                  </a:cubicBezTo>
                  <a:cubicBezTo>
                    <a:pt x="628" y="348"/>
                    <a:pt x="622" y="345"/>
                    <a:pt x="615" y="343"/>
                  </a:cubicBezTo>
                  <a:cubicBezTo>
                    <a:pt x="607" y="340"/>
                    <a:pt x="603" y="336"/>
                    <a:pt x="602" y="334"/>
                  </a:cubicBezTo>
                  <a:cubicBezTo>
                    <a:pt x="602" y="334"/>
                    <a:pt x="602" y="333"/>
                    <a:pt x="601" y="333"/>
                  </a:cubicBezTo>
                  <a:cubicBezTo>
                    <a:pt x="601" y="333"/>
                    <a:pt x="600" y="332"/>
                    <a:pt x="599" y="332"/>
                  </a:cubicBezTo>
                  <a:cubicBezTo>
                    <a:pt x="598" y="331"/>
                    <a:pt x="596" y="330"/>
                    <a:pt x="595" y="330"/>
                  </a:cubicBezTo>
                  <a:cubicBezTo>
                    <a:pt x="593" y="329"/>
                    <a:pt x="593" y="328"/>
                    <a:pt x="592" y="328"/>
                  </a:cubicBezTo>
                  <a:cubicBezTo>
                    <a:pt x="592" y="327"/>
                    <a:pt x="590" y="326"/>
                    <a:pt x="588" y="326"/>
                  </a:cubicBezTo>
                  <a:cubicBezTo>
                    <a:pt x="586" y="325"/>
                    <a:pt x="584" y="325"/>
                    <a:pt x="582" y="325"/>
                  </a:cubicBezTo>
                  <a:cubicBezTo>
                    <a:pt x="582" y="325"/>
                    <a:pt x="581" y="325"/>
                    <a:pt x="581" y="325"/>
                  </a:cubicBezTo>
                  <a:cubicBezTo>
                    <a:pt x="581" y="325"/>
                    <a:pt x="581" y="325"/>
                    <a:pt x="581" y="325"/>
                  </a:cubicBezTo>
                  <a:cubicBezTo>
                    <a:pt x="580" y="325"/>
                    <a:pt x="580" y="325"/>
                    <a:pt x="580" y="325"/>
                  </a:cubicBezTo>
                  <a:cubicBezTo>
                    <a:pt x="579" y="325"/>
                    <a:pt x="578" y="325"/>
                    <a:pt x="577" y="324"/>
                  </a:cubicBezTo>
                  <a:cubicBezTo>
                    <a:pt x="576" y="323"/>
                    <a:pt x="574" y="323"/>
                    <a:pt x="573" y="322"/>
                  </a:cubicBezTo>
                  <a:cubicBezTo>
                    <a:pt x="570" y="320"/>
                    <a:pt x="567" y="319"/>
                    <a:pt x="566" y="319"/>
                  </a:cubicBezTo>
                  <a:cubicBezTo>
                    <a:pt x="566" y="319"/>
                    <a:pt x="566" y="319"/>
                    <a:pt x="566" y="319"/>
                  </a:cubicBezTo>
                  <a:cubicBezTo>
                    <a:pt x="566" y="319"/>
                    <a:pt x="566" y="319"/>
                    <a:pt x="566" y="319"/>
                  </a:cubicBezTo>
                  <a:cubicBezTo>
                    <a:pt x="564" y="319"/>
                    <a:pt x="562" y="320"/>
                    <a:pt x="559" y="321"/>
                  </a:cubicBezTo>
                  <a:cubicBezTo>
                    <a:pt x="556" y="322"/>
                    <a:pt x="554" y="322"/>
                    <a:pt x="552" y="323"/>
                  </a:cubicBezTo>
                  <a:cubicBezTo>
                    <a:pt x="550" y="324"/>
                    <a:pt x="550" y="324"/>
                    <a:pt x="549" y="324"/>
                  </a:cubicBezTo>
                  <a:cubicBezTo>
                    <a:pt x="549" y="324"/>
                    <a:pt x="549" y="324"/>
                    <a:pt x="549" y="324"/>
                  </a:cubicBezTo>
                  <a:cubicBezTo>
                    <a:pt x="549" y="324"/>
                    <a:pt x="549" y="324"/>
                    <a:pt x="549" y="324"/>
                  </a:cubicBezTo>
                  <a:cubicBezTo>
                    <a:pt x="548" y="324"/>
                    <a:pt x="548" y="324"/>
                    <a:pt x="547" y="324"/>
                  </a:cubicBezTo>
                  <a:cubicBezTo>
                    <a:pt x="547" y="323"/>
                    <a:pt x="547" y="323"/>
                    <a:pt x="547" y="322"/>
                  </a:cubicBezTo>
                  <a:cubicBezTo>
                    <a:pt x="547" y="322"/>
                    <a:pt x="547" y="321"/>
                    <a:pt x="548" y="320"/>
                  </a:cubicBezTo>
                  <a:cubicBezTo>
                    <a:pt x="548" y="319"/>
                    <a:pt x="549" y="318"/>
                    <a:pt x="549" y="317"/>
                  </a:cubicBezTo>
                  <a:cubicBezTo>
                    <a:pt x="549" y="317"/>
                    <a:pt x="549" y="317"/>
                    <a:pt x="549" y="317"/>
                  </a:cubicBezTo>
                  <a:cubicBezTo>
                    <a:pt x="549" y="317"/>
                    <a:pt x="549" y="317"/>
                    <a:pt x="549" y="317"/>
                  </a:cubicBezTo>
                  <a:cubicBezTo>
                    <a:pt x="549" y="317"/>
                    <a:pt x="549" y="317"/>
                    <a:pt x="549" y="317"/>
                  </a:cubicBezTo>
                  <a:cubicBezTo>
                    <a:pt x="549" y="316"/>
                    <a:pt x="549" y="316"/>
                    <a:pt x="549" y="315"/>
                  </a:cubicBezTo>
                  <a:cubicBezTo>
                    <a:pt x="548" y="314"/>
                    <a:pt x="548" y="312"/>
                    <a:pt x="547" y="311"/>
                  </a:cubicBezTo>
                  <a:cubicBezTo>
                    <a:pt x="546" y="309"/>
                    <a:pt x="545" y="306"/>
                    <a:pt x="544" y="304"/>
                  </a:cubicBezTo>
                  <a:cubicBezTo>
                    <a:pt x="544" y="301"/>
                    <a:pt x="543" y="299"/>
                    <a:pt x="542" y="297"/>
                  </a:cubicBezTo>
                  <a:cubicBezTo>
                    <a:pt x="541" y="295"/>
                    <a:pt x="540" y="295"/>
                    <a:pt x="538" y="295"/>
                  </a:cubicBezTo>
                  <a:cubicBezTo>
                    <a:pt x="537" y="295"/>
                    <a:pt x="537" y="295"/>
                    <a:pt x="537" y="295"/>
                  </a:cubicBezTo>
                  <a:cubicBezTo>
                    <a:pt x="537" y="295"/>
                    <a:pt x="537" y="295"/>
                    <a:pt x="537" y="295"/>
                  </a:cubicBezTo>
                  <a:cubicBezTo>
                    <a:pt x="536" y="295"/>
                    <a:pt x="536" y="295"/>
                    <a:pt x="535" y="295"/>
                  </a:cubicBezTo>
                  <a:cubicBezTo>
                    <a:pt x="530" y="295"/>
                    <a:pt x="525" y="292"/>
                    <a:pt x="524" y="291"/>
                  </a:cubicBezTo>
                  <a:cubicBezTo>
                    <a:pt x="524" y="291"/>
                    <a:pt x="524" y="291"/>
                    <a:pt x="524" y="291"/>
                  </a:cubicBezTo>
                  <a:cubicBezTo>
                    <a:pt x="523" y="291"/>
                    <a:pt x="523" y="291"/>
                    <a:pt x="523" y="291"/>
                  </a:cubicBezTo>
                  <a:cubicBezTo>
                    <a:pt x="523" y="290"/>
                    <a:pt x="523" y="290"/>
                    <a:pt x="523" y="290"/>
                  </a:cubicBezTo>
                  <a:cubicBezTo>
                    <a:pt x="523" y="289"/>
                    <a:pt x="523" y="288"/>
                    <a:pt x="523" y="287"/>
                  </a:cubicBezTo>
                  <a:cubicBezTo>
                    <a:pt x="522" y="285"/>
                    <a:pt x="522" y="283"/>
                    <a:pt x="522" y="280"/>
                  </a:cubicBezTo>
                  <a:cubicBezTo>
                    <a:pt x="522" y="276"/>
                    <a:pt x="522" y="272"/>
                    <a:pt x="523" y="269"/>
                  </a:cubicBezTo>
                  <a:cubicBezTo>
                    <a:pt x="524" y="264"/>
                    <a:pt x="528" y="258"/>
                    <a:pt x="530" y="254"/>
                  </a:cubicBezTo>
                  <a:cubicBezTo>
                    <a:pt x="530" y="252"/>
                    <a:pt x="531" y="251"/>
                    <a:pt x="531" y="251"/>
                  </a:cubicBezTo>
                  <a:cubicBezTo>
                    <a:pt x="531" y="248"/>
                    <a:pt x="532" y="247"/>
                    <a:pt x="534" y="245"/>
                  </a:cubicBezTo>
                  <a:cubicBezTo>
                    <a:pt x="535" y="244"/>
                    <a:pt x="538" y="244"/>
                    <a:pt x="539" y="243"/>
                  </a:cubicBezTo>
                  <a:cubicBezTo>
                    <a:pt x="540" y="243"/>
                    <a:pt x="540" y="243"/>
                    <a:pt x="540" y="242"/>
                  </a:cubicBezTo>
                  <a:cubicBezTo>
                    <a:pt x="541" y="242"/>
                    <a:pt x="541" y="242"/>
                    <a:pt x="541" y="241"/>
                  </a:cubicBezTo>
                  <a:cubicBezTo>
                    <a:pt x="541" y="240"/>
                    <a:pt x="541" y="238"/>
                    <a:pt x="542" y="236"/>
                  </a:cubicBezTo>
                  <a:cubicBezTo>
                    <a:pt x="542" y="235"/>
                    <a:pt x="543" y="234"/>
                    <a:pt x="544" y="234"/>
                  </a:cubicBezTo>
                  <a:cubicBezTo>
                    <a:pt x="546" y="234"/>
                    <a:pt x="547" y="234"/>
                    <a:pt x="547" y="233"/>
                  </a:cubicBezTo>
                  <a:cubicBezTo>
                    <a:pt x="547" y="233"/>
                    <a:pt x="548" y="232"/>
                    <a:pt x="548" y="230"/>
                  </a:cubicBezTo>
                  <a:cubicBezTo>
                    <a:pt x="548" y="229"/>
                    <a:pt x="549" y="228"/>
                    <a:pt x="550" y="228"/>
                  </a:cubicBezTo>
                  <a:cubicBezTo>
                    <a:pt x="550" y="228"/>
                    <a:pt x="551" y="228"/>
                    <a:pt x="551" y="228"/>
                  </a:cubicBezTo>
                  <a:cubicBezTo>
                    <a:pt x="550" y="227"/>
                    <a:pt x="550" y="226"/>
                    <a:pt x="550" y="225"/>
                  </a:cubicBezTo>
                  <a:cubicBezTo>
                    <a:pt x="550" y="224"/>
                    <a:pt x="550" y="224"/>
                    <a:pt x="551" y="224"/>
                  </a:cubicBezTo>
                  <a:cubicBezTo>
                    <a:pt x="551" y="223"/>
                    <a:pt x="551" y="223"/>
                    <a:pt x="552" y="223"/>
                  </a:cubicBezTo>
                  <a:cubicBezTo>
                    <a:pt x="553" y="223"/>
                    <a:pt x="555" y="223"/>
                    <a:pt x="557" y="223"/>
                  </a:cubicBezTo>
                  <a:cubicBezTo>
                    <a:pt x="561" y="223"/>
                    <a:pt x="566" y="222"/>
                    <a:pt x="568" y="219"/>
                  </a:cubicBezTo>
                  <a:cubicBezTo>
                    <a:pt x="569" y="219"/>
                    <a:pt x="569" y="218"/>
                    <a:pt x="569" y="217"/>
                  </a:cubicBezTo>
                  <a:cubicBezTo>
                    <a:pt x="569" y="216"/>
                    <a:pt x="569" y="216"/>
                    <a:pt x="569" y="216"/>
                  </a:cubicBezTo>
                  <a:cubicBezTo>
                    <a:pt x="569" y="215"/>
                    <a:pt x="569" y="215"/>
                    <a:pt x="568" y="215"/>
                  </a:cubicBezTo>
                  <a:cubicBezTo>
                    <a:pt x="567" y="214"/>
                    <a:pt x="566" y="214"/>
                    <a:pt x="565" y="214"/>
                  </a:cubicBezTo>
                  <a:cubicBezTo>
                    <a:pt x="563" y="213"/>
                    <a:pt x="560" y="213"/>
                    <a:pt x="558" y="213"/>
                  </a:cubicBezTo>
                  <a:cubicBezTo>
                    <a:pt x="556" y="213"/>
                    <a:pt x="555" y="213"/>
                    <a:pt x="554" y="212"/>
                  </a:cubicBezTo>
                  <a:cubicBezTo>
                    <a:pt x="553" y="211"/>
                    <a:pt x="553" y="210"/>
                    <a:pt x="553" y="210"/>
                  </a:cubicBezTo>
                  <a:cubicBezTo>
                    <a:pt x="552" y="209"/>
                    <a:pt x="552" y="209"/>
                    <a:pt x="552" y="209"/>
                  </a:cubicBezTo>
                  <a:cubicBezTo>
                    <a:pt x="552" y="209"/>
                    <a:pt x="552" y="208"/>
                    <a:pt x="551" y="208"/>
                  </a:cubicBezTo>
                  <a:cubicBezTo>
                    <a:pt x="550" y="208"/>
                    <a:pt x="549" y="207"/>
                    <a:pt x="547" y="207"/>
                  </a:cubicBezTo>
                  <a:cubicBezTo>
                    <a:pt x="543" y="206"/>
                    <a:pt x="539" y="205"/>
                    <a:pt x="537" y="204"/>
                  </a:cubicBezTo>
                  <a:cubicBezTo>
                    <a:pt x="536" y="204"/>
                    <a:pt x="536" y="204"/>
                    <a:pt x="535" y="203"/>
                  </a:cubicBezTo>
                  <a:cubicBezTo>
                    <a:pt x="535" y="203"/>
                    <a:pt x="535" y="203"/>
                    <a:pt x="535" y="202"/>
                  </a:cubicBezTo>
                  <a:cubicBezTo>
                    <a:pt x="535" y="201"/>
                    <a:pt x="535" y="201"/>
                    <a:pt x="535" y="201"/>
                  </a:cubicBezTo>
                  <a:cubicBezTo>
                    <a:pt x="535" y="201"/>
                    <a:pt x="535" y="201"/>
                    <a:pt x="535" y="201"/>
                  </a:cubicBezTo>
                  <a:cubicBezTo>
                    <a:pt x="535" y="201"/>
                    <a:pt x="535" y="201"/>
                    <a:pt x="535" y="201"/>
                  </a:cubicBezTo>
                  <a:cubicBezTo>
                    <a:pt x="535" y="201"/>
                    <a:pt x="536" y="200"/>
                    <a:pt x="537" y="200"/>
                  </a:cubicBezTo>
                  <a:cubicBezTo>
                    <a:pt x="537" y="200"/>
                    <a:pt x="538" y="200"/>
                    <a:pt x="539" y="200"/>
                  </a:cubicBezTo>
                  <a:cubicBezTo>
                    <a:pt x="545" y="200"/>
                    <a:pt x="557" y="203"/>
                    <a:pt x="562" y="205"/>
                  </a:cubicBezTo>
                  <a:cubicBezTo>
                    <a:pt x="566" y="207"/>
                    <a:pt x="568" y="207"/>
                    <a:pt x="571" y="207"/>
                  </a:cubicBezTo>
                  <a:cubicBezTo>
                    <a:pt x="572" y="207"/>
                    <a:pt x="573" y="207"/>
                    <a:pt x="575" y="207"/>
                  </a:cubicBezTo>
                  <a:cubicBezTo>
                    <a:pt x="575" y="207"/>
                    <a:pt x="575" y="207"/>
                    <a:pt x="575" y="207"/>
                  </a:cubicBezTo>
                  <a:cubicBezTo>
                    <a:pt x="576" y="207"/>
                    <a:pt x="576" y="207"/>
                    <a:pt x="577" y="207"/>
                  </a:cubicBezTo>
                  <a:cubicBezTo>
                    <a:pt x="577" y="206"/>
                    <a:pt x="577" y="206"/>
                    <a:pt x="577" y="205"/>
                  </a:cubicBezTo>
                  <a:cubicBezTo>
                    <a:pt x="577" y="203"/>
                    <a:pt x="577" y="202"/>
                    <a:pt x="577" y="200"/>
                  </a:cubicBezTo>
                  <a:cubicBezTo>
                    <a:pt x="577" y="199"/>
                    <a:pt x="577" y="199"/>
                    <a:pt x="577" y="198"/>
                  </a:cubicBezTo>
                  <a:cubicBezTo>
                    <a:pt x="577" y="198"/>
                    <a:pt x="577" y="197"/>
                    <a:pt x="578" y="197"/>
                  </a:cubicBezTo>
                  <a:cubicBezTo>
                    <a:pt x="578" y="197"/>
                    <a:pt x="579" y="197"/>
                    <a:pt x="579" y="197"/>
                  </a:cubicBezTo>
                  <a:cubicBezTo>
                    <a:pt x="581" y="197"/>
                    <a:pt x="583" y="198"/>
                    <a:pt x="585" y="199"/>
                  </a:cubicBezTo>
                  <a:cubicBezTo>
                    <a:pt x="588" y="200"/>
                    <a:pt x="591" y="201"/>
                    <a:pt x="593" y="201"/>
                  </a:cubicBezTo>
                  <a:cubicBezTo>
                    <a:pt x="593" y="201"/>
                    <a:pt x="594" y="201"/>
                    <a:pt x="594" y="200"/>
                  </a:cubicBezTo>
                  <a:cubicBezTo>
                    <a:pt x="597" y="200"/>
                    <a:pt x="599" y="197"/>
                    <a:pt x="602" y="193"/>
                  </a:cubicBezTo>
                  <a:cubicBezTo>
                    <a:pt x="605" y="190"/>
                    <a:pt x="607" y="186"/>
                    <a:pt x="610" y="184"/>
                  </a:cubicBezTo>
                  <a:cubicBezTo>
                    <a:pt x="611" y="183"/>
                    <a:pt x="611" y="182"/>
                    <a:pt x="611" y="182"/>
                  </a:cubicBezTo>
                  <a:cubicBezTo>
                    <a:pt x="611" y="182"/>
                    <a:pt x="611" y="182"/>
                    <a:pt x="611" y="182"/>
                  </a:cubicBezTo>
                  <a:cubicBezTo>
                    <a:pt x="611" y="182"/>
                    <a:pt x="611" y="181"/>
                    <a:pt x="610" y="181"/>
                  </a:cubicBezTo>
                  <a:cubicBezTo>
                    <a:pt x="609" y="181"/>
                    <a:pt x="607" y="180"/>
                    <a:pt x="604" y="180"/>
                  </a:cubicBezTo>
                  <a:cubicBezTo>
                    <a:pt x="604" y="180"/>
                    <a:pt x="603" y="180"/>
                    <a:pt x="602" y="180"/>
                  </a:cubicBezTo>
                  <a:cubicBezTo>
                    <a:pt x="602" y="180"/>
                    <a:pt x="602" y="180"/>
                    <a:pt x="602" y="180"/>
                  </a:cubicBezTo>
                  <a:cubicBezTo>
                    <a:pt x="601" y="180"/>
                    <a:pt x="600" y="180"/>
                    <a:pt x="599" y="180"/>
                  </a:cubicBezTo>
                  <a:cubicBezTo>
                    <a:pt x="591" y="180"/>
                    <a:pt x="586" y="177"/>
                    <a:pt x="582" y="174"/>
                  </a:cubicBezTo>
                  <a:cubicBezTo>
                    <a:pt x="580" y="173"/>
                    <a:pt x="579" y="172"/>
                    <a:pt x="579" y="171"/>
                  </a:cubicBezTo>
                  <a:cubicBezTo>
                    <a:pt x="578" y="170"/>
                    <a:pt x="578" y="169"/>
                    <a:pt x="578" y="168"/>
                  </a:cubicBezTo>
                  <a:cubicBezTo>
                    <a:pt x="578" y="167"/>
                    <a:pt x="578" y="167"/>
                    <a:pt x="579" y="166"/>
                  </a:cubicBezTo>
                  <a:cubicBezTo>
                    <a:pt x="580" y="166"/>
                    <a:pt x="581" y="166"/>
                    <a:pt x="582" y="166"/>
                  </a:cubicBezTo>
                  <a:cubicBezTo>
                    <a:pt x="582" y="166"/>
                    <a:pt x="583" y="166"/>
                    <a:pt x="583" y="166"/>
                  </a:cubicBezTo>
                  <a:cubicBezTo>
                    <a:pt x="583" y="166"/>
                    <a:pt x="583" y="166"/>
                    <a:pt x="583" y="166"/>
                  </a:cubicBezTo>
                  <a:cubicBezTo>
                    <a:pt x="585" y="166"/>
                    <a:pt x="588" y="167"/>
                    <a:pt x="592" y="169"/>
                  </a:cubicBezTo>
                  <a:cubicBezTo>
                    <a:pt x="595" y="171"/>
                    <a:pt x="598" y="173"/>
                    <a:pt x="601" y="175"/>
                  </a:cubicBezTo>
                  <a:cubicBezTo>
                    <a:pt x="603" y="176"/>
                    <a:pt x="605" y="177"/>
                    <a:pt x="606" y="177"/>
                  </a:cubicBezTo>
                  <a:cubicBezTo>
                    <a:pt x="606" y="177"/>
                    <a:pt x="606" y="177"/>
                    <a:pt x="606" y="177"/>
                  </a:cubicBezTo>
                  <a:cubicBezTo>
                    <a:pt x="606" y="177"/>
                    <a:pt x="606" y="177"/>
                    <a:pt x="606" y="177"/>
                  </a:cubicBezTo>
                  <a:cubicBezTo>
                    <a:pt x="607" y="177"/>
                    <a:pt x="608" y="176"/>
                    <a:pt x="609" y="175"/>
                  </a:cubicBezTo>
                  <a:cubicBezTo>
                    <a:pt x="611" y="174"/>
                    <a:pt x="612" y="173"/>
                    <a:pt x="614" y="172"/>
                  </a:cubicBezTo>
                  <a:cubicBezTo>
                    <a:pt x="617" y="169"/>
                    <a:pt x="620" y="166"/>
                    <a:pt x="622" y="165"/>
                  </a:cubicBezTo>
                  <a:cubicBezTo>
                    <a:pt x="623" y="164"/>
                    <a:pt x="623" y="164"/>
                    <a:pt x="623" y="164"/>
                  </a:cubicBezTo>
                  <a:cubicBezTo>
                    <a:pt x="623" y="164"/>
                    <a:pt x="623" y="164"/>
                    <a:pt x="623" y="164"/>
                  </a:cubicBezTo>
                  <a:cubicBezTo>
                    <a:pt x="623" y="164"/>
                    <a:pt x="623" y="164"/>
                    <a:pt x="623" y="164"/>
                  </a:cubicBezTo>
                  <a:cubicBezTo>
                    <a:pt x="622" y="163"/>
                    <a:pt x="622" y="163"/>
                    <a:pt x="622" y="163"/>
                  </a:cubicBezTo>
                  <a:cubicBezTo>
                    <a:pt x="622" y="163"/>
                    <a:pt x="621" y="163"/>
                    <a:pt x="620" y="162"/>
                  </a:cubicBezTo>
                  <a:cubicBezTo>
                    <a:pt x="619" y="161"/>
                    <a:pt x="617" y="161"/>
                    <a:pt x="615" y="160"/>
                  </a:cubicBezTo>
                  <a:cubicBezTo>
                    <a:pt x="615" y="159"/>
                    <a:pt x="614" y="159"/>
                    <a:pt x="614" y="158"/>
                  </a:cubicBezTo>
                  <a:cubicBezTo>
                    <a:pt x="614" y="157"/>
                    <a:pt x="615" y="157"/>
                    <a:pt x="615" y="157"/>
                  </a:cubicBezTo>
                  <a:cubicBezTo>
                    <a:pt x="615" y="156"/>
                    <a:pt x="616" y="156"/>
                    <a:pt x="616" y="156"/>
                  </a:cubicBezTo>
                  <a:cubicBezTo>
                    <a:pt x="617" y="155"/>
                    <a:pt x="618" y="155"/>
                    <a:pt x="619" y="155"/>
                  </a:cubicBezTo>
                  <a:cubicBezTo>
                    <a:pt x="621" y="154"/>
                    <a:pt x="623" y="154"/>
                    <a:pt x="625" y="154"/>
                  </a:cubicBezTo>
                  <a:cubicBezTo>
                    <a:pt x="627" y="154"/>
                    <a:pt x="629" y="155"/>
                    <a:pt x="630" y="156"/>
                  </a:cubicBezTo>
                  <a:cubicBezTo>
                    <a:pt x="631" y="158"/>
                    <a:pt x="632" y="159"/>
                    <a:pt x="633" y="160"/>
                  </a:cubicBezTo>
                  <a:cubicBezTo>
                    <a:pt x="633" y="160"/>
                    <a:pt x="633" y="160"/>
                    <a:pt x="634" y="160"/>
                  </a:cubicBezTo>
                  <a:cubicBezTo>
                    <a:pt x="635" y="160"/>
                    <a:pt x="637" y="159"/>
                    <a:pt x="639" y="159"/>
                  </a:cubicBezTo>
                  <a:cubicBezTo>
                    <a:pt x="641" y="159"/>
                    <a:pt x="642" y="158"/>
                    <a:pt x="644" y="158"/>
                  </a:cubicBezTo>
                  <a:cubicBezTo>
                    <a:pt x="644" y="158"/>
                    <a:pt x="644" y="158"/>
                    <a:pt x="644" y="158"/>
                  </a:cubicBezTo>
                  <a:cubicBezTo>
                    <a:pt x="644" y="158"/>
                    <a:pt x="644" y="158"/>
                    <a:pt x="644" y="157"/>
                  </a:cubicBezTo>
                  <a:cubicBezTo>
                    <a:pt x="644" y="157"/>
                    <a:pt x="643" y="156"/>
                    <a:pt x="642" y="155"/>
                  </a:cubicBezTo>
                  <a:cubicBezTo>
                    <a:pt x="641" y="154"/>
                    <a:pt x="639" y="153"/>
                    <a:pt x="637" y="152"/>
                  </a:cubicBezTo>
                  <a:cubicBezTo>
                    <a:pt x="636" y="152"/>
                    <a:pt x="636" y="151"/>
                    <a:pt x="635" y="151"/>
                  </a:cubicBezTo>
                  <a:cubicBezTo>
                    <a:pt x="635" y="150"/>
                    <a:pt x="634" y="149"/>
                    <a:pt x="634" y="149"/>
                  </a:cubicBezTo>
                  <a:cubicBezTo>
                    <a:pt x="634" y="148"/>
                    <a:pt x="635" y="147"/>
                    <a:pt x="635" y="147"/>
                  </a:cubicBezTo>
                  <a:cubicBezTo>
                    <a:pt x="636" y="146"/>
                    <a:pt x="637" y="146"/>
                    <a:pt x="638" y="146"/>
                  </a:cubicBezTo>
                  <a:cubicBezTo>
                    <a:pt x="639" y="146"/>
                    <a:pt x="640" y="146"/>
                    <a:pt x="641" y="148"/>
                  </a:cubicBezTo>
                  <a:cubicBezTo>
                    <a:pt x="641" y="149"/>
                    <a:pt x="642" y="150"/>
                    <a:pt x="644" y="150"/>
                  </a:cubicBezTo>
                  <a:cubicBezTo>
                    <a:pt x="645" y="151"/>
                    <a:pt x="647" y="152"/>
                    <a:pt x="648" y="154"/>
                  </a:cubicBezTo>
                  <a:cubicBezTo>
                    <a:pt x="649" y="156"/>
                    <a:pt x="649" y="156"/>
                    <a:pt x="650" y="157"/>
                  </a:cubicBezTo>
                  <a:cubicBezTo>
                    <a:pt x="650" y="157"/>
                    <a:pt x="650" y="157"/>
                    <a:pt x="651" y="157"/>
                  </a:cubicBezTo>
                  <a:cubicBezTo>
                    <a:pt x="651" y="157"/>
                    <a:pt x="652" y="157"/>
                    <a:pt x="653" y="156"/>
                  </a:cubicBezTo>
                  <a:cubicBezTo>
                    <a:pt x="654" y="155"/>
                    <a:pt x="655" y="155"/>
                    <a:pt x="657" y="154"/>
                  </a:cubicBezTo>
                  <a:cubicBezTo>
                    <a:pt x="662" y="152"/>
                    <a:pt x="664" y="150"/>
                    <a:pt x="667" y="147"/>
                  </a:cubicBezTo>
                  <a:cubicBezTo>
                    <a:pt x="668" y="145"/>
                    <a:pt x="669" y="145"/>
                    <a:pt x="670" y="145"/>
                  </a:cubicBezTo>
                  <a:cubicBezTo>
                    <a:pt x="671" y="145"/>
                    <a:pt x="671" y="145"/>
                    <a:pt x="671" y="145"/>
                  </a:cubicBezTo>
                  <a:cubicBezTo>
                    <a:pt x="672" y="144"/>
                    <a:pt x="672" y="144"/>
                    <a:pt x="673" y="143"/>
                  </a:cubicBezTo>
                  <a:cubicBezTo>
                    <a:pt x="674" y="142"/>
                    <a:pt x="674" y="141"/>
                    <a:pt x="674" y="140"/>
                  </a:cubicBezTo>
                  <a:cubicBezTo>
                    <a:pt x="674" y="138"/>
                    <a:pt x="673" y="137"/>
                    <a:pt x="672" y="136"/>
                  </a:cubicBezTo>
                  <a:cubicBezTo>
                    <a:pt x="671" y="134"/>
                    <a:pt x="669" y="133"/>
                    <a:pt x="668" y="132"/>
                  </a:cubicBezTo>
                  <a:cubicBezTo>
                    <a:pt x="666" y="130"/>
                    <a:pt x="666" y="129"/>
                    <a:pt x="666" y="127"/>
                  </a:cubicBezTo>
                  <a:cubicBezTo>
                    <a:pt x="666" y="127"/>
                    <a:pt x="666" y="126"/>
                    <a:pt x="666" y="126"/>
                  </a:cubicBezTo>
                  <a:cubicBezTo>
                    <a:pt x="666" y="125"/>
                    <a:pt x="666" y="125"/>
                    <a:pt x="665" y="125"/>
                  </a:cubicBezTo>
                  <a:cubicBezTo>
                    <a:pt x="665" y="124"/>
                    <a:pt x="665" y="124"/>
                    <a:pt x="664" y="124"/>
                  </a:cubicBezTo>
                  <a:cubicBezTo>
                    <a:pt x="663" y="123"/>
                    <a:pt x="662" y="122"/>
                    <a:pt x="662" y="122"/>
                  </a:cubicBezTo>
                  <a:cubicBezTo>
                    <a:pt x="661" y="121"/>
                    <a:pt x="661" y="120"/>
                    <a:pt x="660" y="119"/>
                  </a:cubicBezTo>
                  <a:cubicBezTo>
                    <a:pt x="660" y="119"/>
                    <a:pt x="661" y="118"/>
                    <a:pt x="661" y="117"/>
                  </a:cubicBezTo>
                  <a:cubicBezTo>
                    <a:pt x="662" y="117"/>
                    <a:pt x="663" y="117"/>
                    <a:pt x="664" y="117"/>
                  </a:cubicBezTo>
                  <a:cubicBezTo>
                    <a:pt x="664" y="117"/>
                    <a:pt x="665" y="117"/>
                    <a:pt x="665" y="117"/>
                  </a:cubicBezTo>
                  <a:cubicBezTo>
                    <a:pt x="665" y="117"/>
                    <a:pt x="665" y="117"/>
                    <a:pt x="665" y="117"/>
                  </a:cubicBezTo>
                  <a:cubicBezTo>
                    <a:pt x="666" y="117"/>
                    <a:pt x="667" y="117"/>
                    <a:pt x="668" y="117"/>
                  </a:cubicBezTo>
                  <a:cubicBezTo>
                    <a:pt x="671" y="117"/>
                    <a:pt x="674" y="116"/>
                    <a:pt x="675" y="114"/>
                  </a:cubicBezTo>
                  <a:cubicBezTo>
                    <a:pt x="676" y="113"/>
                    <a:pt x="676" y="113"/>
                    <a:pt x="676" y="113"/>
                  </a:cubicBezTo>
                  <a:cubicBezTo>
                    <a:pt x="675" y="113"/>
                    <a:pt x="675" y="113"/>
                    <a:pt x="675" y="113"/>
                  </a:cubicBezTo>
                  <a:cubicBezTo>
                    <a:pt x="675" y="112"/>
                    <a:pt x="675" y="112"/>
                    <a:pt x="674" y="112"/>
                  </a:cubicBezTo>
                  <a:cubicBezTo>
                    <a:pt x="673" y="111"/>
                    <a:pt x="672" y="111"/>
                    <a:pt x="671" y="110"/>
                  </a:cubicBezTo>
                  <a:cubicBezTo>
                    <a:pt x="671" y="109"/>
                    <a:pt x="671" y="109"/>
                    <a:pt x="671" y="109"/>
                  </a:cubicBezTo>
                  <a:cubicBezTo>
                    <a:pt x="671" y="108"/>
                    <a:pt x="671" y="108"/>
                    <a:pt x="672" y="107"/>
                  </a:cubicBezTo>
                  <a:cubicBezTo>
                    <a:pt x="672" y="107"/>
                    <a:pt x="672" y="107"/>
                    <a:pt x="673" y="106"/>
                  </a:cubicBezTo>
                  <a:cubicBezTo>
                    <a:pt x="673" y="106"/>
                    <a:pt x="674" y="106"/>
                    <a:pt x="674" y="106"/>
                  </a:cubicBezTo>
                  <a:cubicBezTo>
                    <a:pt x="674" y="105"/>
                    <a:pt x="674" y="105"/>
                    <a:pt x="674" y="105"/>
                  </a:cubicBezTo>
                  <a:cubicBezTo>
                    <a:pt x="674" y="105"/>
                    <a:pt x="674" y="105"/>
                    <a:pt x="674" y="105"/>
                  </a:cubicBezTo>
                  <a:cubicBezTo>
                    <a:pt x="674" y="104"/>
                    <a:pt x="674" y="104"/>
                    <a:pt x="673" y="104"/>
                  </a:cubicBezTo>
                  <a:cubicBezTo>
                    <a:pt x="672" y="104"/>
                    <a:pt x="671" y="103"/>
                    <a:pt x="669" y="103"/>
                  </a:cubicBezTo>
                  <a:cubicBezTo>
                    <a:pt x="667" y="103"/>
                    <a:pt x="665" y="103"/>
                    <a:pt x="663" y="102"/>
                  </a:cubicBezTo>
                  <a:cubicBezTo>
                    <a:pt x="661" y="100"/>
                    <a:pt x="660" y="99"/>
                    <a:pt x="660" y="96"/>
                  </a:cubicBezTo>
                  <a:cubicBezTo>
                    <a:pt x="660" y="96"/>
                    <a:pt x="660" y="96"/>
                    <a:pt x="660" y="96"/>
                  </a:cubicBezTo>
                  <a:cubicBezTo>
                    <a:pt x="659" y="95"/>
                    <a:pt x="659" y="95"/>
                    <a:pt x="659" y="95"/>
                  </a:cubicBezTo>
                  <a:cubicBezTo>
                    <a:pt x="659" y="95"/>
                    <a:pt x="658" y="95"/>
                    <a:pt x="656" y="95"/>
                  </a:cubicBezTo>
                  <a:cubicBezTo>
                    <a:pt x="654" y="95"/>
                    <a:pt x="651" y="95"/>
                    <a:pt x="648" y="94"/>
                  </a:cubicBezTo>
                  <a:cubicBezTo>
                    <a:pt x="645" y="92"/>
                    <a:pt x="640" y="92"/>
                    <a:pt x="636" y="92"/>
                  </a:cubicBezTo>
                  <a:cubicBezTo>
                    <a:pt x="634" y="92"/>
                    <a:pt x="632" y="92"/>
                    <a:pt x="631" y="92"/>
                  </a:cubicBezTo>
                  <a:cubicBezTo>
                    <a:pt x="631" y="92"/>
                    <a:pt x="631" y="92"/>
                    <a:pt x="631" y="92"/>
                  </a:cubicBezTo>
                  <a:cubicBezTo>
                    <a:pt x="630" y="92"/>
                    <a:pt x="630" y="92"/>
                    <a:pt x="630" y="92"/>
                  </a:cubicBezTo>
                  <a:cubicBezTo>
                    <a:pt x="630" y="93"/>
                    <a:pt x="630" y="93"/>
                    <a:pt x="630" y="93"/>
                  </a:cubicBezTo>
                  <a:cubicBezTo>
                    <a:pt x="630" y="94"/>
                    <a:pt x="630" y="95"/>
                    <a:pt x="630" y="96"/>
                  </a:cubicBezTo>
                  <a:cubicBezTo>
                    <a:pt x="630" y="98"/>
                    <a:pt x="630" y="100"/>
                    <a:pt x="631" y="101"/>
                  </a:cubicBezTo>
                  <a:cubicBezTo>
                    <a:pt x="632" y="101"/>
                    <a:pt x="632" y="101"/>
                    <a:pt x="632" y="101"/>
                  </a:cubicBezTo>
                  <a:cubicBezTo>
                    <a:pt x="633" y="101"/>
                    <a:pt x="635" y="102"/>
                    <a:pt x="636" y="103"/>
                  </a:cubicBezTo>
                  <a:cubicBezTo>
                    <a:pt x="637" y="104"/>
                    <a:pt x="637" y="105"/>
                    <a:pt x="637" y="106"/>
                  </a:cubicBezTo>
                  <a:cubicBezTo>
                    <a:pt x="637" y="107"/>
                    <a:pt x="637" y="108"/>
                    <a:pt x="635" y="109"/>
                  </a:cubicBezTo>
                  <a:cubicBezTo>
                    <a:pt x="635" y="109"/>
                    <a:pt x="635" y="109"/>
                    <a:pt x="635" y="109"/>
                  </a:cubicBezTo>
                  <a:cubicBezTo>
                    <a:pt x="635" y="110"/>
                    <a:pt x="635" y="110"/>
                    <a:pt x="635" y="110"/>
                  </a:cubicBezTo>
                  <a:cubicBezTo>
                    <a:pt x="635" y="110"/>
                    <a:pt x="635" y="111"/>
                    <a:pt x="635" y="112"/>
                  </a:cubicBezTo>
                  <a:cubicBezTo>
                    <a:pt x="635" y="112"/>
                    <a:pt x="635" y="113"/>
                    <a:pt x="635" y="113"/>
                  </a:cubicBezTo>
                  <a:cubicBezTo>
                    <a:pt x="634" y="113"/>
                    <a:pt x="634" y="114"/>
                    <a:pt x="633" y="114"/>
                  </a:cubicBezTo>
                  <a:cubicBezTo>
                    <a:pt x="633" y="114"/>
                    <a:pt x="633" y="114"/>
                    <a:pt x="633" y="114"/>
                  </a:cubicBezTo>
                  <a:cubicBezTo>
                    <a:pt x="633" y="114"/>
                    <a:pt x="633" y="114"/>
                    <a:pt x="633" y="114"/>
                  </a:cubicBezTo>
                  <a:cubicBezTo>
                    <a:pt x="633" y="114"/>
                    <a:pt x="633" y="114"/>
                    <a:pt x="633" y="114"/>
                  </a:cubicBezTo>
                  <a:cubicBezTo>
                    <a:pt x="632" y="114"/>
                    <a:pt x="631" y="113"/>
                    <a:pt x="630" y="113"/>
                  </a:cubicBezTo>
                  <a:cubicBezTo>
                    <a:pt x="629" y="113"/>
                    <a:pt x="629" y="114"/>
                    <a:pt x="628" y="114"/>
                  </a:cubicBezTo>
                  <a:cubicBezTo>
                    <a:pt x="628" y="115"/>
                    <a:pt x="627" y="116"/>
                    <a:pt x="627" y="118"/>
                  </a:cubicBezTo>
                  <a:cubicBezTo>
                    <a:pt x="626" y="121"/>
                    <a:pt x="626" y="123"/>
                    <a:pt x="625" y="125"/>
                  </a:cubicBezTo>
                  <a:cubicBezTo>
                    <a:pt x="624" y="127"/>
                    <a:pt x="623" y="129"/>
                    <a:pt x="621" y="130"/>
                  </a:cubicBezTo>
                  <a:cubicBezTo>
                    <a:pt x="620" y="130"/>
                    <a:pt x="620" y="130"/>
                    <a:pt x="619" y="130"/>
                  </a:cubicBezTo>
                  <a:cubicBezTo>
                    <a:pt x="618" y="130"/>
                    <a:pt x="618" y="130"/>
                    <a:pt x="617" y="129"/>
                  </a:cubicBezTo>
                  <a:cubicBezTo>
                    <a:pt x="617" y="129"/>
                    <a:pt x="617" y="128"/>
                    <a:pt x="617" y="128"/>
                  </a:cubicBezTo>
                  <a:cubicBezTo>
                    <a:pt x="617" y="126"/>
                    <a:pt x="617" y="125"/>
                    <a:pt x="616" y="124"/>
                  </a:cubicBezTo>
                  <a:cubicBezTo>
                    <a:pt x="616" y="123"/>
                    <a:pt x="616" y="123"/>
                    <a:pt x="616" y="123"/>
                  </a:cubicBezTo>
                  <a:cubicBezTo>
                    <a:pt x="615" y="123"/>
                    <a:pt x="615" y="123"/>
                    <a:pt x="615" y="123"/>
                  </a:cubicBezTo>
                  <a:cubicBezTo>
                    <a:pt x="615" y="123"/>
                    <a:pt x="615" y="123"/>
                    <a:pt x="615" y="123"/>
                  </a:cubicBezTo>
                  <a:cubicBezTo>
                    <a:pt x="615" y="123"/>
                    <a:pt x="615" y="123"/>
                    <a:pt x="615" y="123"/>
                  </a:cubicBezTo>
                  <a:cubicBezTo>
                    <a:pt x="615" y="123"/>
                    <a:pt x="614" y="123"/>
                    <a:pt x="614" y="124"/>
                  </a:cubicBezTo>
                  <a:cubicBezTo>
                    <a:pt x="613" y="125"/>
                    <a:pt x="613" y="126"/>
                    <a:pt x="613" y="127"/>
                  </a:cubicBezTo>
                  <a:cubicBezTo>
                    <a:pt x="613" y="128"/>
                    <a:pt x="613" y="128"/>
                    <a:pt x="613" y="129"/>
                  </a:cubicBezTo>
                  <a:cubicBezTo>
                    <a:pt x="613" y="129"/>
                    <a:pt x="614" y="130"/>
                    <a:pt x="614" y="130"/>
                  </a:cubicBezTo>
                  <a:cubicBezTo>
                    <a:pt x="616" y="130"/>
                    <a:pt x="617" y="131"/>
                    <a:pt x="618" y="133"/>
                  </a:cubicBezTo>
                  <a:cubicBezTo>
                    <a:pt x="618" y="134"/>
                    <a:pt x="619" y="136"/>
                    <a:pt x="619" y="137"/>
                  </a:cubicBezTo>
                  <a:cubicBezTo>
                    <a:pt x="619" y="138"/>
                    <a:pt x="619" y="138"/>
                    <a:pt x="619" y="138"/>
                  </a:cubicBezTo>
                  <a:cubicBezTo>
                    <a:pt x="619" y="139"/>
                    <a:pt x="619" y="140"/>
                    <a:pt x="618" y="140"/>
                  </a:cubicBezTo>
                  <a:cubicBezTo>
                    <a:pt x="618" y="141"/>
                    <a:pt x="617" y="141"/>
                    <a:pt x="616" y="141"/>
                  </a:cubicBezTo>
                  <a:cubicBezTo>
                    <a:pt x="615" y="141"/>
                    <a:pt x="614" y="141"/>
                    <a:pt x="613" y="142"/>
                  </a:cubicBezTo>
                  <a:cubicBezTo>
                    <a:pt x="612" y="142"/>
                    <a:pt x="611" y="143"/>
                    <a:pt x="611" y="144"/>
                  </a:cubicBezTo>
                  <a:cubicBezTo>
                    <a:pt x="611" y="144"/>
                    <a:pt x="610" y="145"/>
                    <a:pt x="610" y="145"/>
                  </a:cubicBezTo>
                  <a:cubicBezTo>
                    <a:pt x="610" y="145"/>
                    <a:pt x="609" y="146"/>
                    <a:pt x="608" y="146"/>
                  </a:cubicBezTo>
                  <a:cubicBezTo>
                    <a:pt x="608" y="146"/>
                    <a:pt x="608" y="145"/>
                    <a:pt x="607" y="145"/>
                  </a:cubicBezTo>
                  <a:cubicBezTo>
                    <a:pt x="607" y="145"/>
                    <a:pt x="607" y="145"/>
                    <a:pt x="607" y="145"/>
                  </a:cubicBezTo>
                  <a:cubicBezTo>
                    <a:pt x="606" y="144"/>
                    <a:pt x="606" y="143"/>
                    <a:pt x="606" y="143"/>
                  </a:cubicBezTo>
                  <a:cubicBezTo>
                    <a:pt x="605" y="141"/>
                    <a:pt x="604" y="140"/>
                    <a:pt x="603" y="139"/>
                  </a:cubicBezTo>
                  <a:cubicBezTo>
                    <a:pt x="601" y="137"/>
                    <a:pt x="599" y="135"/>
                    <a:pt x="598" y="133"/>
                  </a:cubicBezTo>
                  <a:cubicBezTo>
                    <a:pt x="596" y="131"/>
                    <a:pt x="595" y="129"/>
                    <a:pt x="595" y="127"/>
                  </a:cubicBezTo>
                  <a:cubicBezTo>
                    <a:pt x="595" y="126"/>
                    <a:pt x="595" y="126"/>
                    <a:pt x="595" y="126"/>
                  </a:cubicBezTo>
                  <a:cubicBezTo>
                    <a:pt x="595" y="124"/>
                    <a:pt x="596" y="123"/>
                    <a:pt x="597" y="122"/>
                  </a:cubicBezTo>
                  <a:cubicBezTo>
                    <a:pt x="598" y="121"/>
                    <a:pt x="599" y="121"/>
                    <a:pt x="601" y="120"/>
                  </a:cubicBezTo>
                  <a:cubicBezTo>
                    <a:pt x="601" y="120"/>
                    <a:pt x="601" y="120"/>
                    <a:pt x="601" y="120"/>
                  </a:cubicBezTo>
                  <a:cubicBezTo>
                    <a:pt x="601" y="120"/>
                    <a:pt x="601" y="120"/>
                    <a:pt x="601" y="120"/>
                  </a:cubicBezTo>
                  <a:cubicBezTo>
                    <a:pt x="601" y="120"/>
                    <a:pt x="601" y="119"/>
                    <a:pt x="601" y="118"/>
                  </a:cubicBezTo>
                  <a:cubicBezTo>
                    <a:pt x="600" y="117"/>
                    <a:pt x="600" y="116"/>
                    <a:pt x="600" y="114"/>
                  </a:cubicBezTo>
                  <a:cubicBezTo>
                    <a:pt x="600" y="113"/>
                    <a:pt x="599" y="112"/>
                    <a:pt x="599" y="112"/>
                  </a:cubicBezTo>
                  <a:cubicBezTo>
                    <a:pt x="599" y="112"/>
                    <a:pt x="599" y="111"/>
                    <a:pt x="598" y="111"/>
                  </a:cubicBezTo>
                  <a:cubicBezTo>
                    <a:pt x="597" y="110"/>
                    <a:pt x="595" y="109"/>
                    <a:pt x="592" y="107"/>
                  </a:cubicBezTo>
                  <a:cubicBezTo>
                    <a:pt x="590" y="104"/>
                    <a:pt x="588" y="103"/>
                    <a:pt x="586" y="103"/>
                  </a:cubicBezTo>
                  <a:cubicBezTo>
                    <a:pt x="585" y="103"/>
                    <a:pt x="584" y="104"/>
                    <a:pt x="583" y="104"/>
                  </a:cubicBezTo>
                  <a:cubicBezTo>
                    <a:pt x="583" y="105"/>
                    <a:pt x="583" y="106"/>
                    <a:pt x="582" y="107"/>
                  </a:cubicBezTo>
                  <a:cubicBezTo>
                    <a:pt x="582" y="108"/>
                    <a:pt x="582" y="109"/>
                    <a:pt x="581" y="111"/>
                  </a:cubicBezTo>
                  <a:cubicBezTo>
                    <a:pt x="581" y="111"/>
                    <a:pt x="580" y="112"/>
                    <a:pt x="579" y="113"/>
                  </a:cubicBezTo>
                  <a:cubicBezTo>
                    <a:pt x="578" y="113"/>
                    <a:pt x="578" y="113"/>
                    <a:pt x="578" y="113"/>
                  </a:cubicBezTo>
                  <a:cubicBezTo>
                    <a:pt x="578" y="114"/>
                    <a:pt x="577" y="115"/>
                    <a:pt x="577" y="115"/>
                  </a:cubicBezTo>
                  <a:cubicBezTo>
                    <a:pt x="577" y="117"/>
                    <a:pt x="577" y="118"/>
                    <a:pt x="576" y="120"/>
                  </a:cubicBezTo>
                  <a:cubicBezTo>
                    <a:pt x="576" y="120"/>
                    <a:pt x="575" y="121"/>
                    <a:pt x="574" y="122"/>
                  </a:cubicBezTo>
                  <a:cubicBezTo>
                    <a:pt x="574" y="122"/>
                    <a:pt x="574" y="122"/>
                    <a:pt x="574" y="122"/>
                  </a:cubicBezTo>
                  <a:cubicBezTo>
                    <a:pt x="573" y="122"/>
                    <a:pt x="573" y="122"/>
                    <a:pt x="573" y="122"/>
                  </a:cubicBezTo>
                  <a:cubicBezTo>
                    <a:pt x="573" y="122"/>
                    <a:pt x="572" y="121"/>
                    <a:pt x="572" y="121"/>
                  </a:cubicBezTo>
                  <a:cubicBezTo>
                    <a:pt x="572" y="121"/>
                    <a:pt x="571" y="120"/>
                    <a:pt x="571" y="120"/>
                  </a:cubicBezTo>
                  <a:cubicBezTo>
                    <a:pt x="571" y="119"/>
                    <a:pt x="571" y="118"/>
                    <a:pt x="571" y="117"/>
                  </a:cubicBezTo>
                  <a:cubicBezTo>
                    <a:pt x="570" y="115"/>
                    <a:pt x="570" y="113"/>
                    <a:pt x="570" y="111"/>
                  </a:cubicBezTo>
                  <a:cubicBezTo>
                    <a:pt x="570" y="109"/>
                    <a:pt x="570" y="108"/>
                    <a:pt x="569" y="108"/>
                  </a:cubicBezTo>
                  <a:cubicBezTo>
                    <a:pt x="569" y="108"/>
                    <a:pt x="569" y="108"/>
                    <a:pt x="569" y="108"/>
                  </a:cubicBezTo>
                  <a:cubicBezTo>
                    <a:pt x="569" y="108"/>
                    <a:pt x="569" y="108"/>
                    <a:pt x="569" y="108"/>
                  </a:cubicBezTo>
                  <a:cubicBezTo>
                    <a:pt x="568" y="107"/>
                    <a:pt x="567" y="106"/>
                    <a:pt x="567" y="105"/>
                  </a:cubicBezTo>
                  <a:cubicBezTo>
                    <a:pt x="567" y="104"/>
                    <a:pt x="568" y="103"/>
                    <a:pt x="568" y="103"/>
                  </a:cubicBezTo>
                  <a:cubicBezTo>
                    <a:pt x="569" y="102"/>
                    <a:pt x="570" y="102"/>
                    <a:pt x="571" y="101"/>
                  </a:cubicBezTo>
                  <a:cubicBezTo>
                    <a:pt x="571" y="101"/>
                    <a:pt x="571" y="101"/>
                    <a:pt x="571" y="101"/>
                  </a:cubicBezTo>
                  <a:cubicBezTo>
                    <a:pt x="572" y="101"/>
                    <a:pt x="573" y="101"/>
                    <a:pt x="574" y="100"/>
                  </a:cubicBezTo>
                  <a:cubicBezTo>
                    <a:pt x="574" y="100"/>
                    <a:pt x="575" y="99"/>
                    <a:pt x="575" y="99"/>
                  </a:cubicBezTo>
                  <a:cubicBezTo>
                    <a:pt x="575" y="99"/>
                    <a:pt x="574" y="99"/>
                    <a:pt x="574" y="99"/>
                  </a:cubicBezTo>
                  <a:cubicBezTo>
                    <a:pt x="572" y="99"/>
                    <a:pt x="570" y="98"/>
                    <a:pt x="568" y="97"/>
                  </a:cubicBezTo>
                  <a:cubicBezTo>
                    <a:pt x="565" y="96"/>
                    <a:pt x="563" y="95"/>
                    <a:pt x="562" y="94"/>
                  </a:cubicBezTo>
                  <a:cubicBezTo>
                    <a:pt x="562" y="94"/>
                    <a:pt x="562" y="94"/>
                    <a:pt x="562" y="94"/>
                  </a:cubicBezTo>
                  <a:cubicBezTo>
                    <a:pt x="562" y="94"/>
                    <a:pt x="562" y="94"/>
                    <a:pt x="562" y="94"/>
                  </a:cubicBezTo>
                  <a:cubicBezTo>
                    <a:pt x="562" y="94"/>
                    <a:pt x="561" y="95"/>
                    <a:pt x="559" y="95"/>
                  </a:cubicBezTo>
                  <a:cubicBezTo>
                    <a:pt x="558" y="96"/>
                    <a:pt x="557" y="97"/>
                    <a:pt x="556" y="97"/>
                  </a:cubicBezTo>
                  <a:cubicBezTo>
                    <a:pt x="555" y="97"/>
                    <a:pt x="554" y="97"/>
                    <a:pt x="554" y="96"/>
                  </a:cubicBezTo>
                  <a:cubicBezTo>
                    <a:pt x="553" y="96"/>
                    <a:pt x="552" y="94"/>
                    <a:pt x="552" y="93"/>
                  </a:cubicBezTo>
                  <a:cubicBezTo>
                    <a:pt x="552" y="92"/>
                    <a:pt x="553" y="90"/>
                    <a:pt x="553" y="89"/>
                  </a:cubicBezTo>
                  <a:cubicBezTo>
                    <a:pt x="553" y="88"/>
                    <a:pt x="554" y="87"/>
                    <a:pt x="554" y="86"/>
                  </a:cubicBezTo>
                  <a:cubicBezTo>
                    <a:pt x="554" y="85"/>
                    <a:pt x="554" y="85"/>
                    <a:pt x="554" y="84"/>
                  </a:cubicBezTo>
                  <a:cubicBezTo>
                    <a:pt x="555" y="84"/>
                    <a:pt x="555" y="84"/>
                    <a:pt x="556" y="84"/>
                  </a:cubicBezTo>
                  <a:cubicBezTo>
                    <a:pt x="557" y="84"/>
                    <a:pt x="558" y="84"/>
                    <a:pt x="558" y="84"/>
                  </a:cubicBezTo>
                  <a:cubicBezTo>
                    <a:pt x="559" y="84"/>
                    <a:pt x="560" y="84"/>
                    <a:pt x="560" y="83"/>
                  </a:cubicBezTo>
                  <a:cubicBezTo>
                    <a:pt x="561" y="83"/>
                    <a:pt x="561" y="83"/>
                    <a:pt x="561" y="83"/>
                  </a:cubicBezTo>
                  <a:cubicBezTo>
                    <a:pt x="560" y="82"/>
                    <a:pt x="560" y="82"/>
                    <a:pt x="560" y="82"/>
                  </a:cubicBezTo>
                  <a:cubicBezTo>
                    <a:pt x="560" y="82"/>
                    <a:pt x="560" y="82"/>
                    <a:pt x="559" y="81"/>
                  </a:cubicBezTo>
                  <a:cubicBezTo>
                    <a:pt x="558" y="81"/>
                    <a:pt x="556" y="80"/>
                    <a:pt x="555" y="79"/>
                  </a:cubicBezTo>
                  <a:cubicBezTo>
                    <a:pt x="554" y="79"/>
                    <a:pt x="553" y="78"/>
                    <a:pt x="553" y="76"/>
                  </a:cubicBezTo>
                  <a:cubicBezTo>
                    <a:pt x="553" y="76"/>
                    <a:pt x="553" y="75"/>
                    <a:pt x="552" y="75"/>
                  </a:cubicBezTo>
                  <a:cubicBezTo>
                    <a:pt x="552" y="74"/>
                    <a:pt x="551" y="74"/>
                    <a:pt x="550" y="73"/>
                  </a:cubicBezTo>
                  <a:cubicBezTo>
                    <a:pt x="548" y="72"/>
                    <a:pt x="545" y="72"/>
                    <a:pt x="544" y="71"/>
                  </a:cubicBezTo>
                  <a:cubicBezTo>
                    <a:pt x="543" y="71"/>
                    <a:pt x="543" y="71"/>
                    <a:pt x="543" y="70"/>
                  </a:cubicBezTo>
                  <a:cubicBezTo>
                    <a:pt x="543" y="70"/>
                    <a:pt x="542" y="69"/>
                    <a:pt x="542" y="69"/>
                  </a:cubicBezTo>
                  <a:cubicBezTo>
                    <a:pt x="542" y="68"/>
                    <a:pt x="543" y="66"/>
                    <a:pt x="543" y="65"/>
                  </a:cubicBezTo>
                  <a:cubicBezTo>
                    <a:pt x="544" y="64"/>
                    <a:pt x="544" y="62"/>
                    <a:pt x="544" y="62"/>
                  </a:cubicBezTo>
                  <a:cubicBezTo>
                    <a:pt x="544" y="61"/>
                    <a:pt x="544" y="61"/>
                    <a:pt x="544" y="61"/>
                  </a:cubicBezTo>
                  <a:cubicBezTo>
                    <a:pt x="544" y="61"/>
                    <a:pt x="544" y="61"/>
                    <a:pt x="544" y="61"/>
                  </a:cubicBezTo>
                  <a:cubicBezTo>
                    <a:pt x="544" y="60"/>
                    <a:pt x="542" y="58"/>
                    <a:pt x="540" y="57"/>
                  </a:cubicBezTo>
                  <a:cubicBezTo>
                    <a:pt x="538" y="55"/>
                    <a:pt x="536" y="53"/>
                    <a:pt x="534" y="52"/>
                  </a:cubicBezTo>
                  <a:cubicBezTo>
                    <a:pt x="533" y="52"/>
                    <a:pt x="532" y="51"/>
                    <a:pt x="531" y="51"/>
                  </a:cubicBezTo>
                  <a:cubicBezTo>
                    <a:pt x="530" y="51"/>
                    <a:pt x="530" y="51"/>
                    <a:pt x="530" y="51"/>
                  </a:cubicBezTo>
                  <a:cubicBezTo>
                    <a:pt x="530" y="51"/>
                    <a:pt x="530" y="51"/>
                    <a:pt x="530" y="51"/>
                  </a:cubicBezTo>
                  <a:cubicBezTo>
                    <a:pt x="530" y="51"/>
                    <a:pt x="530" y="51"/>
                    <a:pt x="530" y="51"/>
                  </a:cubicBezTo>
                  <a:cubicBezTo>
                    <a:pt x="528" y="51"/>
                    <a:pt x="527" y="51"/>
                    <a:pt x="526" y="50"/>
                  </a:cubicBezTo>
                  <a:cubicBezTo>
                    <a:pt x="526" y="49"/>
                    <a:pt x="525" y="48"/>
                    <a:pt x="525" y="47"/>
                  </a:cubicBezTo>
                  <a:cubicBezTo>
                    <a:pt x="525" y="46"/>
                    <a:pt x="525" y="46"/>
                    <a:pt x="526" y="45"/>
                  </a:cubicBezTo>
                  <a:cubicBezTo>
                    <a:pt x="526" y="45"/>
                    <a:pt x="527" y="44"/>
                    <a:pt x="527" y="44"/>
                  </a:cubicBezTo>
                  <a:cubicBezTo>
                    <a:pt x="528" y="44"/>
                    <a:pt x="528" y="44"/>
                    <a:pt x="528" y="44"/>
                  </a:cubicBezTo>
                  <a:cubicBezTo>
                    <a:pt x="528" y="44"/>
                    <a:pt x="528" y="44"/>
                    <a:pt x="528" y="44"/>
                  </a:cubicBezTo>
                  <a:cubicBezTo>
                    <a:pt x="528" y="44"/>
                    <a:pt x="528" y="44"/>
                    <a:pt x="528" y="44"/>
                  </a:cubicBezTo>
                  <a:cubicBezTo>
                    <a:pt x="529" y="44"/>
                    <a:pt x="529" y="44"/>
                    <a:pt x="531" y="43"/>
                  </a:cubicBezTo>
                  <a:cubicBezTo>
                    <a:pt x="532" y="42"/>
                    <a:pt x="533" y="41"/>
                    <a:pt x="535" y="39"/>
                  </a:cubicBezTo>
                  <a:cubicBezTo>
                    <a:pt x="536" y="37"/>
                    <a:pt x="537" y="36"/>
                    <a:pt x="538" y="35"/>
                  </a:cubicBezTo>
                  <a:cubicBezTo>
                    <a:pt x="538" y="35"/>
                    <a:pt x="538" y="34"/>
                    <a:pt x="538" y="34"/>
                  </a:cubicBezTo>
                  <a:cubicBezTo>
                    <a:pt x="538" y="34"/>
                    <a:pt x="538" y="34"/>
                    <a:pt x="538" y="34"/>
                  </a:cubicBezTo>
                  <a:cubicBezTo>
                    <a:pt x="538" y="33"/>
                    <a:pt x="538" y="33"/>
                    <a:pt x="537" y="33"/>
                  </a:cubicBezTo>
                  <a:cubicBezTo>
                    <a:pt x="537" y="33"/>
                    <a:pt x="537" y="33"/>
                    <a:pt x="537" y="33"/>
                  </a:cubicBezTo>
                  <a:cubicBezTo>
                    <a:pt x="536" y="33"/>
                    <a:pt x="535" y="32"/>
                    <a:pt x="535" y="32"/>
                  </a:cubicBezTo>
                  <a:cubicBezTo>
                    <a:pt x="534" y="31"/>
                    <a:pt x="534" y="31"/>
                    <a:pt x="534" y="30"/>
                  </a:cubicBezTo>
                  <a:cubicBezTo>
                    <a:pt x="534" y="29"/>
                    <a:pt x="534" y="28"/>
                    <a:pt x="535" y="28"/>
                  </a:cubicBezTo>
                  <a:cubicBezTo>
                    <a:pt x="536" y="27"/>
                    <a:pt x="537" y="27"/>
                    <a:pt x="538" y="27"/>
                  </a:cubicBezTo>
                  <a:cubicBezTo>
                    <a:pt x="538" y="27"/>
                    <a:pt x="538" y="27"/>
                    <a:pt x="538" y="27"/>
                  </a:cubicBezTo>
                  <a:cubicBezTo>
                    <a:pt x="538" y="27"/>
                    <a:pt x="538" y="27"/>
                    <a:pt x="538" y="27"/>
                  </a:cubicBezTo>
                  <a:cubicBezTo>
                    <a:pt x="538" y="27"/>
                    <a:pt x="538" y="27"/>
                    <a:pt x="538" y="27"/>
                  </a:cubicBezTo>
                  <a:cubicBezTo>
                    <a:pt x="538" y="27"/>
                    <a:pt x="538" y="27"/>
                    <a:pt x="538" y="27"/>
                  </a:cubicBezTo>
                  <a:cubicBezTo>
                    <a:pt x="543" y="28"/>
                    <a:pt x="549" y="30"/>
                    <a:pt x="553" y="30"/>
                  </a:cubicBezTo>
                  <a:cubicBezTo>
                    <a:pt x="554" y="30"/>
                    <a:pt x="555" y="29"/>
                    <a:pt x="555" y="29"/>
                  </a:cubicBezTo>
                  <a:cubicBezTo>
                    <a:pt x="555" y="29"/>
                    <a:pt x="555" y="29"/>
                    <a:pt x="555" y="29"/>
                  </a:cubicBezTo>
                  <a:cubicBezTo>
                    <a:pt x="556" y="29"/>
                    <a:pt x="557" y="27"/>
                    <a:pt x="558" y="26"/>
                  </a:cubicBezTo>
                  <a:cubicBezTo>
                    <a:pt x="560" y="24"/>
                    <a:pt x="561" y="22"/>
                    <a:pt x="563" y="19"/>
                  </a:cubicBezTo>
                  <a:cubicBezTo>
                    <a:pt x="566" y="15"/>
                    <a:pt x="569" y="10"/>
                    <a:pt x="571" y="7"/>
                  </a:cubicBezTo>
                  <a:cubicBezTo>
                    <a:pt x="572" y="6"/>
                    <a:pt x="572" y="5"/>
                    <a:pt x="572" y="5"/>
                  </a:cubicBezTo>
                  <a:cubicBezTo>
                    <a:pt x="572" y="4"/>
                    <a:pt x="572" y="4"/>
                    <a:pt x="572" y="4"/>
                  </a:cubicBezTo>
                  <a:cubicBezTo>
                    <a:pt x="572" y="4"/>
                    <a:pt x="571" y="4"/>
                    <a:pt x="571" y="4"/>
                  </a:cubicBezTo>
                  <a:cubicBezTo>
                    <a:pt x="570" y="3"/>
                    <a:pt x="568" y="3"/>
                    <a:pt x="566" y="3"/>
                  </a:cubicBezTo>
                  <a:cubicBezTo>
                    <a:pt x="564" y="3"/>
                    <a:pt x="562" y="3"/>
                    <a:pt x="560" y="4"/>
                  </a:cubicBezTo>
                  <a:cubicBezTo>
                    <a:pt x="560" y="4"/>
                    <a:pt x="559" y="4"/>
                    <a:pt x="558" y="4"/>
                  </a:cubicBezTo>
                  <a:cubicBezTo>
                    <a:pt x="554" y="4"/>
                    <a:pt x="552" y="3"/>
                    <a:pt x="549" y="2"/>
                  </a:cubicBezTo>
                  <a:cubicBezTo>
                    <a:pt x="547" y="1"/>
                    <a:pt x="545" y="0"/>
                    <a:pt x="542" y="0"/>
                  </a:cubicBezTo>
                  <a:cubicBezTo>
                    <a:pt x="541" y="0"/>
                    <a:pt x="540" y="0"/>
                    <a:pt x="539" y="0"/>
                  </a:cubicBezTo>
                  <a:cubicBezTo>
                    <a:pt x="533" y="0"/>
                    <a:pt x="526" y="1"/>
                    <a:pt x="521" y="2"/>
                  </a:cubicBezTo>
                  <a:cubicBezTo>
                    <a:pt x="520" y="2"/>
                    <a:pt x="519" y="3"/>
                    <a:pt x="519" y="3"/>
                  </a:cubicBezTo>
                  <a:cubicBezTo>
                    <a:pt x="519" y="3"/>
                    <a:pt x="519" y="3"/>
                    <a:pt x="519" y="3"/>
                  </a:cubicBezTo>
                  <a:cubicBezTo>
                    <a:pt x="519" y="3"/>
                    <a:pt x="519" y="4"/>
                    <a:pt x="520" y="5"/>
                  </a:cubicBezTo>
                  <a:cubicBezTo>
                    <a:pt x="520" y="5"/>
                    <a:pt x="521" y="6"/>
                    <a:pt x="522" y="7"/>
                  </a:cubicBezTo>
                  <a:cubicBezTo>
                    <a:pt x="522" y="7"/>
                    <a:pt x="522" y="8"/>
                    <a:pt x="522" y="9"/>
                  </a:cubicBezTo>
                  <a:cubicBezTo>
                    <a:pt x="522" y="9"/>
                    <a:pt x="522" y="9"/>
                    <a:pt x="522" y="9"/>
                  </a:cubicBezTo>
                  <a:cubicBezTo>
                    <a:pt x="522" y="9"/>
                    <a:pt x="522" y="9"/>
                    <a:pt x="522" y="9"/>
                  </a:cubicBezTo>
                  <a:cubicBezTo>
                    <a:pt x="522" y="10"/>
                    <a:pt x="522" y="10"/>
                    <a:pt x="521" y="11"/>
                  </a:cubicBezTo>
                  <a:cubicBezTo>
                    <a:pt x="521" y="11"/>
                    <a:pt x="521" y="11"/>
                    <a:pt x="520" y="11"/>
                  </a:cubicBezTo>
                  <a:cubicBezTo>
                    <a:pt x="519" y="11"/>
                    <a:pt x="518" y="10"/>
                    <a:pt x="517" y="10"/>
                  </a:cubicBezTo>
                  <a:cubicBezTo>
                    <a:pt x="516" y="10"/>
                    <a:pt x="515" y="9"/>
                    <a:pt x="515" y="9"/>
                  </a:cubicBezTo>
                  <a:cubicBezTo>
                    <a:pt x="514" y="9"/>
                    <a:pt x="514" y="9"/>
                    <a:pt x="514" y="9"/>
                  </a:cubicBezTo>
                  <a:cubicBezTo>
                    <a:pt x="514" y="9"/>
                    <a:pt x="514" y="9"/>
                    <a:pt x="514" y="9"/>
                  </a:cubicBezTo>
                  <a:cubicBezTo>
                    <a:pt x="514" y="9"/>
                    <a:pt x="514" y="9"/>
                    <a:pt x="514" y="9"/>
                  </a:cubicBezTo>
                  <a:cubicBezTo>
                    <a:pt x="514" y="10"/>
                    <a:pt x="514" y="10"/>
                    <a:pt x="514" y="10"/>
                  </a:cubicBezTo>
                  <a:cubicBezTo>
                    <a:pt x="514" y="11"/>
                    <a:pt x="515" y="14"/>
                    <a:pt x="515" y="18"/>
                  </a:cubicBezTo>
                  <a:cubicBezTo>
                    <a:pt x="515" y="19"/>
                    <a:pt x="515" y="20"/>
                    <a:pt x="515" y="21"/>
                  </a:cubicBezTo>
                  <a:cubicBezTo>
                    <a:pt x="515" y="22"/>
                    <a:pt x="515" y="23"/>
                    <a:pt x="515" y="24"/>
                  </a:cubicBezTo>
                  <a:cubicBezTo>
                    <a:pt x="515" y="27"/>
                    <a:pt x="515" y="29"/>
                    <a:pt x="516" y="30"/>
                  </a:cubicBezTo>
                  <a:cubicBezTo>
                    <a:pt x="517" y="31"/>
                    <a:pt x="518" y="32"/>
                    <a:pt x="519" y="33"/>
                  </a:cubicBezTo>
                  <a:cubicBezTo>
                    <a:pt x="521" y="36"/>
                    <a:pt x="521" y="39"/>
                    <a:pt x="521" y="42"/>
                  </a:cubicBezTo>
                  <a:cubicBezTo>
                    <a:pt x="521" y="44"/>
                    <a:pt x="521" y="45"/>
                    <a:pt x="521" y="47"/>
                  </a:cubicBezTo>
                  <a:cubicBezTo>
                    <a:pt x="521" y="49"/>
                    <a:pt x="520" y="51"/>
                    <a:pt x="519" y="52"/>
                  </a:cubicBezTo>
                  <a:cubicBezTo>
                    <a:pt x="518" y="53"/>
                    <a:pt x="516" y="53"/>
                    <a:pt x="515" y="54"/>
                  </a:cubicBezTo>
                  <a:cubicBezTo>
                    <a:pt x="515" y="54"/>
                    <a:pt x="514" y="54"/>
                    <a:pt x="514" y="54"/>
                  </a:cubicBezTo>
                  <a:cubicBezTo>
                    <a:pt x="514" y="54"/>
                    <a:pt x="514" y="54"/>
                    <a:pt x="514" y="54"/>
                  </a:cubicBezTo>
                  <a:cubicBezTo>
                    <a:pt x="515" y="54"/>
                    <a:pt x="515" y="55"/>
                    <a:pt x="516" y="55"/>
                  </a:cubicBezTo>
                  <a:cubicBezTo>
                    <a:pt x="517" y="56"/>
                    <a:pt x="518" y="57"/>
                    <a:pt x="518" y="59"/>
                  </a:cubicBezTo>
                  <a:cubicBezTo>
                    <a:pt x="518" y="60"/>
                    <a:pt x="518" y="60"/>
                    <a:pt x="518" y="60"/>
                  </a:cubicBezTo>
                  <a:cubicBezTo>
                    <a:pt x="518" y="61"/>
                    <a:pt x="517" y="61"/>
                    <a:pt x="517" y="62"/>
                  </a:cubicBezTo>
                  <a:cubicBezTo>
                    <a:pt x="516" y="62"/>
                    <a:pt x="516" y="62"/>
                    <a:pt x="515" y="62"/>
                  </a:cubicBezTo>
                  <a:cubicBezTo>
                    <a:pt x="514" y="62"/>
                    <a:pt x="513" y="62"/>
                    <a:pt x="512" y="61"/>
                  </a:cubicBezTo>
                  <a:cubicBezTo>
                    <a:pt x="510" y="60"/>
                    <a:pt x="509" y="60"/>
                    <a:pt x="508" y="60"/>
                  </a:cubicBezTo>
                  <a:cubicBezTo>
                    <a:pt x="508" y="60"/>
                    <a:pt x="508" y="60"/>
                    <a:pt x="508" y="60"/>
                  </a:cubicBezTo>
                  <a:cubicBezTo>
                    <a:pt x="508" y="60"/>
                    <a:pt x="508" y="60"/>
                    <a:pt x="508" y="60"/>
                  </a:cubicBezTo>
                  <a:cubicBezTo>
                    <a:pt x="507" y="60"/>
                    <a:pt x="506" y="61"/>
                    <a:pt x="506" y="63"/>
                  </a:cubicBezTo>
                  <a:cubicBezTo>
                    <a:pt x="505" y="64"/>
                    <a:pt x="505" y="66"/>
                    <a:pt x="505" y="67"/>
                  </a:cubicBezTo>
                  <a:cubicBezTo>
                    <a:pt x="505" y="69"/>
                    <a:pt x="505" y="70"/>
                    <a:pt x="506" y="71"/>
                  </a:cubicBezTo>
                  <a:cubicBezTo>
                    <a:pt x="507" y="72"/>
                    <a:pt x="508" y="72"/>
                    <a:pt x="509" y="73"/>
                  </a:cubicBezTo>
                  <a:cubicBezTo>
                    <a:pt x="509" y="74"/>
                    <a:pt x="510" y="74"/>
                    <a:pt x="510" y="74"/>
                  </a:cubicBezTo>
                  <a:cubicBezTo>
                    <a:pt x="510" y="76"/>
                    <a:pt x="509" y="76"/>
                    <a:pt x="508" y="77"/>
                  </a:cubicBezTo>
                  <a:cubicBezTo>
                    <a:pt x="507" y="79"/>
                    <a:pt x="505" y="81"/>
                    <a:pt x="505" y="83"/>
                  </a:cubicBezTo>
                  <a:cubicBezTo>
                    <a:pt x="505" y="85"/>
                    <a:pt x="506" y="87"/>
                    <a:pt x="509" y="89"/>
                  </a:cubicBezTo>
                  <a:cubicBezTo>
                    <a:pt x="511" y="91"/>
                    <a:pt x="515" y="92"/>
                    <a:pt x="520" y="93"/>
                  </a:cubicBezTo>
                  <a:cubicBezTo>
                    <a:pt x="524" y="94"/>
                    <a:pt x="528" y="95"/>
                    <a:pt x="531" y="97"/>
                  </a:cubicBezTo>
                  <a:cubicBezTo>
                    <a:pt x="532" y="97"/>
                    <a:pt x="533" y="98"/>
                    <a:pt x="533" y="98"/>
                  </a:cubicBezTo>
                  <a:cubicBezTo>
                    <a:pt x="533" y="98"/>
                    <a:pt x="534" y="99"/>
                    <a:pt x="534" y="100"/>
                  </a:cubicBezTo>
                  <a:cubicBezTo>
                    <a:pt x="534" y="100"/>
                    <a:pt x="533" y="101"/>
                    <a:pt x="533" y="101"/>
                  </a:cubicBezTo>
                  <a:cubicBezTo>
                    <a:pt x="532" y="101"/>
                    <a:pt x="532" y="101"/>
                    <a:pt x="532" y="101"/>
                  </a:cubicBezTo>
                  <a:cubicBezTo>
                    <a:pt x="532" y="101"/>
                    <a:pt x="531" y="102"/>
                    <a:pt x="531" y="102"/>
                  </a:cubicBezTo>
                  <a:cubicBezTo>
                    <a:pt x="531" y="102"/>
                    <a:pt x="531" y="102"/>
                    <a:pt x="531" y="102"/>
                  </a:cubicBezTo>
                  <a:cubicBezTo>
                    <a:pt x="531" y="102"/>
                    <a:pt x="531" y="102"/>
                    <a:pt x="531" y="103"/>
                  </a:cubicBezTo>
                  <a:cubicBezTo>
                    <a:pt x="531" y="103"/>
                    <a:pt x="531" y="103"/>
                    <a:pt x="531" y="103"/>
                  </a:cubicBezTo>
                  <a:cubicBezTo>
                    <a:pt x="532" y="104"/>
                    <a:pt x="532" y="104"/>
                    <a:pt x="532" y="105"/>
                  </a:cubicBezTo>
                  <a:cubicBezTo>
                    <a:pt x="532" y="107"/>
                    <a:pt x="531" y="108"/>
                    <a:pt x="530" y="109"/>
                  </a:cubicBezTo>
                  <a:cubicBezTo>
                    <a:pt x="530" y="109"/>
                    <a:pt x="529" y="110"/>
                    <a:pt x="528" y="111"/>
                  </a:cubicBezTo>
                  <a:cubicBezTo>
                    <a:pt x="528" y="111"/>
                    <a:pt x="528" y="112"/>
                    <a:pt x="528" y="112"/>
                  </a:cubicBezTo>
                  <a:cubicBezTo>
                    <a:pt x="528" y="112"/>
                    <a:pt x="528" y="112"/>
                    <a:pt x="528" y="112"/>
                  </a:cubicBezTo>
                  <a:cubicBezTo>
                    <a:pt x="528" y="113"/>
                    <a:pt x="528" y="113"/>
                    <a:pt x="528" y="113"/>
                  </a:cubicBezTo>
                  <a:cubicBezTo>
                    <a:pt x="528" y="113"/>
                    <a:pt x="528" y="113"/>
                    <a:pt x="528" y="113"/>
                  </a:cubicBezTo>
                  <a:cubicBezTo>
                    <a:pt x="528" y="113"/>
                    <a:pt x="529" y="112"/>
                    <a:pt x="529" y="112"/>
                  </a:cubicBezTo>
                  <a:cubicBezTo>
                    <a:pt x="530" y="111"/>
                    <a:pt x="531" y="110"/>
                    <a:pt x="532" y="108"/>
                  </a:cubicBezTo>
                  <a:cubicBezTo>
                    <a:pt x="532" y="108"/>
                    <a:pt x="532" y="108"/>
                    <a:pt x="532" y="108"/>
                  </a:cubicBezTo>
                  <a:cubicBezTo>
                    <a:pt x="532" y="107"/>
                    <a:pt x="532" y="107"/>
                    <a:pt x="533" y="106"/>
                  </a:cubicBezTo>
                  <a:cubicBezTo>
                    <a:pt x="533" y="106"/>
                    <a:pt x="534" y="105"/>
                    <a:pt x="535" y="105"/>
                  </a:cubicBezTo>
                  <a:cubicBezTo>
                    <a:pt x="536" y="105"/>
                    <a:pt x="536" y="106"/>
                    <a:pt x="537" y="106"/>
                  </a:cubicBezTo>
                  <a:cubicBezTo>
                    <a:pt x="537" y="107"/>
                    <a:pt x="537" y="108"/>
                    <a:pt x="538" y="108"/>
                  </a:cubicBezTo>
                  <a:cubicBezTo>
                    <a:pt x="538" y="110"/>
                    <a:pt x="539" y="112"/>
                    <a:pt x="539" y="114"/>
                  </a:cubicBezTo>
                  <a:cubicBezTo>
                    <a:pt x="538" y="115"/>
                    <a:pt x="538" y="115"/>
                    <a:pt x="538" y="115"/>
                  </a:cubicBezTo>
                  <a:cubicBezTo>
                    <a:pt x="538" y="116"/>
                    <a:pt x="538" y="117"/>
                    <a:pt x="537" y="118"/>
                  </a:cubicBezTo>
                  <a:cubicBezTo>
                    <a:pt x="537" y="118"/>
                    <a:pt x="536" y="119"/>
                    <a:pt x="535" y="119"/>
                  </a:cubicBezTo>
                  <a:cubicBezTo>
                    <a:pt x="534" y="119"/>
                    <a:pt x="532" y="120"/>
                    <a:pt x="531" y="122"/>
                  </a:cubicBezTo>
                  <a:cubicBezTo>
                    <a:pt x="529" y="124"/>
                    <a:pt x="528" y="125"/>
                    <a:pt x="527" y="126"/>
                  </a:cubicBezTo>
                  <a:cubicBezTo>
                    <a:pt x="525" y="127"/>
                    <a:pt x="524" y="127"/>
                    <a:pt x="522" y="127"/>
                  </a:cubicBezTo>
                  <a:cubicBezTo>
                    <a:pt x="521" y="127"/>
                    <a:pt x="520" y="127"/>
                    <a:pt x="519" y="127"/>
                  </a:cubicBezTo>
                  <a:cubicBezTo>
                    <a:pt x="519" y="127"/>
                    <a:pt x="519" y="127"/>
                    <a:pt x="519" y="127"/>
                  </a:cubicBezTo>
                  <a:cubicBezTo>
                    <a:pt x="518" y="127"/>
                    <a:pt x="518" y="127"/>
                    <a:pt x="518" y="127"/>
                  </a:cubicBezTo>
                  <a:cubicBezTo>
                    <a:pt x="518" y="127"/>
                    <a:pt x="517" y="127"/>
                    <a:pt x="517" y="127"/>
                  </a:cubicBezTo>
                  <a:cubicBezTo>
                    <a:pt x="517" y="127"/>
                    <a:pt x="517" y="128"/>
                    <a:pt x="517" y="128"/>
                  </a:cubicBezTo>
                  <a:cubicBezTo>
                    <a:pt x="517" y="130"/>
                    <a:pt x="518" y="134"/>
                    <a:pt x="520" y="136"/>
                  </a:cubicBezTo>
                  <a:cubicBezTo>
                    <a:pt x="520" y="137"/>
                    <a:pt x="520" y="138"/>
                    <a:pt x="520" y="139"/>
                  </a:cubicBezTo>
                  <a:cubicBezTo>
                    <a:pt x="520" y="140"/>
                    <a:pt x="520" y="141"/>
                    <a:pt x="519" y="142"/>
                  </a:cubicBezTo>
                  <a:cubicBezTo>
                    <a:pt x="518" y="142"/>
                    <a:pt x="517" y="143"/>
                    <a:pt x="516" y="143"/>
                  </a:cubicBezTo>
                  <a:cubicBezTo>
                    <a:pt x="515" y="143"/>
                    <a:pt x="514" y="142"/>
                    <a:pt x="512" y="142"/>
                  </a:cubicBezTo>
                  <a:cubicBezTo>
                    <a:pt x="510" y="141"/>
                    <a:pt x="508" y="141"/>
                    <a:pt x="507" y="139"/>
                  </a:cubicBezTo>
                  <a:cubicBezTo>
                    <a:pt x="506" y="138"/>
                    <a:pt x="505" y="137"/>
                    <a:pt x="505" y="135"/>
                  </a:cubicBezTo>
                  <a:cubicBezTo>
                    <a:pt x="505" y="134"/>
                    <a:pt x="505" y="132"/>
                    <a:pt x="506" y="131"/>
                  </a:cubicBezTo>
                  <a:cubicBezTo>
                    <a:pt x="507" y="130"/>
                    <a:pt x="508" y="129"/>
                    <a:pt x="508" y="127"/>
                  </a:cubicBezTo>
                  <a:cubicBezTo>
                    <a:pt x="509" y="126"/>
                    <a:pt x="509" y="125"/>
                    <a:pt x="509" y="124"/>
                  </a:cubicBezTo>
                  <a:cubicBezTo>
                    <a:pt x="509" y="124"/>
                    <a:pt x="509" y="124"/>
                    <a:pt x="509" y="124"/>
                  </a:cubicBezTo>
                  <a:cubicBezTo>
                    <a:pt x="509" y="124"/>
                    <a:pt x="509" y="124"/>
                    <a:pt x="509" y="124"/>
                  </a:cubicBezTo>
                  <a:cubicBezTo>
                    <a:pt x="509" y="124"/>
                    <a:pt x="509" y="124"/>
                    <a:pt x="509" y="124"/>
                  </a:cubicBezTo>
                  <a:cubicBezTo>
                    <a:pt x="508" y="124"/>
                    <a:pt x="508" y="124"/>
                    <a:pt x="508" y="124"/>
                  </a:cubicBezTo>
                  <a:cubicBezTo>
                    <a:pt x="508" y="124"/>
                    <a:pt x="508" y="124"/>
                    <a:pt x="508" y="124"/>
                  </a:cubicBezTo>
                  <a:cubicBezTo>
                    <a:pt x="508" y="124"/>
                    <a:pt x="507" y="124"/>
                    <a:pt x="506" y="124"/>
                  </a:cubicBezTo>
                  <a:cubicBezTo>
                    <a:pt x="504" y="124"/>
                    <a:pt x="502" y="124"/>
                    <a:pt x="500" y="123"/>
                  </a:cubicBezTo>
                  <a:cubicBezTo>
                    <a:pt x="498" y="123"/>
                    <a:pt x="496" y="122"/>
                    <a:pt x="494" y="120"/>
                  </a:cubicBezTo>
                  <a:cubicBezTo>
                    <a:pt x="494" y="119"/>
                    <a:pt x="494" y="119"/>
                    <a:pt x="494" y="118"/>
                  </a:cubicBezTo>
                  <a:cubicBezTo>
                    <a:pt x="494" y="117"/>
                    <a:pt x="494" y="117"/>
                    <a:pt x="494" y="116"/>
                  </a:cubicBezTo>
                  <a:cubicBezTo>
                    <a:pt x="495" y="116"/>
                    <a:pt x="495" y="116"/>
                    <a:pt x="496" y="116"/>
                  </a:cubicBezTo>
                  <a:cubicBezTo>
                    <a:pt x="498" y="116"/>
                    <a:pt x="500" y="117"/>
                    <a:pt x="504" y="117"/>
                  </a:cubicBezTo>
                  <a:cubicBezTo>
                    <a:pt x="503" y="117"/>
                    <a:pt x="503" y="117"/>
                    <a:pt x="503" y="117"/>
                  </a:cubicBezTo>
                  <a:cubicBezTo>
                    <a:pt x="504" y="117"/>
                    <a:pt x="504" y="117"/>
                    <a:pt x="504" y="117"/>
                  </a:cubicBezTo>
                  <a:cubicBezTo>
                    <a:pt x="504" y="117"/>
                    <a:pt x="504" y="117"/>
                    <a:pt x="505" y="117"/>
                  </a:cubicBezTo>
                  <a:cubicBezTo>
                    <a:pt x="505" y="117"/>
                    <a:pt x="506" y="117"/>
                    <a:pt x="506" y="117"/>
                  </a:cubicBezTo>
                  <a:cubicBezTo>
                    <a:pt x="506" y="117"/>
                    <a:pt x="506" y="117"/>
                    <a:pt x="506" y="117"/>
                  </a:cubicBezTo>
                  <a:cubicBezTo>
                    <a:pt x="506" y="116"/>
                    <a:pt x="506" y="116"/>
                    <a:pt x="506" y="115"/>
                  </a:cubicBezTo>
                  <a:cubicBezTo>
                    <a:pt x="506" y="114"/>
                    <a:pt x="507" y="113"/>
                    <a:pt x="508" y="113"/>
                  </a:cubicBezTo>
                  <a:cubicBezTo>
                    <a:pt x="508" y="113"/>
                    <a:pt x="509" y="113"/>
                    <a:pt x="509" y="113"/>
                  </a:cubicBezTo>
                  <a:cubicBezTo>
                    <a:pt x="513" y="113"/>
                    <a:pt x="515" y="114"/>
                    <a:pt x="517" y="114"/>
                  </a:cubicBezTo>
                  <a:cubicBezTo>
                    <a:pt x="519" y="114"/>
                    <a:pt x="520" y="113"/>
                    <a:pt x="522" y="112"/>
                  </a:cubicBezTo>
                  <a:cubicBezTo>
                    <a:pt x="522" y="112"/>
                    <a:pt x="522" y="112"/>
                    <a:pt x="522" y="112"/>
                  </a:cubicBezTo>
                  <a:cubicBezTo>
                    <a:pt x="523" y="111"/>
                    <a:pt x="523" y="111"/>
                    <a:pt x="523" y="110"/>
                  </a:cubicBezTo>
                  <a:cubicBezTo>
                    <a:pt x="523" y="108"/>
                    <a:pt x="522" y="107"/>
                    <a:pt x="521" y="106"/>
                  </a:cubicBezTo>
                  <a:cubicBezTo>
                    <a:pt x="520" y="104"/>
                    <a:pt x="518" y="104"/>
                    <a:pt x="517" y="104"/>
                  </a:cubicBezTo>
                  <a:cubicBezTo>
                    <a:pt x="517" y="104"/>
                    <a:pt x="517" y="104"/>
                    <a:pt x="517" y="104"/>
                  </a:cubicBezTo>
                  <a:cubicBezTo>
                    <a:pt x="517" y="104"/>
                    <a:pt x="517" y="104"/>
                    <a:pt x="517" y="104"/>
                  </a:cubicBezTo>
                  <a:cubicBezTo>
                    <a:pt x="515" y="104"/>
                    <a:pt x="512" y="105"/>
                    <a:pt x="510" y="105"/>
                  </a:cubicBezTo>
                  <a:cubicBezTo>
                    <a:pt x="509" y="105"/>
                    <a:pt x="508" y="105"/>
                    <a:pt x="507" y="105"/>
                  </a:cubicBezTo>
                  <a:cubicBezTo>
                    <a:pt x="507" y="104"/>
                    <a:pt x="506" y="103"/>
                    <a:pt x="506" y="102"/>
                  </a:cubicBezTo>
                  <a:cubicBezTo>
                    <a:pt x="506" y="101"/>
                    <a:pt x="507" y="100"/>
                    <a:pt x="508" y="100"/>
                  </a:cubicBezTo>
                  <a:cubicBezTo>
                    <a:pt x="508" y="99"/>
                    <a:pt x="509" y="99"/>
                    <a:pt x="510" y="99"/>
                  </a:cubicBezTo>
                  <a:cubicBezTo>
                    <a:pt x="512" y="99"/>
                    <a:pt x="513" y="100"/>
                    <a:pt x="515" y="99"/>
                  </a:cubicBezTo>
                  <a:cubicBezTo>
                    <a:pt x="515" y="99"/>
                    <a:pt x="516" y="99"/>
                    <a:pt x="516" y="99"/>
                  </a:cubicBezTo>
                  <a:cubicBezTo>
                    <a:pt x="516" y="99"/>
                    <a:pt x="516" y="99"/>
                    <a:pt x="516" y="99"/>
                  </a:cubicBezTo>
                  <a:cubicBezTo>
                    <a:pt x="516" y="99"/>
                    <a:pt x="516" y="99"/>
                    <a:pt x="516" y="99"/>
                  </a:cubicBezTo>
                  <a:cubicBezTo>
                    <a:pt x="516" y="99"/>
                    <a:pt x="516" y="99"/>
                    <a:pt x="516" y="99"/>
                  </a:cubicBezTo>
                  <a:cubicBezTo>
                    <a:pt x="516" y="99"/>
                    <a:pt x="516" y="98"/>
                    <a:pt x="515" y="98"/>
                  </a:cubicBezTo>
                  <a:cubicBezTo>
                    <a:pt x="514" y="98"/>
                    <a:pt x="513" y="97"/>
                    <a:pt x="512" y="97"/>
                  </a:cubicBezTo>
                  <a:cubicBezTo>
                    <a:pt x="511" y="97"/>
                    <a:pt x="511" y="97"/>
                    <a:pt x="510" y="97"/>
                  </a:cubicBezTo>
                  <a:cubicBezTo>
                    <a:pt x="510" y="97"/>
                    <a:pt x="510" y="97"/>
                    <a:pt x="510" y="97"/>
                  </a:cubicBezTo>
                  <a:cubicBezTo>
                    <a:pt x="508" y="98"/>
                    <a:pt x="506" y="98"/>
                    <a:pt x="505" y="98"/>
                  </a:cubicBezTo>
                  <a:cubicBezTo>
                    <a:pt x="502" y="98"/>
                    <a:pt x="499" y="97"/>
                    <a:pt x="497" y="94"/>
                  </a:cubicBezTo>
                  <a:cubicBezTo>
                    <a:pt x="495" y="92"/>
                    <a:pt x="492" y="91"/>
                    <a:pt x="490" y="91"/>
                  </a:cubicBezTo>
                  <a:cubicBezTo>
                    <a:pt x="489" y="91"/>
                    <a:pt x="488" y="91"/>
                    <a:pt x="487" y="92"/>
                  </a:cubicBezTo>
                  <a:cubicBezTo>
                    <a:pt x="486" y="93"/>
                    <a:pt x="486" y="94"/>
                    <a:pt x="485" y="97"/>
                  </a:cubicBezTo>
                  <a:cubicBezTo>
                    <a:pt x="485" y="101"/>
                    <a:pt x="483" y="103"/>
                    <a:pt x="481" y="103"/>
                  </a:cubicBezTo>
                  <a:cubicBezTo>
                    <a:pt x="479" y="104"/>
                    <a:pt x="477" y="104"/>
                    <a:pt x="476" y="104"/>
                  </a:cubicBezTo>
                  <a:cubicBezTo>
                    <a:pt x="475" y="104"/>
                    <a:pt x="474" y="104"/>
                    <a:pt x="474" y="105"/>
                  </a:cubicBezTo>
                  <a:cubicBezTo>
                    <a:pt x="473" y="105"/>
                    <a:pt x="473" y="106"/>
                    <a:pt x="473" y="106"/>
                  </a:cubicBezTo>
                  <a:cubicBezTo>
                    <a:pt x="473" y="106"/>
                    <a:pt x="473" y="106"/>
                    <a:pt x="474" y="107"/>
                  </a:cubicBezTo>
                  <a:cubicBezTo>
                    <a:pt x="474" y="107"/>
                    <a:pt x="475" y="108"/>
                    <a:pt x="476" y="108"/>
                  </a:cubicBezTo>
                  <a:cubicBezTo>
                    <a:pt x="477" y="109"/>
                    <a:pt x="480" y="109"/>
                    <a:pt x="483" y="109"/>
                  </a:cubicBezTo>
                  <a:cubicBezTo>
                    <a:pt x="487" y="109"/>
                    <a:pt x="491" y="112"/>
                    <a:pt x="492" y="114"/>
                  </a:cubicBezTo>
                  <a:cubicBezTo>
                    <a:pt x="493" y="114"/>
                    <a:pt x="493" y="115"/>
                    <a:pt x="493" y="116"/>
                  </a:cubicBezTo>
                  <a:cubicBezTo>
                    <a:pt x="493" y="116"/>
                    <a:pt x="493" y="117"/>
                    <a:pt x="493" y="117"/>
                  </a:cubicBezTo>
                  <a:cubicBezTo>
                    <a:pt x="492" y="118"/>
                    <a:pt x="492" y="118"/>
                    <a:pt x="491" y="118"/>
                  </a:cubicBezTo>
                  <a:cubicBezTo>
                    <a:pt x="491" y="118"/>
                    <a:pt x="490" y="118"/>
                    <a:pt x="490" y="118"/>
                  </a:cubicBezTo>
                  <a:cubicBezTo>
                    <a:pt x="490" y="119"/>
                    <a:pt x="490" y="119"/>
                    <a:pt x="489" y="120"/>
                  </a:cubicBezTo>
                  <a:cubicBezTo>
                    <a:pt x="489" y="121"/>
                    <a:pt x="488" y="121"/>
                    <a:pt x="487" y="121"/>
                  </a:cubicBezTo>
                  <a:cubicBezTo>
                    <a:pt x="487" y="121"/>
                    <a:pt x="486" y="121"/>
                    <a:pt x="486" y="120"/>
                  </a:cubicBezTo>
                  <a:cubicBezTo>
                    <a:pt x="486" y="120"/>
                    <a:pt x="486" y="120"/>
                    <a:pt x="486" y="120"/>
                  </a:cubicBezTo>
                  <a:cubicBezTo>
                    <a:pt x="485" y="120"/>
                    <a:pt x="484" y="120"/>
                    <a:pt x="483" y="120"/>
                  </a:cubicBezTo>
                  <a:cubicBezTo>
                    <a:pt x="483" y="120"/>
                    <a:pt x="482" y="120"/>
                    <a:pt x="482" y="120"/>
                  </a:cubicBezTo>
                  <a:cubicBezTo>
                    <a:pt x="482" y="121"/>
                    <a:pt x="482" y="121"/>
                    <a:pt x="482" y="121"/>
                  </a:cubicBezTo>
                  <a:cubicBezTo>
                    <a:pt x="482" y="121"/>
                    <a:pt x="482" y="121"/>
                    <a:pt x="482" y="122"/>
                  </a:cubicBezTo>
                  <a:cubicBezTo>
                    <a:pt x="483" y="123"/>
                    <a:pt x="483" y="124"/>
                    <a:pt x="483" y="125"/>
                  </a:cubicBezTo>
                  <a:cubicBezTo>
                    <a:pt x="483" y="126"/>
                    <a:pt x="483" y="127"/>
                    <a:pt x="482" y="127"/>
                  </a:cubicBezTo>
                  <a:cubicBezTo>
                    <a:pt x="482" y="128"/>
                    <a:pt x="482" y="129"/>
                    <a:pt x="482" y="130"/>
                  </a:cubicBezTo>
                  <a:cubicBezTo>
                    <a:pt x="482" y="130"/>
                    <a:pt x="482" y="130"/>
                    <a:pt x="482" y="130"/>
                  </a:cubicBezTo>
                  <a:cubicBezTo>
                    <a:pt x="482" y="130"/>
                    <a:pt x="482" y="130"/>
                    <a:pt x="482" y="130"/>
                  </a:cubicBezTo>
                  <a:cubicBezTo>
                    <a:pt x="482" y="131"/>
                    <a:pt x="481" y="131"/>
                    <a:pt x="481" y="132"/>
                  </a:cubicBezTo>
                  <a:cubicBezTo>
                    <a:pt x="480" y="132"/>
                    <a:pt x="480" y="132"/>
                    <a:pt x="479" y="132"/>
                  </a:cubicBezTo>
                  <a:cubicBezTo>
                    <a:pt x="478" y="132"/>
                    <a:pt x="477" y="132"/>
                    <a:pt x="475" y="132"/>
                  </a:cubicBezTo>
                  <a:cubicBezTo>
                    <a:pt x="474" y="131"/>
                    <a:pt x="472" y="131"/>
                    <a:pt x="470" y="131"/>
                  </a:cubicBezTo>
                  <a:cubicBezTo>
                    <a:pt x="470" y="131"/>
                    <a:pt x="469" y="131"/>
                    <a:pt x="468" y="131"/>
                  </a:cubicBezTo>
                  <a:cubicBezTo>
                    <a:pt x="463" y="131"/>
                    <a:pt x="455" y="132"/>
                    <a:pt x="448" y="133"/>
                  </a:cubicBezTo>
                  <a:cubicBezTo>
                    <a:pt x="447" y="134"/>
                    <a:pt x="445" y="134"/>
                    <a:pt x="444" y="134"/>
                  </a:cubicBezTo>
                  <a:cubicBezTo>
                    <a:pt x="438" y="134"/>
                    <a:pt x="432" y="132"/>
                    <a:pt x="430" y="129"/>
                  </a:cubicBezTo>
                  <a:cubicBezTo>
                    <a:pt x="429" y="128"/>
                    <a:pt x="428" y="127"/>
                    <a:pt x="426" y="127"/>
                  </a:cubicBezTo>
                  <a:cubicBezTo>
                    <a:pt x="425" y="126"/>
                    <a:pt x="424" y="126"/>
                    <a:pt x="422" y="126"/>
                  </a:cubicBezTo>
                  <a:cubicBezTo>
                    <a:pt x="421" y="126"/>
                    <a:pt x="420" y="126"/>
                    <a:pt x="418" y="126"/>
                  </a:cubicBezTo>
                  <a:cubicBezTo>
                    <a:pt x="417" y="126"/>
                    <a:pt x="416" y="126"/>
                    <a:pt x="415" y="125"/>
                  </a:cubicBezTo>
                  <a:cubicBezTo>
                    <a:pt x="414" y="125"/>
                    <a:pt x="414" y="124"/>
                    <a:pt x="413" y="124"/>
                  </a:cubicBezTo>
                  <a:cubicBezTo>
                    <a:pt x="412" y="122"/>
                    <a:pt x="411" y="122"/>
                    <a:pt x="408" y="121"/>
                  </a:cubicBezTo>
                  <a:cubicBezTo>
                    <a:pt x="407" y="121"/>
                    <a:pt x="405" y="121"/>
                    <a:pt x="404" y="120"/>
                  </a:cubicBezTo>
                  <a:cubicBezTo>
                    <a:pt x="403" y="119"/>
                    <a:pt x="403" y="118"/>
                    <a:pt x="403" y="117"/>
                  </a:cubicBezTo>
                  <a:cubicBezTo>
                    <a:pt x="402" y="115"/>
                    <a:pt x="402" y="113"/>
                    <a:pt x="402" y="112"/>
                  </a:cubicBezTo>
                  <a:cubicBezTo>
                    <a:pt x="402" y="111"/>
                    <a:pt x="402" y="111"/>
                    <a:pt x="402" y="111"/>
                  </a:cubicBezTo>
                  <a:cubicBezTo>
                    <a:pt x="401" y="111"/>
                    <a:pt x="401" y="111"/>
                    <a:pt x="400" y="111"/>
                  </a:cubicBezTo>
                  <a:cubicBezTo>
                    <a:pt x="400" y="110"/>
                    <a:pt x="398" y="110"/>
                    <a:pt x="397" y="110"/>
                  </a:cubicBezTo>
                  <a:cubicBezTo>
                    <a:pt x="392" y="110"/>
                    <a:pt x="387" y="111"/>
                    <a:pt x="385" y="113"/>
                  </a:cubicBezTo>
                  <a:cubicBezTo>
                    <a:pt x="383" y="114"/>
                    <a:pt x="380" y="115"/>
                    <a:pt x="378" y="115"/>
                  </a:cubicBezTo>
                  <a:cubicBezTo>
                    <a:pt x="375" y="116"/>
                    <a:pt x="373" y="116"/>
                    <a:pt x="371" y="117"/>
                  </a:cubicBezTo>
                  <a:cubicBezTo>
                    <a:pt x="370" y="118"/>
                    <a:pt x="369" y="119"/>
                    <a:pt x="369" y="120"/>
                  </a:cubicBezTo>
                  <a:cubicBezTo>
                    <a:pt x="368" y="121"/>
                    <a:pt x="368" y="121"/>
                    <a:pt x="368" y="122"/>
                  </a:cubicBezTo>
                  <a:cubicBezTo>
                    <a:pt x="368" y="123"/>
                    <a:pt x="368" y="123"/>
                    <a:pt x="368" y="123"/>
                  </a:cubicBezTo>
                  <a:cubicBezTo>
                    <a:pt x="369" y="123"/>
                    <a:pt x="369" y="123"/>
                    <a:pt x="369" y="123"/>
                  </a:cubicBezTo>
                  <a:cubicBezTo>
                    <a:pt x="369" y="123"/>
                    <a:pt x="370" y="123"/>
                    <a:pt x="371" y="123"/>
                  </a:cubicBezTo>
                  <a:cubicBezTo>
                    <a:pt x="371" y="123"/>
                    <a:pt x="372" y="123"/>
                    <a:pt x="373" y="123"/>
                  </a:cubicBezTo>
                  <a:cubicBezTo>
                    <a:pt x="373" y="123"/>
                    <a:pt x="374" y="123"/>
                    <a:pt x="374" y="123"/>
                  </a:cubicBezTo>
                  <a:cubicBezTo>
                    <a:pt x="375" y="122"/>
                    <a:pt x="375" y="122"/>
                    <a:pt x="376" y="122"/>
                  </a:cubicBezTo>
                  <a:cubicBezTo>
                    <a:pt x="377" y="121"/>
                    <a:pt x="379" y="119"/>
                    <a:pt x="381" y="119"/>
                  </a:cubicBezTo>
                  <a:cubicBezTo>
                    <a:pt x="382" y="119"/>
                    <a:pt x="383" y="120"/>
                    <a:pt x="383" y="120"/>
                  </a:cubicBezTo>
                  <a:cubicBezTo>
                    <a:pt x="384" y="120"/>
                    <a:pt x="384" y="120"/>
                    <a:pt x="384" y="120"/>
                  </a:cubicBezTo>
                  <a:cubicBezTo>
                    <a:pt x="388" y="120"/>
                    <a:pt x="391" y="117"/>
                    <a:pt x="394" y="116"/>
                  </a:cubicBezTo>
                  <a:cubicBezTo>
                    <a:pt x="395" y="115"/>
                    <a:pt x="396" y="115"/>
                    <a:pt x="397" y="115"/>
                  </a:cubicBezTo>
                  <a:cubicBezTo>
                    <a:pt x="397" y="115"/>
                    <a:pt x="398" y="115"/>
                    <a:pt x="399" y="116"/>
                  </a:cubicBezTo>
                  <a:cubicBezTo>
                    <a:pt x="399" y="116"/>
                    <a:pt x="400" y="117"/>
                    <a:pt x="400" y="117"/>
                  </a:cubicBezTo>
                  <a:cubicBezTo>
                    <a:pt x="400" y="118"/>
                    <a:pt x="399" y="119"/>
                    <a:pt x="399" y="119"/>
                  </a:cubicBezTo>
                  <a:cubicBezTo>
                    <a:pt x="398" y="120"/>
                    <a:pt x="398" y="120"/>
                    <a:pt x="397" y="121"/>
                  </a:cubicBezTo>
                  <a:cubicBezTo>
                    <a:pt x="396" y="122"/>
                    <a:pt x="394" y="123"/>
                    <a:pt x="392" y="123"/>
                  </a:cubicBezTo>
                  <a:cubicBezTo>
                    <a:pt x="388" y="125"/>
                    <a:pt x="383" y="127"/>
                    <a:pt x="380" y="127"/>
                  </a:cubicBezTo>
                  <a:cubicBezTo>
                    <a:pt x="379" y="127"/>
                    <a:pt x="378" y="128"/>
                    <a:pt x="377" y="128"/>
                  </a:cubicBezTo>
                  <a:cubicBezTo>
                    <a:pt x="377" y="129"/>
                    <a:pt x="377" y="129"/>
                    <a:pt x="377" y="130"/>
                  </a:cubicBezTo>
                  <a:cubicBezTo>
                    <a:pt x="376" y="132"/>
                    <a:pt x="378" y="136"/>
                    <a:pt x="382" y="141"/>
                  </a:cubicBezTo>
                  <a:cubicBezTo>
                    <a:pt x="383" y="143"/>
                    <a:pt x="384" y="145"/>
                    <a:pt x="384" y="146"/>
                  </a:cubicBezTo>
                  <a:cubicBezTo>
                    <a:pt x="384" y="147"/>
                    <a:pt x="384" y="148"/>
                    <a:pt x="383" y="148"/>
                  </a:cubicBezTo>
                  <a:cubicBezTo>
                    <a:pt x="383" y="148"/>
                    <a:pt x="382" y="149"/>
                    <a:pt x="382" y="149"/>
                  </a:cubicBezTo>
                  <a:cubicBezTo>
                    <a:pt x="381" y="149"/>
                    <a:pt x="380" y="149"/>
                    <a:pt x="380" y="149"/>
                  </a:cubicBezTo>
                  <a:cubicBezTo>
                    <a:pt x="379" y="149"/>
                    <a:pt x="379" y="150"/>
                    <a:pt x="379" y="150"/>
                  </a:cubicBezTo>
                  <a:cubicBezTo>
                    <a:pt x="379" y="151"/>
                    <a:pt x="379" y="152"/>
                    <a:pt x="378" y="152"/>
                  </a:cubicBezTo>
                  <a:cubicBezTo>
                    <a:pt x="378" y="153"/>
                    <a:pt x="377" y="153"/>
                    <a:pt x="376" y="153"/>
                  </a:cubicBezTo>
                  <a:cubicBezTo>
                    <a:pt x="374" y="153"/>
                    <a:pt x="371" y="151"/>
                    <a:pt x="370" y="150"/>
                  </a:cubicBezTo>
                  <a:cubicBezTo>
                    <a:pt x="370" y="150"/>
                    <a:pt x="369" y="149"/>
                    <a:pt x="369" y="148"/>
                  </a:cubicBezTo>
                  <a:cubicBezTo>
                    <a:pt x="369" y="148"/>
                    <a:pt x="369" y="147"/>
                    <a:pt x="370" y="147"/>
                  </a:cubicBezTo>
                  <a:cubicBezTo>
                    <a:pt x="370" y="147"/>
                    <a:pt x="370" y="146"/>
                    <a:pt x="371" y="146"/>
                  </a:cubicBezTo>
                  <a:cubicBezTo>
                    <a:pt x="372" y="146"/>
                    <a:pt x="372" y="146"/>
                    <a:pt x="373" y="145"/>
                  </a:cubicBezTo>
                  <a:cubicBezTo>
                    <a:pt x="373" y="145"/>
                    <a:pt x="373" y="145"/>
                    <a:pt x="373" y="144"/>
                  </a:cubicBezTo>
                  <a:cubicBezTo>
                    <a:pt x="373" y="143"/>
                    <a:pt x="371" y="140"/>
                    <a:pt x="369" y="139"/>
                  </a:cubicBezTo>
                  <a:cubicBezTo>
                    <a:pt x="368" y="137"/>
                    <a:pt x="366" y="137"/>
                    <a:pt x="365" y="137"/>
                  </a:cubicBezTo>
                  <a:cubicBezTo>
                    <a:pt x="365" y="137"/>
                    <a:pt x="365" y="137"/>
                    <a:pt x="364" y="137"/>
                  </a:cubicBezTo>
                  <a:cubicBezTo>
                    <a:pt x="363" y="136"/>
                    <a:pt x="363" y="136"/>
                    <a:pt x="363" y="136"/>
                  </a:cubicBezTo>
                  <a:cubicBezTo>
                    <a:pt x="363" y="135"/>
                    <a:pt x="363" y="135"/>
                    <a:pt x="363" y="135"/>
                  </a:cubicBezTo>
                  <a:cubicBezTo>
                    <a:pt x="363" y="134"/>
                    <a:pt x="363" y="134"/>
                    <a:pt x="363" y="134"/>
                  </a:cubicBezTo>
                  <a:cubicBezTo>
                    <a:pt x="363" y="134"/>
                    <a:pt x="363" y="134"/>
                    <a:pt x="363" y="134"/>
                  </a:cubicBezTo>
                  <a:cubicBezTo>
                    <a:pt x="363" y="134"/>
                    <a:pt x="363" y="134"/>
                    <a:pt x="363" y="134"/>
                  </a:cubicBezTo>
                  <a:cubicBezTo>
                    <a:pt x="363" y="134"/>
                    <a:pt x="363" y="134"/>
                    <a:pt x="363" y="134"/>
                  </a:cubicBezTo>
                  <a:cubicBezTo>
                    <a:pt x="362" y="134"/>
                    <a:pt x="362" y="134"/>
                    <a:pt x="360" y="134"/>
                  </a:cubicBezTo>
                  <a:cubicBezTo>
                    <a:pt x="359" y="134"/>
                    <a:pt x="358" y="134"/>
                    <a:pt x="356" y="133"/>
                  </a:cubicBezTo>
                  <a:cubicBezTo>
                    <a:pt x="355" y="132"/>
                    <a:pt x="354" y="131"/>
                    <a:pt x="353" y="130"/>
                  </a:cubicBezTo>
                  <a:cubicBezTo>
                    <a:pt x="352" y="130"/>
                    <a:pt x="351" y="130"/>
                    <a:pt x="350" y="130"/>
                  </a:cubicBezTo>
                  <a:cubicBezTo>
                    <a:pt x="350" y="130"/>
                    <a:pt x="349" y="130"/>
                    <a:pt x="347" y="130"/>
                  </a:cubicBezTo>
                  <a:cubicBezTo>
                    <a:pt x="345" y="132"/>
                    <a:pt x="342" y="132"/>
                    <a:pt x="339" y="133"/>
                  </a:cubicBezTo>
                  <a:cubicBezTo>
                    <a:pt x="335" y="133"/>
                    <a:pt x="331" y="133"/>
                    <a:pt x="326" y="134"/>
                  </a:cubicBezTo>
                  <a:cubicBezTo>
                    <a:pt x="322" y="135"/>
                    <a:pt x="317" y="135"/>
                    <a:pt x="312" y="135"/>
                  </a:cubicBezTo>
                  <a:cubicBezTo>
                    <a:pt x="308" y="135"/>
                    <a:pt x="303" y="135"/>
                    <a:pt x="300" y="134"/>
                  </a:cubicBezTo>
                  <a:cubicBezTo>
                    <a:pt x="296" y="134"/>
                    <a:pt x="294" y="133"/>
                    <a:pt x="292" y="132"/>
                  </a:cubicBezTo>
                  <a:cubicBezTo>
                    <a:pt x="291" y="131"/>
                    <a:pt x="291" y="130"/>
                    <a:pt x="291" y="129"/>
                  </a:cubicBezTo>
                  <a:cubicBezTo>
                    <a:pt x="291" y="128"/>
                    <a:pt x="292" y="127"/>
                    <a:pt x="293" y="126"/>
                  </a:cubicBezTo>
                  <a:cubicBezTo>
                    <a:pt x="294" y="125"/>
                    <a:pt x="295" y="124"/>
                    <a:pt x="296" y="124"/>
                  </a:cubicBezTo>
                  <a:cubicBezTo>
                    <a:pt x="299" y="122"/>
                    <a:pt x="302" y="121"/>
                    <a:pt x="305" y="121"/>
                  </a:cubicBezTo>
                  <a:cubicBezTo>
                    <a:pt x="305" y="121"/>
                    <a:pt x="305" y="121"/>
                    <a:pt x="306" y="121"/>
                  </a:cubicBezTo>
                  <a:cubicBezTo>
                    <a:pt x="306" y="121"/>
                    <a:pt x="306" y="121"/>
                    <a:pt x="306" y="121"/>
                  </a:cubicBezTo>
                  <a:cubicBezTo>
                    <a:pt x="306" y="121"/>
                    <a:pt x="306" y="121"/>
                    <a:pt x="306" y="121"/>
                  </a:cubicBezTo>
                  <a:cubicBezTo>
                    <a:pt x="306" y="121"/>
                    <a:pt x="306" y="120"/>
                    <a:pt x="305" y="119"/>
                  </a:cubicBezTo>
                  <a:cubicBezTo>
                    <a:pt x="304" y="117"/>
                    <a:pt x="302" y="116"/>
                    <a:pt x="301" y="114"/>
                  </a:cubicBezTo>
                  <a:cubicBezTo>
                    <a:pt x="297" y="111"/>
                    <a:pt x="289" y="109"/>
                    <a:pt x="285" y="109"/>
                  </a:cubicBezTo>
                  <a:cubicBezTo>
                    <a:pt x="285" y="109"/>
                    <a:pt x="284" y="109"/>
                    <a:pt x="284" y="109"/>
                  </a:cubicBezTo>
                  <a:cubicBezTo>
                    <a:pt x="284" y="109"/>
                    <a:pt x="284" y="109"/>
                    <a:pt x="284" y="109"/>
                  </a:cubicBezTo>
                  <a:cubicBezTo>
                    <a:pt x="284" y="110"/>
                    <a:pt x="284" y="111"/>
                    <a:pt x="283" y="111"/>
                  </a:cubicBezTo>
                  <a:cubicBezTo>
                    <a:pt x="282" y="111"/>
                    <a:pt x="282" y="111"/>
                    <a:pt x="281" y="111"/>
                  </a:cubicBezTo>
                  <a:cubicBezTo>
                    <a:pt x="278" y="111"/>
                    <a:pt x="273" y="110"/>
                    <a:pt x="266" y="109"/>
                  </a:cubicBezTo>
                  <a:cubicBezTo>
                    <a:pt x="262" y="108"/>
                    <a:pt x="259" y="106"/>
                    <a:pt x="257" y="105"/>
                  </a:cubicBezTo>
                  <a:cubicBezTo>
                    <a:pt x="254" y="104"/>
                    <a:pt x="253" y="103"/>
                    <a:pt x="250" y="103"/>
                  </a:cubicBezTo>
                  <a:cubicBezTo>
                    <a:pt x="244" y="103"/>
                    <a:pt x="235" y="101"/>
                    <a:pt x="227" y="96"/>
                  </a:cubicBezTo>
                  <a:cubicBezTo>
                    <a:pt x="225" y="93"/>
                    <a:pt x="220" y="92"/>
                    <a:pt x="215" y="92"/>
                  </a:cubicBezTo>
                  <a:cubicBezTo>
                    <a:pt x="212" y="92"/>
                    <a:pt x="210" y="93"/>
                    <a:pt x="207" y="94"/>
                  </a:cubicBezTo>
                  <a:cubicBezTo>
                    <a:pt x="205" y="94"/>
                    <a:pt x="204" y="95"/>
                    <a:pt x="203" y="96"/>
                  </a:cubicBezTo>
                  <a:cubicBezTo>
                    <a:pt x="202" y="99"/>
                    <a:pt x="200" y="100"/>
                    <a:pt x="198" y="101"/>
                  </a:cubicBezTo>
                  <a:cubicBezTo>
                    <a:pt x="196" y="102"/>
                    <a:pt x="193" y="102"/>
                    <a:pt x="191" y="102"/>
                  </a:cubicBezTo>
                  <a:cubicBezTo>
                    <a:pt x="190" y="102"/>
                    <a:pt x="190" y="102"/>
                    <a:pt x="189" y="102"/>
                  </a:cubicBezTo>
                  <a:cubicBezTo>
                    <a:pt x="189" y="102"/>
                    <a:pt x="188" y="101"/>
                    <a:pt x="187" y="101"/>
                  </a:cubicBezTo>
                  <a:cubicBezTo>
                    <a:pt x="187" y="101"/>
                    <a:pt x="186" y="100"/>
                    <a:pt x="187" y="100"/>
                  </a:cubicBezTo>
                  <a:cubicBezTo>
                    <a:pt x="187" y="98"/>
                    <a:pt x="187" y="97"/>
                    <a:pt x="188" y="96"/>
                  </a:cubicBezTo>
                  <a:cubicBezTo>
                    <a:pt x="188" y="96"/>
                    <a:pt x="189" y="95"/>
                    <a:pt x="189" y="94"/>
                  </a:cubicBezTo>
                  <a:cubicBezTo>
                    <a:pt x="189" y="94"/>
                    <a:pt x="189" y="94"/>
                    <a:pt x="189" y="94"/>
                  </a:cubicBezTo>
                  <a:cubicBezTo>
                    <a:pt x="189" y="94"/>
                    <a:pt x="188" y="93"/>
                    <a:pt x="188" y="92"/>
                  </a:cubicBezTo>
                  <a:cubicBezTo>
                    <a:pt x="188" y="92"/>
                    <a:pt x="188" y="91"/>
                    <a:pt x="188" y="90"/>
                  </a:cubicBezTo>
                  <a:cubicBezTo>
                    <a:pt x="188" y="89"/>
                    <a:pt x="188" y="87"/>
                    <a:pt x="187" y="86"/>
                  </a:cubicBezTo>
                  <a:cubicBezTo>
                    <a:pt x="187" y="86"/>
                    <a:pt x="187" y="86"/>
                    <a:pt x="186" y="86"/>
                  </a:cubicBezTo>
                  <a:cubicBezTo>
                    <a:pt x="186" y="86"/>
                    <a:pt x="186" y="86"/>
                    <a:pt x="186" y="86"/>
                  </a:cubicBezTo>
                  <a:cubicBezTo>
                    <a:pt x="186" y="86"/>
                    <a:pt x="185" y="86"/>
                    <a:pt x="185" y="87"/>
                  </a:cubicBezTo>
                  <a:cubicBezTo>
                    <a:pt x="184" y="88"/>
                    <a:pt x="183" y="89"/>
                    <a:pt x="182" y="90"/>
                  </a:cubicBezTo>
                  <a:cubicBezTo>
                    <a:pt x="181" y="93"/>
                    <a:pt x="179" y="96"/>
                    <a:pt x="177" y="99"/>
                  </a:cubicBezTo>
                  <a:cubicBezTo>
                    <a:pt x="175" y="100"/>
                    <a:pt x="174" y="102"/>
                    <a:pt x="171" y="102"/>
                  </a:cubicBezTo>
                  <a:cubicBezTo>
                    <a:pt x="171" y="102"/>
                    <a:pt x="171" y="102"/>
                    <a:pt x="171" y="102"/>
                  </a:cubicBezTo>
                  <a:cubicBezTo>
                    <a:pt x="171" y="102"/>
                    <a:pt x="171" y="102"/>
                    <a:pt x="171" y="102"/>
                  </a:cubicBezTo>
                  <a:cubicBezTo>
                    <a:pt x="169" y="101"/>
                    <a:pt x="167" y="100"/>
                    <a:pt x="165" y="98"/>
                  </a:cubicBezTo>
                  <a:cubicBezTo>
                    <a:pt x="164" y="96"/>
                    <a:pt x="162" y="94"/>
                    <a:pt x="161" y="91"/>
                  </a:cubicBezTo>
                  <a:cubicBezTo>
                    <a:pt x="159" y="86"/>
                    <a:pt x="156" y="81"/>
                    <a:pt x="153" y="79"/>
                  </a:cubicBezTo>
                  <a:cubicBezTo>
                    <a:pt x="151" y="77"/>
                    <a:pt x="148" y="76"/>
                    <a:pt x="147" y="76"/>
                  </a:cubicBezTo>
                  <a:cubicBezTo>
                    <a:pt x="146" y="76"/>
                    <a:pt x="146" y="76"/>
                    <a:pt x="146" y="76"/>
                  </a:cubicBezTo>
                  <a:cubicBezTo>
                    <a:pt x="146" y="76"/>
                    <a:pt x="146" y="76"/>
                    <a:pt x="146" y="76"/>
                  </a:cubicBezTo>
                  <a:cubicBezTo>
                    <a:pt x="146" y="76"/>
                    <a:pt x="146" y="76"/>
                    <a:pt x="146" y="76"/>
                  </a:cubicBezTo>
                  <a:cubicBezTo>
                    <a:pt x="146" y="76"/>
                    <a:pt x="147" y="78"/>
                    <a:pt x="148" y="79"/>
                  </a:cubicBezTo>
                  <a:cubicBezTo>
                    <a:pt x="149" y="81"/>
                    <a:pt x="150" y="82"/>
                    <a:pt x="150" y="83"/>
                  </a:cubicBezTo>
                  <a:cubicBezTo>
                    <a:pt x="150" y="84"/>
                    <a:pt x="149" y="85"/>
                    <a:pt x="149" y="85"/>
                  </a:cubicBezTo>
                  <a:cubicBezTo>
                    <a:pt x="148" y="85"/>
                    <a:pt x="148" y="85"/>
                    <a:pt x="147" y="85"/>
                  </a:cubicBezTo>
                  <a:cubicBezTo>
                    <a:pt x="146" y="85"/>
                    <a:pt x="145" y="85"/>
                    <a:pt x="145" y="86"/>
                  </a:cubicBezTo>
                  <a:cubicBezTo>
                    <a:pt x="144" y="86"/>
                    <a:pt x="144" y="86"/>
                    <a:pt x="144" y="86"/>
                  </a:cubicBezTo>
                  <a:cubicBezTo>
                    <a:pt x="144" y="86"/>
                    <a:pt x="144" y="86"/>
                    <a:pt x="144" y="86"/>
                  </a:cubicBezTo>
                  <a:cubicBezTo>
                    <a:pt x="144" y="87"/>
                    <a:pt x="144" y="87"/>
                    <a:pt x="144" y="87"/>
                  </a:cubicBezTo>
                  <a:cubicBezTo>
                    <a:pt x="144" y="89"/>
                    <a:pt x="143" y="90"/>
                    <a:pt x="142" y="92"/>
                  </a:cubicBezTo>
                  <a:cubicBezTo>
                    <a:pt x="141" y="93"/>
                    <a:pt x="139" y="94"/>
                    <a:pt x="138" y="95"/>
                  </a:cubicBezTo>
                  <a:cubicBezTo>
                    <a:pt x="137" y="95"/>
                    <a:pt x="136" y="95"/>
                    <a:pt x="136" y="95"/>
                  </a:cubicBezTo>
                  <a:cubicBezTo>
                    <a:pt x="135" y="95"/>
                    <a:pt x="135" y="95"/>
                    <a:pt x="135" y="95"/>
                  </a:cubicBezTo>
                  <a:cubicBezTo>
                    <a:pt x="134" y="95"/>
                    <a:pt x="134" y="94"/>
                    <a:pt x="134" y="94"/>
                  </a:cubicBezTo>
                  <a:cubicBezTo>
                    <a:pt x="134" y="94"/>
                    <a:pt x="134" y="94"/>
                    <a:pt x="134" y="94"/>
                  </a:cubicBezTo>
                  <a:cubicBezTo>
                    <a:pt x="134" y="94"/>
                    <a:pt x="134" y="94"/>
                    <a:pt x="134" y="94"/>
                  </a:cubicBezTo>
                  <a:cubicBezTo>
                    <a:pt x="134" y="93"/>
                    <a:pt x="134" y="93"/>
                    <a:pt x="133" y="93"/>
                  </a:cubicBezTo>
                  <a:cubicBezTo>
                    <a:pt x="133" y="92"/>
                    <a:pt x="132" y="92"/>
                    <a:pt x="132" y="92"/>
                  </a:cubicBezTo>
                  <a:cubicBezTo>
                    <a:pt x="130" y="92"/>
                    <a:pt x="127" y="93"/>
                    <a:pt x="125" y="96"/>
                  </a:cubicBezTo>
                  <a:cubicBezTo>
                    <a:pt x="121" y="100"/>
                    <a:pt x="118" y="102"/>
                    <a:pt x="116" y="102"/>
                  </a:cubicBezTo>
                  <a:cubicBezTo>
                    <a:pt x="114" y="102"/>
                    <a:pt x="113" y="101"/>
                    <a:pt x="112" y="100"/>
                  </a:cubicBezTo>
                  <a:cubicBezTo>
                    <a:pt x="112" y="100"/>
                    <a:pt x="112" y="100"/>
                    <a:pt x="112" y="100"/>
                  </a:cubicBezTo>
                  <a:cubicBezTo>
                    <a:pt x="112" y="100"/>
                    <a:pt x="109" y="100"/>
                    <a:pt x="107" y="102"/>
                  </a:cubicBezTo>
                  <a:cubicBezTo>
                    <a:pt x="104" y="103"/>
                    <a:pt x="101" y="104"/>
                    <a:pt x="99" y="106"/>
                  </a:cubicBezTo>
                  <a:cubicBezTo>
                    <a:pt x="98" y="107"/>
                    <a:pt x="97" y="108"/>
                    <a:pt x="97" y="108"/>
                  </a:cubicBezTo>
                  <a:cubicBezTo>
                    <a:pt x="97" y="108"/>
                    <a:pt x="97" y="108"/>
                    <a:pt x="97" y="108"/>
                  </a:cubicBezTo>
                  <a:cubicBezTo>
                    <a:pt x="97" y="108"/>
                    <a:pt x="97" y="108"/>
                    <a:pt x="97" y="108"/>
                  </a:cubicBezTo>
                  <a:cubicBezTo>
                    <a:pt x="97" y="109"/>
                    <a:pt x="97" y="109"/>
                    <a:pt x="97" y="109"/>
                  </a:cubicBezTo>
                  <a:cubicBezTo>
                    <a:pt x="97" y="111"/>
                    <a:pt x="96" y="112"/>
                    <a:pt x="94" y="113"/>
                  </a:cubicBezTo>
                  <a:cubicBezTo>
                    <a:pt x="93" y="114"/>
                    <a:pt x="91" y="115"/>
                    <a:pt x="89" y="115"/>
                  </a:cubicBezTo>
                  <a:cubicBezTo>
                    <a:pt x="88" y="115"/>
                    <a:pt x="88" y="115"/>
                    <a:pt x="88" y="115"/>
                  </a:cubicBezTo>
                  <a:cubicBezTo>
                    <a:pt x="87" y="115"/>
                    <a:pt x="87" y="114"/>
                    <a:pt x="86" y="114"/>
                  </a:cubicBezTo>
                  <a:cubicBezTo>
                    <a:pt x="85" y="114"/>
                    <a:pt x="85" y="113"/>
                    <a:pt x="85" y="112"/>
                  </a:cubicBezTo>
                  <a:cubicBezTo>
                    <a:pt x="85" y="111"/>
                    <a:pt x="86" y="110"/>
                    <a:pt x="87" y="109"/>
                  </a:cubicBezTo>
                  <a:cubicBezTo>
                    <a:pt x="88" y="108"/>
                    <a:pt x="89" y="107"/>
                    <a:pt x="91" y="106"/>
                  </a:cubicBezTo>
                  <a:cubicBezTo>
                    <a:pt x="93" y="105"/>
                    <a:pt x="96" y="103"/>
                    <a:pt x="101" y="100"/>
                  </a:cubicBezTo>
                  <a:cubicBezTo>
                    <a:pt x="105" y="97"/>
                    <a:pt x="109" y="94"/>
                    <a:pt x="113" y="94"/>
                  </a:cubicBezTo>
                  <a:cubicBezTo>
                    <a:pt x="115" y="93"/>
                    <a:pt x="119" y="92"/>
                    <a:pt x="122" y="91"/>
                  </a:cubicBezTo>
                  <a:cubicBezTo>
                    <a:pt x="125" y="90"/>
                    <a:pt x="128" y="88"/>
                    <a:pt x="129" y="87"/>
                  </a:cubicBezTo>
                  <a:cubicBezTo>
                    <a:pt x="130" y="86"/>
                    <a:pt x="130" y="86"/>
                    <a:pt x="130" y="86"/>
                  </a:cubicBezTo>
                  <a:cubicBezTo>
                    <a:pt x="130" y="86"/>
                    <a:pt x="130" y="86"/>
                    <a:pt x="130" y="86"/>
                  </a:cubicBezTo>
                  <a:cubicBezTo>
                    <a:pt x="129" y="86"/>
                    <a:pt x="129" y="86"/>
                    <a:pt x="129" y="86"/>
                  </a:cubicBezTo>
                  <a:cubicBezTo>
                    <a:pt x="129" y="86"/>
                    <a:pt x="129" y="86"/>
                    <a:pt x="129" y="86"/>
                  </a:cubicBezTo>
                  <a:cubicBezTo>
                    <a:pt x="129" y="86"/>
                    <a:pt x="129" y="86"/>
                    <a:pt x="128" y="86"/>
                  </a:cubicBezTo>
                  <a:cubicBezTo>
                    <a:pt x="127" y="86"/>
                    <a:pt x="125" y="86"/>
                    <a:pt x="123" y="86"/>
                  </a:cubicBezTo>
                  <a:cubicBezTo>
                    <a:pt x="122" y="86"/>
                    <a:pt x="121" y="86"/>
                    <a:pt x="121" y="86"/>
                  </a:cubicBezTo>
                  <a:cubicBezTo>
                    <a:pt x="120" y="86"/>
                    <a:pt x="120" y="86"/>
                    <a:pt x="120" y="86"/>
                  </a:cubicBezTo>
                  <a:cubicBezTo>
                    <a:pt x="118" y="86"/>
                    <a:pt x="115" y="87"/>
                    <a:pt x="113" y="88"/>
                  </a:cubicBezTo>
                  <a:cubicBezTo>
                    <a:pt x="110" y="90"/>
                    <a:pt x="107" y="91"/>
                    <a:pt x="103" y="93"/>
                  </a:cubicBezTo>
                  <a:cubicBezTo>
                    <a:pt x="99" y="95"/>
                    <a:pt x="95" y="95"/>
                    <a:pt x="93" y="96"/>
                  </a:cubicBezTo>
                  <a:cubicBezTo>
                    <a:pt x="92" y="96"/>
                    <a:pt x="91" y="96"/>
                    <a:pt x="91" y="96"/>
                  </a:cubicBezTo>
                  <a:cubicBezTo>
                    <a:pt x="91" y="97"/>
                    <a:pt x="91" y="97"/>
                    <a:pt x="91" y="97"/>
                  </a:cubicBezTo>
                  <a:cubicBezTo>
                    <a:pt x="91" y="97"/>
                    <a:pt x="91" y="97"/>
                    <a:pt x="91" y="97"/>
                  </a:cubicBezTo>
                  <a:cubicBezTo>
                    <a:pt x="92" y="98"/>
                    <a:pt x="92" y="98"/>
                    <a:pt x="92" y="99"/>
                  </a:cubicBezTo>
                  <a:cubicBezTo>
                    <a:pt x="92" y="99"/>
                    <a:pt x="91" y="100"/>
                    <a:pt x="91" y="100"/>
                  </a:cubicBezTo>
                  <a:cubicBezTo>
                    <a:pt x="90" y="101"/>
                    <a:pt x="90" y="101"/>
                    <a:pt x="90" y="101"/>
                  </a:cubicBezTo>
                  <a:cubicBezTo>
                    <a:pt x="88" y="101"/>
                    <a:pt x="86" y="100"/>
                    <a:pt x="85" y="100"/>
                  </a:cubicBezTo>
                  <a:cubicBezTo>
                    <a:pt x="85" y="100"/>
                    <a:pt x="84" y="100"/>
                    <a:pt x="84" y="100"/>
                  </a:cubicBezTo>
                  <a:cubicBezTo>
                    <a:pt x="83" y="101"/>
                    <a:pt x="83" y="101"/>
                    <a:pt x="83" y="101"/>
                  </a:cubicBezTo>
                  <a:cubicBezTo>
                    <a:pt x="83" y="102"/>
                    <a:pt x="82" y="102"/>
                    <a:pt x="81" y="102"/>
                  </a:cubicBezTo>
                  <a:cubicBezTo>
                    <a:pt x="79" y="102"/>
                    <a:pt x="78" y="101"/>
                    <a:pt x="78" y="100"/>
                  </a:cubicBezTo>
                  <a:cubicBezTo>
                    <a:pt x="78" y="99"/>
                    <a:pt x="79" y="98"/>
                    <a:pt x="79" y="98"/>
                  </a:cubicBezTo>
                  <a:cubicBezTo>
                    <a:pt x="79" y="98"/>
                    <a:pt x="79" y="98"/>
                    <a:pt x="79" y="98"/>
                  </a:cubicBezTo>
                  <a:cubicBezTo>
                    <a:pt x="79" y="97"/>
                    <a:pt x="79" y="97"/>
                    <a:pt x="78" y="97"/>
                  </a:cubicBezTo>
                  <a:cubicBezTo>
                    <a:pt x="77" y="97"/>
                    <a:pt x="76" y="96"/>
                    <a:pt x="75" y="96"/>
                  </a:cubicBezTo>
                  <a:cubicBezTo>
                    <a:pt x="75" y="96"/>
                    <a:pt x="75" y="96"/>
                    <a:pt x="75" y="96"/>
                  </a:cubicBezTo>
                  <a:cubicBezTo>
                    <a:pt x="75" y="97"/>
                    <a:pt x="74" y="99"/>
                    <a:pt x="73" y="99"/>
                  </a:cubicBezTo>
                  <a:cubicBezTo>
                    <a:pt x="72" y="100"/>
                    <a:pt x="70" y="101"/>
                    <a:pt x="66" y="101"/>
                  </a:cubicBezTo>
                  <a:cubicBezTo>
                    <a:pt x="63" y="101"/>
                    <a:pt x="60" y="102"/>
                    <a:pt x="59" y="104"/>
                  </a:cubicBezTo>
                  <a:cubicBezTo>
                    <a:pt x="58" y="104"/>
                    <a:pt x="58" y="105"/>
                    <a:pt x="58" y="105"/>
                  </a:cubicBezTo>
                  <a:cubicBezTo>
                    <a:pt x="58" y="105"/>
                    <a:pt x="58" y="106"/>
                    <a:pt x="59" y="106"/>
                  </a:cubicBezTo>
                  <a:cubicBezTo>
                    <a:pt x="61" y="108"/>
                    <a:pt x="63" y="109"/>
                    <a:pt x="64" y="111"/>
                  </a:cubicBezTo>
                  <a:cubicBezTo>
                    <a:pt x="64" y="111"/>
                    <a:pt x="65" y="112"/>
                    <a:pt x="65" y="112"/>
                  </a:cubicBezTo>
                  <a:cubicBezTo>
                    <a:pt x="65" y="113"/>
                    <a:pt x="64" y="114"/>
                    <a:pt x="64" y="114"/>
                  </a:cubicBezTo>
                  <a:cubicBezTo>
                    <a:pt x="63" y="115"/>
                    <a:pt x="63" y="115"/>
                    <a:pt x="62" y="115"/>
                  </a:cubicBezTo>
                  <a:cubicBezTo>
                    <a:pt x="61" y="115"/>
                    <a:pt x="60" y="115"/>
                    <a:pt x="59" y="114"/>
                  </a:cubicBezTo>
                  <a:cubicBezTo>
                    <a:pt x="58" y="114"/>
                    <a:pt x="57" y="113"/>
                    <a:pt x="56" y="112"/>
                  </a:cubicBezTo>
                  <a:cubicBezTo>
                    <a:pt x="53" y="111"/>
                    <a:pt x="51" y="110"/>
                    <a:pt x="47" y="110"/>
                  </a:cubicBezTo>
                  <a:cubicBezTo>
                    <a:pt x="47" y="110"/>
                    <a:pt x="46" y="110"/>
                    <a:pt x="46" y="110"/>
                  </a:cubicBezTo>
                  <a:cubicBezTo>
                    <a:pt x="45" y="110"/>
                    <a:pt x="45" y="110"/>
                    <a:pt x="45" y="110"/>
                  </a:cubicBezTo>
                  <a:cubicBezTo>
                    <a:pt x="41" y="110"/>
                    <a:pt x="35" y="108"/>
                    <a:pt x="31" y="106"/>
                  </a:cubicBezTo>
                  <a:cubicBezTo>
                    <a:pt x="26" y="103"/>
                    <a:pt x="22" y="101"/>
                    <a:pt x="20" y="99"/>
                  </a:cubicBezTo>
                  <a:cubicBezTo>
                    <a:pt x="19" y="98"/>
                    <a:pt x="19" y="98"/>
                    <a:pt x="19" y="97"/>
                  </a:cubicBezTo>
                  <a:cubicBezTo>
                    <a:pt x="19" y="97"/>
                    <a:pt x="19" y="97"/>
                    <a:pt x="19" y="97"/>
                  </a:cubicBezTo>
                  <a:cubicBezTo>
                    <a:pt x="19" y="97"/>
                    <a:pt x="18" y="97"/>
                    <a:pt x="18" y="97"/>
                  </a:cubicBezTo>
                  <a:cubicBezTo>
                    <a:pt x="16" y="97"/>
                    <a:pt x="15" y="97"/>
                    <a:pt x="13" y="97"/>
                  </a:cubicBezTo>
                  <a:cubicBezTo>
                    <a:pt x="9" y="97"/>
                    <a:pt x="4" y="97"/>
                    <a:pt x="0" y="96"/>
                  </a:cubicBezTo>
                  <a:cubicBezTo>
                    <a:pt x="0" y="267"/>
                    <a:pt x="0" y="267"/>
                    <a:pt x="0" y="267"/>
                  </a:cubicBezTo>
                  <a:cubicBezTo>
                    <a:pt x="0" y="268"/>
                    <a:pt x="0" y="268"/>
                    <a:pt x="1" y="268"/>
                  </a:cubicBezTo>
                  <a:cubicBezTo>
                    <a:pt x="1" y="268"/>
                    <a:pt x="1" y="268"/>
                    <a:pt x="1" y="268"/>
                  </a:cubicBezTo>
                  <a:cubicBezTo>
                    <a:pt x="1" y="268"/>
                    <a:pt x="2" y="268"/>
                    <a:pt x="2" y="269"/>
                  </a:cubicBezTo>
                  <a:cubicBezTo>
                    <a:pt x="2" y="269"/>
                    <a:pt x="2" y="269"/>
                    <a:pt x="2" y="269"/>
                  </a:cubicBezTo>
                  <a:cubicBezTo>
                    <a:pt x="3" y="269"/>
                    <a:pt x="3" y="269"/>
                    <a:pt x="3" y="269"/>
                  </a:cubicBezTo>
                  <a:cubicBezTo>
                    <a:pt x="3" y="269"/>
                    <a:pt x="3" y="269"/>
                    <a:pt x="3" y="269"/>
                  </a:cubicBezTo>
                  <a:cubicBezTo>
                    <a:pt x="4" y="269"/>
                    <a:pt x="4" y="269"/>
                    <a:pt x="4" y="269"/>
                  </a:cubicBezTo>
                  <a:cubicBezTo>
                    <a:pt x="4" y="269"/>
                    <a:pt x="4" y="269"/>
                    <a:pt x="4" y="269"/>
                  </a:cubicBezTo>
                  <a:cubicBezTo>
                    <a:pt x="4" y="268"/>
                    <a:pt x="5" y="268"/>
                    <a:pt x="5" y="268"/>
                  </a:cubicBezTo>
                  <a:cubicBezTo>
                    <a:pt x="5" y="268"/>
                    <a:pt x="6" y="268"/>
                    <a:pt x="6" y="267"/>
                  </a:cubicBezTo>
                  <a:cubicBezTo>
                    <a:pt x="6" y="267"/>
                    <a:pt x="7" y="267"/>
                    <a:pt x="7" y="267"/>
                  </a:cubicBezTo>
                  <a:cubicBezTo>
                    <a:pt x="7" y="267"/>
                    <a:pt x="7" y="267"/>
                    <a:pt x="7" y="267"/>
                  </a:cubicBezTo>
                  <a:cubicBezTo>
                    <a:pt x="7" y="267"/>
                    <a:pt x="7" y="267"/>
                    <a:pt x="7" y="267"/>
                  </a:cubicBezTo>
                  <a:cubicBezTo>
                    <a:pt x="8" y="267"/>
                    <a:pt x="9" y="267"/>
                    <a:pt x="10" y="267"/>
                  </a:cubicBezTo>
                  <a:cubicBezTo>
                    <a:pt x="10" y="267"/>
                    <a:pt x="11" y="267"/>
                    <a:pt x="12" y="267"/>
                  </a:cubicBezTo>
                  <a:cubicBezTo>
                    <a:pt x="12" y="267"/>
                    <a:pt x="12" y="267"/>
                    <a:pt x="12" y="267"/>
                  </a:cubicBezTo>
                  <a:cubicBezTo>
                    <a:pt x="12" y="267"/>
                    <a:pt x="13" y="267"/>
                    <a:pt x="13" y="267"/>
                  </a:cubicBezTo>
                  <a:cubicBezTo>
                    <a:pt x="14" y="267"/>
                    <a:pt x="14" y="267"/>
                    <a:pt x="15" y="266"/>
                  </a:cubicBezTo>
                  <a:cubicBezTo>
                    <a:pt x="15" y="266"/>
                    <a:pt x="15" y="266"/>
                    <a:pt x="15" y="266"/>
                  </a:cubicBezTo>
                  <a:cubicBezTo>
                    <a:pt x="15" y="266"/>
                    <a:pt x="15" y="266"/>
                    <a:pt x="16" y="266"/>
                  </a:cubicBezTo>
                  <a:cubicBezTo>
                    <a:pt x="16" y="266"/>
                    <a:pt x="16" y="266"/>
                    <a:pt x="16" y="266"/>
                  </a:cubicBezTo>
                  <a:cubicBezTo>
                    <a:pt x="17" y="266"/>
                    <a:pt x="18" y="265"/>
                    <a:pt x="18" y="265"/>
                  </a:cubicBezTo>
                  <a:cubicBezTo>
                    <a:pt x="18" y="265"/>
                    <a:pt x="18" y="265"/>
                    <a:pt x="18" y="265"/>
                  </a:cubicBezTo>
                  <a:cubicBezTo>
                    <a:pt x="19" y="265"/>
                    <a:pt x="19" y="266"/>
                    <a:pt x="19" y="266"/>
                  </a:cubicBezTo>
                  <a:cubicBezTo>
                    <a:pt x="20" y="266"/>
                    <a:pt x="20" y="266"/>
                    <a:pt x="20" y="266"/>
                  </a:cubicBezTo>
                  <a:cubicBezTo>
                    <a:pt x="20" y="266"/>
                    <a:pt x="20" y="266"/>
                    <a:pt x="21" y="266"/>
                  </a:cubicBezTo>
                  <a:cubicBezTo>
                    <a:pt x="21" y="266"/>
                    <a:pt x="21" y="267"/>
                    <a:pt x="21" y="267"/>
                  </a:cubicBezTo>
                  <a:cubicBezTo>
                    <a:pt x="21" y="267"/>
                    <a:pt x="22" y="267"/>
                    <a:pt x="22" y="267"/>
                  </a:cubicBezTo>
                  <a:cubicBezTo>
                    <a:pt x="22" y="267"/>
                    <a:pt x="22" y="268"/>
                    <a:pt x="22" y="268"/>
                  </a:cubicBezTo>
                  <a:cubicBezTo>
                    <a:pt x="22" y="268"/>
                    <a:pt x="22" y="268"/>
                    <a:pt x="23" y="268"/>
                  </a:cubicBezTo>
                  <a:cubicBezTo>
                    <a:pt x="23" y="268"/>
                    <a:pt x="23" y="268"/>
                    <a:pt x="23" y="268"/>
                  </a:cubicBezTo>
                  <a:cubicBezTo>
                    <a:pt x="23" y="268"/>
                    <a:pt x="23" y="268"/>
                    <a:pt x="23" y="269"/>
                  </a:cubicBezTo>
                  <a:cubicBezTo>
                    <a:pt x="23" y="269"/>
                    <a:pt x="23" y="270"/>
                    <a:pt x="24" y="271"/>
                  </a:cubicBezTo>
                  <a:cubicBezTo>
                    <a:pt x="24" y="271"/>
                    <a:pt x="24" y="271"/>
                    <a:pt x="24" y="271"/>
                  </a:cubicBezTo>
                  <a:cubicBezTo>
                    <a:pt x="24" y="272"/>
                    <a:pt x="24" y="272"/>
                    <a:pt x="24" y="273"/>
                  </a:cubicBezTo>
                  <a:cubicBezTo>
                    <a:pt x="24" y="273"/>
                    <a:pt x="24" y="273"/>
                    <a:pt x="24" y="273"/>
                  </a:cubicBezTo>
                  <a:cubicBezTo>
                    <a:pt x="24" y="273"/>
                    <a:pt x="24" y="274"/>
                    <a:pt x="25" y="274"/>
                  </a:cubicBezTo>
                  <a:cubicBezTo>
                    <a:pt x="25" y="275"/>
                    <a:pt x="26" y="275"/>
                    <a:pt x="26" y="276"/>
                  </a:cubicBezTo>
                  <a:cubicBezTo>
                    <a:pt x="26" y="276"/>
                    <a:pt x="26" y="276"/>
                    <a:pt x="27" y="276"/>
                  </a:cubicBezTo>
                  <a:cubicBezTo>
                    <a:pt x="27" y="276"/>
                    <a:pt x="27" y="277"/>
                    <a:pt x="28" y="277"/>
                  </a:cubicBezTo>
                  <a:cubicBezTo>
                    <a:pt x="28" y="277"/>
                    <a:pt x="29" y="278"/>
                    <a:pt x="29" y="278"/>
                  </a:cubicBezTo>
                  <a:cubicBezTo>
                    <a:pt x="29" y="278"/>
                    <a:pt x="29" y="278"/>
                    <a:pt x="29" y="278"/>
                  </a:cubicBezTo>
                  <a:cubicBezTo>
                    <a:pt x="29" y="278"/>
                    <a:pt x="30" y="279"/>
                    <a:pt x="30" y="279"/>
                  </a:cubicBezTo>
                  <a:cubicBezTo>
                    <a:pt x="30" y="279"/>
                    <a:pt x="31" y="279"/>
                    <a:pt x="31" y="280"/>
                  </a:cubicBezTo>
                  <a:cubicBezTo>
                    <a:pt x="31" y="280"/>
                    <a:pt x="32" y="280"/>
                    <a:pt x="32" y="280"/>
                  </a:cubicBezTo>
                  <a:cubicBezTo>
                    <a:pt x="32" y="281"/>
                    <a:pt x="33" y="281"/>
                    <a:pt x="33" y="281"/>
                  </a:cubicBezTo>
                  <a:cubicBezTo>
                    <a:pt x="33" y="282"/>
                    <a:pt x="33" y="282"/>
                    <a:pt x="34" y="282"/>
                  </a:cubicBezTo>
                  <a:cubicBezTo>
                    <a:pt x="34" y="282"/>
                    <a:pt x="35" y="283"/>
                    <a:pt x="35" y="284"/>
                  </a:cubicBezTo>
                  <a:cubicBezTo>
                    <a:pt x="35" y="284"/>
                    <a:pt x="35" y="284"/>
                    <a:pt x="35" y="284"/>
                  </a:cubicBezTo>
                  <a:cubicBezTo>
                    <a:pt x="35" y="284"/>
                    <a:pt x="35" y="284"/>
                    <a:pt x="35" y="284"/>
                  </a:cubicBezTo>
                  <a:cubicBezTo>
                    <a:pt x="36" y="284"/>
                    <a:pt x="36" y="285"/>
                    <a:pt x="37" y="286"/>
                  </a:cubicBezTo>
                  <a:cubicBezTo>
                    <a:pt x="37" y="286"/>
                    <a:pt x="37" y="286"/>
                    <a:pt x="37" y="286"/>
                  </a:cubicBezTo>
                  <a:cubicBezTo>
                    <a:pt x="37" y="287"/>
                    <a:pt x="38" y="287"/>
                    <a:pt x="38" y="288"/>
                  </a:cubicBezTo>
                  <a:cubicBezTo>
                    <a:pt x="38" y="288"/>
                    <a:pt x="38" y="288"/>
                    <a:pt x="39" y="288"/>
                  </a:cubicBezTo>
                  <a:cubicBezTo>
                    <a:pt x="39" y="288"/>
                    <a:pt x="39" y="288"/>
                    <a:pt x="39" y="288"/>
                  </a:cubicBezTo>
                  <a:cubicBezTo>
                    <a:pt x="39" y="289"/>
                    <a:pt x="39" y="289"/>
                    <a:pt x="40" y="289"/>
                  </a:cubicBezTo>
                  <a:cubicBezTo>
                    <a:pt x="40" y="289"/>
                    <a:pt x="40" y="289"/>
                    <a:pt x="40" y="289"/>
                  </a:cubicBezTo>
                  <a:cubicBezTo>
                    <a:pt x="40" y="289"/>
                    <a:pt x="40" y="290"/>
                    <a:pt x="41" y="290"/>
                  </a:cubicBezTo>
                  <a:cubicBezTo>
                    <a:pt x="41" y="290"/>
                    <a:pt x="41" y="290"/>
                    <a:pt x="41" y="290"/>
                  </a:cubicBezTo>
                  <a:cubicBezTo>
                    <a:pt x="41" y="290"/>
                    <a:pt x="41" y="290"/>
                    <a:pt x="41" y="290"/>
                  </a:cubicBezTo>
                  <a:cubicBezTo>
                    <a:pt x="41" y="290"/>
                    <a:pt x="41" y="290"/>
                    <a:pt x="41" y="289"/>
                  </a:cubicBezTo>
                  <a:cubicBezTo>
                    <a:pt x="42" y="289"/>
                    <a:pt x="42" y="289"/>
                    <a:pt x="42" y="289"/>
                  </a:cubicBezTo>
                  <a:cubicBezTo>
                    <a:pt x="42" y="289"/>
                    <a:pt x="42" y="289"/>
                    <a:pt x="42" y="289"/>
                  </a:cubicBezTo>
                  <a:cubicBezTo>
                    <a:pt x="43" y="289"/>
                    <a:pt x="44" y="288"/>
                    <a:pt x="45" y="288"/>
                  </a:cubicBezTo>
                  <a:cubicBezTo>
                    <a:pt x="45" y="288"/>
                    <a:pt x="46" y="287"/>
                    <a:pt x="46" y="287"/>
                  </a:cubicBezTo>
                  <a:cubicBezTo>
                    <a:pt x="46" y="287"/>
                    <a:pt x="46" y="287"/>
                    <a:pt x="46" y="287"/>
                  </a:cubicBezTo>
                  <a:cubicBezTo>
                    <a:pt x="46" y="287"/>
                    <a:pt x="46" y="287"/>
                    <a:pt x="46" y="287"/>
                  </a:cubicBezTo>
                  <a:cubicBezTo>
                    <a:pt x="47" y="287"/>
                    <a:pt x="47" y="287"/>
                    <a:pt x="47" y="287"/>
                  </a:cubicBezTo>
                  <a:cubicBezTo>
                    <a:pt x="47" y="287"/>
                    <a:pt x="48" y="286"/>
                    <a:pt x="48" y="286"/>
                  </a:cubicBezTo>
                  <a:cubicBezTo>
                    <a:pt x="48" y="286"/>
                    <a:pt x="48" y="286"/>
                    <a:pt x="48" y="286"/>
                  </a:cubicBezTo>
                  <a:cubicBezTo>
                    <a:pt x="49" y="286"/>
                    <a:pt x="49" y="286"/>
                    <a:pt x="49" y="286"/>
                  </a:cubicBezTo>
                  <a:cubicBezTo>
                    <a:pt x="49" y="286"/>
                    <a:pt x="49" y="286"/>
                    <a:pt x="50" y="285"/>
                  </a:cubicBezTo>
                  <a:cubicBezTo>
                    <a:pt x="50" y="285"/>
                    <a:pt x="50" y="285"/>
                    <a:pt x="50" y="285"/>
                  </a:cubicBezTo>
                  <a:cubicBezTo>
                    <a:pt x="50" y="285"/>
                    <a:pt x="50" y="285"/>
                    <a:pt x="50" y="285"/>
                  </a:cubicBezTo>
                  <a:cubicBezTo>
                    <a:pt x="51" y="285"/>
                    <a:pt x="51" y="285"/>
                    <a:pt x="51" y="284"/>
                  </a:cubicBezTo>
                  <a:cubicBezTo>
                    <a:pt x="51" y="284"/>
                    <a:pt x="51" y="284"/>
                    <a:pt x="51" y="284"/>
                  </a:cubicBezTo>
                  <a:cubicBezTo>
                    <a:pt x="51" y="284"/>
                    <a:pt x="51" y="284"/>
                    <a:pt x="52" y="284"/>
                  </a:cubicBezTo>
                  <a:cubicBezTo>
                    <a:pt x="52" y="284"/>
                    <a:pt x="52" y="283"/>
                    <a:pt x="52" y="283"/>
                  </a:cubicBezTo>
                  <a:cubicBezTo>
                    <a:pt x="52" y="283"/>
                    <a:pt x="52" y="283"/>
                    <a:pt x="52" y="283"/>
                  </a:cubicBezTo>
                  <a:cubicBezTo>
                    <a:pt x="52" y="283"/>
                    <a:pt x="52" y="282"/>
                    <a:pt x="52" y="282"/>
                  </a:cubicBezTo>
                  <a:cubicBezTo>
                    <a:pt x="52" y="282"/>
                    <a:pt x="52" y="282"/>
                    <a:pt x="52" y="282"/>
                  </a:cubicBezTo>
                  <a:cubicBezTo>
                    <a:pt x="52" y="281"/>
                    <a:pt x="52" y="281"/>
                    <a:pt x="53" y="281"/>
                  </a:cubicBezTo>
                  <a:cubicBezTo>
                    <a:pt x="53" y="281"/>
                    <a:pt x="53" y="281"/>
                    <a:pt x="53" y="280"/>
                  </a:cubicBezTo>
                  <a:cubicBezTo>
                    <a:pt x="53" y="280"/>
                    <a:pt x="53" y="280"/>
                    <a:pt x="53" y="280"/>
                  </a:cubicBezTo>
                  <a:cubicBezTo>
                    <a:pt x="53" y="280"/>
                    <a:pt x="53" y="280"/>
                    <a:pt x="53" y="280"/>
                  </a:cubicBezTo>
                  <a:cubicBezTo>
                    <a:pt x="53" y="280"/>
                    <a:pt x="53" y="280"/>
                    <a:pt x="53" y="279"/>
                  </a:cubicBezTo>
                  <a:cubicBezTo>
                    <a:pt x="54" y="279"/>
                    <a:pt x="54" y="279"/>
                    <a:pt x="54" y="279"/>
                  </a:cubicBezTo>
                  <a:cubicBezTo>
                    <a:pt x="54" y="279"/>
                    <a:pt x="54" y="279"/>
                    <a:pt x="55" y="279"/>
                  </a:cubicBezTo>
                  <a:cubicBezTo>
                    <a:pt x="55" y="279"/>
                    <a:pt x="55" y="279"/>
                    <a:pt x="55" y="278"/>
                  </a:cubicBezTo>
                  <a:cubicBezTo>
                    <a:pt x="55" y="278"/>
                    <a:pt x="55" y="278"/>
                    <a:pt x="55" y="278"/>
                  </a:cubicBezTo>
                  <a:cubicBezTo>
                    <a:pt x="55" y="278"/>
                    <a:pt x="55" y="278"/>
                    <a:pt x="55" y="278"/>
                  </a:cubicBezTo>
                  <a:cubicBezTo>
                    <a:pt x="56" y="278"/>
                    <a:pt x="57" y="278"/>
                    <a:pt x="58" y="278"/>
                  </a:cubicBezTo>
                  <a:cubicBezTo>
                    <a:pt x="58" y="278"/>
                    <a:pt x="58" y="278"/>
                    <a:pt x="58" y="278"/>
                  </a:cubicBezTo>
                  <a:cubicBezTo>
                    <a:pt x="59" y="278"/>
                    <a:pt x="60" y="277"/>
                    <a:pt x="61" y="277"/>
                  </a:cubicBezTo>
                  <a:cubicBezTo>
                    <a:pt x="62" y="277"/>
                    <a:pt x="63" y="278"/>
                    <a:pt x="64" y="278"/>
                  </a:cubicBezTo>
                  <a:cubicBezTo>
                    <a:pt x="64" y="278"/>
                    <a:pt x="64" y="278"/>
                    <a:pt x="64" y="278"/>
                  </a:cubicBezTo>
                  <a:cubicBezTo>
                    <a:pt x="65" y="278"/>
                    <a:pt x="66" y="278"/>
                    <a:pt x="66" y="278"/>
                  </a:cubicBezTo>
                  <a:cubicBezTo>
                    <a:pt x="67" y="278"/>
                    <a:pt x="67" y="278"/>
                    <a:pt x="67" y="279"/>
                  </a:cubicBezTo>
                  <a:cubicBezTo>
                    <a:pt x="67" y="279"/>
                    <a:pt x="67" y="279"/>
                    <a:pt x="67" y="279"/>
                  </a:cubicBezTo>
                  <a:cubicBezTo>
                    <a:pt x="67" y="279"/>
                    <a:pt x="67" y="279"/>
                    <a:pt x="68" y="279"/>
                  </a:cubicBezTo>
                  <a:cubicBezTo>
                    <a:pt x="68" y="279"/>
                    <a:pt x="68" y="279"/>
                    <a:pt x="68" y="279"/>
                  </a:cubicBezTo>
                  <a:cubicBezTo>
                    <a:pt x="68" y="280"/>
                    <a:pt x="68" y="280"/>
                    <a:pt x="68" y="280"/>
                  </a:cubicBezTo>
                  <a:cubicBezTo>
                    <a:pt x="69" y="280"/>
                    <a:pt x="69" y="280"/>
                    <a:pt x="69" y="280"/>
                  </a:cubicBezTo>
                  <a:cubicBezTo>
                    <a:pt x="69" y="280"/>
                    <a:pt x="69" y="281"/>
                    <a:pt x="69" y="281"/>
                  </a:cubicBezTo>
                  <a:cubicBezTo>
                    <a:pt x="69" y="281"/>
                    <a:pt x="69" y="281"/>
                    <a:pt x="69" y="281"/>
                  </a:cubicBezTo>
                  <a:cubicBezTo>
                    <a:pt x="69" y="282"/>
                    <a:pt x="70" y="282"/>
                    <a:pt x="70" y="283"/>
                  </a:cubicBezTo>
                  <a:cubicBezTo>
                    <a:pt x="70" y="283"/>
                    <a:pt x="70" y="283"/>
                    <a:pt x="70" y="283"/>
                  </a:cubicBezTo>
                  <a:cubicBezTo>
                    <a:pt x="70" y="284"/>
                    <a:pt x="71" y="285"/>
                    <a:pt x="72" y="286"/>
                  </a:cubicBezTo>
                  <a:cubicBezTo>
                    <a:pt x="72" y="286"/>
                    <a:pt x="72" y="287"/>
                    <a:pt x="72" y="287"/>
                  </a:cubicBezTo>
                  <a:cubicBezTo>
                    <a:pt x="72" y="287"/>
                    <a:pt x="73" y="287"/>
                    <a:pt x="73" y="288"/>
                  </a:cubicBezTo>
                  <a:cubicBezTo>
                    <a:pt x="73" y="288"/>
                    <a:pt x="73" y="288"/>
                    <a:pt x="74" y="288"/>
                  </a:cubicBezTo>
                  <a:cubicBezTo>
                    <a:pt x="74" y="288"/>
                    <a:pt x="74" y="289"/>
                    <a:pt x="74" y="289"/>
                  </a:cubicBezTo>
                  <a:cubicBezTo>
                    <a:pt x="75" y="289"/>
                    <a:pt x="75" y="289"/>
                    <a:pt x="75" y="289"/>
                  </a:cubicBezTo>
                  <a:cubicBezTo>
                    <a:pt x="75" y="290"/>
                    <a:pt x="76" y="290"/>
                    <a:pt x="76" y="290"/>
                  </a:cubicBezTo>
                  <a:cubicBezTo>
                    <a:pt x="76" y="290"/>
                    <a:pt x="77" y="291"/>
                    <a:pt x="77" y="291"/>
                  </a:cubicBezTo>
                  <a:cubicBezTo>
                    <a:pt x="77" y="291"/>
                    <a:pt x="77" y="291"/>
                    <a:pt x="77" y="291"/>
                  </a:cubicBezTo>
                  <a:cubicBezTo>
                    <a:pt x="78" y="291"/>
                    <a:pt x="78" y="292"/>
                    <a:pt x="78" y="292"/>
                  </a:cubicBezTo>
                  <a:cubicBezTo>
                    <a:pt x="78" y="292"/>
                    <a:pt x="78" y="292"/>
                    <a:pt x="78" y="292"/>
                  </a:cubicBezTo>
                  <a:cubicBezTo>
                    <a:pt x="79" y="293"/>
                    <a:pt x="80" y="294"/>
                    <a:pt x="82" y="295"/>
                  </a:cubicBezTo>
                  <a:cubicBezTo>
                    <a:pt x="82" y="295"/>
                    <a:pt x="82" y="296"/>
                    <a:pt x="82" y="296"/>
                  </a:cubicBezTo>
                  <a:cubicBezTo>
                    <a:pt x="84" y="297"/>
                    <a:pt x="85" y="298"/>
                    <a:pt x="86" y="299"/>
                  </a:cubicBezTo>
                  <a:cubicBezTo>
                    <a:pt x="86" y="299"/>
                    <a:pt x="86" y="300"/>
                    <a:pt x="87" y="300"/>
                  </a:cubicBezTo>
                  <a:cubicBezTo>
                    <a:pt x="88" y="301"/>
                    <a:pt x="89" y="303"/>
                    <a:pt x="90" y="304"/>
                  </a:cubicBezTo>
                  <a:cubicBezTo>
                    <a:pt x="90" y="304"/>
                    <a:pt x="90" y="304"/>
                    <a:pt x="90" y="305"/>
                  </a:cubicBezTo>
                  <a:cubicBezTo>
                    <a:pt x="92" y="306"/>
                    <a:pt x="93" y="308"/>
                    <a:pt x="94" y="310"/>
                  </a:cubicBezTo>
                  <a:cubicBezTo>
                    <a:pt x="94" y="310"/>
                    <a:pt x="94" y="310"/>
                    <a:pt x="94" y="310"/>
                  </a:cubicBezTo>
                  <a:cubicBezTo>
                    <a:pt x="95" y="311"/>
                    <a:pt x="96" y="313"/>
                    <a:pt x="96" y="314"/>
                  </a:cubicBezTo>
                  <a:cubicBezTo>
                    <a:pt x="96" y="314"/>
                    <a:pt x="96" y="315"/>
                    <a:pt x="97" y="315"/>
                  </a:cubicBezTo>
                  <a:cubicBezTo>
                    <a:pt x="97" y="316"/>
                    <a:pt x="98" y="317"/>
                    <a:pt x="99" y="319"/>
                  </a:cubicBezTo>
                  <a:cubicBezTo>
                    <a:pt x="99" y="320"/>
                    <a:pt x="99" y="320"/>
                    <a:pt x="100" y="321"/>
                  </a:cubicBezTo>
                  <a:cubicBezTo>
                    <a:pt x="100" y="321"/>
                    <a:pt x="100" y="321"/>
                    <a:pt x="100" y="321"/>
                  </a:cubicBezTo>
                  <a:cubicBezTo>
                    <a:pt x="100" y="322"/>
                    <a:pt x="101" y="323"/>
                    <a:pt x="101" y="324"/>
                  </a:cubicBezTo>
                  <a:cubicBezTo>
                    <a:pt x="101" y="324"/>
                    <a:pt x="101" y="324"/>
                    <a:pt x="101" y="324"/>
                  </a:cubicBezTo>
                  <a:cubicBezTo>
                    <a:pt x="102" y="324"/>
                    <a:pt x="102" y="325"/>
                    <a:pt x="102" y="326"/>
                  </a:cubicBezTo>
                  <a:cubicBezTo>
                    <a:pt x="102" y="326"/>
                    <a:pt x="102" y="326"/>
                    <a:pt x="103" y="326"/>
                  </a:cubicBezTo>
                  <a:cubicBezTo>
                    <a:pt x="103" y="327"/>
                    <a:pt x="104" y="328"/>
                    <a:pt x="105" y="329"/>
                  </a:cubicBezTo>
                  <a:cubicBezTo>
                    <a:pt x="106" y="329"/>
                    <a:pt x="106" y="329"/>
                    <a:pt x="106" y="329"/>
                  </a:cubicBezTo>
                  <a:cubicBezTo>
                    <a:pt x="107" y="330"/>
                    <a:pt x="108" y="331"/>
                    <a:pt x="110" y="331"/>
                  </a:cubicBezTo>
                  <a:cubicBezTo>
                    <a:pt x="110" y="332"/>
                    <a:pt x="110" y="332"/>
                    <a:pt x="111" y="332"/>
                  </a:cubicBezTo>
                  <a:cubicBezTo>
                    <a:pt x="111" y="332"/>
                    <a:pt x="112" y="333"/>
                    <a:pt x="113" y="333"/>
                  </a:cubicBezTo>
                  <a:cubicBezTo>
                    <a:pt x="113" y="333"/>
                    <a:pt x="113" y="333"/>
                    <a:pt x="113" y="333"/>
                  </a:cubicBezTo>
                  <a:cubicBezTo>
                    <a:pt x="113" y="333"/>
                    <a:pt x="113" y="333"/>
                    <a:pt x="113" y="333"/>
                  </a:cubicBezTo>
                  <a:cubicBezTo>
                    <a:pt x="114" y="333"/>
                    <a:pt x="115" y="334"/>
                    <a:pt x="116" y="334"/>
                  </a:cubicBezTo>
                  <a:cubicBezTo>
                    <a:pt x="116" y="334"/>
                    <a:pt x="117" y="334"/>
                    <a:pt x="117" y="334"/>
                  </a:cubicBezTo>
                  <a:cubicBezTo>
                    <a:pt x="117" y="335"/>
                    <a:pt x="118" y="335"/>
                    <a:pt x="119" y="335"/>
                  </a:cubicBezTo>
                  <a:cubicBezTo>
                    <a:pt x="119" y="335"/>
                    <a:pt x="119" y="335"/>
                    <a:pt x="119" y="336"/>
                  </a:cubicBezTo>
                  <a:cubicBezTo>
                    <a:pt x="120" y="336"/>
                    <a:pt x="120" y="336"/>
                    <a:pt x="121" y="337"/>
                  </a:cubicBezTo>
                  <a:cubicBezTo>
                    <a:pt x="121" y="337"/>
                    <a:pt x="121" y="337"/>
                    <a:pt x="121" y="337"/>
                  </a:cubicBezTo>
                  <a:cubicBezTo>
                    <a:pt x="122" y="337"/>
                    <a:pt x="122" y="337"/>
                    <a:pt x="123" y="338"/>
                  </a:cubicBezTo>
                  <a:cubicBezTo>
                    <a:pt x="123" y="338"/>
                    <a:pt x="123" y="338"/>
                    <a:pt x="123" y="338"/>
                  </a:cubicBezTo>
                  <a:cubicBezTo>
                    <a:pt x="123" y="338"/>
                    <a:pt x="123" y="338"/>
                    <a:pt x="123" y="338"/>
                  </a:cubicBezTo>
                  <a:cubicBezTo>
                    <a:pt x="125" y="339"/>
                    <a:pt x="125" y="341"/>
                    <a:pt x="125" y="342"/>
                  </a:cubicBezTo>
                  <a:cubicBezTo>
                    <a:pt x="125" y="342"/>
                    <a:pt x="125" y="342"/>
                    <a:pt x="125" y="343"/>
                  </a:cubicBezTo>
                  <a:cubicBezTo>
                    <a:pt x="125" y="343"/>
                    <a:pt x="125" y="343"/>
                    <a:pt x="125" y="343"/>
                  </a:cubicBezTo>
                  <a:cubicBezTo>
                    <a:pt x="125" y="343"/>
                    <a:pt x="125" y="344"/>
                    <a:pt x="125" y="344"/>
                  </a:cubicBezTo>
                  <a:cubicBezTo>
                    <a:pt x="125" y="344"/>
                    <a:pt x="125" y="345"/>
                    <a:pt x="125" y="345"/>
                  </a:cubicBezTo>
                  <a:cubicBezTo>
                    <a:pt x="125" y="345"/>
                    <a:pt x="125" y="346"/>
                    <a:pt x="125" y="346"/>
                  </a:cubicBezTo>
                  <a:cubicBezTo>
                    <a:pt x="124" y="346"/>
                    <a:pt x="124" y="347"/>
                    <a:pt x="124" y="347"/>
                  </a:cubicBezTo>
                  <a:cubicBezTo>
                    <a:pt x="124" y="347"/>
                    <a:pt x="124" y="347"/>
                    <a:pt x="125" y="348"/>
                  </a:cubicBezTo>
                  <a:cubicBezTo>
                    <a:pt x="125" y="348"/>
                    <a:pt x="125" y="348"/>
                    <a:pt x="125" y="348"/>
                  </a:cubicBezTo>
                  <a:cubicBezTo>
                    <a:pt x="125" y="348"/>
                    <a:pt x="125" y="349"/>
                    <a:pt x="125" y="349"/>
                  </a:cubicBezTo>
                  <a:cubicBezTo>
                    <a:pt x="126" y="349"/>
                    <a:pt x="126" y="349"/>
                    <a:pt x="126" y="350"/>
                  </a:cubicBezTo>
                  <a:cubicBezTo>
                    <a:pt x="126" y="350"/>
                    <a:pt x="126" y="350"/>
                    <a:pt x="127" y="350"/>
                  </a:cubicBezTo>
                  <a:cubicBezTo>
                    <a:pt x="127" y="351"/>
                    <a:pt x="127" y="351"/>
                    <a:pt x="127" y="351"/>
                  </a:cubicBezTo>
                  <a:cubicBezTo>
                    <a:pt x="128" y="351"/>
                    <a:pt x="128" y="352"/>
                    <a:pt x="128" y="352"/>
                  </a:cubicBezTo>
                  <a:cubicBezTo>
                    <a:pt x="128" y="352"/>
                    <a:pt x="128" y="352"/>
                    <a:pt x="128" y="352"/>
                  </a:cubicBezTo>
                  <a:cubicBezTo>
                    <a:pt x="128" y="352"/>
                    <a:pt x="128" y="352"/>
                    <a:pt x="128" y="352"/>
                  </a:cubicBezTo>
                  <a:cubicBezTo>
                    <a:pt x="128" y="352"/>
                    <a:pt x="128" y="353"/>
                    <a:pt x="128" y="353"/>
                  </a:cubicBezTo>
                  <a:cubicBezTo>
                    <a:pt x="128" y="353"/>
                    <a:pt x="128" y="353"/>
                    <a:pt x="128" y="353"/>
                  </a:cubicBezTo>
                  <a:cubicBezTo>
                    <a:pt x="129" y="354"/>
                    <a:pt x="129" y="354"/>
                    <a:pt x="129" y="354"/>
                  </a:cubicBezTo>
                  <a:cubicBezTo>
                    <a:pt x="129" y="354"/>
                    <a:pt x="129" y="354"/>
                    <a:pt x="129" y="354"/>
                  </a:cubicBezTo>
                  <a:cubicBezTo>
                    <a:pt x="129" y="354"/>
                    <a:pt x="129" y="354"/>
                    <a:pt x="129" y="354"/>
                  </a:cubicBezTo>
                  <a:cubicBezTo>
                    <a:pt x="129" y="354"/>
                    <a:pt x="128" y="354"/>
                    <a:pt x="128" y="355"/>
                  </a:cubicBezTo>
                  <a:cubicBezTo>
                    <a:pt x="128" y="355"/>
                    <a:pt x="128" y="355"/>
                    <a:pt x="128" y="355"/>
                  </a:cubicBezTo>
                  <a:cubicBezTo>
                    <a:pt x="128" y="355"/>
                    <a:pt x="128" y="355"/>
                    <a:pt x="128" y="355"/>
                  </a:cubicBezTo>
                  <a:cubicBezTo>
                    <a:pt x="128" y="355"/>
                    <a:pt x="128" y="356"/>
                    <a:pt x="128" y="356"/>
                  </a:cubicBezTo>
                  <a:cubicBezTo>
                    <a:pt x="128" y="356"/>
                    <a:pt x="128" y="356"/>
                    <a:pt x="128" y="356"/>
                  </a:cubicBezTo>
                  <a:cubicBezTo>
                    <a:pt x="127" y="356"/>
                    <a:pt x="127" y="356"/>
                    <a:pt x="127" y="356"/>
                  </a:cubicBezTo>
                  <a:cubicBezTo>
                    <a:pt x="127" y="357"/>
                    <a:pt x="127" y="357"/>
                    <a:pt x="126" y="357"/>
                  </a:cubicBezTo>
                  <a:cubicBezTo>
                    <a:pt x="126" y="357"/>
                    <a:pt x="126" y="357"/>
                    <a:pt x="126" y="357"/>
                  </a:cubicBezTo>
                  <a:cubicBezTo>
                    <a:pt x="124" y="359"/>
                    <a:pt x="122" y="360"/>
                    <a:pt x="119" y="362"/>
                  </a:cubicBezTo>
                  <a:cubicBezTo>
                    <a:pt x="120" y="363"/>
                    <a:pt x="120" y="363"/>
                    <a:pt x="120" y="364"/>
                  </a:cubicBezTo>
                  <a:cubicBezTo>
                    <a:pt x="121" y="365"/>
                    <a:pt x="122" y="366"/>
                    <a:pt x="124" y="367"/>
                  </a:cubicBezTo>
                  <a:cubicBezTo>
                    <a:pt x="124" y="367"/>
                    <a:pt x="125" y="368"/>
                    <a:pt x="125" y="368"/>
                  </a:cubicBezTo>
                  <a:cubicBezTo>
                    <a:pt x="125" y="369"/>
                    <a:pt x="124" y="369"/>
                    <a:pt x="124" y="370"/>
                  </a:cubicBezTo>
                  <a:cubicBezTo>
                    <a:pt x="123" y="370"/>
                    <a:pt x="123" y="370"/>
                    <a:pt x="123" y="370"/>
                  </a:cubicBezTo>
                  <a:cubicBezTo>
                    <a:pt x="122" y="371"/>
                    <a:pt x="122" y="371"/>
                    <a:pt x="121" y="371"/>
                  </a:cubicBezTo>
                  <a:cubicBezTo>
                    <a:pt x="121" y="371"/>
                    <a:pt x="121" y="371"/>
                    <a:pt x="121" y="371"/>
                  </a:cubicBezTo>
                  <a:cubicBezTo>
                    <a:pt x="122" y="372"/>
                    <a:pt x="122" y="374"/>
                    <a:pt x="122" y="375"/>
                  </a:cubicBezTo>
                  <a:cubicBezTo>
                    <a:pt x="122" y="376"/>
                    <a:pt x="122" y="377"/>
                    <a:pt x="122" y="378"/>
                  </a:cubicBezTo>
                  <a:cubicBezTo>
                    <a:pt x="122" y="378"/>
                    <a:pt x="122" y="379"/>
                    <a:pt x="123" y="380"/>
                  </a:cubicBezTo>
                  <a:cubicBezTo>
                    <a:pt x="124" y="381"/>
                    <a:pt x="125" y="381"/>
                    <a:pt x="126" y="381"/>
                  </a:cubicBezTo>
                  <a:cubicBezTo>
                    <a:pt x="128" y="381"/>
                    <a:pt x="130" y="380"/>
                    <a:pt x="131" y="379"/>
                  </a:cubicBezTo>
                  <a:cubicBezTo>
                    <a:pt x="132" y="379"/>
                    <a:pt x="132" y="379"/>
                    <a:pt x="133" y="379"/>
                  </a:cubicBezTo>
                  <a:cubicBezTo>
                    <a:pt x="134" y="379"/>
                    <a:pt x="135" y="379"/>
                    <a:pt x="135" y="380"/>
                  </a:cubicBezTo>
                  <a:cubicBezTo>
                    <a:pt x="136" y="381"/>
                    <a:pt x="136" y="382"/>
                    <a:pt x="136" y="383"/>
                  </a:cubicBezTo>
                  <a:cubicBezTo>
                    <a:pt x="136" y="384"/>
                    <a:pt x="136" y="386"/>
                    <a:pt x="135" y="387"/>
                  </a:cubicBezTo>
                  <a:cubicBezTo>
                    <a:pt x="135" y="388"/>
                    <a:pt x="135" y="388"/>
                    <a:pt x="135" y="389"/>
                  </a:cubicBezTo>
                  <a:cubicBezTo>
                    <a:pt x="135" y="389"/>
                    <a:pt x="135" y="390"/>
                    <a:pt x="135" y="390"/>
                  </a:cubicBezTo>
                  <a:cubicBezTo>
                    <a:pt x="136" y="390"/>
                    <a:pt x="136" y="390"/>
                    <a:pt x="137" y="390"/>
                  </a:cubicBezTo>
                  <a:close/>
                  <a:moveTo>
                    <a:pt x="478" y="373"/>
                  </a:moveTo>
                  <a:cubicBezTo>
                    <a:pt x="480" y="372"/>
                    <a:pt x="482" y="371"/>
                    <a:pt x="484" y="371"/>
                  </a:cubicBezTo>
                  <a:cubicBezTo>
                    <a:pt x="486" y="371"/>
                    <a:pt x="489" y="372"/>
                    <a:pt x="491" y="374"/>
                  </a:cubicBezTo>
                  <a:cubicBezTo>
                    <a:pt x="492" y="376"/>
                    <a:pt x="493" y="378"/>
                    <a:pt x="494" y="381"/>
                  </a:cubicBezTo>
                  <a:cubicBezTo>
                    <a:pt x="495" y="383"/>
                    <a:pt x="496" y="387"/>
                    <a:pt x="498" y="390"/>
                  </a:cubicBezTo>
                  <a:cubicBezTo>
                    <a:pt x="500" y="396"/>
                    <a:pt x="502" y="403"/>
                    <a:pt x="504" y="406"/>
                  </a:cubicBezTo>
                  <a:cubicBezTo>
                    <a:pt x="506" y="410"/>
                    <a:pt x="507" y="414"/>
                    <a:pt x="507" y="417"/>
                  </a:cubicBezTo>
                  <a:cubicBezTo>
                    <a:pt x="507" y="419"/>
                    <a:pt x="506" y="421"/>
                    <a:pt x="506" y="423"/>
                  </a:cubicBezTo>
                  <a:cubicBezTo>
                    <a:pt x="505" y="424"/>
                    <a:pt x="504" y="425"/>
                    <a:pt x="502" y="425"/>
                  </a:cubicBezTo>
                  <a:cubicBezTo>
                    <a:pt x="502" y="425"/>
                    <a:pt x="502" y="425"/>
                    <a:pt x="502" y="425"/>
                  </a:cubicBezTo>
                  <a:cubicBezTo>
                    <a:pt x="502" y="425"/>
                    <a:pt x="502" y="425"/>
                    <a:pt x="502" y="425"/>
                  </a:cubicBezTo>
                  <a:cubicBezTo>
                    <a:pt x="501" y="425"/>
                    <a:pt x="501" y="425"/>
                    <a:pt x="500" y="425"/>
                  </a:cubicBezTo>
                  <a:cubicBezTo>
                    <a:pt x="500" y="424"/>
                    <a:pt x="499" y="424"/>
                    <a:pt x="499" y="423"/>
                  </a:cubicBezTo>
                  <a:cubicBezTo>
                    <a:pt x="499" y="422"/>
                    <a:pt x="499" y="421"/>
                    <a:pt x="498" y="420"/>
                  </a:cubicBezTo>
                  <a:cubicBezTo>
                    <a:pt x="498" y="417"/>
                    <a:pt x="498" y="413"/>
                    <a:pt x="497" y="410"/>
                  </a:cubicBezTo>
                  <a:cubicBezTo>
                    <a:pt x="496" y="408"/>
                    <a:pt x="495" y="406"/>
                    <a:pt x="492" y="405"/>
                  </a:cubicBezTo>
                  <a:cubicBezTo>
                    <a:pt x="486" y="402"/>
                    <a:pt x="482" y="397"/>
                    <a:pt x="479" y="392"/>
                  </a:cubicBezTo>
                  <a:cubicBezTo>
                    <a:pt x="476" y="388"/>
                    <a:pt x="475" y="383"/>
                    <a:pt x="475" y="379"/>
                  </a:cubicBezTo>
                  <a:cubicBezTo>
                    <a:pt x="475" y="377"/>
                    <a:pt x="476" y="375"/>
                    <a:pt x="478" y="373"/>
                  </a:cubicBezTo>
                  <a:close/>
                  <a:moveTo>
                    <a:pt x="274" y="253"/>
                  </a:moveTo>
                  <a:cubicBezTo>
                    <a:pt x="274" y="253"/>
                    <a:pt x="274" y="253"/>
                    <a:pt x="274" y="253"/>
                  </a:cubicBezTo>
                  <a:cubicBezTo>
                    <a:pt x="274" y="253"/>
                    <a:pt x="275" y="252"/>
                    <a:pt x="275" y="252"/>
                  </a:cubicBezTo>
                  <a:cubicBezTo>
                    <a:pt x="276" y="252"/>
                    <a:pt x="277" y="252"/>
                    <a:pt x="278" y="252"/>
                  </a:cubicBezTo>
                  <a:cubicBezTo>
                    <a:pt x="281" y="252"/>
                    <a:pt x="284" y="251"/>
                    <a:pt x="284" y="251"/>
                  </a:cubicBezTo>
                  <a:cubicBezTo>
                    <a:pt x="285" y="250"/>
                    <a:pt x="285" y="250"/>
                    <a:pt x="285" y="250"/>
                  </a:cubicBezTo>
                  <a:cubicBezTo>
                    <a:pt x="285" y="248"/>
                    <a:pt x="286" y="246"/>
                    <a:pt x="288" y="244"/>
                  </a:cubicBezTo>
                  <a:cubicBezTo>
                    <a:pt x="290" y="242"/>
                    <a:pt x="292" y="241"/>
                    <a:pt x="295" y="241"/>
                  </a:cubicBezTo>
                  <a:cubicBezTo>
                    <a:pt x="296" y="241"/>
                    <a:pt x="296" y="240"/>
                    <a:pt x="296" y="240"/>
                  </a:cubicBezTo>
                  <a:cubicBezTo>
                    <a:pt x="297" y="240"/>
                    <a:pt x="297" y="239"/>
                    <a:pt x="297" y="239"/>
                  </a:cubicBezTo>
                  <a:cubicBezTo>
                    <a:pt x="297" y="237"/>
                    <a:pt x="295" y="234"/>
                    <a:pt x="291" y="232"/>
                  </a:cubicBezTo>
                  <a:cubicBezTo>
                    <a:pt x="290" y="232"/>
                    <a:pt x="289" y="231"/>
                    <a:pt x="289" y="231"/>
                  </a:cubicBezTo>
                  <a:cubicBezTo>
                    <a:pt x="288" y="230"/>
                    <a:pt x="288" y="230"/>
                    <a:pt x="288" y="229"/>
                  </a:cubicBezTo>
                  <a:cubicBezTo>
                    <a:pt x="288" y="228"/>
                    <a:pt x="289" y="228"/>
                    <a:pt x="289" y="228"/>
                  </a:cubicBezTo>
                  <a:cubicBezTo>
                    <a:pt x="290" y="227"/>
                    <a:pt x="290" y="227"/>
                    <a:pt x="291" y="227"/>
                  </a:cubicBezTo>
                  <a:cubicBezTo>
                    <a:pt x="292" y="226"/>
                    <a:pt x="294" y="226"/>
                    <a:pt x="296" y="226"/>
                  </a:cubicBezTo>
                  <a:cubicBezTo>
                    <a:pt x="298" y="226"/>
                    <a:pt x="301" y="226"/>
                    <a:pt x="303" y="227"/>
                  </a:cubicBezTo>
                  <a:cubicBezTo>
                    <a:pt x="305" y="228"/>
                    <a:pt x="307" y="229"/>
                    <a:pt x="308" y="230"/>
                  </a:cubicBezTo>
                  <a:cubicBezTo>
                    <a:pt x="311" y="235"/>
                    <a:pt x="316" y="238"/>
                    <a:pt x="320" y="238"/>
                  </a:cubicBezTo>
                  <a:cubicBezTo>
                    <a:pt x="322" y="238"/>
                    <a:pt x="323" y="238"/>
                    <a:pt x="324" y="237"/>
                  </a:cubicBezTo>
                  <a:cubicBezTo>
                    <a:pt x="325" y="235"/>
                    <a:pt x="327" y="234"/>
                    <a:pt x="329" y="233"/>
                  </a:cubicBezTo>
                  <a:cubicBezTo>
                    <a:pt x="332" y="231"/>
                    <a:pt x="334" y="230"/>
                    <a:pt x="337" y="229"/>
                  </a:cubicBezTo>
                  <a:cubicBezTo>
                    <a:pt x="343" y="226"/>
                    <a:pt x="349" y="223"/>
                    <a:pt x="353" y="223"/>
                  </a:cubicBezTo>
                  <a:cubicBezTo>
                    <a:pt x="354" y="223"/>
                    <a:pt x="355" y="223"/>
                    <a:pt x="355" y="224"/>
                  </a:cubicBezTo>
                  <a:cubicBezTo>
                    <a:pt x="356" y="224"/>
                    <a:pt x="356" y="225"/>
                    <a:pt x="356" y="226"/>
                  </a:cubicBezTo>
                  <a:cubicBezTo>
                    <a:pt x="356" y="227"/>
                    <a:pt x="356" y="228"/>
                    <a:pt x="355" y="229"/>
                  </a:cubicBezTo>
                  <a:cubicBezTo>
                    <a:pt x="355" y="230"/>
                    <a:pt x="354" y="230"/>
                    <a:pt x="353" y="231"/>
                  </a:cubicBezTo>
                  <a:cubicBezTo>
                    <a:pt x="351" y="232"/>
                    <a:pt x="348" y="234"/>
                    <a:pt x="345" y="235"/>
                  </a:cubicBezTo>
                  <a:cubicBezTo>
                    <a:pt x="339" y="237"/>
                    <a:pt x="333" y="240"/>
                    <a:pt x="329" y="243"/>
                  </a:cubicBezTo>
                  <a:cubicBezTo>
                    <a:pt x="328" y="243"/>
                    <a:pt x="328" y="243"/>
                    <a:pt x="328" y="243"/>
                  </a:cubicBezTo>
                  <a:cubicBezTo>
                    <a:pt x="329" y="243"/>
                    <a:pt x="329" y="243"/>
                    <a:pt x="329" y="243"/>
                  </a:cubicBezTo>
                  <a:cubicBezTo>
                    <a:pt x="325" y="247"/>
                    <a:pt x="323" y="248"/>
                    <a:pt x="321" y="249"/>
                  </a:cubicBezTo>
                  <a:cubicBezTo>
                    <a:pt x="319" y="249"/>
                    <a:pt x="318" y="249"/>
                    <a:pt x="315" y="250"/>
                  </a:cubicBezTo>
                  <a:cubicBezTo>
                    <a:pt x="313" y="250"/>
                    <a:pt x="313" y="250"/>
                    <a:pt x="312" y="251"/>
                  </a:cubicBezTo>
                  <a:cubicBezTo>
                    <a:pt x="312" y="251"/>
                    <a:pt x="312" y="252"/>
                    <a:pt x="311" y="252"/>
                  </a:cubicBezTo>
                  <a:cubicBezTo>
                    <a:pt x="311" y="253"/>
                    <a:pt x="311" y="255"/>
                    <a:pt x="309" y="257"/>
                  </a:cubicBezTo>
                  <a:cubicBezTo>
                    <a:pt x="309" y="258"/>
                    <a:pt x="307" y="258"/>
                    <a:pt x="305" y="258"/>
                  </a:cubicBezTo>
                  <a:cubicBezTo>
                    <a:pt x="305" y="258"/>
                    <a:pt x="305" y="258"/>
                    <a:pt x="305" y="258"/>
                  </a:cubicBezTo>
                  <a:cubicBezTo>
                    <a:pt x="302" y="259"/>
                    <a:pt x="297" y="259"/>
                    <a:pt x="293" y="259"/>
                  </a:cubicBezTo>
                  <a:cubicBezTo>
                    <a:pt x="286" y="259"/>
                    <a:pt x="280" y="258"/>
                    <a:pt x="276" y="257"/>
                  </a:cubicBezTo>
                  <a:cubicBezTo>
                    <a:pt x="275" y="256"/>
                    <a:pt x="274" y="256"/>
                    <a:pt x="273" y="255"/>
                  </a:cubicBezTo>
                  <a:cubicBezTo>
                    <a:pt x="273" y="254"/>
                    <a:pt x="273" y="254"/>
                    <a:pt x="273" y="254"/>
                  </a:cubicBezTo>
                  <a:cubicBezTo>
                    <a:pt x="273" y="254"/>
                    <a:pt x="273" y="253"/>
                    <a:pt x="274" y="253"/>
                  </a:cubicBezTo>
                  <a:close/>
                  <a:moveTo>
                    <a:pt x="186" y="163"/>
                  </a:moveTo>
                  <a:cubicBezTo>
                    <a:pt x="187" y="163"/>
                    <a:pt x="187" y="163"/>
                    <a:pt x="187" y="163"/>
                  </a:cubicBezTo>
                  <a:cubicBezTo>
                    <a:pt x="187" y="162"/>
                    <a:pt x="187" y="162"/>
                    <a:pt x="187" y="162"/>
                  </a:cubicBezTo>
                  <a:cubicBezTo>
                    <a:pt x="188" y="162"/>
                    <a:pt x="188" y="162"/>
                    <a:pt x="189" y="162"/>
                  </a:cubicBezTo>
                  <a:cubicBezTo>
                    <a:pt x="191" y="161"/>
                    <a:pt x="193" y="161"/>
                    <a:pt x="195" y="160"/>
                  </a:cubicBezTo>
                  <a:cubicBezTo>
                    <a:pt x="200" y="160"/>
                    <a:pt x="206" y="158"/>
                    <a:pt x="210" y="157"/>
                  </a:cubicBezTo>
                  <a:cubicBezTo>
                    <a:pt x="213" y="156"/>
                    <a:pt x="216" y="155"/>
                    <a:pt x="216" y="154"/>
                  </a:cubicBezTo>
                  <a:cubicBezTo>
                    <a:pt x="219" y="153"/>
                    <a:pt x="223" y="151"/>
                    <a:pt x="227" y="150"/>
                  </a:cubicBezTo>
                  <a:cubicBezTo>
                    <a:pt x="232" y="148"/>
                    <a:pt x="237" y="147"/>
                    <a:pt x="240" y="147"/>
                  </a:cubicBezTo>
                  <a:cubicBezTo>
                    <a:pt x="242" y="147"/>
                    <a:pt x="243" y="147"/>
                    <a:pt x="244" y="148"/>
                  </a:cubicBezTo>
                  <a:cubicBezTo>
                    <a:pt x="245" y="148"/>
                    <a:pt x="246" y="148"/>
                    <a:pt x="246" y="149"/>
                  </a:cubicBezTo>
                  <a:cubicBezTo>
                    <a:pt x="246" y="150"/>
                    <a:pt x="246" y="150"/>
                    <a:pt x="246" y="150"/>
                  </a:cubicBezTo>
                  <a:cubicBezTo>
                    <a:pt x="246" y="151"/>
                    <a:pt x="246" y="152"/>
                    <a:pt x="245" y="153"/>
                  </a:cubicBezTo>
                  <a:cubicBezTo>
                    <a:pt x="245" y="153"/>
                    <a:pt x="244" y="154"/>
                    <a:pt x="243" y="154"/>
                  </a:cubicBezTo>
                  <a:cubicBezTo>
                    <a:pt x="242" y="155"/>
                    <a:pt x="241" y="156"/>
                    <a:pt x="240" y="157"/>
                  </a:cubicBezTo>
                  <a:cubicBezTo>
                    <a:pt x="239" y="157"/>
                    <a:pt x="239" y="158"/>
                    <a:pt x="239" y="158"/>
                  </a:cubicBezTo>
                  <a:cubicBezTo>
                    <a:pt x="239" y="158"/>
                    <a:pt x="239" y="158"/>
                    <a:pt x="239" y="158"/>
                  </a:cubicBezTo>
                  <a:cubicBezTo>
                    <a:pt x="239" y="158"/>
                    <a:pt x="240" y="159"/>
                    <a:pt x="240" y="159"/>
                  </a:cubicBezTo>
                  <a:cubicBezTo>
                    <a:pt x="242" y="160"/>
                    <a:pt x="245" y="161"/>
                    <a:pt x="247" y="161"/>
                  </a:cubicBezTo>
                  <a:cubicBezTo>
                    <a:pt x="250" y="161"/>
                    <a:pt x="252" y="160"/>
                    <a:pt x="254" y="160"/>
                  </a:cubicBezTo>
                  <a:cubicBezTo>
                    <a:pt x="256" y="159"/>
                    <a:pt x="257" y="158"/>
                    <a:pt x="258" y="157"/>
                  </a:cubicBezTo>
                  <a:cubicBezTo>
                    <a:pt x="259" y="155"/>
                    <a:pt x="262" y="154"/>
                    <a:pt x="264" y="154"/>
                  </a:cubicBezTo>
                  <a:cubicBezTo>
                    <a:pt x="265" y="154"/>
                    <a:pt x="266" y="154"/>
                    <a:pt x="267" y="155"/>
                  </a:cubicBezTo>
                  <a:cubicBezTo>
                    <a:pt x="268" y="156"/>
                    <a:pt x="268" y="157"/>
                    <a:pt x="268" y="158"/>
                  </a:cubicBezTo>
                  <a:cubicBezTo>
                    <a:pt x="268" y="159"/>
                    <a:pt x="267" y="161"/>
                    <a:pt x="266" y="163"/>
                  </a:cubicBezTo>
                  <a:cubicBezTo>
                    <a:pt x="265" y="162"/>
                    <a:pt x="265" y="162"/>
                    <a:pt x="265" y="162"/>
                  </a:cubicBezTo>
                  <a:cubicBezTo>
                    <a:pt x="265" y="162"/>
                    <a:pt x="265" y="162"/>
                    <a:pt x="265" y="162"/>
                  </a:cubicBezTo>
                  <a:cubicBezTo>
                    <a:pt x="266" y="163"/>
                    <a:pt x="266" y="163"/>
                    <a:pt x="266" y="163"/>
                  </a:cubicBezTo>
                  <a:cubicBezTo>
                    <a:pt x="263" y="166"/>
                    <a:pt x="261" y="168"/>
                    <a:pt x="259" y="170"/>
                  </a:cubicBezTo>
                  <a:cubicBezTo>
                    <a:pt x="257" y="171"/>
                    <a:pt x="255" y="172"/>
                    <a:pt x="253" y="172"/>
                  </a:cubicBezTo>
                  <a:cubicBezTo>
                    <a:pt x="252" y="172"/>
                    <a:pt x="251" y="172"/>
                    <a:pt x="249" y="171"/>
                  </a:cubicBezTo>
                  <a:cubicBezTo>
                    <a:pt x="248" y="171"/>
                    <a:pt x="248" y="171"/>
                    <a:pt x="247" y="171"/>
                  </a:cubicBezTo>
                  <a:cubicBezTo>
                    <a:pt x="245" y="171"/>
                    <a:pt x="244" y="172"/>
                    <a:pt x="243" y="172"/>
                  </a:cubicBezTo>
                  <a:cubicBezTo>
                    <a:pt x="242" y="172"/>
                    <a:pt x="242" y="173"/>
                    <a:pt x="242" y="173"/>
                  </a:cubicBezTo>
                  <a:cubicBezTo>
                    <a:pt x="242" y="173"/>
                    <a:pt x="242" y="174"/>
                    <a:pt x="243" y="174"/>
                  </a:cubicBezTo>
                  <a:cubicBezTo>
                    <a:pt x="243" y="174"/>
                    <a:pt x="243" y="174"/>
                    <a:pt x="243" y="174"/>
                  </a:cubicBezTo>
                  <a:cubicBezTo>
                    <a:pt x="243" y="174"/>
                    <a:pt x="243" y="174"/>
                    <a:pt x="243" y="174"/>
                  </a:cubicBezTo>
                  <a:cubicBezTo>
                    <a:pt x="243" y="175"/>
                    <a:pt x="244" y="175"/>
                    <a:pt x="244" y="176"/>
                  </a:cubicBezTo>
                  <a:cubicBezTo>
                    <a:pt x="245" y="176"/>
                    <a:pt x="245" y="177"/>
                    <a:pt x="245" y="178"/>
                  </a:cubicBezTo>
                  <a:cubicBezTo>
                    <a:pt x="245" y="178"/>
                    <a:pt x="245" y="179"/>
                    <a:pt x="245" y="179"/>
                  </a:cubicBezTo>
                  <a:cubicBezTo>
                    <a:pt x="244" y="180"/>
                    <a:pt x="244" y="180"/>
                    <a:pt x="243" y="180"/>
                  </a:cubicBezTo>
                  <a:cubicBezTo>
                    <a:pt x="242" y="181"/>
                    <a:pt x="241" y="182"/>
                    <a:pt x="239" y="182"/>
                  </a:cubicBezTo>
                  <a:cubicBezTo>
                    <a:pt x="239" y="182"/>
                    <a:pt x="239" y="182"/>
                    <a:pt x="239" y="182"/>
                  </a:cubicBezTo>
                  <a:cubicBezTo>
                    <a:pt x="234" y="183"/>
                    <a:pt x="231" y="186"/>
                    <a:pt x="228" y="188"/>
                  </a:cubicBezTo>
                  <a:cubicBezTo>
                    <a:pt x="227" y="188"/>
                    <a:pt x="226" y="188"/>
                    <a:pt x="225" y="188"/>
                  </a:cubicBezTo>
                  <a:cubicBezTo>
                    <a:pt x="224" y="188"/>
                    <a:pt x="224" y="188"/>
                    <a:pt x="224" y="188"/>
                  </a:cubicBezTo>
                  <a:cubicBezTo>
                    <a:pt x="224" y="188"/>
                    <a:pt x="224" y="188"/>
                    <a:pt x="224" y="188"/>
                  </a:cubicBezTo>
                  <a:cubicBezTo>
                    <a:pt x="223" y="188"/>
                    <a:pt x="223" y="188"/>
                    <a:pt x="223" y="188"/>
                  </a:cubicBezTo>
                  <a:cubicBezTo>
                    <a:pt x="223" y="187"/>
                    <a:pt x="223" y="187"/>
                    <a:pt x="223" y="187"/>
                  </a:cubicBezTo>
                  <a:cubicBezTo>
                    <a:pt x="223" y="187"/>
                    <a:pt x="223" y="186"/>
                    <a:pt x="223" y="186"/>
                  </a:cubicBezTo>
                  <a:cubicBezTo>
                    <a:pt x="224" y="185"/>
                    <a:pt x="224" y="185"/>
                    <a:pt x="224" y="185"/>
                  </a:cubicBezTo>
                  <a:cubicBezTo>
                    <a:pt x="225" y="184"/>
                    <a:pt x="225" y="183"/>
                    <a:pt x="226" y="183"/>
                  </a:cubicBezTo>
                  <a:cubicBezTo>
                    <a:pt x="228" y="181"/>
                    <a:pt x="230" y="179"/>
                    <a:pt x="231" y="177"/>
                  </a:cubicBezTo>
                  <a:cubicBezTo>
                    <a:pt x="232" y="176"/>
                    <a:pt x="232" y="175"/>
                    <a:pt x="232" y="175"/>
                  </a:cubicBezTo>
                  <a:cubicBezTo>
                    <a:pt x="232" y="174"/>
                    <a:pt x="232" y="174"/>
                    <a:pt x="232" y="174"/>
                  </a:cubicBezTo>
                  <a:cubicBezTo>
                    <a:pt x="231" y="174"/>
                    <a:pt x="231" y="174"/>
                    <a:pt x="230" y="174"/>
                  </a:cubicBezTo>
                  <a:cubicBezTo>
                    <a:pt x="229" y="174"/>
                    <a:pt x="227" y="175"/>
                    <a:pt x="226" y="176"/>
                  </a:cubicBezTo>
                  <a:cubicBezTo>
                    <a:pt x="224" y="177"/>
                    <a:pt x="222" y="178"/>
                    <a:pt x="221" y="180"/>
                  </a:cubicBezTo>
                  <a:cubicBezTo>
                    <a:pt x="220" y="180"/>
                    <a:pt x="220" y="181"/>
                    <a:pt x="220" y="182"/>
                  </a:cubicBezTo>
                  <a:cubicBezTo>
                    <a:pt x="220" y="183"/>
                    <a:pt x="220" y="183"/>
                    <a:pt x="219" y="184"/>
                  </a:cubicBezTo>
                  <a:cubicBezTo>
                    <a:pt x="218" y="185"/>
                    <a:pt x="218" y="185"/>
                    <a:pt x="217" y="185"/>
                  </a:cubicBezTo>
                  <a:cubicBezTo>
                    <a:pt x="215" y="186"/>
                    <a:pt x="213" y="186"/>
                    <a:pt x="211" y="186"/>
                  </a:cubicBezTo>
                  <a:cubicBezTo>
                    <a:pt x="210" y="186"/>
                    <a:pt x="210" y="186"/>
                    <a:pt x="209" y="186"/>
                  </a:cubicBezTo>
                  <a:cubicBezTo>
                    <a:pt x="209" y="186"/>
                    <a:pt x="209" y="186"/>
                    <a:pt x="209" y="186"/>
                  </a:cubicBezTo>
                  <a:cubicBezTo>
                    <a:pt x="209" y="186"/>
                    <a:pt x="209" y="186"/>
                    <a:pt x="209" y="186"/>
                  </a:cubicBezTo>
                  <a:cubicBezTo>
                    <a:pt x="209" y="186"/>
                    <a:pt x="209" y="186"/>
                    <a:pt x="209" y="186"/>
                  </a:cubicBezTo>
                  <a:cubicBezTo>
                    <a:pt x="207" y="186"/>
                    <a:pt x="204" y="185"/>
                    <a:pt x="203" y="183"/>
                  </a:cubicBezTo>
                  <a:cubicBezTo>
                    <a:pt x="202" y="183"/>
                    <a:pt x="202" y="182"/>
                    <a:pt x="202" y="182"/>
                  </a:cubicBezTo>
                  <a:cubicBezTo>
                    <a:pt x="202" y="181"/>
                    <a:pt x="202" y="180"/>
                    <a:pt x="202" y="180"/>
                  </a:cubicBezTo>
                  <a:cubicBezTo>
                    <a:pt x="203" y="180"/>
                    <a:pt x="203" y="180"/>
                    <a:pt x="204" y="180"/>
                  </a:cubicBezTo>
                  <a:cubicBezTo>
                    <a:pt x="205" y="180"/>
                    <a:pt x="205" y="180"/>
                    <a:pt x="205" y="179"/>
                  </a:cubicBezTo>
                  <a:cubicBezTo>
                    <a:pt x="205" y="179"/>
                    <a:pt x="206" y="178"/>
                    <a:pt x="206" y="178"/>
                  </a:cubicBezTo>
                  <a:cubicBezTo>
                    <a:pt x="206" y="176"/>
                    <a:pt x="207" y="174"/>
                    <a:pt x="210" y="173"/>
                  </a:cubicBezTo>
                  <a:cubicBezTo>
                    <a:pt x="210" y="173"/>
                    <a:pt x="210" y="173"/>
                    <a:pt x="210" y="173"/>
                  </a:cubicBezTo>
                  <a:cubicBezTo>
                    <a:pt x="211" y="173"/>
                    <a:pt x="211" y="173"/>
                    <a:pt x="211" y="173"/>
                  </a:cubicBezTo>
                  <a:cubicBezTo>
                    <a:pt x="211" y="172"/>
                    <a:pt x="211" y="172"/>
                    <a:pt x="211" y="172"/>
                  </a:cubicBezTo>
                  <a:cubicBezTo>
                    <a:pt x="212" y="172"/>
                    <a:pt x="211" y="171"/>
                    <a:pt x="211" y="171"/>
                  </a:cubicBezTo>
                  <a:cubicBezTo>
                    <a:pt x="210" y="170"/>
                    <a:pt x="210" y="169"/>
                    <a:pt x="210" y="168"/>
                  </a:cubicBezTo>
                  <a:cubicBezTo>
                    <a:pt x="210" y="167"/>
                    <a:pt x="210" y="167"/>
                    <a:pt x="210" y="167"/>
                  </a:cubicBezTo>
                  <a:cubicBezTo>
                    <a:pt x="211" y="166"/>
                    <a:pt x="211" y="166"/>
                    <a:pt x="212" y="166"/>
                  </a:cubicBezTo>
                  <a:cubicBezTo>
                    <a:pt x="212" y="165"/>
                    <a:pt x="213" y="165"/>
                    <a:pt x="213" y="165"/>
                  </a:cubicBezTo>
                  <a:cubicBezTo>
                    <a:pt x="215" y="165"/>
                    <a:pt x="218" y="166"/>
                    <a:pt x="220" y="166"/>
                  </a:cubicBezTo>
                  <a:cubicBezTo>
                    <a:pt x="221" y="166"/>
                    <a:pt x="222" y="166"/>
                    <a:pt x="222" y="166"/>
                  </a:cubicBezTo>
                  <a:cubicBezTo>
                    <a:pt x="222" y="166"/>
                    <a:pt x="222" y="166"/>
                    <a:pt x="222" y="165"/>
                  </a:cubicBezTo>
                  <a:cubicBezTo>
                    <a:pt x="222" y="165"/>
                    <a:pt x="222" y="165"/>
                    <a:pt x="222" y="165"/>
                  </a:cubicBezTo>
                  <a:cubicBezTo>
                    <a:pt x="222" y="165"/>
                    <a:pt x="222" y="164"/>
                    <a:pt x="222" y="164"/>
                  </a:cubicBezTo>
                  <a:cubicBezTo>
                    <a:pt x="221" y="163"/>
                    <a:pt x="220" y="163"/>
                    <a:pt x="219" y="162"/>
                  </a:cubicBezTo>
                  <a:cubicBezTo>
                    <a:pt x="217" y="161"/>
                    <a:pt x="215" y="161"/>
                    <a:pt x="213" y="161"/>
                  </a:cubicBezTo>
                  <a:cubicBezTo>
                    <a:pt x="211" y="161"/>
                    <a:pt x="210" y="161"/>
                    <a:pt x="210" y="161"/>
                  </a:cubicBezTo>
                  <a:cubicBezTo>
                    <a:pt x="210" y="161"/>
                    <a:pt x="210" y="161"/>
                    <a:pt x="210" y="161"/>
                  </a:cubicBezTo>
                  <a:cubicBezTo>
                    <a:pt x="207" y="163"/>
                    <a:pt x="202" y="167"/>
                    <a:pt x="195" y="167"/>
                  </a:cubicBezTo>
                  <a:cubicBezTo>
                    <a:pt x="192" y="167"/>
                    <a:pt x="190" y="166"/>
                    <a:pt x="187" y="165"/>
                  </a:cubicBezTo>
                  <a:cubicBezTo>
                    <a:pt x="186" y="165"/>
                    <a:pt x="186" y="165"/>
                    <a:pt x="186" y="165"/>
                  </a:cubicBezTo>
                  <a:cubicBezTo>
                    <a:pt x="186" y="164"/>
                    <a:pt x="186" y="164"/>
                    <a:pt x="186" y="164"/>
                  </a:cubicBezTo>
                  <a:lnTo>
                    <a:pt x="186"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61" name="Freeform 21">
              <a:extLst>
                <a:ext uri="{FF2B5EF4-FFF2-40B4-BE49-F238E27FC236}">
                  <a16:creationId xmlns:a16="http://schemas.microsoft.com/office/drawing/2014/main" id="{F3676CF5-3C75-477B-8AEE-D6CE47773C92}"/>
                </a:ext>
              </a:extLst>
            </p:cNvPr>
            <p:cNvSpPr>
              <a:spLocks/>
            </p:cNvSpPr>
            <p:nvPr/>
          </p:nvSpPr>
          <p:spPr bwMode="auto">
            <a:xfrm>
              <a:off x="3052793" y="1988113"/>
              <a:ext cx="220883" cy="123545"/>
            </a:xfrm>
            <a:custGeom>
              <a:avLst/>
              <a:gdLst>
                <a:gd name="T0" fmla="*/ 69 w 88"/>
                <a:gd name="T1" fmla="*/ 8 h 50"/>
                <a:gd name="T2" fmla="*/ 48 w 88"/>
                <a:gd name="T3" fmla="*/ 4 h 50"/>
                <a:gd name="T4" fmla="*/ 52 w 88"/>
                <a:gd name="T5" fmla="*/ 17 h 50"/>
                <a:gd name="T6" fmla="*/ 39 w 88"/>
                <a:gd name="T7" fmla="*/ 13 h 50"/>
                <a:gd name="T8" fmla="*/ 35 w 88"/>
                <a:gd name="T9" fmla="*/ 21 h 50"/>
                <a:gd name="T10" fmla="*/ 28 w 88"/>
                <a:gd name="T11" fmla="*/ 22 h 50"/>
                <a:gd name="T12" fmla="*/ 9 w 88"/>
                <a:gd name="T13" fmla="*/ 5 h 50"/>
                <a:gd name="T14" fmla="*/ 8 w 88"/>
                <a:gd name="T15" fmla="*/ 19 h 50"/>
                <a:gd name="T16" fmla="*/ 26 w 88"/>
                <a:gd name="T17" fmla="*/ 31 h 50"/>
                <a:gd name="T18" fmla="*/ 53 w 88"/>
                <a:gd name="T19" fmla="*/ 31 h 50"/>
                <a:gd name="T20" fmla="*/ 50 w 88"/>
                <a:gd name="T21" fmla="*/ 45 h 50"/>
                <a:gd name="T22" fmla="*/ 74 w 88"/>
                <a:gd name="T23" fmla="*/ 46 h 50"/>
                <a:gd name="T24" fmla="*/ 83 w 88"/>
                <a:gd name="T25" fmla="*/ 37 h 50"/>
                <a:gd name="T26" fmla="*/ 82 w 88"/>
                <a:gd name="T27" fmla="*/ 25 h 50"/>
                <a:gd name="T28" fmla="*/ 69 w 88"/>
                <a:gd name="T2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0">
                  <a:moveTo>
                    <a:pt x="69" y="8"/>
                  </a:moveTo>
                  <a:cubicBezTo>
                    <a:pt x="69" y="13"/>
                    <a:pt x="57" y="7"/>
                    <a:pt x="48" y="4"/>
                  </a:cubicBezTo>
                  <a:cubicBezTo>
                    <a:pt x="39" y="0"/>
                    <a:pt x="45" y="11"/>
                    <a:pt x="52" y="17"/>
                  </a:cubicBezTo>
                  <a:cubicBezTo>
                    <a:pt x="59" y="23"/>
                    <a:pt x="48" y="20"/>
                    <a:pt x="39" y="13"/>
                  </a:cubicBezTo>
                  <a:cubicBezTo>
                    <a:pt x="29" y="7"/>
                    <a:pt x="30" y="18"/>
                    <a:pt x="35" y="21"/>
                  </a:cubicBezTo>
                  <a:cubicBezTo>
                    <a:pt x="39" y="25"/>
                    <a:pt x="34" y="30"/>
                    <a:pt x="28" y="22"/>
                  </a:cubicBezTo>
                  <a:cubicBezTo>
                    <a:pt x="22" y="14"/>
                    <a:pt x="19" y="5"/>
                    <a:pt x="9" y="5"/>
                  </a:cubicBezTo>
                  <a:cubicBezTo>
                    <a:pt x="0" y="4"/>
                    <a:pt x="4" y="14"/>
                    <a:pt x="8" y="19"/>
                  </a:cubicBezTo>
                  <a:cubicBezTo>
                    <a:pt x="13" y="25"/>
                    <a:pt x="18" y="27"/>
                    <a:pt x="26" y="31"/>
                  </a:cubicBezTo>
                  <a:cubicBezTo>
                    <a:pt x="34" y="36"/>
                    <a:pt x="47" y="29"/>
                    <a:pt x="53" y="31"/>
                  </a:cubicBezTo>
                  <a:cubicBezTo>
                    <a:pt x="59" y="32"/>
                    <a:pt x="46" y="40"/>
                    <a:pt x="50" y="45"/>
                  </a:cubicBezTo>
                  <a:cubicBezTo>
                    <a:pt x="54" y="50"/>
                    <a:pt x="65" y="46"/>
                    <a:pt x="74" y="46"/>
                  </a:cubicBezTo>
                  <a:cubicBezTo>
                    <a:pt x="82" y="45"/>
                    <a:pt x="78" y="40"/>
                    <a:pt x="83" y="37"/>
                  </a:cubicBezTo>
                  <a:cubicBezTo>
                    <a:pt x="88" y="33"/>
                    <a:pt x="78" y="34"/>
                    <a:pt x="82" y="25"/>
                  </a:cubicBezTo>
                  <a:cubicBezTo>
                    <a:pt x="86" y="17"/>
                    <a:pt x="70" y="3"/>
                    <a:pt x="6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70" name="Freeform 42">
              <a:extLst>
                <a:ext uri="{FF2B5EF4-FFF2-40B4-BE49-F238E27FC236}">
                  <a16:creationId xmlns:a16="http://schemas.microsoft.com/office/drawing/2014/main" id="{7732193F-A4E9-4C58-9B87-B88FF5C31DE2}"/>
                </a:ext>
              </a:extLst>
            </p:cNvPr>
            <p:cNvSpPr>
              <a:spLocks/>
            </p:cNvSpPr>
            <p:nvPr/>
          </p:nvSpPr>
          <p:spPr bwMode="auto">
            <a:xfrm>
              <a:off x="2533904" y="1946183"/>
              <a:ext cx="223130" cy="111565"/>
            </a:xfrm>
            <a:custGeom>
              <a:avLst/>
              <a:gdLst>
                <a:gd name="T0" fmla="*/ 3 w 89"/>
                <a:gd name="T1" fmla="*/ 36 h 45"/>
                <a:gd name="T2" fmla="*/ 7 w 89"/>
                <a:gd name="T3" fmla="*/ 43 h 45"/>
                <a:gd name="T4" fmla="*/ 15 w 89"/>
                <a:gd name="T5" fmla="*/ 41 h 45"/>
                <a:gd name="T6" fmla="*/ 24 w 89"/>
                <a:gd name="T7" fmla="*/ 36 h 45"/>
                <a:gd name="T8" fmla="*/ 32 w 89"/>
                <a:gd name="T9" fmla="*/ 45 h 45"/>
                <a:gd name="T10" fmla="*/ 42 w 89"/>
                <a:gd name="T11" fmla="*/ 36 h 45"/>
                <a:gd name="T12" fmla="*/ 49 w 89"/>
                <a:gd name="T13" fmla="*/ 31 h 45"/>
                <a:gd name="T14" fmla="*/ 56 w 89"/>
                <a:gd name="T15" fmla="*/ 21 h 45"/>
                <a:gd name="T16" fmla="*/ 59 w 89"/>
                <a:gd name="T17" fmla="*/ 31 h 45"/>
                <a:gd name="T18" fmla="*/ 70 w 89"/>
                <a:gd name="T19" fmla="*/ 28 h 45"/>
                <a:gd name="T20" fmla="*/ 79 w 89"/>
                <a:gd name="T21" fmla="*/ 24 h 45"/>
                <a:gd name="T22" fmla="*/ 79 w 89"/>
                <a:gd name="T23" fmla="*/ 15 h 45"/>
                <a:gd name="T24" fmla="*/ 86 w 89"/>
                <a:gd name="T25" fmla="*/ 9 h 45"/>
                <a:gd name="T26" fmla="*/ 77 w 89"/>
                <a:gd name="T27" fmla="*/ 4 h 45"/>
                <a:gd name="T28" fmla="*/ 70 w 89"/>
                <a:gd name="T29" fmla="*/ 9 h 45"/>
                <a:gd name="T30" fmla="*/ 55 w 89"/>
                <a:gd name="T31" fmla="*/ 7 h 45"/>
                <a:gd name="T32" fmla="*/ 34 w 89"/>
                <a:gd name="T33" fmla="*/ 18 h 45"/>
                <a:gd name="T34" fmla="*/ 18 w 89"/>
                <a:gd name="T35" fmla="*/ 28 h 45"/>
                <a:gd name="T36" fmla="*/ 3 w 89"/>
                <a:gd name="T3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 h="45">
                  <a:moveTo>
                    <a:pt x="3" y="36"/>
                  </a:moveTo>
                  <a:cubicBezTo>
                    <a:pt x="7" y="38"/>
                    <a:pt x="3" y="45"/>
                    <a:pt x="7" y="43"/>
                  </a:cubicBezTo>
                  <a:cubicBezTo>
                    <a:pt x="11" y="41"/>
                    <a:pt x="12" y="40"/>
                    <a:pt x="15" y="41"/>
                  </a:cubicBezTo>
                  <a:cubicBezTo>
                    <a:pt x="21" y="43"/>
                    <a:pt x="22" y="38"/>
                    <a:pt x="24" y="36"/>
                  </a:cubicBezTo>
                  <a:cubicBezTo>
                    <a:pt x="27" y="33"/>
                    <a:pt x="26" y="45"/>
                    <a:pt x="32" y="45"/>
                  </a:cubicBezTo>
                  <a:cubicBezTo>
                    <a:pt x="38" y="45"/>
                    <a:pt x="37" y="33"/>
                    <a:pt x="42" y="36"/>
                  </a:cubicBezTo>
                  <a:cubicBezTo>
                    <a:pt x="47" y="40"/>
                    <a:pt x="48" y="35"/>
                    <a:pt x="49" y="31"/>
                  </a:cubicBezTo>
                  <a:cubicBezTo>
                    <a:pt x="50" y="28"/>
                    <a:pt x="50" y="22"/>
                    <a:pt x="56" y="21"/>
                  </a:cubicBezTo>
                  <a:cubicBezTo>
                    <a:pt x="61" y="20"/>
                    <a:pt x="57" y="26"/>
                    <a:pt x="59" y="31"/>
                  </a:cubicBezTo>
                  <a:cubicBezTo>
                    <a:pt x="63" y="37"/>
                    <a:pt x="69" y="31"/>
                    <a:pt x="70" y="28"/>
                  </a:cubicBezTo>
                  <a:cubicBezTo>
                    <a:pt x="70" y="25"/>
                    <a:pt x="79" y="27"/>
                    <a:pt x="79" y="24"/>
                  </a:cubicBezTo>
                  <a:cubicBezTo>
                    <a:pt x="78" y="20"/>
                    <a:pt x="81" y="19"/>
                    <a:pt x="79" y="15"/>
                  </a:cubicBezTo>
                  <a:cubicBezTo>
                    <a:pt x="76" y="11"/>
                    <a:pt x="83" y="12"/>
                    <a:pt x="86" y="9"/>
                  </a:cubicBezTo>
                  <a:cubicBezTo>
                    <a:pt x="89" y="6"/>
                    <a:pt x="82" y="9"/>
                    <a:pt x="77" y="4"/>
                  </a:cubicBezTo>
                  <a:cubicBezTo>
                    <a:pt x="72" y="0"/>
                    <a:pt x="70" y="6"/>
                    <a:pt x="70" y="9"/>
                  </a:cubicBezTo>
                  <a:cubicBezTo>
                    <a:pt x="70" y="12"/>
                    <a:pt x="60" y="9"/>
                    <a:pt x="55" y="7"/>
                  </a:cubicBezTo>
                  <a:cubicBezTo>
                    <a:pt x="49" y="5"/>
                    <a:pt x="42" y="14"/>
                    <a:pt x="34" y="18"/>
                  </a:cubicBezTo>
                  <a:cubicBezTo>
                    <a:pt x="26" y="22"/>
                    <a:pt x="26" y="29"/>
                    <a:pt x="18" y="28"/>
                  </a:cubicBezTo>
                  <a:cubicBezTo>
                    <a:pt x="11" y="28"/>
                    <a:pt x="0" y="35"/>
                    <a:pt x="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77" name="Freeform 57">
              <a:extLst>
                <a:ext uri="{FF2B5EF4-FFF2-40B4-BE49-F238E27FC236}">
                  <a16:creationId xmlns:a16="http://schemas.microsoft.com/office/drawing/2014/main" id="{894ED4BF-1746-4EBE-BFB5-496595919B7F}"/>
                </a:ext>
              </a:extLst>
            </p:cNvPr>
            <p:cNvSpPr>
              <a:spLocks/>
            </p:cNvSpPr>
            <p:nvPr/>
          </p:nvSpPr>
          <p:spPr bwMode="auto">
            <a:xfrm>
              <a:off x="5349234" y="2533958"/>
              <a:ext cx="303247" cy="151249"/>
            </a:xfrm>
            <a:custGeom>
              <a:avLst/>
              <a:gdLst>
                <a:gd name="T0" fmla="*/ 102 w 121"/>
                <a:gd name="T1" fmla="*/ 43 h 61"/>
                <a:gd name="T2" fmla="*/ 111 w 121"/>
                <a:gd name="T3" fmla="*/ 36 h 61"/>
                <a:gd name="T4" fmla="*/ 120 w 121"/>
                <a:gd name="T5" fmla="*/ 27 h 61"/>
                <a:gd name="T6" fmla="*/ 114 w 121"/>
                <a:gd name="T7" fmla="*/ 18 h 61"/>
                <a:gd name="T8" fmla="*/ 108 w 121"/>
                <a:gd name="T9" fmla="*/ 13 h 61"/>
                <a:gd name="T10" fmla="*/ 106 w 121"/>
                <a:gd name="T11" fmla="*/ 6 h 61"/>
                <a:gd name="T12" fmla="*/ 98 w 121"/>
                <a:gd name="T13" fmla="*/ 6 h 61"/>
                <a:gd name="T14" fmla="*/ 87 w 121"/>
                <a:gd name="T15" fmla="*/ 1 h 61"/>
                <a:gd name="T16" fmla="*/ 86 w 121"/>
                <a:gd name="T17" fmla="*/ 8 h 61"/>
                <a:gd name="T18" fmla="*/ 79 w 121"/>
                <a:gd name="T19" fmla="*/ 8 h 61"/>
                <a:gd name="T20" fmla="*/ 75 w 121"/>
                <a:gd name="T21" fmla="*/ 8 h 61"/>
                <a:gd name="T22" fmla="*/ 68 w 121"/>
                <a:gd name="T23" fmla="*/ 9 h 61"/>
                <a:gd name="T24" fmla="*/ 62 w 121"/>
                <a:gd name="T25" fmla="*/ 7 h 61"/>
                <a:gd name="T26" fmla="*/ 55 w 121"/>
                <a:gd name="T27" fmla="*/ 13 h 61"/>
                <a:gd name="T28" fmla="*/ 50 w 121"/>
                <a:gd name="T29" fmla="*/ 10 h 61"/>
                <a:gd name="T30" fmla="*/ 45 w 121"/>
                <a:gd name="T31" fmla="*/ 14 h 61"/>
                <a:gd name="T32" fmla="*/ 44 w 121"/>
                <a:gd name="T33" fmla="*/ 19 h 61"/>
                <a:gd name="T34" fmla="*/ 36 w 121"/>
                <a:gd name="T35" fmla="*/ 22 h 61"/>
                <a:gd name="T36" fmla="*/ 33 w 121"/>
                <a:gd name="T37" fmla="*/ 13 h 61"/>
                <a:gd name="T38" fmla="*/ 16 w 121"/>
                <a:gd name="T39" fmla="*/ 2 h 61"/>
                <a:gd name="T40" fmla="*/ 18 w 121"/>
                <a:gd name="T41" fmla="*/ 8 h 61"/>
                <a:gd name="T42" fmla="*/ 14 w 121"/>
                <a:gd name="T43" fmla="*/ 8 h 61"/>
                <a:gd name="T44" fmla="*/ 6 w 121"/>
                <a:gd name="T45" fmla="*/ 11 h 61"/>
                <a:gd name="T46" fmla="*/ 1 w 121"/>
                <a:gd name="T47" fmla="*/ 18 h 61"/>
                <a:gd name="T48" fmla="*/ 11 w 121"/>
                <a:gd name="T49" fmla="*/ 21 h 61"/>
                <a:gd name="T50" fmla="*/ 25 w 121"/>
                <a:gd name="T51" fmla="*/ 21 h 61"/>
                <a:gd name="T52" fmla="*/ 23 w 121"/>
                <a:gd name="T53" fmla="*/ 26 h 61"/>
                <a:gd name="T54" fmla="*/ 17 w 121"/>
                <a:gd name="T55" fmla="*/ 30 h 61"/>
                <a:gd name="T56" fmla="*/ 4 w 121"/>
                <a:gd name="T57" fmla="*/ 33 h 61"/>
                <a:gd name="T58" fmla="*/ 21 w 121"/>
                <a:gd name="T59" fmla="*/ 33 h 61"/>
                <a:gd name="T60" fmla="*/ 25 w 121"/>
                <a:gd name="T61" fmla="*/ 38 h 61"/>
                <a:gd name="T62" fmla="*/ 28 w 121"/>
                <a:gd name="T63" fmla="*/ 41 h 61"/>
                <a:gd name="T64" fmla="*/ 24 w 121"/>
                <a:gd name="T65" fmla="*/ 47 h 61"/>
                <a:gd name="T66" fmla="*/ 18 w 121"/>
                <a:gd name="T67" fmla="*/ 50 h 61"/>
                <a:gd name="T68" fmla="*/ 33 w 121"/>
                <a:gd name="T69" fmla="*/ 50 h 61"/>
                <a:gd name="T70" fmla="*/ 53 w 121"/>
                <a:gd name="T71" fmla="*/ 58 h 61"/>
                <a:gd name="T72" fmla="*/ 73 w 121"/>
                <a:gd name="T73" fmla="*/ 53 h 61"/>
                <a:gd name="T74" fmla="*/ 87 w 121"/>
                <a:gd name="T75" fmla="*/ 49 h 61"/>
                <a:gd name="T76" fmla="*/ 102 w 121"/>
                <a:gd name="T77" fmla="*/ 4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 h="61">
                  <a:moveTo>
                    <a:pt x="102" y="43"/>
                  </a:moveTo>
                  <a:cubicBezTo>
                    <a:pt x="108" y="43"/>
                    <a:pt x="108" y="35"/>
                    <a:pt x="111" y="36"/>
                  </a:cubicBezTo>
                  <a:cubicBezTo>
                    <a:pt x="114" y="36"/>
                    <a:pt x="118" y="31"/>
                    <a:pt x="120" y="27"/>
                  </a:cubicBezTo>
                  <a:cubicBezTo>
                    <a:pt x="121" y="24"/>
                    <a:pt x="118" y="18"/>
                    <a:pt x="114" y="18"/>
                  </a:cubicBezTo>
                  <a:cubicBezTo>
                    <a:pt x="110" y="18"/>
                    <a:pt x="107" y="15"/>
                    <a:pt x="108" y="13"/>
                  </a:cubicBezTo>
                  <a:cubicBezTo>
                    <a:pt x="108" y="10"/>
                    <a:pt x="105" y="7"/>
                    <a:pt x="106" y="6"/>
                  </a:cubicBezTo>
                  <a:cubicBezTo>
                    <a:pt x="106" y="4"/>
                    <a:pt x="101" y="5"/>
                    <a:pt x="98" y="6"/>
                  </a:cubicBezTo>
                  <a:cubicBezTo>
                    <a:pt x="95" y="7"/>
                    <a:pt x="90" y="0"/>
                    <a:pt x="87" y="1"/>
                  </a:cubicBezTo>
                  <a:cubicBezTo>
                    <a:pt x="85" y="2"/>
                    <a:pt x="86" y="6"/>
                    <a:pt x="86" y="8"/>
                  </a:cubicBezTo>
                  <a:cubicBezTo>
                    <a:pt x="85" y="10"/>
                    <a:pt x="79" y="6"/>
                    <a:pt x="79" y="8"/>
                  </a:cubicBezTo>
                  <a:cubicBezTo>
                    <a:pt x="79" y="11"/>
                    <a:pt x="77" y="11"/>
                    <a:pt x="75" y="8"/>
                  </a:cubicBezTo>
                  <a:cubicBezTo>
                    <a:pt x="73" y="6"/>
                    <a:pt x="68" y="7"/>
                    <a:pt x="68" y="9"/>
                  </a:cubicBezTo>
                  <a:cubicBezTo>
                    <a:pt x="68" y="11"/>
                    <a:pt x="66" y="10"/>
                    <a:pt x="62" y="7"/>
                  </a:cubicBezTo>
                  <a:cubicBezTo>
                    <a:pt x="58" y="5"/>
                    <a:pt x="54" y="10"/>
                    <a:pt x="55" y="13"/>
                  </a:cubicBezTo>
                  <a:cubicBezTo>
                    <a:pt x="55" y="15"/>
                    <a:pt x="53" y="16"/>
                    <a:pt x="50" y="10"/>
                  </a:cubicBezTo>
                  <a:cubicBezTo>
                    <a:pt x="47" y="5"/>
                    <a:pt x="43" y="11"/>
                    <a:pt x="45" y="14"/>
                  </a:cubicBezTo>
                  <a:cubicBezTo>
                    <a:pt x="47" y="17"/>
                    <a:pt x="46" y="20"/>
                    <a:pt x="44" y="19"/>
                  </a:cubicBezTo>
                  <a:cubicBezTo>
                    <a:pt x="41" y="17"/>
                    <a:pt x="38" y="20"/>
                    <a:pt x="36" y="22"/>
                  </a:cubicBezTo>
                  <a:cubicBezTo>
                    <a:pt x="35" y="25"/>
                    <a:pt x="29" y="15"/>
                    <a:pt x="33" y="13"/>
                  </a:cubicBezTo>
                  <a:cubicBezTo>
                    <a:pt x="37" y="11"/>
                    <a:pt x="21" y="2"/>
                    <a:pt x="16" y="2"/>
                  </a:cubicBezTo>
                  <a:cubicBezTo>
                    <a:pt x="11" y="2"/>
                    <a:pt x="14" y="6"/>
                    <a:pt x="18" y="8"/>
                  </a:cubicBezTo>
                  <a:cubicBezTo>
                    <a:pt x="21" y="11"/>
                    <a:pt x="15" y="10"/>
                    <a:pt x="14" y="8"/>
                  </a:cubicBezTo>
                  <a:cubicBezTo>
                    <a:pt x="12" y="6"/>
                    <a:pt x="8" y="7"/>
                    <a:pt x="6" y="11"/>
                  </a:cubicBezTo>
                  <a:cubicBezTo>
                    <a:pt x="4" y="14"/>
                    <a:pt x="1" y="16"/>
                    <a:pt x="1" y="18"/>
                  </a:cubicBezTo>
                  <a:cubicBezTo>
                    <a:pt x="0" y="21"/>
                    <a:pt x="6" y="23"/>
                    <a:pt x="11" y="21"/>
                  </a:cubicBezTo>
                  <a:cubicBezTo>
                    <a:pt x="17" y="19"/>
                    <a:pt x="22" y="18"/>
                    <a:pt x="25" y="21"/>
                  </a:cubicBezTo>
                  <a:cubicBezTo>
                    <a:pt x="28" y="23"/>
                    <a:pt x="20" y="24"/>
                    <a:pt x="23" y="26"/>
                  </a:cubicBezTo>
                  <a:cubicBezTo>
                    <a:pt x="26" y="28"/>
                    <a:pt x="23" y="30"/>
                    <a:pt x="17" y="30"/>
                  </a:cubicBezTo>
                  <a:cubicBezTo>
                    <a:pt x="11" y="29"/>
                    <a:pt x="3" y="31"/>
                    <a:pt x="4" y="33"/>
                  </a:cubicBezTo>
                  <a:cubicBezTo>
                    <a:pt x="5" y="35"/>
                    <a:pt x="20" y="31"/>
                    <a:pt x="21" y="33"/>
                  </a:cubicBezTo>
                  <a:cubicBezTo>
                    <a:pt x="21" y="36"/>
                    <a:pt x="21" y="39"/>
                    <a:pt x="25" y="38"/>
                  </a:cubicBezTo>
                  <a:cubicBezTo>
                    <a:pt x="29" y="36"/>
                    <a:pt x="26" y="41"/>
                    <a:pt x="28" y="41"/>
                  </a:cubicBezTo>
                  <a:cubicBezTo>
                    <a:pt x="30" y="42"/>
                    <a:pt x="29" y="46"/>
                    <a:pt x="24" y="47"/>
                  </a:cubicBezTo>
                  <a:cubicBezTo>
                    <a:pt x="19" y="47"/>
                    <a:pt x="16" y="48"/>
                    <a:pt x="18" y="50"/>
                  </a:cubicBezTo>
                  <a:cubicBezTo>
                    <a:pt x="21" y="53"/>
                    <a:pt x="27" y="51"/>
                    <a:pt x="33" y="50"/>
                  </a:cubicBezTo>
                  <a:cubicBezTo>
                    <a:pt x="38" y="48"/>
                    <a:pt x="47" y="55"/>
                    <a:pt x="53" y="58"/>
                  </a:cubicBezTo>
                  <a:cubicBezTo>
                    <a:pt x="60" y="61"/>
                    <a:pt x="71" y="57"/>
                    <a:pt x="73" y="53"/>
                  </a:cubicBezTo>
                  <a:cubicBezTo>
                    <a:pt x="74" y="50"/>
                    <a:pt x="83" y="51"/>
                    <a:pt x="87" y="49"/>
                  </a:cubicBezTo>
                  <a:cubicBezTo>
                    <a:pt x="90" y="46"/>
                    <a:pt x="95" y="43"/>
                    <a:pt x="10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15" name="Freeform 95">
              <a:extLst>
                <a:ext uri="{FF2B5EF4-FFF2-40B4-BE49-F238E27FC236}">
                  <a16:creationId xmlns:a16="http://schemas.microsoft.com/office/drawing/2014/main" id="{A1863108-75CB-4E96-962A-FFD15654ACE6}"/>
                </a:ext>
              </a:extLst>
            </p:cNvPr>
            <p:cNvSpPr>
              <a:spLocks/>
            </p:cNvSpPr>
            <p:nvPr/>
          </p:nvSpPr>
          <p:spPr bwMode="auto">
            <a:xfrm>
              <a:off x="9192608" y="5056525"/>
              <a:ext cx="1160576" cy="867062"/>
            </a:xfrm>
            <a:custGeom>
              <a:avLst/>
              <a:gdLst>
                <a:gd name="T0" fmla="*/ 457 w 463"/>
                <a:gd name="T1" fmla="*/ 180 h 351"/>
                <a:gd name="T2" fmla="*/ 438 w 463"/>
                <a:gd name="T3" fmla="*/ 160 h 351"/>
                <a:gd name="T4" fmla="*/ 424 w 463"/>
                <a:gd name="T5" fmla="*/ 140 h 351"/>
                <a:gd name="T6" fmla="*/ 410 w 463"/>
                <a:gd name="T7" fmla="*/ 124 h 351"/>
                <a:gd name="T8" fmla="*/ 378 w 463"/>
                <a:gd name="T9" fmla="*/ 93 h 351"/>
                <a:gd name="T10" fmla="*/ 367 w 463"/>
                <a:gd name="T11" fmla="*/ 54 h 351"/>
                <a:gd name="T12" fmla="*/ 347 w 463"/>
                <a:gd name="T13" fmla="*/ 34 h 351"/>
                <a:gd name="T14" fmla="*/ 329 w 463"/>
                <a:gd name="T15" fmla="*/ 10 h 351"/>
                <a:gd name="T16" fmla="*/ 324 w 463"/>
                <a:gd name="T17" fmla="*/ 52 h 351"/>
                <a:gd name="T18" fmla="*/ 297 w 463"/>
                <a:gd name="T19" fmla="*/ 76 h 351"/>
                <a:gd name="T20" fmla="*/ 265 w 463"/>
                <a:gd name="T21" fmla="*/ 59 h 351"/>
                <a:gd name="T22" fmla="*/ 259 w 463"/>
                <a:gd name="T23" fmla="*/ 35 h 351"/>
                <a:gd name="T24" fmla="*/ 268 w 463"/>
                <a:gd name="T25" fmla="*/ 17 h 351"/>
                <a:gd name="T26" fmla="*/ 251 w 463"/>
                <a:gd name="T27" fmla="*/ 19 h 351"/>
                <a:gd name="T28" fmla="*/ 222 w 463"/>
                <a:gd name="T29" fmla="*/ 13 h 351"/>
                <a:gd name="T30" fmla="*/ 194 w 463"/>
                <a:gd name="T31" fmla="*/ 32 h 351"/>
                <a:gd name="T32" fmla="*/ 184 w 463"/>
                <a:gd name="T33" fmla="*/ 51 h 351"/>
                <a:gd name="T34" fmla="*/ 167 w 463"/>
                <a:gd name="T35" fmla="*/ 44 h 351"/>
                <a:gd name="T36" fmla="*/ 147 w 463"/>
                <a:gd name="T37" fmla="*/ 46 h 351"/>
                <a:gd name="T38" fmla="*/ 131 w 463"/>
                <a:gd name="T39" fmla="*/ 55 h 351"/>
                <a:gd name="T40" fmla="*/ 123 w 463"/>
                <a:gd name="T41" fmla="*/ 74 h 351"/>
                <a:gd name="T42" fmla="*/ 106 w 463"/>
                <a:gd name="T43" fmla="*/ 75 h 351"/>
                <a:gd name="T44" fmla="*/ 69 w 463"/>
                <a:gd name="T45" fmla="*/ 110 h 351"/>
                <a:gd name="T46" fmla="*/ 34 w 463"/>
                <a:gd name="T47" fmla="*/ 122 h 351"/>
                <a:gd name="T48" fmla="*/ 13 w 463"/>
                <a:gd name="T49" fmla="*/ 131 h 351"/>
                <a:gd name="T50" fmla="*/ 6 w 463"/>
                <a:gd name="T51" fmla="*/ 170 h 351"/>
                <a:gd name="T52" fmla="*/ 9 w 463"/>
                <a:gd name="T53" fmla="*/ 187 h 351"/>
                <a:gd name="T54" fmla="*/ 22 w 463"/>
                <a:gd name="T55" fmla="*/ 228 h 351"/>
                <a:gd name="T56" fmla="*/ 23 w 463"/>
                <a:gd name="T57" fmla="*/ 278 h 351"/>
                <a:gd name="T58" fmla="*/ 56 w 463"/>
                <a:gd name="T59" fmla="*/ 295 h 351"/>
                <a:gd name="T60" fmla="*/ 104 w 463"/>
                <a:gd name="T61" fmla="*/ 281 h 351"/>
                <a:gd name="T62" fmla="*/ 157 w 463"/>
                <a:gd name="T63" fmla="*/ 260 h 351"/>
                <a:gd name="T64" fmla="*/ 219 w 463"/>
                <a:gd name="T65" fmla="*/ 257 h 351"/>
                <a:gd name="T66" fmla="*/ 240 w 463"/>
                <a:gd name="T67" fmla="*/ 269 h 351"/>
                <a:gd name="T68" fmla="*/ 262 w 463"/>
                <a:gd name="T69" fmla="*/ 287 h 351"/>
                <a:gd name="T70" fmla="*/ 278 w 463"/>
                <a:gd name="T71" fmla="*/ 285 h 351"/>
                <a:gd name="T72" fmla="*/ 288 w 463"/>
                <a:gd name="T73" fmla="*/ 289 h 351"/>
                <a:gd name="T74" fmla="*/ 304 w 463"/>
                <a:gd name="T75" fmla="*/ 317 h 351"/>
                <a:gd name="T76" fmla="*/ 344 w 463"/>
                <a:gd name="T77" fmla="*/ 344 h 351"/>
                <a:gd name="T78" fmla="*/ 365 w 463"/>
                <a:gd name="T79" fmla="*/ 341 h 351"/>
                <a:gd name="T80" fmla="*/ 379 w 463"/>
                <a:gd name="T81" fmla="*/ 349 h 351"/>
                <a:gd name="T82" fmla="*/ 419 w 463"/>
                <a:gd name="T83" fmla="*/ 330 h 351"/>
                <a:gd name="T84" fmla="*/ 443 w 463"/>
                <a:gd name="T85" fmla="*/ 266 h 351"/>
                <a:gd name="T86" fmla="*/ 458 w 463"/>
                <a:gd name="T87" fmla="*/ 22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3" h="351">
                  <a:moveTo>
                    <a:pt x="460" y="207"/>
                  </a:moveTo>
                  <a:cubicBezTo>
                    <a:pt x="462" y="205"/>
                    <a:pt x="459" y="197"/>
                    <a:pt x="457" y="199"/>
                  </a:cubicBezTo>
                  <a:cubicBezTo>
                    <a:pt x="456" y="200"/>
                    <a:pt x="456" y="186"/>
                    <a:pt x="457" y="180"/>
                  </a:cubicBezTo>
                  <a:cubicBezTo>
                    <a:pt x="458" y="174"/>
                    <a:pt x="457" y="174"/>
                    <a:pt x="454" y="178"/>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40"/>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3"/>
                    <a:pt x="385" y="102"/>
                    <a:pt x="381" y="101"/>
                  </a:cubicBezTo>
                  <a:cubicBezTo>
                    <a:pt x="376" y="100"/>
                    <a:pt x="380" y="95"/>
                    <a:pt x="378" y="93"/>
                  </a:cubicBezTo>
                  <a:cubicBezTo>
                    <a:pt x="376" y="91"/>
                    <a:pt x="375" y="85"/>
                    <a:pt x="375" y="79"/>
                  </a:cubicBezTo>
                  <a:cubicBezTo>
                    <a:pt x="375" y="74"/>
                    <a:pt x="368" y="72"/>
                    <a:pt x="368" y="67"/>
                  </a:cubicBezTo>
                  <a:cubicBezTo>
                    <a:pt x="369" y="63"/>
                    <a:pt x="366" y="59"/>
                    <a:pt x="367" y="54"/>
                  </a:cubicBezTo>
                  <a:cubicBezTo>
                    <a:pt x="367" y="49"/>
                    <a:pt x="360" y="47"/>
                    <a:pt x="359" y="45"/>
                  </a:cubicBezTo>
                  <a:cubicBezTo>
                    <a:pt x="359" y="42"/>
                    <a:pt x="355" y="44"/>
                    <a:pt x="351" y="45"/>
                  </a:cubicBezTo>
                  <a:cubicBezTo>
                    <a:pt x="346" y="45"/>
                    <a:pt x="347" y="39"/>
                    <a:pt x="347" y="34"/>
                  </a:cubicBezTo>
                  <a:cubicBezTo>
                    <a:pt x="348" y="28"/>
                    <a:pt x="345" y="18"/>
                    <a:pt x="342" y="16"/>
                  </a:cubicBezTo>
                  <a:cubicBezTo>
                    <a:pt x="338" y="13"/>
                    <a:pt x="338" y="3"/>
                    <a:pt x="336" y="2"/>
                  </a:cubicBezTo>
                  <a:cubicBezTo>
                    <a:pt x="335" y="0"/>
                    <a:pt x="329" y="7"/>
                    <a:pt x="329" y="10"/>
                  </a:cubicBezTo>
                  <a:cubicBezTo>
                    <a:pt x="329" y="13"/>
                    <a:pt x="329" y="17"/>
                    <a:pt x="326" y="19"/>
                  </a:cubicBezTo>
                  <a:cubicBezTo>
                    <a:pt x="324" y="21"/>
                    <a:pt x="328" y="29"/>
                    <a:pt x="325" y="32"/>
                  </a:cubicBezTo>
                  <a:cubicBezTo>
                    <a:pt x="322" y="34"/>
                    <a:pt x="325" y="45"/>
                    <a:pt x="324" y="52"/>
                  </a:cubicBezTo>
                  <a:cubicBezTo>
                    <a:pt x="323" y="58"/>
                    <a:pt x="323" y="65"/>
                    <a:pt x="320" y="69"/>
                  </a:cubicBezTo>
                  <a:cubicBezTo>
                    <a:pt x="317" y="73"/>
                    <a:pt x="317" y="80"/>
                    <a:pt x="311" y="82"/>
                  </a:cubicBezTo>
                  <a:cubicBezTo>
                    <a:pt x="305" y="84"/>
                    <a:pt x="297" y="80"/>
                    <a:pt x="297" y="76"/>
                  </a:cubicBezTo>
                  <a:cubicBezTo>
                    <a:pt x="297" y="73"/>
                    <a:pt x="291" y="71"/>
                    <a:pt x="287" y="72"/>
                  </a:cubicBezTo>
                  <a:cubicBezTo>
                    <a:pt x="284" y="72"/>
                    <a:pt x="282" y="67"/>
                    <a:pt x="276" y="63"/>
                  </a:cubicBezTo>
                  <a:cubicBezTo>
                    <a:pt x="271" y="59"/>
                    <a:pt x="266" y="64"/>
                    <a:pt x="265" y="59"/>
                  </a:cubicBezTo>
                  <a:cubicBezTo>
                    <a:pt x="263" y="54"/>
                    <a:pt x="261" y="53"/>
                    <a:pt x="257" y="50"/>
                  </a:cubicBezTo>
                  <a:cubicBezTo>
                    <a:pt x="253" y="48"/>
                    <a:pt x="254" y="48"/>
                    <a:pt x="258" y="45"/>
                  </a:cubicBezTo>
                  <a:cubicBezTo>
                    <a:pt x="262" y="42"/>
                    <a:pt x="261" y="39"/>
                    <a:pt x="259" y="35"/>
                  </a:cubicBezTo>
                  <a:cubicBezTo>
                    <a:pt x="257" y="32"/>
                    <a:pt x="261" y="33"/>
                    <a:pt x="266" y="30"/>
                  </a:cubicBezTo>
                  <a:cubicBezTo>
                    <a:pt x="271" y="27"/>
                    <a:pt x="266" y="24"/>
                    <a:pt x="270" y="23"/>
                  </a:cubicBezTo>
                  <a:cubicBezTo>
                    <a:pt x="274" y="21"/>
                    <a:pt x="272" y="18"/>
                    <a:pt x="268" y="17"/>
                  </a:cubicBezTo>
                  <a:cubicBezTo>
                    <a:pt x="264" y="16"/>
                    <a:pt x="265" y="21"/>
                    <a:pt x="263" y="22"/>
                  </a:cubicBezTo>
                  <a:cubicBezTo>
                    <a:pt x="262" y="22"/>
                    <a:pt x="260" y="15"/>
                    <a:pt x="259" y="16"/>
                  </a:cubicBezTo>
                  <a:cubicBezTo>
                    <a:pt x="258" y="16"/>
                    <a:pt x="253" y="22"/>
                    <a:pt x="251" y="19"/>
                  </a:cubicBezTo>
                  <a:cubicBezTo>
                    <a:pt x="248" y="16"/>
                    <a:pt x="234" y="13"/>
                    <a:pt x="229" y="12"/>
                  </a:cubicBezTo>
                  <a:cubicBezTo>
                    <a:pt x="223" y="12"/>
                    <a:pt x="221" y="5"/>
                    <a:pt x="218" y="6"/>
                  </a:cubicBezTo>
                  <a:cubicBezTo>
                    <a:pt x="215" y="7"/>
                    <a:pt x="219" y="9"/>
                    <a:pt x="222" y="13"/>
                  </a:cubicBezTo>
                  <a:cubicBezTo>
                    <a:pt x="226" y="17"/>
                    <a:pt x="210" y="20"/>
                    <a:pt x="205" y="19"/>
                  </a:cubicBezTo>
                  <a:cubicBezTo>
                    <a:pt x="200" y="17"/>
                    <a:pt x="206" y="22"/>
                    <a:pt x="202" y="22"/>
                  </a:cubicBezTo>
                  <a:cubicBezTo>
                    <a:pt x="198" y="22"/>
                    <a:pt x="197" y="29"/>
                    <a:pt x="194" y="32"/>
                  </a:cubicBezTo>
                  <a:cubicBezTo>
                    <a:pt x="191" y="36"/>
                    <a:pt x="193" y="38"/>
                    <a:pt x="189" y="40"/>
                  </a:cubicBezTo>
                  <a:cubicBezTo>
                    <a:pt x="186" y="43"/>
                    <a:pt x="186" y="45"/>
                    <a:pt x="190" y="50"/>
                  </a:cubicBezTo>
                  <a:cubicBezTo>
                    <a:pt x="194" y="55"/>
                    <a:pt x="188" y="55"/>
                    <a:pt x="184" y="51"/>
                  </a:cubicBezTo>
                  <a:cubicBezTo>
                    <a:pt x="180" y="47"/>
                    <a:pt x="177" y="47"/>
                    <a:pt x="177" y="52"/>
                  </a:cubicBezTo>
                  <a:cubicBezTo>
                    <a:pt x="177" y="56"/>
                    <a:pt x="172" y="54"/>
                    <a:pt x="173" y="49"/>
                  </a:cubicBezTo>
                  <a:cubicBezTo>
                    <a:pt x="174" y="44"/>
                    <a:pt x="168" y="47"/>
                    <a:pt x="167" y="44"/>
                  </a:cubicBezTo>
                  <a:cubicBezTo>
                    <a:pt x="166" y="41"/>
                    <a:pt x="161" y="37"/>
                    <a:pt x="157" y="37"/>
                  </a:cubicBezTo>
                  <a:cubicBezTo>
                    <a:pt x="154" y="37"/>
                    <a:pt x="154" y="41"/>
                    <a:pt x="151" y="41"/>
                  </a:cubicBezTo>
                  <a:cubicBezTo>
                    <a:pt x="148" y="41"/>
                    <a:pt x="147" y="42"/>
                    <a:pt x="147" y="46"/>
                  </a:cubicBezTo>
                  <a:cubicBezTo>
                    <a:pt x="148" y="49"/>
                    <a:pt x="142" y="46"/>
                    <a:pt x="139" y="46"/>
                  </a:cubicBezTo>
                  <a:cubicBezTo>
                    <a:pt x="135" y="47"/>
                    <a:pt x="139" y="51"/>
                    <a:pt x="137" y="51"/>
                  </a:cubicBezTo>
                  <a:cubicBezTo>
                    <a:pt x="135" y="51"/>
                    <a:pt x="135" y="55"/>
                    <a:pt x="131" y="55"/>
                  </a:cubicBezTo>
                  <a:cubicBezTo>
                    <a:pt x="128" y="55"/>
                    <a:pt x="129" y="62"/>
                    <a:pt x="129" y="66"/>
                  </a:cubicBezTo>
                  <a:cubicBezTo>
                    <a:pt x="130" y="70"/>
                    <a:pt x="124" y="64"/>
                    <a:pt x="121" y="65"/>
                  </a:cubicBezTo>
                  <a:cubicBezTo>
                    <a:pt x="118" y="66"/>
                    <a:pt x="122" y="69"/>
                    <a:pt x="123" y="74"/>
                  </a:cubicBezTo>
                  <a:cubicBezTo>
                    <a:pt x="124" y="78"/>
                    <a:pt x="121" y="78"/>
                    <a:pt x="119" y="79"/>
                  </a:cubicBezTo>
                  <a:cubicBezTo>
                    <a:pt x="117" y="81"/>
                    <a:pt x="115" y="75"/>
                    <a:pt x="115" y="71"/>
                  </a:cubicBezTo>
                  <a:cubicBezTo>
                    <a:pt x="115" y="67"/>
                    <a:pt x="110" y="71"/>
                    <a:pt x="106" y="75"/>
                  </a:cubicBezTo>
                  <a:cubicBezTo>
                    <a:pt x="101" y="80"/>
                    <a:pt x="107" y="87"/>
                    <a:pt x="105" y="89"/>
                  </a:cubicBezTo>
                  <a:cubicBezTo>
                    <a:pt x="103" y="90"/>
                    <a:pt x="94" y="98"/>
                    <a:pt x="89" y="105"/>
                  </a:cubicBezTo>
                  <a:cubicBezTo>
                    <a:pt x="84" y="111"/>
                    <a:pt x="73" y="107"/>
                    <a:pt x="69" y="110"/>
                  </a:cubicBezTo>
                  <a:cubicBezTo>
                    <a:pt x="66" y="113"/>
                    <a:pt x="62" y="111"/>
                    <a:pt x="58" y="114"/>
                  </a:cubicBezTo>
                  <a:cubicBezTo>
                    <a:pt x="55" y="116"/>
                    <a:pt x="48" y="122"/>
                    <a:pt x="48" y="118"/>
                  </a:cubicBezTo>
                  <a:cubicBezTo>
                    <a:pt x="47" y="115"/>
                    <a:pt x="38" y="118"/>
                    <a:pt x="34" y="122"/>
                  </a:cubicBezTo>
                  <a:cubicBezTo>
                    <a:pt x="30" y="126"/>
                    <a:pt x="24" y="129"/>
                    <a:pt x="20" y="129"/>
                  </a:cubicBezTo>
                  <a:cubicBezTo>
                    <a:pt x="16" y="130"/>
                    <a:pt x="16" y="136"/>
                    <a:pt x="14" y="138"/>
                  </a:cubicBezTo>
                  <a:cubicBezTo>
                    <a:pt x="12" y="139"/>
                    <a:pt x="13" y="132"/>
                    <a:pt x="13" y="131"/>
                  </a:cubicBezTo>
                  <a:cubicBezTo>
                    <a:pt x="13" y="129"/>
                    <a:pt x="9" y="134"/>
                    <a:pt x="7" y="139"/>
                  </a:cubicBezTo>
                  <a:cubicBezTo>
                    <a:pt x="5" y="144"/>
                    <a:pt x="11" y="146"/>
                    <a:pt x="8" y="152"/>
                  </a:cubicBezTo>
                  <a:cubicBezTo>
                    <a:pt x="4" y="157"/>
                    <a:pt x="0" y="163"/>
                    <a:pt x="6" y="170"/>
                  </a:cubicBezTo>
                  <a:cubicBezTo>
                    <a:pt x="11" y="177"/>
                    <a:pt x="14" y="181"/>
                    <a:pt x="12" y="185"/>
                  </a:cubicBezTo>
                  <a:cubicBezTo>
                    <a:pt x="10" y="188"/>
                    <a:pt x="7" y="178"/>
                    <a:pt x="5" y="179"/>
                  </a:cubicBezTo>
                  <a:cubicBezTo>
                    <a:pt x="4" y="180"/>
                    <a:pt x="10" y="185"/>
                    <a:pt x="9" y="187"/>
                  </a:cubicBezTo>
                  <a:cubicBezTo>
                    <a:pt x="7" y="189"/>
                    <a:pt x="2" y="178"/>
                    <a:pt x="1" y="181"/>
                  </a:cubicBezTo>
                  <a:cubicBezTo>
                    <a:pt x="0" y="183"/>
                    <a:pt x="12" y="200"/>
                    <a:pt x="12" y="206"/>
                  </a:cubicBezTo>
                  <a:cubicBezTo>
                    <a:pt x="12" y="213"/>
                    <a:pt x="22" y="219"/>
                    <a:pt x="22" y="228"/>
                  </a:cubicBezTo>
                  <a:cubicBezTo>
                    <a:pt x="21" y="237"/>
                    <a:pt x="30" y="251"/>
                    <a:pt x="32" y="253"/>
                  </a:cubicBezTo>
                  <a:cubicBezTo>
                    <a:pt x="33" y="256"/>
                    <a:pt x="28" y="262"/>
                    <a:pt x="29" y="268"/>
                  </a:cubicBezTo>
                  <a:cubicBezTo>
                    <a:pt x="30" y="275"/>
                    <a:pt x="27" y="278"/>
                    <a:pt x="23" y="278"/>
                  </a:cubicBezTo>
                  <a:cubicBezTo>
                    <a:pt x="18" y="278"/>
                    <a:pt x="21" y="285"/>
                    <a:pt x="26" y="285"/>
                  </a:cubicBezTo>
                  <a:cubicBezTo>
                    <a:pt x="30" y="286"/>
                    <a:pt x="29" y="289"/>
                    <a:pt x="34" y="292"/>
                  </a:cubicBezTo>
                  <a:cubicBezTo>
                    <a:pt x="39" y="296"/>
                    <a:pt x="52" y="295"/>
                    <a:pt x="56" y="295"/>
                  </a:cubicBezTo>
                  <a:cubicBezTo>
                    <a:pt x="60" y="295"/>
                    <a:pt x="61" y="288"/>
                    <a:pt x="67" y="288"/>
                  </a:cubicBezTo>
                  <a:cubicBezTo>
                    <a:pt x="73" y="288"/>
                    <a:pt x="72" y="286"/>
                    <a:pt x="75" y="282"/>
                  </a:cubicBezTo>
                  <a:cubicBezTo>
                    <a:pt x="78" y="279"/>
                    <a:pt x="91" y="280"/>
                    <a:pt x="104" y="281"/>
                  </a:cubicBezTo>
                  <a:cubicBezTo>
                    <a:pt x="117" y="281"/>
                    <a:pt x="123" y="277"/>
                    <a:pt x="125" y="272"/>
                  </a:cubicBezTo>
                  <a:cubicBezTo>
                    <a:pt x="127" y="267"/>
                    <a:pt x="136" y="267"/>
                    <a:pt x="140" y="263"/>
                  </a:cubicBezTo>
                  <a:cubicBezTo>
                    <a:pt x="144" y="260"/>
                    <a:pt x="147" y="260"/>
                    <a:pt x="157" y="260"/>
                  </a:cubicBezTo>
                  <a:cubicBezTo>
                    <a:pt x="167" y="261"/>
                    <a:pt x="176" y="255"/>
                    <a:pt x="182" y="253"/>
                  </a:cubicBezTo>
                  <a:cubicBezTo>
                    <a:pt x="188" y="250"/>
                    <a:pt x="200" y="251"/>
                    <a:pt x="206" y="250"/>
                  </a:cubicBezTo>
                  <a:cubicBezTo>
                    <a:pt x="212" y="248"/>
                    <a:pt x="213" y="257"/>
                    <a:pt x="219" y="257"/>
                  </a:cubicBezTo>
                  <a:cubicBezTo>
                    <a:pt x="226" y="256"/>
                    <a:pt x="229" y="259"/>
                    <a:pt x="233" y="258"/>
                  </a:cubicBezTo>
                  <a:cubicBezTo>
                    <a:pt x="236" y="258"/>
                    <a:pt x="236" y="261"/>
                    <a:pt x="239" y="262"/>
                  </a:cubicBezTo>
                  <a:cubicBezTo>
                    <a:pt x="243" y="262"/>
                    <a:pt x="242" y="265"/>
                    <a:pt x="240" y="269"/>
                  </a:cubicBezTo>
                  <a:cubicBezTo>
                    <a:pt x="238" y="272"/>
                    <a:pt x="245" y="272"/>
                    <a:pt x="250" y="278"/>
                  </a:cubicBezTo>
                  <a:cubicBezTo>
                    <a:pt x="255" y="285"/>
                    <a:pt x="250" y="286"/>
                    <a:pt x="253" y="291"/>
                  </a:cubicBezTo>
                  <a:cubicBezTo>
                    <a:pt x="255" y="296"/>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4"/>
                  </a:cubicBezTo>
                  <a:cubicBezTo>
                    <a:pt x="270" y="297"/>
                    <a:pt x="281" y="299"/>
                    <a:pt x="281" y="293"/>
                  </a:cubicBezTo>
                  <a:cubicBezTo>
                    <a:pt x="281" y="287"/>
                    <a:pt x="283" y="284"/>
                    <a:pt x="288" y="289"/>
                  </a:cubicBezTo>
                  <a:cubicBezTo>
                    <a:pt x="292" y="295"/>
                    <a:pt x="285" y="299"/>
                    <a:pt x="286" y="302"/>
                  </a:cubicBezTo>
                  <a:cubicBezTo>
                    <a:pt x="287" y="304"/>
                    <a:pt x="292" y="301"/>
                    <a:pt x="294" y="301"/>
                  </a:cubicBezTo>
                  <a:cubicBezTo>
                    <a:pt x="299" y="302"/>
                    <a:pt x="305" y="312"/>
                    <a:pt x="304" y="317"/>
                  </a:cubicBezTo>
                  <a:cubicBezTo>
                    <a:pt x="303" y="322"/>
                    <a:pt x="301" y="327"/>
                    <a:pt x="310" y="331"/>
                  </a:cubicBezTo>
                  <a:cubicBezTo>
                    <a:pt x="318" y="336"/>
                    <a:pt x="315" y="336"/>
                    <a:pt x="321" y="336"/>
                  </a:cubicBezTo>
                  <a:cubicBezTo>
                    <a:pt x="328" y="336"/>
                    <a:pt x="341" y="341"/>
                    <a:pt x="344" y="344"/>
                  </a:cubicBezTo>
                  <a:cubicBezTo>
                    <a:pt x="348" y="347"/>
                    <a:pt x="357" y="342"/>
                    <a:pt x="358" y="336"/>
                  </a:cubicBezTo>
                  <a:cubicBezTo>
                    <a:pt x="360" y="330"/>
                    <a:pt x="367" y="336"/>
                    <a:pt x="363" y="338"/>
                  </a:cubicBezTo>
                  <a:cubicBezTo>
                    <a:pt x="360" y="340"/>
                    <a:pt x="365" y="345"/>
                    <a:pt x="365" y="341"/>
                  </a:cubicBezTo>
                  <a:cubicBezTo>
                    <a:pt x="365" y="338"/>
                    <a:pt x="367" y="335"/>
                    <a:pt x="368" y="339"/>
                  </a:cubicBezTo>
                  <a:cubicBezTo>
                    <a:pt x="369" y="343"/>
                    <a:pt x="374" y="343"/>
                    <a:pt x="376" y="346"/>
                  </a:cubicBezTo>
                  <a:cubicBezTo>
                    <a:pt x="377" y="349"/>
                    <a:pt x="379" y="351"/>
                    <a:pt x="379" y="349"/>
                  </a:cubicBezTo>
                  <a:cubicBezTo>
                    <a:pt x="379" y="346"/>
                    <a:pt x="380" y="344"/>
                    <a:pt x="384" y="342"/>
                  </a:cubicBezTo>
                  <a:cubicBezTo>
                    <a:pt x="388" y="341"/>
                    <a:pt x="391" y="338"/>
                    <a:pt x="395" y="335"/>
                  </a:cubicBezTo>
                  <a:cubicBezTo>
                    <a:pt x="399" y="331"/>
                    <a:pt x="417" y="330"/>
                    <a:pt x="419" y="330"/>
                  </a:cubicBezTo>
                  <a:cubicBezTo>
                    <a:pt x="420" y="330"/>
                    <a:pt x="421" y="315"/>
                    <a:pt x="422" y="308"/>
                  </a:cubicBezTo>
                  <a:cubicBezTo>
                    <a:pt x="423" y="300"/>
                    <a:pt x="430" y="299"/>
                    <a:pt x="431" y="290"/>
                  </a:cubicBezTo>
                  <a:cubicBezTo>
                    <a:pt x="432" y="282"/>
                    <a:pt x="441" y="267"/>
                    <a:pt x="443" y="266"/>
                  </a:cubicBezTo>
                  <a:cubicBezTo>
                    <a:pt x="445" y="265"/>
                    <a:pt x="449" y="263"/>
                    <a:pt x="450" y="258"/>
                  </a:cubicBezTo>
                  <a:cubicBezTo>
                    <a:pt x="450" y="254"/>
                    <a:pt x="456" y="248"/>
                    <a:pt x="456" y="243"/>
                  </a:cubicBezTo>
                  <a:cubicBezTo>
                    <a:pt x="456" y="237"/>
                    <a:pt x="459" y="230"/>
                    <a:pt x="458" y="228"/>
                  </a:cubicBezTo>
                  <a:cubicBezTo>
                    <a:pt x="458" y="227"/>
                    <a:pt x="456" y="221"/>
                    <a:pt x="460" y="217"/>
                  </a:cubicBezTo>
                  <a:cubicBezTo>
                    <a:pt x="463" y="213"/>
                    <a:pt x="458" y="208"/>
                    <a:pt x="460"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Fira Sans Light"/>
                <a:ea typeface="+mn-ea"/>
                <a:cs typeface="+mn-cs"/>
              </a:endParaRPr>
            </a:p>
          </p:txBody>
        </p:sp>
        <p:sp>
          <p:nvSpPr>
            <p:cNvPr id="149" name="Freeform 130">
              <a:extLst>
                <a:ext uri="{FF2B5EF4-FFF2-40B4-BE49-F238E27FC236}">
                  <a16:creationId xmlns:a16="http://schemas.microsoft.com/office/drawing/2014/main" id="{69A5C544-24C7-4924-A2F6-8438F17B9450}"/>
                </a:ext>
              </a:extLst>
            </p:cNvPr>
            <p:cNvSpPr>
              <a:spLocks/>
            </p:cNvSpPr>
            <p:nvPr/>
          </p:nvSpPr>
          <p:spPr bwMode="auto">
            <a:xfrm>
              <a:off x="8979214" y="4915759"/>
              <a:ext cx="303247" cy="96590"/>
            </a:xfrm>
            <a:custGeom>
              <a:avLst/>
              <a:gdLst>
                <a:gd name="T0" fmla="*/ 101 w 121"/>
                <a:gd name="T1" fmla="*/ 33 h 39"/>
                <a:gd name="T2" fmla="*/ 114 w 121"/>
                <a:gd name="T3" fmla="*/ 34 h 39"/>
                <a:gd name="T4" fmla="*/ 103 w 121"/>
                <a:gd name="T5" fmla="*/ 27 h 39"/>
                <a:gd name="T6" fmla="*/ 83 w 121"/>
                <a:gd name="T7" fmla="*/ 24 h 39"/>
                <a:gd name="T8" fmla="*/ 94 w 121"/>
                <a:gd name="T9" fmla="*/ 16 h 39"/>
                <a:gd name="T10" fmla="*/ 81 w 121"/>
                <a:gd name="T11" fmla="*/ 16 h 39"/>
                <a:gd name="T12" fmla="*/ 58 w 121"/>
                <a:gd name="T13" fmla="*/ 13 h 39"/>
                <a:gd name="T14" fmla="*/ 34 w 121"/>
                <a:gd name="T15" fmla="*/ 8 h 39"/>
                <a:gd name="T16" fmla="*/ 7 w 121"/>
                <a:gd name="T17" fmla="*/ 6 h 39"/>
                <a:gd name="T18" fmla="*/ 2 w 121"/>
                <a:gd name="T19" fmla="*/ 13 h 39"/>
                <a:gd name="T20" fmla="*/ 10 w 121"/>
                <a:gd name="T21" fmla="*/ 15 h 39"/>
                <a:gd name="T22" fmla="*/ 16 w 121"/>
                <a:gd name="T23" fmla="*/ 21 h 39"/>
                <a:gd name="T24" fmla="*/ 36 w 121"/>
                <a:gd name="T25" fmla="*/ 23 h 39"/>
                <a:gd name="T26" fmla="*/ 58 w 121"/>
                <a:gd name="T27" fmla="*/ 28 h 39"/>
                <a:gd name="T28" fmla="*/ 86 w 121"/>
                <a:gd name="T29" fmla="*/ 33 h 39"/>
                <a:gd name="T30" fmla="*/ 101 w 121"/>
                <a:gd name="T31"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39">
                  <a:moveTo>
                    <a:pt x="101" y="33"/>
                  </a:moveTo>
                  <a:cubicBezTo>
                    <a:pt x="103" y="30"/>
                    <a:pt x="107" y="39"/>
                    <a:pt x="114" y="34"/>
                  </a:cubicBezTo>
                  <a:cubicBezTo>
                    <a:pt x="121" y="29"/>
                    <a:pt x="103" y="31"/>
                    <a:pt x="103" y="27"/>
                  </a:cubicBezTo>
                  <a:cubicBezTo>
                    <a:pt x="102" y="23"/>
                    <a:pt x="89" y="26"/>
                    <a:pt x="83" y="24"/>
                  </a:cubicBezTo>
                  <a:cubicBezTo>
                    <a:pt x="77" y="21"/>
                    <a:pt x="90" y="19"/>
                    <a:pt x="94" y="16"/>
                  </a:cubicBezTo>
                  <a:cubicBezTo>
                    <a:pt x="99" y="13"/>
                    <a:pt x="92" y="12"/>
                    <a:pt x="81" y="16"/>
                  </a:cubicBezTo>
                  <a:cubicBezTo>
                    <a:pt x="70" y="19"/>
                    <a:pt x="58" y="8"/>
                    <a:pt x="58" y="13"/>
                  </a:cubicBezTo>
                  <a:cubicBezTo>
                    <a:pt x="57" y="18"/>
                    <a:pt x="38" y="11"/>
                    <a:pt x="34" y="8"/>
                  </a:cubicBezTo>
                  <a:cubicBezTo>
                    <a:pt x="29" y="4"/>
                    <a:pt x="11" y="0"/>
                    <a:pt x="7" y="6"/>
                  </a:cubicBezTo>
                  <a:cubicBezTo>
                    <a:pt x="4" y="13"/>
                    <a:pt x="0" y="7"/>
                    <a:pt x="2" y="13"/>
                  </a:cubicBezTo>
                  <a:cubicBezTo>
                    <a:pt x="3" y="17"/>
                    <a:pt x="7" y="15"/>
                    <a:pt x="10" y="15"/>
                  </a:cubicBezTo>
                  <a:cubicBezTo>
                    <a:pt x="13" y="15"/>
                    <a:pt x="12" y="20"/>
                    <a:pt x="16" y="21"/>
                  </a:cubicBezTo>
                  <a:cubicBezTo>
                    <a:pt x="21" y="22"/>
                    <a:pt x="35" y="26"/>
                    <a:pt x="36" y="23"/>
                  </a:cubicBezTo>
                  <a:cubicBezTo>
                    <a:pt x="38" y="20"/>
                    <a:pt x="51" y="23"/>
                    <a:pt x="58" y="28"/>
                  </a:cubicBezTo>
                  <a:cubicBezTo>
                    <a:pt x="64" y="33"/>
                    <a:pt x="80" y="34"/>
                    <a:pt x="86" y="33"/>
                  </a:cubicBezTo>
                  <a:cubicBezTo>
                    <a:pt x="92" y="32"/>
                    <a:pt x="98" y="37"/>
                    <a:pt x="10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51" name="Freeform 132">
              <a:extLst>
                <a:ext uri="{FF2B5EF4-FFF2-40B4-BE49-F238E27FC236}">
                  <a16:creationId xmlns:a16="http://schemas.microsoft.com/office/drawing/2014/main" id="{0E96A3BE-64A2-4ED6-B4EA-B438A48BFAF5}"/>
                </a:ext>
              </a:extLst>
            </p:cNvPr>
            <p:cNvSpPr>
              <a:spLocks/>
            </p:cNvSpPr>
            <p:nvPr/>
          </p:nvSpPr>
          <p:spPr bwMode="auto">
            <a:xfrm>
              <a:off x="9064571" y="4567586"/>
              <a:ext cx="310734" cy="308488"/>
            </a:xfrm>
            <a:custGeom>
              <a:avLst/>
              <a:gdLst>
                <a:gd name="T0" fmla="*/ 4 w 124"/>
                <a:gd name="T1" fmla="*/ 70 h 125"/>
                <a:gd name="T2" fmla="*/ 10 w 124"/>
                <a:gd name="T3" fmla="*/ 86 h 125"/>
                <a:gd name="T4" fmla="*/ 20 w 124"/>
                <a:gd name="T5" fmla="*/ 97 h 125"/>
                <a:gd name="T6" fmla="*/ 31 w 124"/>
                <a:gd name="T7" fmla="*/ 112 h 125"/>
                <a:gd name="T8" fmla="*/ 40 w 124"/>
                <a:gd name="T9" fmla="*/ 116 h 125"/>
                <a:gd name="T10" fmla="*/ 55 w 124"/>
                <a:gd name="T11" fmla="*/ 115 h 125"/>
                <a:gd name="T12" fmla="*/ 69 w 124"/>
                <a:gd name="T13" fmla="*/ 121 h 125"/>
                <a:gd name="T14" fmla="*/ 85 w 124"/>
                <a:gd name="T15" fmla="*/ 119 h 125"/>
                <a:gd name="T16" fmla="*/ 94 w 124"/>
                <a:gd name="T17" fmla="*/ 94 h 125"/>
                <a:gd name="T18" fmla="*/ 101 w 124"/>
                <a:gd name="T19" fmla="*/ 76 h 125"/>
                <a:gd name="T20" fmla="*/ 118 w 124"/>
                <a:gd name="T21" fmla="*/ 67 h 125"/>
                <a:gd name="T22" fmla="*/ 110 w 124"/>
                <a:gd name="T23" fmla="*/ 58 h 125"/>
                <a:gd name="T24" fmla="*/ 106 w 124"/>
                <a:gd name="T25" fmla="*/ 49 h 125"/>
                <a:gd name="T26" fmla="*/ 103 w 124"/>
                <a:gd name="T27" fmla="*/ 39 h 125"/>
                <a:gd name="T28" fmla="*/ 103 w 124"/>
                <a:gd name="T29" fmla="*/ 30 h 125"/>
                <a:gd name="T30" fmla="*/ 105 w 124"/>
                <a:gd name="T31" fmla="*/ 29 h 125"/>
                <a:gd name="T32" fmla="*/ 112 w 124"/>
                <a:gd name="T33" fmla="*/ 23 h 125"/>
                <a:gd name="T34" fmla="*/ 122 w 124"/>
                <a:gd name="T35" fmla="*/ 18 h 125"/>
                <a:gd name="T36" fmla="*/ 115 w 124"/>
                <a:gd name="T37" fmla="*/ 12 h 125"/>
                <a:gd name="T38" fmla="*/ 105 w 124"/>
                <a:gd name="T39" fmla="*/ 9 h 125"/>
                <a:gd name="T40" fmla="*/ 94 w 124"/>
                <a:gd name="T41" fmla="*/ 0 h 125"/>
                <a:gd name="T42" fmla="*/ 85 w 124"/>
                <a:gd name="T43" fmla="*/ 12 h 125"/>
                <a:gd name="T44" fmla="*/ 79 w 124"/>
                <a:gd name="T45" fmla="*/ 19 h 125"/>
                <a:gd name="T46" fmla="*/ 77 w 124"/>
                <a:gd name="T47" fmla="*/ 22 h 125"/>
                <a:gd name="T48" fmla="*/ 71 w 124"/>
                <a:gd name="T49" fmla="*/ 25 h 125"/>
                <a:gd name="T50" fmla="*/ 63 w 124"/>
                <a:gd name="T51" fmla="*/ 24 h 125"/>
                <a:gd name="T52" fmla="*/ 63 w 124"/>
                <a:gd name="T53" fmla="*/ 24 h 125"/>
                <a:gd name="T54" fmla="*/ 53 w 124"/>
                <a:gd name="T55" fmla="*/ 39 h 125"/>
                <a:gd name="T56" fmla="*/ 37 w 124"/>
                <a:gd name="T57" fmla="*/ 44 h 125"/>
                <a:gd name="T58" fmla="*/ 30 w 124"/>
                <a:gd name="T59" fmla="*/ 59 h 125"/>
                <a:gd name="T60" fmla="*/ 13 w 124"/>
                <a:gd name="T61" fmla="*/ 54 h 125"/>
                <a:gd name="T62" fmla="*/ 12 w 124"/>
                <a:gd name="T63" fmla="*/ 54 h 125"/>
                <a:gd name="T64" fmla="*/ 4 w 124"/>
                <a:gd name="T65" fmla="*/ 7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125">
                  <a:moveTo>
                    <a:pt x="4" y="70"/>
                  </a:moveTo>
                  <a:cubicBezTo>
                    <a:pt x="9" y="75"/>
                    <a:pt x="8" y="82"/>
                    <a:pt x="10" y="86"/>
                  </a:cubicBezTo>
                  <a:cubicBezTo>
                    <a:pt x="13" y="89"/>
                    <a:pt x="20" y="90"/>
                    <a:pt x="20" y="97"/>
                  </a:cubicBezTo>
                  <a:cubicBezTo>
                    <a:pt x="20" y="104"/>
                    <a:pt x="26" y="115"/>
                    <a:pt x="31" y="112"/>
                  </a:cubicBezTo>
                  <a:cubicBezTo>
                    <a:pt x="35" y="109"/>
                    <a:pt x="38" y="113"/>
                    <a:pt x="40" y="116"/>
                  </a:cubicBezTo>
                  <a:cubicBezTo>
                    <a:pt x="41" y="119"/>
                    <a:pt x="51" y="114"/>
                    <a:pt x="55" y="115"/>
                  </a:cubicBezTo>
                  <a:cubicBezTo>
                    <a:pt x="58" y="115"/>
                    <a:pt x="68" y="117"/>
                    <a:pt x="69" y="121"/>
                  </a:cubicBezTo>
                  <a:cubicBezTo>
                    <a:pt x="70" y="125"/>
                    <a:pt x="79" y="121"/>
                    <a:pt x="85" y="119"/>
                  </a:cubicBezTo>
                  <a:cubicBezTo>
                    <a:pt x="92" y="116"/>
                    <a:pt x="88" y="97"/>
                    <a:pt x="94" y="94"/>
                  </a:cubicBezTo>
                  <a:cubicBezTo>
                    <a:pt x="100" y="90"/>
                    <a:pt x="101" y="83"/>
                    <a:pt x="101" y="76"/>
                  </a:cubicBezTo>
                  <a:cubicBezTo>
                    <a:pt x="100" y="70"/>
                    <a:pt x="115" y="69"/>
                    <a:pt x="118" y="67"/>
                  </a:cubicBezTo>
                  <a:cubicBezTo>
                    <a:pt x="120" y="64"/>
                    <a:pt x="114" y="60"/>
                    <a:pt x="110" y="58"/>
                  </a:cubicBezTo>
                  <a:cubicBezTo>
                    <a:pt x="106" y="56"/>
                    <a:pt x="109" y="51"/>
                    <a:pt x="106" y="49"/>
                  </a:cubicBezTo>
                  <a:cubicBezTo>
                    <a:pt x="103" y="46"/>
                    <a:pt x="98" y="39"/>
                    <a:pt x="103" y="39"/>
                  </a:cubicBezTo>
                  <a:cubicBezTo>
                    <a:pt x="107" y="38"/>
                    <a:pt x="100" y="32"/>
                    <a:pt x="103" y="30"/>
                  </a:cubicBezTo>
                  <a:cubicBezTo>
                    <a:pt x="104" y="30"/>
                    <a:pt x="104" y="30"/>
                    <a:pt x="105" y="29"/>
                  </a:cubicBezTo>
                  <a:cubicBezTo>
                    <a:pt x="109" y="27"/>
                    <a:pt x="115" y="25"/>
                    <a:pt x="112" y="23"/>
                  </a:cubicBezTo>
                  <a:cubicBezTo>
                    <a:pt x="109" y="20"/>
                    <a:pt x="121" y="22"/>
                    <a:pt x="122" y="18"/>
                  </a:cubicBezTo>
                  <a:cubicBezTo>
                    <a:pt x="124" y="14"/>
                    <a:pt x="118" y="11"/>
                    <a:pt x="115" y="12"/>
                  </a:cubicBezTo>
                  <a:cubicBezTo>
                    <a:pt x="112" y="12"/>
                    <a:pt x="105" y="12"/>
                    <a:pt x="105" y="9"/>
                  </a:cubicBezTo>
                  <a:cubicBezTo>
                    <a:pt x="105" y="6"/>
                    <a:pt x="98" y="0"/>
                    <a:pt x="94" y="0"/>
                  </a:cubicBezTo>
                  <a:cubicBezTo>
                    <a:pt x="90" y="0"/>
                    <a:pt x="86" y="8"/>
                    <a:pt x="85" y="12"/>
                  </a:cubicBezTo>
                  <a:cubicBezTo>
                    <a:pt x="85" y="15"/>
                    <a:pt x="79" y="15"/>
                    <a:pt x="79" y="19"/>
                  </a:cubicBezTo>
                  <a:cubicBezTo>
                    <a:pt x="80" y="21"/>
                    <a:pt x="78" y="22"/>
                    <a:pt x="77" y="22"/>
                  </a:cubicBezTo>
                  <a:cubicBezTo>
                    <a:pt x="74" y="23"/>
                    <a:pt x="71" y="23"/>
                    <a:pt x="71" y="25"/>
                  </a:cubicBezTo>
                  <a:cubicBezTo>
                    <a:pt x="71" y="28"/>
                    <a:pt x="66" y="24"/>
                    <a:pt x="63" y="24"/>
                  </a:cubicBezTo>
                  <a:cubicBezTo>
                    <a:pt x="63" y="24"/>
                    <a:pt x="63" y="24"/>
                    <a:pt x="63" y="24"/>
                  </a:cubicBezTo>
                  <a:cubicBezTo>
                    <a:pt x="61" y="24"/>
                    <a:pt x="55" y="33"/>
                    <a:pt x="53" y="39"/>
                  </a:cubicBezTo>
                  <a:cubicBezTo>
                    <a:pt x="52" y="46"/>
                    <a:pt x="46" y="44"/>
                    <a:pt x="37" y="44"/>
                  </a:cubicBezTo>
                  <a:cubicBezTo>
                    <a:pt x="28" y="45"/>
                    <a:pt x="32" y="54"/>
                    <a:pt x="30" y="59"/>
                  </a:cubicBezTo>
                  <a:cubicBezTo>
                    <a:pt x="28" y="62"/>
                    <a:pt x="18" y="55"/>
                    <a:pt x="13" y="54"/>
                  </a:cubicBezTo>
                  <a:cubicBezTo>
                    <a:pt x="12" y="54"/>
                    <a:pt x="12" y="54"/>
                    <a:pt x="12" y="54"/>
                  </a:cubicBezTo>
                  <a:cubicBezTo>
                    <a:pt x="7" y="55"/>
                    <a:pt x="0" y="66"/>
                    <a:pt x="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52" name="Freeform 133">
              <a:extLst>
                <a:ext uri="{FF2B5EF4-FFF2-40B4-BE49-F238E27FC236}">
                  <a16:creationId xmlns:a16="http://schemas.microsoft.com/office/drawing/2014/main" id="{9A122EC5-84E3-4AD2-8D12-22A3993DE250}"/>
                </a:ext>
              </a:extLst>
            </p:cNvPr>
            <p:cNvSpPr>
              <a:spLocks/>
            </p:cNvSpPr>
            <p:nvPr/>
          </p:nvSpPr>
          <p:spPr bwMode="auto">
            <a:xfrm>
              <a:off x="8690941" y="4589300"/>
              <a:ext cx="325710" cy="338438"/>
            </a:xfrm>
            <a:custGeom>
              <a:avLst/>
              <a:gdLst>
                <a:gd name="T0" fmla="*/ 121 w 130"/>
                <a:gd name="T1" fmla="*/ 118 h 137"/>
                <a:gd name="T2" fmla="*/ 123 w 130"/>
                <a:gd name="T3" fmla="*/ 106 h 137"/>
                <a:gd name="T4" fmla="*/ 127 w 130"/>
                <a:gd name="T5" fmla="*/ 103 h 137"/>
                <a:gd name="T6" fmla="*/ 128 w 130"/>
                <a:gd name="T7" fmla="*/ 96 h 137"/>
                <a:gd name="T8" fmla="*/ 118 w 130"/>
                <a:gd name="T9" fmla="*/ 87 h 137"/>
                <a:gd name="T10" fmla="*/ 117 w 130"/>
                <a:gd name="T11" fmla="*/ 92 h 137"/>
                <a:gd name="T12" fmla="*/ 121 w 130"/>
                <a:gd name="T13" fmla="*/ 98 h 137"/>
                <a:gd name="T14" fmla="*/ 114 w 130"/>
                <a:gd name="T15" fmla="*/ 96 h 137"/>
                <a:gd name="T16" fmla="*/ 107 w 130"/>
                <a:gd name="T17" fmla="*/ 90 h 137"/>
                <a:gd name="T18" fmla="*/ 97 w 130"/>
                <a:gd name="T19" fmla="*/ 80 h 137"/>
                <a:gd name="T20" fmla="*/ 95 w 130"/>
                <a:gd name="T21" fmla="*/ 72 h 137"/>
                <a:gd name="T22" fmla="*/ 89 w 130"/>
                <a:gd name="T23" fmla="*/ 61 h 137"/>
                <a:gd name="T24" fmla="*/ 83 w 130"/>
                <a:gd name="T25" fmla="*/ 56 h 137"/>
                <a:gd name="T26" fmla="*/ 78 w 130"/>
                <a:gd name="T27" fmla="*/ 51 h 137"/>
                <a:gd name="T28" fmla="*/ 71 w 130"/>
                <a:gd name="T29" fmla="*/ 47 h 137"/>
                <a:gd name="T30" fmla="*/ 62 w 130"/>
                <a:gd name="T31" fmla="*/ 44 h 137"/>
                <a:gd name="T32" fmla="*/ 52 w 130"/>
                <a:gd name="T33" fmla="*/ 34 h 137"/>
                <a:gd name="T34" fmla="*/ 33 w 130"/>
                <a:gd name="T35" fmla="*/ 17 h 137"/>
                <a:gd name="T36" fmla="*/ 17 w 130"/>
                <a:gd name="T37" fmla="*/ 9 h 137"/>
                <a:gd name="T38" fmla="*/ 2 w 130"/>
                <a:gd name="T39" fmla="*/ 5 h 137"/>
                <a:gd name="T40" fmla="*/ 18 w 130"/>
                <a:gd name="T41" fmla="*/ 27 h 137"/>
                <a:gd name="T42" fmla="*/ 33 w 130"/>
                <a:gd name="T43" fmla="*/ 43 h 137"/>
                <a:gd name="T44" fmla="*/ 45 w 130"/>
                <a:gd name="T45" fmla="*/ 65 h 137"/>
                <a:gd name="T46" fmla="*/ 63 w 130"/>
                <a:gd name="T47" fmla="*/ 91 h 137"/>
                <a:gd name="T48" fmla="*/ 79 w 130"/>
                <a:gd name="T49" fmla="*/ 111 h 137"/>
                <a:gd name="T50" fmla="*/ 99 w 130"/>
                <a:gd name="T51" fmla="*/ 128 h 137"/>
                <a:gd name="T52" fmla="*/ 105 w 130"/>
                <a:gd name="T53" fmla="*/ 134 h 137"/>
                <a:gd name="T54" fmla="*/ 117 w 130"/>
                <a:gd name="T55" fmla="*/ 134 h 137"/>
                <a:gd name="T56" fmla="*/ 121 w 130"/>
                <a:gd name="T57" fmla="*/ 11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 h="137">
                  <a:moveTo>
                    <a:pt x="121" y="118"/>
                  </a:moveTo>
                  <a:cubicBezTo>
                    <a:pt x="121" y="113"/>
                    <a:pt x="123" y="108"/>
                    <a:pt x="123" y="106"/>
                  </a:cubicBezTo>
                  <a:cubicBezTo>
                    <a:pt x="123" y="104"/>
                    <a:pt x="124" y="103"/>
                    <a:pt x="127" y="103"/>
                  </a:cubicBezTo>
                  <a:cubicBezTo>
                    <a:pt x="130" y="104"/>
                    <a:pt x="130" y="97"/>
                    <a:pt x="128" y="96"/>
                  </a:cubicBezTo>
                  <a:cubicBezTo>
                    <a:pt x="125" y="96"/>
                    <a:pt x="124" y="87"/>
                    <a:pt x="118" y="87"/>
                  </a:cubicBezTo>
                  <a:cubicBezTo>
                    <a:pt x="113" y="87"/>
                    <a:pt x="114" y="92"/>
                    <a:pt x="117" y="92"/>
                  </a:cubicBezTo>
                  <a:cubicBezTo>
                    <a:pt x="120" y="93"/>
                    <a:pt x="122" y="95"/>
                    <a:pt x="121" y="98"/>
                  </a:cubicBezTo>
                  <a:cubicBezTo>
                    <a:pt x="120" y="100"/>
                    <a:pt x="119" y="95"/>
                    <a:pt x="114" y="96"/>
                  </a:cubicBezTo>
                  <a:cubicBezTo>
                    <a:pt x="110" y="96"/>
                    <a:pt x="113" y="90"/>
                    <a:pt x="107" y="90"/>
                  </a:cubicBezTo>
                  <a:cubicBezTo>
                    <a:pt x="102" y="89"/>
                    <a:pt x="103" y="80"/>
                    <a:pt x="97" y="80"/>
                  </a:cubicBezTo>
                  <a:cubicBezTo>
                    <a:pt x="92" y="80"/>
                    <a:pt x="91" y="75"/>
                    <a:pt x="95" y="72"/>
                  </a:cubicBezTo>
                  <a:cubicBezTo>
                    <a:pt x="99" y="68"/>
                    <a:pt x="89" y="65"/>
                    <a:pt x="89" y="61"/>
                  </a:cubicBezTo>
                  <a:cubicBezTo>
                    <a:pt x="89" y="57"/>
                    <a:pt x="83" y="60"/>
                    <a:pt x="83" y="56"/>
                  </a:cubicBezTo>
                  <a:cubicBezTo>
                    <a:pt x="83" y="53"/>
                    <a:pt x="81" y="55"/>
                    <a:pt x="78" y="51"/>
                  </a:cubicBezTo>
                  <a:cubicBezTo>
                    <a:pt x="75" y="47"/>
                    <a:pt x="73" y="50"/>
                    <a:pt x="71" y="47"/>
                  </a:cubicBezTo>
                  <a:cubicBezTo>
                    <a:pt x="68" y="44"/>
                    <a:pt x="64" y="43"/>
                    <a:pt x="62" y="44"/>
                  </a:cubicBezTo>
                  <a:cubicBezTo>
                    <a:pt x="60" y="45"/>
                    <a:pt x="54" y="39"/>
                    <a:pt x="52" y="34"/>
                  </a:cubicBezTo>
                  <a:cubicBezTo>
                    <a:pt x="51" y="30"/>
                    <a:pt x="35" y="23"/>
                    <a:pt x="33" y="17"/>
                  </a:cubicBezTo>
                  <a:cubicBezTo>
                    <a:pt x="31" y="11"/>
                    <a:pt x="26" y="9"/>
                    <a:pt x="17" y="9"/>
                  </a:cubicBezTo>
                  <a:cubicBezTo>
                    <a:pt x="8" y="10"/>
                    <a:pt x="4" y="0"/>
                    <a:pt x="2" y="5"/>
                  </a:cubicBezTo>
                  <a:cubicBezTo>
                    <a:pt x="0" y="11"/>
                    <a:pt x="12" y="23"/>
                    <a:pt x="18" y="27"/>
                  </a:cubicBezTo>
                  <a:cubicBezTo>
                    <a:pt x="23" y="30"/>
                    <a:pt x="26" y="42"/>
                    <a:pt x="33" y="43"/>
                  </a:cubicBezTo>
                  <a:cubicBezTo>
                    <a:pt x="40" y="43"/>
                    <a:pt x="40" y="64"/>
                    <a:pt x="45" y="65"/>
                  </a:cubicBezTo>
                  <a:cubicBezTo>
                    <a:pt x="50" y="66"/>
                    <a:pt x="61" y="83"/>
                    <a:pt x="63" y="91"/>
                  </a:cubicBezTo>
                  <a:cubicBezTo>
                    <a:pt x="64" y="100"/>
                    <a:pt x="75" y="104"/>
                    <a:pt x="79" y="111"/>
                  </a:cubicBezTo>
                  <a:cubicBezTo>
                    <a:pt x="83" y="117"/>
                    <a:pt x="97" y="126"/>
                    <a:pt x="99" y="128"/>
                  </a:cubicBezTo>
                  <a:cubicBezTo>
                    <a:pt x="101" y="131"/>
                    <a:pt x="103" y="137"/>
                    <a:pt x="105" y="134"/>
                  </a:cubicBezTo>
                  <a:cubicBezTo>
                    <a:pt x="107" y="131"/>
                    <a:pt x="114" y="134"/>
                    <a:pt x="117" y="134"/>
                  </a:cubicBezTo>
                  <a:cubicBezTo>
                    <a:pt x="120" y="135"/>
                    <a:pt x="121" y="122"/>
                    <a:pt x="12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65" name="Freeform 152">
              <a:extLst>
                <a:ext uri="{FF2B5EF4-FFF2-40B4-BE49-F238E27FC236}">
                  <a16:creationId xmlns:a16="http://schemas.microsoft.com/office/drawing/2014/main" id="{D7913DD2-F51E-4E90-A00C-78A6A25CC52E}"/>
                </a:ext>
              </a:extLst>
            </p:cNvPr>
            <p:cNvSpPr>
              <a:spLocks/>
            </p:cNvSpPr>
            <p:nvPr/>
          </p:nvSpPr>
          <p:spPr bwMode="auto">
            <a:xfrm>
              <a:off x="3930338" y="4609517"/>
              <a:ext cx="1117896" cy="1126133"/>
            </a:xfrm>
            <a:custGeom>
              <a:avLst/>
              <a:gdLst>
                <a:gd name="T0" fmla="*/ 403 w 446"/>
                <a:gd name="T1" fmla="*/ 103 h 456"/>
                <a:gd name="T2" fmla="*/ 334 w 446"/>
                <a:gd name="T3" fmla="*/ 95 h 456"/>
                <a:gd name="T4" fmla="*/ 292 w 446"/>
                <a:gd name="T5" fmla="*/ 76 h 456"/>
                <a:gd name="T6" fmla="*/ 288 w 446"/>
                <a:gd name="T7" fmla="*/ 65 h 456"/>
                <a:gd name="T8" fmla="*/ 256 w 446"/>
                <a:gd name="T9" fmla="*/ 63 h 456"/>
                <a:gd name="T10" fmla="*/ 259 w 446"/>
                <a:gd name="T11" fmla="*/ 22 h 456"/>
                <a:gd name="T12" fmla="*/ 250 w 446"/>
                <a:gd name="T13" fmla="*/ 18 h 456"/>
                <a:gd name="T14" fmla="*/ 245 w 446"/>
                <a:gd name="T15" fmla="*/ 27 h 456"/>
                <a:gd name="T16" fmla="*/ 227 w 446"/>
                <a:gd name="T17" fmla="*/ 36 h 456"/>
                <a:gd name="T18" fmla="*/ 223 w 446"/>
                <a:gd name="T19" fmla="*/ 35 h 456"/>
                <a:gd name="T20" fmla="*/ 219 w 446"/>
                <a:gd name="T21" fmla="*/ 32 h 456"/>
                <a:gd name="T22" fmla="*/ 207 w 446"/>
                <a:gd name="T23" fmla="*/ 31 h 456"/>
                <a:gd name="T24" fmla="*/ 200 w 446"/>
                <a:gd name="T25" fmla="*/ 39 h 456"/>
                <a:gd name="T26" fmla="*/ 190 w 446"/>
                <a:gd name="T27" fmla="*/ 38 h 456"/>
                <a:gd name="T28" fmla="*/ 172 w 446"/>
                <a:gd name="T29" fmla="*/ 45 h 456"/>
                <a:gd name="T30" fmla="*/ 155 w 446"/>
                <a:gd name="T31" fmla="*/ 0 h 456"/>
                <a:gd name="T32" fmla="*/ 152 w 446"/>
                <a:gd name="T33" fmla="*/ 3 h 456"/>
                <a:gd name="T34" fmla="*/ 127 w 446"/>
                <a:gd name="T35" fmla="*/ 16 h 456"/>
                <a:gd name="T36" fmla="*/ 108 w 446"/>
                <a:gd name="T37" fmla="*/ 12 h 456"/>
                <a:gd name="T38" fmla="*/ 113 w 446"/>
                <a:gd name="T39" fmla="*/ 30 h 456"/>
                <a:gd name="T40" fmla="*/ 111 w 446"/>
                <a:gd name="T41" fmla="*/ 41 h 456"/>
                <a:gd name="T42" fmla="*/ 90 w 446"/>
                <a:gd name="T43" fmla="*/ 51 h 456"/>
                <a:gd name="T44" fmla="*/ 77 w 446"/>
                <a:gd name="T45" fmla="*/ 41 h 456"/>
                <a:gd name="T46" fmla="*/ 71 w 446"/>
                <a:gd name="T47" fmla="*/ 38 h 456"/>
                <a:gd name="T48" fmla="*/ 46 w 446"/>
                <a:gd name="T49" fmla="*/ 41 h 456"/>
                <a:gd name="T50" fmla="*/ 48 w 446"/>
                <a:gd name="T51" fmla="*/ 65 h 456"/>
                <a:gd name="T52" fmla="*/ 43 w 446"/>
                <a:gd name="T53" fmla="*/ 107 h 456"/>
                <a:gd name="T54" fmla="*/ 41 w 446"/>
                <a:gd name="T55" fmla="*/ 107 h 456"/>
                <a:gd name="T56" fmla="*/ 9 w 446"/>
                <a:gd name="T57" fmla="*/ 124 h 456"/>
                <a:gd name="T58" fmla="*/ 1 w 446"/>
                <a:gd name="T59" fmla="*/ 143 h 456"/>
                <a:gd name="T60" fmla="*/ 9 w 446"/>
                <a:gd name="T61" fmla="*/ 164 h 456"/>
                <a:gd name="T62" fmla="*/ 23 w 446"/>
                <a:gd name="T63" fmla="*/ 172 h 456"/>
                <a:gd name="T64" fmla="*/ 39 w 446"/>
                <a:gd name="T65" fmla="*/ 184 h 456"/>
                <a:gd name="T66" fmla="*/ 45 w 446"/>
                <a:gd name="T67" fmla="*/ 183 h 456"/>
                <a:gd name="T68" fmla="*/ 51 w 446"/>
                <a:gd name="T69" fmla="*/ 183 h 456"/>
                <a:gd name="T70" fmla="*/ 86 w 446"/>
                <a:gd name="T71" fmla="*/ 171 h 456"/>
                <a:gd name="T72" fmla="*/ 104 w 446"/>
                <a:gd name="T73" fmla="*/ 196 h 456"/>
                <a:gd name="T74" fmla="*/ 119 w 446"/>
                <a:gd name="T75" fmla="*/ 202 h 456"/>
                <a:gd name="T76" fmla="*/ 137 w 446"/>
                <a:gd name="T77" fmla="*/ 213 h 456"/>
                <a:gd name="T78" fmla="*/ 141 w 446"/>
                <a:gd name="T79" fmla="*/ 213 h 456"/>
                <a:gd name="T80" fmla="*/ 155 w 446"/>
                <a:gd name="T81" fmla="*/ 232 h 456"/>
                <a:gd name="T82" fmla="*/ 185 w 446"/>
                <a:gd name="T83" fmla="*/ 263 h 456"/>
                <a:gd name="T84" fmla="*/ 182 w 446"/>
                <a:gd name="T85" fmla="*/ 284 h 456"/>
                <a:gd name="T86" fmla="*/ 182 w 446"/>
                <a:gd name="T87" fmla="*/ 287 h 456"/>
                <a:gd name="T88" fmla="*/ 182 w 446"/>
                <a:gd name="T89" fmla="*/ 312 h 456"/>
                <a:gd name="T90" fmla="*/ 211 w 446"/>
                <a:gd name="T91" fmla="*/ 336 h 456"/>
                <a:gd name="T92" fmla="*/ 222 w 446"/>
                <a:gd name="T93" fmla="*/ 337 h 456"/>
                <a:gd name="T94" fmla="*/ 220 w 446"/>
                <a:gd name="T95" fmla="*/ 352 h 456"/>
                <a:gd name="T96" fmla="*/ 221 w 446"/>
                <a:gd name="T97" fmla="*/ 378 h 456"/>
                <a:gd name="T98" fmla="*/ 191 w 446"/>
                <a:gd name="T99" fmla="*/ 411 h 456"/>
                <a:gd name="T100" fmla="*/ 219 w 446"/>
                <a:gd name="T101" fmla="*/ 428 h 456"/>
                <a:gd name="T102" fmla="*/ 230 w 446"/>
                <a:gd name="T103" fmla="*/ 450 h 456"/>
                <a:gd name="T104" fmla="*/ 242 w 446"/>
                <a:gd name="T105" fmla="*/ 444 h 456"/>
                <a:gd name="T106" fmla="*/ 262 w 446"/>
                <a:gd name="T107" fmla="*/ 413 h 456"/>
                <a:gd name="T108" fmla="*/ 286 w 446"/>
                <a:gd name="T109" fmla="*/ 377 h 456"/>
                <a:gd name="T110" fmla="*/ 323 w 446"/>
                <a:gd name="T111" fmla="*/ 332 h 456"/>
                <a:gd name="T112" fmla="*/ 357 w 446"/>
                <a:gd name="T113" fmla="*/ 324 h 456"/>
                <a:gd name="T114" fmla="*/ 385 w 446"/>
                <a:gd name="T115" fmla="*/ 285 h 456"/>
                <a:gd name="T116" fmla="*/ 396 w 446"/>
                <a:gd name="T117" fmla="*/ 248 h 456"/>
                <a:gd name="T118" fmla="*/ 401 w 446"/>
                <a:gd name="T119" fmla="*/ 201 h 456"/>
                <a:gd name="T120" fmla="*/ 442 w 446"/>
                <a:gd name="T121" fmla="*/ 1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6" h="456">
                  <a:moveTo>
                    <a:pt x="441" y="128"/>
                  </a:moveTo>
                  <a:cubicBezTo>
                    <a:pt x="440" y="127"/>
                    <a:pt x="440" y="125"/>
                    <a:pt x="440" y="124"/>
                  </a:cubicBezTo>
                  <a:cubicBezTo>
                    <a:pt x="438" y="118"/>
                    <a:pt x="437" y="118"/>
                    <a:pt x="435" y="118"/>
                  </a:cubicBezTo>
                  <a:cubicBezTo>
                    <a:pt x="434" y="118"/>
                    <a:pt x="434" y="118"/>
                    <a:pt x="433" y="118"/>
                  </a:cubicBezTo>
                  <a:cubicBezTo>
                    <a:pt x="432" y="118"/>
                    <a:pt x="432" y="118"/>
                    <a:pt x="431" y="118"/>
                  </a:cubicBezTo>
                  <a:cubicBezTo>
                    <a:pt x="430" y="118"/>
                    <a:pt x="430" y="118"/>
                    <a:pt x="430" y="118"/>
                  </a:cubicBezTo>
                  <a:cubicBezTo>
                    <a:pt x="421" y="118"/>
                    <a:pt x="412" y="113"/>
                    <a:pt x="403" y="103"/>
                  </a:cubicBezTo>
                  <a:cubicBezTo>
                    <a:pt x="396" y="96"/>
                    <a:pt x="388" y="92"/>
                    <a:pt x="380" y="92"/>
                  </a:cubicBezTo>
                  <a:cubicBezTo>
                    <a:pt x="377" y="92"/>
                    <a:pt x="374" y="92"/>
                    <a:pt x="371" y="93"/>
                  </a:cubicBezTo>
                  <a:cubicBezTo>
                    <a:pt x="370" y="93"/>
                    <a:pt x="368" y="94"/>
                    <a:pt x="367" y="94"/>
                  </a:cubicBezTo>
                  <a:cubicBezTo>
                    <a:pt x="362" y="94"/>
                    <a:pt x="358" y="92"/>
                    <a:pt x="354" y="90"/>
                  </a:cubicBezTo>
                  <a:cubicBezTo>
                    <a:pt x="352" y="89"/>
                    <a:pt x="350" y="88"/>
                    <a:pt x="348" y="88"/>
                  </a:cubicBezTo>
                  <a:cubicBezTo>
                    <a:pt x="345" y="87"/>
                    <a:pt x="342" y="90"/>
                    <a:pt x="339" y="92"/>
                  </a:cubicBezTo>
                  <a:cubicBezTo>
                    <a:pt x="337" y="93"/>
                    <a:pt x="336" y="94"/>
                    <a:pt x="334" y="95"/>
                  </a:cubicBezTo>
                  <a:cubicBezTo>
                    <a:pt x="333" y="96"/>
                    <a:pt x="332" y="95"/>
                    <a:pt x="332" y="95"/>
                  </a:cubicBezTo>
                  <a:cubicBezTo>
                    <a:pt x="331" y="94"/>
                    <a:pt x="332" y="92"/>
                    <a:pt x="333" y="90"/>
                  </a:cubicBezTo>
                  <a:cubicBezTo>
                    <a:pt x="334" y="88"/>
                    <a:pt x="335" y="85"/>
                    <a:pt x="335" y="83"/>
                  </a:cubicBezTo>
                  <a:cubicBezTo>
                    <a:pt x="335" y="82"/>
                    <a:pt x="333" y="78"/>
                    <a:pt x="309" y="68"/>
                  </a:cubicBezTo>
                  <a:cubicBezTo>
                    <a:pt x="305" y="67"/>
                    <a:pt x="302" y="66"/>
                    <a:pt x="300" y="66"/>
                  </a:cubicBezTo>
                  <a:cubicBezTo>
                    <a:pt x="296" y="66"/>
                    <a:pt x="294" y="68"/>
                    <a:pt x="294" y="72"/>
                  </a:cubicBezTo>
                  <a:cubicBezTo>
                    <a:pt x="294" y="74"/>
                    <a:pt x="294" y="76"/>
                    <a:pt x="292" y="76"/>
                  </a:cubicBezTo>
                  <a:cubicBezTo>
                    <a:pt x="291" y="76"/>
                    <a:pt x="291" y="76"/>
                    <a:pt x="290" y="76"/>
                  </a:cubicBezTo>
                  <a:cubicBezTo>
                    <a:pt x="290" y="76"/>
                    <a:pt x="289" y="76"/>
                    <a:pt x="289" y="76"/>
                  </a:cubicBezTo>
                  <a:cubicBezTo>
                    <a:pt x="288" y="76"/>
                    <a:pt x="287" y="76"/>
                    <a:pt x="286" y="78"/>
                  </a:cubicBezTo>
                  <a:cubicBezTo>
                    <a:pt x="284" y="83"/>
                    <a:pt x="281" y="83"/>
                    <a:pt x="280" y="83"/>
                  </a:cubicBezTo>
                  <a:cubicBezTo>
                    <a:pt x="279" y="83"/>
                    <a:pt x="277" y="82"/>
                    <a:pt x="277" y="81"/>
                  </a:cubicBezTo>
                  <a:cubicBezTo>
                    <a:pt x="277" y="79"/>
                    <a:pt x="277" y="78"/>
                    <a:pt x="279" y="77"/>
                  </a:cubicBezTo>
                  <a:cubicBezTo>
                    <a:pt x="283" y="75"/>
                    <a:pt x="287" y="70"/>
                    <a:pt x="288" y="65"/>
                  </a:cubicBezTo>
                  <a:cubicBezTo>
                    <a:pt x="288" y="65"/>
                    <a:pt x="288" y="64"/>
                    <a:pt x="288" y="64"/>
                  </a:cubicBezTo>
                  <a:cubicBezTo>
                    <a:pt x="286" y="62"/>
                    <a:pt x="278" y="59"/>
                    <a:pt x="272" y="59"/>
                  </a:cubicBezTo>
                  <a:cubicBezTo>
                    <a:pt x="270" y="59"/>
                    <a:pt x="268" y="60"/>
                    <a:pt x="267" y="60"/>
                  </a:cubicBezTo>
                  <a:cubicBezTo>
                    <a:pt x="264" y="61"/>
                    <a:pt x="264" y="64"/>
                    <a:pt x="263" y="66"/>
                  </a:cubicBezTo>
                  <a:cubicBezTo>
                    <a:pt x="263" y="67"/>
                    <a:pt x="262" y="69"/>
                    <a:pt x="261" y="69"/>
                  </a:cubicBezTo>
                  <a:cubicBezTo>
                    <a:pt x="260" y="69"/>
                    <a:pt x="259" y="69"/>
                    <a:pt x="259" y="69"/>
                  </a:cubicBezTo>
                  <a:cubicBezTo>
                    <a:pt x="256" y="67"/>
                    <a:pt x="255" y="65"/>
                    <a:pt x="256" y="63"/>
                  </a:cubicBezTo>
                  <a:cubicBezTo>
                    <a:pt x="257" y="60"/>
                    <a:pt x="259" y="58"/>
                    <a:pt x="262" y="58"/>
                  </a:cubicBezTo>
                  <a:cubicBezTo>
                    <a:pt x="262" y="58"/>
                    <a:pt x="262" y="58"/>
                    <a:pt x="262" y="58"/>
                  </a:cubicBezTo>
                  <a:cubicBezTo>
                    <a:pt x="262" y="58"/>
                    <a:pt x="262" y="58"/>
                    <a:pt x="262" y="58"/>
                  </a:cubicBezTo>
                  <a:cubicBezTo>
                    <a:pt x="265" y="58"/>
                    <a:pt x="268" y="53"/>
                    <a:pt x="272" y="44"/>
                  </a:cubicBezTo>
                  <a:cubicBezTo>
                    <a:pt x="274" y="41"/>
                    <a:pt x="272" y="40"/>
                    <a:pt x="269" y="37"/>
                  </a:cubicBezTo>
                  <a:cubicBezTo>
                    <a:pt x="267" y="36"/>
                    <a:pt x="265" y="35"/>
                    <a:pt x="263" y="33"/>
                  </a:cubicBezTo>
                  <a:cubicBezTo>
                    <a:pt x="261" y="31"/>
                    <a:pt x="260" y="26"/>
                    <a:pt x="259" y="22"/>
                  </a:cubicBezTo>
                  <a:cubicBezTo>
                    <a:pt x="258" y="18"/>
                    <a:pt x="258" y="14"/>
                    <a:pt x="256" y="12"/>
                  </a:cubicBezTo>
                  <a:cubicBezTo>
                    <a:pt x="256" y="13"/>
                    <a:pt x="255" y="13"/>
                    <a:pt x="255" y="13"/>
                  </a:cubicBezTo>
                  <a:cubicBezTo>
                    <a:pt x="255" y="13"/>
                    <a:pt x="255" y="14"/>
                    <a:pt x="254" y="14"/>
                  </a:cubicBezTo>
                  <a:cubicBezTo>
                    <a:pt x="254" y="14"/>
                    <a:pt x="254" y="15"/>
                    <a:pt x="253" y="15"/>
                  </a:cubicBezTo>
                  <a:cubicBezTo>
                    <a:pt x="253" y="15"/>
                    <a:pt x="253" y="16"/>
                    <a:pt x="252" y="16"/>
                  </a:cubicBezTo>
                  <a:cubicBezTo>
                    <a:pt x="252" y="17"/>
                    <a:pt x="252" y="17"/>
                    <a:pt x="251" y="17"/>
                  </a:cubicBezTo>
                  <a:cubicBezTo>
                    <a:pt x="251" y="18"/>
                    <a:pt x="251" y="18"/>
                    <a:pt x="250" y="18"/>
                  </a:cubicBezTo>
                  <a:cubicBezTo>
                    <a:pt x="250" y="19"/>
                    <a:pt x="250" y="19"/>
                    <a:pt x="249" y="20"/>
                  </a:cubicBezTo>
                  <a:cubicBezTo>
                    <a:pt x="249" y="20"/>
                    <a:pt x="249" y="20"/>
                    <a:pt x="249" y="21"/>
                  </a:cubicBezTo>
                  <a:cubicBezTo>
                    <a:pt x="248" y="21"/>
                    <a:pt x="248" y="22"/>
                    <a:pt x="248" y="22"/>
                  </a:cubicBezTo>
                  <a:cubicBezTo>
                    <a:pt x="247" y="22"/>
                    <a:pt x="247" y="23"/>
                    <a:pt x="247" y="23"/>
                  </a:cubicBezTo>
                  <a:cubicBezTo>
                    <a:pt x="247" y="23"/>
                    <a:pt x="246" y="24"/>
                    <a:pt x="246" y="24"/>
                  </a:cubicBezTo>
                  <a:cubicBezTo>
                    <a:pt x="246" y="25"/>
                    <a:pt x="246" y="25"/>
                    <a:pt x="246" y="25"/>
                  </a:cubicBezTo>
                  <a:cubicBezTo>
                    <a:pt x="245" y="26"/>
                    <a:pt x="245" y="26"/>
                    <a:pt x="245" y="27"/>
                  </a:cubicBezTo>
                  <a:cubicBezTo>
                    <a:pt x="245" y="27"/>
                    <a:pt x="244" y="27"/>
                    <a:pt x="244" y="27"/>
                  </a:cubicBezTo>
                  <a:cubicBezTo>
                    <a:pt x="244" y="28"/>
                    <a:pt x="244" y="29"/>
                    <a:pt x="244" y="29"/>
                  </a:cubicBezTo>
                  <a:cubicBezTo>
                    <a:pt x="242" y="34"/>
                    <a:pt x="240" y="34"/>
                    <a:pt x="236" y="34"/>
                  </a:cubicBezTo>
                  <a:cubicBezTo>
                    <a:pt x="235" y="34"/>
                    <a:pt x="233" y="34"/>
                    <a:pt x="231" y="35"/>
                  </a:cubicBezTo>
                  <a:cubicBezTo>
                    <a:pt x="230" y="35"/>
                    <a:pt x="230" y="35"/>
                    <a:pt x="229" y="35"/>
                  </a:cubicBezTo>
                  <a:cubicBezTo>
                    <a:pt x="229" y="36"/>
                    <a:pt x="228" y="36"/>
                    <a:pt x="228" y="36"/>
                  </a:cubicBezTo>
                  <a:cubicBezTo>
                    <a:pt x="228" y="36"/>
                    <a:pt x="227" y="36"/>
                    <a:pt x="227" y="36"/>
                  </a:cubicBezTo>
                  <a:cubicBezTo>
                    <a:pt x="227" y="36"/>
                    <a:pt x="227" y="36"/>
                    <a:pt x="227" y="36"/>
                  </a:cubicBezTo>
                  <a:cubicBezTo>
                    <a:pt x="227" y="36"/>
                    <a:pt x="227" y="36"/>
                    <a:pt x="227" y="36"/>
                  </a:cubicBezTo>
                  <a:cubicBezTo>
                    <a:pt x="226" y="36"/>
                    <a:pt x="226" y="36"/>
                    <a:pt x="226" y="36"/>
                  </a:cubicBezTo>
                  <a:cubicBezTo>
                    <a:pt x="226" y="36"/>
                    <a:pt x="225" y="36"/>
                    <a:pt x="225" y="36"/>
                  </a:cubicBezTo>
                  <a:cubicBezTo>
                    <a:pt x="225" y="36"/>
                    <a:pt x="225" y="35"/>
                    <a:pt x="224" y="35"/>
                  </a:cubicBezTo>
                  <a:cubicBezTo>
                    <a:pt x="224" y="35"/>
                    <a:pt x="224" y="35"/>
                    <a:pt x="223" y="35"/>
                  </a:cubicBezTo>
                  <a:cubicBezTo>
                    <a:pt x="223" y="35"/>
                    <a:pt x="223" y="35"/>
                    <a:pt x="223" y="35"/>
                  </a:cubicBezTo>
                  <a:cubicBezTo>
                    <a:pt x="222" y="35"/>
                    <a:pt x="222" y="34"/>
                    <a:pt x="222" y="34"/>
                  </a:cubicBezTo>
                  <a:cubicBezTo>
                    <a:pt x="221" y="34"/>
                    <a:pt x="221" y="34"/>
                    <a:pt x="221" y="34"/>
                  </a:cubicBezTo>
                  <a:cubicBezTo>
                    <a:pt x="221" y="34"/>
                    <a:pt x="221" y="34"/>
                    <a:pt x="221" y="34"/>
                  </a:cubicBezTo>
                  <a:cubicBezTo>
                    <a:pt x="221" y="34"/>
                    <a:pt x="221" y="34"/>
                    <a:pt x="221" y="34"/>
                  </a:cubicBezTo>
                  <a:cubicBezTo>
                    <a:pt x="220" y="33"/>
                    <a:pt x="220" y="33"/>
                    <a:pt x="220" y="33"/>
                  </a:cubicBezTo>
                  <a:cubicBezTo>
                    <a:pt x="220" y="33"/>
                    <a:pt x="220" y="33"/>
                    <a:pt x="220" y="32"/>
                  </a:cubicBezTo>
                  <a:cubicBezTo>
                    <a:pt x="219" y="32"/>
                    <a:pt x="219" y="32"/>
                    <a:pt x="219" y="32"/>
                  </a:cubicBezTo>
                  <a:cubicBezTo>
                    <a:pt x="219" y="32"/>
                    <a:pt x="219" y="32"/>
                    <a:pt x="219" y="32"/>
                  </a:cubicBezTo>
                  <a:cubicBezTo>
                    <a:pt x="219" y="32"/>
                    <a:pt x="219" y="32"/>
                    <a:pt x="219" y="31"/>
                  </a:cubicBezTo>
                  <a:cubicBezTo>
                    <a:pt x="219" y="31"/>
                    <a:pt x="219" y="31"/>
                    <a:pt x="219" y="31"/>
                  </a:cubicBezTo>
                  <a:cubicBezTo>
                    <a:pt x="219" y="31"/>
                    <a:pt x="218" y="31"/>
                    <a:pt x="218" y="30"/>
                  </a:cubicBezTo>
                  <a:cubicBezTo>
                    <a:pt x="217" y="30"/>
                    <a:pt x="217" y="30"/>
                    <a:pt x="216" y="30"/>
                  </a:cubicBezTo>
                  <a:cubicBezTo>
                    <a:pt x="215" y="30"/>
                    <a:pt x="214" y="31"/>
                    <a:pt x="213" y="31"/>
                  </a:cubicBezTo>
                  <a:cubicBezTo>
                    <a:pt x="211" y="31"/>
                    <a:pt x="209" y="31"/>
                    <a:pt x="207" y="31"/>
                  </a:cubicBezTo>
                  <a:cubicBezTo>
                    <a:pt x="207" y="31"/>
                    <a:pt x="207" y="31"/>
                    <a:pt x="207" y="31"/>
                  </a:cubicBezTo>
                  <a:cubicBezTo>
                    <a:pt x="206" y="31"/>
                    <a:pt x="205" y="32"/>
                    <a:pt x="205" y="34"/>
                  </a:cubicBezTo>
                  <a:cubicBezTo>
                    <a:pt x="205" y="35"/>
                    <a:pt x="205" y="37"/>
                    <a:pt x="203" y="38"/>
                  </a:cubicBezTo>
                  <a:cubicBezTo>
                    <a:pt x="202" y="38"/>
                    <a:pt x="202" y="39"/>
                    <a:pt x="201" y="39"/>
                  </a:cubicBezTo>
                  <a:cubicBezTo>
                    <a:pt x="201" y="39"/>
                    <a:pt x="201" y="39"/>
                    <a:pt x="201" y="39"/>
                  </a:cubicBezTo>
                  <a:cubicBezTo>
                    <a:pt x="201" y="39"/>
                    <a:pt x="201" y="39"/>
                    <a:pt x="201" y="39"/>
                  </a:cubicBezTo>
                  <a:cubicBezTo>
                    <a:pt x="200" y="39"/>
                    <a:pt x="200" y="39"/>
                    <a:pt x="200" y="39"/>
                  </a:cubicBezTo>
                  <a:cubicBezTo>
                    <a:pt x="200" y="39"/>
                    <a:pt x="200" y="39"/>
                    <a:pt x="200" y="39"/>
                  </a:cubicBezTo>
                  <a:cubicBezTo>
                    <a:pt x="199" y="39"/>
                    <a:pt x="199" y="39"/>
                    <a:pt x="199" y="39"/>
                  </a:cubicBezTo>
                  <a:cubicBezTo>
                    <a:pt x="199" y="39"/>
                    <a:pt x="199" y="39"/>
                    <a:pt x="199" y="39"/>
                  </a:cubicBezTo>
                  <a:cubicBezTo>
                    <a:pt x="196" y="38"/>
                    <a:pt x="196" y="38"/>
                    <a:pt x="196" y="38"/>
                  </a:cubicBezTo>
                  <a:cubicBezTo>
                    <a:pt x="196" y="38"/>
                    <a:pt x="196" y="38"/>
                    <a:pt x="196" y="38"/>
                  </a:cubicBezTo>
                  <a:cubicBezTo>
                    <a:pt x="194" y="37"/>
                    <a:pt x="193" y="37"/>
                    <a:pt x="191" y="37"/>
                  </a:cubicBezTo>
                  <a:cubicBezTo>
                    <a:pt x="190" y="37"/>
                    <a:pt x="190" y="37"/>
                    <a:pt x="190" y="38"/>
                  </a:cubicBezTo>
                  <a:cubicBezTo>
                    <a:pt x="188" y="39"/>
                    <a:pt x="187" y="39"/>
                    <a:pt x="186" y="40"/>
                  </a:cubicBezTo>
                  <a:cubicBezTo>
                    <a:pt x="186" y="40"/>
                    <a:pt x="186" y="40"/>
                    <a:pt x="185" y="40"/>
                  </a:cubicBezTo>
                  <a:cubicBezTo>
                    <a:pt x="185" y="40"/>
                    <a:pt x="185" y="40"/>
                    <a:pt x="185" y="40"/>
                  </a:cubicBezTo>
                  <a:cubicBezTo>
                    <a:pt x="184" y="40"/>
                    <a:pt x="184" y="40"/>
                    <a:pt x="184" y="40"/>
                  </a:cubicBezTo>
                  <a:cubicBezTo>
                    <a:pt x="183" y="42"/>
                    <a:pt x="181" y="42"/>
                    <a:pt x="179" y="43"/>
                  </a:cubicBezTo>
                  <a:cubicBezTo>
                    <a:pt x="178" y="43"/>
                    <a:pt x="177" y="43"/>
                    <a:pt x="176" y="43"/>
                  </a:cubicBezTo>
                  <a:cubicBezTo>
                    <a:pt x="176" y="44"/>
                    <a:pt x="174" y="45"/>
                    <a:pt x="172" y="45"/>
                  </a:cubicBezTo>
                  <a:cubicBezTo>
                    <a:pt x="170" y="45"/>
                    <a:pt x="167" y="44"/>
                    <a:pt x="163" y="39"/>
                  </a:cubicBezTo>
                  <a:cubicBezTo>
                    <a:pt x="159" y="35"/>
                    <a:pt x="158" y="28"/>
                    <a:pt x="158" y="24"/>
                  </a:cubicBezTo>
                  <a:cubicBezTo>
                    <a:pt x="158" y="21"/>
                    <a:pt x="159" y="19"/>
                    <a:pt x="160" y="18"/>
                  </a:cubicBezTo>
                  <a:cubicBezTo>
                    <a:pt x="161" y="17"/>
                    <a:pt x="162" y="15"/>
                    <a:pt x="162" y="13"/>
                  </a:cubicBezTo>
                  <a:cubicBezTo>
                    <a:pt x="162" y="12"/>
                    <a:pt x="161" y="10"/>
                    <a:pt x="160" y="10"/>
                  </a:cubicBezTo>
                  <a:cubicBezTo>
                    <a:pt x="157" y="9"/>
                    <a:pt x="157" y="6"/>
                    <a:pt x="157" y="4"/>
                  </a:cubicBezTo>
                  <a:cubicBezTo>
                    <a:pt x="157" y="2"/>
                    <a:pt x="157" y="1"/>
                    <a:pt x="155" y="0"/>
                  </a:cubicBezTo>
                  <a:cubicBezTo>
                    <a:pt x="155" y="0"/>
                    <a:pt x="154" y="0"/>
                    <a:pt x="154" y="1"/>
                  </a:cubicBezTo>
                  <a:cubicBezTo>
                    <a:pt x="154" y="1"/>
                    <a:pt x="154" y="1"/>
                    <a:pt x="154" y="1"/>
                  </a:cubicBezTo>
                  <a:cubicBezTo>
                    <a:pt x="154" y="1"/>
                    <a:pt x="153" y="1"/>
                    <a:pt x="153" y="1"/>
                  </a:cubicBezTo>
                  <a:cubicBezTo>
                    <a:pt x="153" y="1"/>
                    <a:pt x="153" y="1"/>
                    <a:pt x="153" y="1"/>
                  </a:cubicBezTo>
                  <a:cubicBezTo>
                    <a:pt x="153" y="1"/>
                    <a:pt x="153" y="2"/>
                    <a:pt x="152" y="2"/>
                  </a:cubicBezTo>
                  <a:cubicBezTo>
                    <a:pt x="152" y="2"/>
                    <a:pt x="152" y="2"/>
                    <a:pt x="152" y="2"/>
                  </a:cubicBezTo>
                  <a:cubicBezTo>
                    <a:pt x="152" y="2"/>
                    <a:pt x="152" y="3"/>
                    <a:pt x="152" y="3"/>
                  </a:cubicBezTo>
                  <a:cubicBezTo>
                    <a:pt x="152" y="3"/>
                    <a:pt x="152" y="3"/>
                    <a:pt x="152" y="3"/>
                  </a:cubicBezTo>
                  <a:cubicBezTo>
                    <a:pt x="151" y="5"/>
                    <a:pt x="150" y="6"/>
                    <a:pt x="148" y="7"/>
                  </a:cubicBezTo>
                  <a:cubicBezTo>
                    <a:pt x="148" y="7"/>
                    <a:pt x="146" y="8"/>
                    <a:pt x="145" y="9"/>
                  </a:cubicBezTo>
                  <a:cubicBezTo>
                    <a:pt x="141" y="10"/>
                    <a:pt x="138" y="12"/>
                    <a:pt x="135" y="12"/>
                  </a:cubicBezTo>
                  <a:cubicBezTo>
                    <a:pt x="135" y="12"/>
                    <a:pt x="134" y="12"/>
                    <a:pt x="134" y="12"/>
                  </a:cubicBezTo>
                  <a:cubicBezTo>
                    <a:pt x="134" y="12"/>
                    <a:pt x="133" y="12"/>
                    <a:pt x="133" y="12"/>
                  </a:cubicBezTo>
                  <a:cubicBezTo>
                    <a:pt x="131" y="12"/>
                    <a:pt x="127" y="13"/>
                    <a:pt x="127" y="16"/>
                  </a:cubicBezTo>
                  <a:cubicBezTo>
                    <a:pt x="127" y="18"/>
                    <a:pt x="126" y="19"/>
                    <a:pt x="125" y="19"/>
                  </a:cubicBezTo>
                  <a:cubicBezTo>
                    <a:pt x="123" y="19"/>
                    <a:pt x="122" y="18"/>
                    <a:pt x="121" y="16"/>
                  </a:cubicBezTo>
                  <a:cubicBezTo>
                    <a:pt x="121" y="15"/>
                    <a:pt x="121" y="15"/>
                    <a:pt x="121" y="15"/>
                  </a:cubicBezTo>
                  <a:cubicBezTo>
                    <a:pt x="120" y="15"/>
                    <a:pt x="118" y="14"/>
                    <a:pt x="117" y="14"/>
                  </a:cubicBezTo>
                  <a:cubicBezTo>
                    <a:pt x="115" y="14"/>
                    <a:pt x="114" y="14"/>
                    <a:pt x="113" y="13"/>
                  </a:cubicBezTo>
                  <a:cubicBezTo>
                    <a:pt x="112" y="13"/>
                    <a:pt x="112" y="13"/>
                    <a:pt x="112" y="13"/>
                  </a:cubicBezTo>
                  <a:cubicBezTo>
                    <a:pt x="111" y="12"/>
                    <a:pt x="110" y="12"/>
                    <a:pt x="108" y="12"/>
                  </a:cubicBezTo>
                  <a:cubicBezTo>
                    <a:pt x="107" y="12"/>
                    <a:pt x="106" y="12"/>
                    <a:pt x="105" y="12"/>
                  </a:cubicBezTo>
                  <a:cubicBezTo>
                    <a:pt x="105" y="12"/>
                    <a:pt x="105" y="12"/>
                    <a:pt x="105" y="12"/>
                  </a:cubicBezTo>
                  <a:cubicBezTo>
                    <a:pt x="110" y="15"/>
                    <a:pt x="110" y="18"/>
                    <a:pt x="110" y="22"/>
                  </a:cubicBezTo>
                  <a:cubicBezTo>
                    <a:pt x="110" y="23"/>
                    <a:pt x="111" y="24"/>
                    <a:pt x="111" y="24"/>
                  </a:cubicBezTo>
                  <a:cubicBezTo>
                    <a:pt x="112" y="25"/>
                    <a:pt x="113" y="26"/>
                    <a:pt x="113" y="29"/>
                  </a:cubicBezTo>
                  <a:cubicBezTo>
                    <a:pt x="113" y="29"/>
                    <a:pt x="113" y="30"/>
                    <a:pt x="113" y="30"/>
                  </a:cubicBezTo>
                  <a:cubicBezTo>
                    <a:pt x="113" y="30"/>
                    <a:pt x="113" y="30"/>
                    <a:pt x="113" y="30"/>
                  </a:cubicBezTo>
                  <a:cubicBezTo>
                    <a:pt x="113" y="30"/>
                    <a:pt x="113" y="30"/>
                    <a:pt x="113" y="30"/>
                  </a:cubicBezTo>
                  <a:cubicBezTo>
                    <a:pt x="114" y="30"/>
                    <a:pt x="114" y="30"/>
                    <a:pt x="114" y="30"/>
                  </a:cubicBezTo>
                  <a:cubicBezTo>
                    <a:pt x="114" y="30"/>
                    <a:pt x="115" y="30"/>
                    <a:pt x="115" y="30"/>
                  </a:cubicBezTo>
                  <a:cubicBezTo>
                    <a:pt x="116" y="30"/>
                    <a:pt x="117" y="29"/>
                    <a:pt x="118" y="29"/>
                  </a:cubicBezTo>
                  <a:cubicBezTo>
                    <a:pt x="119" y="29"/>
                    <a:pt x="121" y="30"/>
                    <a:pt x="121" y="32"/>
                  </a:cubicBezTo>
                  <a:cubicBezTo>
                    <a:pt x="121" y="33"/>
                    <a:pt x="120" y="36"/>
                    <a:pt x="117" y="36"/>
                  </a:cubicBezTo>
                  <a:cubicBezTo>
                    <a:pt x="114" y="37"/>
                    <a:pt x="112" y="38"/>
                    <a:pt x="111" y="41"/>
                  </a:cubicBezTo>
                  <a:cubicBezTo>
                    <a:pt x="110" y="44"/>
                    <a:pt x="109" y="44"/>
                    <a:pt x="107" y="44"/>
                  </a:cubicBezTo>
                  <a:cubicBezTo>
                    <a:pt x="106" y="44"/>
                    <a:pt x="105" y="45"/>
                    <a:pt x="103" y="46"/>
                  </a:cubicBezTo>
                  <a:cubicBezTo>
                    <a:pt x="103" y="46"/>
                    <a:pt x="103" y="46"/>
                    <a:pt x="103" y="46"/>
                  </a:cubicBezTo>
                  <a:cubicBezTo>
                    <a:pt x="100" y="48"/>
                    <a:pt x="98" y="50"/>
                    <a:pt x="96" y="50"/>
                  </a:cubicBezTo>
                  <a:cubicBezTo>
                    <a:pt x="96" y="50"/>
                    <a:pt x="95" y="50"/>
                    <a:pt x="94" y="50"/>
                  </a:cubicBezTo>
                  <a:cubicBezTo>
                    <a:pt x="93" y="49"/>
                    <a:pt x="92" y="49"/>
                    <a:pt x="90" y="50"/>
                  </a:cubicBezTo>
                  <a:cubicBezTo>
                    <a:pt x="90" y="51"/>
                    <a:pt x="90" y="51"/>
                    <a:pt x="90" y="51"/>
                  </a:cubicBezTo>
                  <a:cubicBezTo>
                    <a:pt x="89" y="51"/>
                    <a:pt x="89" y="51"/>
                    <a:pt x="88" y="51"/>
                  </a:cubicBezTo>
                  <a:cubicBezTo>
                    <a:pt x="88" y="51"/>
                    <a:pt x="88" y="51"/>
                    <a:pt x="88" y="51"/>
                  </a:cubicBezTo>
                  <a:cubicBezTo>
                    <a:pt x="86" y="52"/>
                    <a:pt x="85" y="51"/>
                    <a:pt x="83" y="49"/>
                  </a:cubicBezTo>
                  <a:cubicBezTo>
                    <a:pt x="82" y="48"/>
                    <a:pt x="82" y="48"/>
                    <a:pt x="82" y="48"/>
                  </a:cubicBezTo>
                  <a:cubicBezTo>
                    <a:pt x="80" y="47"/>
                    <a:pt x="79" y="45"/>
                    <a:pt x="78" y="43"/>
                  </a:cubicBezTo>
                  <a:cubicBezTo>
                    <a:pt x="78" y="43"/>
                    <a:pt x="77" y="42"/>
                    <a:pt x="77" y="42"/>
                  </a:cubicBezTo>
                  <a:cubicBezTo>
                    <a:pt x="77" y="42"/>
                    <a:pt x="77" y="42"/>
                    <a:pt x="77" y="41"/>
                  </a:cubicBezTo>
                  <a:cubicBezTo>
                    <a:pt x="76" y="41"/>
                    <a:pt x="76" y="41"/>
                    <a:pt x="76" y="40"/>
                  </a:cubicBezTo>
                  <a:cubicBezTo>
                    <a:pt x="76" y="40"/>
                    <a:pt x="76" y="40"/>
                    <a:pt x="75" y="40"/>
                  </a:cubicBezTo>
                  <a:cubicBezTo>
                    <a:pt x="75" y="39"/>
                    <a:pt x="75" y="39"/>
                    <a:pt x="75" y="38"/>
                  </a:cubicBezTo>
                  <a:cubicBezTo>
                    <a:pt x="74" y="38"/>
                    <a:pt x="74" y="38"/>
                    <a:pt x="74" y="38"/>
                  </a:cubicBezTo>
                  <a:cubicBezTo>
                    <a:pt x="74" y="38"/>
                    <a:pt x="74" y="37"/>
                    <a:pt x="73" y="37"/>
                  </a:cubicBezTo>
                  <a:cubicBezTo>
                    <a:pt x="73" y="37"/>
                    <a:pt x="73" y="37"/>
                    <a:pt x="73" y="37"/>
                  </a:cubicBezTo>
                  <a:cubicBezTo>
                    <a:pt x="72" y="37"/>
                    <a:pt x="72" y="38"/>
                    <a:pt x="71" y="38"/>
                  </a:cubicBezTo>
                  <a:cubicBezTo>
                    <a:pt x="71" y="38"/>
                    <a:pt x="71" y="38"/>
                    <a:pt x="70" y="38"/>
                  </a:cubicBezTo>
                  <a:cubicBezTo>
                    <a:pt x="70" y="38"/>
                    <a:pt x="70" y="38"/>
                    <a:pt x="70" y="38"/>
                  </a:cubicBezTo>
                  <a:cubicBezTo>
                    <a:pt x="68" y="39"/>
                    <a:pt x="65" y="40"/>
                    <a:pt x="63" y="40"/>
                  </a:cubicBezTo>
                  <a:cubicBezTo>
                    <a:pt x="63" y="40"/>
                    <a:pt x="63" y="40"/>
                    <a:pt x="63" y="40"/>
                  </a:cubicBezTo>
                  <a:cubicBezTo>
                    <a:pt x="62" y="40"/>
                    <a:pt x="61" y="40"/>
                    <a:pt x="59" y="40"/>
                  </a:cubicBezTo>
                  <a:cubicBezTo>
                    <a:pt x="58" y="40"/>
                    <a:pt x="56" y="40"/>
                    <a:pt x="54" y="40"/>
                  </a:cubicBezTo>
                  <a:cubicBezTo>
                    <a:pt x="47" y="40"/>
                    <a:pt x="47" y="41"/>
                    <a:pt x="46" y="41"/>
                  </a:cubicBezTo>
                  <a:cubicBezTo>
                    <a:pt x="46" y="41"/>
                    <a:pt x="46" y="43"/>
                    <a:pt x="47" y="44"/>
                  </a:cubicBezTo>
                  <a:cubicBezTo>
                    <a:pt x="48" y="45"/>
                    <a:pt x="48" y="45"/>
                    <a:pt x="49" y="46"/>
                  </a:cubicBezTo>
                  <a:cubicBezTo>
                    <a:pt x="52" y="46"/>
                    <a:pt x="53" y="47"/>
                    <a:pt x="53" y="48"/>
                  </a:cubicBezTo>
                  <a:cubicBezTo>
                    <a:pt x="54" y="50"/>
                    <a:pt x="52" y="51"/>
                    <a:pt x="51" y="52"/>
                  </a:cubicBezTo>
                  <a:cubicBezTo>
                    <a:pt x="50" y="53"/>
                    <a:pt x="48" y="53"/>
                    <a:pt x="47" y="53"/>
                  </a:cubicBezTo>
                  <a:cubicBezTo>
                    <a:pt x="45" y="54"/>
                    <a:pt x="44" y="54"/>
                    <a:pt x="44" y="57"/>
                  </a:cubicBezTo>
                  <a:cubicBezTo>
                    <a:pt x="44" y="60"/>
                    <a:pt x="46" y="63"/>
                    <a:pt x="48" y="65"/>
                  </a:cubicBezTo>
                  <a:cubicBezTo>
                    <a:pt x="50" y="69"/>
                    <a:pt x="52" y="72"/>
                    <a:pt x="51" y="76"/>
                  </a:cubicBezTo>
                  <a:cubicBezTo>
                    <a:pt x="50" y="79"/>
                    <a:pt x="49" y="88"/>
                    <a:pt x="49" y="91"/>
                  </a:cubicBezTo>
                  <a:cubicBezTo>
                    <a:pt x="49" y="91"/>
                    <a:pt x="48" y="104"/>
                    <a:pt x="45" y="107"/>
                  </a:cubicBezTo>
                  <a:cubicBezTo>
                    <a:pt x="45" y="107"/>
                    <a:pt x="45" y="107"/>
                    <a:pt x="45"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3" y="107"/>
                    <a:pt x="43" y="107"/>
                    <a:pt x="43" y="107"/>
                  </a:cubicBezTo>
                  <a:cubicBezTo>
                    <a:pt x="42" y="107"/>
                    <a:pt x="42" y="107"/>
                    <a:pt x="42" y="107"/>
                  </a:cubicBezTo>
                  <a:cubicBezTo>
                    <a:pt x="42" y="107"/>
                    <a:pt x="41" y="107"/>
                    <a:pt x="41" y="107"/>
                  </a:cubicBezTo>
                  <a:cubicBezTo>
                    <a:pt x="41" y="107"/>
                    <a:pt x="40" y="107"/>
                    <a:pt x="40" y="107"/>
                  </a:cubicBezTo>
                  <a:cubicBezTo>
                    <a:pt x="38" y="106"/>
                    <a:pt x="36" y="106"/>
                    <a:pt x="35" y="108"/>
                  </a:cubicBezTo>
                  <a:cubicBezTo>
                    <a:pt x="32" y="109"/>
                    <a:pt x="30" y="110"/>
                    <a:pt x="28" y="110"/>
                  </a:cubicBezTo>
                  <a:cubicBezTo>
                    <a:pt x="25" y="111"/>
                    <a:pt x="23" y="111"/>
                    <a:pt x="21" y="113"/>
                  </a:cubicBezTo>
                  <a:cubicBezTo>
                    <a:pt x="19" y="114"/>
                    <a:pt x="17" y="115"/>
                    <a:pt x="15" y="116"/>
                  </a:cubicBezTo>
                  <a:cubicBezTo>
                    <a:pt x="12" y="116"/>
                    <a:pt x="11" y="117"/>
                    <a:pt x="11" y="119"/>
                  </a:cubicBezTo>
                  <a:cubicBezTo>
                    <a:pt x="11" y="121"/>
                    <a:pt x="10" y="123"/>
                    <a:pt x="9" y="124"/>
                  </a:cubicBezTo>
                  <a:cubicBezTo>
                    <a:pt x="8" y="126"/>
                    <a:pt x="7" y="127"/>
                    <a:pt x="8" y="129"/>
                  </a:cubicBezTo>
                  <a:cubicBezTo>
                    <a:pt x="8" y="132"/>
                    <a:pt x="7" y="133"/>
                    <a:pt x="5" y="134"/>
                  </a:cubicBezTo>
                  <a:cubicBezTo>
                    <a:pt x="4" y="134"/>
                    <a:pt x="3" y="135"/>
                    <a:pt x="2" y="136"/>
                  </a:cubicBezTo>
                  <a:cubicBezTo>
                    <a:pt x="1" y="137"/>
                    <a:pt x="1" y="138"/>
                    <a:pt x="1" y="139"/>
                  </a:cubicBezTo>
                  <a:cubicBezTo>
                    <a:pt x="1" y="140"/>
                    <a:pt x="2" y="140"/>
                    <a:pt x="2" y="140"/>
                  </a:cubicBezTo>
                  <a:cubicBezTo>
                    <a:pt x="2" y="140"/>
                    <a:pt x="2" y="141"/>
                    <a:pt x="2" y="141"/>
                  </a:cubicBezTo>
                  <a:cubicBezTo>
                    <a:pt x="2" y="142"/>
                    <a:pt x="1" y="142"/>
                    <a:pt x="1" y="143"/>
                  </a:cubicBezTo>
                  <a:cubicBezTo>
                    <a:pt x="0" y="144"/>
                    <a:pt x="0" y="144"/>
                    <a:pt x="0" y="145"/>
                  </a:cubicBezTo>
                  <a:cubicBezTo>
                    <a:pt x="0" y="146"/>
                    <a:pt x="1" y="147"/>
                    <a:pt x="2" y="148"/>
                  </a:cubicBezTo>
                  <a:cubicBezTo>
                    <a:pt x="2" y="149"/>
                    <a:pt x="3" y="150"/>
                    <a:pt x="3" y="151"/>
                  </a:cubicBezTo>
                  <a:cubicBezTo>
                    <a:pt x="4" y="152"/>
                    <a:pt x="4" y="152"/>
                    <a:pt x="4" y="152"/>
                  </a:cubicBezTo>
                  <a:cubicBezTo>
                    <a:pt x="4" y="152"/>
                    <a:pt x="5" y="153"/>
                    <a:pt x="5" y="154"/>
                  </a:cubicBezTo>
                  <a:cubicBezTo>
                    <a:pt x="7" y="157"/>
                    <a:pt x="9" y="159"/>
                    <a:pt x="9" y="162"/>
                  </a:cubicBezTo>
                  <a:cubicBezTo>
                    <a:pt x="8" y="163"/>
                    <a:pt x="9" y="164"/>
                    <a:pt x="9" y="164"/>
                  </a:cubicBezTo>
                  <a:cubicBezTo>
                    <a:pt x="10" y="165"/>
                    <a:pt x="11" y="165"/>
                    <a:pt x="12" y="165"/>
                  </a:cubicBezTo>
                  <a:cubicBezTo>
                    <a:pt x="12" y="165"/>
                    <a:pt x="13" y="165"/>
                    <a:pt x="13" y="165"/>
                  </a:cubicBezTo>
                  <a:cubicBezTo>
                    <a:pt x="13" y="165"/>
                    <a:pt x="13" y="165"/>
                    <a:pt x="13" y="165"/>
                  </a:cubicBezTo>
                  <a:cubicBezTo>
                    <a:pt x="16" y="165"/>
                    <a:pt x="16" y="167"/>
                    <a:pt x="16" y="168"/>
                  </a:cubicBezTo>
                  <a:cubicBezTo>
                    <a:pt x="17" y="170"/>
                    <a:pt x="17" y="171"/>
                    <a:pt x="18" y="171"/>
                  </a:cubicBezTo>
                  <a:cubicBezTo>
                    <a:pt x="18" y="171"/>
                    <a:pt x="19" y="172"/>
                    <a:pt x="19" y="172"/>
                  </a:cubicBezTo>
                  <a:cubicBezTo>
                    <a:pt x="21" y="172"/>
                    <a:pt x="22" y="172"/>
                    <a:pt x="23" y="172"/>
                  </a:cubicBezTo>
                  <a:cubicBezTo>
                    <a:pt x="24" y="172"/>
                    <a:pt x="25" y="172"/>
                    <a:pt x="26" y="172"/>
                  </a:cubicBezTo>
                  <a:cubicBezTo>
                    <a:pt x="29" y="172"/>
                    <a:pt x="30" y="171"/>
                    <a:pt x="30" y="170"/>
                  </a:cubicBezTo>
                  <a:cubicBezTo>
                    <a:pt x="31" y="169"/>
                    <a:pt x="33" y="166"/>
                    <a:pt x="35" y="166"/>
                  </a:cubicBezTo>
                  <a:cubicBezTo>
                    <a:pt x="35" y="166"/>
                    <a:pt x="37" y="167"/>
                    <a:pt x="37" y="170"/>
                  </a:cubicBezTo>
                  <a:cubicBezTo>
                    <a:pt x="37" y="171"/>
                    <a:pt x="37" y="171"/>
                    <a:pt x="37" y="172"/>
                  </a:cubicBezTo>
                  <a:cubicBezTo>
                    <a:pt x="37" y="176"/>
                    <a:pt x="37" y="182"/>
                    <a:pt x="38" y="184"/>
                  </a:cubicBezTo>
                  <a:cubicBezTo>
                    <a:pt x="39" y="184"/>
                    <a:pt x="39" y="184"/>
                    <a:pt x="39" y="184"/>
                  </a:cubicBezTo>
                  <a:cubicBezTo>
                    <a:pt x="39" y="184"/>
                    <a:pt x="39" y="184"/>
                    <a:pt x="39" y="184"/>
                  </a:cubicBezTo>
                  <a:cubicBezTo>
                    <a:pt x="39" y="183"/>
                    <a:pt x="40" y="183"/>
                    <a:pt x="40" y="183"/>
                  </a:cubicBezTo>
                  <a:cubicBezTo>
                    <a:pt x="40" y="183"/>
                    <a:pt x="41" y="183"/>
                    <a:pt x="41" y="183"/>
                  </a:cubicBezTo>
                  <a:cubicBezTo>
                    <a:pt x="41" y="183"/>
                    <a:pt x="41" y="183"/>
                    <a:pt x="42" y="183"/>
                  </a:cubicBezTo>
                  <a:cubicBezTo>
                    <a:pt x="42" y="183"/>
                    <a:pt x="42" y="183"/>
                    <a:pt x="43" y="183"/>
                  </a:cubicBezTo>
                  <a:cubicBezTo>
                    <a:pt x="43" y="183"/>
                    <a:pt x="43" y="183"/>
                    <a:pt x="43" y="183"/>
                  </a:cubicBezTo>
                  <a:cubicBezTo>
                    <a:pt x="44" y="183"/>
                    <a:pt x="44" y="183"/>
                    <a:pt x="45" y="183"/>
                  </a:cubicBezTo>
                  <a:cubicBezTo>
                    <a:pt x="45" y="183"/>
                    <a:pt x="45" y="183"/>
                    <a:pt x="45" y="183"/>
                  </a:cubicBezTo>
                  <a:cubicBezTo>
                    <a:pt x="46" y="183"/>
                    <a:pt x="47" y="183"/>
                    <a:pt x="48" y="183"/>
                  </a:cubicBezTo>
                  <a:cubicBezTo>
                    <a:pt x="48" y="183"/>
                    <a:pt x="48" y="183"/>
                    <a:pt x="48" y="183"/>
                  </a:cubicBezTo>
                  <a:cubicBezTo>
                    <a:pt x="50" y="183"/>
                    <a:pt x="50" y="183"/>
                    <a:pt x="50" y="183"/>
                  </a:cubicBezTo>
                  <a:cubicBezTo>
                    <a:pt x="50" y="183"/>
                    <a:pt x="50" y="183"/>
                    <a:pt x="50" y="183"/>
                  </a:cubicBezTo>
                  <a:cubicBezTo>
                    <a:pt x="51" y="183"/>
                    <a:pt x="51" y="183"/>
                    <a:pt x="51" y="183"/>
                  </a:cubicBezTo>
                  <a:cubicBezTo>
                    <a:pt x="51" y="183"/>
                    <a:pt x="51" y="183"/>
                    <a:pt x="51" y="183"/>
                  </a:cubicBezTo>
                  <a:cubicBezTo>
                    <a:pt x="52" y="183"/>
                    <a:pt x="53" y="184"/>
                    <a:pt x="54" y="184"/>
                  </a:cubicBezTo>
                  <a:cubicBezTo>
                    <a:pt x="54" y="184"/>
                    <a:pt x="55" y="184"/>
                    <a:pt x="56" y="184"/>
                  </a:cubicBezTo>
                  <a:cubicBezTo>
                    <a:pt x="58" y="185"/>
                    <a:pt x="61" y="184"/>
                    <a:pt x="63" y="182"/>
                  </a:cubicBezTo>
                  <a:cubicBezTo>
                    <a:pt x="64" y="180"/>
                    <a:pt x="66" y="180"/>
                    <a:pt x="67" y="179"/>
                  </a:cubicBezTo>
                  <a:cubicBezTo>
                    <a:pt x="69" y="178"/>
                    <a:pt x="70" y="178"/>
                    <a:pt x="72" y="177"/>
                  </a:cubicBezTo>
                  <a:cubicBezTo>
                    <a:pt x="73" y="176"/>
                    <a:pt x="74" y="176"/>
                    <a:pt x="75" y="175"/>
                  </a:cubicBezTo>
                  <a:cubicBezTo>
                    <a:pt x="79" y="173"/>
                    <a:pt x="83" y="171"/>
                    <a:pt x="86" y="171"/>
                  </a:cubicBezTo>
                  <a:cubicBezTo>
                    <a:pt x="88" y="171"/>
                    <a:pt x="89" y="170"/>
                    <a:pt x="91" y="170"/>
                  </a:cubicBezTo>
                  <a:cubicBezTo>
                    <a:pt x="92" y="170"/>
                    <a:pt x="94" y="170"/>
                    <a:pt x="95" y="170"/>
                  </a:cubicBezTo>
                  <a:cubicBezTo>
                    <a:pt x="96" y="170"/>
                    <a:pt x="97" y="170"/>
                    <a:pt x="98" y="170"/>
                  </a:cubicBezTo>
                  <a:cubicBezTo>
                    <a:pt x="98" y="171"/>
                    <a:pt x="98" y="171"/>
                    <a:pt x="98" y="172"/>
                  </a:cubicBezTo>
                  <a:cubicBezTo>
                    <a:pt x="97" y="175"/>
                    <a:pt x="96" y="188"/>
                    <a:pt x="101" y="194"/>
                  </a:cubicBezTo>
                  <a:cubicBezTo>
                    <a:pt x="102" y="194"/>
                    <a:pt x="103" y="195"/>
                    <a:pt x="103" y="196"/>
                  </a:cubicBezTo>
                  <a:cubicBezTo>
                    <a:pt x="103" y="196"/>
                    <a:pt x="103" y="196"/>
                    <a:pt x="104" y="196"/>
                  </a:cubicBezTo>
                  <a:cubicBezTo>
                    <a:pt x="104" y="197"/>
                    <a:pt x="105" y="197"/>
                    <a:pt x="105" y="198"/>
                  </a:cubicBezTo>
                  <a:cubicBezTo>
                    <a:pt x="105" y="198"/>
                    <a:pt x="105" y="198"/>
                    <a:pt x="106" y="198"/>
                  </a:cubicBezTo>
                  <a:cubicBezTo>
                    <a:pt x="106" y="198"/>
                    <a:pt x="106" y="199"/>
                    <a:pt x="106" y="199"/>
                  </a:cubicBezTo>
                  <a:cubicBezTo>
                    <a:pt x="107" y="199"/>
                    <a:pt x="107" y="199"/>
                    <a:pt x="108" y="200"/>
                  </a:cubicBezTo>
                  <a:cubicBezTo>
                    <a:pt x="108" y="200"/>
                    <a:pt x="108" y="200"/>
                    <a:pt x="108" y="200"/>
                  </a:cubicBezTo>
                  <a:cubicBezTo>
                    <a:pt x="110" y="201"/>
                    <a:pt x="111" y="202"/>
                    <a:pt x="114" y="201"/>
                  </a:cubicBezTo>
                  <a:cubicBezTo>
                    <a:pt x="117" y="201"/>
                    <a:pt x="118" y="202"/>
                    <a:pt x="119" y="202"/>
                  </a:cubicBezTo>
                  <a:cubicBezTo>
                    <a:pt x="120" y="203"/>
                    <a:pt x="120" y="203"/>
                    <a:pt x="121" y="203"/>
                  </a:cubicBezTo>
                  <a:cubicBezTo>
                    <a:pt x="121" y="203"/>
                    <a:pt x="121" y="203"/>
                    <a:pt x="122" y="203"/>
                  </a:cubicBezTo>
                  <a:cubicBezTo>
                    <a:pt x="125" y="203"/>
                    <a:pt x="125" y="204"/>
                    <a:pt x="125" y="206"/>
                  </a:cubicBezTo>
                  <a:cubicBezTo>
                    <a:pt x="126" y="207"/>
                    <a:pt x="126" y="207"/>
                    <a:pt x="127" y="207"/>
                  </a:cubicBezTo>
                  <a:cubicBezTo>
                    <a:pt x="133" y="207"/>
                    <a:pt x="137" y="209"/>
                    <a:pt x="137" y="212"/>
                  </a:cubicBezTo>
                  <a:cubicBezTo>
                    <a:pt x="137" y="212"/>
                    <a:pt x="137" y="212"/>
                    <a:pt x="137" y="212"/>
                  </a:cubicBezTo>
                  <a:cubicBezTo>
                    <a:pt x="137" y="212"/>
                    <a:pt x="137" y="212"/>
                    <a:pt x="137" y="213"/>
                  </a:cubicBezTo>
                  <a:cubicBezTo>
                    <a:pt x="137" y="213"/>
                    <a:pt x="137" y="213"/>
                    <a:pt x="137" y="213"/>
                  </a:cubicBezTo>
                  <a:cubicBezTo>
                    <a:pt x="137" y="213"/>
                    <a:pt x="137" y="213"/>
                    <a:pt x="137" y="213"/>
                  </a:cubicBezTo>
                  <a:cubicBezTo>
                    <a:pt x="137" y="213"/>
                    <a:pt x="137" y="213"/>
                    <a:pt x="137" y="213"/>
                  </a:cubicBezTo>
                  <a:cubicBezTo>
                    <a:pt x="138" y="213"/>
                    <a:pt x="138" y="213"/>
                    <a:pt x="138" y="213"/>
                  </a:cubicBezTo>
                  <a:cubicBezTo>
                    <a:pt x="138" y="213"/>
                    <a:pt x="138" y="213"/>
                    <a:pt x="139" y="213"/>
                  </a:cubicBezTo>
                  <a:cubicBezTo>
                    <a:pt x="139" y="213"/>
                    <a:pt x="139" y="213"/>
                    <a:pt x="139" y="213"/>
                  </a:cubicBezTo>
                  <a:cubicBezTo>
                    <a:pt x="140" y="213"/>
                    <a:pt x="140" y="213"/>
                    <a:pt x="141" y="213"/>
                  </a:cubicBezTo>
                  <a:cubicBezTo>
                    <a:pt x="141" y="213"/>
                    <a:pt x="142" y="213"/>
                    <a:pt x="142" y="213"/>
                  </a:cubicBezTo>
                  <a:cubicBezTo>
                    <a:pt x="145" y="213"/>
                    <a:pt x="148" y="213"/>
                    <a:pt x="149" y="214"/>
                  </a:cubicBezTo>
                  <a:cubicBezTo>
                    <a:pt x="150" y="215"/>
                    <a:pt x="150" y="215"/>
                    <a:pt x="150" y="215"/>
                  </a:cubicBezTo>
                  <a:cubicBezTo>
                    <a:pt x="152" y="217"/>
                    <a:pt x="154" y="219"/>
                    <a:pt x="154" y="223"/>
                  </a:cubicBezTo>
                  <a:cubicBezTo>
                    <a:pt x="153" y="224"/>
                    <a:pt x="154" y="226"/>
                    <a:pt x="155" y="227"/>
                  </a:cubicBezTo>
                  <a:cubicBezTo>
                    <a:pt x="156" y="228"/>
                    <a:pt x="157" y="229"/>
                    <a:pt x="156" y="230"/>
                  </a:cubicBezTo>
                  <a:cubicBezTo>
                    <a:pt x="156" y="231"/>
                    <a:pt x="156" y="232"/>
                    <a:pt x="155" y="232"/>
                  </a:cubicBezTo>
                  <a:cubicBezTo>
                    <a:pt x="154" y="233"/>
                    <a:pt x="154" y="233"/>
                    <a:pt x="155" y="235"/>
                  </a:cubicBezTo>
                  <a:cubicBezTo>
                    <a:pt x="156" y="237"/>
                    <a:pt x="156" y="239"/>
                    <a:pt x="157" y="240"/>
                  </a:cubicBezTo>
                  <a:cubicBezTo>
                    <a:pt x="157" y="244"/>
                    <a:pt x="161" y="246"/>
                    <a:pt x="168" y="245"/>
                  </a:cubicBezTo>
                  <a:cubicBezTo>
                    <a:pt x="169" y="245"/>
                    <a:pt x="170" y="245"/>
                    <a:pt x="171" y="245"/>
                  </a:cubicBezTo>
                  <a:cubicBezTo>
                    <a:pt x="176" y="245"/>
                    <a:pt x="178" y="246"/>
                    <a:pt x="178" y="252"/>
                  </a:cubicBezTo>
                  <a:cubicBezTo>
                    <a:pt x="178" y="254"/>
                    <a:pt x="180" y="256"/>
                    <a:pt x="181" y="257"/>
                  </a:cubicBezTo>
                  <a:cubicBezTo>
                    <a:pt x="183" y="259"/>
                    <a:pt x="184" y="260"/>
                    <a:pt x="185" y="263"/>
                  </a:cubicBezTo>
                  <a:cubicBezTo>
                    <a:pt x="186" y="266"/>
                    <a:pt x="185" y="269"/>
                    <a:pt x="184" y="272"/>
                  </a:cubicBezTo>
                  <a:cubicBezTo>
                    <a:pt x="184" y="274"/>
                    <a:pt x="183" y="276"/>
                    <a:pt x="184" y="277"/>
                  </a:cubicBezTo>
                  <a:cubicBezTo>
                    <a:pt x="184" y="278"/>
                    <a:pt x="184" y="279"/>
                    <a:pt x="184" y="279"/>
                  </a:cubicBezTo>
                  <a:cubicBezTo>
                    <a:pt x="184" y="280"/>
                    <a:pt x="184" y="280"/>
                    <a:pt x="183" y="280"/>
                  </a:cubicBezTo>
                  <a:cubicBezTo>
                    <a:pt x="183" y="281"/>
                    <a:pt x="183" y="281"/>
                    <a:pt x="183" y="282"/>
                  </a:cubicBezTo>
                  <a:cubicBezTo>
                    <a:pt x="183" y="282"/>
                    <a:pt x="183" y="282"/>
                    <a:pt x="183" y="282"/>
                  </a:cubicBezTo>
                  <a:cubicBezTo>
                    <a:pt x="183" y="283"/>
                    <a:pt x="182" y="283"/>
                    <a:pt x="182" y="284"/>
                  </a:cubicBezTo>
                  <a:cubicBezTo>
                    <a:pt x="182" y="284"/>
                    <a:pt x="182" y="284"/>
                    <a:pt x="182" y="284"/>
                  </a:cubicBezTo>
                  <a:cubicBezTo>
                    <a:pt x="182" y="284"/>
                    <a:pt x="182" y="284"/>
                    <a:pt x="181" y="285"/>
                  </a:cubicBezTo>
                  <a:cubicBezTo>
                    <a:pt x="181" y="285"/>
                    <a:pt x="181" y="285"/>
                    <a:pt x="181" y="285"/>
                  </a:cubicBezTo>
                  <a:cubicBezTo>
                    <a:pt x="181" y="285"/>
                    <a:pt x="181" y="286"/>
                    <a:pt x="181" y="286"/>
                  </a:cubicBezTo>
                  <a:cubicBezTo>
                    <a:pt x="181" y="286"/>
                    <a:pt x="181" y="286"/>
                    <a:pt x="181" y="286"/>
                  </a:cubicBezTo>
                  <a:cubicBezTo>
                    <a:pt x="181" y="286"/>
                    <a:pt x="181" y="287"/>
                    <a:pt x="182" y="287"/>
                  </a:cubicBezTo>
                  <a:cubicBezTo>
                    <a:pt x="182" y="287"/>
                    <a:pt x="182" y="287"/>
                    <a:pt x="182" y="287"/>
                  </a:cubicBezTo>
                  <a:cubicBezTo>
                    <a:pt x="182" y="288"/>
                    <a:pt x="182" y="288"/>
                    <a:pt x="182" y="288"/>
                  </a:cubicBezTo>
                  <a:cubicBezTo>
                    <a:pt x="182" y="288"/>
                    <a:pt x="182" y="288"/>
                    <a:pt x="182" y="289"/>
                  </a:cubicBezTo>
                  <a:cubicBezTo>
                    <a:pt x="182" y="289"/>
                    <a:pt x="182" y="289"/>
                    <a:pt x="182" y="290"/>
                  </a:cubicBezTo>
                  <a:cubicBezTo>
                    <a:pt x="182" y="291"/>
                    <a:pt x="181" y="292"/>
                    <a:pt x="180" y="292"/>
                  </a:cubicBezTo>
                  <a:cubicBezTo>
                    <a:pt x="180" y="292"/>
                    <a:pt x="180" y="293"/>
                    <a:pt x="181" y="295"/>
                  </a:cubicBezTo>
                  <a:cubicBezTo>
                    <a:pt x="182" y="298"/>
                    <a:pt x="184" y="301"/>
                    <a:pt x="183" y="305"/>
                  </a:cubicBezTo>
                  <a:cubicBezTo>
                    <a:pt x="182" y="309"/>
                    <a:pt x="181" y="311"/>
                    <a:pt x="182" y="312"/>
                  </a:cubicBezTo>
                  <a:cubicBezTo>
                    <a:pt x="183" y="313"/>
                    <a:pt x="184" y="313"/>
                    <a:pt x="187" y="313"/>
                  </a:cubicBezTo>
                  <a:cubicBezTo>
                    <a:pt x="191" y="313"/>
                    <a:pt x="193" y="314"/>
                    <a:pt x="195" y="315"/>
                  </a:cubicBezTo>
                  <a:cubicBezTo>
                    <a:pt x="195" y="315"/>
                    <a:pt x="195" y="315"/>
                    <a:pt x="196" y="315"/>
                  </a:cubicBezTo>
                  <a:cubicBezTo>
                    <a:pt x="196" y="315"/>
                    <a:pt x="196" y="315"/>
                    <a:pt x="197" y="314"/>
                  </a:cubicBezTo>
                  <a:cubicBezTo>
                    <a:pt x="197" y="314"/>
                    <a:pt x="198" y="314"/>
                    <a:pt x="198" y="314"/>
                  </a:cubicBezTo>
                  <a:cubicBezTo>
                    <a:pt x="202" y="314"/>
                    <a:pt x="205" y="321"/>
                    <a:pt x="206" y="324"/>
                  </a:cubicBezTo>
                  <a:cubicBezTo>
                    <a:pt x="207" y="329"/>
                    <a:pt x="210" y="335"/>
                    <a:pt x="211" y="336"/>
                  </a:cubicBezTo>
                  <a:cubicBezTo>
                    <a:pt x="211" y="336"/>
                    <a:pt x="211" y="336"/>
                    <a:pt x="212" y="336"/>
                  </a:cubicBezTo>
                  <a:cubicBezTo>
                    <a:pt x="213" y="335"/>
                    <a:pt x="215" y="334"/>
                    <a:pt x="217" y="334"/>
                  </a:cubicBezTo>
                  <a:cubicBezTo>
                    <a:pt x="218" y="334"/>
                    <a:pt x="219" y="334"/>
                    <a:pt x="220" y="334"/>
                  </a:cubicBezTo>
                  <a:cubicBezTo>
                    <a:pt x="221" y="335"/>
                    <a:pt x="221" y="335"/>
                    <a:pt x="221" y="335"/>
                  </a:cubicBezTo>
                  <a:cubicBezTo>
                    <a:pt x="221" y="335"/>
                    <a:pt x="221" y="335"/>
                    <a:pt x="221" y="335"/>
                  </a:cubicBezTo>
                  <a:cubicBezTo>
                    <a:pt x="222" y="336"/>
                    <a:pt x="222" y="336"/>
                    <a:pt x="222" y="336"/>
                  </a:cubicBezTo>
                  <a:cubicBezTo>
                    <a:pt x="222" y="337"/>
                    <a:pt x="222" y="337"/>
                    <a:pt x="222" y="337"/>
                  </a:cubicBezTo>
                  <a:cubicBezTo>
                    <a:pt x="222" y="337"/>
                    <a:pt x="222" y="338"/>
                    <a:pt x="222" y="338"/>
                  </a:cubicBezTo>
                  <a:cubicBezTo>
                    <a:pt x="222" y="339"/>
                    <a:pt x="222" y="340"/>
                    <a:pt x="222" y="341"/>
                  </a:cubicBezTo>
                  <a:cubicBezTo>
                    <a:pt x="222" y="341"/>
                    <a:pt x="222" y="341"/>
                    <a:pt x="222" y="342"/>
                  </a:cubicBezTo>
                  <a:cubicBezTo>
                    <a:pt x="222" y="342"/>
                    <a:pt x="222" y="342"/>
                    <a:pt x="222" y="342"/>
                  </a:cubicBezTo>
                  <a:cubicBezTo>
                    <a:pt x="222" y="344"/>
                    <a:pt x="221" y="346"/>
                    <a:pt x="221" y="348"/>
                  </a:cubicBezTo>
                  <a:cubicBezTo>
                    <a:pt x="221" y="349"/>
                    <a:pt x="221" y="350"/>
                    <a:pt x="220" y="351"/>
                  </a:cubicBezTo>
                  <a:cubicBezTo>
                    <a:pt x="220" y="351"/>
                    <a:pt x="220" y="352"/>
                    <a:pt x="220" y="352"/>
                  </a:cubicBezTo>
                  <a:cubicBezTo>
                    <a:pt x="220" y="353"/>
                    <a:pt x="220" y="353"/>
                    <a:pt x="220" y="354"/>
                  </a:cubicBezTo>
                  <a:cubicBezTo>
                    <a:pt x="220" y="354"/>
                    <a:pt x="220" y="354"/>
                    <a:pt x="220" y="354"/>
                  </a:cubicBezTo>
                  <a:cubicBezTo>
                    <a:pt x="220" y="354"/>
                    <a:pt x="221" y="354"/>
                    <a:pt x="221" y="354"/>
                  </a:cubicBezTo>
                  <a:cubicBezTo>
                    <a:pt x="225" y="354"/>
                    <a:pt x="226" y="355"/>
                    <a:pt x="227" y="355"/>
                  </a:cubicBezTo>
                  <a:cubicBezTo>
                    <a:pt x="229" y="356"/>
                    <a:pt x="230" y="369"/>
                    <a:pt x="229" y="373"/>
                  </a:cubicBezTo>
                  <a:cubicBezTo>
                    <a:pt x="229" y="373"/>
                    <a:pt x="229" y="373"/>
                    <a:pt x="229" y="373"/>
                  </a:cubicBezTo>
                  <a:cubicBezTo>
                    <a:pt x="228" y="375"/>
                    <a:pt x="225" y="377"/>
                    <a:pt x="221" y="378"/>
                  </a:cubicBezTo>
                  <a:cubicBezTo>
                    <a:pt x="219" y="379"/>
                    <a:pt x="217" y="380"/>
                    <a:pt x="215" y="382"/>
                  </a:cubicBezTo>
                  <a:cubicBezTo>
                    <a:pt x="211" y="384"/>
                    <a:pt x="201" y="394"/>
                    <a:pt x="196" y="402"/>
                  </a:cubicBezTo>
                  <a:cubicBezTo>
                    <a:pt x="194" y="405"/>
                    <a:pt x="191" y="408"/>
                    <a:pt x="189" y="411"/>
                  </a:cubicBezTo>
                  <a:cubicBezTo>
                    <a:pt x="188" y="411"/>
                    <a:pt x="188" y="412"/>
                    <a:pt x="187" y="412"/>
                  </a:cubicBezTo>
                  <a:cubicBezTo>
                    <a:pt x="187" y="412"/>
                    <a:pt x="187" y="412"/>
                    <a:pt x="188" y="412"/>
                  </a:cubicBezTo>
                  <a:cubicBezTo>
                    <a:pt x="188" y="412"/>
                    <a:pt x="188" y="412"/>
                    <a:pt x="188" y="412"/>
                  </a:cubicBezTo>
                  <a:cubicBezTo>
                    <a:pt x="189" y="412"/>
                    <a:pt x="190" y="411"/>
                    <a:pt x="191" y="411"/>
                  </a:cubicBezTo>
                  <a:cubicBezTo>
                    <a:pt x="194" y="411"/>
                    <a:pt x="196" y="413"/>
                    <a:pt x="199" y="416"/>
                  </a:cubicBezTo>
                  <a:cubicBezTo>
                    <a:pt x="201" y="418"/>
                    <a:pt x="202" y="420"/>
                    <a:pt x="203" y="422"/>
                  </a:cubicBezTo>
                  <a:cubicBezTo>
                    <a:pt x="203" y="422"/>
                    <a:pt x="203" y="423"/>
                    <a:pt x="203" y="423"/>
                  </a:cubicBezTo>
                  <a:cubicBezTo>
                    <a:pt x="203" y="423"/>
                    <a:pt x="204" y="423"/>
                    <a:pt x="204" y="422"/>
                  </a:cubicBezTo>
                  <a:cubicBezTo>
                    <a:pt x="205" y="421"/>
                    <a:pt x="206" y="420"/>
                    <a:pt x="207" y="420"/>
                  </a:cubicBezTo>
                  <a:cubicBezTo>
                    <a:pt x="208" y="420"/>
                    <a:pt x="209" y="421"/>
                    <a:pt x="210" y="422"/>
                  </a:cubicBezTo>
                  <a:cubicBezTo>
                    <a:pt x="212" y="424"/>
                    <a:pt x="216" y="427"/>
                    <a:pt x="219" y="428"/>
                  </a:cubicBezTo>
                  <a:cubicBezTo>
                    <a:pt x="221" y="430"/>
                    <a:pt x="222" y="431"/>
                    <a:pt x="223" y="431"/>
                  </a:cubicBezTo>
                  <a:cubicBezTo>
                    <a:pt x="223" y="432"/>
                    <a:pt x="224" y="432"/>
                    <a:pt x="225" y="433"/>
                  </a:cubicBezTo>
                  <a:cubicBezTo>
                    <a:pt x="227" y="435"/>
                    <a:pt x="231" y="437"/>
                    <a:pt x="231" y="441"/>
                  </a:cubicBezTo>
                  <a:cubicBezTo>
                    <a:pt x="231" y="442"/>
                    <a:pt x="231" y="443"/>
                    <a:pt x="231" y="444"/>
                  </a:cubicBezTo>
                  <a:cubicBezTo>
                    <a:pt x="231" y="445"/>
                    <a:pt x="230" y="446"/>
                    <a:pt x="230" y="447"/>
                  </a:cubicBezTo>
                  <a:cubicBezTo>
                    <a:pt x="230" y="447"/>
                    <a:pt x="230" y="447"/>
                    <a:pt x="230" y="447"/>
                  </a:cubicBezTo>
                  <a:cubicBezTo>
                    <a:pt x="230" y="448"/>
                    <a:pt x="230" y="449"/>
                    <a:pt x="230" y="450"/>
                  </a:cubicBezTo>
                  <a:cubicBezTo>
                    <a:pt x="230" y="450"/>
                    <a:pt x="230" y="450"/>
                    <a:pt x="230" y="450"/>
                  </a:cubicBezTo>
                  <a:cubicBezTo>
                    <a:pt x="230" y="451"/>
                    <a:pt x="230" y="452"/>
                    <a:pt x="231" y="453"/>
                  </a:cubicBezTo>
                  <a:cubicBezTo>
                    <a:pt x="231" y="453"/>
                    <a:pt x="231" y="453"/>
                    <a:pt x="231" y="453"/>
                  </a:cubicBezTo>
                  <a:cubicBezTo>
                    <a:pt x="231" y="454"/>
                    <a:pt x="231" y="455"/>
                    <a:pt x="231" y="456"/>
                  </a:cubicBezTo>
                  <a:cubicBezTo>
                    <a:pt x="231" y="456"/>
                    <a:pt x="231" y="456"/>
                    <a:pt x="231" y="456"/>
                  </a:cubicBezTo>
                  <a:cubicBezTo>
                    <a:pt x="232" y="455"/>
                    <a:pt x="234" y="453"/>
                    <a:pt x="236" y="452"/>
                  </a:cubicBezTo>
                  <a:cubicBezTo>
                    <a:pt x="240" y="449"/>
                    <a:pt x="241" y="447"/>
                    <a:pt x="242" y="444"/>
                  </a:cubicBezTo>
                  <a:cubicBezTo>
                    <a:pt x="242" y="442"/>
                    <a:pt x="243" y="440"/>
                    <a:pt x="244" y="438"/>
                  </a:cubicBezTo>
                  <a:cubicBezTo>
                    <a:pt x="245" y="436"/>
                    <a:pt x="245" y="434"/>
                    <a:pt x="246" y="433"/>
                  </a:cubicBezTo>
                  <a:cubicBezTo>
                    <a:pt x="246" y="430"/>
                    <a:pt x="247" y="428"/>
                    <a:pt x="250" y="424"/>
                  </a:cubicBezTo>
                  <a:cubicBezTo>
                    <a:pt x="252" y="422"/>
                    <a:pt x="252" y="421"/>
                    <a:pt x="252" y="419"/>
                  </a:cubicBezTo>
                  <a:cubicBezTo>
                    <a:pt x="252" y="417"/>
                    <a:pt x="252" y="414"/>
                    <a:pt x="256" y="412"/>
                  </a:cubicBezTo>
                  <a:cubicBezTo>
                    <a:pt x="258" y="412"/>
                    <a:pt x="259" y="411"/>
                    <a:pt x="260" y="411"/>
                  </a:cubicBezTo>
                  <a:cubicBezTo>
                    <a:pt x="261" y="411"/>
                    <a:pt x="262" y="412"/>
                    <a:pt x="262" y="413"/>
                  </a:cubicBezTo>
                  <a:cubicBezTo>
                    <a:pt x="264" y="415"/>
                    <a:pt x="261" y="420"/>
                    <a:pt x="258" y="424"/>
                  </a:cubicBezTo>
                  <a:cubicBezTo>
                    <a:pt x="256" y="426"/>
                    <a:pt x="255" y="427"/>
                    <a:pt x="255" y="428"/>
                  </a:cubicBezTo>
                  <a:cubicBezTo>
                    <a:pt x="255" y="428"/>
                    <a:pt x="256" y="427"/>
                    <a:pt x="257" y="426"/>
                  </a:cubicBezTo>
                  <a:cubicBezTo>
                    <a:pt x="263" y="422"/>
                    <a:pt x="266" y="416"/>
                    <a:pt x="269" y="409"/>
                  </a:cubicBezTo>
                  <a:cubicBezTo>
                    <a:pt x="270" y="407"/>
                    <a:pt x="271" y="406"/>
                    <a:pt x="271" y="405"/>
                  </a:cubicBezTo>
                  <a:cubicBezTo>
                    <a:pt x="275" y="396"/>
                    <a:pt x="279" y="393"/>
                    <a:pt x="283" y="392"/>
                  </a:cubicBezTo>
                  <a:cubicBezTo>
                    <a:pt x="285" y="392"/>
                    <a:pt x="287" y="388"/>
                    <a:pt x="286" y="377"/>
                  </a:cubicBezTo>
                  <a:cubicBezTo>
                    <a:pt x="286" y="375"/>
                    <a:pt x="285" y="374"/>
                    <a:pt x="285" y="372"/>
                  </a:cubicBezTo>
                  <a:cubicBezTo>
                    <a:pt x="285" y="367"/>
                    <a:pt x="284" y="363"/>
                    <a:pt x="286" y="360"/>
                  </a:cubicBezTo>
                  <a:cubicBezTo>
                    <a:pt x="287" y="358"/>
                    <a:pt x="287" y="356"/>
                    <a:pt x="287" y="355"/>
                  </a:cubicBezTo>
                  <a:cubicBezTo>
                    <a:pt x="288" y="353"/>
                    <a:pt x="288" y="351"/>
                    <a:pt x="290" y="351"/>
                  </a:cubicBezTo>
                  <a:cubicBezTo>
                    <a:pt x="294" y="351"/>
                    <a:pt x="299" y="346"/>
                    <a:pt x="304" y="340"/>
                  </a:cubicBezTo>
                  <a:cubicBezTo>
                    <a:pt x="310" y="335"/>
                    <a:pt x="313" y="334"/>
                    <a:pt x="319" y="334"/>
                  </a:cubicBezTo>
                  <a:cubicBezTo>
                    <a:pt x="322" y="333"/>
                    <a:pt x="322" y="333"/>
                    <a:pt x="323" y="332"/>
                  </a:cubicBezTo>
                  <a:cubicBezTo>
                    <a:pt x="323" y="331"/>
                    <a:pt x="324" y="331"/>
                    <a:pt x="325" y="330"/>
                  </a:cubicBezTo>
                  <a:cubicBezTo>
                    <a:pt x="328" y="329"/>
                    <a:pt x="330" y="327"/>
                    <a:pt x="332" y="326"/>
                  </a:cubicBezTo>
                  <a:cubicBezTo>
                    <a:pt x="333" y="325"/>
                    <a:pt x="333" y="324"/>
                    <a:pt x="334" y="324"/>
                  </a:cubicBezTo>
                  <a:cubicBezTo>
                    <a:pt x="335" y="323"/>
                    <a:pt x="336" y="322"/>
                    <a:pt x="339" y="322"/>
                  </a:cubicBezTo>
                  <a:cubicBezTo>
                    <a:pt x="341" y="322"/>
                    <a:pt x="344" y="323"/>
                    <a:pt x="346" y="323"/>
                  </a:cubicBezTo>
                  <a:cubicBezTo>
                    <a:pt x="349" y="323"/>
                    <a:pt x="351" y="324"/>
                    <a:pt x="353" y="324"/>
                  </a:cubicBezTo>
                  <a:cubicBezTo>
                    <a:pt x="357" y="324"/>
                    <a:pt x="357" y="324"/>
                    <a:pt x="357" y="324"/>
                  </a:cubicBezTo>
                  <a:cubicBezTo>
                    <a:pt x="361" y="324"/>
                    <a:pt x="362" y="323"/>
                    <a:pt x="362" y="321"/>
                  </a:cubicBezTo>
                  <a:cubicBezTo>
                    <a:pt x="362" y="317"/>
                    <a:pt x="365" y="314"/>
                    <a:pt x="369" y="314"/>
                  </a:cubicBezTo>
                  <a:cubicBezTo>
                    <a:pt x="372" y="314"/>
                    <a:pt x="373" y="313"/>
                    <a:pt x="373" y="309"/>
                  </a:cubicBezTo>
                  <a:cubicBezTo>
                    <a:pt x="373" y="303"/>
                    <a:pt x="375" y="300"/>
                    <a:pt x="378" y="298"/>
                  </a:cubicBezTo>
                  <a:cubicBezTo>
                    <a:pt x="380" y="296"/>
                    <a:pt x="381" y="293"/>
                    <a:pt x="382" y="290"/>
                  </a:cubicBezTo>
                  <a:cubicBezTo>
                    <a:pt x="382" y="289"/>
                    <a:pt x="382" y="288"/>
                    <a:pt x="383" y="288"/>
                  </a:cubicBezTo>
                  <a:cubicBezTo>
                    <a:pt x="383" y="286"/>
                    <a:pt x="384" y="285"/>
                    <a:pt x="385" y="285"/>
                  </a:cubicBezTo>
                  <a:cubicBezTo>
                    <a:pt x="386" y="284"/>
                    <a:pt x="387" y="284"/>
                    <a:pt x="387" y="282"/>
                  </a:cubicBezTo>
                  <a:cubicBezTo>
                    <a:pt x="387" y="279"/>
                    <a:pt x="387" y="277"/>
                    <a:pt x="388" y="274"/>
                  </a:cubicBezTo>
                  <a:cubicBezTo>
                    <a:pt x="388" y="272"/>
                    <a:pt x="388" y="270"/>
                    <a:pt x="388" y="268"/>
                  </a:cubicBezTo>
                  <a:cubicBezTo>
                    <a:pt x="388" y="265"/>
                    <a:pt x="390" y="264"/>
                    <a:pt x="392" y="263"/>
                  </a:cubicBezTo>
                  <a:cubicBezTo>
                    <a:pt x="393" y="263"/>
                    <a:pt x="394" y="262"/>
                    <a:pt x="394" y="262"/>
                  </a:cubicBezTo>
                  <a:cubicBezTo>
                    <a:pt x="395" y="261"/>
                    <a:pt x="395" y="260"/>
                    <a:pt x="395" y="258"/>
                  </a:cubicBezTo>
                  <a:cubicBezTo>
                    <a:pt x="394" y="256"/>
                    <a:pt x="394" y="252"/>
                    <a:pt x="396" y="248"/>
                  </a:cubicBezTo>
                  <a:cubicBezTo>
                    <a:pt x="397" y="243"/>
                    <a:pt x="397" y="238"/>
                    <a:pt x="396" y="233"/>
                  </a:cubicBezTo>
                  <a:cubicBezTo>
                    <a:pt x="396" y="231"/>
                    <a:pt x="395" y="228"/>
                    <a:pt x="395" y="226"/>
                  </a:cubicBezTo>
                  <a:cubicBezTo>
                    <a:pt x="395" y="219"/>
                    <a:pt x="395" y="211"/>
                    <a:pt x="398" y="209"/>
                  </a:cubicBezTo>
                  <a:cubicBezTo>
                    <a:pt x="399" y="208"/>
                    <a:pt x="399" y="208"/>
                    <a:pt x="399" y="207"/>
                  </a:cubicBezTo>
                  <a:cubicBezTo>
                    <a:pt x="399" y="207"/>
                    <a:pt x="399" y="207"/>
                    <a:pt x="398" y="206"/>
                  </a:cubicBezTo>
                  <a:cubicBezTo>
                    <a:pt x="397" y="205"/>
                    <a:pt x="396" y="204"/>
                    <a:pt x="397" y="203"/>
                  </a:cubicBezTo>
                  <a:cubicBezTo>
                    <a:pt x="397" y="202"/>
                    <a:pt x="399" y="200"/>
                    <a:pt x="401" y="201"/>
                  </a:cubicBezTo>
                  <a:cubicBezTo>
                    <a:pt x="401" y="201"/>
                    <a:pt x="402" y="202"/>
                    <a:pt x="403" y="202"/>
                  </a:cubicBezTo>
                  <a:cubicBezTo>
                    <a:pt x="404" y="203"/>
                    <a:pt x="405" y="204"/>
                    <a:pt x="407" y="203"/>
                  </a:cubicBezTo>
                  <a:cubicBezTo>
                    <a:pt x="409" y="202"/>
                    <a:pt x="412" y="195"/>
                    <a:pt x="414" y="189"/>
                  </a:cubicBezTo>
                  <a:cubicBezTo>
                    <a:pt x="415" y="186"/>
                    <a:pt x="415" y="186"/>
                    <a:pt x="415" y="186"/>
                  </a:cubicBezTo>
                  <a:cubicBezTo>
                    <a:pt x="418" y="180"/>
                    <a:pt x="421" y="179"/>
                    <a:pt x="424" y="178"/>
                  </a:cubicBezTo>
                  <a:cubicBezTo>
                    <a:pt x="425" y="178"/>
                    <a:pt x="426" y="178"/>
                    <a:pt x="427" y="177"/>
                  </a:cubicBezTo>
                  <a:cubicBezTo>
                    <a:pt x="430" y="176"/>
                    <a:pt x="437" y="167"/>
                    <a:pt x="442" y="156"/>
                  </a:cubicBezTo>
                  <a:cubicBezTo>
                    <a:pt x="446" y="146"/>
                    <a:pt x="443" y="136"/>
                    <a:pt x="4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86" name="Freeform 168">
              <a:extLst>
                <a:ext uri="{FF2B5EF4-FFF2-40B4-BE49-F238E27FC236}">
                  <a16:creationId xmlns:a16="http://schemas.microsoft.com/office/drawing/2014/main" id="{C8E86535-CDC1-4F27-8FC3-58BA2B89E0B0}"/>
                </a:ext>
              </a:extLst>
            </p:cNvPr>
            <p:cNvSpPr>
              <a:spLocks/>
            </p:cNvSpPr>
            <p:nvPr/>
          </p:nvSpPr>
          <p:spPr bwMode="auto">
            <a:xfrm>
              <a:off x="4050887" y="5034064"/>
              <a:ext cx="340685" cy="373630"/>
            </a:xfrm>
            <a:custGeom>
              <a:avLst/>
              <a:gdLst>
                <a:gd name="T0" fmla="*/ 5 w 136"/>
                <a:gd name="T1" fmla="*/ 17 h 151"/>
                <a:gd name="T2" fmla="*/ 11 w 136"/>
                <a:gd name="T3" fmla="*/ 28 h 151"/>
                <a:gd name="T4" fmla="*/ 8 w 136"/>
                <a:gd name="T5" fmla="*/ 48 h 151"/>
                <a:gd name="T6" fmla="*/ 6 w 136"/>
                <a:gd name="T7" fmla="*/ 58 h 151"/>
                <a:gd name="T8" fmla="*/ 5 w 136"/>
                <a:gd name="T9" fmla="*/ 71 h 151"/>
                <a:gd name="T10" fmla="*/ 1 w 136"/>
                <a:gd name="T11" fmla="*/ 84 h 151"/>
                <a:gd name="T12" fmla="*/ 1 w 136"/>
                <a:gd name="T13" fmla="*/ 85 h 151"/>
                <a:gd name="T14" fmla="*/ 1 w 136"/>
                <a:gd name="T15" fmla="*/ 87 h 151"/>
                <a:gd name="T16" fmla="*/ 5 w 136"/>
                <a:gd name="T17" fmla="*/ 92 h 151"/>
                <a:gd name="T18" fmla="*/ 11 w 136"/>
                <a:gd name="T19" fmla="*/ 108 h 151"/>
                <a:gd name="T20" fmla="*/ 12 w 136"/>
                <a:gd name="T21" fmla="*/ 112 h 151"/>
                <a:gd name="T22" fmla="*/ 9 w 136"/>
                <a:gd name="T23" fmla="*/ 122 h 151"/>
                <a:gd name="T24" fmla="*/ 18 w 136"/>
                <a:gd name="T25" fmla="*/ 138 h 151"/>
                <a:gd name="T26" fmla="*/ 21 w 136"/>
                <a:gd name="T27" fmla="*/ 151 h 151"/>
                <a:gd name="T28" fmla="*/ 23 w 136"/>
                <a:gd name="T29" fmla="*/ 150 h 151"/>
                <a:gd name="T30" fmla="*/ 35 w 136"/>
                <a:gd name="T31" fmla="*/ 142 h 151"/>
                <a:gd name="T32" fmla="*/ 45 w 136"/>
                <a:gd name="T33" fmla="*/ 141 h 151"/>
                <a:gd name="T34" fmla="*/ 60 w 136"/>
                <a:gd name="T35" fmla="*/ 148 h 151"/>
                <a:gd name="T36" fmla="*/ 68 w 136"/>
                <a:gd name="T37" fmla="*/ 139 h 151"/>
                <a:gd name="T38" fmla="*/ 77 w 136"/>
                <a:gd name="T39" fmla="*/ 140 h 151"/>
                <a:gd name="T40" fmla="*/ 80 w 136"/>
                <a:gd name="T41" fmla="*/ 140 h 151"/>
                <a:gd name="T42" fmla="*/ 91 w 136"/>
                <a:gd name="T43" fmla="*/ 112 h 151"/>
                <a:gd name="T44" fmla="*/ 115 w 136"/>
                <a:gd name="T45" fmla="*/ 108 h 151"/>
                <a:gd name="T46" fmla="*/ 129 w 136"/>
                <a:gd name="T47" fmla="*/ 113 h 151"/>
                <a:gd name="T48" fmla="*/ 133 w 136"/>
                <a:gd name="T49" fmla="*/ 110 h 151"/>
                <a:gd name="T50" fmla="*/ 134 w 136"/>
                <a:gd name="T51" fmla="*/ 108 h 151"/>
                <a:gd name="T52" fmla="*/ 135 w 136"/>
                <a:gd name="T53" fmla="*/ 91 h 151"/>
                <a:gd name="T54" fmla="*/ 123 w 136"/>
                <a:gd name="T55" fmla="*/ 75 h 151"/>
                <a:gd name="T56" fmla="*/ 115 w 136"/>
                <a:gd name="T57" fmla="*/ 75 h 151"/>
                <a:gd name="T58" fmla="*/ 104 w 136"/>
                <a:gd name="T59" fmla="*/ 61 h 151"/>
                <a:gd name="T60" fmla="*/ 105 w 136"/>
                <a:gd name="T61" fmla="*/ 56 h 151"/>
                <a:gd name="T62" fmla="*/ 100 w 136"/>
                <a:gd name="T63" fmla="*/ 44 h 151"/>
                <a:gd name="T64" fmla="*/ 93 w 136"/>
                <a:gd name="T65" fmla="*/ 43 h 151"/>
                <a:gd name="T66" fmla="*/ 89 w 136"/>
                <a:gd name="T67" fmla="*/ 43 h 151"/>
                <a:gd name="T68" fmla="*/ 88 w 136"/>
                <a:gd name="T69" fmla="*/ 42 h 151"/>
                <a:gd name="T70" fmla="*/ 87 w 136"/>
                <a:gd name="T71" fmla="*/ 41 h 151"/>
                <a:gd name="T72" fmla="*/ 79 w 136"/>
                <a:gd name="T73" fmla="*/ 37 h 151"/>
                <a:gd name="T74" fmla="*/ 73 w 136"/>
                <a:gd name="T75" fmla="*/ 33 h 151"/>
                <a:gd name="T76" fmla="*/ 52 w 136"/>
                <a:gd name="T77" fmla="*/ 23 h 151"/>
                <a:gd name="T78" fmla="*/ 47 w 136"/>
                <a:gd name="T79" fmla="*/ 0 h 151"/>
                <a:gd name="T80" fmla="*/ 28 w 136"/>
                <a:gd name="T81" fmla="*/ 5 h 151"/>
                <a:gd name="T82" fmla="*/ 16 w 136"/>
                <a:gd name="T83" fmla="*/ 11 h 151"/>
                <a:gd name="T84" fmla="*/ 3 w 136"/>
                <a:gd name="T85"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1">
                  <a:moveTo>
                    <a:pt x="3" y="13"/>
                  </a:moveTo>
                  <a:cubicBezTo>
                    <a:pt x="3" y="13"/>
                    <a:pt x="4" y="13"/>
                    <a:pt x="4" y="13"/>
                  </a:cubicBezTo>
                  <a:cubicBezTo>
                    <a:pt x="4" y="15"/>
                    <a:pt x="5" y="16"/>
                    <a:pt x="5" y="17"/>
                  </a:cubicBezTo>
                  <a:cubicBezTo>
                    <a:pt x="5" y="17"/>
                    <a:pt x="5" y="17"/>
                    <a:pt x="6" y="18"/>
                  </a:cubicBezTo>
                  <a:cubicBezTo>
                    <a:pt x="6" y="19"/>
                    <a:pt x="7" y="20"/>
                    <a:pt x="7" y="21"/>
                  </a:cubicBezTo>
                  <a:cubicBezTo>
                    <a:pt x="9" y="24"/>
                    <a:pt x="10" y="26"/>
                    <a:pt x="11" y="28"/>
                  </a:cubicBezTo>
                  <a:cubicBezTo>
                    <a:pt x="12" y="31"/>
                    <a:pt x="10" y="33"/>
                    <a:pt x="8" y="34"/>
                  </a:cubicBezTo>
                  <a:cubicBezTo>
                    <a:pt x="8" y="34"/>
                    <a:pt x="8" y="34"/>
                    <a:pt x="7" y="35"/>
                  </a:cubicBezTo>
                  <a:cubicBezTo>
                    <a:pt x="7" y="35"/>
                    <a:pt x="7" y="40"/>
                    <a:pt x="8" y="48"/>
                  </a:cubicBezTo>
                  <a:cubicBezTo>
                    <a:pt x="8" y="49"/>
                    <a:pt x="9" y="49"/>
                    <a:pt x="9" y="50"/>
                  </a:cubicBezTo>
                  <a:cubicBezTo>
                    <a:pt x="9" y="51"/>
                    <a:pt x="8" y="53"/>
                    <a:pt x="7" y="55"/>
                  </a:cubicBezTo>
                  <a:cubicBezTo>
                    <a:pt x="6" y="56"/>
                    <a:pt x="5" y="58"/>
                    <a:pt x="6" y="58"/>
                  </a:cubicBezTo>
                  <a:cubicBezTo>
                    <a:pt x="7" y="60"/>
                    <a:pt x="6" y="62"/>
                    <a:pt x="5" y="65"/>
                  </a:cubicBezTo>
                  <a:cubicBezTo>
                    <a:pt x="4" y="66"/>
                    <a:pt x="3" y="68"/>
                    <a:pt x="3" y="69"/>
                  </a:cubicBezTo>
                  <a:cubicBezTo>
                    <a:pt x="3" y="70"/>
                    <a:pt x="4" y="70"/>
                    <a:pt x="5" y="71"/>
                  </a:cubicBezTo>
                  <a:cubicBezTo>
                    <a:pt x="6" y="72"/>
                    <a:pt x="8" y="73"/>
                    <a:pt x="8" y="74"/>
                  </a:cubicBezTo>
                  <a:cubicBezTo>
                    <a:pt x="8" y="77"/>
                    <a:pt x="4" y="83"/>
                    <a:pt x="1" y="84"/>
                  </a:cubicBezTo>
                  <a:cubicBezTo>
                    <a:pt x="1" y="84"/>
                    <a:pt x="1" y="84"/>
                    <a:pt x="1" y="84"/>
                  </a:cubicBezTo>
                  <a:cubicBezTo>
                    <a:pt x="1" y="84"/>
                    <a:pt x="1" y="84"/>
                    <a:pt x="1" y="85"/>
                  </a:cubicBezTo>
                  <a:cubicBezTo>
                    <a:pt x="1" y="85"/>
                    <a:pt x="1" y="85"/>
                    <a:pt x="1" y="85"/>
                  </a:cubicBezTo>
                  <a:cubicBezTo>
                    <a:pt x="1" y="85"/>
                    <a:pt x="1" y="85"/>
                    <a:pt x="1" y="85"/>
                  </a:cubicBezTo>
                  <a:cubicBezTo>
                    <a:pt x="1" y="85"/>
                    <a:pt x="0" y="86"/>
                    <a:pt x="0" y="86"/>
                  </a:cubicBezTo>
                  <a:cubicBezTo>
                    <a:pt x="0" y="86"/>
                    <a:pt x="1" y="86"/>
                    <a:pt x="1" y="86"/>
                  </a:cubicBezTo>
                  <a:cubicBezTo>
                    <a:pt x="1" y="87"/>
                    <a:pt x="1" y="87"/>
                    <a:pt x="1" y="87"/>
                  </a:cubicBezTo>
                  <a:cubicBezTo>
                    <a:pt x="1" y="87"/>
                    <a:pt x="1" y="88"/>
                    <a:pt x="1" y="88"/>
                  </a:cubicBezTo>
                  <a:cubicBezTo>
                    <a:pt x="2" y="89"/>
                    <a:pt x="2" y="90"/>
                    <a:pt x="3" y="91"/>
                  </a:cubicBezTo>
                  <a:cubicBezTo>
                    <a:pt x="4" y="92"/>
                    <a:pt x="4" y="92"/>
                    <a:pt x="5" y="92"/>
                  </a:cubicBezTo>
                  <a:cubicBezTo>
                    <a:pt x="7" y="94"/>
                    <a:pt x="7" y="97"/>
                    <a:pt x="7" y="99"/>
                  </a:cubicBezTo>
                  <a:cubicBezTo>
                    <a:pt x="7" y="101"/>
                    <a:pt x="6" y="103"/>
                    <a:pt x="8" y="105"/>
                  </a:cubicBezTo>
                  <a:cubicBezTo>
                    <a:pt x="9" y="106"/>
                    <a:pt x="10" y="107"/>
                    <a:pt x="11" y="108"/>
                  </a:cubicBezTo>
                  <a:cubicBezTo>
                    <a:pt x="12" y="108"/>
                    <a:pt x="13" y="109"/>
                    <a:pt x="13" y="110"/>
                  </a:cubicBezTo>
                  <a:cubicBezTo>
                    <a:pt x="13" y="110"/>
                    <a:pt x="13" y="110"/>
                    <a:pt x="13" y="110"/>
                  </a:cubicBezTo>
                  <a:cubicBezTo>
                    <a:pt x="13" y="111"/>
                    <a:pt x="13" y="112"/>
                    <a:pt x="12" y="112"/>
                  </a:cubicBezTo>
                  <a:cubicBezTo>
                    <a:pt x="12" y="113"/>
                    <a:pt x="11" y="114"/>
                    <a:pt x="12" y="115"/>
                  </a:cubicBezTo>
                  <a:cubicBezTo>
                    <a:pt x="12" y="117"/>
                    <a:pt x="12" y="119"/>
                    <a:pt x="10" y="120"/>
                  </a:cubicBezTo>
                  <a:cubicBezTo>
                    <a:pt x="10" y="120"/>
                    <a:pt x="9" y="121"/>
                    <a:pt x="9" y="122"/>
                  </a:cubicBezTo>
                  <a:cubicBezTo>
                    <a:pt x="10" y="124"/>
                    <a:pt x="12" y="127"/>
                    <a:pt x="14" y="128"/>
                  </a:cubicBezTo>
                  <a:cubicBezTo>
                    <a:pt x="16" y="129"/>
                    <a:pt x="16" y="131"/>
                    <a:pt x="16" y="133"/>
                  </a:cubicBezTo>
                  <a:cubicBezTo>
                    <a:pt x="16" y="135"/>
                    <a:pt x="17" y="137"/>
                    <a:pt x="18" y="138"/>
                  </a:cubicBezTo>
                  <a:cubicBezTo>
                    <a:pt x="20" y="141"/>
                    <a:pt x="20" y="144"/>
                    <a:pt x="20" y="148"/>
                  </a:cubicBezTo>
                  <a:cubicBezTo>
                    <a:pt x="20" y="149"/>
                    <a:pt x="21" y="150"/>
                    <a:pt x="21" y="151"/>
                  </a:cubicBezTo>
                  <a:cubicBezTo>
                    <a:pt x="21" y="151"/>
                    <a:pt x="21" y="151"/>
                    <a:pt x="21" y="151"/>
                  </a:cubicBezTo>
                  <a:cubicBezTo>
                    <a:pt x="21" y="151"/>
                    <a:pt x="21" y="151"/>
                    <a:pt x="22" y="151"/>
                  </a:cubicBezTo>
                  <a:cubicBezTo>
                    <a:pt x="22" y="151"/>
                    <a:pt x="22" y="151"/>
                    <a:pt x="23" y="151"/>
                  </a:cubicBezTo>
                  <a:cubicBezTo>
                    <a:pt x="23" y="150"/>
                    <a:pt x="23" y="150"/>
                    <a:pt x="23" y="150"/>
                  </a:cubicBezTo>
                  <a:cubicBezTo>
                    <a:pt x="24" y="150"/>
                    <a:pt x="25" y="149"/>
                    <a:pt x="26" y="148"/>
                  </a:cubicBezTo>
                  <a:cubicBezTo>
                    <a:pt x="26" y="148"/>
                    <a:pt x="26" y="148"/>
                    <a:pt x="26" y="148"/>
                  </a:cubicBezTo>
                  <a:cubicBezTo>
                    <a:pt x="29" y="147"/>
                    <a:pt x="32" y="144"/>
                    <a:pt x="35" y="142"/>
                  </a:cubicBezTo>
                  <a:cubicBezTo>
                    <a:pt x="37" y="140"/>
                    <a:pt x="38" y="139"/>
                    <a:pt x="39" y="139"/>
                  </a:cubicBezTo>
                  <a:cubicBezTo>
                    <a:pt x="40" y="139"/>
                    <a:pt x="41" y="139"/>
                    <a:pt x="42" y="140"/>
                  </a:cubicBezTo>
                  <a:cubicBezTo>
                    <a:pt x="43" y="140"/>
                    <a:pt x="44" y="141"/>
                    <a:pt x="45" y="141"/>
                  </a:cubicBezTo>
                  <a:cubicBezTo>
                    <a:pt x="46" y="141"/>
                    <a:pt x="47" y="141"/>
                    <a:pt x="47" y="141"/>
                  </a:cubicBezTo>
                  <a:cubicBezTo>
                    <a:pt x="52" y="142"/>
                    <a:pt x="57" y="143"/>
                    <a:pt x="59" y="147"/>
                  </a:cubicBezTo>
                  <a:cubicBezTo>
                    <a:pt x="59" y="148"/>
                    <a:pt x="60" y="148"/>
                    <a:pt x="60" y="148"/>
                  </a:cubicBezTo>
                  <a:cubicBezTo>
                    <a:pt x="60" y="148"/>
                    <a:pt x="62" y="145"/>
                    <a:pt x="62" y="143"/>
                  </a:cubicBezTo>
                  <a:cubicBezTo>
                    <a:pt x="63" y="142"/>
                    <a:pt x="64" y="141"/>
                    <a:pt x="64" y="140"/>
                  </a:cubicBezTo>
                  <a:cubicBezTo>
                    <a:pt x="65" y="139"/>
                    <a:pt x="66" y="139"/>
                    <a:pt x="68" y="139"/>
                  </a:cubicBezTo>
                  <a:cubicBezTo>
                    <a:pt x="70" y="139"/>
                    <a:pt x="72" y="139"/>
                    <a:pt x="75" y="140"/>
                  </a:cubicBezTo>
                  <a:cubicBezTo>
                    <a:pt x="76" y="140"/>
                    <a:pt x="76" y="140"/>
                    <a:pt x="76" y="140"/>
                  </a:cubicBezTo>
                  <a:cubicBezTo>
                    <a:pt x="77" y="140"/>
                    <a:pt x="77" y="140"/>
                    <a:pt x="77" y="140"/>
                  </a:cubicBezTo>
                  <a:cubicBezTo>
                    <a:pt x="78" y="140"/>
                    <a:pt x="78" y="140"/>
                    <a:pt x="78" y="140"/>
                  </a:cubicBezTo>
                  <a:cubicBezTo>
                    <a:pt x="79" y="140"/>
                    <a:pt x="79" y="140"/>
                    <a:pt x="79" y="140"/>
                  </a:cubicBezTo>
                  <a:cubicBezTo>
                    <a:pt x="79" y="140"/>
                    <a:pt x="80" y="140"/>
                    <a:pt x="80" y="140"/>
                  </a:cubicBezTo>
                  <a:cubicBezTo>
                    <a:pt x="81" y="139"/>
                    <a:pt x="82" y="129"/>
                    <a:pt x="82" y="125"/>
                  </a:cubicBezTo>
                  <a:cubicBezTo>
                    <a:pt x="82" y="124"/>
                    <a:pt x="82" y="124"/>
                    <a:pt x="82" y="124"/>
                  </a:cubicBezTo>
                  <a:cubicBezTo>
                    <a:pt x="82" y="121"/>
                    <a:pt x="87" y="115"/>
                    <a:pt x="91" y="112"/>
                  </a:cubicBezTo>
                  <a:cubicBezTo>
                    <a:pt x="94" y="110"/>
                    <a:pt x="97" y="110"/>
                    <a:pt x="100" y="110"/>
                  </a:cubicBezTo>
                  <a:cubicBezTo>
                    <a:pt x="102" y="110"/>
                    <a:pt x="104" y="110"/>
                    <a:pt x="105" y="110"/>
                  </a:cubicBezTo>
                  <a:cubicBezTo>
                    <a:pt x="108" y="108"/>
                    <a:pt x="111" y="108"/>
                    <a:pt x="115" y="108"/>
                  </a:cubicBezTo>
                  <a:cubicBezTo>
                    <a:pt x="119" y="108"/>
                    <a:pt x="119" y="108"/>
                    <a:pt x="119" y="108"/>
                  </a:cubicBezTo>
                  <a:cubicBezTo>
                    <a:pt x="122" y="108"/>
                    <a:pt x="124" y="110"/>
                    <a:pt x="126" y="111"/>
                  </a:cubicBezTo>
                  <a:cubicBezTo>
                    <a:pt x="127" y="112"/>
                    <a:pt x="128" y="113"/>
                    <a:pt x="129" y="113"/>
                  </a:cubicBezTo>
                  <a:cubicBezTo>
                    <a:pt x="130" y="113"/>
                    <a:pt x="130" y="113"/>
                    <a:pt x="131" y="112"/>
                  </a:cubicBezTo>
                  <a:cubicBezTo>
                    <a:pt x="131" y="112"/>
                    <a:pt x="131" y="112"/>
                    <a:pt x="131" y="112"/>
                  </a:cubicBezTo>
                  <a:cubicBezTo>
                    <a:pt x="131" y="112"/>
                    <a:pt x="132" y="111"/>
                    <a:pt x="133" y="110"/>
                  </a:cubicBezTo>
                  <a:cubicBezTo>
                    <a:pt x="133" y="110"/>
                    <a:pt x="133" y="109"/>
                    <a:pt x="133" y="109"/>
                  </a:cubicBezTo>
                  <a:cubicBezTo>
                    <a:pt x="133" y="109"/>
                    <a:pt x="133" y="108"/>
                    <a:pt x="133" y="108"/>
                  </a:cubicBezTo>
                  <a:cubicBezTo>
                    <a:pt x="133" y="108"/>
                    <a:pt x="134" y="108"/>
                    <a:pt x="134" y="108"/>
                  </a:cubicBezTo>
                  <a:cubicBezTo>
                    <a:pt x="134" y="107"/>
                    <a:pt x="134" y="106"/>
                    <a:pt x="134" y="106"/>
                  </a:cubicBezTo>
                  <a:cubicBezTo>
                    <a:pt x="133" y="104"/>
                    <a:pt x="134" y="102"/>
                    <a:pt x="134" y="99"/>
                  </a:cubicBezTo>
                  <a:cubicBezTo>
                    <a:pt x="135" y="97"/>
                    <a:pt x="136" y="94"/>
                    <a:pt x="135" y="91"/>
                  </a:cubicBezTo>
                  <a:cubicBezTo>
                    <a:pt x="134" y="89"/>
                    <a:pt x="133" y="88"/>
                    <a:pt x="132" y="87"/>
                  </a:cubicBezTo>
                  <a:cubicBezTo>
                    <a:pt x="130" y="85"/>
                    <a:pt x="128" y="83"/>
                    <a:pt x="128" y="80"/>
                  </a:cubicBezTo>
                  <a:cubicBezTo>
                    <a:pt x="128" y="76"/>
                    <a:pt x="127" y="75"/>
                    <a:pt x="123" y="75"/>
                  </a:cubicBezTo>
                  <a:cubicBezTo>
                    <a:pt x="122" y="75"/>
                    <a:pt x="121" y="75"/>
                    <a:pt x="120" y="75"/>
                  </a:cubicBezTo>
                  <a:cubicBezTo>
                    <a:pt x="119" y="75"/>
                    <a:pt x="119" y="75"/>
                    <a:pt x="118" y="75"/>
                  </a:cubicBezTo>
                  <a:cubicBezTo>
                    <a:pt x="117" y="75"/>
                    <a:pt x="116" y="75"/>
                    <a:pt x="115" y="75"/>
                  </a:cubicBezTo>
                  <a:cubicBezTo>
                    <a:pt x="108" y="74"/>
                    <a:pt x="107" y="71"/>
                    <a:pt x="107" y="69"/>
                  </a:cubicBezTo>
                  <a:cubicBezTo>
                    <a:pt x="106" y="67"/>
                    <a:pt x="106" y="66"/>
                    <a:pt x="105" y="64"/>
                  </a:cubicBezTo>
                  <a:cubicBezTo>
                    <a:pt x="105" y="63"/>
                    <a:pt x="104" y="62"/>
                    <a:pt x="104" y="61"/>
                  </a:cubicBezTo>
                  <a:cubicBezTo>
                    <a:pt x="104" y="60"/>
                    <a:pt x="104" y="59"/>
                    <a:pt x="106" y="58"/>
                  </a:cubicBezTo>
                  <a:cubicBezTo>
                    <a:pt x="106" y="58"/>
                    <a:pt x="106" y="58"/>
                    <a:pt x="106" y="58"/>
                  </a:cubicBezTo>
                  <a:cubicBezTo>
                    <a:pt x="106" y="58"/>
                    <a:pt x="106" y="57"/>
                    <a:pt x="105" y="56"/>
                  </a:cubicBezTo>
                  <a:cubicBezTo>
                    <a:pt x="104" y="54"/>
                    <a:pt x="103" y="53"/>
                    <a:pt x="104" y="50"/>
                  </a:cubicBezTo>
                  <a:cubicBezTo>
                    <a:pt x="104" y="47"/>
                    <a:pt x="102" y="46"/>
                    <a:pt x="100" y="44"/>
                  </a:cubicBezTo>
                  <a:cubicBezTo>
                    <a:pt x="100" y="44"/>
                    <a:pt x="100" y="44"/>
                    <a:pt x="100" y="44"/>
                  </a:cubicBezTo>
                  <a:cubicBezTo>
                    <a:pt x="99" y="43"/>
                    <a:pt x="97" y="43"/>
                    <a:pt x="96" y="43"/>
                  </a:cubicBezTo>
                  <a:cubicBezTo>
                    <a:pt x="96" y="43"/>
                    <a:pt x="95" y="43"/>
                    <a:pt x="94" y="43"/>
                  </a:cubicBezTo>
                  <a:cubicBezTo>
                    <a:pt x="94" y="43"/>
                    <a:pt x="93" y="43"/>
                    <a:pt x="93" y="43"/>
                  </a:cubicBezTo>
                  <a:cubicBezTo>
                    <a:pt x="92" y="43"/>
                    <a:pt x="91" y="43"/>
                    <a:pt x="90" y="43"/>
                  </a:cubicBezTo>
                  <a:cubicBezTo>
                    <a:pt x="90" y="43"/>
                    <a:pt x="90" y="43"/>
                    <a:pt x="90" y="43"/>
                  </a:cubicBezTo>
                  <a:cubicBezTo>
                    <a:pt x="90" y="43"/>
                    <a:pt x="89" y="43"/>
                    <a:pt x="89" y="43"/>
                  </a:cubicBezTo>
                  <a:cubicBezTo>
                    <a:pt x="89" y="43"/>
                    <a:pt x="89" y="43"/>
                    <a:pt x="89" y="43"/>
                  </a:cubicBezTo>
                  <a:cubicBezTo>
                    <a:pt x="89" y="43"/>
                    <a:pt x="89" y="43"/>
                    <a:pt x="89" y="43"/>
                  </a:cubicBezTo>
                  <a:cubicBezTo>
                    <a:pt x="89" y="43"/>
                    <a:pt x="88" y="42"/>
                    <a:pt x="88" y="42"/>
                  </a:cubicBezTo>
                  <a:cubicBezTo>
                    <a:pt x="88" y="42"/>
                    <a:pt x="88" y="42"/>
                    <a:pt x="88" y="42"/>
                  </a:cubicBezTo>
                  <a:cubicBezTo>
                    <a:pt x="88" y="42"/>
                    <a:pt x="87" y="42"/>
                    <a:pt x="87" y="42"/>
                  </a:cubicBezTo>
                  <a:cubicBezTo>
                    <a:pt x="87" y="42"/>
                    <a:pt x="87" y="41"/>
                    <a:pt x="87" y="41"/>
                  </a:cubicBezTo>
                  <a:cubicBezTo>
                    <a:pt x="87" y="41"/>
                    <a:pt x="87" y="41"/>
                    <a:pt x="87" y="41"/>
                  </a:cubicBezTo>
                  <a:cubicBezTo>
                    <a:pt x="87" y="41"/>
                    <a:pt x="87" y="40"/>
                    <a:pt x="87" y="40"/>
                  </a:cubicBezTo>
                  <a:cubicBezTo>
                    <a:pt x="87" y="38"/>
                    <a:pt x="82" y="37"/>
                    <a:pt x="79" y="37"/>
                  </a:cubicBezTo>
                  <a:cubicBezTo>
                    <a:pt x="76" y="37"/>
                    <a:pt x="76" y="35"/>
                    <a:pt x="75" y="34"/>
                  </a:cubicBezTo>
                  <a:cubicBezTo>
                    <a:pt x="75" y="33"/>
                    <a:pt x="75" y="33"/>
                    <a:pt x="74" y="33"/>
                  </a:cubicBezTo>
                  <a:cubicBezTo>
                    <a:pt x="73" y="33"/>
                    <a:pt x="73" y="33"/>
                    <a:pt x="73" y="33"/>
                  </a:cubicBezTo>
                  <a:cubicBezTo>
                    <a:pt x="72" y="33"/>
                    <a:pt x="71" y="32"/>
                    <a:pt x="70" y="32"/>
                  </a:cubicBezTo>
                  <a:cubicBezTo>
                    <a:pt x="69" y="31"/>
                    <a:pt x="68" y="31"/>
                    <a:pt x="66" y="31"/>
                  </a:cubicBezTo>
                  <a:cubicBezTo>
                    <a:pt x="60" y="32"/>
                    <a:pt x="57" y="29"/>
                    <a:pt x="52" y="23"/>
                  </a:cubicBezTo>
                  <a:cubicBezTo>
                    <a:pt x="46" y="16"/>
                    <a:pt x="47" y="4"/>
                    <a:pt x="48" y="0"/>
                  </a:cubicBezTo>
                  <a:cubicBezTo>
                    <a:pt x="48" y="0"/>
                    <a:pt x="48" y="0"/>
                    <a:pt x="48" y="0"/>
                  </a:cubicBezTo>
                  <a:cubicBezTo>
                    <a:pt x="48" y="0"/>
                    <a:pt x="48" y="0"/>
                    <a:pt x="47" y="0"/>
                  </a:cubicBezTo>
                  <a:cubicBezTo>
                    <a:pt x="46" y="0"/>
                    <a:pt x="45" y="0"/>
                    <a:pt x="43" y="0"/>
                  </a:cubicBezTo>
                  <a:cubicBezTo>
                    <a:pt x="41" y="0"/>
                    <a:pt x="40" y="1"/>
                    <a:pt x="38" y="1"/>
                  </a:cubicBezTo>
                  <a:cubicBezTo>
                    <a:pt x="35" y="1"/>
                    <a:pt x="32" y="3"/>
                    <a:pt x="28" y="5"/>
                  </a:cubicBezTo>
                  <a:cubicBezTo>
                    <a:pt x="27" y="5"/>
                    <a:pt x="26" y="6"/>
                    <a:pt x="25" y="6"/>
                  </a:cubicBezTo>
                  <a:cubicBezTo>
                    <a:pt x="23" y="8"/>
                    <a:pt x="22" y="8"/>
                    <a:pt x="20" y="9"/>
                  </a:cubicBezTo>
                  <a:cubicBezTo>
                    <a:pt x="18" y="10"/>
                    <a:pt x="17" y="10"/>
                    <a:pt x="16" y="11"/>
                  </a:cubicBezTo>
                  <a:cubicBezTo>
                    <a:pt x="13" y="14"/>
                    <a:pt x="9" y="15"/>
                    <a:pt x="5" y="14"/>
                  </a:cubicBezTo>
                  <a:cubicBezTo>
                    <a:pt x="5" y="14"/>
                    <a:pt x="4" y="13"/>
                    <a:pt x="3" y="13"/>
                  </a:cubicBezTo>
                  <a:cubicBezTo>
                    <a:pt x="3" y="13"/>
                    <a:pt x="3" y="13"/>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88" name="Freeform 170">
              <a:extLst>
                <a:ext uri="{FF2B5EF4-FFF2-40B4-BE49-F238E27FC236}">
                  <a16:creationId xmlns:a16="http://schemas.microsoft.com/office/drawing/2014/main" id="{A7EEA13B-4D27-474A-8853-106296DE5394}"/>
                </a:ext>
              </a:extLst>
            </p:cNvPr>
            <p:cNvSpPr>
              <a:spLocks/>
            </p:cNvSpPr>
            <p:nvPr/>
          </p:nvSpPr>
          <p:spPr bwMode="auto">
            <a:xfrm>
              <a:off x="4246313" y="5305862"/>
              <a:ext cx="238105" cy="242598"/>
            </a:xfrm>
            <a:custGeom>
              <a:avLst/>
              <a:gdLst>
                <a:gd name="T0" fmla="*/ 54 w 95"/>
                <a:gd name="T1" fmla="*/ 7 h 98"/>
                <a:gd name="T2" fmla="*/ 54 w 95"/>
                <a:gd name="T3" fmla="*/ 6 h 98"/>
                <a:gd name="T4" fmla="*/ 53 w 95"/>
                <a:gd name="T5" fmla="*/ 5 h 98"/>
                <a:gd name="T6" fmla="*/ 53 w 95"/>
                <a:gd name="T7" fmla="*/ 4 h 98"/>
                <a:gd name="T8" fmla="*/ 53 w 95"/>
                <a:gd name="T9" fmla="*/ 4 h 98"/>
                <a:gd name="T10" fmla="*/ 50 w 95"/>
                <a:gd name="T11" fmla="*/ 5 h 98"/>
                <a:gd name="T12" fmla="*/ 48 w 95"/>
                <a:gd name="T13" fmla="*/ 4 h 98"/>
                <a:gd name="T14" fmla="*/ 47 w 95"/>
                <a:gd name="T15" fmla="*/ 3 h 98"/>
                <a:gd name="T16" fmla="*/ 37 w 95"/>
                <a:gd name="T17" fmla="*/ 0 h 98"/>
                <a:gd name="T18" fmla="*/ 22 w 95"/>
                <a:gd name="T19" fmla="*/ 2 h 98"/>
                <a:gd name="T20" fmla="*/ 6 w 95"/>
                <a:gd name="T21" fmla="*/ 13 h 98"/>
                <a:gd name="T22" fmla="*/ 0 w 95"/>
                <a:gd name="T23" fmla="*/ 32 h 98"/>
                <a:gd name="T24" fmla="*/ 0 w 95"/>
                <a:gd name="T25" fmla="*/ 32 h 98"/>
                <a:gd name="T26" fmla="*/ 2 w 95"/>
                <a:gd name="T27" fmla="*/ 35 h 98"/>
                <a:gd name="T28" fmla="*/ 4 w 95"/>
                <a:gd name="T29" fmla="*/ 37 h 98"/>
                <a:gd name="T30" fmla="*/ 6 w 95"/>
                <a:gd name="T31" fmla="*/ 39 h 98"/>
                <a:gd name="T32" fmla="*/ 8 w 95"/>
                <a:gd name="T33" fmla="*/ 41 h 98"/>
                <a:gd name="T34" fmla="*/ 10 w 95"/>
                <a:gd name="T35" fmla="*/ 43 h 98"/>
                <a:gd name="T36" fmla="*/ 12 w 95"/>
                <a:gd name="T37" fmla="*/ 45 h 98"/>
                <a:gd name="T38" fmla="*/ 19 w 95"/>
                <a:gd name="T39" fmla="*/ 50 h 98"/>
                <a:gd name="T40" fmla="*/ 40 w 95"/>
                <a:gd name="T41" fmla="*/ 60 h 98"/>
                <a:gd name="T42" fmla="*/ 61 w 95"/>
                <a:gd name="T43" fmla="*/ 71 h 98"/>
                <a:gd name="T44" fmla="*/ 52 w 95"/>
                <a:gd name="T45" fmla="*/ 87 h 98"/>
                <a:gd name="T46" fmla="*/ 48 w 95"/>
                <a:gd name="T47" fmla="*/ 94 h 98"/>
                <a:gd name="T48" fmla="*/ 58 w 95"/>
                <a:gd name="T49" fmla="*/ 96 h 98"/>
                <a:gd name="T50" fmla="*/ 65 w 95"/>
                <a:gd name="T51" fmla="*/ 96 h 98"/>
                <a:gd name="T52" fmla="*/ 74 w 95"/>
                <a:gd name="T53" fmla="*/ 96 h 98"/>
                <a:gd name="T54" fmla="*/ 79 w 95"/>
                <a:gd name="T55" fmla="*/ 95 h 98"/>
                <a:gd name="T56" fmla="*/ 87 w 95"/>
                <a:gd name="T57" fmla="*/ 90 h 98"/>
                <a:gd name="T58" fmla="*/ 88 w 95"/>
                <a:gd name="T59" fmla="*/ 89 h 98"/>
                <a:gd name="T60" fmla="*/ 92 w 95"/>
                <a:gd name="T61" fmla="*/ 74 h 98"/>
                <a:gd name="T62" fmla="*/ 92 w 95"/>
                <a:gd name="T63" fmla="*/ 73 h 98"/>
                <a:gd name="T64" fmla="*/ 92 w 95"/>
                <a:gd name="T65" fmla="*/ 72 h 98"/>
                <a:gd name="T66" fmla="*/ 92 w 95"/>
                <a:gd name="T67" fmla="*/ 72 h 98"/>
                <a:gd name="T68" fmla="*/ 92 w 95"/>
                <a:gd name="T69" fmla="*/ 70 h 98"/>
                <a:gd name="T70" fmla="*/ 93 w 95"/>
                <a:gd name="T71" fmla="*/ 66 h 98"/>
                <a:gd name="T72" fmla="*/ 94 w 95"/>
                <a:gd name="T73" fmla="*/ 55 h 98"/>
                <a:gd name="T74" fmla="*/ 87 w 95"/>
                <a:gd name="T75" fmla="*/ 55 h 98"/>
                <a:gd name="T76" fmla="*/ 78 w 95"/>
                <a:gd name="T77" fmla="*/ 43 h 98"/>
                <a:gd name="T78" fmla="*/ 72 w 95"/>
                <a:gd name="T79" fmla="*/ 34 h 98"/>
                <a:gd name="T80" fmla="*/ 61 w 95"/>
                <a:gd name="T81" fmla="*/ 33 h 98"/>
                <a:gd name="T82" fmla="*/ 55 w 95"/>
                <a:gd name="T83" fmla="*/ 23 h 98"/>
                <a:gd name="T84" fmla="*/ 53 w 95"/>
                <a:gd name="T85"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98">
                  <a:moveTo>
                    <a:pt x="53" y="8"/>
                  </a:moveTo>
                  <a:cubicBezTo>
                    <a:pt x="54" y="8"/>
                    <a:pt x="54" y="7"/>
                    <a:pt x="54" y="7"/>
                  </a:cubicBezTo>
                  <a:cubicBezTo>
                    <a:pt x="54" y="7"/>
                    <a:pt x="54" y="7"/>
                    <a:pt x="54" y="7"/>
                  </a:cubicBezTo>
                  <a:cubicBezTo>
                    <a:pt x="54" y="6"/>
                    <a:pt x="54" y="6"/>
                    <a:pt x="54" y="6"/>
                  </a:cubicBezTo>
                  <a:cubicBezTo>
                    <a:pt x="54" y="6"/>
                    <a:pt x="54" y="6"/>
                    <a:pt x="54" y="6"/>
                  </a:cubicBezTo>
                  <a:cubicBezTo>
                    <a:pt x="54" y="5"/>
                    <a:pt x="54" y="5"/>
                    <a:pt x="53" y="5"/>
                  </a:cubicBezTo>
                  <a:cubicBezTo>
                    <a:pt x="53" y="5"/>
                    <a:pt x="53" y="5"/>
                    <a:pt x="53" y="5"/>
                  </a:cubicBezTo>
                  <a:cubicBezTo>
                    <a:pt x="53" y="5"/>
                    <a:pt x="53" y="4"/>
                    <a:pt x="53" y="4"/>
                  </a:cubicBezTo>
                  <a:cubicBezTo>
                    <a:pt x="53" y="4"/>
                    <a:pt x="53" y="4"/>
                    <a:pt x="53" y="4"/>
                  </a:cubicBezTo>
                  <a:cubicBezTo>
                    <a:pt x="53" y="4"/>
                    <a:pt x="53" y="4"/>
                    <a:pt x="53" y="4"/>
                  </a:cubicBezTo>
                  <a:cubicBezTo>
                    <a:pt x="52" y="5"/>
                    <a:pt x="52" y="5"/>
                    <a:pt x="51" y="5"/>
                  </a:cubicBezTo>
                  <a:cubicBezTo>
                    <a:pt x="51" y="5"/>
                    <a:pt x="50" y="5"/>
                    <a:pt x="50" y="5"/>
                  </a:cubicBezTo>
                  <a:cubicBezTo>
                    <a:pt x="50" y="5"/>
                    <a:pt x="50" y="5"/>
                    <a:pt x="50" y="5"/>
                  </a:cubicBezTo>
                  <a:cubicBezTo>
                    <a:pt x="49" y="4"/>
                    <a:pt x="49" y="4"/>
                    <a:pt x="48" y="4"/>
                  </a:cubicBezTo>
                  <a:cubicBezTo>
                    <a:pt x="48" y="4"/>
                    <a:pt x="48" y="4"/>
                    <a:pt x="48" y="4"/>
                  </a:cubicBezTo>
                  <a:cubicBezTo>
                    <a:pt x="48" y="3"/>
                    <a:pt x="47" y="3"/>
                    <a:pt x="47" y="3"/>
                  </a:cubicBezTo>
                  <a:cubicBezTo>
                    <a:pt x="45" y="2"/>
                    <a:pt x="43" y="0"/>
                    <a:pt x="41" y="0"/>
                  </a:cubicBezTo>
                  <a:cubicBezTo>
                    <a:pt x="37" y="0"/>
                    <a:pt x="37" y="0"/>
                    <a:pt x="37" y="0"/>
                  </a:cubicBezTo>
                  <a:cubicBezTo>
                    <a:pt x="33" y="0"/>
                    <a:pt x="30" y="0"/>
                    <a:pt x="28" y="1"/>
                  </a:cubicBezTo>
                  <a:cubicBezTo>
                    <a:pt x="26" y="2"/>
                    <a:pt x="24" y="2"/>
                    <a:pt x="22" y="2"/>
                  </a:cubicBezTo>
                  <a:cubicBezTo>
                    <a:pt x="19" y="2"/>
                    <a:pt x="16" y="2"/>
                    <a:pt x="14" y="4"/>
                  </a:cubicBezTo>
                  <a:cubicBezTo>
                    <a:pt x="10" y="7"/>
                    <a:pt x="6" y="12"/>
                    <a:pt x="6" y="13"/>
                  </a:cubicBezTo>
                  <a:cubicBezTo>
                    <a:pt x="6" y="15"/>
                    <a:pt x="5" y="31"/>
                    <a:pt x="2" y="32"/>
                  </a:cubicBezTo>
                  <a:cubicBezTo>
                    <a:pt x="2" y="32"/>
                    <a:pt x="1" y="32"/>
                    <a:pt x="0" y="32"/>
                  </a:cubicBezTo>
                  <a:cubicBezTo>
                    <a:pt x="0" y="32"/>
                    <a:pt x="0" y="32"/>
                    <a:pt x="0" y="32"/>
                  </a:cubicBezTo>
                  <a:cubicBezTo>
                    <a:pt x="0" y="32"/>
                    <a:pt x="0" y="32"/>
                    <a:pt x="0" y="32"/>
                  </a:cubicBezTo>
                  <a:cubicBezTo>
                    <a:pt x="1" y="33"/>
                    <a:pt x="1" y="33"/>
                    <a:pt x="2" y="34"/>
                  </a:cubicBezTo>
                  <a:cubicBezTo>
                    <a:pt x="2" y="34"/>
                    <a:pt x="2" y="34"/>
                    <a:pt x="2" y="35"/>
                  </a:cubicBezTo>
                  <a:cubicBezTo>
                    <a:pt x="2" y="35"/>
                    <a:pt x="3" y="36"/>
                    <a:pt x="3" y="36"/>
                  </a:cubicBezTo>
                  <a:cubicBezTo>
                    <a:pt x="3" y="36"/>
                    <a:pt x="4" y="37"/>
                    <a:pt x="4" y="37"/>
                  </a:cubicBezTo>
                  <a:cubicBezTo>
                    <a:pt x="4" y="37"/>
                    <a:pt x="5" y="38"/>
                    <a:pt x="5" y="38"/>
                  </a:cubicBezTo>
                  <a:cubicBezTo>
                    <a:pt x="5" y="38"/>
                    <a:pt x="6" y="39"/>
                    <a:pt x="6" y="39"/>
                  </a:cubicBezTo>
                  <a:cubicBezTo>
                    <a:pt x="6" y="39"/>
                    <a:pt x="7" y="40"/>
                    <a:pt x="7" y="40"/>
                  </a:cubicBezTo>
                  <a:cubicBezTo>
                    <a:pt x="8" y="41"/>
                    <a:pt x="8" y="41"/>
                    <a:pt x="8" y="41"/>
                  </a:cubicBezTo>
                  <a:cubicBezTo>
                    <a:pt x="9" y="41"/>
                    <a:pt x="9" y="42"/>
                    <a:pt x="9" y="42"/>
                  </a:cubicBezTo>
                  <a:cubicBezTo>
                    <a:pt x="10" y="42"/>
                    <a:pt x="10" y="43"/>
                    <a:pt x="10" y="43"/>
                  </a:cubicBezTo>
                  <a:cubicBezTo>
                    <a:pt x="11" y="43"/>
                    <a:pt x="11" y="44"/>
                    <a:pt x="12" y="44"/>
                  </a:cubicBezTo>
                  <a:cubicBezTo>
                    <a:pt x="12" y="44"/>
                    <a:pt x="12" y="44"/>
                    <a:pt x="12" y="45"/>
                  </a:cubicBezTo>
                  <a:cubicBezTo>
                    <a:pt x="13" y="45"/>
                    <a:pt x="14" y="46"/>
                    <a:pt x="14" y="46"/>
                  </a:cubicBezTo>
                  <a:cubicBezTo>
                    <a:pt x="17" y="47"/>
                    <a:pt x="18" y="49"/>
                    <a:pt x="19" y="50"/>
                  </a:cubicBezTo>
                  <a:cubicBezTo>
                    <a:pt x="21" y="52"/>
                    <a:pt x="22" y="53"/>
                    <a:pt x="26" y="54"/>
                  </a:cubicBezTo>
                  <a:cubicBezTo>
                    <a:pt x="34" y="54"/>
                    <a:pt x="37" y="58"/>
                    <a:pt x="40" y="60"/>
                  </a:cubicBezTo>
                  <a:cubicBezTo>
                    <a:pt x="41" y="62"/>
                    <a:pt x="46" y="64"/>
                    <a:pt x="50" y="66"/>
                  </a:cubicBezTo>
                  <a:cubicBezTo>
                    <a:pt x="56" y="68"/>
                    <a:pt x="60" y="70"/>
                    <a:pt x="61" y="71"/>
                  </a:cubicBezTo>
                  <a:cubicBezTo>
                    <a:pt x="62" y="73"/>
                    <a:pt x="60" y="75"/>
                    <a:pt x="57" y="77"/>
                  </a:cubicBezTo>
                  <a:cubicBezTo>
                    <a:pt x="55" y="80"/>
                    <a:pt x="52" y="84"/>
                    <a:pt x="52" y="87"/>
                  </a:cubicBezTo>
                  <a:cubicBezTo>
                    <a:pt x="52" y="91"/>
                    <a:pt x="50" y="92"/>
                    <a:pt x="49" y="93"/>
                  </a:cubicBezTo>
                  <a:cubicBezTo>
                    <a:pt x="48" y="94"/>
                    <a:pt x="48" y="94"/>
                    <a:pt x="48" y="94"/>
                  </a:cubicBezTo>
                  <a:cubicBezTo>
                    <a:pt x="49" y="94"/>
                    <a:pt x="51" y="94"/>
                    <a:pt x="52" y="94"/>
                  </a:cubicBezTo>
                  <a:cubicBezTo>
                    <a:pt x="54" y="95"/>
                    <a:pt x="57" y="95"/>
                    <a:pt x="58" y="96"/>
                  </a:cubicBezTo>
                  <a:cubicBezTo>
                    <a:pt x="59" y="96"/>
                    <a:pt x="61" y="96"/>
                    <a:pt x="62" y="96"/>
                  </a:cubicBezTo>
                  <a:cubicBezTo>
                    <a:pt x="63" y="96"/>
                    <a:pt x="64" y="96"/>
                    <a:pt x="65" y="96"/>
                  </a:cubicBezTo>
                  <a:cubicBezTo>
                    <a:pt x="67" y="96"/>
                    <a:pt x="68" y="96"/>
                    <a:pt x="69" y="97"/>
                  </a:cubicBezTo>
                  <a:cubicBezTo>
                    <a:pt x="70" y="98"/>
                    <a:pt x="72" y="97"/>
                    <a:pt x="74" y="96"/>
                  </a:cubicBezTo>
                  <a:cubicBezTo>
                    <a:pt x="76" y="95"/>
                    <a:pt x="77" y="94"/>
                    <a:pt x="79" y="95"/>
                  </a:cubicBezTo>
                  <a:cubicBezTo>
                    <a:pt x="79" y="95"/>
                    <a:pt x="79" y="95"/>
                    <a:pt x="79" y="95"/>
                  </a:cubicBezTo>
                  <a:cubicBezTo>
                    <a:pt x="80" y="95"/>
                    <a:pt x="81" y="94"/>
                    <a:pt x="82" y="93"/>
                  </a:cubicBezTo>
                  <a:cubicBezTo>
                    <a:pt x="83" y="91"/>
                    <a:pt x="85" y="90"/>
                    <a:pt x="87" y="90"/>
                  </a:cubicBezTo>
                  <a:cubicBezTo>
                    <a:pt x="87" y="90"/>
                    <a:pt x="87" y="90"/>
                    <a:pt x="87" y="90"/>
                  </a:cubicBezTo>
                  <a:cubicBezTo>
                    <a:pt x="88" y="90"/>
                    <a:pt x="88" y="90"/>
                    <a:pt x="88" y="89"/>
                  </a:cubicBezTo>
                  <a:cubicBezTo>
                    <a:pt x="91" y="87"/>
                    <a:pt x="92" y="78"/>
                    <a:pt x="92" y="75"/>
                  </a:cubicBezTo>
                  <a:cubicBezTo>
                    <a:pt x="92" y="75"/>
                    <a:pt x="92" y="74"/>
                    <a:pt x="92" y="74"/>
                  </a:cubicBezTo>
                  <a:cubicBezTo>
                    <a:pt x="92" y="74"/>
                    <a:pt x="92" y="74"/>
                    <a:pt x="92" y="74"/>
                  </a:cubicBezTo>
                  <a:cubicBezTo>
                    <a:pt x="92" y="73"/>
                    <a:pt x="92" y="73"/>
                    <a:pt x="92" y="73"/>
                  </a:cubicBezTo>
                  <a:cubicBezTo>
                    <a:pt x="92" y="73"/>
                    <a:pt x="92" y="73"/>
                    <a:pt x="92" y="73"/>
                  </a:cubicBezTo>
                  <a:cubicBezTo>
                    <a:pt x="92" y="72"/>
                    <a:pt x="92" y="72"/>
                    <a:pt x="92" y="72"/>
                  </a:cubicBezTo>
                  <a:cubicBezTo>
                    <a:pt x="92" y="72"/>
                    <a:pt x="92" y="72"/>
                    <a:pt x="92" y="72"/>
                  </a:cubicBezTo>
                  <a:cubicBezTo>
                    <a:pt x="92" y="72"/>
                    <a:pt x="92" y="72"/>
                    <a:pt x="92" y="72"/>
                  </a:cubicBezTo>
                  <a:cubicBezTo>
                    <a:pt x="92" y="72"/>
                    <a:pt x="92" y="72"/>
                    <a:pt x="92" y="71"/>
                  </a:cubicBezTo>
                  <a:cubicBezTo>
                    <a:pt x="92" y="71"/>
                    <a:pt x="92" y="71"/>
                    <a:pt x="92" y="70"/>
                  </a:cubicBezTo>
                  <a:cubicBezTo>
                    <a:pt x="92" y="70"/>
                    <a:pt x="92" y="70"/>
                    <a:pt x="92" y="69"/>
                  </a:cubicBezTo>
                  <a:cubicBezTo>
                    <a:pt x="93" y="68"/>
                    <a:pt x="93" y="67"/>
                    <a:pt x="93" y="66"/>
                  </a:cubicBezTo>
                  <a:cubicBezTo>
                    <a:pt x="93" y="64"/>
                    <a:pt x="94" y="62"/>
                    <a:pt x="94" y="60"/>
                  </a:cubicBezTo>
                  <a:cubicBezTo>
                    <a:pt x="94" y="58"/>
                    <a:pt x="95" y="56"/>
                    <a:pt x="94" y="55"/>
                  </a:cubicBezTo>
                  <a:cubicBezTo>
                    <a:pt x="94" y="54"/>
                    <a:pt x="94" y="54"/>
                    <a:pt x="93" y="54"/>
                  </a:cubicBezTo>
                  <a:cubicBezTo>
                    <a:pt x="91" y="53"/>
                    <a:pt x="89" y="54"/>
                    <a:pt x="87" y="55"/>
                  </a:cubicBezTo>
                  <a:cubicBezTo>
                    <a:pt x="86" y="56"/>
                    <a:pt x="85" y="56"/>
                    <a:pt x="84" y="56"/>
                  </a:cubicBezTo>
                  <a:cubicBezTo>
                    <a:pt x="82" y="56"/>
                    <a:pt x="78" y="44"/>
                    <a:pt x="78" y="43"/>
                  </a:cubicBezTo>
                  <a:cubicBezTo>
                    <a:pt x="77" y="39"/>
                    <a:pt x="74" y="34"/>
                    <a:pt x="72" y="34"/>
                  </a:cubicBezTo>
                  <a:cubicBezTo>
                    <a:pt x="72" y="34"/>
                    <a:pt x="72" y="34"/>
                    <a:pt x="72" y="34"/>
                  </a:cubicBezTo>
                  <a:cubicBezTo>
                    <a:pt x="70" y="35"/>
                    <a:pt x="69" y="35"/>
                    <a:pt x="68" y="34"/>
                  </a:cubicBezTo>
                  <a:cubicBezTo>
                    <a:pt x="67" y="34"/>
                    <a:pt x="65" y="33"/>
                    <a:pt x="61" y="33"/>
                  </a:cubicBezTo>
                  <a:cubicBezTo>
                    <a:pt x="58" y="33"/>
                    <a:pt x="56" y="33"/>
                    <a:pt x="54" y="31"/>
                  </a:cubicBezTo>
                  <a:cubicBezTo>
                    <a:pt x="53" y="30"/>
                    <a:pt x="54" y="27"/>
                    <a:pt x="55" y="23"/>
                  </a:cubicBezTo>
                  <a:cubicBezTo>
                    <a:pt x="56" y="19"/>
                    <a:pt x="54" y="16"/>
                    <a:pt x="53" y="14"/>
                  </a:cubicBezTo>
                  <a:cubicBezTo>
                    <a:pt x="52" y="12"/>
                    <a:pt x="51" y="10"/>
                    <a:pt x="5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92" name="Freeform 174">
              <a:extLst>
                <a:ext uri="{FF2B5EF4-FFF2-40B4-BE49-F238E27FC236}">
                  <a16:creationId xmlns:a16="http://schemas.microsoft.com/office/drawing/2014/main" id="{1AAD6899-8C53-466B-8A3E-232A0722008C}"/>
                </a:ext>
              </a:extLst>
            </p:cNvPr>
            <p:cNvSpPr>
              <a:spLocks/>
            </p:cNvSpPr>
            <p:nvPr/>
          </p:nvSpPr>
          <p:spPr bwMode="auto">
            <a:xfrm>
              <a:off x="7517637" y="3480390"/>
              <a:ext cx="396093" cy="241849"/>
            </a:xfrm>
            <a:custGeom>
              <a:avLst/>
              <a:gdLst>
                <a:gd name="T0" fmla="*/ 15 w 158"/>
                <a:gd name="T1" fmla="*/ 69 h 98"/>
                <a:gd name="T2" fmla="*/ 18 w 158"/>
                <a:gd name="T3" fmla="*/ 68 h 98"/>
                <a:gd name="T4" fmla="*/ 20 w 158"/>
                <a:gd name="T5" fmla="*/ 68 h 98"/>
                <a:gd name="T6" fmla="*/ 21 w 158"/>
                <a:gd name="T7" fmla="*/ 68 h 98"/>
                <a:gd name="T8" fmla="*/ 21 w 158"/>
                <a:gd name="T9" fmla="*/ 67 h 98"/>
                <a:gd name="T10" fmla="*/ 32 w 158"/>
                <a:gd name="T11" fmla="*/ 60 h 98"/>
                <a:gd name="T12" fmla="*/ 39 w 158"/>
                <a:gd name="T13" fmla="*/ 59 h 98"/>
                <a:gd name="T14" fmla="*/ 62 w 158"/>
                <a:gd name="T15" fmla="*/ 63 h 98"/>
                <a:gd name="T16" fmla="*/ 68 w 158"/>
                <a:gd name="T17" fmla="*/ 65 h 98"/>
                <a:gd name="T18" fmla="*/ 86 w 158"/>
                <a:gd name="T19" fmla="*/ 76 h 98"/>
                <a:gd name="T20" fmla="*/ 98 w 158"/>
                <a:gd name="T21" fmla="*/ 81 h 98"/>
                <a:gd name="T22" fmla="*/ 98 w 158"/>
                <a:gd name="T23" fmla="*/ 83 h 98"/>
                <a:gd name="T24" fmla="*/ 99 w 158"/>
                <a:gd name="T25" fmla="*/ 86 h 98"/>
                <a:gd name="T26" fmla="*/ 99 w 158"/>
                <a:gd name="T27" fmla="*/ 89 h 98"/>
                <a:gd name="T28" fmla="*/ 99 w 158"/>
                <a:gd name="T29" fmla="*/ 91 h 98"/>
                <a:gd name="T30" fmla="*/ 100 w 158"/>
                <a:gd name="T31" fmla="*/ 94 h 98"/>
                <a:gd name="T32" fmla="*/ 102 w 158"/>
                <a:gd name="T33" fmla="*/ 94 h 98"/>
                <a:gd name="T34" fmla="*/ 103 w 158"/>
                <a:gd name="T35" fmla="*/ 94 h 98"/>
                <a:gd name="T36" fmla="*/ 113 w 158"/>
                <a:gd name="T37" fmla="*/ 98 h 98"/>
                <a:gd name="T38" fmla="*/ 127 w 158"/>
                <a:gd name="T39" fmla="*/ 87 h 98"/>
                <a:gd name="T40" fmla="*/ 141 w 158"/>
                <a:gd name="T41" fmla="*/ 72 h 98"/>
                <a:gd name="T42" fmla="*/ 146 w 158"/>
                <a:gd name="T43" fmla="*/ 70 h 98"/>
                <a:gd name="T44" fmla="*/ 156 w 158"/>
                <a:gd name="T45" fmla="*/ 68 h 98"/>
                <a:gd name="T46" fmla="*/ 158 w 158"/>
                <a:gd name="T47" fmla="*/ 69 h 98"/>
                <a:gd name="T48" fmla="*/ 148 w 158"/>
                <a:gd name="T49" fmla="*/ 60 h 98"/>
                <a:gd name="T50" fmla="*/ 123 w 158"/>
                <a:gd name="T51" fmla="*/ 44 h 98"/>
                <a:gd name="T52" fmla="*/ 112 w 158"/>
                <a:gd name="T53" fmla="*/ 35 h 98"/>
                <a:gd name="T54" fmla="*/ 103 w 158"/>
                <a:gd name="T55" fmla="*/ 20 h 98"/>
                <a:gd name="T56" fmla="*/ 82 w 158"/>
                <a:gd name="T57" fmla="*/ 5 h 98"/>
                <a:gd name="T58" fmla="*/ 67 w 158"/>
                <a:gd name="T59" fmla="*/ 0 h 98"/>
                <a:gd name="T60" fmla="*/ 61 w 158"/>
                <a:gd name="T61" fmla="*/ 3 h 98"/>
                <a:gd name="T62" fmla="*/ 50 w 158"/>
                <a:gd name="T63" fmla="*/ 13 h 98"/>
                <a:gd name="T64" fmla="*/ 49 w 158"/>
                <a:gd name="T65" fmla="*/ 16 h 98"/>
                <a:gd name="T66" fmla="*/ 40 w 158"/>
                <a:gd name="T67" fmla="*/ 18 h 98"/>
                <a:gd name="T68" fmla="*/ 37 w 158"/>
                <a:gd name="T69" fmla="*/ 17 h 98"/>
                <a:gd name="T70" fmla="*/ 34 w 158"/>
                <a:gd name="T71" fmla="*/ 18 h 98"/>
                <a:gd name="T72" fmla="*/ 15 w 158"/>
                <a:gd name="T73" fmla="*/ 4 h 98"/>
                <a:gd name="T74" fmla="*/ 9 w 158"/>
                <a:gd name="T75" fmla="*/ 6 h 98"/>
                <a:gd name="T76" fmla="*/ 25 w 158"/>
                <a:gd name="T77" fmla="*/ 23 h 98"/>
                <a:gd name="T78" fmla="*/ 11 w 158"/>
                <a:gd name="T79" fmla="*/ 27 h 98"/>
                <a:gd name="T80" fmla="*/ 2 w 158"/>
                <a:gd name="T81" fmla="*/ 27 h 98"/>
                <a:gd name="T82" fmla="*/ 4 w 158"/>
                <a:gd name="T83" fmla="*/ 35 h 98"/>
                <a:gd name="T84" fmla="*/ 6 w 158"/>
                <a:gd name="T85" fmla="*/ 43 h 98"/>
                <a:gd name="T86" fmla="*/ 13 w 158"/>
                <a:gd name="T87" fmla="*/ 4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 h="98">
                  <a:moveTo>
                    <a:pt x="14" y="67"/>
                  </a:moveTo>
                  <a:cubicBezTo>
                    <a:pt x="14" y="67"/>
                    <a:pt x="14" y="68"/>
                    <a:pt x="14" y="69"/>
                  </a:cubicBezTo>
                  <a:cubicBezTo>
                    <a:pt x="14" y="69"/>
                    <a:pt x="14" y="69"/>
                    <a:pt x="15" y="69"/>
                  </a:cubicBezTo>
                  <a:cubicBezTo>
                    <a:pt x="15" y="69"/>
                    <a:pt x="15" y="69"/>
                    <a:pt x="16" y="69"/>
                  </a:cubicBezTo>
                  <a:cubicBezTo>
                    <a:pt x="16" y="68"/>
                    <a:pt x="16" y="68"/>
                    <a:pt x="17" y="68"/>
                  </a:cubicBezTo>
                  <a:cubicBezTo>
                    <a:pt x="17" y="68"/>
                    <a:pt x="17" y="68"/>
                    <a:pt x="18" y="68"/>
                  </a:cubicBezTo>
                  <a:cubicBezTo>
                    <a:pt x="18" y="68"/>
                    <a:pt x="18" y="68"/>
                    <a:pt x="18" y="68"/>
                  </a:cubicBezTo>
                  <a:cubicBezTo>
                    <a:pt x="19" y="68"/>
                    <a:pt x="19" y="68"/>
                    <a:pt x="19" y="68"/>
                  </a:cubicBezTo>
                  <a:cubicBezTo>
                    <a:pt x="19" y="68"/>
                    <a:pt x="19" y="68"/>
                    <a:pt x="20" y="68"/>
                  </a:cubicBezTo>
                  <a:cubicBezTo>
                    <a:pt x="20" y="68"/>
                    <a:pt x="20" y="68"/>
                    <a:pt x="20" y="68"/>
                  </a:cubicBezTo>
                  <a:cubicBezTo>
                    <a:pt x="20" y="68"/>
                    <a:pt x="20" y="68"/>
                    <a:pt x="20" y="68"/>
                  </a:cubicBezTo>
                  <a:cubicBezTo>
                    <a:pt x="21" y="68"/>
                    <a:pt x="21" y="68"/>
                    <a:pt x="21" y="68"/>
                  </a:cubicBezTo>
                  <a:cubicBezTo>
                    <a:pt x="21" y="68"/>
                    <a:pt x="21" y="68"/>
                    <a:pt x="21" y="68"/>
                  </a:cubicBezTo>
                  <a:cubicBezTo>
                    <a:pt x="21" y="68"/>
                    <a:pt x="21" y="68"/>
                    <a:pt x="21" y="68"/>
                  </a:cubicBezTo>
                  <a:cubicBezTo>
                    <a:pt x="21" y="67"/>
                    <a:pt x="21" y="67"/>
                    <a:pt x="21" y="67"/>
                  </a:cubicBezTo>
                  <a:cubicBezTo>
                    <a:pt x="21" y="67"/>
                    <a:pt x="21" y="67"/>
                    <a:pt x="21" y="67"/>
                  </a:cubicBezTo>
                  <a:cubicBezTo>
                    <a:pt x="21" y="67"/>
                    <a:pt x="21" y="67"/>
                    <a:pt x="21" y="67"/>
                  </a:cubicBezTo>
                  <a:cubicBezTo>
                    <a:pt x="23" y="65"/>
                    <a:pt x="29" y="60"/>
                    <a:pt x="32" y="60"/>
                  </a:cubicBezTo>
                  <a:cubicBezTo>
                    <a:pt x="33" y="60"/>
                    <a:pt x="34" y="60"/>
                    <a:pt x="35" y="60"/>
                  </a:cubicBezTo>
                  <a:cubicBezTo>
                    <a:pt x="36" y="60"/>
                    <a:pt x="36" y="60"/>
                    <a:pt x="37" y="60"/>
                  </a:cubicBezTo>
                  <a:cubicBezTo>
                    <a:pt x="38" y="60"/>
                    <a:pt x="39" y="60"/>
                    <a:pt x="39" y="59"/>
                  </a:cubicBezTo>
                  <a:cubicBezTo>
                    <a:pt x="41" y="58"/>
                    <a:pt x="44" y="57"/>
                    <a:pt x="46" y="57"/>
                  </a:cubicBezTo>
                  <a:cubicBezTo>
                    <a:pt x="48" y="57"/>
                    <a:pt x="53" y="58"/>
                    <a:pt x="54" y="60"/>
                  </a:cubicBezTo>
                  <a:cubicBezTo>
                    <a:pt x="55" y="61"/>
                    <a:pt x="60" y="63"/>
                    <a:pt x="62" y="63"/>
                  </a:cubicBezTo>
                  <a:cubicBezTo>
                    <a:pt x="63" y="63"/>
                    <a:pt x="63" y="63"/>
                    <a:pt x="64" y="64"/>
                  </a:cubicBezTo>
                  <a:cubicBezTo>
                    <a:pt x="64" y="65"/>
                    <a:pt x="65" y="66"/>
                    <a:pt x="67" y="66"/>
                  </a:cubicBezTo>
                  <a:cubicBezTo>
                    <a:pt x="67" y="65"/>
                    <a:pt x="68" y="65"/>
                    <a:pt x="68" y="65"/>
                  </a:cubicBezTo>
                  <a:cubicBezTo>
                    <a:pt x="71" y="65"/>
                    <a:pt x="78" y="66"/>
                    <a:pt x="78" y="70"/>
                  </a:cubicBezTo>
                  <a:cubicBezTo>
                    <a:pt x="78" y="71"/>
                    <a:pt x="79" y="73"/>
                    <a:pt x="82" y="73"/>
                  </a:cubicBezTo>
                  <a:cubicBezTo>
                    <a:pt x="83" y="73"/>
                    <a:pt x="85" y="74"/>
                    <a:pt x="86" y="76"/>
                  </a:cubicBezTo>
                  <a:cubicBezTo>
                    <a:pt x="87" y="77"/>
                    <a:pt x="88" y="79"/>
                    <a:pt x="89" y="79"/>
                  </a:cubicBezTo>
                  <a:cubicBezTo>
                    <a:pt x="90" y="79"/>
                    <a:pt x="91" y="79"/>
                    <a:pt x="92" y="79"/>
                  </a:cubicBezTo>
                  <a:cubicBezTo>
                    <a:pt x="96" y="79"/>
                    <a:pt x="98" y="79"/>
                    <a:pt x="98" y="81"/>
                  </a:cubicBezTo>
                  <a:cubicBezTo>
                    <a:pt x="98" y="81"/>
                    <a:pt x="98" y="82"/>
                    <a:pt x="98" y="82"/>
                  </a:cubicBezTo>
                  <a:cubicBezTo>
                    <a:pt x="98" y="82"/>
                    <a:pt x="98" y="82"/>
                    <a:pt x="98" y="82"/>
                  </a:cubicBezTo>
                  <a:cubicBezTo>
                    <a:pt x="98" y="83"/>
                    <a:pt x="98" y="83"/>
                    <a:pt x="98" y="83"/>
                  </a:cubicBezTo>
                  <a:cubicBezTo>
                    <a:pt x="98" y="83"/>
                    <a:pt x="98" y="84"/>
                    <a:pt x="98" y="84"/>
                  </a:cubicBezTo>
                  <a:cubicBezTo>
                    <a:pt x="98" y="84"/>
                    <a:pt x="98" y="84"/>
                    <a:pt x="98" y="85"/>
                  </a:cubicBezTo>
                  <a:cubicBezTo>
                    <a:pt x="98" y="85"/>
                    <a:pt x="99" y="85"/>
                    <a:pt x="99" y="86"/>
                  </a:cubicBezTo>
                  <a:cubicBezTo>
                    <a:pt x="99" y="86"/>
                    <a:pt x="99" y="86"/>
                    <a:pt x="99" y="87"/>
                  </a:cubicBezTo>
                  <a:cubicBezTo>
                    <a:pt x="99" y="87"/>
                    <a:pt x="99" y="87"/>
                    <a:pt x="99" y="88"/>
                  </a:cubicBezTo>
                  <a:cubicBezTo>
                    <a:pt x="99" y="88"/>
                    <a:pt x="99" y="88"/>
                    <a:pt x="99" y="89"/>
                  </a:cubicBezTo>
                  <a:cubicBezTo>
                    <a:pt x="99" y="89"/>
                    <a:pt x="99" y="89"/>
                    <a:pt x="99" y="89"/>
                  </a:cubicBezTo>
                  <a:cubicBezTo>
                    <a:pt x="99" y="90"/>
                    <a:pt x="99" y="90"/>
                    <a:pt x="99" y="90"/>
                  </a:cubicBezTo>
                  <a:cubicBezTo>
                    <a:pt x="99" y="91"/>
                    <a:pt x="99" y="91"/>
                    <a:pt x="99" y="91"/>
                  </a:cubicBezTo>
                  <a:cubicBezTo>
                    <a:pt x="99" y="92"/>
                    <a:pt x="100" y="92"/>
                    <a:pt x="100" y="92"/>
                  </a:cubicBezTo>
                  <a:cubicBezTo>
                    <a:pt x="100" y="93"/>
                    <a:pt x="100" y="93"/>
                    <a:pt x="100" y="93"/>
                  </a:cubicBezTo>
                  <a:cubicBezTo>
                    <a:pt x="100" y="93"/>
                    <a:pt x="100" y="94"/>
                    <a:pt x="100" y="94"/>
                  </a:cubicBezTo>
                  <a:cubicBezTo>
                    <a:pt x="100" y="94"/>
                    <a:pt x="101" y="94"/>
                    <a:pt x="101" y="94"/>
                  </a:cubicBezTo>
                  <a:cubicBezTo>
                    <a:pt x="101" y="94"/>
                    <a:pt x="101" y="94"/>
                    <a:pt x="101" y="94"/>
                  </a:cubicBezTo>
                  <a:cubicBezTo>
                    <a:pt x="102" y="94"/>
                    <a:pt x="102" y="94"/>
                    <a:pt x="102" y="94"/>
                  </a:cubicBezTo>
                  <a:cubicBezTo>
                    <a:pt x="102" y="94"/>
                    <a:pt x="102" y="94"/>
                    <a:pt x="102" y="94"/>
                  </a:cubicBezTo>
                  <a:cubicBezTo>
                    <a:pt x="102" y="94"/>
                    <a:pt x="102" y="94"/>
                    <a:pt x="103" y="94"/>
                  </a:cubicBezTo>
                  <a:cubicBezTo>
                    <a:pt x="103" y="94"/>
                    <a:pt x="103" y="94"/>
                    <a:pt x="103" y="94"/>
                  </a:cubicBezTo>
                  <a:cubicBezTo>
                    <a:pt x="105" y="94"/>
                    <a:pt x="105" y="94"/>
                    <a:pt x="105" y="94"/>
                  </a:cubicBezTo>
                  <a:cubicBezTo>
                    <a:pt x="107" y="94"/>
                    <a:pt x="110" y="94"/>
                    <a:pt x="111" y="97"/>
                  </a:cubicBezTo>
                  <a:cubicBezTo>
                    <a:pt x="111" y="97"/>
                    <a:pt x="112" y="98"/>
                    <a:pt x="113" y="98"/>
                  </a:cubicBezTo>
                  <a:cubicBezTo>
                    <a:pt x="115" y="98"/>
                    <a:pt x="117" y="97"/>
                    <a:pt x="118" y="96"/>
                  </a:cubicBezTo>
                  <a:cubicBezTo>
                    <a:pt x="118" y="95"/>
                    <a:pt x="119" y="94"/>
                    <a:pt x="118" y="94"/>
                  </a:cubicBezTo>
                  <a:cubicBezTo>
                    <a:pt x="118" y="90"/>
                    <a:pt x="123" y="89"/>
                    <a:pt x="127" y="87"/>
                  </a:cubicBezTo>
                  <a:cubicBezTo>
                    <a:pt x="130" y="86"/>
                    <a:pt x="134" y="85"/>
                    <a:pt x="135" y="84"/>
                  </a:cubicBezTo>
                  <a:cubicBezTo>
                    <a:pt x="135" y="82"/>
                    <a:pt x="135" y="82"/>
                    <a:pt x="135" y="82"/>
                  </a:cubicBezTo>
                  <a:cubicBezTo>
                    <a:pt x="136" y="78"/>
                    <a:pt x="138" y="72"/>
                    <a:pt x="141" y="72"/>
                  </a:cubicBezTo>
                  <a:cubicBezTo>
                    <a:pt x="142" y="72"/>
                    <a:pt x="142" y="72"/>
                    <a:pt x="143" y="72"/>
                  </a:cubicBezTo>
                  <a:cubicBezTo>
                    <a:pt x="143" y="72"/>
                    <a:pt x="144" y="72"/>
                    <a:pt x="144" y="72"/>
                  </a:cubicBezTo>
                  <a:cubicBezTo>
                    <a:pt x="145" y="71"/>
                    <a:pt x="146" y="70"/>
                    <a:pt x="146" y="70"/>
                  </a:cubicBezTo>
                  <a:cubicBezTo>
                    <a:pt x="148" y="68"/>
                    <a:pt x="149" y="66"/>
                    <a:pt x="151" y="67"/>
                  </a:cubicBezTo>
                  <a:cubicBezTo>
                    <a:pt x="152" y="67"/>
                    <a:pt x="153" y="67"/>
                    <a:pt x="155" y="68"/>
                  </a:cubicBezTo>
                  <a:cubicBezTo>
                    <a:pt x="155" y="68"/>
                    <a:pt x="156" y="68"/>
                    <a:pt x="156" y="68"/>
                  </a:cubicBezTo>
                  <a:cubicBezTo>
                    <a:pt x="156" y="68"/>
                    <a:pt x="156" y="68"/>
                    <a:pt x="157" y="68"/>
                  </a:cubicBezTo>
                  <a:cubicBezTo>
                    <a:pt x="157" y="69"/>
                    <a:pt x="157" y="69"/>
                    <a:pt x="158" y="69"/>
                  </a:cubicBezTo>
                  <a:cubicBezTo>
                    <a:pt x="158" y="69"/>
                    <a:pt x="158" y="69"/>
                    <a:pt x="158" y="69"/>
                  </a:cubicBezTo>
                  <a:cubicBezTo>
                    <a:pt x="158" y="63"/>
                    <a:pt x="158" y="63"/>
                    <a:pt x="158" y="63"/>
                  </a:cubicBezTo>
                  <a:cubicBezTo>
                    <a:pt x="155" y="62"/>
                    <a:pt x="151" y="60"/>
                    <a:pt x="149" y="60"/>
                  </a:cubicBezTo>
                  <a:cubicBezTo>
                    <a:pt x="148" y="60"/>
                    <a:pt x="148" y="60"/>
                    <a:pt x="148" y="60"/>
                  </a:cubicBezTo>
                  <a:cubicBezTo>
                    <a:pt x="147" y="60"/>
                    <a:pt x="145" y="58"/>
                    <a:pt x="143" y="56"/>
                  </a:cubicBezTo>
                  <a:cubicBezTo>
                    <a:pt x="141" y="55"/>
                    <a:pt x="139" y="53"/>
                    <a:pt x="137" y="52"/>
                  </a:cubicBezTo>
                  <a:cubicBezTo>
                    <a:pt x="131" y="50"/>
                    <a:pt x="125" y="47"/>
                    <a:pt x="123" y="44"/>
                  </a:cubicBezTo>
                  <a:cubicBezTo>
                    <a:pt x="122" y="43"/>
                    <a:pt x="120" y="41"/>
                    <a:pt x="117" y="40"/>
                  </a:cubicBezTo>
                  <a:cubicBezTo>
                    <a:pt x="115" y="38"/>
                    <a:pt x="112" y="37"/>
                    <a:pt x="112" y="36"/>
                  </a:cubicBezTo>
                  <a:cubicBezTo>
                    <a:pt x="112" y="35"/>
                    <a:pt x="112" y="35"/>
                    <a:pt x="112" y="35"/>
                  </a:cubicBezTo>
                  <a:cubicBezTo>
                    <a:pt x="111" y="33"/>
                    <a:pt x="109" y="29"/>
                    <a:pt x="107" y="26"/>
                  </a:cubicBezTo>
                  <a:cubicBezTo>
                    <a:pt x="106" y="25"/>
                    <a:pt x="105" y="24"/>
                    <a:pt x="105" y="22"/>
                  </a:cubicBezTo>
                  <a:cubicBezTo>
                    <a:pt x="104" y="21"/>
                    <a:pt x="104" y="20"/>
                    <a:pt x="103" y="20"/>
                  </a:cubicBezTo>
                  <a:cubicBezTo>
                    <a:pt x="102" y="19"/>
                    <a:pt x="101" y="19"/>
                    <a:pt x="99" y="19"/>
                  </a:cubicBezTo>
                  <a:cubicBezTo>
                    <a:pt x="89" y="19"/>
                    <a:pt x="85" y="19"/>
                    <a:pt x="85" y="17"/>
                  </a:cubicBezTo>
                  <a:cubicBezTo>
                    <a:pt x="85" y="13"/>
                    <a:pt x="84" y="6"/>
                    <a:pt x="82" y="5"/>
                  </a:cubicBezTo>
                  <a:cubicBezTo>
                    <a:pt x="81" y="5"/>
                    <a:pt x="81" y="5"/>
                    <a:pt x="81" y="5"/>
                  </a:cubicBezTo>
                  <a:cubicBezTo>
                    <a:pt x="78" y="5"/>
                    <a:pt x="75" y="4"/>
                    <a:pt x="73" y="2"/>
                  </a:cubicBezTo>
                  <a:cubicBezTo>
                    <a:pt x="72" y="1"/>
                    <a:pt x="69" y="0"/>
                    <a:pt x="67" y="0"/>
                  </a:cubicBezTo>
                  <a:cubicBezTo>
                    <a:pt x="67" y="0"/>
                    <a:pt x="66" y="0"/>
                    <a:pt x="66" y="0"/>
                  </a:cubicBezTo>
                  <a:cubicBezTo>
                    <a:pt x="65" y="2"/>
                    <a:pt x="63" y="3"/>
                    <a:pt x="61" y="3"/>
                  </a:cubicBezTo>
                  <a:cubicBezTo>
                    <a:pt x="61" y="3"/>
                    <a:pt x="61" y="3"/>
                    <a:pt x="61" y="3"/>
                  </a:cubicBezTo>
                  <a:cubicBezTo>
                    <a:pt x="61" y="5"/>
                    <a:pt x="60" y="7"/>
                    <a:pt x="57" y="7"/>
                  </a:cubicBezTo>
                  <a:cubicBezTo>
                    <a:pt x="54" y="7"/>
                    <a:pt x="50" y="11"/>
                    <a:pt x="50" y="12"/>
                  </a:cubicBezTo>
                  <a:cubicBezTo>
                    <a:pt x="50" y="13"/>
                    <a:pt x="50" y="13"/>
                    <a:pt x="50" y="13"/>
                  </a:cubicBezTo>
                  <a:cubicBezTo>
                    <a:pt x="50" y="13"/>
                    <a:pt x="50" y="13"/>
                    <a:pt x="50" y="13"/>
                  </a:cubicBezTo>
                  <a:cubicBezTo>
                    <a:pt x="50" y="13"/>
                    <a:pt x="50" y="13"/>
                    <a:pt x="50" y="13"/>
                  </a:cubicBezTo>
                  <a:cubicBezTo>
                    <a:pt x="50" y="14"/>
                    <a:pt x="50" y="15"/>
                    <a:pt x="49" y="16"/>
                  </a:cubicBezTo>
                  <a:cubicBezTo>
                    <a:pt x="49" y="17"/>
                    <a:pt x="49" y="17"/>
                    <a:pt x="49" y="17"/>
                  </a:cubicBezTo>
                  <a:cubicBezTo>
                    <a:pt x="48" y="18"/>
                    <a:pt x="47" y="19"/>
                    <a:pt x="45" y="19"/>
                  </a:cubicBezTo>
                  <a:cubicBezTo>
                    <a:pt x="43" y="18"/>
                    <a:pt x="42" y="18"/>
                    <a:pt x="40" y="18"/>
                  </a:cubicBezTo>
                  <a:cubicBezTo>
                    <a:pt x="40" y="18"/>
                    <a:pt x="40" y="18"/>
                    <a:pt x="39" y="17"/>
                  </a:cubicBezTo>
                  <a:cubicBezTo>
                    <a:pt x="38" y="17"/>
                    <a:pt x="38" y="17"/>
                    <a:pt x="37" y="17"/>
                  </a:cubicBezTo>
                  <a:cubicBezTo>
                    <a:pt x="37" y="17"/>
                    <a:pt x="37" y="17"/>
                    <a:pt x="37" y="17"/>
                  </a:cubicBezTo>
                  <a:cubicBezTo>
                    <a:pt x="37" y="17"/>
                    <a:pt x="37" y="17"/>
                    <a:pt x="36" y="17"/>
                  </a:cubicBezTo>
                  <a:cubicBezTo>
                    <a:pt x="36" y="17"/>
                    <a:pt x="36" y="17"/>
                    <a:pt x="36" y="17"/>
                  </a:cubicBezTo>
                  <a:cubicBezTo>
                    <a:pt x="35" y="18"/>
                    <a:pt x="35" y="18"/>
                    <a:pt x="34" y="18"/>
                  </a:cubicBezTo>
                  <a:cubicBezTo>
                    <a:pt x="34" y="18"/>
                    <a:pt x="34" y="18"/>
                    <a:pt x="34" y="18"/>
                  </a:cubicBezTo>
                  <a:cubicBezTo>
                    <a:pt x="32" y="18"/>
                    <a:pt x="30" y="17"/>
                    <a:pt x="28" y="14"/>
                  </a:cubicBezTo>
                  <a:cubicBezTo>
                    <a:pt x="24" y="9"/>
                    <a:pt x="18" y="4"/>
                    <a:pt x="15" y="4"/>
                  </a:cubicBezTo>
                  <a:cubicBezTo>
                    <a:pt x="8" y="4"/>
                    <a:pt x="5" y="5"/>
                    <a:pt x="5" y="6"/>
                  </a:cubicBezTo>
                  <a:cubicBezTo>
                    <a:pt x="4" y="7"/>
                    <a:pt x="4" y="7"/>
                    <a:pt x="4" y="7"/>
                  </a:cubicBezTo>
                  <a:cubicBezTo>
                    <a:pt x="6" y="6"/>
                    <a:pt x="7" y="6"/>
                    <a:pt x="9" y="6"/>
                  </a:cubicBezTo>
                  <a:cubicBezTo>
                    <a:pt x="14" y="7"/>
                    <a:pt x="15" y="11"/>
                    <a:pt x="16" y="13"/>
                  </a:cubicBezTo>
                  <a:cubicBezTo>
                    <a:pt x="16" y="16"/>
                    <a:pt x="17" y="16"/>
                    <a:pt x="18" y="17"/>
                  </a:cubicBezTo>
                  <a:cubicBezTo>
                    <a:pt x="21" y="17"/>
                    <a:pt x="25" y="21"/>
                    <a:pt x="25" y="23"/>
                  </a:cubicBezTo>
                  <a:cubicBezTo>
                    <a:pt x="25" y="24"/>
                    <a:pt x="25" y="25"/>
                    <a:pt x="23" y="25"/>
                  </a:cubicBezTo>
                  <a:cubicBezTo>
                    <a:pt x="21" y="25"/>
                    <a:pt x="20" y="26"/>
                    <a:pt x="18" y="26"/>
                  </a:cubicBezTo>
                  <a:cubicBezTo>
                    <a:pt x="16" y="27"/>
                    <a:pt x="14" y="28"/>
                    <a:pt x="11" y="27"/>
                  </a:cubicBezTo>
                  <a:cubicBezTo>
                    <a:pt x="10" y="27"/>
                    <a:pt x="10" y="27"/>
                    <a:pt x="9" y="27"/>
                  </a:cubicBezTo>
                  <a:cubicBezTo>
                    <a:pt x="7" y="26"/>
                    <a:pt x="5" y="25"/>
                    <a:pt x="4" y="25"/>
                  </a:cubicBezTo>
                  <a:cubicBezTo>
                    <a:pt x="3" y="25"/>
                    <a:pt x="3" y="25"/>
                    <a:pt x="2" y="27"/>
                  </a:cubicBezTo>
                  <a:cubicBezTo>
                    <a:pt x="2" y="27"/>
                    <a:pt x="2" y="27"/>
                    <a:pt x="2" y="27"/>
                  </a:cubicBezTo>
                  <a:cubicBezTo>
                    <a:pt x="1" y="30"/>
                    <a:pt x="0" y="33"/>
                    <a:pt x="1" y="34"/>
                  </a:cubicBezTo>
                  <a:cubicBezTo>
                    <a:pt x="1" y="34"/>
                    <a:pt x="2" y="35"/>
                    <a:pt x="4" y="35"/>
                  </a:cubicBezTo>
                  <a:cubicBezTo>
                    <a:pt x="7" y="35"/>
                    <a:pt x="8" y="36"/>
                    <a:pt x="8" y="37"/>
                  </a:cubicBezTo>
                  <a:cubicBezTo>
                    <a:pt x="9" y="39"/>
                    <a:pt x="7" y="42"/>
                    <a:pt x="5" y="43"/>
                  </a:cubicBezTo>
                  <a:cubicBezTo>
                    <a:pt x="5" y="43"/>
                    <a:pt x="5" y="43"/>
                    <a:pt x="6" y="43"/>
                  </a:cubicBezTo>
                  <a:cubicBezTo>
                    <a:pt x="6" y="43"/>
                    <a:pt x="7" y="43"/>
                    <a:pt x="8" y="43"/>
                  </a:cubicBezTo>
                  <a:cubicBezTo>
                    <a:pt x="10" y="43"/>
                    <a:pt x="11" y="44"/>
                    <a:pt x="12" y="45"/>
                  </a:cubicBezTo>
                  <a:cubicBezTo>
                    <a:pt x="12" y="46"/>
                    <a:pt x="12" y="47"/>
                    <a:pt x="13" y="48"/>
                  </a:cubicBezTo>
                  <a:cubicBezTo>
                    <a:pt x="14" y="49"/>
                    <a:pt x="15" y="51"/>
                    <a:pt x="14" y="55"/>
                  </a:cubicBezTo>
                  <a:cubicBezTo>
                    <a:pt x="13" y="57"/>
                    <a:pt x="14" y="62"/>
                    <a:pt x="1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95" name="Freeform 177">
              <a:extLst>
                <a:ext uri="{FF2B5EF4-FFF2-40B4-BE49-F238E27FC236}">
                  <a16:creationId xmlns:a16="http://schemas.microsoft.com/office/drawing/2014/main" id="{9F76C2AD-E8AC-4326-AB7E-D17589D53D88}"/>
                </a:ext>
              </a:extLst>
            </p:cNvPr>
            <p:cNvSpPr>
              <a:spLocks/>
            </p:cNvSpPr>
            <p:nvPr/>
          </p:nvSpPr>
          <p:spPr bwMode="auto">
            <a:xfrm>
              <a:off x="7946675" y="3539541"/>
              <a:ext cx="210401" cy="138521"/>
            </a:xfrm>
            <a:custGeom>
              <a:avLst/>
              <a:gdLst>
                <a:gd name="T0" fmla="*/ 77 w 84"/>
                <a:gd name="T1" fmla="*/ 31 h 56"/>
                <a:gd name="T2" fmla="*/ 70 w 84"/>
                <a:gd name="T3" fmla="*/ 20 h 56"/>
                <a:gd name="T4" fmla="*/ 58 w 84"/>
                <a:gd name="T5" fmla="*/ 21 h 56"/>
                <a:gd name="T6" fmla="*/ 53 w 84"/>
                <a:gd name="T7" fmla="*/ 20 h 56"/>
                <a:gd name="T8" fmla="*/ 44 w 84"/>
                <a:gd name="T9" fmla="*/ 18 h 56"/>
                <a:gd name="T10" fmla="*/ 37 w 84"/>
                <a:gd name="T11" fmla="*/ 19 h 56"/>
                <a:gd name="T12" fmla="*/ 26 w 84"/>
                <a:gd name="T13" fmla="*/ 18 h 56"/>
                <a:gd name="T14" fmla="*/ 22 w 84"/>
                <a:gd name="T15" fmla="*/ 18 h 56"/>
                <a:gd name="T16" fmla="*/ 21 w 84"/>
                <a:gd name="T17" fmla="*/ 18 h 56"/>
                <a:gd name="T18" fmla="*/ 19 w 84"/>
                <a:gd name="T19" fmla="*/ 16 h 56"/>
                <a:gd name="T20" fmla="*/ 29 w 84"/>
                <a:gd name="T21" fmla="*/ 8 h 56"/>
                <a:gd name="T22" fmla="*/ 31 w 84"/>
                <a:gd name="T23" fmla="*/ 8 h 56"/>
                <a:gd name="T24" fmla="*/ 34 w 84"/>
                <a:gd name="T25" fmla="*/ 4 h 56"/>
                <a:gd name="T26" fmla="*/ 35 w 84"/>
                <a:gd name="T27" fmla="*/ 1 h 56"/>
                <a:gd name="T28" fmla="*/ 29 w 84"/>
                <a:gd name="T29" fmla="*/ 3 h 56"/>
                <a:gd name="T30" fmla="*/ 22 w 84"/>
                <a:gd name="T31" fmla="*/ 3 h 56"/>
                <a:gd name="T32" fmla="*/ 13 w 84"/>
                <a:gd name="T33" fmla="*/ 13 h 56"/>
                <a:gd name="T34" fmla="*/ 1 w 84"/>
                <a:gd name="T35" fmla="*/ 20 h 56"/>
                <a:gd name="T36" fmla="*/ 9 w 84"/>
                <a:gd name="T37" fmla="*/ 33 h 56"/>
                <a:gd name="T38" fmla="*/ 8 w 84"/>
                <a:gd name="T39" fmla="*/ 40 h 56"/>
                <a:gd name="T40" fmla="*/ 6 w 84"/>
                <a:gd name="T41" fmla="*/ 42 h 56"/>
                <a:gd name="T42" fmla="*/ 5 w 84"/>
                <a:gd name="T43" fmla="*/ 44 h 56"/>
                <a:gd name="T44" fmla="*/ 5 w 84"/>
                <a:gd name="T45" fmla="*/ 46 h 56"/>
                <a:gd name="T46" fmla="*/ 4 w 84"/>
                <a:gd name="T47" fmla="*/ 49 h 56"/>
                <a:gd name="T48" fmla="*/ 5 w 84"/>
                <a:gd name="T49" fmla="*/ 50 h 56"/>
                <a:gd name="T50" fmla="*/ 6 w 84"/>
                <a:gd name="T51" fmla="*/ 51 h 56"/>
                <a:gd name="T52" fmla="*/ 7 w 84"/>
                <a:gd name="T53" fmla="*/ 51 h 56"/>
                <a:gd name="T54" fmla="*/ 8 w 84"/>
                <a:gd name="T55" fmla="*/ 51 h 56"/>
                <a:gd name="T56" fmla="*/ 19 w 84"/>
                <a:gd name="T57" fmla="*/ 48 h 56"/>
                <a:gd name="T58" fmla="*/ 30 w 84"/>
                <a:gd name="T59" fmla="*/ 41 h 56"/>
                <a:gd name="T60" fmla="*/ 31 w 84"/>
                <a:gd name="T61" fmla="*/ 39 h 56"/>
                <a:gd name="T62" fmla="*/ 34 w 84"/>
                <a:gd name="T63" fmla="*/ 36 h 56"/>
                <a:gd name="T64" fmla="*/ 36 w 84"/>
                <a:gd name="T65" fmla="*/ 34 h 56"/>
                <a:gd name="T66" fmla="*/ 39 w 84"/>
                <a:gd name="T67" fmla="*/ 32 h 56"/>
                <a:gd name="T68" fmla="*/ 41 w 84"/>
                <a:gd name="T69" fmla="*/ 32 h 56"/>
                <a:gd name="T70" fmla="*/ 47 w 84"/>
                <a:gd name="T71" fmla="*/ 50 h 56"/>
                <a:gd name="T72" fmla="*/ 53 w 84"/>
                <a:gd name="T73" fmla="*/ 54 h 56"/>
                <a:gd name="T74" fmla="*/ 57 w 84"/>
                <a:gd name="T75" fmla="*/ 53 h 56"/>
                <a:gd name="T76" fmla="*/ 69 w 84"/>
                <a:gd name="T77" fmla="*/ 45 h 56"/>
                <a:gd name="T78" fmla="*/ 74 w 84"/>
                <a:gd name="T79" fmla="*/ 48 h 56"/>
                <a:gd name="T80" fmla="*/ 77 w 84"/>
                <a:gd name="T81" fmla="*/ 48 h 56"/>
                <a:gd name="T82" fmla="*/ 79 w 84"/>
                <a:gd name="T83" fmla="*/ 49 h 56"/>
                <a:gd name="T84" fmla="*/ 80 w 84"/>
                <a:gd name="T85" fmla="*/ 49 h 56"/>
                <a:gd name="T86" fmla="*/ 82 w 84"/>
                <a:gd name="T87" fmla="*/ 50 h 56"/>
                <a:gd name="T88" fmla="*/ 84 w 84"/>
                <a:gd name="T89"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56">
                  <a:moveTo>
                    <a:pt x="84" y="47"/>
                  </a:moveTo>
                  <a:cubicBezTo>
                    <a:pt x="83" y="43"/>
                    <a:pt x="83" y="38"/>
                    <a:pt x="82" y="36"/>
                  </a:cubicBezTo>
                  <a:cubicBezTo>
                    <a:pt x="82" y="34"/>
                    <a:pt x="80" y="33"/>
                    <a:pt x="77" y="31"/>
                  </a:cubicBezTo>
                  <a:cubicBezTo>
                    <a:pt x="75" y="31"/>
                    <a:pt x="73" y="30"/>
                    <a:pt x="72" y="29"/>
                  </a:cubicBezTo>
                  <a:cubicBezTo>
                    <a:pt x="71" y="29"/>
                    <a:pt x="71" y="29"/>
                    <a:pt x="71" y="29"/>
                  </a:cubicBezTo>
                  <a:cubicBezTo>
                    <a:pt x="70" y="20"/>
                    <a:pt x="70" y="20"/>
                    <a:pt x="70" y="20"/>
                  </a:cubicBezTo>
                  <a:cubicBezTo>
                    <a:pt x="68" y="20"/>
                    <a:pt x="63" y="21"/>
                    <a:pt x="60" y="21"/>
                  </a:cubicBezTo>
                  <a:cubicBezTo>
                    <a:pt x="60" y="21"/>
                    <a:pt x="60" y="21"/>
                    <a:pt x="60" y="21"/>
                  </a:cubicBezTo>
                  <a:cubicBezTo>
                    <a:pt x="59" y="21"/>
                    <a:pt x="59" y="21"/>
                    <a:pt x="58" y="21"/>
                  </a:cubicBezTo>
                  <a:cubicBezTo>
                    <a:pt x="57" y="21"/>
                    <a:pt x="57" y="21"/>
                    <a:pt x="56" y="21"/>
                  </a:cubicBezTo>
                  <a:cubicBezTo>
                    <a:pt x="56" y="21"/>
                    <a:pt x="56" y="21"/>
                    <a:pt x="55" y="21"/>
                  </a:cubicBezTo>
                  <a:cubicBezTo>
                    <a:pt x="55" y="20"/>
                    <a:pt x="54" y="20"/>
                    <a:pt x="53" y="20"/>
                  </a:cubicBezTo>
                  <a:cubicBezTo>
                    <a:pt x="52" y="20"/>
                    <a:pt x="51" y="21"/>
                    <a:pt x="51" y="21"/>
                  </a:cubicBezTo>
                  <a:cubicBezTo>
                    <a:pt x="49" y="21"/>
                    <a:pt x="47" y="20"/>
                    <a:pt x="46" y="18"/>
                  </a:cubicBezTo>
                  <a:cubicBezTo>
                    <a:pt x="45" y="18"/>
                    <a:pt x="45" y="18"/>
                    <a:pt x="44" y="18"/>
                  </a:cubicBezTo>
                  <a:cubicBezTo>
                    <a:pt x="44" y="18"/>
                    <a:pt x="43" y="18"/>
                    <a:pt x="42" y="18"/>
                  </a:cubicBezTo>
                  <a:cubicBezTo>
                    <a:pt x="42" y="19"/>
                    <a:pt x="41" y="19"/>
                    <a:pt x="40" y="19"/>
                  </a:cubicBezTo>
                  <a:cubicBezTo>
                    <a:pt x="39" y="19"/>
                    <a:pt x="38" y="19"/>
                    <a:pt x="37" y="19"/>
                  </a:cubicBezTo>
                  <a:cubicBezTo>
                    <a:pt x="37" y="19"/>
                    <a:pt x="36" y="19"/>
                    <a:pt x="36" y="18"/>
                  </a:cubicBezTo>
                  <a:cubicBezTo>
                    <a:pt x="35" y="18"/>
                    <a:pt x="33" y="17"/>
                    <a:pt x="31" y="17"/>
                  </a:cubicBezTo>
                  <a:cubicBezTo>
                    <a:pt x="29" y="17"/>
                    <a:pt x="28" y="17"/>
                    <a:pt x="26" y="18"/>
                  </a:cubicBezTo>
                  <a:cubicBezTo>
                    <a:pt x="25" y="18"/>
                    <a:pt x="24" y="18"/>
                    <a:pt x="22" y="18"/>
                  </a:cubicBezTo>
                  <a:cubicBezTo>
                    <a:pt x="22" y="18"/>
                    <a:pt x="22" y="18"/>
                    <a:pt x="22" y="18"/>
                  </a:cubicBezTo>
                  <a:cubicBezTo>
                    <a:pt x="22" y="18"/>
                    <a:pt x="22" y="18"/>
                    <a:pt x="22" y="18"/>
                  </a:cubicBezTo>
                  <a:cubicBezTo>
                    <a:pt x="22" y="18"/>
                    <a:pt x="22" y="18"/>
                    <a:pt x="22" y="18"/>
                  </a:cubicBezTo>
                  <a:cubicBezTo>
                    <a:pt x="21" y="18"/>
                    <a:pt x="21" y="18"/>
                    <a:pt x="21" y="18"/>
                  </a:cubicBezTo>
                  <a:cubicBezTo>
                    <a:pt x="21" y="18"/>
                    <a:pt x="21" y="18"/>
                    <a:pt x="21" y="18"/>
                  </a:cubicBezTo>
                  <a:cubicBezTo>
                    <a:pt x="20" y="18"/>
                    <a:pt x="20" y="17"/>
                    <a:pt x="20" y="17"/>
                  </a:cubicBezTo>
                  <a:cubicBezTo>
                    <a:pt x="20" y="17"/>
                    <a:pt x="20" y="17"/>
                    <a:pt x="20" y="17"/>
                  </a:cubicBezTo>
                  <a:cubicBezTo>
                    <a:pt x="19" y="17"/>
                    <a:pt x="19" y="17"/>
                    <a:pt x="19" y="16"/>
                  </a:cubicBezTo>
                  <a:cubicBezTo>
                    <a:pt x="19" y="15"/>
                    <a:pt x="20" y="13"/>
                    <a:pt x="21" y="13"/>
                  </a:cubicBezTo>
                  <a:cubicBezTo>
                    <a:pt x="22" y="10"/>
                    <a:pt x="26" y="8"/>
                    <a:pt x="28" y="8"/>
                  </a:cubicBezTo>
                  <a:cubicBezTo>
                    <a:pt x="29" y="8"/>
                    <a:pt x="29" y="8"/>
                    <a:pt x="29" y="8"/>
                  </a:cubicBezTo>
                  <a:cubicBezTo>
                    <a:pt x="29" y="8"/>
                    <a:pt x="30" y="8"/>
                    <a:pt x="30" y="8"/>
                  </a:cubicBezTo>
                  <a:cubicBezTo>
                    <a:pt x="30" y="8"/>
                    <a:pt x="30" y="8"/>
                    <a:pt x="31" y="8"/>
                  </a:cubicBezTo>
                  <a:cubicBezTo>
                    <a:pt x="31" y="8"/>
                    <a:pt x="31" y="8"/>
                    <a:pt x="31" y="8"/>
                  </a:cubicBezTo>
                  <a:cubicBezTo>
                    <a:pt x="31" y="8"/>
                    <a:pt x="32" y="7"/>
                    <a:pt x="32" y="7"/>
                  </a:cubicBezTo>
                  <a:cubicBezTo>
                    <a:pt x="32" y="6"/>
                    <a:pt x="33" y="6"/>
                    <a:pt x="33" y="5"/>
                  </a:cubicBezTo>
                  <a:cubicBezTo>
                    <a:pt x="33" y="5"/>
                    <a:pt x="33" y="4"/>
                    <a:pt x="34" y="4"/>
                  </a:cubicBezTo>
                  <a:cubicBezTo>
                    <a:pt x="34" y="4"/>
                    <a:pt x="34" y="3"/>
                    <a:pt x="34" y="3"/>
                  </a:cubicBezTo>
                  <a:cubicBezTo>
                    <a:pt x="34" y="3"/>
                    <a:pt x="34" y="2"/>
                    <a:pt x="34" y="2"/>
                  </a:cubicBezTo>
                  <a:cubicBezTo>
                    <a:pt x="34" y="2"/>
                    <a:pt x="35" y="2"/>
                    <a:pt x="35" y="1"/>
                  </a:cubicBezTo>
                  <a:cubicBezTo>
                    <a:pt x="35" y="1"/>
                    <a:pt x="35" y="1"/>
                    <a:pt x="35" y="1"/>
                  </a:cubicBezTo>
                  <a:cubicBezTo>
                    <a:pt x="35" y="0"/>
                    <a:pt x="34" y="0"/>
                    <a:pt x="34" y="0"/>
                  </a:cubicBezTo>
                  <a:cubicBezTo>
                    <a:pt x="32" y="0"/>
                    <a:pt x="30" y="1"/>
                    <a:pt x="29" y="3"/>
                  </a:cubicBezTo>
                  <a:cubicBezTo>
                    <a:pt x="27" y="3"/>
                    <a:pt x="26" y="4"/>
                    <a:pt x="25" y="4"/>
                  </a:cubicBezTo>
                  <a:cubicBezTo>
                    <a:pt x="24" y="4"/>
                    <a:pt x="24" y="4"/>
                    <a:pt x="23" y="4"/>
                  </a:cubicBezTo>
                  <a:cubicBezTo>
                    <a:pt x="23" y="3"/>
                    <a:pt x="22" y="3"/>
                    <a:pt x="22" y="3"/>
                  </a:cubicBezTo>
                  <a:cubicBezTo>
                    <a:pt x="21" y="3"/>
                    <a:pt x="20" y="4"/>
                    <a:pt x="20" y="4"/>
                  </a:cubicBezTo>
                  <a:cubicBezTo>
                    <a:pt x="19" y="6"/>
                    <a:pt x="18" y="11"/>
                    <a:pt x="14" y="11"/>
                  </a:cubicBezTo>
                  <a:cubicBezTo>
                    <a:pt x="13" y="11"/>
                    <a:pt x="13" y="11"/>
                    <a:pt x="13" y="13"/>
                  </a:cubicBezTo>
                  <a:cubicBezTo>
                    <a:pt x="13" y="14"/>
                    <a:pt x="13" y="16"/>
                    <a:pt x="11" y="17"/>
                  </a:cubicBezTo>
                  <a:cubicBezTo>
                    <a:pt x="10" y="18"/>
                    <a:pt x="8" y="18"/>
                    <a:pt x="6" y="18"/>
                  </a:cubicBezTo>
                  <a:cubicBezTo>
                    <a:pt x="4" y="19"/>
                    <a:pt x="1" y="19"/>
                    <a:pt x="1" y="20"/>
                  </a:cubicBezTo>
                  <a:cubicBezTo>
                    <a:pt x="0" y="21"/>
                    <a:pt x="2" y="22"/>
                    <a:pt x="3" y="23"/>
                  </a:cubicBezTo>
                  <a:cubicBezTo>
                    <a:pt x="6" y="25"/>
                    <a:pt x="8" y="26"/>
                    <a:pt x="8" y="29"/>
                  </a:cubicBezTo>
                  <a:cubicBezTo>
                    <a:pt x="7" y="30"/>
                    <a:pt x="8" y="32"/>
                    <a:pt x="9" y="33"/>
                  </a:cubicBezTo>
                  <a:cubicBezTo>
                    <a:pt x="10" y="35"/>
                    <a:pt x="11" y="38"/>
                    <a:pt x="9" y="40"/>
                  </a:cubicBezTo>
                  <a:cubicBezTo>
                    <a:pt x="8" y="40"/>
                    <a:pt x="8" y="40"/>
                    <a:pt x="8" y="40"/>
                  </a:cubicBezTo>
                  <a:cubicBezTo>
                    <a:pt x="8" y="40"/>
                    <a:pt x="8" y="40"/>
                    <a:pt x="8" y="40"/>
                  </a:cubicBezTo>
                  <a:cubicBezTo>
                    <a:pt x="7" y="41"/>
                    <a:pt x="7" y="41"/>
                    <a:pt x="7" y="41"/>
                  </a:cubicBezTo>
                  <a:cubicBezTo>
                    <a:pt x="7" y="41"/>
                    <a:pt x="7" y="41"/>
                    <a:pt x="7" y="41"/>
                  </a:cubicBezTo>
                  <a:cubicBezTo>
                    <a:pt x="7" y="42"/>
                    <a:pt x="6" y="42"/>
                    <a:pt x="6" y="42"/>
                  </a:cubicBezTo>
                  <a:cubicBezTo>
                    <a:pt x="6" y="42"/>
                    <a:pt x="6" y="42"/>
                    <a:pt x="6" y="42"/>
                  </a:cubicBezTo>
                  <a:cubicBezTo>
                    <a:pt x="6" y="43"/>
                    <a:pt x="6" y="43"/>
                    <a:pt x="6" y="43"/>
                  </a:cubicBezTo>
                  <a:cubicBezTo>
                    <a:pt x="6" y="43"/>
                    <a:pt x="5" y="43"/>
                    <a:pt x="5" y="44"/>
                  </a:cubicBezTo>
                  <a:cubicBezTo>
                    <a:pt x="5" y="44"/>
                    <a:pt x="5" y="44"/>
                    <a:pt x="5" y="45"/>
                  </a:cubicBezTo>
                  <a:cubicBezTo>
                    <a:pt x="5" y="45"/>
                    <a:pt x="5" y="45"/>
                    <a:pt x="5" y="45"/>
                  </a:cubicBezTo>
                  <a:cubicBezTo>
                    <a:pt x="5" y="45"/>
                    <a:pt x="5" y="46"/>
                    <a:pt x="5" y="46"/>
                  </a:cubicBezTo>
                  <a:cubicBezTo>
                    <a:pt x="5" y="46"/>
                    <a:pt x="5" y="47"/>
                    <a:pt x="4" y="47"/>
                  </a:cubicBezTo>
                  <a:cubicBezTo>
                    <a:pt x="4" y="47"/>
                    <a:pt x="4" y="48"/>
                    <a:pt x="4" y="48"/>
                  </a:cubicBezTo>
                  <a:cubicBezTo>
                    <a:pt x="4" y="48"/>
                    <a:pt x="4" y="49"/>
                    <a:pt x="4" y="49"/>
                  </a:cubicBezTo>
                  <a:cubicBezTo>
                    <a:pt x="4" y="49"/>
                    <a:pt x="4" y="50"/>
                    <a:pt x="4" y="50"/>
                  </a:cubicBezTo>
                  <a:cubicBezTo>
                    <a:pt x="4" y="50"/>
                    <a:pt x="4" y="50"/>
                    <a:pt x="4" y="50"/>
                  </a:cubicBezTo>
                  <a:cubicBezTo>
                    <a:pt x="4" y="50"/>
                    <a:pt x="4" y="50"/>
                    <a:pt x="5" y="50"/>
                  </a:cubicBezTo>
                  <a:cubicBezTo>
                    <a:pt x="5" y="50"/>
                    <a:pt x="5" y="50"/>
                    <a:pt x="5" y="51"/>
                  </a:cubicBezTo>
                  <a:cubicBezTo>
                    <a:pt x="5" y="51"/>
                    <a:pt x="5" y="51"/>
                    <a:pt x="6" y="51"/>
                  </a:cubicBezTo>
                  <a:cubicBezTo>
                    <a:pt x="6" y="51"/>
                    <a:pt x="6" y="51"/>
                    <a:pt x="6" y="51"/>
                  </a:cubicBezTo>
                  <a:cubicBezTo>
                    <a:pt x="6" y="51"/>
                    <a:pt x="6" y="51"/>
                    <a:pt x="6" y="51"/>
                  </a:cubicBezTo>
                  <a:cubicBezTo>
                    <a:pt x="7" y="51"/>
                    <a:pt x="7" y="51"/>
                    <a:pt x="7" y="51"/>
                  </a:cubicBezTo>
                  <a:cubicBezTo>
                    <a:pt x="7" y="51"/>
                    <a:pt x="7" y="51"/>
                    <a:pt x="7" y="51"/>
                  </a:cubicBezTo>
                  <a:cubicBezTo>
                    <a:pt x="7" y="51"/>
                    <a:pt x="7" y="51"/>
                    <a:pt x="7" y="51"/>
                  </a:cubicBezTo>
                  <a:cubicBezTo>
                    <a:pt x="7" y="51"/>
                    <a:pt x="7" y="51"/>
                    <a:pt x="7" y="51"/>
                  </a:cubicBezTo>
                  <a:cubicBezTo>
                    <a:pt x="7" y="51"/>
                    <a:pt x="8" y="51"/>
                    <a:pt x="8" y="51"/>
                  </a:cubicBezTo>
                  <a:cubicBezTo>
                    <a:pt x="9" y="48"/>
                    <a:pt x="12" y="48"/>
                    <a:pt x="15" y="48"/>
                  </a:cubicBezTo>
                  <a:cubicBezTo>
                    <a:pt x="16" y="48"/>
                    <a:pt x="16" y="48"/>
                    <a:pt x="17" y="48"/>
                  </a:cubicBezTo>
                  <a:cubicBezTo>
                    <a:pt x="19" y="48"/>
                    <a:pt x="19" y="48"/>
                    <a:pt x="19" y="48"/>
                  </a:cubicBezTo>
                  <a:cubicBezTo>
                    <a:pt x="19" y="46"/>
                    <a:pt x="22" y="45"/>
                    <a:pt x="25" y="44"/>
                  </a:cubicBezTo>
                  <a:cubicBezTo>
                    <a:pt x="27" y="44"/>
                    <a:pt x="30" y="43"/>
                    <a:pt x="30" y="43"/>
                  </a:cubicBezTo>
                  <a:cubicBezTo>
                    <a:pt x="30" y="42"/>
                    <a:pt x="30" y="42"/>
                    <a:pt x="30" y="41"/>
                  </a:cubicBezTo>
                  <a:cubicBezTo>
                    <a:pt x="30" y="41"/>
                    <a:pt x="30" y="41"/>
                    <a:pt x="30" y="41"/>
                  </a:cubicBezTo>
                  <a:cubicBezTo>
                    <a:pt x="31" y="40"/>
                    <a:pt x="31" y="40"/>
                    <a:pt x="31" y="40"/>
                  </a:cubicBezTo>
                  <a:cubicBezTo>
                    <a:pt x="31" y="39"/>
                    <a:pt x="31" y="39"/>
                    <a:pt x="31" y="39"/>
                  </a:cubicBezTo>
                  <a:cubicBezTo>
                    <a:pt x="32" y="38"/>
                    <a:pt x="32" y="38"/>
                    <a:pt x="32" y="38"/>
                  </a:cubicBezTo>
                  <a:cubicBezTo>
                    <a:pt x="32" y="37"/>
                    <a:pt x="33" y="37"/>
                    <a:pt x="33" y="37"/>
                  </a:cubicBezTo>
                  <a:cubicBezTo>
                    <a:pt x="33" y="36"/>
                    <a:pt x="33" y="36"/>
                    <a:pt x="34" y="36"/>
                  </a:cubicBezTo>
                  <a:cubicBezTo>
                    <a:pt x="34" y="36"/>
                    <a:pt x="34" y="35"/>
                    <a:pt x="34" y="35"/>
                  </a:cubicBezTo>
                  <a:cubicBezTo>
                    <a:pt x="35" y="35"/>
                    <a:pt x="35" y="35"/>
                    <a:pt x="35" y="34"/>
                  </a:cubicBezTo>
                  <a:cubicBezTo>
                    <a:pt x="36" y="34"/>
                    <a:pt x="36" y="34"/>
                    <a:pt x="36" y="34"/>
                  </a:cubicBezTo>
                  <a:cubicBezTo>
                    <a:pt x="37" y="33"/>
                    <a:pt x="37" y="33"/>
                    <a:pt x="37" y="33"/>
                  </a:cubicBezTo>
                  <a:cubicBezTo>
                    <a:pt x="37" y="33"/>
                    <a:pt x="38" y="33"/>
                    <a:pt x="38" y="33"/>
                  </a:cubicBezTo>
                  <a:cubicBezTo>
                    <a:pt x="38" y="32"/>
                    <a:pt x="39" y="32"/>
                    <a:pt x="39" y="32"/>
                  </a:cubicBezTo>
                  <a:cubicBezTo>
                    <a:pt x="39" y="32"/>
                    <a:pt x="40" y="32"/>
                    <a:pt x="40" y="32"/>
                  </a:cubicBezTo>
                  <a:cubicBezTo>
                    <a:pt x="40" y="32"/>
                    <a:pt x="40" y="32"/>
                    <a:pt x="41" y="32"/>
                  </a:cubicBezTo>
                  <a:cubicBezTo>
                    <a:pt x="41" y="32"/>
                    <a:pt x="41" y="32"/>
                    <a:pt x="41" y="32"/>
                  </a:cubicBezTo>
                  <a:cubicBezTo>
                    <a:pt x="44" y="32"/>
                    <a:pt x="44" y="35"/>
                    <a:pt x="44" y="37"/>
                  </a:cubicBezTo>
                  <a:cubicBezTo>
                    <a:pt x="44" y="39"/>
                    <a:pt x="44" y="41"/>
                    <a:pt x="46" y="41"/>
                  </a:cubicBezTo>
                  <a:cubicBezTo>
                    <a:pt x="49" y="43"/>
                    <a:pt x="48" y="47"/>
                    <a:pt x="47" y="50"/>
                  </a:cubicBezTo>
                  <a:cubicBezTo>
                    <a:pt x="47" y="52"/>
                    <a:pt x="46" y="54"/>
                    <a:pt x="47" y="55"/>
                  </a:cubicBezTo>
                  <a:cubicBezTo>
                    <a:pt x="47" y="55"/>
                    <a:pt x="48" y="56"/>
                    <a:pt x="51" y="55"/>
                  </a:cubicBezTo>
                  <a:cubicBezTo>
                    <a:pt x="52" y="55"/>
                    <a:pt x="52" y="55"/>
                    <a:pt x="53" y="54"/>
                  </a:cubicBezTo>
                  <a:cubicBezTo>
                    <a:pt x="53" y="54"/>
                    <a:pt x="54" y="54"/>
                    <a:pt x="54" y="54"/>
                  </a:cubicBezTo>
                  <a:cubicBezTo>
                    <a:pt x="55" y="54"/>
                    <a:pt x="55" y="53"/>
                    <a:pt x="56" y="53"/>
                  </a:cubicBezTo>
                  <a:cubicBezTo>
                    <a:pt x="56" y="53"/>
                    <a:pt x="56" y="53"/>
                    <a:pt x="57" y="53"/>
                  </a:cubicBezTo>
                  <a:cubicBezTo>
                    <a:pt x="57" y="53"/>
                    <a:pt x="57" y="53"/>
                    <a:pt x="57" y="53"/>
                  </a:cubicBezTo>
                  <a:cubicBezTo>
                    <a:pt x="62" y="48"/>
                    <a:pt x="66" y="45"/>
                    <a:pt x="69" y="45"/>
                  </a:cubicBezTo>
                  <a:cubicBezTo>
                    <a:pt x="69" y="45"/>
                    <a:pt x="69" y="45"/>
                    <a:pt x="69" y="45"/>
                  </a:cubicBezTo>
                  <a:cubicBezTo>
                    <a:pt x="69" y="45"/>
                    <a:pt x="70" y="45"/>
                    <a:pt x="70" y="45"/>
                  </a:cubicBezTo>
                  <a:cubicBezTo>
                    <a:pt x="71" y="46"/>
                    <a:pt x="72" y="47"/>
                    <a:pt x="72" y="47"/>
                  </a:cubicBezTo>
                  <a:cubicBezTo>
                    <a:pt x="73" y="48"/>
                    <a:pt x="73" y="48"/>
                    <a:pt x="74" y="48"/>
                  </a:cubicBezTo>
                  <a:cubicBezTo>
                    <a:pt x="74" y="48"/>
                    <a:pt x="75" y="48"/>
                    <a:pt x="75" y="48"/>
                  </a:cubicBezTo>
                  <a:cubicBezTo>
                    <a:pt x="76" y="48"/>
                    <a:pt x="76" y="48"/>
                    <a:pt x="76" y="48"/>
                  </a:cubicBezTo>
                  <a:cubicBezTo>
                    <a:pt x="77" y="48"/>
                    <a:pt x="77" y="48"/>
                    <a:pt x="77" y="48"/>
                  </a:cubicBezTo>
                  <a:cubicBezTo>
                    <a:pt x="78" y="48"/>
                    <a:pt x="78" y="48"/>
                    <a:pt x="78" y="49"/>
                  </a:cubicBezTo>
                  <a:cubicBezTo>
                    <a:pt x="79" y="49"/>
                    <a:pt x="79" y="49"/>
                    <a:pt x="79" y="49"/>
                  </a:cubicBezTo>
                  <a:cubicBezTo>
                    <a:pt x="79" y="49"/>
                    <a:pt x="79" y="49"/>
                    <a:pt x="79" y="49"/>
                  </a:cubicBezTo>
                  <a:cubicBezTo>
                    <a:pt x="80" y="49"/>
                    <a:pt x="80" y="49"/>
                    <a:pt x="80" y="49"/>
                  </a:cubicBezTo>
                  <a:cubicBezTo>
                    <a:pt x="80" y="49"/>
                    <a:pt x="80" y="49"/>
                    <a:pt x="80" y="49"/>
                  </a:cubicBezTo>
                  <a:cubicBezTo>
                    <a:pt x="80" y="49"/>
                    <a:pt x="80" y="49"/>
                    <a:pt x="80" y="49"/>
                  </a:cubicBezTo>
                  <a:cubicBezTo>
                    <a:pt x="81" y="50"/>
                    <a:pt x="81" y="50"/>
                    <a:pt x="81" y="50"/>
                  </a:cubicBezTo>
                  <a:cubicBezTo>
                    <a:pt x="81" y="50"/>
                    <a:pt x="81" y="50"/>
                    <a:pt x="81" y="50"/>
                  </a:cubicBezTo>
                  <a:cubicBezTo>
                    <a:pt x="82" y="50"/>
                    <a:pt x="82" y="50"/>
                    <a:pt x="82" y="50"/>
                  </a:cubicBezTo>
                  <a:cubicBezTo>
                    <a:pt x="82" y="50"/>
                    <a:pt x="83" y="50"/>
                    <a:pt x="83" y="50"/>
                  </a:cubicBezTo>
                  <a:cubicBezTo>
                    <a:pt x="83" y="50"/>
                    <a:pt x="83" y="50"/>
                    <a:pt x="83" y="50"/>
                  </a:cubicBezTo>
                  <a:cubicBezTo>
                    <a:pt x="84" y="50"/>
                    <a:pt x="84" y="50"/>
                    <a:pt x="84" y="50"/>
                  </a:cubicBezTo>
                  <a:cubicBezTo>
                    <a:pt x="84" y="49"/>
                    <a:pt x="84" y="48"/>
                    <a:pt x="84"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198" name="Freeform 180">
              <a:extLst>
                <a:ext uri="{FF2B5EF4-FFF2-40B4-BE49-F238E27FC236}">
                  <a16:creationId xmlns:a16="http://schemas.microsoft.com/office/drawing/2014/main" id="{C9986017-5CA7-4152-A3BC-592EDC77DB7D}"/>
                </a:ext>
              </a:extLst>
            </p:cNvPr>
            <p:cNvSpPr>
              <a:spLocks/>
            </p:cNvSpPr>
            <p:nvPr/>
          </p:nvSpPr>
          <p:spPr bwMode="auto">
            <a:xfrm>
              <a:off x="7612729" y="3381552"/>
              <a:ext cx="486693" cy="279287"/>
            </a:xfrm>
            <a:custGeom>
              <a:avLst/>
              <a:gdLst>
                <a:gd name="T0" fmla="*/ 2 w 194"/>
                <a:gd name="T1" fmla="*/ 56 h 113"/>
                <a:gd name="T2" fmla="*/ 9 w 194"/>
                <a:gd name="T3" fmla="*/ 56 h 113"/>
                <a:gd name="T4" fmla="*/ 19 w 194"/>
                <a:gd name="T5" fmla="*/ 45 h 113"/>
                <a:gd name="T6" fmla="*/ 21 w 194"/>
                <a:gd name="T7" fmla="*/ 44 h 113"/>
                <a:gd name="T8" fmla="*/ 27 w 194"/>
                <a:gd name="T9" fmla="*/ 39 h 113"/>
                <a:gd name="T10" fmla="*/ 43 w 194"/>
                <a:gd name="T11" fmla="*/ 43 h 113"/>
                <a:gd name="T12" fmla="*/ 61 w 194"/>
                <a:gd name="T13" fmla="*/ 57 h 113"/>
                <a:gd name="T14" fmla="*/ 70 w 194"/>
                <a:gd name="T15" fmla="*/ 65 h 113"/>
                <a:gd name="T16" fmla="*/ 80 w 194"/>
                <a:gd name="T17" fmla="*/ 78 h 113"/>
                <a:gd name="T18" fmla="*/ 106 w 194"/>
                <a:gd name="T19" fmla="*/ 95 h 113"/>
                <a:gd name="T20" fmla="*/ 121 w 194"/>
                <a:gd name="T21" fmla="*/ 101 h 113"/>
                <a:gd name="T22" fmla="*/ 124 w 194"/>
                <a:gd name="T23" fmla="*/ 108 h 113"/>
                <a:gd name="T24" fmla="*/ 133 w 194"/>
                <a:gd name="T25" fmla="*/ 112 h 113"/>
                <a:gd name="T26" fmla="*/ 135 w 194"/>
                <a:gd name="T27" fmla="*/ 113 h 113"/>
                <a:gd name="T28" fmla="*/ 136 w 194"/>
                <a:gd name="T29" fmla="*/ 108 h 113"/>
                <a:gd name="T30" fmla="*/ 138 w 194"/>
                <a:gd name="T31" fmla="*/ 104 h 113"/>
                <a:gd name="T32" fmla="*/ 139 w 194"/>
                <a:gd name="T33" fmla="*/ 93 h 113"/>
                <a:gd name="T34" fmla="*/ 139 w 194"/>
                <a:gd name="T35" fmla="*/ 80 h 113"/>
                <a:gd name="T36" fmla="*/ 147 w 194"/>
                <a:gd name="T37" fmla="*/ 73 h 113"/>
                <a:gd name="T38" fmla="*/ 156 w 194"/>
                <a:gd name="T39" fmla="*/ 66 h 113"/>
                <a:gd name="T40" fmla="*/ 167 w 194"/>
                <a:gd name="T41" fmla="*/ 62 h 113"/>
                <a:gd name="T42" fmla="*/ 170 w 194"/>
                <a:gd name="T43" fmla="*/ 64 h 113"/>
                <a:gd name="T44" fmla="*/ 170 w 194"/>
                <a:gd name="T45" fmla="*/ 65 h 113"/>
                <a:gd name="T46" fmla="*/ 169 w 194"/>
                <a:gd name="T47" fmla="*/ 66 h 113"/>
                <a:gd name="T48" fmla="*/ 168 w 194"/>
                <a:gd name="T49" fmla="*/ 69 h 113"/>
                <a:gd name="T50" fmla="*/ 167 w 194"/>
                <a:gd name="T51" fmla="*/ 72 h 113"/>
                <a:gd name="T52" fmla="*/ 168 w 194"/>
                <a:gd name="T53" fmla="*/ 72 h 113"/>
                <a:gd name="T54" fmla="*/ 172 w 194"/>
                <a:gd name="T55" fmla="*/ 72 h 113"/>
                <a:gd name="T56" fmla="*/ 174 w 194"/>
                <a:gd name="T57" fmla="*/ 71 h 113"/>
                <a:gd name="T58" fmla="*/ 176 w 194"/>
                <a:gd name="T59" fmla="*/ 71 h 113"/>
                <a:gd name="T60" fmla="*/ 177 w 194"/>
                <a:gd name="T61" fmla="*/ 70 h 113"/>
                <a:gd name="T62" fmla="*/ 185 w 194"/>
                <a:gd name="T63" fmla="*/ 70 h 113"/>
                <a:gd name="T64" fmla="*/ 194 w 194"/>
                <a:gd name="T65" fmla="*/ 65 h 113"/>
                <a:gd name="T66" fmla="*/ 179 w 194"/>
                <a:gd name="T67" fmla="*/ 57 h 113"/>
                <a:gd name="T68" fmla="*/ 167 w 194"/>
                <a:gd name="T69" fmla="*/ 57 h 113"/>
                <a:gd name="T70" fmla="*/ 164 w 194"/>
                <a:gd name="T71" fmla="*/ 54 h 113"/>
                <a:gd name="T72" fmla="*/ 162 w 194"/>
                <a:gd name="T73" fmla="*/ 54 h 113"/>
                <a:gd name="T74" fmla="*/ 158 w 194"/>
                <a:gd name="T75" fmla="*/ 55 h 113"/>
                <a:gd name="T76" fmla="*/ 140 w 194"/>
                <a:gd name="T77" fmla="*/ 65 h 113"/>
                <a:gd name="T78" fmla="*/ 121 w 194"/>
                <a:gd name="T79" fmla="*/ 56 h 113"/>
                <a:gd name="T80" fmla="*/ 115 w 194"/>
                <a:gd name="T81" fmla="*/ 41 h 113"/>
                <a:gd name="T82" fmla="*/ 104 w 194"/>
                <a:gd name="T83" fmla="*/ 28 h 113"/>
                <a:gd name="T84" fmla="*/ 76 w 194"/>
                <a:gd name="T85" fmla="*/ 28 h 113"/>
                <a:gd name="T86" fmla="*/ 65 w 194"/>
                <a:gd name="T87" fmla="*/ 26 h 113"/>
                <a:gd name="T88" fmla="*/ 64 w 194"/>
                <a:gd name="T89" fmla="*/ 24 h 113"/>
                <a:gd name="T90" fmla="*/ 61 w 194"/>
                <a:gd name="T91" fmla="*/ 21 h 113"/>
                <a:gd name="T92" fmla="*/ 58 w 194"/>
                <a:gd name="T93" fmla="*/ 19 h 113"/>
                <a:gd name="T94" fmla="*/ 55 w 194"/>
                <a:gd name="T95" fmla="*/ 15 h 113"/>
                <a:gd name="T96" fmla="*/ 51 w 194"/>
                <a:gd name="T97" fmla="*/ 18 h 113"/>
                <a:gd name="T98" fmla="*/ 37 w 194"/>
                <a:gd name="T99" fmla="*/ 1 h 113"/>
                <a:gd name="T100" fmla="*/ 31 w 194"/>
                <a:gd name="T101" fmla="*/ 16 h 113"/>
                <a:gd name="T102" fmla="*/ 1 w 194"/>
                <a:gd name="T103"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 h="113">
                  <a:moveTo>
                    <a:pt x="1" y="6"/>
                  </a:moveTo>
                  <a:cubicBezTo>
                    <a:pt x="0" y="55"/>
                    <a:pt x="0" y="55"/>
                    <a:pt x="0" y="55"/>
                  </a:cubicBezTo>
                  <a:cubicBezTo>
                    <a:pt x="1" y="55"/>
                    <a:pt x="1" y="55"/>
                    <a:pt x="2" y="56"/>
                  </a:cubicBezTo>
                  <a:cubicBezTo>
                    <a:pt x="2" y="56"/>
                    <a:pt x="3" y="56"/>
                    <a:pt x="3" y="56"/>
                  </a:cubicBezTo>
                  <a:cubicBezTo>
                    <a:pt x="4" y="56"/>
                    <a:pt x="6" y="56"/>
                    <a:pt x="7" y="57"/>
                  </a:cubicBezTo>
                  <a:cubicBezTo>
                    <a:pt x="8" y="57"/>
                    <a:pt x="9" y="56"/>
                    <a:pt x="9" y="56"/>
                  </a:cubicBezTo>
                  <a:cubicBezTo>
                    <a:pt x="10" y="55"/>
                    <a:pt x="10" y="54"/>
                    <a:pt x="10" y="53"/>
                  </a:cubicBezTo>
                  <a:cubicBezTo>
                    <a:pt x="10" y="52"/>
                    <a:pt x="10" y="52"/>
                    <a:pt x="10" y="52"/>
                  </a:cubicBezTo>
                  <a:cubicBezTo>
                    <a:pt x="10" y="49"/>
                    <a:pt x="15" y="45"/>
                    <a:pt x="19" y="45"/>
                  </a:cubicBezTo>
                  <a:cubicBezTo>
                    <a:pt x="19" y="45"/>
                    <a:pt x="19" y="45"/>
                    <a:pt x="19" y="45"/>
                  </a:cubicBezTo>
                  <a:cubicBezTo>
                    <a:pt x="19" y="45"/>
                    <a:pt x="19" y="45"/>
                    <a:pt x="19" y="45"/>
                  </a:cubicBezTo>
                  <a:cubicBezTo>
                    <a:pt x="20" y="45"/>
                    <a:pt x="20" y="45"/>
                    <a:pt x="21" y="44"/>
                  </a:cubicBezTo>
                  <a:cubicBezTo>
                    <a:pt x="21" y="44"/>
                    <a:pt x="21" y="43"/>
                    <a:pt x="21" y="43"/>
                  </a:cubicBezTo>
                  <a:cubicBezTo>
                    <a:pt x="21" y="42"/>
                    <a:pt x="22" y="41"/>
                    <a:pt x="23" y="41"/>
                  </a:cubicBezTo>
                  <a:cubicBezTo>
                    <a:pt x="24" y="41"/>
                    <a:pt x="26" y="40"/>
                    <a:pt x="27" y="39"/>
                  </a:cubicBezTo>
                  <a:cubicBezTo>
                    <a:pt x="27" y="38"/>
                    <a:pt x="28" y="38"/>
                    <a:pt x="29" y="38"/>
                  </a:cubicBezTo>
                  <a:cubicBezTo>
                    <a:pt x="32" y="38"/>
                    <a:pt x="35" y="39"/>
                    <a:pt x="36" y="41"/>
                  </a:cubicBezTo>
                  <a:cubicBezTo>
                    <a:pt x="38" y="42"/>
                    <a:pt x="41" y="43"/>
                    <a:pt x="43" y="43"/>
                  </a:cubicBezTo>
                  <a:cubicBezTo>
                    <a:pt x="44" y="44"/>
                    <a:pt x="44" y="44"/>
                    <a:pt x="44" y="44"/>
                  </a:cubicBezTo>
                  <a:cubicBezTo>
                    <a:pt x="48" y="44"/>
                    <a:pt x="49" y="54"/>
                    <a:pt x="49" y="56"/>
                  </a:cubicBezTo>
                  <a:cubicBezTo>
                    <a:pt x="51" y="57"/>
                    <a:pt x="58" y="57"/>
                    <a:pt x="61" y="57"/>
                  </a:cubicBezTo>
                  <a:cubicBezTo>
                    <a:pt x="63" y="57"/>
                    <a:pt x="64" y="57"/>
                    <a:pt x="65" y="58"/>
                  </a:cubicBezTo>
                  <a:cubicBezTo>
                    <a:pt x="67" y="58"/>
                    <a:pt x="68" y="60"/>
                    <a:pt x="68" y="62"/>
                  </a:cubicBezTo>
                  <a:cubicBezTo>
                    <a:pt x="69" y="63"/>
                    <a:pt x="69" y="64"/>
                    <a:pt x="70" y="65"/>
                  </a:cubicBezTo>
                  <a:cubicBezTo>
                    <a:pt x="73" y="68"/>
                    <a:pt x="74" y="72"/>
                    <a:pt x="75" y="75"/>
                  </a:cubicBezTo>
                  <a:cubicBezTo>
                    <a:pt x="76" y="75"/>
                    <a:pt x="76" y="75"/>
                    <a:pt x="76" y="75"/>
                  </a:cubicBezTo>
                  <a:cubicBezTo>
                    <a:pt x="76" y="76"/>
                    <a:pt x="78" y="77"/>
                    <a:pt x="80" y="78"/>
                  </a:cubicBezTo>
                  <a:cubicBezTo>
                    <a:pt x="83" y="80"/>
                    <a:pt x="86" y="81"/>
                    <a:pt x="87" y="83"/>
                  </a:cubicBezTo>
                  <a:cubicBezTo>
                    <a:pt x="89" y="86"/>
                    <a:pt x="95" y="89"/>
                    <a:pt x="99" y="90"/>
                  </a:cubicBezTo>
                  <a:cubicBezTo>
                    <a:pt x="102" y="91"/>
                    <a:pt x="104" y="93"/>
                    <a:pt x="106" y="95"/>
                  </a:cubicBezTo>
                  <a:cubicBezTo>
                    <a:pt x="108" y="96"/>
                    <a:pt x="109" y="98"/>
                    <a:pt x="110" y="98"/>
                  </a:cubicBezTo>
                  <a:cubicBezTo>
                    <a:pt x="111" y="98"/>
                    <a:pt x="111" y="98"/>
                    <a:pt x="111" y="98"/>
                  </a:cubicBezTo>
                  <a:cubicBezTo>
                    <a:pt x="114" y="98"/>
                    <a:pt x="120" y="101"/>
                    <a:pt x="121" y="101"/>
                  </a:cubicBezTo>
                  <a:cubicBezTo>
                    <a:pt x="122" y="102"/>
                    <a:pt x="122" y="102"/>
                    <a:pt x="122" y="102"/>
                  </a:cubicBezTo>
                  <a:cubicBezTo>
                    <a:pt x="122" y="108"/>
                    <a:pt x="122" y="108"/>
                    <a:pt x="122" y="108"/>
                  </a:cubicBezTo>
                  <a:cubicBezTo>
                    <a:pt x="123" y="108"/>
                    <a:pt x="123" y="108"/>
                    <a:pt x="124" y="108"/>
                  </a:cubicBezTo>
                  <a:cubicBezTo>
                    <a:pt x="126" y="108"/>
                    <a:pt x="127" y="109"/>
                    <a:pt x="129" y="110"/>
                  </a:cubicBezTo>
                  <a:cubicBezTo>
                    <a:pt x="130" y="111"/>
                    <a:pt x="131" y="112"/>
                    <a:pt x="132" y="112"/>
                  </a:cubicBezTo>
                  <a:cubicBezTo>
                    <a:pt x="132" y="112"/>
                    <a:pt x="133" y="112"/>
                    <a:pt x="133" y="112"/>
                  </a:cubicBezTo>
                  <a:cubicBezTo>
                    <a:pt x="133" y="112"/>
                    <a:pt x="134" y="112"/>
                    <a:pt x="134" y="112"/>
                  </a:cubicBezTo>
                  <a:cubicBezTo>
                    <a:pt x="134" y="112"/>
                    <a:pt x="135" y="112"/>
                    <a:pt x="135" y="113"/>
                  </a:cubicBezTo>
                  <a:cubicBezTo>
                    <a:pt x="135" y="113"/>
                    <a:pt x="135" y="113"/>
                    <a:pt x="135" y="113"/>
                  </a:cubicBezTo>
                  <a:cubicBezTo>
                    <a:pt x="135" y="112"/>
                    <a:pt x="135" y="112"/>
                    <a:pt x="135" y="112"/>
                  </a:cubicBezTo>
                  <a:cubicBezTo>
                    <a:pt x="135" y="111"/>
                    <a:pt x="136" y="111"/>
                    <a:pt x="136" y="110"/>
                  </a:cubicBezTo>
                  <a:cubicBezTo>
                    <a:pt x="136" y="109"/>
                    <a:pt x="136" y="109"/>
                    <a:pt x="136" y="108"/>
                  </a:cubicBezTo>
                  <a:cubicBezTo>
                    <a:pt x="136" y="108"/>
                    <a:pt x="136" y="107"/>
                    <a:pt x="137" y="107"/>
                  </a:cubicBezTo>
                  <a:cubicBezTo>
                    <a:pt x="137" y="106"/>
                    <a:pt x="137" y="106"/>
                    <a:pt x="138" y="105"/>
                  </a:cubicBezTo>
                  <a:cubicBezTo>
                    <a:pt x="138" y="105"/>
                    <a:pt x="138" y="105"/>
                    <a:pt x="138" y="104"/>
                  </a:cubicBezTo>
                  <a:cubicBezTo>
                    <a:pt x="139" y="103"/>
                    <a:pt x="139" y="103"/>
                    <a:pt x="140" y="102"/>
                  </a:cubicBezTo>
                  <a:cubicBezTo>
                    <a:pt x="141" y="101"/>
                    <a:pt x="141" y="100"/>
                    <a:pt x="140" y="98"/>
                  </a:cubicBezTo>
                  <a:cubicBezTo>
                    <a:pt x="139" y="96"/>
                    <a:pt x="138" y="95"/>
                    <a:pt x="139" y="93"/>
                  </a:cubicBezTo>
                  <a:cubicBezTo>
                    <a:pt x="139" y="91"/>
                    <a:pt x="137" y="90"/>
                    <a:pt x="135" y="89"/>
                  </a:cubicBezTo>
                  <a:cubicBezTo>
                    <a:pt x="133" y="88"/>
                    <a:pt x="131" y="86"/>
                    <a:pt x="132" y="84"/>
                  </a:cubicBezTo>
                  <a:cubicBezTo>
                    <a:pt x="132" y="81"/>
                    <a:pt x="136" y="81"/>
                    <a:pt x="139" y="80"/>
                  </a:cubicBezTo>
                  <a:cubicBezTo>
                    <a:pt x="140" y="80"/>
                    <a:pt x="142" y="80"/>
                    <a:pt x="143" y="79"/>
                  </a:cubicBezTo>
                  <a:cubicBezTo>
                    <a:pt x="144" y="79"/>
                    <a:pt x="144" y="78"/>
                    <a:pt x="144" y="76"/>
                  </a:cubicBezTo>
                  <a:cubicBezTo>
                    <a:pt x="144" y="75"/>
                    <a:pt x="145" y="73"/>
                    <a:pt x="147" y="73"/>
                  </a:cubicBezTo>
                  <a:cubicBezTo>
                    <a:pt x="149" y="73"/>
                    <a:pt x="150" y="71"/>
                    <a:pt x="151" y="68"/>
                  </a:cubicBezTo>
                  <a:cubicBezTo>
                    <a:pt x="152" y="65"/>
                    <a:pt x="154" y="65"/>
                    <a:pt x="155" y="65"/>
                  </a:cubicBezTo>
                  <a:cubicBezTo>
                    <a:pt x="155" y="65"/>
                    <a:pt x="156" y="65"/>
                    <a:pt x="156" y="66"/>
                  </a:cubicBezTo>
                  <a:cubicBezTo>
                    <a:pt x="157" y="66"/>
                    <a:pt x="158" y="66"/>
                    <a:pt x="158" y="66"/>
                  </a:cubicBezTo>
                  <a:cubicBezTo>
                    <a:pt x="159" y="66"/>
                    <a:pt x="160" y="65"/>
                    <a:pt x="160" y="65"/>
                  </a:cubicBezTo>
                  <a:cubicBezTo>
                    <a:pt x="162" y="64"/>
                    <a:pt x="165" y="62"/>
                    <a:pt x="167" y="62"/>
                  </a:cubicBezTo>
                  <a:cubicBezTo>
                    <a:pt x="168" y="62"/>
                    <a:pt x="169" y="63"/>
                    <a:pt x="169" y="64"/>
                  </a:cubicBezTo>
                  <a:cubicBezTo>
                    <a:pt x="169" y="64"/>
                    <a:pt x="170" y="64"/>
                    <a:pt x="170" y="64"/>
                  </a:cubicBezTo>
                  <a:cubicBezTo>
                    <a:pt x="170" y="64"/>
                    <a:pt x="170" y="64"/>
                    <a:pt x="170" y="64"/>
                  </a:cubicBezTo>
                  <a:cubicBezTo>
                    <a:pt x="170" y="64"/>
                    <a:pt x="170" y="64"/>
                    <a:pt x="170" y="64"/>
                  </a:cubicBezTo>
                  <a:cubicBezTo>
                    <a:pt x="170" y="64"/>
                    <a:pt x="170" y="64"/>
                    <a:pt x="170" y="65"/>
                  </a:cubicBezTo>
                  <a:cubicBezTo>
                    <a:pt x="170" y="65"/>
                    <a:pt x="170" y="65"/>
                    <a:pt x="170" y="65"/>
                  </a:cubicBezTo>
                  <a:cubicBezTo>
                    <a:pt x="170" y="65"/>
                    <a:pt x="170" y="65"/>
                    <a:pt x="170" y="65"/>
                  </a:cubicBezTo>
                  <a:cubicBezTo>
                    <a:pt x="170" y="65"/>
                    <a:pt x="170" y="66"/>
                    <a:pt x="170" y="66"/>
                  </a:cubicBezTo>
                  <a:cubicBezTo>
                    <a:pt x="170" y="66"/>
                    <a:pt x="169" y="66"/>
                    <a:pt x="169" y="66"/>
                  </a:cubicBezTo>
                  <a:cubicBezTo>
                    <a:pt x="169" y="66"/>
                    <a:pt x="169" y="67"/>
                    <a:pt x="169" y="67"/>
                  </a:cubicBezTo>
                  <a:cubicBezTo>
                    <a:pt x="169" y="67"/>
                    <a:pt x="169" y="67"/>
                    <a:pt x="169" y="68"/>
                  </a:cubicBezTo>
                  <a:cubicBezTo>
                    <a:pt x="169" y="68"/>
                    <a:pt x="169" y="68"/>
                    <a:pt x="168" y="69"/>
                  </a:cubicBezTo>
                  <a:cubicBezTo>
                    <a:pt x="168" y="69"/>
                    <a:pt x="168" y="69"/>
                    <a:pt x="168" y="69"/>
                  </a:cubicBezTo>
                  <a:cubicBezTo>
                    <a:pt x="168" y="70"/>
                    <a:pt x="168" y="70"/>
                    <a:pt x="167" y="71"/>
                  </a:cubicBezTo>
                  <a:cubicBezTo>
                    <a:pt x="167" y="71"/>
                    <a:pt x="167" y="71"/>
                    <a:pt x="167" y="72"/>
                  </a:cubicBezTo>
                  <a:cubicBezTo>
                    <a:pt x="167" y="72"/>
                    <a:pt x="167" y="72"/>
                    <a:pt x="166" y="72"/>
                  </a:cubicBezTo>
                  <a:cubicBezTo>
                    <a:pt x="167" y="72"/>
                    <a:pt x="167" y="72"/>
                    <a:pt x="167" y="72"/>
                  </a:cubicBezTo>
                  <a:cubicBezTo>
                    <a:pt x="167" y="72"/>
                    <a:pt x="168" y="72"/>
                    <a:pt x="168" y="72"/>
                  </a:cubicBezTo>
                  <a:cubicBezTo>
                    <a:pt x="168" y="72"/>
                    <a:pt x="169" y="72"/>
                    <a:pt x="169" y="72"/>
                  </a:cubicBezTo>
                  <a:cubicBezTo>
                    <a:pt x="169" y="72"/>
                    <a:pt x="170" y="72"/>
                    <a:pt x="170" y="72"/>
                  </a:cubicBezTo>
                  <a:cubicBezTo>
                    <a:pt x="171" y="72"/>
                    <a:pt x="171" y="72"/>
                    <a:pt x="172" y="72"/>
                  </a:cubicBezTo>
                  <a:cubicBezTo>
                    <a:pt x="172" y="72"/>
                    <a:pt x="172" y="72"/>
                    <a:pt x="172" y="72"/>
                  </a:cubicBezTo>
                  <a:cubicBezTo>
                    <a:pt x="173" y="72"/>
                    <a:pt x="173" y="72"/>
                    <a:pt x="173" y="72"/>
                  </a:cubicBezTo>
                  <a:cubicBezTo>
                    <a:pt x="174" y="71"/>
                    <a:pt x="174" y="71"/>
                    <a:pt x="174" y="71"/>
                  </a:cubicBezTo>
                  <a:cubicBezTo>
                    <a:pt x="174" y="71"/>
                    <a:pt x="175" y="71"/>
                    <a:pt x="175" y="71"/>
                  </a:cubicBezTo>
                  <a:cubicBezTo>
                    <a:pt x="175" y="71"/>
                    <a:pt x="175" y="71"/>
                    <a:pt x="175" y="71"/>
                  </a:cubicBezTo>
                  <a:cubicBezTo>
                    <a:pt x="176" y="71"/>
                    <a:pt x="176" y="71"/>
                    <a:pt x="176" y="71"/>
                  </a:cubicBezTo>
                  <a:cubicBezTo>
                    <a:pt x="176" y="71"/>
                    <a:pt x="176" y="71"/>
                    <a:pt x="176" y="71"/>
                  </a:cubicBezTo>
                  <a:cubicBezTo>
                    <a:pt x="177" y="71"/>
                    <a:pt x="177" y="71"/>
                    <a:pt x="177" y="70"/>
                  </a:cubicBezTo>
                  <a:cubicBezTo>
                    <a:pt x="177" y="70"/>
                    <a:pt x="177" y="70"/>
                    <a:pt x="177" y="70"/>
                  </a:cubicBezTo>
                  <a:cubicBezTo>
                    <a:pt x="177" y="70"/>
                    <a:pt x="177" y="70"/>
                    <a:pt x="177" y="70"/>
                  </a:cubicBezTo>
                  <a:cubicBezTo>
                    <a:pt x="178" y="70"/>
                    <a:pt x="180" y="70"/>
                    <a:pt x="182" y="70"/>
                  </a:cubicBezTo>
                  <a:cubicBezTo>
                    <a:pt x="183" y="70"/>
                    <a:pt x="184" y="70"/>
                    <a:pt x="185" y="70"/>
                  </a:cubicBezTo>
                  <a:cubicBezTo>
                    <a:pt x="186" y="70"/>
                    <a:pt x="187" y="70"/>
                    <a:pt x="187" y="69"/>
                  </a:cubicBezTo>
                  <a:cubicBezTo>
                    <a:pt x="189" y="66"/>
                    <a:pt x="191" y="66"/>
                    <a:pt x="193" y="66"/>
                  </a:cubicBezTo>
                  <a:cubicBezTo>
                    <a:pt x="193" y="65"/>
                    <a:pt x="193" y="65"/>
                    <a:pt x="194" y="65"/>
                  </a:cubicBezTo>
                  <a:cubicBezTo>
                    <a:pt x="193" y="65"/>
                    <a:pt x="193" y="65"/>
                    <a:pt x="193" y="64"/>
                  </a:cubicBezTo>
                  <a:cubicBezTo>
                    <a:pt x="188" y="60"/>
                    <a:pt x="181" y="57"/>
                    <a:pt x="179" y="57"/>
                  </a:cubicBezTo>
                  <a:cubicBezTo>
                    <a:pt x="179" y="57"/>
                    <a:pt x="179" y="57"/>
                    <a:pt x="179" y="57"/>
                  </a:cubicBezTo>
                  <a:cubicBezTo>
                    <a:pt x="178" y="59"/>
                    <a:pt x="176" y="60"/>
                    <a:pt x="173" y="60"/>
                  </a:cubicBezTo>
                  <a:cubicBezTo>
                    <a:pt x="171" y="60"/>
                    <a:pt x="169" y="59"/>
                    <a:pt x="168" y="58"/>
                  </a:cubicBezTo>
                  <a:cubicBezTo>
                    <a:pt x="167" y="57"/>
                    <a:pt x="167" y="57"/>
                    <a:pt x="167" y="57"/>
                  </a:cubicBezTo>
                  <a:cubicBezTo>
                    <a:pt x="167" y="56"/>
                    <a:pt x="167" y="56"/>
                    <a:pt x="166" y="55"/>
                  </a:cubicBezTo>
                  <a:cubicBezTo>
                    <a:pt x="166" y="55"/>
                    <a:pt x="166" y="55"/>
                    <a:pt x="166" y="55"/>
                  </a:cubicBezTo>
                  <a:cubicBezTo>
                    <a:pt x="165" y="55"/>
                    <a:pt x="165" y="54"/>
                    <a:pt x="164" y="54"/>
                  </a:cubicBezTo>
                  <a:cubicBezTo>
                    <a:pt x="164" y="54"/>
                    <a:pt x="164" y="54"/>
                    <a:pt x="163" y="54"/>
                  </a:cubicBezTo>
                  <a:cubicBezTo>
                    <a:pt x="163" y="54"/>
                    <a:pt x="163" y="54"/>
                    <a:pt x="163" y="54"/>
                  </a:cubicBezTo>
                  <a:cubicBezTo>
                    <a:pt x="163" y="54"/>
                    <a:pt x="162" y="54"/>
                    <a:pt x="162" y="54"/>
                  </a:cubicBezTo>
                  <a:cubicBezTo>
                    <a:pt x="162" y="54"/>
                    <a:pt x="161" y="54"/>
                    <a:pt x="161" y="54"/>
                  </a:cubicBezTo>
                  <a:cubicBezTo>
                    <a:pt x="161" y="54"/>
                    <a:pt x="161" y="54"/>
                    <a:pt x="160" y="54"/>
                  </a:cubicBezTo>
                  <a:cubicBezTo>
                    <a:pt x="160" y="54"/>
                    <a:pt x="159" y="54"/>
                    <a:pt x="158" y="55"/>
                  </a:cubicBezTo>
                  <a:cubicBezTo>
                    <a:pt x="151" y="58"/>
                    <a:pt x="148" y="61"/>
                    <a:pt x="147" y="63"/>
                  </a:cubicBezTo>
                  <a:cubicBezTo>
                    <a:pt x="147" y="65"/>
                    <a:pt x="145" y="67"/>
                    <a:pt x="143" y="67"/>
                  </a:cubicBezTo>
                  <a:cubicBezTo>
                    <a:pt x="141" y="67"/>
                    <a:pt x="140" y="66"/>
                    <a:pt x="140" y="65"/>
                  </a:cubicBezTo>
                  <a:cubicBezTo>
                    <a:pt x="140" y="62"/>
                    <a:pt x="135" y="60"/>
                    <a:pt x="132" y="60"/>
                  </a:cubicBezTo>
                  <a:cubicBezTo>
                    <a:pt x="130" y="59"/>
                    <a:pt x="129" y="59"/>
                    <a:pt x="128" y="59"/>
                  </a:cubicBezTo>
                  <a:cubicBezTo>
                    <a:pt x="125" y="59"/>
                    <a:pt x="121" y="59"/>
                    <a:pt x="121" y="56"/>
                  </a:cubicBezTo>
                  <a:cubicBezTo>
                    <a:pt x="121" y="55"/>
                    <a:pt x="120" y="53"/>
                    <a:pt x="118" y="51"/>
                  </a:cubicBezTo>
                  <a:cubicBezTo>
                    <a:pt x="117" y="49"/>
                    <a:pt x="115" y="47"/>
                    <a:pt x="115" y="45"/>
                  </a:cubicBezTo>
                  <a:cubicBezTo>
                    <a:pt x="115" y="43"/>
                    <a:pt x="115" y="42"/>
                    <a:pt x="115" y="41"/>
                  </a:cubicBezTo>
                  <a:cubicBezTo>
                    <a:pt x="115" y="37"/>
                    <a:pt x="115" y="35"/>
                    <a:pt x="113" y="35"/>
                  </a:cubicBezTo>
                  <a:cubicBezTo>
                    <a:pt x="111" y="34"/>
                    <a:pt x="109" y="32"/>
                    <a:pt x="108" y="31"/>
                  </a:cubicBezTo>
                  <a:cubicBezTo>
                    <a:pt x="107" y="29"/>
                    <a:pt x="105" y="28"/>
                    <a:pt x="104" y="28"/>
                  </a:cubicBezTo>
                  <a:cubicBezTo>
                    <a:pt x="90" y="28"/>
                    <a:pt x="83" y="28"/>
                    <a:pt x="81" y="27"/>
                  </a:cubicBezTo>
                  <a:cubicBezTo>
                    <a:pt x="81" y="27"/>
                    <a:pt x="81" y="27"/>
                    <a:pt x="81" y="27"/>
                  </a:cubicBezTo>
                  <a:cubicBezTo>
                    <a:pt x="80" y="27"/>
                    <a:pt x="78" y="27"/>
                    <a:pt x="76" y="28"/>
                  </a:cubicBezTo>
                  <a:cubicBezTo>
                    <a:pt x="73" y="28"/>
                    <a:pt x="71" y="29"/>
                    <a:pt x="69" y="29"/>
                  </a:cubicBezTo>
                  <a:cubicBezTo>
                    <a:pt x="67" y="29"/>
                    <a:pt x="66" y="28"/>
                    <a:pt x="66" y="27"/>
                  </a:cubicBezTo>
                  <a:cubicBezTo>
                    <a:pt x="66" y="27"/>
                    <a:pt x="66" y="27"/>
                    <a:pt x="65" y="26"/>
                  </a:cubicBezTo>
                  <a:cubicBezTo>
                    <a:pt x="65" y="26"/>
                    <a:pt x="65" y="26"/>
                    <a:pt x="65" y="26"/>
                  </a:cubicBezTo>
                  <a:cubicBezTo>
                    <a:pt x="65" y="26"/>
                    <a:pt x="65" y="25"/>
                    <a:pt x="64" y="25"/>
                  </a:cubicBezTo>
                  <a:cubicBezTo>
                    <a:pt x="64" y="25"/>
                    <a:pt x="64" y="25"/>
                    <a:pt x="64" y="24"/>
                  </a:cubicBezTo>
                  <a:cubicBezTo>
                    <a:pt x="63" y="24"/>
                    <a:pt x="63" y="24"/>
                    <a:pt x="63" y="23"/>
                  </a:cubicBezTo>
                  <a:cubicBezTo>
                    <a:pt x="63" y="23"/>
                    <a:pt x="62" y="23"/>
                    <a:pt x="62" y="23"/>
                  </a:cubicBezTo>
                  <a:cubicBezTo>
                    <a:pt x="62" y="22"/>
                    <a:pt x="61" y="22"/>
                    <a:pt x="61" y="21"/>
                  </a:cubicBezTo>
                  <a:cubicBezTo>
                    <a:pt x="61" y="21"/>
                    <a:pt x="61" y="21"/>
                    <a:pt x="60" y="21"/>
                  </a:cubicBezTo>
                  <a:cubicBezTo>
                    <a:pt x="60" y="20"/>
                    <a:pt x="60" y="20"/>
                    <a:pt x="59" y="19"/>
                  </a:cubicBezTo>
                  <a:cubicBezTo>
                    <a:pt x="59" y="19"/>
                    <a:pt x="59" y="19"/>
                    <a:pt x="58" y="19"/>
                  </a:cubicBezTo>
                  <a:cubicBezTo>
                    <a:pt x="58" y="18"/>
                    <a:pt x="58" y="18"/>
                    <a:pt x="57" y="17"/>
                  </a:cubicBezTo>
                  <a:cubicBezTo>
                    <a:pt x="57" y="17"/>
                    <a:pt x="57" y="17"/>
                    <a:pt x="56" y="17"/>
                  </a:cubicBezTo>
                  <a:cubicBezTo>
                    <a:pt x="56" y="16"/>
                    <a:pt x="56" y="16"/>
                    <a:pt x="55" y="15"/>
                  </a:cubicBezTo>
                  <a:cubicBezTo>
                    <a:pt x="55" y="15"/>
                    <a:pt x="55" y="15"/>
                    <a:pt x="54" y="15"/>
                  </a:cubicBezTo>
                  <a:cubicBezTo>
                    <a:pt x="54" y="15"/>
                    <a:pt x="54" y="14"/>
                    <a:pt x="54" y="14"/>
                  </a:cubicBezTo>
                  <a:cubicBezTo>
                    <a:pt x="53" y="16"/>
                    <a:pt x="52" y="17"/>
                    <a:pt x="51" y="18"/>
                  </a:cubicBezTo>
                  <a:cubicBezTo>
                    <a:pt x="45" y="23"/>
                    <a:pt x="38" y="24"/>
                    <a:pt x="36" y="20"/>
                  </a:cubicBezTo>
                  <a:cubicBezTo>
                    <a:pt x="35" y="20"/>
                    <a:pt x="35" y="18"/>
                    <a:pt x="36" y="15"/>
                  </a:cubicBezTo>
                  <a:cubicBezTo>
                    <a:pt x="38" y="9"/>
                    <a:pt x="38" y="3"/>
                    <a:pt x="37" y="1"/>
                  </a:cubicBezTo>
                  <a:cubicBezTo>
                    <a:pt x="36" y="0"/>
                    <a:pt x="36" y="0"/>
                    <a:pt x="35" y="0"/>
                  </a:cubicBezTo>
                  <a:cubicBezTo>
                    <a:pt x="34" y="0"/>
                    <a:pt x="34" y="5"/>
                    <a:pt x="33" y="8"/>
                  </a:cubicBezTo>
                  <a:cubicBezTo>
                    <a:pt x="33" y="12"/>
                    <a:pt x="33" y="16"/>
                    <a:pt x="31" y="16"/>
                  </a:cubicBezTo>
                  <a:cubicBezTo>
                    <a:pt x="30" y="17"/>
                    <a:pt x="29" y="17"/>
                    <a:pt x="28" y="15"/>
                  </a:cubicBezTo>
                  <a:cubicBezTo>
                    <a:pt x="26" y="13"/>
                    <a:pt x="26" y="5"/>
                    <a:pt x="27" y="0"/>
                  </a:cubicBez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21" name="Freeform 203">
              <a:extLst>
                <a:ext uri="{FF2B5EF4-FFF2-40B4-BE49-F238E27FC236}">
                  <a16:creationId xmlns:a16="http://schemas.microsoft.com/office/drawing/2014/main" id="{E38A2701-63A8-4BAA-ABC8-E9B437E46F4E}"/>
                </a:ext>
              </a:extLst>
            </p:cNvPr>
            <p:cNvSpPr>
              <a:spLocks/>
            </p:cNvSpPr>
            <p:nvPr/>
          </p:nvSpPr>
          <p:spPr bwMode="auto">
            <a:xfrm>
              <a:off x="6853489" y="4779485"/>
              <a:ext cx="301001" cy="301751"/>
            </a:xfrm>
            <a:custGeom>
              <a:avLst/>
              <a:gdLst>
                <a:gd name="T0" fmla="*/ 43 w 120"/>
                <a:gd name="T1" fmla="*/ 11 h 122"/>
                <a:gd name="T2" fmla="*/ 43 w 120"/>
                <a:gd name="T3" fmla="*/ 18 h 122"/>
                <a:gd name="T4" fmla="*/ 22 w 120"/>
                <a:gd name="T5" fmla="*/ 16 h 122"/>
                <a:gd name="T6" fmla="*/ 12 w 120"/>
                <a:gd name="T7" fmla="*/ 1 h 122"/>
                <a:gd name="T8" fmla="*/ 14 w 120"/>
                <a:gd name="T9" fmla="*/ 14 h 122"/>
                <a:gd name="T10" fmla="*/ 13 w 120"/>
                <a:gd name="T11" fmla="*/ 15 h 122"/>
                <a:gd name="T12" fmla="*/ 11 w 120"/>
                <a:gd name="T13" fmla="*/ 17 h 122"/>
                <a:gd name="T14" fmla="*/ 11 w 120"/>
                <a:gd name="T15" fmla="*/ 19 h 122"/>
                <a:gd name="T16" fmla="*/ 14 w 120"/>
                <a:gd name="T17" fmla="*/ 23 h 122"/>
                <a:gd name="T18" fmla="*/ 3 w 120"/>
                <a:gd name="T19" fmla="*/ 37 h 122"/>
                <a:gd name="T20" fmla="*/ 2 w 120"/>
                <a:gd name="T21" fmla="*/ 38 h 122"/>
                <a:gd name="T22" fmla="*/ 0 w 120"/>
                <a:gd name="T23" fmla="*/ 40 h 122"/>
                <a:gd name="T24" fmla="*/ 12 w 120"/>
                <a:gd name="T25" fmla="*/ 75 h 122"/>
                <a:gd name="T26" fmla="*/ 15 w 120"/>
                <a:gd name="T27" fmla="*/ 85 h 122"/>
                <a:gd name="T28" fmla="*/ 15 w 120"/>
                <a:gd name="T29" fmla="*/ 85 h 122"/>
                <a:gd name="T30" fmla="*/ 41 w 120"/>
                <a:gd name="T31" fmla="*/ 96 h 122"/>
                <a:gd name="T32" fmla="*/ 47 w 120"/>
                <a:gd name="T33" fmla="*/ 97 h 122"/>
                <a:gd name="T34" fmla="*/ 59 w 120"/>
                <a:gd name="T35" fmla="*/ 119 h 122"/>
                <a:gd name="T36" fmla="*/ 61 w 120"/>
                <a:gd name="T37" fmla="*/ 120 h 122"/>
                <a:gd name="T38" fmla="*/ 63 w 120"/>
                <a:gd name="T39" fmla="*/ 120 h 122"/>
                <a:gd name="T40" fmla="*/ 67 w 120"/>
                <a:gd name="T41" fmla="*/ 119 h 122"/>
                <a:gd name="T42" fmla="*/ 69 w 120"/>
                <a:gd name="T43" fmla="*/ 118 h 122"/>
                <a:gd name="T44" fmla="*/ 74 w 120"/>
                <a:gd name="T45" fmla="*/ 121 h 122"/>
                <a:gd name="T46" fmla="*/ 83 w 120"/>
                <a:gd name="T47" fmla="*/ 120 h 122"/>
                <a:gd name="T48" fmla="*/ 88 w 120"/>
                <a:gd name="T49" fmla="*/ 121 h 122"/>
                <a:gd name="T50" fmla="*/ 97 w 120"/>
                <a:gd name="T51" fmla="*/ 116 h 122"/>
                <a:gd name="T52" fmla="*/ 106 w 120"/>
                <a:gd name="T53" fmla="*/ 115 h 122"/>
                <a:gd name="T54" fmla="*/ 108 w 120"/>
                <a:gd name="T55" fmla="*/ 114 h 122"/>
                <a:gd name="T56" fmla="*/ 109 w 120"/>
                <a:gd name="T57" fmla="*/ 114 h 122"/>
                <a:gd name="T58" fmla="*/ 109 w 120"/>
                <a:gd name="T59" fmla="*/ 114 h 122"/>
                <a:gd name="T60" fmla="*/ 109 w 120"/>
                <a:gd name="T61" fmla="*/ 113 h 122"/>
                <a:gd name="T62" fmla="*/ 110 w 120"/>
                <a:gd name="T63" fmla="*/ 113 h 122"/>
                <a:gd name="T64" fmla="*/ 111 w 120"/>
                <a:gd name="T65" fmla="*/ 112 h 122"/>
                <a:gd name="T66" fmla="*/ 113 w 120"/>
                <a:gd name="T67" fmla="*/ 111 h 122"/>
                <a:gd name="T68" fmla="*/ 114 w 120"/>
                <a:gd name="T69" fmla="*/ 111 h 122"/>
                <a:gd name="T70" fmla="*/ 117 w 120"/>
                <a:gd name="T71" fmla="*/ 109 h 122"/>
                <a:gd name="T72" fmla="*/ 119 w 120"/>
                <a:gd name="T73" fmla="*/ 108 h 122"/>
                <a:gd name="T74" fmla="*/ 112 w 120"/>
                <a:gd name="T75" fmla="*/ 98 h 122"/>
                <a:gd name="T76" fmla="*/ 108 w 120"/>
                <a:gd name="T77" fmla="*/ 85 h 122"/>
                <a:gd name="T78" fmla="*/ 109 w 120"/>
                <a:gd name="T79" fmla="*/ 68 h 122"/>
                <a:gd name="T80" fmla="*/ 108 w 120"/>
                <a:gd name="T81" fmla="*/ 43 h 122"/>
                <a:gd name="T82" fmla="*/ 103 w 120"/>
                <a:gd name="T83" fmla="*/ 39 h 122"/>
                <a:gd name="T84" fmla="*/ 89 w 120"/>
                <a:gd name="T85" fmla="*/ 30 h 122"/>
                <a:gd name="T86" fmla="*/ 49 w 120"/>
                <a:gd name="T87" fmla="*/ 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22">
                  <a:moveTo>
                    <a:pt x="49" y="1"/>
                  </a:moveTo>
                  <a:cubicBezTo>
                    <a:pt x="48" y="6"/>
                    <a:pt x="46" y="9"/>
                    <a:pt x="43" y="11"/>
                  </a:cubicBezTo>
                  <a:cubicBezTo>
                    <a:pt x="43" y="11"/>
                    <a:pt x="43" y="11"/>
                    <a:pt x="43" y="11"/>
                  </a:cubicBezTo>
                  <a:cubicBezTo>
                    <a:pt x="43" y="11"/>
                    <a:pt x="43" y="13"/>
                    <a:pt x="44" y="13"/>
                  </a:cubicBezTo>
                  <a:cubicBezTo>
                    <a:pt x="45" y="14"/>
                    <a:pt x="46" y="15"/>
                    <a:pt x="45" y="17"/>
                  </a:cubicBezTo>
                  <a:cubicBezTo>
                    <a:pt x="45" y="17"/>
                    <a:pt x="44" y="18"/>
                    <a:pt x="43" y="18"/>
                  </a:cubicBezTo>
                  <a:cubicBezTo>
                    <a:pt x="42" y="18"/>
                    <a:pt x="39" y="18"/>
                    <a:pt x="37" y="17"/>
                  </a:cubicBezTo>
                  <a:cubicBezTo>
                    <a:pt x="33" y="16"/>
                    <a:pt x="28" y="16"/>
                    <a:pt x="25" y="17"/>
                  </a:cubicBezTo>
                  <a:cubicBezTo>
                    <a:pt x="24" y="17"/>
                    <a:pt x="23" y="17"/>
                    <a:pt x="22" y="16"/>
                  </a:cubicBezTo>
                  <a:cubicBezTo>
                    <a:pt x="20" y="13"/>
                    <a:pt x="21" y="6"/>
                    <a:pt x="24" y="0"/>
                  </a:cubicBezTo>
                  <a:cubicBezTo>
                    <a:pt x="16" y="0"/>
                    <a:pt x="16" y="0"/>
                    <a:pt x="16" y="0"/>
                  </a:cubicBezTo>
                  <a:cubicBezTo>
                    <a:pt x="16" y="0"/>
                    <a:pt x="14" y="1"/>
                    <a:pt x="12" y="1"/>
                  </a:cubicBezTo>
                  <a:cubicBezTo>
                    <a:pt x="13" y="5"/>
                    <a:pt x="13" y="5"/>
                    <a:pt x="13" y="5"/>
                  </a:cubicBezTo>
                  <a:cubicBezTo>
                    <a:pt x="13" y="5"/>
                    <a:pt x="15" y="10"/>
                    <a:pt x="15" y="13"/>
                  </a:cubicBezTo>
                  <a:cubicBezTo>
                    <a:pt x="15" y="14"/>
                    <a:pt x="15" y="14"/>
                    <a:pt x="14" y="14"/>
                  </a:cubicBezTo>
                  <a:cubicBezTo>
                    <a:pt x="14" y="14"/>
                    <a:pt x="14" y="14"/>
                    <a:pt x="14" y="14"/>
                  </a:cubicBezTo>
                  <a:cubicBezTo>
                    <a:pt x="14" y="15"/>
                    <a:pt x="14" y="15"/>
                    <a:pt x="14" y="15"/>
                  </a:cubicBezTo>
                  <a:cubicBezTo>
                    <a:pt x="14" y="15"/>
                    <a:pt x="13" y="15"/>
                    <a:pt x="13" y="15"/>
                  </a:cubicBezTo>
                  <a:cubicBezTo>
                    <a:pt x="13" y="16"/>
                    <a:pt x="12" y="16"/>
                    <a:pt x="10" y="16"/>
                  </a:cubicBezTo>
                  <a:cubicBezTo>
                    <a:pt x="11" y="16"/>
                    <a:pt x="11" y="16"/>
                    <a:pt x="11" y="17"/>
                  </a:cubicBezTo>
                  <a:cubicBezTo>
                    <a:pt x="11" y="17"/>
                    <a:pt x="11" y="17"/>
                    <a:pt x="11" y="17"/>
                  </a:cubicBezTo>
                  <a:cubicBezTo>
                    <a:pt x="11" y="18"/>
                    <a:pt x="11" y="18"/>
                    <a:pt x="11" y="18"/>
                  </a:cubicBezTo>
                  <a:cubicBezTo>
                    <a:pt x="11" y="18"/>
                    <a:pt x="11" y="19"/>
                    <a:pt x="11" y="19"/>
                  </a:cubicBezTo>
                  <a:cubicBezTo>
                    <a:pt x="11" y="19"/>
                    <a:pt x="11" y="19"/>
                    <a:pt x="11" y="19"/>
                  </a:cubicBezTo>
                  <a:cubicBezTo>
                    <a:pt x="11" y="20"/>
                    <a:pt x="11" y="20"/>
                    <a:pt x="11" y="20"/>
                  </a:cubicBezTo>
                  <a:cubicBezTo>
                    <a:pt x="11" y="20"/>
                    <a:pt x="11" y="20"/>
                    <a:pt x="11" y="21"/>
                  </a:cubicBezTo>
                  <a:cubicBezTo>
                    <a:pt x="14" y="23"/>
                    <a:pt x="14" y="23"/>
                    <a:pt x="14" y="23"/>
                  </a:cubicBezTo>
                  <a:cubicBezTo>
                    <a:pt x="14" y="23"/>
                    <a:pt x="14" y="23"/>
                    <a:pt x="14" y="23"/>
                  </a:cubicBezTo>
                  <a:cubicBezTo>
                    <a:pt x="12" y="26"/>
                    <a:pt x="7" y="36"/>
                    <a:pt x="4" y="37"/>
                  </a:cubicBezTo>
                  <a:cubicBezTo>
                    <a:pt x="4" y="37"/>
                    <a:pt x="3" y="37"/>
                    <a:pt x="3" y="37"/>
                  </a:cubicBezTo>
                  <a:cubicBezTo>
                    <a:pt x="3" y="38"/>
                    <a:pt x="3" y="38"/>
                    <a:pt x="3" y="38"/>
                  </a:cubicBezTo>
                  <a:cubicBezTo>
                    <a:pt x="3" y="38"/>
                    <a:pt x="2" y="38"/>
                    <a:pt x="2" y="38"/>
                  </a:cubicBezTo>
                  <a:cubicBezTo>
                    <a:pt x="2" y="38"/>
                    <a:pt x="2" y="38"/>
                    <a:pt x="2" y="38"/>
                  </a:cubicBezTo>
                  <a:cubicBezTo>
                    <a:pt x="2" y="38"/>
                    <a:pt x="1" y="39"/>
                    <a:pt x="1" y="39"/>
                  </a:cubicBezTo>
                  <a:cubicBezTo>
                    <a:pt x="1" y="39"/>
                    <a:pt x="1" y="39"/>
                    <a:pt x="1" y="39"/>
                  </a:cubicBezTo>
                  <a:cubicBezTo>
                    <a:pt x="0" y="39"/>
                    <a:pt x="0" y="39"/>
                    <a:pt x="0" y="40"/>
                  </a:cubicBezTo>
                  <a:cubicBezTo>
                    <a:pt x="1" y="47"/>
                    <a:pt x="3" y="57"/>
                    <a:pt x="6" y="60"/>
                  </a:cubicBezTo>
                  <a:cubicBezTo>
                    <a:pt x="11" y="64"/>
                    <a:pt x="11" y="68"/>
                    <a:pt x="12" y="72"/>
                  </a:cubicBezTo>
                  <a:cubicBezTo>
                    <a:pt x="12" y="73"/>
                    <a:pt x="12" y="74"/>
                    <a:pt x="12" y="75"/>
                  </a:cubicBezTo>
                  <a:cubicBezTo>
                    <a:pt x="13" y="76"/>
                    <a:pt x="14" y="77"/>
                    <a:pt x="14" y="78"/>
                  </a:cubicBezTo>
                  <a:cubicBezTo>
                    <a:pt x="16" y="80"/>
                    <a:pt x="17" y="82"/>
                    <a:pt x="16" y="84"/>
                  </a:cubicBezTo>
                  <a:cubicBezTo>
                    <a:pt x="16" y="84"/>
                    <a:pt x="16" y="85"/>
                    <a:pt x="15" y="85"/>
                  </a:cubicBezTo>
                  <a:cubicBezTo>
                    <a:pt x="15" y="85"/>
                    <a:pt x="14" y="85"/>
                    <a:pt x="14" y="85"/>
                  </a:cubicBezTo>
                  <a:cubicBezTo>
                    <a:pt x="14" y="85"/>
                    <a:pt x="14" y="85"/>
                    <a:pt x="14" y="85"/>
                  </a:cubicBezTo>
                  <a:cubicBezTo>
                    <a:pt x="15" y="85"/>
                    <a:pt x="15" y="85"/>
                    <a:pt x="15" y="85"/>
                  </a:cubicBezTo>
                  <a:cubicBezTo>
                    <a:pt x="17" y="85"/>
                    <a:pt x="19" y="87"/>
                    <a:pt x="21" y="88"/>
                  </a:cubicBezTo>
                  <a:cubicBezTo>
                    <a:pt x="23" y="89"/>
                    <a:pt x="24" y="89"/>
                    <a:pt x="26" y="90"/>
                  </a:cubicBezTo>
                  <a:cubicBezTo>
                    <a:pt x="28" y="90"/>
                    <a:pt x="39" y="94"/>
                    <a:pt x="41" y="96"/>
                  </a:cubicBezTo>
                  <a:cubicBezTo>
                    <a:pt x="41" y="96"/>
                    <a:pt x="41" y="97"/>
                    <a:pt x="41" y="97"/>
                  </a:cubicBezTo>
                  <a:cubicBezTo>
                    <a:pt x="43" y="97"/>
                    <a:pt x="45" y="97"/>
                    <a:pt x="47" y="97"/>
                  </a:cubicBezTo>
                  <a:cubicBezTo>
                    <a:pt x="47" y="97"/>
                    <a:pt x="47" y="97"/>
                    <a:pt x="47" y="97"/>
                  </a:cubicBezTo>
                  <a:cubicBezTo>
                    <a:pt x="47" y="97"/>
                    <a:pt x="47" y="97"/>
                    <a:pt x="48" y="97"/>
                  </a:cubicBezTo>
                  <a:cubicBezTo>
                    <a:pt x="49" y="96"/>
                    <a:pt x="51" y="96"/>
                    <a:pt x="52" y="98"/>
                  </a:cubicBezTo>
                  <a:cubicBezTo>
                    <a:pt x="56" y="101"/>
                    <a:pt x="59" y="112"/>
                    <a:pt x="59" y="119"/>
                  </a:cubicBezTo>
                  <a:cubicBezTo>
                    <a:pt x="59" y="119"/>
                    <a:pt x="59" y="119"/>
                    <a:pt x="60" y="119"/>
                  </a:cubicBezTo>
                  <a:cubicBezTo>
                    <a:pt x="60" y="119"/>
                    <a:pt x="60" y="119"/>
                    <a:pt x="61" y="120"/>
                  </a:cubicBezTo>
                  <a:cubicBezTo>
                    <a:pt x="61" y="120"/>
                    <a:pt x="61" y="120"/>
                    <a:pt x="61" y="120"/>
                  </a:cubicBezTo>
                  <a:cubicBezTo>
                    <a:pt x="62" y="120"/>
                    <a:pt x="62" y="120"/>
                    <a:pt x="62" y="120"/>
                  </a:cubicBezTo>
                  <a:cubicBezTo>
                    <a:pt x="63" y="120"/>
                    <a:pt x="63" y="120"/>
                    <a:pt x="63" y="120"/>
                  </a:cubicBezTo>
                  <a:cubicBezTo>
                    <a:pt x="63" y="120"/>
                    <a:pt x="63" y="120"/>
                    <a:pt x="63" y="120"/>
                  </a:cubicBezTo>
                  <a:cubicBezTo>
                    <a:pt x="64" y="120"/>
                    <a:pt x="64" y="120"/>
                    <a:pt x="64" y="120"/>
                  </a:cubicBezTo>
                  <a:cubicBezTo>
                    <a:pt x="65" y="120"/>
                    <a:pt x="65" y="120"/>
                    <a:pt x="66" y="119"/>
                  </a:cubicBezTo>
                  <a:cubicBezTo>
                    <a:pt x="66" y="119"/>
                    <a:pt x="67" y="119"/>
                    <a:pt x="67" y="119"/>
                  </a:cubicBezTo>
                  <a:cubicBezTo>
                    <a:pt x="67" y="119"/>
                    <a:pt x="68" y="119"/>
                    <a:pt x="68" y="119"/>
                  </a:cubicBezTo>
                  <a:cubicBezTo>
                    <a:pt x="68" y="118"/>
                    <a:pt x="68" y="118"/>
                    <a:pt x="69" y="118"/>
                  </a:cubicBezTo>
                  <a:cubicBezTo>
                    <a:pt x="69" y="118"/>
                    <a:pt x="69" y="118"/>
                    <a:pt x="69" y="118"/>
                  </a:cubicBezTo>
                  <a:cubicBezTo>
                    <a:pt x="69" y="118"/>
                    <a:pt x="70" y="118"/>
                    <a:pt x="70" y="118"/>
                  </a:cubicBezTo>
                  <a:cubicBezTo>
                    <a:pt x="70" y="118"/>
                    <a:pt x="71" y="118"/>
                    <a:pt x="71" y="119"/>
                  </a:cubicBezTo>
                  <a:cubicBezTo>
                    <a:pt x="73" y="119"/>
                    <a:pt x="74" y="121"/>
                    <a:pt x="74" y="121"/>
                  </a:cubicBezTo>
                  <a:cubicBezTo>
                    <a:pt x="74" y="122"/>
                    <a:pt x="74" y="122"/>
                    <a:pt x="75" y="122"/>
                  </a:cubicBezTo>
                  <a:cubicBezTo>
                    <a:pt x="76" y="122"/>
                    <a:pt x="78" y="121"/>
                    <a:pt x="79" y="121"/>
                  </a:cubicBezTo>
                  <a:cubicBezTo>
                    <a:pt x="81" y="121"/>
                    <a:pt x="82" y="121"/>
                    <a:pt x="83" y="120"/>
                  </a:cubicBezTo>
                  <a:cubicBezTo>
                    <a:pt x="84" y="120"/>
                    <a:pt x="84" y="120"/>
                    <a:pt x="84" y="120"/>
                  </a:cubicBezTo>
                  <a:cubicBezTo>
                    <a:pt x="84" y="120"/>
                    <a:pt x="84" y="120"/>
                    <a:pt x="84" y="121"/>
                  </a:cubicBezTo>
                  <a:cubicBezTo>
                    <a:pt x="86" y="121"/>
                    <a:pt x="87" y="121"/>
                    <a:pt x="88" y="121"/>
                  </a:cubicBezTo>
                  <a:cubicBezTo>
                    <a:pt x="89" y="121"/>
                    <a:pt x="90" y="121"/>
                    <a:pt x="90" y="121"/>
                  </a:cubicBezTo>
                  <a:cubicBezTo>
                    <a:pt x="91" y="117"/>
                    <a:pt x="92" y="115"/>
                    <a:pt x="95" y="116"/>
                  </a:cubicBezTo>
                  <a:cubicBezTo>
                    <a:pt x="96" y="116"/>
                    <a:pt x="96" y="116"/>
                    <a:pt x="97" y="116"/>
                  </a:cubicBezTo>
                  <a:cubicBezTo>
                    <a:pt x="97" y="117"/>
                    <a:pt x="98" y="117"/>
                    <a:pt x="99" y="117"/>
                  </a:cubicBezTo>
                  <a:cubicBezTo>
                    <a:pt x="99" y="117"/>
                    <a:pt x="100" y="117"/>
                    <a:pt x="101" y="116"/>
                  </a:cubicBezTo>
                  <a:cubicBezTo>
                    <a:pt x="102" y="115"/>
                    <a:pt x="104" y="115"/>
                    <a:pt x="106" y="115"/>
                  </a:cubicBezTo>
                  <a:cubicBezTo>
                    <a:pt x="107" y="115"/>
                    <a:pt x="107" y="115"/>
                    <a:pt x="107" y="115"/>
                  </a:cubicBezTo>
                  <a:cubicBezTo>
                    <a:pt x="108" y="115"/>
                    <a:pt x="108" y="115"/>
                    <a:pt x="108" y="114"/>
                  </a:cubicBezTo>
                  <a:cubicBezTo>
                    <a:pt x="108" y="114"/>
                    <a:pt x="108" y="114"/>
                    <a:pt x="108" y="114"/>
                  </a:cubicBezTo>
                  <a:cubicBezTo>
                    <a:pt x="108" y="114"/>
                    <a:pt x="108" y="114"/>
                    <a:pt x="108" y="114"/>
                  </a:cubicBezTo>
                  <a:cubicBezTo>
                    <a:pt x="108" y="114"/>
                    <a:pt x="109" y="114"/>
                    <a:pt x="109" y="114"/>
                  </a:cubicBezTo>
                  <a:cubicBezTo>
                    <a:pt x="109" y="114"/>
                    <a:pt x="109" y="114"/>
                    <a:pt x="109" y="114"/>
                  </a:cubicBezTo>
                  <a:cubicBezTo>
                    <a:pt x="109" y="114"/>
                    <a:pt x="109" y="114"/>
                    <a:pt x="109" y="114"/>
                  </a:cubicBezTo>
                  <a:cubicBezTo>
                    <a:pt x="109" y="114"/>
                    <a:pt x="109" y="114"/>
                    <a:pt x="109" y="114"/>
                  </a:cubicBezTo>
                  <a:cubicBezTo>
                    <a:pt x="109" y="114"/>
                    <a:pt x="109" y="114"/>
                    <a:pt x="109" y="114"/>
                  </a:cubicBezTo>
                  <a:cubicBezTo>
                    <a:pt x="109" y="114"/>
                    <a:pt x="109" y="114"/>
                    <a:pt x="109" y="114"/>
                  </a:cubicBezTo>
                  <a:cubicBezTo>
                    <a:pt x="109" y="114"/>
                    <a:pt x="109" y="113"/>
                    <a:pt x="109" y="113"/>
                  </a:cubicBezTo>
                  <a:cubicBezTo>
                    <a:pt x="109" y="113"/>
                    <a:pt x="109" y="113"/>
                    <a:pt x="109" y="113"/>
                  </a:cubicBezTo>
                  <a:cubicBezTo>
                    <a:pt x="110" y="113"/>
                    <a:pt x="110" y="113"/>
                    <a:pt x="110" y="113"/>
                  </a:cubicBezTo>
                  <a:cubicBezTo>
                    <a:pt x="110" y="113"/>
                    <a:pt x="110" y="113"/>
                    <a:pt x="110" y="113"/>
                  </a:cubicBezTo>
                  <a:cubicBezTo>
                    <a:pt x="110" y="113"/>
                    <a:pt x="110" y="113"/>
                    <a:pt x="110" y="113"/>
                  </a:cubicBezTo>
                  <a:cubicBezTo>
                    <a:pt x="110" y="113"/>
                    <a:pt x="110" y="113"/>
                    <a:pt x="111" y="113"/>
                  </a:cubicBezTo>
                  <a:cubicBezTo>
                    <a:pt x="111" y="113"/>
                    <a:pt x="111" y="112"/>
                    <a:pt x="111" y="112"/>
                  </a:cubicBezTo>
                  <a:cubicBezTo>
                    <a:pt x="111" y="112"/>
                    <a:pt x="111" y="112"/>
                    <a:pt x="111" y="112"/>
                  </a:cubicBezTo>
                  <a:cubicBezTo>
                    <a:pt x="111" y="112"/>
                    <a:pt x="112" y="112"/>
                    <a:pt x="112" y="112"/>
                  </a:cubicBezTo>
                  <a:cubicBezTo>
                    <a:pt x="112" y="112"/>
                    <a:pt x="112" y="112"/>
                    <a:pt x="112" y="112"/>
                  </a:cubicBezTo>
                  <a:cubicBezTo>
                    <a:pt x="112" y="112"/>
                    <a:pt x="113" y="111"/>
                    <a:pt x="113" y="111"/>
                  </a:cubicBezTo>
                  <a:cubicBezTo>
                    <a:pt x="113" y="111"/>
                    <a:pt x="113" y="111"/>
                    <a:pt x="113" y="111"/>
                  </a:cubicBezTo>
                  <a:cubicBezTo>
                    <a:pt x="113" y="111"/>
                    <a:pt x="114" y="111"/>
                    <a:pt x="114" y="111"/>
                  </a:cubicBezTo>
                  <a:cubicBezTo>
                    <a:pt x="114" y="111"/>
                    <a:pt x="114" y="111"/>
                    <a:pt x="114" y="111"/>
                  </a:cubicBezTo>
                  <a:cubicBezTo>
                    <a:pt x="115" y="110"/>
                    <a:pt x="115" y="110"/>
                    <a:pt x="115" y="110"/>
                  </a:cubicBezTo>
                  <a:cubicBezTo>
                    <a:pt x="115" y="110"/>
                    <a:pt x="116" y="110"/>
                    <a:pt x="116" y="110"/>
                  </a:cubicBezTo>
                  <a:cubicBezTo>
                    <a:pt x="116" y="110"/>
                    <a:pt x="116" y="110"/>
                    <a:pt x="117" y="109"/>
                  </a:cubicBezTo>
                  <a:cubicBezTo>
                    <a:pt x="117" y="109"/>
                    <a:pt x="117" y="109"/>
                    <a:pt x="117" y="109"/>
                  </a:cubicBezTo>
                  <a:cubicBezTo>
                    <a:pt x="118" y="109"/>
                    <a:pt x="118" y="109"/>
                    <a:pt x="119" y="109"/>
                  </a:cubicBezTo>
                  <a:cubicBezTo>
                    <a:pt x="119" y="108"/>
                    <a:pt x="119" y="108"/>
                    <a:pt x="119" y="108"/>
                  </a:cubicBezTo>
                  <a:cubicBezTo>
                    <a:pt x="120" y="108"/>
                    <a:pt x="120" y="108"/>
                    <a:pt x="120" y="108"/>
                  </a:cubicBezTo>
                  <a:cubicBezTo>
                    <a:pt x="120" y="106"/>
                    <a:pt x="119" y="105"/>
                    <a:pt x="117" y="104"/>
                  </a:cubicBezTo>
                  <a:cubicBezTo>
                    <a:pt x="115" y="103"/>
                    <a:pt x="112" y="102"/>
                    <a:pt x="112" y="98"/>
                  </a:cubicBezTo>
                  <a:cubicBezTo>
                    <a:pt x="112" y="95"/>
                    <a:pt x="111" y="93"/>
                    <a:pt x="110" y="92"/>
                  </a:cubicBezTo>
                  <a:cubicBezTo>
                    <a:pt x="109" y="91"/>
                    <a:pt x="108" y="89"/>
                    <a:pt x="108" y="87"/>
                  </a:cubicBezTo>
                  <a:cubicBezTo>
                    <a:pt x="108" y="85"/>
                    <a:pt x="108" y="85"/>
                    <a:pt x="108" y="85"/>
                  </a:cubicBezTo>
                  <a:cubicBezTo>
                    <a:pt x="108" y="83"/>
                    <a:pt x="108" y="79"/>
                    <a:pt x="108" y="78"/>
                  </a:cubicBezTo>
                  <a:cubicBezTo>
                    <a:pt x="107" y="78"/>
                    <a:pt x="107" y="78"/>
                    <a:pt x="106" y="77"/>
                  </a:cubicBezTo>
                  <a:cubicBezTo>
                    <a:pt x="106" y="75"/>
                    <a:pt x="107" y="71"/>
                    <a:pt x="109" y="68"/>
                  </a:cubicBezTo>
                  <a:cubicBezTo>
                    <a:pt x="110" y="67"/>
                    <a:pt x="109" y="67"/>
                    <a:pt x="107" y="65"/>
                  </a:cubicBezTo>
                  <a:cubicBezTo>
                    <a:pt x="106" y="64"/>
                    <a:pt x="104" y="62"/>
                    <a:pt x="103" y="60"/>
                  </a:cubicBezTo>
                  <a:cubicBezTo>
                    <a:pt x="103" y="59"/>
                    <a:pt x="102" y="57"/>
                    <a:pt x="108" y="43"/>
                  </a:cubicBezTo>
                  <a:cubicBezTo>
                    <a:pt x="107" y="42"/>
                    <a:pt x="106" y="42"/>
                    <a:pt x="106" y="41"/>
                  </a:cubicBezTo>
                  <a:cubicBezTo>
                    <a:pt x="105" y="41"/>
                    <a:pt x="105" y="41"/>
                    <a:pt x="105" y="40"/>
                  </a:cubicBezTo>
                  <a:cubicBezTo>
                    <a:pt x="104" y="40"/>
                    <a:pt x="104" y="40"/>
                    <a:pt x="103" y="39"/>
                  </a:cubicBezTo>
                  <a:cubicBezTo>
                    <a:pt x="102" y="39"/>
                    <a:pt x="102" y="38"/>
                    <a:pt x="101" y="38"/>
                  </a:cubicBezTo>
                  <a:cubicBezTo>
                    <a:pt x="101" y="38"/>
                    <a:pt x="101" y="38"/>
                    <a:pt x="101" y="38"/>
                  </a:cubicBezTo>
                  <a:cubicBezTo>
                    <a:pt x="95" y="33"/>
                    <a:pt x="89" y="30"/>
                    <a:pt x="89" y="30"/>
                  </a:cubicBezTo>
                  <a:cubicBezTo>
                    <a:pt x="89" y="29"/>
                    <a:pt x="89" y="29"/>
                    <a:pt x="89" y="29"/>
                  </a:cubicBezTo>
                  <a:cubicBezTo>
                    <a:pt x="89" y="22"/>
                    <a:pt x="89" y="22"/>
                    <a:pt x="89" y="22"/>
                  </a:cubicBezTo>
                  <a:lnTo>
                    <a:pt x="4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22" name="Freeform 204">
              <a:extLst>
                <a:ext uri="{FF2B5EF4-FFF2-40B4-BE49-F238E27FC236}">
                  <a16:creationId xmlns:a16="http://schemas.microsoft.com/office/drawing/2014/main" id="{DABC76AD-B227-4018-A1E1-E7ADDF9353FB}"/>
                </a:ext>
              </a:extLst>
            </p:cNvPr>
            <p:cNvSpPr>
              <a:spLocks/>
            </p:cNvSpPr>
            <p:nvPr/>
          </p:nvSpPr>
          <p:spPr bwMode="auto">
            <a:xfrm>
              <a:off x="6643088" y="4984646"/>
              <a:ext cx="320469" cy="274796"/>
            </a:xfrm>
            <a:custGeom>
              <a:avLst/>
              <a:gdLst>
                <a:gd name="T0" fmla="*/ 120 w 128"/>
                <a:gd name="T1" fmla="*/ 50 h 111"/>
                <a:gd name="T2" fmla="*/ 123 w 128"/>
                <a:gd name="T3" fmla="*/ 37 h 111"/>
                <a:gd name="T4" fmla="*/ 127 w 128"/>
                <a:gd name="T5" fmla="*/ 26 h 111"/>
                <a:gd name="T6" fmla="*/ 128 w 128"/>
                <a:gd name="T7" fmla="*/ 25 h 111"/>
                <a:gd name="T8" fmla="*/ 127 w 128"/>
                <a:gd name="T9" fmla="*/ 23 h 111"/>
                <a:gd name="T10" fmla="*/ 126 w 128"/>
                <a:gd name="T11" fmla="*/ 20 h 111"/>
                <a:gd name="T12" fmla="*/ 125 w 128"/>
                <a:gd name="T13" fmla="*/ 18 h 111"/>
                <a:gd name="T14" fmla="*/ 124 w 128"/>
                <a:gd name="T15" fmla="*/ 16 h 111"/>
                <a:gd name="T16" fmla="*/ 123 w 128"/>
                <a:gd name="T17" fmla="*/ 15 h 111"/>
                <a:gd name="T18" fmla="*/ 109 w 128"/>
                <a:gd name="T19" fmla="*/ 8 h 111"/>
                <a:gd name="T20" fmla="*/ 99 w 128"/>
                <a:gd name="T21" fmla="*/ 4 h 111"/>
                <a:gd name="T22" fmla="*/ 98 w 128"/>
                <a:gd name="T23" fmla="*/ 4 h 111"/>
                <a:gd name="T24" fmla="*/ 97 w 128"/>
                <a:gd name="T25" fmla="*/ 4 h 111"/>
                <a:gd name="T26" fmla="*/ 95 w 128"/>
                <a:gd name="T27" fmla="*/ 3 h 111"/>
                <a:gd name="T28" fmla="*/ 92 w 128"/>
                <a:gd name="T29" fmla="*/ 1 h 111"/>
                <a:gd name="T30" fmla="*/ 91 w 128"/>
                <a:gd name="T31" fmla="*/ 0 h 111"/>
                <a:gd name="T32" fmla="*/ 87 w 128"/>
                <a:gd name="T33" fmla="*/ 2 h 111"/>
                <a:gd name="T34" fmla="*/ 83 w 128"/>
                <a:gd name="T35" fmla="*/ 2 h 111"/>
                <a:gd name="T36" fmla="*/ 76 w 128"/>
                <a:gd name="T37" fmla="*/ 2 h 111"/>
                <a:gd name="T38" fmla="*/ 73 w 128"/>
                <a:gd name="T39" fmla="*/ 13 h 111"/>
                <a:gd name="T40" fmla="*/ 73 w 128"/>
                <a:gd name="T41" fmla="*/ 27 h 111"/>
                <a:gd name="T42" fmla="*/ 73 w 128"/>
                <a:gd name="T43" fmla="*/ 40 h 111"/>
                <a:gd name="T44" fmla="*/ 85 w 128"/>
                <a:gd name="T45" fmla="*/ 43 h 111"/>
                <a:gd name="T46" fmla="*/ 85 w 128"/>
                <a:gd name="T47" fmla="*/ 58 h 111"/>
                <a:gd name="T48" fmla="*/ 71 w 128"/>
                <a:gd name="T49" fmla="*/ 47 h 111"/>
                <a:gd name="T50" fmla="*/ 56 w 128"/>
                <a:gd name="T51" fmla="*/ 39 h 111"/>
                <a:gd name="T52" fmla="*/ 44 w 128"/>
                <a:gd name="T53" fmla="*/ 42 h 111"/>
                <a:gd name="T54" fmla="*/ 38 w 128"/>
                <a:gd name="T55" fmla="*/ 40 h 111"/>
                <a:gd name="T56" fmla="*/ 34 w 128"/>
                <a:gd name="T57" fmla="*/ 34 h 111"/>
                <a:gd name="T58" fmla="*/ 24 w 128"/>
                <a:gd name="T59" fmla="*/ 32 h 111"/>
                <a:gd name="T60" fmla="*/ 21 w 128"/>
                <a:gd name="T61" fmla="*/ 52 h 111"/>
                <a:gd name="T62" fmla="*/ 0 w 128"/>
                <a:gd name="T63" fmla="*/ 91 h 111"/>
                <a:gd name="T64" fmla="*/ 15 w 128"/>
                <a:gd name="T65" fmla="*/ 107 h 111"/>
                <a:gd name="T66" fmla="*/ 19 w 128"/>
                <a:gd name="T67" fmla="*/ 107 h 111"/>
                <a:gd name="T68" fmla="*/ 24 w 128"/>
                <a:gd name="T69" fmla="*/ 106 h 111"/>
                <a:gd name="T70" fmla="*/ 29 w 128"/>
                <a:gd name="T71" fmla="*/ 106 h 111"/>
                <a:gd name="T72" fmla="*/ 34 w 128"/>
                <a:gd name="T73" fmla="*/ 109 h 111"/>
                <a:gd name="T74" fmla="*/ 36 w 128"/>
                <a:gd name="T75" fmla="*/ 109 h 111"/>
                <a:gd name="T76" fmla="*/ 39 w 128"/>
                <a:gd name="T77" fmla="*/ 108 h 111"/>
                <a:gd name="T78" fmla="*/ 52 w 128"/>
                <a:gd name="T79" fmla="*/ 111 h 111"/>
                <a:gd name="T80" fmla="*/ 65 w 128"/>
                <a:gd name="T81" fmla="*/ 98 h 111"/>
                <a:gd name="T82" fmla="*/ 91 w 128"/>
                <a:gd name="T83" fmla="*/ 84 h 111"/>
                <a:gd name="T84" fmla="*/ 89 w 128"/>
                <a:gd name="T85" fmla="*/ 76 h 111"/>
                <a:gd name="T86" fmla="*/ 109 w 128"/>
                <a:gd name="T87" fmla="*/ 69 h 111"/>
                <a:gd name="T88" fmla="*/ 120 w 128"/>
                <a:gd name="T89"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11">
                  <a:moveTo>
                    <a:pt x="118" y="60"/>
                  </a:moveTo>
                  <a:cubicBezTo>
                    <a:pt x="119" y="60"/>
                    <a:pt x="119" y="60"/>
                    <a:pt x="119" y="60"/>
                  </a:cubicBezTo>
                  <a:cubicBezTo>
                    <a:pt x="119" y="59"/>
                    <a:pt x="120" y="53"/>
                    <a:pt x="120" y="50"/>
                  </a:cubicBezTo>
                  <a:cubicBezTo>
                    <a:pt x="120" y="48"/>
                    <a:pt x="122" y="47"/>
                    <a:pt x="124" y="47"/>
                  </a:cubicBezTo>
                  <a:cubicBezTo>
                    <a:pt x="124" y="47"/>
                    <a:pt x="124" y="47"/>
                    <a:pt x="125" y="47"/>
                  </a:cubicBezTo>
                  <a:cubicBezTo>
                    <a:pt x="123" y="45"/>
                    <a:pt x="123" y="41"/>
                    <a:pt x="123" y="37"/>
                  </a:cubicBezTo>
                  <a:cubicBezTo>
                    <a:pt x="123" y="36"/>
                    <a:pt x="123" y="34"/>
                    <a:pt x="123" y="33"/>
                  </a:cubicBezTo>
                  <a:cubicBezTo>
                    <a:pt x="123" y="31"/>
                    <a:pt x="124" y="29"/>
                    <a:pt x="124" y="28"/>
                  </a:cubicBezTo>
                  <a:cubicBezTo>
                    <a:pt x="125" y="27"/>
                    <a:pt x="126" y="26"/>
                    <a:pt x="127" y="26"/>
                  </a:cubicBezTo>
                  <a:cubicBezTo>
                    <a:pt x="127" y="26"/>
                    <a:pt x="127" y="26"/>
                    <a:pt x="128" y="26"/>
                  </a:cubicBezTo>
                  <a:cubicBezTo>
                    <a:pt x="128" y="26"/>
                    <a:pt x="128" y="26"/>
                    <a:pt x="128" y="26"/>
                  </a:cubicBezTo>
                  <a:cubicBezTo>
                    <a:pt x="128" y="26"/>
                    <a:pt x="128" y="25"/>
                    <a:pt x="128" y="25"/>
                  </a:cubicBezTo>
                  <a:cubicBezTo>
                    <a:pt x="128" y="25"/>
                    <a:pt x="128" y="25"/>
                    <a:pt x="128" y="25"/>
                  </a:cubicBezTo>
                  <a:cubicBezTo>
                    <a:pt x="128" y="24"/>
                    <a:pt x="127" y="24"/>
                    <a:pt x="127" y="24"/>
                  </a:cubicBezTo>
                  <a:cubicBezTo>
                    <a:pt x="127" y="23"/>
                    <a:pt x="127" y="23"/>
                    <a:pt x="127" y="23"/>
                  </a:cubicBezTo>
                  <a:cubicBezTo>
                    <a:pt x="127" y="23"/>
                    <a:pt x="127" y="22"/>
                    <a:pt x="127" y="22"/>
                  </a:cubicBezTo>
                  <a:cubicBezTo>
                    <a:pt x="127" y="22"/>
                    <a:pt x="127" y="22"/>
                    <a:pt x="127" y="22"/>
                  </a:cubicBezTo>
                  <a:cubicBezTo>
                    <a:pt x="126" y="21"/>
                    <a:pt x="126" y="21"/>
                    <a:pt x="126" y="20"/>
                  </a:cubicBezTo>
                  <a:cubicBezTo>
                    <a:pt x="126" y="20"/>
                    <a:pt x="126" y="20"/>
                    <a:pt x="126" y="20"/>
                  </a:cubicBezTo>
                  <a:cubicBezTo>
                    <a:pt x="126" y="20"/>
                    <a:pt x="126" y="19"/>
                    <a:pt x="125" y="19"/>
                  </a:cubicBezTo>
                  <a:cubicBezTo>
                    <a:pt x="125" y="18"/>
                    <a:pt x="125" y="18"/>
                    <a:pt x="125" y="18"/>
                  </a:cubicBezTo>
                  <a:cubicBezTo>
                    <a:pt x="125" y="18"/>
                    <a:pt x="125" y="17"/>
                    <a:pt x="125" y="17"/>
                  </a:cubicBezTo>
                  <a:cubicBezTo>
                    <a:pt x="124" y="17"/>
                    <a:pt x="124" y="17"/>
                    <a:pt x="124" y="17"/>
                  </a:cubicBezTo>
                  <a:cubicBezTo>
                    <a:pt x="124" y="16"/>
                    <a:pt x="124" y="16"/>
                    <a:pt x="124" y="16"/>
                  </a:cubicBezTo>
                  <a:cubicBezTo>
                    <a:pt x="124" y="16"/>
                    <a:pt x="124" y="16"/>
                    <a:pt x="124" y="16"/>
                  </a:cubicBezTo>
                  <a:cubicBezTo>
                    <a:pt x="124" y="15"/>
                    <a:pt x="124" y="15"/>
                    <a:pt x="124" y="15"/>
                  </a:cubicBezTo>
                  <a:cubicBezTo>
                    <a:pt x="123" y="15"/>
                    <a:pt x="123" y="15"/>
                    <a:pt x="123" y="15"/>
                  </a:cubicBezTo>
                  <a:cubicBezTo>
                    <a:pt x="123" y="15"/>
                    <a:pt x="123" y="15"/>
                    <a:pt x="123" y="14"/>
                  </a:cubicBezTo>
                  <a:cubicBezTo>
                    <a:pt x="122" y="14"/>
                    <a:pt x="117" y="11"/>
                    <a:pt x="112" y="10"/>
                  </a:cubicBezTo>
                  <a:cubicBezTo>
                    <a:pt x="111" y="9"/>
                    <a:pt x="110" y="9"/>
                    <a:pt x="109" y="8"/>
                  </a:cubicBezTo>
                  <a:cubicBezTo>
                    <a:pt x="108" y="8"/>
                    <a:pt x="106" y="7"/>
                    <a:pt x="104" y="7"/>
                  </a:cubicBezTo>
                  <a:cubicBezTo>
                    <a:pt x="102" y="6"/>
                    <a:pt x="100" y="4"/>
                    <a:pt x="99" y="4"/>
                  </a:cubicBezTo>
                  <a:cubicBezTo>
                    <a:pt x="99" y="4"/>
                    <a:pt x="99" y="4"/>
                    <a:pt x="99" y="4"/>
                  </a:cubicBezTo>
                  <a:cubicBezTo>
                    <a:pt x="99" y="4"/>
                    <a:pt x="98" y="4"/>
                    <a:pt x="98" y="4"/>
                  </a:cubicBezTo>
                  <a:cubicBezTo>
                    <a:pt x="98" y="4"/>
                    <a:pt x="98" y="4"/>
                    <a:pt x="98" y="4"/>
                  </a:cubicBezTo>
                  <a:cubicBezTo>
                    <a:pt x="98" y="4"/>
                    <a:pt x="98" y="4"/>
                    <a:pt x="98" y="4"/>
                  </a:cubicBezTo>
                  <a:cubicBezTo>
                    <a:pt x="98" y="4"/>
                    <a:pt x="98" y="4"/>
                    <a:pt x="97" y="4"/>
                  </a:cubicBezTo>
                  <a:cubicBezTo>
                    <a:pt x="97" y="4"/>
                    <a:pt x="97" y="4"/>
                    <a:pt x="97" y="4"/>
                  </a:cubicBezTo>
                  <a:cubicBezTo>
                    <a:pt x="97" y="4"/>
                    <a:pt x="97" y="4"/>
                    <a:pt x="97" y="4"/>
                  </a:cubicBezTo>
                  <a:cubicBezTo>
                    <a:pt x="96" y="4"/>
                    <a:pt x="96" y="4"/>
                    <a:pt x="96" y="3"/>
                  </a:cubicBezTo>
                  <a:cubicBezTo>
                    <a:pt x="96" y="3"/>
                    <a:pt x="96" y="3"/>
                    <a:pt x="95" y="3"/>
                  </a:cubicBezTo>
                  <a:cubicBezTo>
                    <a:pt x="95" y="3"/>
                    <a:pt x="95" y="3"/>
                    <a:pt x="95" y="3"/>
                  </a:cubicBezTo>
                  <a:cubicBezTo>
                    <a:pt x="95" y="3"/>
                    <a:pt x="94" y="2"/>
                    <a:pt x="94" y="2"/>
                  </a:cubicBezTo>
                  <a:cubicBezTo>
                    <a:pt x="94" y="2"/>
                    <a:pt x="94" y="2"/>
                    <a:pt x="93" y="2"/>
                  </a:cubicBezTo>
                  <a:cubicBezTo>
                    <a:pt x="93" y="2"/>
                    <a:pt x="93" y="1"/>
                    <a:pt x="92" y="1"/>
                  </a:cubicBezTo>
                  <a:cubicBezTo>
                    <a:pt x="92" y="1"/>
                    <a:pt x="92" y="1"/>
                    <a:pt x="92" y="1"/>
                  </a:cubicBezTo>
                  <a:cubicBezTo>
                    <a:pt x="91" y="0"/>
                    <a:pt x="91" y="0"/>
                    <a:pt x="91" y="0"/>
                  </a:cubicBezTo>
                  <a:cubicBezTo>
                    <a:pt x="91" y="0"/>
                    <a:pt x="91" y="0"/>
                    <a:pt x="91" y="0"/>
                  </a:cubicBezTo>
                  <a:cubicBezTo>
                    <a:pt x="90" y="0"/>
                    <a:pt x="90" y="1"/>
                    <a:pt x="89" y="1"/>
                  </a:cubicBezTo>
                  <a:cubicBezTo>
                    <a:pt x="89" y="1"/>
                    <a:pt x="89" y="1"/>
                    <a:pt x="89" y="1"/>
                  </a:cubicBezTo>
                  <a:cubicBezTo>
                    <a:pt x="88" y="1"/>
                    <a:pt x="87" y="1"/>
                    <a:pt x="87" y="2"/>
                  </a:cubicBezTo>
                  <a:cubicBezTo>
                    <a:pt x="86" y="2"/>
                    <a:pt x="86" y="2"/>
                    <a:pt x="86" y="2"/>
                  </a:cubicBezTo>
                  <a:cubicBezTo>
                    <a:pt x="85" y="2"/>
                    <a:pt x="84" y="2"/>
                    <a:pt x="84" y="2"/>
                  </a:cubicBezTo>
                  <a:cubicBezTo>
                    <a:pt x="84" y="2"/>
                    <a:pt x="83" y="2"/>
                    <a:pt x="83" y="2"/>
                  </a:cubicBezTo>
                  <a:cubicBezTo>
                    <a:pt x="82" y="2"/>
                    <a:pt x="82" y="2"/>
                    <a:pt x="81" y="2"/>
                  </a:cubicBezTo>
                  <a:cubicBezTo>
                    <a:pt x="77" y="2"/>
                    <a:pt x="77" y="2"/>
                    <a:pt x="77" y="2"/>
                  </a:cubicBezTo>
                  <a:cubicBezTo>
                    <a:pt x="77" y="2"/>
                    <a:pt x="77" y="2"/>
                    <a:pt x="76" y="2"/>
                  </a:cubicBezTo>
                  <a:cubicBezTo>
                    <a:pt x="76" y="2"/>
                    <a:pt x="76" y="3"/>
                    <a:pt x="76" y="4"/>
                  </a:cubicBezTo>
                  <a:cubicBezTo>
                    <a:pt x="76" y="6"/>
                    <a:pt x="76" y="8"/>
                    <a:pt x="75" y="9"/>
                  </a:cubicBezTo>
                  <a:cubicBezTo>
                    <a:pt x="73" y="10"/>
                    <a:pt x="73" y="12"/>
                    <a:pt x="73" y="13"/>
                  </a:cubicBezTo>
                  <a:cubicBezTo>
                    <a:pt x="73" y="13"/>
                    <a:pt x="73" y="13"/>
                    <a:pt x="73" y="13"/>
                  </a:cubicBezTo>
                  <a:cubicBezTo>
                    <a:pt x="75" y="14"/>
                    <a:pt x="75" y="18"/>
                    <a:pt x="74" y="23"/>
                  </a:cubicBezTo>
                  <a:cubicBezTo>
                    <a:pt x="74" y="24"/>
                    <a:pt x="73" y="26"/>
                    <a:pt x="73" y="27"/>
                  </a:cubicBezTo>
                  <a:cubicBezTo>
                    <a:pt x="73" y="28"/>
                    <a:pt x="72" y="30"/>
                    <a:pt x="72" y="32"/>
                  </a:cubicBezTo>
                  <a:cubicBezTo>
                    <a:pt x="71" y="34"/>
                    <a:pt x="70" y="36"/>
                    <a:pt x="70" y="37"/>
                  </a:cubicBezTo>
                  <a:cubicBezTo>
                    <a:pt x="71" y="37"/>
                    <a:pt x="72" y="38"/>
                    <a:pt x="73" y="40"/>
                  </a:cubicBezTo>
                  <a:cubicBezTo>
                    <a:pt x="74" y="42"/>
                    <a:pt x="76" y="45"/>
                    <a:pt x="78" y="45"/>
                  </a:cubicBezTo>
                  <a:cubicBezTo>
                    <a:pt x="79" y="46"/>
                    <a:pt x="81" y="45"/>
                    <a:pt x="82" y="44"/>
                  </a:cubicBezTo>
                  <a:cubicBezTo>
                    <a:pt x="83" y="43"/>
                    <a:pt x="84" y="43"/>
                    <a:pt x="85" y="43"/>
                  </a:cubicBezTo>
                  <a:cubicBezTo>
                    <a:pt x="87" y="43"/>
                    <a:pt x="87" y="47"/>
                    <a:pt x="87" y="52"/>
                  </a:cubicBezTo>
                  <a:cubicBezTo>
                    <a:pt x="87" y="56"/>
                    <a:pt x="85" y="58"/>
                    <a:pt x="85" y="58"/>
                  </a:cubicBezTo>
                  <a:cubicBezTo>
                    <a:pt x="85" y="58"/>
                    <a:pt x="85" y="58"/>
                    <a:pt x="85" y="58"/>
                  </a:cubicBezTo>
                  <a:cubicBezTo>
                    <a:pt x="84" y="58"/>
                    <a:pt x="82" y="59"/>
                    <a:pt x="79" y="59"/>
                  </a:cubicBezTo>
                  <a:cubicBezTo>
                    <a:pt x="78" y="59"/>
                    <a:pt x="77" y="58"/>
                    <a:pt x="76" y="58"/>
                  </a:cubicBezTo>
                  <a:cubicBezTo>
                    <a:pt x="73" y="55"/>
                    <a:pt x="71" y="50"/>
                    <a:pt x="71" y="47"/>
                  </a:cubicBezTo>
                  <a:cubicBezTo>
                    <a:pt x="71" y="47"/>
                    <a:pt x="70" y="46"/>
                    <a:pt x="63" y="46"/>
                  </a:cubicBezTo>
                  <a:cubicBezTo>
                    <a:pt x="60" y="46"/>
                    <a:pt x="58" y="43"/>
                    <a:pt x="56" y="39"/>
                  </a:cubicBezTo>
                  <a:cubicBezTo>
                    <a:pt x="56" y="39"/>
                    <a:pt x="56" y="39"/>
                    <a:pt x="56" y="39"/>
                  </a:cubicBezTo>
                  <a:cubicBezTo>
                    <a:pt x="55" y="39"/>
                    <a:pt x="54" y="40"/>
                    <a:pt x="54" y="41"/>
                  </a:cubicBezTo>
                  <a:cubicBezTo>
                    <a:pt x="54" y="43"/>
                    <a:pt x="51" y="43"/>
                    <a:pt x="48" y="43"/>
                  </a:cubicBezTo>
                  <a:cubicBezTo>
                    <a:pt x="47" y="43"/>
                    <a:pt x="45" y="43"/>
                    <a:pt x="44" y="42"/>
                  </a:cubicBezTo>
                  <a:cubicBezTo>
                    <a:pt x="42" y="41"/>
                    <a:pt x="40" y="40"/>
                    <a:pt x="40" y="40"/>
                  </a:cubicBezTo>
                  <a:cubicBezTo>
                    <a:pt x="39" y="40"/>
                    <a:pt x="39" y="40"/>
                    <a:pt x="39" y="40"/>
                  </a:cubicBezTo>
                  <a:cubicBezTo>
                    <a:pt x="39" y="40"/>
                    <a:pt x="39" y="40"/>
                    <a:pt x="38" y="40"/>
                  </a:cubicBezTo>
                  <a:cubicBezTo>
                    <a:pt x="38" y="40"/>
                    <a:pt x="37" y="40"/>
                    <a:pt x="36" y="39"/>
                  </a:cubicBezTo>
                  <a:cubicBezTo>
                    <a:pt x="35" y="38"/>
                    <a:pt x="34" y="35"/>
                    <a:pt x="34" y="34"/>
                  </a:cubicBezTo>
                  <a:cubicBezTo>
                    <a:pt x="34" y="34"/>
                    <a:pt x="34" y="34"/>
                    <a:pt x="34" y="34"/>
                  </a:cubicBezTo>
                  <a:cubicBezTo>
                    <a:pt x="32" y="34"/>
                    <a:pt x="30" y="35"/>
                    <a:pt x="29" y="35"/>
                  </a:cubicBezTo>
                  <a:cubicBezTo>
                    <a:pt x="28" y="35"/>
                    <a:pt x="28" y="36"/>
                    <a:pt x="28" y="36"/>
                  </a:cubicBezTo>
                  <a:cubicBezTo>
                    <a:pt x="25" y="36"/>
                    <a:pt x="24" y="33"/>
                    <a:pt x="24" y="32"/>
                  </a:cubicBezTo>
                  <a:cubicBezTo>
                    <a:pt x="24" y="32"/>
                    <a:pt x="24" y="32"/>
                    <a:pt x="24" y="32"/>
                  </a:cubicBezTo>
                  <a:cubicBezTo>
                    <a:pt x="24" y="32"/>
                    <a:pt x="24" y="31"/>
                    <a:pt x="23" y="31"/>
                  </a:cubicBezTo>
                  <a:cubicBezTo>
                    <a:pt x="21" y="52"/>
                    <a:pt x="21" y="52"/>
                    <a:pt x="21" y="52"/>
                  </a:cubicBezTo>
                  <a:cubicBezTo>
                    <a:pt x="17" y="55"/>
                    <a:pt x="17" y="55"/>
                    <a:pt x="17" y="55"/>
                  </a:cubicBezTo>
                  <a:cubicBezTo>
                    <a:pt x="1" y="55"/>
                    <a:pt x="1" y="55"/>
                    <a:pt x="1" y="55"/>
                  </a:cubicBezTo>
                  <a:cubicBezTo>
                    <a:pt x="0" y="91"/>
                    <a:pt x="0" y="91"/>
                    <a:pt x="0" y="91"/>
                  </a:cubicBezTo>
                  <a:cubicBezTo>
                    <a:pt x="12" y="108"/>
                    <a:pt x="12" y="108"/>
                    <a:pt x="12" y="108"/>
                  </a:cubicBezTo>
                  <a:cubicBezTo>
                    <a:pt x="13" y="108"/>
                    <a:pt x="14" y="107"/>
                    <a:pt x="14" y="107"/>
                  </a:cubicBezTo>
                  <a:cubicBezTo>
                    <a:pt x="14" y="107"/>
                    <a:pt x="15" y="107"/>
                    <a:pt x="15" y="107"/>
                  </a:cubicBezTo>
                  <a:cubicBezTo>
                    <a:pt x="15" y="107"/>
                    <a:pt x="16" y="107"/>
                    <a:pt x="16" y="107"/>
                  </a:cubicBezTo>
                  <a:cubicBezTo>
                    <a:pt x="17" y="107"/>
                    <a:pt x="17" y="107"/>
                    <a:pt x="18" y="107"/>
                  </a:cubicBezTo>
                  <a:cubicBezTo>
                    <a:pt x="18" y="107"/>
                    <a:pt x="19" y="107"/>
                    <a:pt x="19" y="107"/>
                  </a:cubicBezTo>
                  <a:cubicBezTo>
                    <a:pt x="20" y="106"/>
                    <a:pt x="20" y="106"/>
                    <a:pt x="21" y="106"/>
                  </a:cubicBezTo>
                  <a:cubicBezTo>
                    <a:pt x="22" y="106"/>
                    <a:pt x="22" y="106"/>
                    <a:pt x="23" y="106"/>
                  </a:cubicBezTo>
                  <a:cubicBezTo>
                    <a:pt x="23" y="106"/>
                    <a:pt x="23" y="106"/>
                    <a:pt x="24" y="106"/>
                  </a:cubicBezTo>
                  <a:cubicBezTo>
                    <a:pt x="24" y="106"/>
                    <a:pt x="25" y="106"/>
                    <a:pt x="25" y="106"/>
                  </a:cubicBezTo>
                  <a:cubicBezTo>
                    <a:pt x="26" y="106"/>
                    <a:pt x="26" y="106"/>
                    <a:pt x="26" y="106"/>
                  </a:cubicBezTo>
                  <a:cubicBezTo>
                    <a:pt x="27" y="106"/>
                    <a:pt x="28" y="106"/>
                    <a:pt x="29" y="106"/>
                  </a:cubicBezTo>
                  <a:cubicBezTo>
                    <a:pt x="30" y="106"/>
                    <a:pt x="34" y="106"/>
                    <a:pt x="34" y="108"/>
                  </a:cubicBezTo>
                  <a:cubicBezTo>
                    <a:pt x="34" y="108"/>
                    <a:pt x="34" y="108"/>
                    <a:pt x="34" y="108"/>
                  </a:cubicBezTo>
                  <a:cubicBezTo>
                    <a:pt x="34" y="108"/>
                    <a:pt x="34" y="109"/>
                    <a:pt x="34" y="109"/>
                  </a:cubicBezTo>
                  <a:cubicBezTo>
                    <a:pt x="34" y="109"/>
                    <a:pt x="34" y="109"/>
                    <a:pt x="34" y="109"/>
                  </a:cubicBezTo>
                  <a:cubicBezTo>
                    <a:pt x="34" y="109"/>
                    <a:pt x="34" y="109"/>
                    <a:pt x="34" y="109"/>
                  </a:cubicBezTo>
                  <a:cubicBezTo>
                    <a:pt x="35" y="109"/>
                    <a:pt x="36" y="109"/>
                    <a:pt x="36" y="109"/>
                  </a:cubicBezTo>
                  <a:cubicBezTo>
                    <a:pt x="36" y="109"/>
                    <a:pt x="37" y="109"/>
                    <a:pt x="37" y="109"/>
                  </a:cubicBezTo>
                  <a:cubicBezTo>
                    <a:pt x="37" y="109"/>
                    <a:pt x="38" y="109"/>
                    <a:pt x="39" y="109"/>
                  </a:cubicBezTo>
                  <a:cubicBezTo>
                    <a:pt x="39" y="109"/>
                    <a:pt x="39" y="108"/>
                    <a:pt x="39" y="108"/>
                  </a:cubicBezTo>
                  <a:cubicBezTo>
                    <a:pt x="39" y="108"/>
                    <a:pt x="39" y="108"/>
                    <a:pt x="39" y="109"/>
                  </a:cubicBezTo>
                  <a:cubicBezTo>
                    <a:pt x="40" y="109"/>
                    <a:pt x="42" y="109"/>
                    <a:pt x="43" y="109"/>
                  </a:cubicBezTo>
                  <a:cubicBezTo>
                    <a:pt x="46" y="110"/>
                    <a:pt x="50" y="111"/>
                    <a:pt x="52" y="111"/>
                  </a:cubicBezTo>
                  <a:cubicBezTo>
                    <a:pt x="53" y="111"/>
                    <a:pt x="53" y="111"/>
                    <a:pt x="53" y="111"/>
                  </a:cubicBezTo>
                  <a:cubicBezTo>
                    <a:pt x="54" y="111"/>
                    <a:pt x="56" y="108"/>
                    <a:pt x="57" y="106"/>
                  </a:cubicBezTo>
                  <a:cubicBezTo>
                    <a:pt x="59" y="103"/>
                    <a:pt x="62" y="99"/>
                    <a:pt x="65" y="98"/>
                  </a:cubicBezTo>
                  <a:cubicBezTo>
                    <a:pt x="69" y="97"/>
                    <a:pt x="75" y="92"/>
                    <a:pt x="75" y="91"/>
                  </a:cubicBezTo>
                  <a:cubicBezTo>
                    <a:pt x="75" y="88"/>
                    <a:pt x="75" y="86"/>
                    <a:pt x="82" y="85"/>
                  </a:cubicBezTo>
                  <a:cubicBezTo>
                    <a:pt x="91" y="84"/>
                    <a:pt x="91" y="84"/>
                    <a:pt x="91" y="84"/>
                  </a:cubicBezTo>
                  <a:cubicBezTo>
                    <a:pt x="89" y="76"/>
                    <a:pt x="89" y="76"/>
                    <a:pt x="89" y="76"/>
                  </a:cubicBezTo>
                  <a:cubicBezTo>
                    <a:pt x="89" y="76"/>
                    <a:pt x="89" y="76"/>
                    <a:pt x="89" y="76"/>
                  </a:cubicBezTo>
                  <a:cubicBezTo>
                    <a:pt x="89" y="76"/>
                    <a:pt x="89" y="76"/>
                    <a:pt x="89" y="76"/>
                  </a:cubicBezTo>
                  <a:cubicBezTo>
                    <a:pt x="90" y="76"/>
                    <a:pt x="90" y="76"/>
                    <a:pt x="90" y="76"/>
                  </a:cubicBezTo>
                  <a:cubicBezTo>
                    <a:pt x="90" y="76"/>
                    <a:pt x="91" y="75"/>
                    <a:pt x="92" y="75"/>
                  </a:cubicBezTo>
                  <a:cubicBezTo>
                    <a:pt x="97" y="73"/>
                    <a:pt x="104" y="71"/>
                    <a:pt x="109" y="69"/>
                  </a:cubicBezTo>
                  <a:cubicBezTo>
                    <a:pt x="109" y="69"/>
                    <a:pt x="109" y="69"/>
                    <a:pt x="110" y="68"/>
                  </a:cubicBezTo>
                  <a:cubicBezTo>
                    <a:pt x="110" y="68"/>
                    <a:pt x="110" y="68"/>
                    <a:pt x="110" y="68"/>
                  </a:cubicBezTo>
                  <a:cubicBezTo>
                    <a:pt x="114" y="67"/>
                    <a:pt x="118" y="66"/>
                    <a:pt x="120" y="65"/>
                  </a:cubicBezTo>
                  <a:cubicBezTo>
                    <a:pt x="120" y="65"/>
                    <a:pt x="119" y="64"/>
                    <a:pt x="119" y="64"/>
                  </a:cubicBezTo>
                  <a:cubicBezTo>
                    <a:pt x="118" y="62"/>
                    <a:pt x="118" y="61"/>
                    <a:pt x="118"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23" name="Freeform 206">
              <a:extLst>
                <a:ext uri="{FF2B5EF4-FFF2-40B4-BE49-F238E27FC236}">
                  <a16:creationId xmlns:a16="http://schemas.microsoft.com/office/drawing/2014/main" id="{A24003BD-8552-4BE1-90F4-95991F9C7F7C}"/>
                </a:ext>
              </a:extLst>
            </p:cNvPr>
            <p:cNvSpPr>
              <a:spLocks/>
            </p:cNvSpPr>
            <p:nvPr/>
          </p:nvSpPr>
          <p:spPr bwMode="auto">
            <a:xfrm>
              <a:off x="6658063" y="3129970"/>
              <a:ext cx="498673" cy="278539"/>
            </a:xfrm>
            <a:custGeom>
              <a:avLst/>
              <a:gdLst>
                <a:gd name="T0" fmla="*/ 99 w 199"/>
                <a:gd name="T1" fmla="*/ 3 h 113"/>
                <a:gd name="T2" fmla="*/ 90 w 199"/>
                <a:gd name="T3" fmla="*/ 15 h 113"/>
                <a:gd name="T4" fmla="*/ 76 w 199"/>
                <a:gd name="T5" fmla="*/ 13 h 113"/>
                <a:gd name="T6" fmla="*/ 63 w 199"/>
                <a:gd name="T7" fmla="*/ 12 h 113"/>
                <a:gd name="T8" fmla="*/ 50 w 199"/>
                <a:gd name="T9" fmla="*/ 9 h 113"/>
                <a:gd name="T10" fmla="*/ 20 w 199"/>
                <a:gd name="T11" fmla="*/ 10 h 113"/>
                <a:gd name="T12" fmla="*/ 15 w 199"/>
                <a:gd name="T13" fmla="*/ 14 h 113"/>
                <a:gd name="T14" fmla="*/ 15 w 199"/>
                <a:gd name="T15" fmla="*/ 30 h 113"/>
                <a:gd name="T16" fmla="*/ 5 w 199"/>
                <a:gd name="T17" fmla="*/ 46 h 113"/>
                <a:gd name="T18" fmla="*/ 5 w 199"/>
                <a:gd name="T19" fmla="*/ 48 h 113"/>
                <a:gd name="T20" fmla="*/ 5 w 199"/>
                <a:gd name="T21" fmla="*/ 48 h 113"/>
                <a:gd name="T22" fmla="*/ 0 w 199"/>
                <a:gd name="T23" fmla="*/ 56 h 113"/>
                <a:gd name="T24" fmla="*/ 1 w 199"/>
                <a:gd name="T25" fmla="*/ 59 h 113"/>
                <a:gd name="T26" fmla="*/ 5 w 199"/>
                <a:gd name="T27" fmla="*/ 61 h 113"/>
                <a:gd name="T28" fmla="*/ 8 w 199"/>
                <a:gd name="T29" fmla="*/ 62 h 113"/>
                <a:gd name="T30" fmla="*/ 29 w 199"/>
                <a:gd name="T31" fmla="*/ 66 h 113"/>
                <a:gd name="T32" fmla="*/ 39 w 199"/>
                <a:gd name="T33" fmla="*/ 64 h 113"/>
                <a:gd name="T34" fmla="*/ 49 w 199"/>
                <a:gd name="T35" fmla="*/ 58 h 113"/>
                <a:gd name="T36" fmla="*/ 50 w 199"/>
                <a:gd name="T37" fmla="*/ 58 h 113"/>
                <a:gd name="T38" fmla="*/ 53 w 199"/>
                <a:gd name="T39" fmla="*/ 57 h 113"/>
                <a:gd name="T40" fmla="*/ 59 w 199"/>
                <a:gd name="T41" fmla="*/ 56 h 113"/>
                <a:gd name="T42" fmla="*/ 83 w 199"/>
                <a:gd name="T43" fmla="*/ 78 h 113"/>
                <a:gd name="T44" fmla="*/ 86 w 199"/>
                <a:gd name="T45" fmla="*/ 87 h 113"/>
                <a:gd name="T46" fmla="*/ 81 w 199"/>
                <a:gd name="T47" fmla="*/ 87 h 113"/>
                <a:gd name="T48" fmla="*/ 74 w 199"/>
                <a:gd name="T49" fmla="*/ 91 h 113"/>
                <a:gd name="T50" fmla="*/ 73 w 199"/>
                <a:gd name="T51" fmla="*/ 92 h 113"/>
                <a:gd name="T52" fmla="*/ 72 w 199"/>
                <a:gd name="T53" fmla="*/ 95 h 113"/>
                <a:gd name="T54" fmla="*/ 69 w 199"/>
                <a:gd name="T55" fmla="*/ 98 h 113"/>
                <a:gd name="T56" fmla="*/ 68 w 199"/>
                <a:gd name="T57" fmla="*/ 100 h 113"/>
                <a:gd name="T58" fmla="*/ 77 w 199"/>
                <a:gd name="T59" fmla="*/ 99 h 113"/>
                <a:gd name="T60" fmla="*/ 78 w 199"/>
                <a:gd name="T61" fmla="*/ 99 h 113"/>
                <a:gd name="T62" fmla="*/ 80 w 199"/>
                <a:gd name="T63" fmla="*/ 101 h 113"/>
                <a:gd name="T64" fmla="*/ 96 w 199"/>
                <a:gd name="T65" fmla="*/ 82 h 113"/>
                <a:gd name="T66" fmla="*/ 112 w 199"/>
                <a:gd name="T67" fmla="*/ 82 h 113"/>
                <a:gd name="T68" fmla="*/ 117 w 199"/>
                <a:gd name="T69" fmla="*/ 89 h 113"/>
                <a:gd name="T70" fmla="*/ 115 w 199"/>
                <a:gd name="T71" fmla="*/ 100 h 113"/>
                <a:gd name="T72" fmla="*/ 126 w 199"/>
                <a:gd name="T73" fmla="*/ 113 h 113"/>
                <a:gd name="T74" fmla="*/ 145 w 199"/>
                <a:gd name="T75" fmla="*/ 106 h 113"/>
                <a:gd name="T76" fmla="*/ 159 w 199"/>
                <a:gd name="T77" fmla="*/ 104 h 113"/>
                <a:gd name="T78" fmla="*/ 154 w 199"/>
                <a:gd name="T79" fmla="*/ 82 h 113"/>
                <a:gd name="T80" fmla="*/ 176 w 199"/>
                <a:gd name="T81" fmla="*/ 75 h 113"/>
                <a:gd name="T82" fmla="*/ 176 w 199"/>
                <a:gd name="T83" fmla="*/ 72 h 113"/>
                <a:gd name="T84" fmla="*/ 181 w 199"/>
                <a:gd name="T85" fmla="*/ 67 h 113"/>
                <a:gd name="T86" fmla="*/ 195 w 199"/>
                <a:gd name="T87" fmla="*/ 65 h 113"/>
                <a:gd name="T88" fmla="*/ 194 w 199"/>
                <a:gd name="T89" fmla="*/ 54 h 113"/>
                <a:gd name="T90" fmla="*/ 195 w 199"/>
                <a:gd name="T91" fmla="*/ 48 h 113"/>
                <a:gd name="T92" fmla="*/ 193 w 199"/>
                <a:gd name="T93" fmla="*/ 40 h 113"/>
                <a:gd name="T94" fmla="*/ 177 w 199"/>
                <a:gd name="T95" fmla="*/ 37 h 113"/>
                <a:gd name="T96" fmla="*/ 167 w 199"/>
                <a:gd name="T97" fmla="*/ 30 h 113"/>
                <a:gd name="T98" fmla="*/ 160 w 199"/>
                <a:gd name="T99" fmla="*/ 32 h 113"/>
                <a:gd name="T100" fmla="*/ 150 w 199"/>
                <a:gd name="T101" fmla="*/ 29 h 113"/>
                <a:gd name="T102" fmla="*/ 140 w 199"/>
                <a:gd name="T103" fmla="*/ 18 h 113"/>
                <a:gd name="T104" fmla="*/ 129 w 199"/>
                <a:gd name="T105" fmla="*/ 1 h 113"/>
                <a:gd name="T106" fmla="*/ 114 w 199"/>
                <a:gd name="T107" fmla="*/ 0 h 113"/>
                <a:gd name="T108" fmla="*/ 107 w 199"/>
                <a:gd name="T109" fmla="*/ 3 h 113"/>
                <a:gd name="T110" fmla="*/ 105 w 199"/>
                <a:gd name="T111" fmla="*/ 2 h 113"/>
                <a:gd name="T112" fmla="*/ 103 w 199"/>
                <a:gd name="T113"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9" h="113">
                  <a:moveTo>
                    <a:pt x="103" y="3"/>
                  </a:moveTo>
                  <a:cubicBezTo>
                    <a:pt x="102" y="3"/>
                    <a:pt x="102" y="3"/>
                    <a:pt x="101" y="3"/>
                  </a:cubicBezTo>
                  <a:cubicBezTo>
                    <a:pt x="101" y="3"/>
                    <a:pt x="101" y="3"/>
                    <a:pt x="101" y="3"/>
                  </a:cubicBezTo>
                  <a:cubicBezTo>
                    <a:pt x="100" y="3"/>
                    <a:pt x="100" y="3"/>
                    <a:pt x="99" y="3"/>
                  </a:cubicBezTo>
                  <a:cubicBezTo>
                    <a:pt x="99" y="3"/>
                    <a:pt x="99" y="3"/>
                    <a:pt x="99" y="3"/>
                  </a:cubicBezTo>
                  <a:cubicBezTo>
                    <a:pt x="99" y="3"/>
                    <a:pt x="99" y="3"/>
                    <a:pt x="98" y="3"/>
                  </a:cubicBezTo>
                  <a:cubicBezTo>
                    <a:pt x="95" y="6"/>
                    <a:pt x="92" y="9"/>
                    <a:pt x="92" y="10"/>
                  </a:cubicBezTo>
                  <a:cubicBezTo>
                    <a:pt x="92" y="13"/>
                    <a:pt x="92" y="15"/>
                    <a:pt x="90" y="15"/>
                  </a:cubicBezTo>
                  <a:cubicBezTo>
                    <a:pt x="90" y="15"/>
                    <a:pt x="89" y="15"/>
                    <a:pt x="89" y="14"/>
                  </a:cubicBezTo>
                  <a:cubicBezTo>
                    <a:pt x="88" y="14"/>
                    <a:pt x="86" y="13"/>
                    <a:pt x="83" y="13"/>
                  </a:cubicBezTo>
                  <a:cubicBezTo>
                    <a:pt x="81" y="13"/>
                    <a:pt x="80" y="13"/>
                    <a:pt x="79" y="14"/>
                  </a:cubicBezTo>
                  <a:cubicBezTo>
                    <a:pt x="78" y="14"/>
                    <a:pt x="77" y="14"/>
                    <a:pt x="76" y="13"/>
                  </a:cubicBezTo>
                  <a:cubicBezTo>
                    <a:pt x="74" y="12"/>
                    <a:pt x="73" y="11"/>
                    <a:pt x="72" y="11"/>
                  </a:cubicBezTo>
                  <a:cubicBezTo>
                    <a:pt x="70" y="12"/>
                    <a:pt x="68" y="12"/>
                    <a:pt x="66" y="11"/>
                  </a:cubicBezTo>
                  <a:cubicBezTo>
                    <a:pt x="66" y="11"/>
                    <a:pt x="65" y="11"/>
                    <a:pt x="65" y="11"/>
                  </a:cubicBezTo>
                  <a:cubicBezTo>
                    <a:pt x="65" y="11"/>
                    <a:pt x="64" y="12"/>
                    <a:pt x="63" y="12"/>
                  </a:cubicBezTo>
                  <a:cubicBezTo>
                    <a:pt x="61" y="12"/>
                    <a:pt x="57" y="10"/>
                    <a:pt x="56" y="10"/>
                  </a:cubicBezTo>
                  <a:cubicBezTo>
                    <a:pt x="55" y="9"/>
                    <a:pt x="54" y="9"/>
                    <a:pt x="53" y="9"/>
                  </a:cubicBezTo>
                  <a:cubicBezTo>
                    <a:pt x="53" y="9"/>
                    <a:pt x="52" y="9"/>
                    <a:pt x="52" y="9"/>
                  </a:cubicBezTo>
                  <a:cubicBezTo>
                    <a:pt x="51" y="9"/>
                    <a:pt x="51" y="9"/>
                    <a:pt x="50" y="9"/>
                  </a:cubicBezTo>
                  <a:cubicBezTo>
                    <a:pt x="49" y="9"/>
                    <a:pt x="47" y="9"/>
                    <a:pt x="45" y="8"/>
                  </a:cubicBezTo>
                  <a:cubicBezTo>
                    <a:pt x="45" y="7"/>
                    <a:pt x="42" y="6"/>
                    <a:pt x="27" y="6"/>
                  </a:cubicBezTo>
                  <a:cubicBezTo>
                    <a:pt x="24" y="6"/>
                    <a:pt x="23" y="7"/>
                    <a:pt x="21" y="9"/>
                  </a:cubicBezTo>
                  <a:cubicBezTo>
                    <a:pt x="21" y="9"/>
                    <a:pt x="21" y="9"/>
                    <a:pt x="20" y="10"/>
                  </a:cubicBezTo>
                  <a:cubicBezTo>
                    <a:pt x="19" y="11"/>
                    <a:pt x="17" y="12"/>
                    <a:pt x="16" y="12"/>
                  </a:cubicBezTo>
                  <a:cubicBezTo>
                    <a:pt x="15" y="12"/>
                    <a:pt x="15" y="12"/>
                    <a:pt x="15" y="12"/>
                  </a:cubicBezTo>
                  <a:cubicBezTo>
                    <a:pt x="15" y="13"/>
                    <a:pt x="15" y="13"/>
                    <a:pt x="15" y="14"/>
                  </a:cubicBezTo>
                  <a:cubicBezTo>
                    <a:pt x="15" y="14"/>
                    <a:pt x="15" y="14"/>
                    <a:pt x="15" y="14"/>
                  </a:cubicBezTo>
                  <a:cubicBezTo>
                    <a:pt x="18" y="18"/>
                    <a:pt x="19" y="21"/>
                    <a:pt x="20" y="23"/>
                  </a:cubicBezTo>
                  <a:cubicBezTo>
                    <a:pt x="20" y="24"/>
                    <a:pt x="20" y="25"/>
                    <a:pt x="20" y="26"/>
                  </a:cubicBezTo>
                  <a:cubicBezTo>
                    <a:pt x="19" y="27"/>
                    <a:pt x="18" y="28"/>
                    <a:pt x="17" y="29"/>
                  </a:cubicBezTo>
                  <a:cubicBezTo>
                    <a:pt x="16" y="29"/>
                    <a:pt x="15" y="29"/>
                    <a:pt x="15" y="30"/>
                  </a:cubicBezTo>
                  <a:cubicBezTo>
                    <a:pt x="14" y="31"/>
                    <a:pt x="13" y="32"/>
                    <a:pt x="11" y="34"/>
                  </a:cubicBezTo>
                  <a:cubicBezTo>
                    <a:pt x="9" y="36"/>
                    <a:pt x="5" y="40"/>
                    <a:pt x="4" y="40"/>
                  </a:cubicBezTo>
                  <a:cubicBezTo>
                    <a:pt x="4" y="41"/>
                    <a:pt x="5" y="42"/>
                    <a:pt x="5" y="43"/>
                  </a:cubicBezTo>
                  <a:cubicBezTo>
                    <a:pt x="5" y="44"/>
                    <a:pt x="5" y="45"/>
                    <a:pt x="5" y="46"/>
                  </a:cubicBezTo>
                  <a:cubicBezTo>
                    <a:pt x="5" y="46"/>
                    <a:pt x="5" y="46"/>
                    <a:pt x="5" y="46"/>
                  </a:cubicBezTo>
                  <a:cubicBezTo>
                    <a:pt x="5" y="46"/>
                    <a:pt x="5" y="46"/>
                    <a:pt x="5" y="47"/>
                  </a:cubicBezTo>
                  <a:cubicBezTo>
                    <a:pt x="5" y="47"/>
                    <a:pt x="5" y="47"/>
                    <a:pt x="5" y="47"/>
                  </a:cubicBezTo>
                  <a:cubicBezTo>
                    <a:pt x="5" y="48"/>
                    <a:pt x="5" y="48"/>
                    <a:pt x="5" y="48"/>
                  </a:cubicBezTo>
                  <a:cubicBezTo>
                    <a:pt x="5" y="48"/>
                    <a:pt x="5" y="48"/>
                    <a:pt x="5" y="48"/>
                  </a:cubicBezTo>
                  <a:cubicBezTo>
                    <a:pt x="5" y="48"/>
                    <a:pt x="5" y="48"/>
                    <a:pt x="5" y="48"/>
                  </a:cubicBezTo>
                  <a:cubicBezTo>
                    <a:pt x="5" y="48"/>
                    <a:pt x="5" y="48"/>
                    <a:pt x="5" y="48"/>
                  </a:cubicBezTo>
                  <a:cubicBezTo>
                    <a:pt x="5" y="48"/>
                    <a:pt x="5" y="48"/>
                    <a:pt x="5" y="48"/>
                  </a:cubicBezTo>
                  <a:cubicBezTo>
                    <a:pt x="5" y="49"/>
                    <a:pt x="5" y="49"/>
                    <a:pt x="5" y="49"/>
                  </a:cubicBezTo>
                  <a:cubicBezTo>
                    <a:pt x="4" y="49"/>
                    <a:pt x="4" y="49"/>
                    <a:pt x="4" y="49"/>
                  </a:cubicBezTo>
                  <a:cubicBezTo>
                    <a:pt x="4" y="49"/>
                    <a:pt x="4" y="49"/>
                    <a:pt x="4" y="49"/>
                  </a:cubicBezTo>
                  <a:cubicBezTo>
                    <a:pt x="3" y="50"/>
                    <a:pt x="0" y="55"/>
                    <a:pt x="0" y="56"/>
                  </a:cubicBezTo>
                  <a:cubicBezTo>
                    <a:pt x="0" y="56"/>
                    <a:pt x="0" y="57"/>
                    <a:pt x="0" y="57"/>
                  </a:cubicBezTo>
                  <a:cubicBezTo>
                    <a:pt x="0" y="57"/>
                    <a:pt x="0" y="57"/>
                    <a:pt x="0" y="57"/>
                  </a:cubicBezTo>
                  <a:cubicBezTo>
                    <a:pt x="0" y="58"/>
                    <a:pt x="1" y="58"/>
                    <a:pt x="1" y="59"/>
                  </a:cubicBezTo>
                  <a:cubicBezTo>
                    <a:pt x="1" y="59"/>
                    <a:pt x="1" y="59"/>
                    <a:pt x="1" y="59"/>
                  </a:cubicBezTo>
                  <a:cubicBezTo>
                    <a:pt x="2" y="59"/>
                    <a:pt x="2" y="59"/>
                    <a:pt x="2" y="60"/>
                  </a:cubicBezTo>
                  <a:cubicBezTo>
                    <a:pt x="2" y="60"/>
                    <a:pt x="3" y="60"/>
                    <a:pt x="3" y="60"/>
                  </a:cubicBezTo>
                  <a:cubicBezTo>
                    <a:pt x="3" y="60"/>
                    <a:pt x="4" y="60"/>
                    <a:pt x="4" y="61"/>
                  </a:cubicBezTo>
                  <a:cubicBezTo>
                    <a:pt x="5" y="61"/>
                    <a:pt x="5" y="61"/>
                    <a:pt x="5" y="61"/>
                  </a:cubicBezTo>
                  <a:cubicBezTo>
                    <a:pt x="6" y="61"/>
                    <a:pt x="6" y="62"/>
                    <a:pt x="6" y="62"/>
                  </a:cubicBezTo>
                  <a:cubicBezTo>
                    <a:pt x="6" y="62"/>
                    <a:pt x="6" y="62"/>
                    <a:pt x="6" y="62"/>
                  </a:cubicBezTo>
                  <a:cubicBezTo>
                    <a:pt x="7" y="62"/>
                    <a:pt x="7" y="62"/>
                    <a:pt x="7" y="62"/>
                  </a:cubicBezTo>
                  <a:cubicBezTo>
                    <a:pt x="8" y="62"/>
                    <a:pt x="8" y="62"/>
                    <a:pt x="8" y="62"/>
                  </a:cubicBezTo>
                  <a:cubicBezTo>
                    <a:pt x="9" y="62"/>
                    <a:pt x="9" y="62"/>
                    <a:pt x="10" y="62"/>
                  </a:cubicBezTo>
                  <a:cubicBezTo>
                    <a:pt x="11" y="62"/>
                    <a:pt x="12" y="62"/>
                    <a:pt x="15" y="62"/>
                  </a:cubicBezTo>
                  <a:cubicBezTo>
                    <a:pt x="17" y="63"/>
                    <a:pt x="20" y="64"/>
                    <a:pt x="21" y="64"/>
                  </a:cubicBezTo>
                  <a:cubicBezTo>
                    <a:pt x="24" y="64"/>
                    <a:pt x="27" y="65"/>
                    <a:pt x="29" y="66"/>
                  </a:cubicBezTo>
                  <a:cubicBezTo>
                    <a:pt x="29" y="66"/>
                    <a:pt x="29" y="66"/>
                    <a:pt x="29" y="66"/>
                  </a:cubicBezTo>
                  <a:cubicBezTo>
                    <a:pt x="30" y="66"/>
                    <a:pt x="31" y="66"/>
                    <a:pt x="32" y="64"/>
                  </a:cubicBezTo>
                  <a:cubicBezTo>
                    <a:pt x="33" y="63"/>
                    <a:pt x="35" y="63"/>
                    <a:pt x="37" y="63"/>
                  </a:cubicBezTo>
                  <a:cubicBezTo>
                    <a:pt x="38" y="63"/>
                    <a:pt x="38" y="64"/>
                    <a:pt x="39" y="64"/>
                  </a:cubicBezTo>
                  <a:cubicBezTo>
                    <a:pt x="40" y="64"/>
                    <a:pt x="43" y="62"/>
                    <a:pt x="44" y="61"/>
                  </a:cubicBezTo>
                  <a:cubicBezTo>
                    <a:pt x="44" y="60"/>
                    <a:pt x="45" y="60"/>
                    <a:pt x="48" y="59"/>
                  </a:cubicBezTo>
                  <a:cubicBezTo>
                    <a:pt x="48" y="58"/>
                    <a:pt x="48" y="58"/>
                    <a:pt x="48" y="58"/>
                  </a:cubicBezTo>
                  <a:cubicBezTo>
                    <a:pt x="48" y="58"/>
                    <a:pt x="48" y="58"/>
                    <a:pt x="49" y="58"/>
                  </a:cubicBezTo>
                  <a:cubicBezTo>
                    <a:pt x="49" y="58"/>
                    <a:pt x="49" y="58"/>
                    <a:pt x="49" y="58"/>
                  </a:cubicBezTo>
                  <a:cubicBezTo>
                    <a:pt x="49" y="58"/>
                    <a:pt x="49" y="58"/>
                    <a:pt x="49" y="58"/>
                  </a:cubicBezTo>
                  <a:cubicBezTo>
                    <a:pt x="50" y="58"/>
                    <a:pt x="50" y="58"/>
                    <a:pt x="50" y="58"/>
                  </a:cubicBezTo>
                  <a:cubicBezTo>
                    <a:pt x="50" y="58"/>
                    <a:pt x="50" y="58"/>
                    <a:pt x="50" y="58"/>
                  </a:cubicBezTo>
                  <a:cubicBezTo>
                    <a:pt x="51" y="57"/>
                    <a:pt x="51" y="57"/>
                    <a:pt x="51" y="57"/>
                  </a:cubicBezTo>
                  <a:cubicBezTo>
                    <a:pt x="51" y="57"/>
                    <a:pt x="51" y="57"/>
                    <a:pt x="51" y="57"/>
                  </a:cubicBezTo>
                  <a:cubicBezTo>
                    <a:pt x="51" y="57"/>
                    <a:pt x="52" y="57"/>
                    <a:pt x="52" y="57"/>
                  </a:cubicBezTo>
                  <a:cubicBezTo>
                    <a:pt x="53" y="57"/>
                    <a:pt x="53" y="57"/>
                    <a:pt x="53" y="57"/>
                  </a:cubicBezTo>
                  <a:cubicBezTo>
                    <a:pt x="53" y="57"/>
                    <a:pt x="53" y="57"/>
                    <a:pt x="54" y="57"/>
                  </a:cubicBezTo>
                  <a:cubicBezTo>
                    <a:pt x="55" y="56"/>
                    <a:pt x="56" y="56"/>
                    <a:pt x="57" y="56"/>
                  </a:cubicBezTo>
                  <a:cubicBezTo>
                    <a:pt x="58" y="56"/>
                    <a:pt x="58" y="56"/>
                    <a:pt x="58" y="56"/>
                  </a:cubicBezTo>
                  <a:cubicBezTo>
                    <a:pt x="59" y="56"/>
                    <a:pt x="59" y="56"/>
                    <a:pt x="59" y="56"/>
                  </a:cubicBezTo>
                  <a:cubicBezTo>
                    <a:pt x="61" y="56"/>
                    <a:pt x="62" y="57"/>
                    <a:pt x="64" y="58"/>
                  </a:cubicBezTo>
                  <a:cubicBezTo>
                    <a:pt x="65" y="59"/>
                    <a:pt x="67" y="61"/>
                    <a:pt x="68" y="61"/>
                  </a:cubicBezTo>
                  <a:cubicBezTo>
                    <a:pt x="70" y="61"/>
                    <a:pt x="75" y="62"/>
                    <a:pt x="77" y="67"/>
                  </a:cubicBezTo>
                  <a:cubicBezTo>
                    <a:pt x="78" y="72"/>
                    <a:pt x="82" y="77"/>
                    <a:pt x="83" y="78"/>
                  </a:cubicBezTo>
                  <a:cubicBezTo>
                    <a:pt x="85" y="80"/>
                    <a:pt x="86" y="85"/>
                    <a:pt x="86" y="86"/>
                  </a:cubicBezTo>
                  <a:cubicBezTo>
                    <a:pt x="86" y="86"/>
                    <a:pt x="86" y="87"/>
                    <a:pt x="86" y="87"/>
                  </a:cubicBezTo>
                  <a:cubicBezTo>
                    <a:pt x="86" y="87"/>
                    <a:pt x="86" y="87"/>
                    <a:pt x="86" y="87"/>
                  </a:cubicBezTo>
                  <a:cubicBezTo>
                    <a:pt x="86" y="87"/>
                    <a:pt x="86" y="87"/>
                    <a:pt x="86" y="87"/>
                  </a:cubicBezTo>
                  <a:cubicBezTo>
                    <a:pt x="86" y="87"/>
                    <a:pt x="86" y="87"/>
                    <a:pt x="86" y="87"/>
                  </a:cubicBezTo>
                  <a:cubicBezTo>
                    <a:pt x="86" y="87"/>
                    <a:pt x="86" y="87"/>
                    <a:pt x="86" y="87"/>
                  </a:cubicBezTo>
                  <a:cubicBezTo>
                    <a:pt x="85" y="88"/>
                    <a:pt x="85" y="88"/>
                    <a:pt x="85" y="88"/>
                  </a:cubicBezTo>
                  <a:cubicBezTo>
                    <a:pt x="84" y="88"/>
                    <a:pt x="82" y="87"/>
                    <a:pt x="81" y="87"/>
                  </a:cubicBezTo>
                  <a:cubicBezTo>
                    <a:pt x="80" y="86"/>
                    <a:pt x="78" y="86"/>
                    <a:pt x="77" y="86"/>
                  </a:cubicBezTo>
                  <a:cubicBezTo>
                    <a:pt x="77" y="86"/>
                    <a:pt x="77" y="86"/>
                    <a:pt x="76" y="86"/>
                  </a:cubicBezTo>
                  <a:cubicBezTo>
                    <a:pt x="76" y="86"/>
                    <a:pt x="74" y="86"/>
                    <a:pt x="74" y="90"/>
                  </a:cubicBezTo>
                  <a:cubicBezTo>
                    <a:pt x="74" y="90"/>
                    <a:pt x="74" y="90"/>
                    <a:pt x="74" y="91"/>
                  </a:cubicBezTo>
                  <a:cubicBezTo>
                    <a:pt x="74" y="91"/>
                    <a:pt x="74" y="91"/>
                    <a:pt x="74" y="91"/>
                  </a:cubicBezTo>
                  <a:cubicBezTo>
                    <a:pt x="74" y="91"/>
                    <a:pt x="74" y="91"/>
                    <a:pt x="74" y="91"/>
                  </a:cubicBezTo>
                  <a:cubicBezTo>
                    <a:pt x="74" y="91"/>
                    <a:pt x="74" y="92"/>
                    <a:pt x="74" y="92"/>
                  </a:cubicBezTo>
                  <a:cubicBezTo>
                    <a:pt x="74" y="92"/>
                    <a:pt x="73" y="92"/>
                    <a:pt x="73" y="92"/>
                  </a:cubicBezTo>
                  <a:cubicBezTo>
                    <a:pt x="73" y="93"/>
                    <a:pt x="73" y="93"/>
                    <a:pt x="73" y="93"/>
                  </a:cubicBezTo>
                  <a:cubicBezTo>
                    <a:pt x="73" y="93"/>
                    <a:pt x="73" y="93"/>
                    <a:pt x="73" y="94"/>
                  </a:cubicBezTo>
                  <a:cubicBezTo>
                    <a:pt x="73" y="94"/>
                    <a:pt x="72" y="94"/>
                    <a:pt x="72" y="94"/>
                  </a:cubicBezTo>
                  <a:cubicBezTo>
                    <a:pt x="72" y="94"/>
                    <a:pt x="72" y="95"/>
                    <a:pt x="72" y="95"/>
                  </a:cubicBezTo>
                  <a:cubicBezTo>
                    <a:pt x="72" y="95"/>
                    <a:pt x="71" y="95"/>
                    <a:pt x="71" y="96"/>
                  </a:cubicBezTo>
                  <a:cubicBezTo>
                    <a:pt x="71" y="96"/>
                    <a:pt x="71" y="96"/>
                    <a:pt x="71" y="96"/>
                  </a:cubicBezTo>
                  <a:cubicBezTo>
                    <a:pt x="70" y="97"/>
                    <a:pt x="70" y="97"/>
                    <a:pt x="70" y="98"/>
                  </a:cubicBezTo>
                  <a:cubicBezTo>
                    <a:pt x="70" y="98"/>
                    <a:pt x="70" y="98"/>
                    <a:pt x="69" y="98"/>
                  </a:cubicBezTo>
                  <a:cubicBezTo>
                    <a:pt x="69" y="99"/>
                    <a:pt x="69" y="99"/>
                    <a:pt x="68" y="100"/>
                  </a:cubicBezTo>
                  <a:cubicBezTo>
                    <a:pt x="68" y="100"/>
                    <a:pt x="68" y="100"/>
                    <a:pt x="68" y="100"/>
                  </a:cubicBezTo>
                  <a:cubicBezTo>
                    <a:pt x="68" y="100"/>
                    <a:pt x="68" y="100"/>
                    <a:pt x="68" y="100"/>
                  </a:cubicBezTo>
                  <a:cubicBezTo>
                    <a:pt x="68" y="100"/>
                    <a:pt x="68" y="100"/>
                    <a:pt x="68" y="100"/>
                  </a:cubicBezTo>
                  <a:cubicBezTo>
                    <a:pt x="67" y="101"/>
                    <a:pt x="67" y="101"/>
                    <a:pt x="67" y="101"/>
                  </a:cubicBezTo>
                  <a:cubicBezTo>
                    <a:pt x="68" y="101"/>
                    <a:pt x="69" y="102"/>
                    <a:pt x="71" y="102"/>
                  </a:cubicBezTo>
                  <a:cubicBezTo>
                    <a:pt x="71" y="102"/>
                    <a:pt x="73" y="101"/>
                    <a:pt x="73" y="101"/>
                  </a:cubicBezTo>
                  <a:cubicBezTo>
                    <a:pt x="75" y="100"/>
                    <a:pt x="76" y="99"/>
                    <a:pt x="77" y="99"/>
                  </a:cubicBezTo>
                  <a:cubicBezTo>
                    <a:pt x="77" y="99"/>
                    <a:pt x="77" y="99"/>
                    <a:pt x="78" y="99"/>
                  </a:cubicBezTo>
                  <a:cubicBezTo>
                    <a:pt x="78" y="99"/>
                    <a:pt x="78" y="99"/>
                    <a:pt x="78" y="99"/>
                  </a:cubicBezTo>
                  <a:cubicBezTo>
                    <a:pt x="78" y="99"/>
                    <a:pt x="78" y="99"/>
                    <a:pt x="78" y="99"/>
                  </a:cubicBezTo>
                  <a:cubicBezTo>
                    <a:pt x="78" y="99"/>
                    <a:pt x="78" y="99"/>
                    <a:pt x="78" y="99"/>
                  </a:cubicBezTo>
                  <a:cubicBezTo>
                    <a:pt x="78" y="100"/>
                    <a:pt x="79" y="100"/>
                    <a:pt x="79" y="100"/>
                  </a:cubicBezTo>
                  <a:cubicBezTo>
                    <a:pt x="79" y="100"/>
                    <a:pt x="79" y="100"/>
                    <a:pt x="79" y="100"/>
                  </a:cubicBezTo>
                  <a:cubicBezTo>
                    <a:pt x="79" y="100"/>
                    <a:pt x="80" y="100"/>
                    <a:pt x="80" y="101"/>
                  </a:cubicBezTo>
                  <a:cubicBezTo>
                    <a:pt x="80" y="101"/>
                    <a:pt x="80" y="101"/>
                    <a:pt x="80" y="101"/>
                  </a:cubicBezTo>
                  <a:cubicBezTo>
                    <a:pt x="80" y="98"/>
                    <a:pt x="81" y="97"/>
                    <a:pt x="84" y="95"/>
                  </a:cubicBezTo>
                  <a:cubicBezTo>
                    <a:pt x="85" y="95"/>
                    <a:pt x="85" y="94"/>
                    <a:pt x="86" y="94"/>
                  </a:cubicBezTo>
                  <a:cubicBezTo>
                    <a:pt x="88" y="92"/>
                    <a:pt x="89" y="90"/>
                    <a:pt x="90" y="88"/>
                  </a:cubicBezTo>
                  <a:cubicBezTo>
                    <a:pt x="92" y="85"/>
                    <a:pt x="93" y="83"/>
                    <a:pt x="96" y="82"/>
                  </a:cubicBezTo>
                  <a:cubicBezTo>
                    <a:pt x="97" y="82"/>
                    <a:pt x="98" y="82"/>
                    <a:pt x="99" y="81"/>
                  </a:cubicBezTo>
                  <a:cubicBezTo>
                    <a:pt x="101" y="81"/>
                    <a:pt x="103" y="80"/>
                    <a:pt x="106" y="80"/>
                  </a:cubicBezTo>
                  <a:cubicBezTo>
                    <a:pt x="107" y="80"/>
                    <a:pt x="108" y="80"/>
                    <a:pt x="109" y="80"/>
                  </a:cubicBezTo>
                  <a:cubicBezTo>
                    <a:pt x="110" y="81"/>
                    <a:pt x="111" y="81"/>
                    <a:pt x="112" y="82"/>
                  </a:cubicBezTo>
                  <a:cubicBezTo>
                    <a:pt x="112" y="83"/>
                    <a:pt x="112" y="84"/>
                    <a:pt x="111" y="85"/>
                  </a:cubicBezTo>
                  <a:cubicBezTo>
                    <a:pt x="110" y="86"/>
                    <a:pt x="110" y="87"/>
                    <a:pt x="110" y="87"/>
                  </a:cubicBezTo>
                  <a:cubicBezTo>
                    <a:pt x="110" y="87"/>
                    <a:pt x="110" y="88"/>
                    <a:pt x="110" y="88"/>
                  </a:cubicBezTo>
                  <a:cubicBezTo>
                    <a:pt x="112" y="89"/>
                    <a:pt x="115" y="89"/>
                    <a:pt x="117" y="89"/>
                  </a:cubicBezTo>
                  <a:cubicBezTo>
                    <a:pt x="118" y="89"/>
                    <a:pt x="119" y="89"/>
                    <a:pt x="119" y="89"/>
                  </a:cubicBezTo>
                  <a:cubicBezTo>
                    <a:pt x="124" y="89"/>
                    <a:pt x="129" y="88"/>
                    <a:pt x="129" y="91"/>
                  </a:cubicBezTo>
                  <a:cubicBezTo>
                    <a:pt x="130" y="94"/>
                    <a:pt x="126" y="95"/>
                    <a:pt x="119" y="98"/>
                  </a:cubicBezTo>
                  <a:cubicBezTo>
                    <a:pt x="118" y="98"/>
                    <a:pt x="115" y="99"/>
                    <a:pt x="115" y="100"/>
                  </a:cubicBezTo>
                  <a:cubicBezTo>
                    <a:pt x="115" y="100"/>
                    <a:pt x="118" y="101"/>
                    <a:pt x="119" y="102"/>
                  </a:cubicBezTo>
                  <a:cubicBezTo>
                    <a:pt x="122" y="102"/>
                    <a:pt x="124" y="103"/>
                    <a:pt x="125" y="104"/>
                  </a:cubicBezTo>
                  <a:cubicBezTo>
                    <a:pt x="127" y="105"/>
                    <a:pt x="127" y="108"/>
                    <a:pt x="126" y="110"/>
                  </a:cubicBezTo>
                  <a:cubicBezTo>
                    <a:pt x="126" y="111"/>
                    <a:pt x="126" y="113"/>
                    <a:pt x="126" y="113"/>
                  </a:cubicBezTo>
                  <a:cubicBezTo>
                    <a:pt x="126" y="113"/>
                    <a:pt x="127" y="113"/>
                    <a:pt x="127" y="113"/>
                  </a:cubicBezTo>
                  <a:cubicBezTo>
                    <a:pt x="129" y="113"/>
                    <a:pt x="131" y="112"/>
                    <a:pt x="134" y="111"/>
                  </a:cubicBezTo>
                  <a:cubicBezTo>
                    <a:pt x="136" y="109"/>
                    <a:pt x="137" y="109"/>
                    <a:pt x="139" y="108"/>
                  </a:cubicBezTo>
                  <a:cubicBezTo>
                    <a:pt x="141" y="108"/>
                    <a:pt x="142" y="107"/>
                    <a:pt x="145" y="106"/>
                  </a:cubicBezTo>
                  <a:cubicBezTo>
                    <a:pt x="147" y="104"/>
                    <a:pt x="150" y="104"/>
                    <a:pt x="153" y="104"/>
                  </a:cubicBezTo>
                  <a:cubicBezTo>
                    <a:pt x="153" y="104"/>
                    <a:pt x="154" y="104"/>
                    <a:pt x="155" y="104"/>
                  </a:cubicBezTo>
                  <a:cubicBezTo>
                    <a:pt x="156" y="104"/>
                    <a:pt x="156" y="104"/>
                    <a:pt x="157" y="104"/>
                  </a:cubicBezTo>
                  <a:cubicBezTo>
                    <a:pt x="159" y="104"/>
                    <a:pt x="159" y="104"/>
                    <a:pt x="159" y="104"/>
                  </a:cubicBezTo>
                  <a:cubicBezTo>
                    <a:pt x="159" y="104"/>
                    <a:pt x="158" y="102"/>
                    <a:pt x="152" y="102"/>
                  </a:cubicBezTo>
                  <a:cubicBezTo>
                    <a:pt x="151" y="102"/>
                    <a:pt x="150" y="102"/>
                    <a:pt x="149" y="103"/>
                  </a:cubicBezTo>
                  <a:cubicBezTo>
                    <a:pt x="141" y="103"/>
                    <a:pt x="139" y="97"/>
                    <a:pt x="139" y="92"/>
                  </a:cubicBezTo>
                  <a:cubicBezTo>
                    <a:pt x="139" y="90"/>
                    <a:pt x="148" y="83"/>
                    <a:pt x="154" y="82"/>
                  </a:cubicBezTo>
                  <a:cubicBezTo>
                    <a:pt x="159" y="82"/>
                    <a:pt x="163" y="80"/>
                    <a:pt x="168" y="78"/>
                  </a:cubicBezTo>
                  <a:cubicBezTo>
                    <a:pt x="169" y="77"/>
                    <a:pt x="173" y="76"/>
                    <a:pt x="176" y="76"/>
                  </a:cubicBezTo>
                  <a:cubicBezTo>
                    <a:pt x="176" y="76"/>
                    <a:pt x="176" y="75"/>
                    <a:pt x="176" y="75"/>
                  </a:cubicBezTo>
                  <a:cubicBezTo>
                    <a:pt x="176" y="75"/>
                    <a:pt x="176" y="75"/>
                    <a:pt x="176" y="75"/>
                  </a:cubicBezTo>
                  <a:cubicBezTo>
                    <a:pt x="176" y="74"/>
                    <a:pt x="176" y="74"/>
                    <a:pt x="176" y="74"/>
                  </a:cubicBezTo>
                  <a:cubicBezTo>
                    <a:pt x="176" y="74"/>
                    <a:pt x="176" y="73"/>
                    <a:pt x="176" y="73"/>
                  </a:cubicBezTo>
                  <a:cubicBezTo>
                    <a:pt x="176" y="73"/>
                    <a:pt x="176" y="73"/>
                    <a:pt x="176" y="72"/>
                  </a:cubicBezTo>
                  <a:cubicBezTo>
                    <a:pt x="176" y="72"/>
                    <a:pt x="176" y="72"/>
                    <a:pt x="176" y="72"/>
                  </a:cubicBezTo>
                  <a:cubicBezTo>
                    <a:pt x="176" y="72"/>
                    <a:pt x="176" y="71"/>
                    <a:pt x="176" y="71"/>
                  </a:cubicBezTo>
                  <a:cubicBezTo>
                    <a:pt x="176" y="71"/>
                    <a:pt x="176" y="71"/>
                    <a:pt x="176" y="71"/>
                  </a:cubicBezTo>
                  <a:cubicBezTo>
                    <a:pt x="176" y="70"/>
                    <a:pt x="177" y="70"/>
                    <a:pt x="177" y="70"/>
                  </a:cubicBezTo>
                  <a:cubicBezTo>
                    <a:pt x="178" y="70"/>
                    <a:pt x="180" y="68"/>
                    <a:pt x="181" y="67"/>
                  </a:cubicBezTo>
                  <a:cubicBezTo>
                    <a:pt x="183" y="65"/>
                    <a:pt x="185" y="64"/>
                    <a:pt x="186" y="64"/>
                  </a:cubicBezTo>
                  <a:cubicBezTo>
                    <a:pt x="187" y="64"/>
                    <a:pt x="188" y="64"/>
                    <a:pt x="189" y="64"/>
                  </a:cubicBezTo>
                  <a:cubicBezTo>
                    <a:pt x="191" y="65"/>
                    <a:pt x="193" y="65"/>
                    <a:pt x="194" y="65"/>
                  </a:cubicBezTo>
                  <a:cubicBezTo>
                    <a:pt x="194" y="65"/>
                    <a:pt x="194" y="65"/>
                    <a:pt x="195" y="65"/>
                  </a:cubicBezTo>
                  <a:cubicBezTo>
                    <a:pt x="195" y="64"/>
                    <a:pt x="195" y="63"/>
                    <a:pt x="195" y="62"/>
                  </a:cubicBezTo>
                  <a:cubicBezTo>
                    <a:pt x="196" y="61"/>
                    <a:pt x="197" y="59"/>
                    <a:pt x="197" y="59"/>
                  </a:cubicBezTo>
                  <a:cubicBezTo>
                    <a:pt x="196" y="59"/>
                    <a:pt x="196" y="58"/>
                    <a:pt x="196" y="58"/>
                  </a:cubicBezTo>
                  <a:cubicBezTo>
                    <a:pt x="195" y="57"/>
                    <a:pt x="194" y="55"/>
                    <a:pt x="194" y="54"/>
                  </a:cubicBezTo>
                  <a:cubicBezTo>
                    <a:pt x="194" y="53"/>
                    <a:pt x="196" y="53"/>
                    <a:pt x="197" y="52"/>
                  </a:cubicBezTo>
                  <a:cubicBezTo>
                    <a:pt x="197" y="52"/>
                    <a:pt x="198" y="52"/>
                    <a:pt x="198" y="52"/>
                  </a:cubicBezTo>
                  <a:cubicBezTo>
                    <a:pt x="198" y="51"/>
                    <a:pt x="197" y="51"/>
                    <a:pt x="197" y="50"/>
                  </a:cubicBezTo>
                  <a:cubicBezTo>
                    <a:pt x="196" y="50"/>
                    <a:pt x="195" y="49"/>
                    <a:pt x="195" y="48"/>
                  </a:cubicBezTo>
                  <a:cubicBezTo>
                    <a:pt x="195" y="48"/>
                    <a:pt x="196" y="47"/>
                    <a:pt x="197" y="46"/>
                  </a:cubicBezTo>
                  <a:cubicBezTo>
                    <a:pt x="198" y="45"/>
                    <a:pt x="199" y="44"/>
                    <a:pt x="199" y="44"/>
                  </a:cubicBezTo>
                  <a:cubicBezTo>
                    <a:pt x="198" y="43"/>
                    <a:pt x="197" y="43"/>
                    <a:pt x="196" y="42"/>
                  </a:cubicBezTo>
                  <a:cubicBezTo>
                    <a:pt x="195" y="42"/>
                    <a:pt x="194" y="41"/>
                    <a:pt x="193" y="40"/>
                  </a:cubicBezTo>
                  <a:cubicBezTo>
                    <a:pt x="191" y="40"/>
                    <a:pt x="189" y="39"/>
                    <a:pt x="188" y="39"/>
                  </a:cubicBezTo>
                  <a:cubicBezTo>
                    <a:pt x="186" y="39"/>
                    <a:pt x="185" y="39"/>
                    <a:pt x="183" y="38"/>
                  </a:cubicBezTo>
                  <a:cubicBezTo>
                    <a:pt x="183" y="38"/>
                    <a:pt x="182" y="38"/>
                    <a:pt x="182" y="38"/>
                  </a:cubicBezTo>
                  <a:cubicBezTo>
                    <a:pt x="180" y="37"/>
                    <a:pt x="179" y="37"/>
                    <a:pt x="177" y="37"/>
                  </a:cubicBezTo>
                  <a:cubicBezTo>
                    <a:pt x="175" y="37"/>
                    <a:pt x="173" y="37"/>
                    <a:pt x="173" y="36"/>
                  </a:cubicBezTo>
                  <a:cubicBezTo>
                    <a:pt x="173" y="35"/>
                    <a:pt x="172" y="34"/>
                    <a:pt x="171" y="33"/>
                  </a:cubicBezTo>
                  <a:cubicBezTo>
                    <a:pt x="170" y="32"/>
                    <a:pt x="169" y="31"/>
                    <a:pt x="168" y="30"/>
                  </a:cubicBezTo>
                  <a:cubicBezTo>
                    <a:pt x="168" y="30"/>
                    <a:pt x="168" y="30"/>
                    <a:pt x="167" y="30"/>
                  </a:cubicBezTo>
                  <a:cubicBezTo>
                    <a:pt x="166" y="30"/>
                    <a:pt x="165" y="30"/>
                    <a:pt x="164" y="31"/>
                  </a:cubicBezTo>
                  <a:cubicBezTo>
                    <a:pt x="162" y="32"/>
                    <a:pt x="161" y="32"/>
                    <a:pt x="160" y="32"/>
                  </a:cubicBezTo>
                  <a:cubicBezTo>
                    <a:pt x="160" y="32"/>
                    <a:pt x="160" y="32"/>
                    <a:pt x="160" y="32"/>
                  </a:cubicBezTo>
                  <a:cubicBezTo>
                    <a:pt x="160" y="32"/>
                    <a:pt x="160" y="32"/>
                    <a:pt x="160" y="32"/>
                  </a:cubicBezTo>
                  <a:cubicBezTo>
                    <a:pt x="159" y="32"/>
                    <a:pt x="158" y="32"/>
                    <a:pt x="157" y="31"/>
                  </a:cubicBezTo>
                  <a:cubicBezTo>
                    <a:pt x="156" y="31"/>
                    <a:pt x="156" y="31"/>
                    <a:pt x="155" y="30"/>
                  </a:cubicBezTo>
                  <a:cubicBezTo>
                    <a:pt x="154" y="29"/>
                    <a:pt x="153" y="29"/>
                    <a:pt x="152" y="29"/>
                  </a:cubicBezTo>
                  <a:cubicBezTo>
                    <a:pt x="152" y="29"/>
                    <a:pt x="151" y="29"/>
                    <a:pt x="150" y="29"/>
                  </a:cubicBezTo>
                  <a:cubicBezTo>
                    <a:pt x="149" y="29"/>
                    <a:pt x="148" y="29"/>
                    <a:pt x="147" y="28"/>
                  </a:cubicBezTo>
                  <a:cubicBezTo>
                    <a:pt x="147" y="28"/>
                    <a:pt x="146" y="27"/>
                    <a:pt x="147" y="26"/>
                  </a:cubicBezTo>
                  <a:cubicBezTo>
                    <a:pt x="147" y="24"/>
                    <a:pt x="143" y="19"/>
                    <a:pt x="142" y="18"/>
                  </a:cubicBezTo>
                  <a:cubicBezTo>
                    <a:pt x="142" y="18"/>
                    <a:pt x="141" y="18"/>
                    <a:pt x="140" y="18"/>
                  </a:cubicBezTo>
                  <a:cubicBezTo>
                    <a:pt x="137" y="18"/>
                    <a:pt x="134" y="18"/>
                    <a:pt x="133" y="16"/>
                  </a:cubicBezTo>
                  <a:cubicBezTo>
                    <a:pt x="133" y="15"/>
                    <a:pt x="133" y="14"/>
                    <a:pt x="132" y="14"/>
                  </a:cubicBezTo>
                  <a:cubicBezTo>
                    <a:pt x="131" y="12"/>
                    <a:pt x="130" y="10"/>
                    <a:pt x="131" y="8"/>
                  </a:cubicBezTo>
                  <a:cubicBezTo>
                    <a:pt x="132" y="7"/>
                    <a:pt x="131" y="3"/>
                    <a:pt x="129" y="1"/>
                  </a:cubicBezTo>
                  <a:cubicBezTo>
                    <a:pt x="129" y="0"/>
                    <a:pt x="128" y="0"/>
                    <a:pt x="125" y="0"/>
                  </a:cubicBezTo>
                  <a:cubicBezTo>
                    <a:pt x="123" y="0"/>
                    <a:pt x="122" y="0"/>
                    <a:pt x="121" y="0"/>
                  </a:cubicBezTo>
                  <a:cubicBezTo>
                    <a:pt x="120" y="1"/>
                    <a:pt x="119" y="1"/>
                    <a:pt x="117" y="0"/>
                  </a:cubicBezTo>
                  <a:cubicBezTo>
                    <a:pt x="116" y="0"/>
                    <a:pt x="115" y="0"/>
                    <a:pt x="114" y="0"/>
                  </a:cubicBezTo>
                  <a:cubicBezTo>
                    <a:pt x="113" y="1"/>
                    <a:pt x="113" y="1"/>
                    <a:pt x="113" y="1"/>
                  </a:cubicBezTo>
                  <a:cubicBezTo>
                    <a:pt x="112" y="2"/>
                    <a:pt x="110" y="3"/>
                    <a:pt x="108" y="3"/>
                  </a:cubicBezTo>
                  <a:cubicBezTo>
                    <a:pt x="108" y="3"/>
                    <a:pt x="108" y="3"/>
                    <a:pt x="107" y="3"/>
                  </a:cubicBezTo>
                  <a:cubicBezTo>
                    <a:pt x="107" y="3"/>
                    <a:pt x="107" y="3"/>
                    <a:pt x="107" y="3"/>
                  </a:cubicBezTo>
                  <a:cubicBezTo>
                    <a:pt x="107" y="3"/>
                    <a:pt x="107" y="3"/>
                    <a:pt x="106" y="3"/>
                  </a:cubicBezTo>
                  <a:cubicBezTo>
                    <a:pt x="106" y="3"/>
                    <a:pt x="106" y="3"/>
                    <a:pt x="106" y="3"/>
                  </a:cubicBezTo>
                  <a:cubicBezTo>
                    <a:pt x="106" y="3"/>
                    <a:pt x="106" y="3"/>
                    <a:pt x="106" y="3"/>
                  </a:cubicBezTo>
                  <a:cubicBezTo>
                    <a:pt x="105" y="3"/>
                    <a:pt x="105" y="2"/>
                    <a:pt x="105" y="2"/>
                  </a:cubicBezTo>
                  <a:cubicBezTo>
                    <a:pt x="105" y="2"/>
                    <a:pt x="105" y="2"/>
                    <a:pt x="105" y="2"/>
                  </a:cubicBezTo>
                  <a:cubicBezTo>
                    <a:pt x="105" y="2"/>
                    <a:pt x="105" y="2"/>
                    <a:pt x="105" y="2"/>
                  </a:cubicBezTo>
                  <a:cubicBezTo>
                    <a:pt x="104" y="2"/>
                    <a:pt x="104" y="3"/>
                    <a:pt x="103" y="3"/>
                  </a:cubicBezTo>
                  <a:cubicBezTo>
                    <a:pt x="103" y="3"/>
                    <a:pt x="103" y="3"/>
                    <a:pt x="103" y="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35" name="Freeform 218">
              <a:extLst>
                <a:ext uri="{FF2B5EF4-FFF2-40B4-BE49-F238E27FC236}">
                  <a16:creationId xmlns:a16="http://schemas.microsoft.com/office/drawing/2014/main" id="{D4558039-8C4D-489E-9BCF-C293D39CC695}"/>
                </a:ext>
              </a:extLst>
            </p:cNvPr>
            <p:cNvSpPr>
              <a:spLocks noEditPoints="1"/>
            </p:cNvSpPr>
            <p:nvPr/>
          </p:nvSpPr>
          <p:spPr bwMode="auto">
            <a:xfrm>
              <a:off x="6803322" y="1951424"/>
              <a:ext cx="4602616" cy="1570896"/>
            </a:xfrm>
            <a:custGeom>
              <a:avLst/>
              <a:gdLst>
                <a:gd name="T0" fmla="*/ 1836 w 1836"/>
                <a:gd name="T1" fmla="*/ 249 h 636"/>
                <a:gd name="T2" fmla="*/ 1671 w 1836"/>
                <a:gd name="T3" fmla="*/ 176 h 636"/>
                <a:gd name="T4" fmla="*/ 1509 w 1836"/>
                <a:gd name="T5" fmla="*/ 187 h 636"/>
                <a:gd name="T6" fmla="*/ 1364 w 1836"/>
                <a:gd name="T7" fmla="*/ 136 h 636"/>
                <a:gd name="T8" fmla="*/ 1276 w 1836"/>
                <a:gd name="T9" fmla="*/ 111 h 636"/>
                <a:gd name="T10" fmla="*/ 1233 w 1836"/>
                <a:gd name="T11" fmla="*/ 143 h 636"/>
                <a:gd name="T12" fmla="*/ 1139 w 1836"/>
                <a:gd name="T13" fmla="*/ 114 h 636"/>
                <a:gd name="T14" fmla="*/ 1064 w 1836"/>
                <a:gd name="T15" fmla="*/ 108 h 636"/>
                <a:gd name="T16" fmla="*/ 948 w 1836"/>
                <a:gd name="T17" fmla="*/ 93 h 636"/>
                <a:gd name="T18" fmla="*/ 946 w 1836"/>
                <a:gd name="T19" fmla="*/ 64 h 636"/>
                <a:gd name="T20" fmla="*/ 904 w 1836"/>
                <a:gd name="T21" fmla="*/ 23 h 636"/>
                <a:gd name="T22" fmla="*/ 831 w 1836"/>
                <a:gd name="T23" fmla="*/ 8 h 636"/>
                <a:gd name="T24" fmla="*/ 756 w 1836"/>
                <a:gd name="T25" fmla="*/ 35 h 636"/>
                <a:gd name="T26" fmla="*/ 666 w 1836"/>
                <a:gd name="T27" fmla="*/ 69 h 636"/>
                <a:gd name="T28" fmla="*/ 607 w 1836"/>
                <a:gd name="T29" fmla="*/ 105 h 636"/>
                <a:gd name="T30" fmla="*/ 581 w 1836"/>
                <a:gd name="T31" fmla="*/ 146 h 636"/>
                <a:gd name="T32" fmla="*/ 530 w 1836"/>
                <a:gd name="T33" fmla="*/ 186 h 636"/>
                <a:gd name="T34" fmla="*/ 543 w 1836"/>
                <a:gd name="T35" fmla="*/ 210 h 636"/>
                <a:gd name="T36" fmla="*/ 502 w 1836"/>
                <a:gd name="T37" fmla="*/ 231 h 636"/>
                <a:gd name="T38" fmla="*/ 505 w 1836"/>
                <a:gd name="T39" fmla="*/ 110 h 636"/>
                <a:gd name="T40" fmla="*/ 468 w 1836"/>
                <a:gd name="T41" fmla="*/ 205 h 636"/>
                <a:gd name="T42" fmla="*/ 369 w 1836"/>
                <a:gd name="T43" fmla="*/ 203 h 636"/>
                <a:gd name="T44" fmla="*/ 285 w 1836"/>
                <a:gd name="T45" fmla="*/ 202 h 636"/>
                <a:gd name="T46" fmla="*/ 211 w 1836"/>
                <a:gd name="T47" fmla="*/ 201 h 636"/>
                <a:gd name="T48" fmla="*/ 163 w 1836"/>
                <a:gd name="T49" fmla="*/ 241 h 636"/>
                <a:gd name="T50" fmla="*/ 85 w 1836"/>
                <a:gd name="T51" fmla="*/ 276 h 636"/>
                <a:gd name="T52" fmla="*/ 151 w 1836"/>
                <a:gd name="T53" fmla="*/ 214 h 636"/>
                <a:gd name="T54" fmla="*/ 42 w 1836"/>
                <a:gd name="T55" fmla="*/ 173 h 636"/>
                <a:gd name="T56" fmla="*/ 20 w 1836"/>
                <a:gd name="T57" fmla="*/ 229 h 636"/>
                <a:gd name="T58" fmla="*/ 19 w 1836"/>
                <a:gd name="T59" fmla="*/ 332 h 636"/>
                <a:gd name="T60" fmla="*/ 7 w 1836"/>
                <a:gd name="T61" fmla="*/ 365 h 636"/>
                <a:gd name="T62" fmla="*/ 4 w 1836"/>
                <a:gd name="T63" fmla="*/ 402 h 636"/>
                <a:gd name="T64" fmla="*/ 51 w 1836"/>
                <a:gd name="T65" fmla="*/ 465 h 636"/>
                <a:gd name="T66" fmla="*/ 75 w 1836"/>
                <a:gd name="T67" fmla="*/ 486 h 636"/>
                <a:gd name="T68" fmla="*/ 140 w 1836"/>
                <a:gd name="T69" fmla="*/ 526 h 636"/>
                <a:gd name="T70" fmla="*/ 115 w 1836"/>
                <a:gd name="T71" fmla="*/ 574 h 636"/>
                <a:gd name="T72" fmla="*/ 214 w 1836"/>
                <a:gd name="T73" fmla="*/ 628 h 636"/>
                <a:gd name="T74" fmla="*/ 244 w 1836"/>
                <a:gd name="T75" fmla="*/ 567 h 636"/>
                <a:gd name="T76" fmla="*/ 228 w 1836"/>
                <a:gd name="T77" fmla="*/ 506 h 636"/>
                <a:gd name="T78" fmla="*/ 307 w 1836"/>
                <a:gd name="T79" fmla="*/ 501 h 636"/>
                <a:gd name="T80" fmla="*/ 379 w 1836"/>
                <a:gd name="T81" fmla="*/ 478 h 636"/>
                <a:gd name="T82" fmla="*/ 499 w 1836"/>
                <a:gd name="T83" fmla="*/ 438 h 636"/>
                <a:gd name="T84" fmla="*/ 551 w 1836"/>
                <a:gd name="T85" fmla="*/ 449 h 636"/>
                <a:gd name="T86" fmla="*/ 653 w 1836"/>
                <a:gd name="T87" fmla="*/ 516 h 636"/>
                <a:gd name="T88" fmla="*/ 748 w 1836"/>
                <a:gd name="T89" fmla="*/ 505 h 636"/>
                <a:gd name="T90" fmla="*/ 827 w 1836"/>
                <a:gd name="T91" fmla="*/ 492 h 636"/>
                <a:gd name="T92" fmla="*/ 939 w 1836"/>
                <a:gd name="T93" fmla="*/ 523 h 636"/>
                <a:gd name="T94" fmla="*/ 1001 w 1836"/>
                <a:gd name="T95" fmla="*/ 517 h 636"/>
                <a:gd name="T96" fmla="*/ 1098 w 1836"/>
                <a:gd name="T97" fmla="*/ 468 h 636"/>
                <a:gd name="T98" fmla="*/ 1196 w 1836"/>
                <a:gd name="T99" fmla="*/ 539 h 636"/>
                <a:gd name="T100" fmla="*/ 1163 w 1836"/>
                <a:gd name="T101" fmla="*/ 605 h 636"/>
                <a:gd name="T102" fmla="*/ 1273 w 1836"/>
                <a:gd name="T103" fmla="*/ 463 h 636"/>
                <a:gd name="T104" fmla="*/ 1221 w 1836"/>
                <a:gd name="T105" fmla="*/ 428 h 636"/>
                <a:gd name="T106" fmla="*/ 1398 w 1836"/>
                <a:gd name="T107" fmla="*/ 368 h 636"/>
                <a:gd name="T108" fmla="*/ 1482 w 1836"/>
                <a:gd name="T109" fmla="*/ 323 h 636"/>
                <a:gd name="T110" fmla="*/ 1541 w 1836"/>
                <a:gd name="T111" fmla="*/ 317 h 636"/>
                <a:gd name="T112" fmla="*/ 1460 w 1836"/>
                <a:gd name="T113" fmla="*/ 496 h 636"/>
                <a:gd name="T114" fmla="*/ 1520 w 1836"/>
                <a:gd name="T115" fmla="*/ 411 h 636"/>
                <a:gd name="T116" fmla="*/ 1589 w 1836"/>
                <a:gd name="T117" fmla="*/ 347 h 636"/>
                <a:gd name="T118" fmla="*/ 1692 w 1836"/>
                <a:gd name="T119" fmla="*/ 282 h 636"/>
                <a:gd name="T120" fmla="*/ 1735 w 1836"/>
                <a:gd name="T121" fmla="*/ 251 h 636"/>
                <a:gd name="T122" fmla="*/ 977 w 1836"/>
                <a:gd name="T123" fmla="*/ 373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6" h="636">
                  <a:moveTo>
                    <a:pt x="1802" y="280"/>
                  </a:moveTo>
                  <a:cubicBezTo>
                    <a:pt x="1803" y="281"/>
                    <a:pt x="1803" y="281"/>
                    <a:pt x="1805" y="280"/>
                  </a:cubicBezTo>
                  <a:cubicBezTo>
                    <a:pt x="1805" y="280"/>
                    <a:pt x="1805" y="280"/>
                    <a:pt x="1805" y="280"/>
                  </a:cubicBezTo>
                  <a:cubicBezTo>
                    <a:pt x="1805" y="279"/>
                    <a:pt x="1803" y="278"/>
                    <a:pt x="1802" y="278"/>
                  </a:cubicBezTo>
                  <a:cubicBezTo>
                    <a:pt x="1801" y="277"/>
                    <a:pt x="1800" y="276"/>
                    <a:pt x="1799" y="275"/>
                  </a:cubicBezTo>
                  <a:cubicBezTo>
                    <a:pt x="1799" y="275"/>
                    <a:pt x="1799" y="274"/>
                    <a:pt x="1800" y="274"/>
                  </a:cubicBezTo>
                  <a:cubicBezTo>
                    <a:pt x="1800" y="273"/>
                    <a:pt x="1801" y="273"/>
                    <a:pt x="1801" y="273"/>
                  </a:cubicBezTo>
                  <a:cubicBezTo>
                    <a:pt x="1802" y="273"/>
                    <a:pt x="1803" y="273"/>
                    <a:pt x="1804" y="274"/>
                  </a:cubicBezTo>
                  <a:cubicBezTo>
                    <a:pt x="1804" y="274"/>
                    <a:pt x="1805" y="275"/>
                    <a:pt x="1806" y="275"/>
                  </a:cubicBezTo>
                  <a:cubicBezTo>
                    <a:pt x="1806" y="274"/>
                    <a:pt x="1806" y="274"/>
                    <a:pt x="1806" y="273"/>
                  </a:cubicBezTo>
                  <a:cubicBezTo>
                    <a:pt x="1805" y="272"/>
                    <a:pt x="1805" y="270"/>
                    <a:pt x="1807" y="269"/>
                  </a:cubicBezTo>
                  <a:cubicBezTo>
                    <a:pt x="1807" y="269"/>
                    <a:pt x="1807" y="267"/>
                    <a:pt x="1807" y="264"/>
                  </a:cubicBezTo>
                  <a:cubicBezTo>
                    <a:pt x="1806" y="261"/>
                    <a:pt x="1805" y="260"/>
                    <a:pt x="1805" y="260"/>
                  </a:cubicBezTo>
                  <a:cubicBezTo>
                    <a:pt x="1804" y="260"/>
                    <a:pt x="1803" y="259"/>
                    <a:pt x="1804" y="258"/>
                  </a:cubicBezTo>
                  <a:cubicBezTo>
                    <a:pt x="1804" y="257"/>
                    <a:pt x="1805" y="256"/>
                    <a:pt x="1806" y="256"/>
                  </a:cubicBezTo>
                  <a:cubicBezTo>
                    <a:pt x="1807" y="256"/>
                    <a:pt x="1808" y="256"/>
                    <a:pt x="1810" y="257"/>
                  </a:cubicBezTo>
                  <a:cubicBezTo>
                    <a:pt x="1813" y="259"/>
                    <a:pt x="1818" y="259"/>
                    <a:pt x="1821" y="259"/>
                  </a:cubicBezTo>
                  <a:cubicBezTo>
                    <a:pt x="1821" y="259"/>
                    <a:pt x="1821" y="259"/>
                    <a:pt x="1821" y="259"/>
                  </a:cubicBezTo>
                  <a:cubicBezTo>
                    <a:pt x="1821" y="259"/>
                    <a:pt x="1820" y="258"/>
                    <a:pt x="1819" y="258"/>
                  </a:cubicBezTo>
                  <a:cubicBezTo>
                    <a:pt x="1817" y="258"/>
                    <a:pt x="1817" y="257"/>
                    <a:pt x="1817" y="256"/>
                  </a:cubicBezTo>
                  <a:cubicBezTo>
                    <a:pt x="1817" y="255"/>
                    <a:pt x="1818" y="254"/>
                    <a:pt x="1820" y="254"/>
                  </a:cubicBezTo>
                  <a:cubicBezTo>
                    <a:pt x="1821" y="254"/>
                    <a:pt x="1821" y="255"/>
                    <a:pt x="1822" y="255"/>
                  </a:cubicBezTo>
                  <a:cubicBezTo>
                    <a:pt x="1823" y="256"/>
                    <a:pt x="1825" y="257"/>
                    <a:pt x="1826" y="257"/>
                  </a:cubicBezTo>
                  <a:cubicBezTo>
                    <a:pt x="1826" y="257"/>
                    <a:pt x="1827" y="257"/>
                    <a:pt x="1827" y="257"/>
                  </a:cubicBezTo>
                  <a:cubicBezTo>
                    <a:pt x="1827" y="254"/>
                    <a:pt x="1829" y="250"/>
                    <a:pt x="1833" y="250"/>
                  </a:cubicBezTo>
                  <a:cubicBezTo>
                    <a:pt x="1834" y="250"/>
                    <a:pt x="1834" y="250"/>
                    <a:pt x="1834" y="250"/>
                  </a:cubicBezTo>
                  <a:cubicBezTo>
                    <a:pt x="1835" y="250"/>
                    <a:pt x="1836" y="249"/>
                    <a:pt x="1836" y="249"/>
                  </a:cubicBezTo>
                  <a:cubicBezTo>
                    <a:pt x="1836" y="249"/>
                    <a:pt x="1835" y="249"/>
                    <a:pt x="1834" y="249"/>
                  </a:cubicBezTo>
                  <a:cubicBezTo>
                    <a:pt x="1831" y="247"/>
                    <a:pt x="1820" y="240"/>
                    <a:pt x="1817" y="236"/>
                  </a:cubicBezTo>
                  <a:cubicBezTo>
                    <a:pt x="1816" y="234"/>
                    <a:pt x="1809" y="232"/>
                    <a:pt x="1805" y="232"/>
                  </a:cubicBezTo>
                  <a:cubicBezTo>
                    <a:pt x="1804" y="232"/>
                    <a:pt x="1804" y="232"/>
                    <a:pt x="1804" y="233"/>
                  </a:cubicBezTo>
                  <a:cubicBezTo>
                    <a:pt x="1803" y="233"/>
                    <a:pt x="1803" y="234"/>
                    <a:pt x="1802" y="234"/>
                  </a:cubicBezTo>
                  <a:cubicBezTo>
                    <a:pt x="1800" y="234"/>
                    <a:pt x="1797" y="232"/>
                    <a:pt x="1797" y="230"/>
                  </a:cubicBezTo>
                  <a:cubicBezTo>
                    <a:pt x="1796" y="229"/>
                    <a:pt x="1793" y="229"/>
                    <a:pt x="1789" y="229"/>
                  </a:cubicBezTo>
                  <a:cubicBezTo>
                    <a:pt x="1786" y="229"/>
                    <a:pt x="1784" y="229"/>
                    <a:pt x="1784" y="230"/>
                  </a:cubicBezTo>
                  <a:cubicBezTo>
                    <a:pt x="1784" y="230"/>
                    <a:pt x="1784" y="230"/>
                    <a:pt x="1785" y="231"/>
                  </a:cubicBezTo>
                  <a:cubicBezTo>
                    <a:pt x="1786" y="232"/>
                    <a:pt x="1788" y="233"/>
                    <a:pt x="1789" y="234"/>
                  </a:cubicBezTo>
                  <a:cubicBezTo>
                    <a:pt x="1790" y="236"/>
                    <a:pt x="1789" y="238"/>
                    <a:pt x="1788" y="239"/>
                  </a:cubicBezTo>
                  <a:cubicBezTo>
                    <a:pt x="1787" y="240"/>
                    <a:pt x="1787" y="240"/>
                    <a:pt x="1787" y="241"/>
                  </a:cubicBezTo>
                  <a:cubicBezTo>
                    <a:pt x="1787" y="242"/>
                    <a:pt x="1788" y="242"/>
                    <a:pt x="1787" y="243"/>
                  </a:cubicBezTo>
                  <a:cubicBezTo>
                    <a:pt x="1787" y="243"/>
                    <a:pt x="1787" y="244"/>
                    <a:pt x="1786" y="244"/>
                  </a:cubicBezTo>
                  <a:cubicBezTo>
                    <a:pt x="1785" y="244"/>
                    <a:pt x="1784" y="243"/>
                    <a:pt x="1778" y="239"/>
                  </a:cubicBezTo>
                  <a:cubicBezTo>
                    <a:pt x="1777" y="238"/>
                    <a:pt x="1776" y="234"/>
                    <a:pt x="1778" y="227"/>
                  </a:cubicBezTo>
                  <a:cubicBezTo>
                    <a:pt x="1778" y="226"/>
                    <a:pt x="1777" y="226"/>
                    <a:pt x="1776" y="225"/>
                  </a:cubicBezTo>
                  <a:cubicBezTo>
                    <a:pt x="1775" y="224"/>
                    <a:pt x="1774" y="223"/>
                    <a:pt x="1773" y="221"/>
                  </a:cubicBezTo>
                  <a:cubicBezTo>
                    <a:pt x="1773" y="219"/>
                    <a:pt x="1764" y="214"/>
                    <a:pt x="1752" y="209"/>
                  </a:cubicBezTo>
                  <a:cubicBezTo>
                    <a:pt x="1751" y="208"/>
                    <a:pt x="1749" y="208"/>
                    <a:pt x="1747" y="207"/>
                  </a:cubicBezTo>
                  <a:cubicBezTo>
                    <a:pt x="1742" y="205"/>
                    <a:pt x="1737" y="203"/>
                    <a:pt x="1735" y="200"/>
                  </a:cubicBezTo>
                  <a:cubicBezTo>
                    <a:pt x="1734" y="199"/>
                    <a:pt x="1731" y="198"/>
                    <a:pt x="1728" y="197"/>
                  </a:cubicBezTo>
                  <a:cubicBezTo>
                    <a:pt x="1724" y="196"/>
                    <a:pt x="1720" y="195"/>
                    <a:pt x="1717" y="192"/>
                  </a:cubicBezTo>
                  <a:cubicBezTo>
                    <a:pt x="1713" y="188"/>
                    <a:pt x="1695" y="180"/>
                    <a:pt x="1686" y="180"/>
                  </a:cubicBezTo>
                  <a:cubicBezTo>
                    <a:pt x="1681" y="179"/>
                    <a:pt x="1680" y="178"/>
                    <a:pt x="1679" y="176"/>
                  </a:cubicBezTo>
                  <a:cubicBezTo>
                    <a:pt x="1678" y="175"/>
                    <a:pt x="1677" y="175"/>
                    <a:pt x="1676" y="175"/>
                  </a:cubicBezTo>
                  <a:cubicBezTo>
                    <a:pt x="1675" y="176"/>
                    <a:pt x="1673" y="176"/>
                    <a:pt x="1671" y="176"/>
                  </a:cubicBezTo>
                  <a:cubicBezTo>
                    <a:pt x="1664" y="176"/>
                    <a:pt x="1653" y="175"/>
                    <a:pt x="1649" y="174"/>
                  </a:cubicBezTo>
                  <a:cubicBezTo>
                    <a:pt x="1647" y="174"/>
                    <a:pt x="1646" y="175"/>
                    <a:pt x="1644" y="175"/>
                  </a:cubicBezTo>
                  <a:cubicBezTo>
                    <a:pt x="1643" y="176"/>
                    <a:pt x="1641" y="177"/>
                    <a:pt x="1639" y="176"/>
                  </a:cubicBezTo>
                  <a:cubicBezTo>
                    <a:pt x="1635" y="175"/>
                    <a:pt x="1621" y="169"/>
                    <a:pt x="1615" y="169"/>
                  </a:cubicBezTo>
                  <a:cubicBezTo>
                    <a:pt x="1614" y="169"/>
                    <a:pt x="1614" y="170"/>
                    <a:pt x="1614" y="170"/>
                  </a:cubicBezTo>
                  <a:cubicBezTo>
                    <a:pt x="1613" y="171"/>
                    <a:pt x="1613" y="172"/>
                    <a:pt x="1612" y="173"/>
                  </a:cubicBezTo>
                  <a:cubicBezTo>
                    <a:pt x="1612" y="175"/>
                    <a:pt x="1612" y="177"/>
                    <a:pt x="1610" y="177"/>
                  </a:cubicBezTo>
                  <a:cubicBezTo>
                    <a:pt x="1610" y="177"/>
                    <a:pt x="1609" y="179"/>
                    <a:pt x="1616" y="184"/>
                  </a:cubicBezTo>
                  <a:cubicBezTo>
                    <a:pt x="1618" y="187"/>
                    <a:pt x="1619" y="189"/>
                    <a:pt x="1619" y="191"/>
                  </a:cubicBezTo>
                  <a:cubicBezTo>
                    <a:pt x="1618" y="193"/>
                    <a:pt x="1616" y="196"/>
                    <a:pt x="1613" y="197"/>
                  </a:cubicBezTo>
                  <a:cubicBezTo>
                    <a:pt x="1612" y="198"/>
                    <a:pt x="1610" y="198"/>
                    <a:pt x="1609" y="198"/>
                  </a:cubicBezTo>
                  <a:cubicBezTo>
                    <a:pt x="1604" y="198"/>
                    <a:pt x="1598" y="194"/>
                    <a:pt x="1596" y="191"/>
                  </a:cubicBezTo>
                  <a:cubicBezTo>
                    <a:pt x="1595" y="189"/>
                    <a:pt x="1593" y="189"/>
                    <a:pt x="1591" y="188"/>
                  </a:cubicBezTo>
                  <a:cubicBezTo>
                    <a:pt x="1589" y="188"/>
                    <a:pt x="1586" y="187"/>
                    <a:pt x="1585" y="184"/>
                  </a:cubicBezTo>
                  <a:cubicBezTo>
                    <a:pt x="1584" y="181"/>
                    <a:pt x="1584" y="180"/>
                    <a:pt x="1585" y="179"/>
                  </a:cubicBezTo>
                  <a:cubicBezTo>
                    <a:pt x="1586" y="177"/>
                    <a:pt x="1589" y="177"/>
                    <a:pt x="1592" y="179"/>
                  </a:cubicBezTo>
                  <a:cubicBezTo>
                    <a:pt x="1593" y="180"/>
                    <a:pt x="1593" y="180"/>
                    <a:pt x="1594" y="180"/>
                  </a:cubicBezTo>
                  <a:cubicBezTo>
                    <a:pt x="1596" y="180"/>
                    <a:pt x="1598" y="179"/>
                    <a:pt x="1598" y="177"/>
                  </a:cubicBezTo>
                  <a:cubicBezTo>
                    <a:pt x="1598" y="177"/>
                    <a:pt x="1598" y="176"/>
                    <a:pt x="1598" y="176"/>
                  </a:cubicBezTo>
                  <a:cubicBezTo>
                    <a:pt x="1596" y="174"/>
                    <a:pt x="1589" y="172"/>
                    <a:pt x="1585" y="172"/>
                  </a:cubicBezTo>
                  <a:cubicBezTo>
                    <a:pt x="1583" y="172"/>
                    <a:pt x="1581" y="175"/>
                    <a:pt x="1578" y="177"/>
                  </a:cubicBezTo>
                  <a:cubicBezTo>
                    <a:pt x="1577" y="179"/>
                    <a:pt x="1575" y="181"/>
                    <a:pt x="1572" y="183"/>
                  </a:cubicBezTo>
                  <a:cubicBezTo>
                    <a:pt x="1571" y="183"/>
                    <a:pt x="1569" y="184"/>
                    <a:pt x="1566" y="184"/>
                  </a:cubicBezTo>
                  <a:cubicBezTo>
                    <a:pt x="1557" y="184"/>
                    <a:pt x="1545" y="181"/>
                    <a:pt x="1543" y="179"/>
                  </a:cubicBezTo>
                  <a:cubicBezTo>
                    <a:pt x="1543" y="179"/>
                    <a:pt x="1542" y="179"/>
                    <a:pt x="1536" y="179"/>
                  </a:cubicBezTo>
                  <a:cubicBezTo>
                    <a:pt x="1527" y="179"/>
                    <a:pt x="1512" y="180"/>
                    <a:pt x="1510" y="181"/>
                  </a:cubicBezTo>
                  <a:cubicBezTo>
                    <a:pt x="1509" y="182"/>
                    <a:pt x="1509" y="185"/>
                    <a:pt x="1509" y="187"/>
                  </a:cubicBezTo>
                  <a:cubicBezTo>
                    <a:pt x="1509" y="190"/>
                    <a:pt x="1509" y="191"/>
                    <a:pt x="1508" y="192"/>
                  </a:cubicBezTo>
                  <a:cubicBezTo>
                    <a:pt x="1507" y="192"/>
                    <a:pt x="1507" y="192"/>
                    <a:pt x="1507" y="192"/>
                  </a:cubicBezTo>
                  <a:cubicBezTo>
                    <a:pt x="1506" y="192"/>
                    <a:pt x="1505" y="191"/>
                    <a:pt x="1504" y="186"/>
                  </a:cubicBezTo>
                  <a:cubicBezTo>
                    <a:pt x="1504" y="184"/>
                    <a:pt x="1503" y="181"/>
                    <a:pt x="1503" y="180"/>
                  </a:cubicBezTo>
                  <a:cubicBezTo>
                    <a:pt x="1503" y="179"/>
                    <a:pt x="1501" y="178"/>
                    <a:pt x="1496" y="178"/>
                  </a:cubicBezTo>
                  <a:cubicBezTo>
                    <a:pt x="1491" y="178"/>
                    <a:pt x="1489" y="178"/>
                    <a:pt x="1488" y="176"/>
                  </a:cubicBezTo>
                  <a:cubicBezTo>
                    <a:pt x="1488" y="175"/>
                    <a:pt x="1489" y="174"/>
                    <a:pt x="1489" y="174"/>
                  </a:cubicBezTo>
                  <a:cubicBezTo>
                    <a:pt x="1490" y="173"/>
                    <a:pt x="1489" y="173"/>
                    <a:pt x="1489" y="172"/>
                  </a:cubicBezTo>
                  <a:cubicBezTo>
                    <a:pt x="1489" y="171"/>
                    <a:pt x="1488" y="169"/>
                    <a:pt x="1491" y="167"/>
                  </a:cubicBezTo>
                  <a:cubicBezTo>
                    <a:pt x="1492" y="166"/>
                    <a:pt x="1492" y="166"/>
                    <a:pt x="1492" y="166"/>
                  </a:cubicBezTo>
                  <a:cubicBezTo>
                    <a:pt x="1491" y="163"/>
                    <a:pt x="1483" y="156"/>
                    <a:pt x="1473" y="152"/>
                  </a:cubicBezTo>
                  <a:cubicBezTo>
                    <a:pt x="1469" y="151"/>
                    <a:pt x="1463" y="150"/>
                    <a:pt x="1455" y="150"/>
                  </a:cubicBezTo>
                  <a:cubicBezTo>
                    <a:pt x="1445" y="150"/>
                    <a:pt x="1435" y="151"/>
                    <a:pt x="1431" y="153"/>
                  </a:cubicBezTo>
                  <a:cubicBezTo>
                    <a:pt x="1427" y="154"/>
                    <a:pt x="1419" y="154"/>
                    <a:pt x="1413" y="154"/>
                  </a:cubicBezTo>
                  <a:cubicBezTo>
                    <a:pt x="1407" y="154"/>
                    <a:pt x="1407" y="154"/>
                    <a:pt x="1407" y="154"/>
                  </a:cubicBezTo>
                  <a:cubicBezTo>
                    <a:pt x="1406" y="154"/>
                    <a:pt x="1405" y="154"/>
                    <a:pt x="1404" y="154"/>
                  </a:cubicBezTo>
                  <a:cubicBezTo>
                    <a:pt x="1404" y="154"/>
                    <a:pt x="1404" y="154"/>
                    <a:pt x="1404" y="154"/>
                  </a:cubicBezTo>
                  <a:cubicBezTo>
                    <a:pt x="1402" y="154"/>
                    <a:pt x="1401" y="154"/>
                    <a:pt x="1400" y="153"/>
                  </a:cubicBezTo>
                  <a:cubicBezTo>
                    <a:pt x="1400" y="152"/>
                    <a:pt x="1400" y="151"/>
                    <a:pt x="1400" y="151"/>
                  </a:cubicBezTo>
                  <a:cubicBezTo>
                    <a:pt x="1401" y="150"/>
                    <a:pt x="1401" y="149"/>
                    <a:pt x="1401" y="148"/>
                  </a:cubicBezTo>
                  <a:cubicBezTo>
                    <a:pt x="1399" y="146"/>
                    <a:pt x="1393" y="144"/>
                    <a:pt x="1390" y="144"/>
                  </a:cubicBezTo>
                  <a:cubicBezTo>
                    <a:pt x="1389" y="144"/>
                    <a:pt x="1388" y="144"/>
                    <a:pt x="1388" y="144"/>
                  </a:cubicBezTo>
                  <a:cubicBezTo>
                    <a:pt x="1387" y="146"/>
                    <a:pt x="1385" y="146"/>
                    <a:pt x="1383" y="144"/>
                  </a:cubicBezTo>
                  <a:cubicBezTo>
                    <a:pt x="1382" y="144"/>
                    <a:pt x="1382" y="143"/>
                    <a:pt x="1382" y="142"/>
                  </a:cubicBezTo>
                  <a:cubicBezTo>
                    <a:pt x="1381" y="141"/>
                    <a:pt x="1374" y="138"/>
                    <a:pt x="1370" y="138"/>
                  </a:cubicBezTo>
                  <a:cubicBezTo>
                    <a:pt x="1370" y="138"/>
                    <a:pt x="1369" y="138"/>
                    <a:pt x="1369" y="138"/>
                  </a:cubicBezTo>
                  <a:cubicBezTo>
                    <a:pt x="1367" y="138"/>
                    <a:pt x="1365" y="138"/>
                    <a:pt x="1364" y="136"/>
                  </a:cubicBezTo>
                  <a:cubicBezTo>
                    <a:pt x="1364" y="135"/>
                    <a:pt x="1364" y="135"/>
                    <a:pt x="1364" y="134"/>
                  </a:cubicBezTo>
                  <a:cubicBezTo>
                    <a:pt x="1364" y="133"/>
                    <a:pt x="1365" y="132"/>
                    <a:pt x="1368" y="132"/>
                  </a:cubicBezTo>
                  <a:cubicBezTo>
                    <a:pt x="1368" y="132"/>
                    <a:pt x="1369" y="132"/>
                    <a:pt x="1370" y="132"/>
                  </a:cubicBezTo>
                  <a:cubicBezTo>
                    <a:pt x="1370" y="132"/>
                    <a:pt x="1371" y="132"/>
                    <a:pt x="1372" y="132"/>
                  </a:cubicBezTo>
                  <a:cubicBezTo>
                    <a:pt x="1375" y="132"/>
                    <a:pt x="1376" y="132"/>
                    <a:pt x="1377" y="132"/>
                  </a:cubicBezTo>
                  <a:cubicBezTo>
                    <a:pt x="1377" y="131"/>
                    <a:pt x="1376" y="130"/>
                    <a:pt x="1376" y="130"/>
                  </a:cubicBezTo>
                  <a:cubicBezTo>
                    <a:pt x="1374" y="126"/>
                    <a:pt x="1355" y="124"/>
                    <a:pt x="1344" y="124"/>
                  </a:cubicBezTo>
                  <a:cubicBezTo>
                    <a:pt x="1341" y="124"/>
                    <a:pt x="1341" y="124"/>
                    <a:pt x="1341" y="124"/>
                  </a:cubicBezTo>
                  <a:cubicBezTo>
                    <a:pt x="1340" y="124"/>
                    <a:pt x="1340" y="125"/>
                    <a:pt x="1340" y="126"/>
                  </a:cubicBezTo>
                  <a:cubicBezTo>
                    <a:pt x="1339" y="128"/>
                    <a:pt x="1338" y="131"/>
                    <a:pt x="1334" y="135"/>
                  </a:cubicBezTo>
                  <a:cubicBezTo>
                    <a:pt x="1331" y="138"/>
                    <a:pt x="1329" y="138"/>
                    <a:pt x="1327" y="138"/>
                  </a:cubicBezTo>
                  <a:cubicBezTo>
                    <a:pt x="1325" y="138"/>
                    <a:pt x="1323" y="137"/>
                    <a:pt x="1321" y="136"/>
                  </a:cubicBezTo>
                  <a:cubicBezTo>
                    <a:pt x="1321" y="135"/>
                    <a:pt x="1321" y="134"/>
                    <a:pt x="1321" y="133"/>
                  </a:cubicBezTo>
                  <a:cubicBezTo>
                    <a:pt x="1321" y="131"/>
                    <a:pt x="1324" y="130"/>
                    <a:pt x="1326" y="129"/>
                  </a:cubicBezTo>
                  <a:cubicBezTo>
                    <a:pt x="1328" y="129"/>
                    <a:pt x="1330" y="128"/>
                    <a:pt x="1330" y="128"/>
                  </a:cubicBezTo>
                  <a:cubicBezTo>
                    <a:pt x="1330" y="127"/>
                    <a:pt x="1326" y="126"/>
                    <a:pt x="1324" y="126"/>
                  </a:cubicBezTo>
                  <a:cubicBezTo>
                    <a:pt x="1321" y="126"/>
                    <a:pt x="1318" y="126"/>
                    <a:pt x="1317" y="124"/>
                  </a:cubicBezTo>
                  <a:cubicBezTo>
                    <a:pt x="1316" y="123"/>
                    <a:pt x="1316" y="122"/>
                    <a:pt x="1317" y="121"/>
                  </a:cubicBezTo>
                  <a:cubicBezTo>
                    <a:pt x="1318" y="120"/>
                    <a:pt x="1321" y="119"/>
                    <a:pt x="1325" y="120"/>
                  </a:cubicBezTo>
                  <a:cubicBezTo>
                    <a:pt x="1327" y="120"/>
                    <a:pt x="1330" y="121"/>
                    <a:pt x="1332" y="121"/>
                  </a:cubicBezTo>
                  <a:cubicBezTo>
                    <a:pt x="1334" y="121"/>
                    <a:pt x="1335" y="121"/>
                    <a:pt x="1335" y="120"/>
                  </a:cubicBezTo>
                  <a:cubicBezTo>
                    <a:pt x="1334" y="120"/>
                    <a:pt x="1331" y="119"/>
                    <a:pt x="1328" y="119"/>
                  </a:cubicBezTo>
                  <a:cubicBezTo>
                    <a:pt x="1327" y="119"/>
                    <a:pt x="1326" y="119"/>
                    <a:pt x="1325" y="118"/>
                  </a:cubicBezTo>
                  <a:cubicBezTo>
                    <a:pt x="1323" y="118"/>
                    <a:pt x="1322" y="118"/>
                    <a:pt x="1320" y="117"/>
                  </a:cubicBezTo>
                  <a:cubicBezTo>
                    <a:pt x="1312" y="116"/>
                    <a:pt x="1300" y="114"/>
                    <a:pt x="1294" y="114"/>
                  </a:cubicBezTo>
                  <a:cubicBezTo>
                    <a:pt x="1288" y="115"/>
                    <a:pt x="1284" y="113"/>
                    <a:pt x="1281" y="112"/>
                  </a:cubicBezTo>
                  <a:cubicBezTo>
                    <a:pt x="1279" y="111"/>
                    <a:pt x="1278" y="111"/>
                    <a:pt x="1276" y="111"/>
                  </a:cubicBezTo>
                  <a:cubicBezTo>
                    <a:pt x="1275" y="111"/>
                    <a:pt x="1274" y="111"/>
                    <a:pt x="1274" y="111"/>
                  </a:cubicBezTo>
                  <a:cubicBezTo>
                    <a:pt x="1273" y="112"/>
                    <a:pt x="1274" y="113"/>
                    <a:pt x="1275" y="114"/>
                  </a:cubicBezTo>
                  <a:cubicBezTo>
                    <a:pt x="1276" y="115"/>
                    <a:pt x="1275" y="116"/>
                    <a:pt x="1275" y="117"/>
                  </a:cubicBezTo>
                  <a:cubicBezTo>
                    <a:pt x="1274" y="119"/>
                    <a:pt x="1270" y="120"/>
                    <a:pt x="1267" y="120"/>
                  </a:cubicBezTo>
                  <a:cubicBezTo>
                    <a:pt x="1266" y="120"/>
                    <a:pt x="1265" y="119"/>
                    <a:pt x="1264" y="119"/>
                  </a:cubicBezTo>
                  <a:cubicBezTo>
                    <a:pt x="1260" y="119"/>
                    <a:pt x="1255" y="121"/>
                    <a:pt x="1254" y="123"/>
                  </a:cubicBezTo>
                  <a:cubicBezTo>
                    <a:pt x="1254" y="123"/>
                    <a:pt x="1254" y="124"/>
                    <a:pt x="1254" y="125"/>
                  </a:cubicBezTo>
                  <a:cubicBezTo>
                    <a:pt x="1255" y="126"/>
                    <a:pt x="1256" y="126"/>
                    <a:pt x="1256" y="126"/>
                  </a:cubicBezTo>
                  <a:cubicBezTo>
                    <a:pt x="1257" y="126"/>
                    <a:pt x="1258" y="126"/>
                    <a:pt x="1259" y="125"/>
                  </a:cubicBezTo>
                  <a:cubicBezTo>
                    <a:pt x="1260" y="125"/>
                    <a:pt x="1262" y="124"/>
                    <a:pt x="1263" y="125"/>
                  </a:cubicBezTo>
                  <a:cubicBezTo>
                    <a:pt x="1264" y="125"/>
                    <a:pt x="1264" y="126"/>
                    <a:pt x="1264" y="126"/>
                  </a:cubicBezTo>
                  <a:cubicBezTo>
                    <a:pt x="1264" y="127"/>
                    <a:pt x="1263" y="128"/>
                    <a:pt x="1262" y="129"/>
                  </a:cubicBezTo>
                  <a:cubicBezTo>
                    <a:pt x="1261" y="129"/>
                    <a:pt x="1260" y="130"/>
                    <a:pt x="1260" y="130"/>
                  </a:cubicBezTo>
                  <a:cubicBezTo>
                    <a:pt x="1260" y="130"/>
                    <a:pt x="1260" y="131"/>
                    <a:pt x="1260" y="131"/>
                  </a:cubicBezTo>
                  <a:cubicBezTo>
                    <a:pt x="1264" y="132"/>
                    <a:pt x="1264" y="136"/>
                    <a:pt x="1264" y="138"/>
                  </a:cubicBezTo>
                  <a:cubicBezTo>
                    <a:pt x="1264" y="138"/>
                    <a:pt x="1264" y="139"/>
                    <a:pt x="1264" y="139"/>
                  </a:cubicBezTo>
                  <a:cubicBezTo>
                    <a:pt x="1264" y="139"/>
                    <a:pt x="1264" y="140"/>
                    <a:pt x="1264" y="141"/>
                  </a:cubicBezTo>
                  <a:cubicBezTo>
                    <a:pt x="1263" y="142"/>
                    <a:pt x="1260" y="142"/>
                    <a:pt x="1259" y="142"/>
                  </a:cubicBezTo>
                  <a:cubicBezTo>
                    <a:pt x="1256" y="142"/>
                    <a:pt x="1254" y="141"/>
                    <a:pt x="1253" y="140"/>
                  </a:cubicBezTo>
                  <a:cubicBezTo>
                    <a:pt x="1253" y="139"/>
                    <a:pt x="1252" y="139"/>
                    <a:pt x="1251" y="139"/>
                  </a:cubicBezTo>
                  <a:cubicBezTo>
                    <a:pt x="1250" y="139"/>
                    <a:pt x="1249" y="139"/>
                    <a:pt x="1248" y="139"/>
                  </a:cubicBezTo>
                  <a:cubicBezTo>
                    <a:pt x="1247" y="139"/>
                    <a:pt x="1245" y="140"/>
                    <a:pt x="1243" y="140"/>
                  </a:cubicBezTo>
                  <a:cubicBezTo>
                    <a:pt x="1242" y="139"/>
                    <a:pt x="1240" y="140"/>
                    <a:pt x="1239" y="140"/>
                  </a:cubicBezTo>
                  <a:cubicBezTo>
                    <a:pt x="1240" y="140"/>
                    <a:pt x="1240" y="140"/>
                    <a:pt x="1240" y="140"/>
                  </a:cubicBezTo>
                  <a:cubicBezTo>
                    <a:pt x="1243" y="140"/>
                    <a:pt x="1246" y="142"/>
                    <a:pt x="1245" y="144"/>
                  </a:cubicBezTo>
                  <a:cubicBezTo>
                    <a:pt x="1245" y="145"/>
                    <a:pt x="1245" y="146"/>
                    <a:pt x="1240" y="147"/>
                  </a:cubicBezTo>
                  <a:cubicBezTo>
                    <a:pt x="1236" y="147"/>
                    <a:pt x="1234" y="145"/>
                    <a:pt x="1233" y="143"/>
                  </a:cubicBezTo>
                  <a:cubicBezTo>
                    <a:pt x="1233" y="141"/>
                    <a:pt x="1232" y="141"/>
                    <a:pt x="1231" y="141"/>
                  </a:cubicBezTo>
                  <a:cubicBezTo>
                    <a:pt x="1229" y="142"/>
                    <a:pt x="1225" y="141"/>
                    <a:pt x="1222" y="140"/>
                  </a:cubicBezTo>
                  <a:cubicBezTo>
                    <a:pt x="1219" y="139"/>
                    <a:pt x="1216" y="138"/>
                    <a:pt x="1214" y="138"/>
                  </a:cubicBezTo>
                  <a:cubicBezTo>
                    <a:pt x="1214" y="138"/>
                    <a:pt x="1214" y="138"/>
                    <a:pt x="1214" y="138"/>
                  </a:cubicBezTo>
                  <a:cubicBezTo>
                    <a:pt x="1212" y="138"/>
                    <a:pt x="1210" y="139"/>
                    <a:pt x="1209" y="140"/>
                  </a:cubicBezTo>
                  <a:cubicBezTo>
                    <a:pt x="1207" y="141"/>
                    <a:pt x="1204" y="142"/>
                    <a:pt x="1201" y="143"/>
                  </a:cubicBezTo>
                  <a:cubicBezTo>
                    <a:pt x="1194" y="143"/>
                    <a:pt x="1186" y="139"/>
                    <a:pt x="1183" y="136"/>
                  </a:cubicBezTo>
                  <a:cubicBezTo>
                    <a:pt x="1182" y="134"/>
                    <a:pt x="1181" y="133"/>
                    <a:pt x="1180" y="133"/>
                  </a:cubicBezTo>
                  <a:cubicBezTo>
                    <a:pt x="1180" y="133"/>
                    <a:pt x="1180" y="133"/>
                    <a:pt x="1178" y="135"/>
                  </a:cubicBezTo>
                  <a:cubicBezTo>
                    <a:pt x="1177" y="137"/>
                    <a:pt x="1176" y="139"/>
                    <a:pt x="1176" y="141"/>
                  </a:cubicBezTo>
                  <a:cubicBezTo>
                    <a:pt x="1175" y="144"/>
                    <a:pt x="1174" y="147"/>
                    <a:pt x="1171" y="147"/>
                  </a:cubicBezTo>
                  <a:cubicBezTo>
                    <a:pt x="1170" y="147"/>
                    <a:pt x="1169" y="149"/>
                    <a:pt x="1168" y="151"/>
                  </a:cubicBezTo>
                  <a:cubicBezTo>
                    <a:pt x="1167" y="153"/>
                    <a:pt x="1166" y="155"/>
                    <a:pt x="1165" y="156"/>
                  </a:cubicBezTo>
                  <a:cubicBezTo>
                    <a:pt x="1164" y="156"/>
                    <a:pt x="1163" y="156"/>
                    <a:pt x="1163" y="156"/>
                  </a:cubicBezTo>
                  <a:cubicBezTo>
                    <a:pt x="1162" y="156"/>
                    <a:pt x="1161" y="156"/>
                    <a:pt x="1160" y="155"/>
                  </a:cubicBezTo>
                  <a:cubicBezTo>
                    <a:pt x="1159" y="154"/>
                    <a:pt x="1159" y="154"/>
                    <a:pt x="1157" y="154"/>
                  </a:cubicBezTo>
                  <a:cubicBezTo>
                    <a:pt x="1157" y="154"/>
                    <a:pt x="1157" y="154"/>
                    <a:pt x="1157" y="154"/>
                  </a:cubicBezTo>
                  <a:cubicBezTo>
                    <a:pt x="1152" y="154"/>
                    <a:pt x="1140" y="142"/>
                    <a:pt x="1139" y="138"/>
                  </a:cubicBezTo>
                  <a:cubicBezTo>
                    <a:pt x="1139" y="135"/>
                    <a:pt x="1132" y="128"/>
                    <a:pt x="1129" y="127"/>
                  </a:cubicBezTo>
                  <a:cubicBezTo>
                    <a:pt x="1128" y="126"/>
                    <a:pt x="1128" y="125"/>
                    <a:pt x="1128" y="125"/>
                  </a:cubicBezTo>
                  <a:cubicBezTo>
                    <a:pt x="1129" y="125"/>
                    <a:pt x="1129" y="124"/>
                    <a:pt x="1131" y="124"/>
                  </a:cubicBezTo>
                  <a:cubicBezTo>
                    <a:pt x="1132" y="124"/>
                    <a:pt x="1134" y="124"/>
                    <a:pt x="1135" y="125"/>
                  </a:cubicBezTo>
                  <a:cubicBezTo>
                    <a:pt x="1137" y="127"/>
                    <a:pt x="1140" y="127"/>
                    <a:pt x="1142" y="126"/>
                  </a:cubicBezTo>
                  <a:cubicBezTo>
                    <a:pt x="1143" y="126"/>
                    <a:pt x="1143" y="124"/>
                    <a:pt x="1143" y="123"/>
                  </a:cubicBezTo>
                  <a:cubicBezTo>
                    <a:pt x="1143" y="122"/>
                    <a:pt x="1142" y="120"/>
                    <a:pt x="1140" y="120"/>
                  </a:cubicBezTo>
                  <a:cubicBezTo>
                    <a:pt x="1137" y="120"/>
                    <a:pt x="1137" y="119"/>
                    <a:pt x="1137" y="118"/>
                  </a:cubicBezTo>
                  <a:cubicBezTo>
                    <a:pt x="1137" y="116"/>
                    <a:pt x="1138" y="115"/>
                    <a:pt x="1139" y="114"/>
                  </a:cubicBezTo>
                  <a:cubicBezTo>
                    <a:pt x="1139" y="113"/>
                    <a:pt x="1138" y="112"/>
                    <a:pt x="1138" y="112"/>
                  </a:cubicBezTo>
                  <a:cubicBezTo>
                    <a:pt x="1137" y="110"/>
                    <a:pt x="1136" y="108"/>
                    <a:pt x="1136" y="107"/>
                  </a:cubicBezTo>
                  <a:cubicBezTo>
                    <a:pt x="1136" y="107"/>
                    <a:pt x="1137" y="106"/>
                    <a:pt x="1137" y="106"/>
                  </a:cubicBezTo>
                  <a:cubicBezTo>
                    <a:pt x="1138" y="106"/>
                    <a:pt x="1138" y="106"/>
                    <a:pt x="1138" y="106"/>
                  </a:cubicBezTo>
                  <a:cubicBezTo>
                    <a:pt x="1138" y="105"/>
                    <a:pt x="1137" y="104"/>
                    <a:pt x="1135" y="104"/>
                  </a:cubicBezTo>
                  <a:cubicBezTo>
                    <a:pt x="1132" y="103"/>
                    <a:pt x="1127" y="100"/>
                    <a:pt x="1127" y="98"/>
                  </a:cubicBezTo>
                  <a:cubicBezTo>
                    <a:pt x="1126" y="98"/>
                    <a:pt x="1123" y="97"/>
                    <a:pt x="1119" y="97"/>
                  </a:cubicBezTo>
                  <a:cubicBezTo>
                    <a:pt x="1116" y="97"/>
                    <a:pt x="1114" y="98"/>
                    <a:pt x="1114" y="98"/>
                  </a:cubicBezTo>
                  <a:cubicBezTo>
                    <a:pt x="1114" y="99"/>
                    <a:pt x="1114" y="99"/>
                    <a:pt x="1113" y="100"/>
                  </a:cubicBezTo>
                  <a:cubicBezTo>
                    <a:pt x="1113" y="100"/>
                    <a:pt x="1112" y="101"/>
                    <a:pt x="1111" y="101"/>
                  </a:cubicBezTo>
                  <a:cubicBezTo>
                    <a:pt x="1110" y="101"/>
                    <a:pt x="1109" y="100"/>
                    <a:pt x="1108" y="99"/>
                  </a:cubicBezTo>
                  <a:cubicBezTo>
                    <a:pt x="1107" y="99"/>
                    <a:pt x="1107" y="98"/>
                    <a:pt x="1108" y="97"/>
                  </a:cubicBezTo>
                  <a:cubicBezTo>
                    <a:pt x="1107" y="97"/>
                    <a:pt x="1105" y="97"/>
                    <a:pt x="1104" y="96"/>
                  </a:cubicBezTo>
                  <a:cubicBezTo>
                    <a:pt x="1101" y="96"/>
                    <a:pt x="1098" y="96"/>
                    <a:pt x="1095" y="95"/>
                  </a:cubicBezTo>
                  <a:cubicBezTo>
                    <a:pt x="1091" y="94"/>
                    <a:pt x="1089" y="91"/>
                    <a:pt x="1087" y="89"/>
                  </a:cubicBezTo>
                  <a:cubicBezTo>
                    <a:pt x="1087" y="88"/>
                    <a:pt x="1086" y="88"/>
                    <a:pt x="1086" y="88"/>
                  </a:cubicBezTo>
                  <a:cubicBezTo>
                    <a:pt x="1085" y="88"/>
                    <a:pt x="1085" y="89"/>
                    <a:pt x="1085" y="89"/>
                  </a:cubicBezTo>
                  <a:cubicBezTo>
                    <a:pt x="1084" y="91"/>
                    <a:pt x="1083" y="93"/>
                    <a:pt x="1081" y="93"/>
                  </a:cubicBezTo>
                  <a:cubicBezTo>
                    <a:pt x="1081" y="93"/>
                    <a:pt x="1080" y="93"/>
                    <a:pt x="1080" y="93"/>
                  </a:cubicBezTo>
                  <a:cubicBezTo>
                    <a:pt x="1078" y="92"/>
                    <a:pt x="1077" y="93"/>
                    <a:pt x="1076" y="94"/>
                  </a:cubicBezTo>
                  <a:cubicBezTo>
                    <a:pt x="1075" y="95"/>
                    <a:pt x="1075" y="96"/>
                    <a:pt x="1076" y="97"/>
                  </a:cubicBezTo>
                  <a:cubicBezTo>
                    <a:pt x="1077" y="101"/>
                    <a:pt x="1077" y="102"/>
                    <a:pt x="1076" y="104"/>
                  </a:cubicBezTo>
                  <a:cubicBezTo>
                    <a:pt x="1076" y="105"/>
                    <a:pt x="1076" y="105"/>
                    <a:pt x="1076" y="106"/>
                  </a:cubicBezTo>
                  <a:cubicBezTo>
                    <a:pt x="1075" y="108"/>
                    <a:pt x="1075" y="109"/>
                    <a:pt x="1073" y="109"/>
                  </a:cubicBezTo>
                  <a:cubicBezTo>
                    <a:pt x="1072" y="109"/>
                    <a:pt x="1071" y="109"/>
                    <a:pt x="1070" y="109"/>
                  </a:cubicBezTo>
                  <a:cubicBezTo>
                    <a:pt x="1069" y="108"/>
                    <a:pt x="1068" y="108"/>
                    <a:pt x="1068" y="108"/>
                  </a:cubicBezTo>
                  <a:cubicBezTo>
                    <a:pt x="1066" y="107"/>
                    <a:pt x="1065" y="108"/>
                    <a:pt x="1064" y="108"/>
                  </a:cubicBezTo>
                  <a:cubicBezTo>
                    <a:pt x="1063" y="109"/>
                    <a:pt x="1061" y="110"/>
                    <a:pt x="1059" y="110"/>
                  </a:cubicBezTo>
                  <a:cubicBezTo>
                    <a:pt x="1057" y="110"/>
                    <a:pt x="1056" y="110"/>
                    <a:pt x="1054" y="109"/>
                  </a:cubicBezTo>
                  <a:cubicBezTo>
                    <a:pt x="1050" y="108"/>
                    <a:pt x="1047" y="108"/>
                    <a:pt x="1044" y="108"/>
                  </a:cubicBezTo>
                  <a:cubicBezTo>
                    <a:pt x="1041" y="108"/>
                    <a:pt x="1039" y="108"/>
                    <a:pt x="1038" y="106"/>
                  </a:cubicBezTo>
                  <a:cubicBezTo>
                    <a:pt x="1037" y="104"/>
                    <a:pt x="1036" y="104"/>
                    <a:pt x="1036" y="104"/>
                  </a:cubicBezTo>
                  <a:cubicBezTo>
                    <a:pt x="1036" y="104"/>
                    <a:pt x="1035" y="104"/>
                    <a:pt x="1035" y="105"/>
                  </a:cubicBezTo>
                  <a:cubicBezTo>
                    <a:pt x="1035" y="106"/>
                    <a:pt x="1033" y="107"/>
                    <a:pt x="1029" y="107"/>
                  </a:cubicBezTo>
                  <a:cubicBezTo>
                    <a:pt x="1026" y="107"/>
                    <a:pt x="1019" y="106"/>
                    <a:pt x="1017" y="103"/>
                  </a:cubicBezTo>
                  <a:cubicBezTo>
                    <a:pt x="1016" y="99"/>
                    <a:pt x="1020" y="97"/>
                    <a:pt x="1022" y="97"/>
                  </a:cubicBezTo>
                  <a:cubicBezTo>
                    <a:pt x="1022" y="97"/>
                    <a:pt x="1022" y="97"/>
                    <a:pt x="1022" y="96"/>
                  </a:cubicBezTo>
                  <a:cubicBezTo>
                    <a:pt x="1020" y="96"/>
                    <a:pt x="1017" y="96"/>
                    <a:pt x="1013" y="96"/>
                  </a:cubicBezTo>
                  <a:cubicBezTo>
                    <a:pt x="1009" y="96"/>
                    <a:pt x="1006" y="95"/>
                    <a:pt x="1003" y="94"/>
                  </a:cubicBezTo>
                  <a:cubicBezTo>
                    <a:pt x="999" y="93"/>
                    <a:pt x="996" y="92"/>
                    <a:pt x="992" y="93"/>
                  </a:cubicBezTo>
                  <a:cubicBezTo>
                    <a:pt x="988" y="93"/>
                    <a:pt x="988" y="93"/>
                    <a:pt x="988" y="93"/>
                  </a:cubicBezTo>
                  <a:cubicBezTo>
                    <a:pt x="981" y="94"/>
                    <a:pt x="966" y="95"/>
                    <a:pt x="964" y="96"/>
                  </a:cubicBezTo>
                  <a:cubicBezTo>
                    <a:pt x="964" y="97"/>
                    <a:pt x="964" y="97"/>
                    <a:pt x="964" y="98"/>
                  </a:cubicBezTo>
                  <a:cubicBezTo>
                    <a:pt x="965" y="99"/>
                    <a:pt x="965" y="100"/>
                    <a:pt x="964" y="101"/>
                  </a:cubicBezTo>
                  <a:cubicBezTo>
                    <a:pt x="964" y="102"/>
                    <a:pt x="963" y="102"/>
                    <a:pt x="962" y="103"/>
                  </a:cubicBezTo>
                  <a:cubicBezTo>
                    <a:pt x="962" y="103"/>
                    <a:pt x="962" y="103"/>
                    <a:pt x="962" y="103"/>
                  </a:cubicBezTo>
                  <a:cubicBezTo>
                    <a:pt x="961" y="103"/>
                    <a:pt x="961" y="102"/>
                    <a:pt x="960" y="102"/>
                  </a:cubicBezTo>
                  <a:cubicBezTo>
                    <a:pt x="959" y="100"/>
                    <a:pt x="959" y="98"/>
                    <a:pt x="959" y="95"/>
                  </a:cubicBezTo>
                  <a:cubicBezTo>
                    <a:pt x="959" y="93"/>
                    <a:pt x="960" y="92"/>
                    <a:pt x="959" y="91"/>
                  </a:cubicBezTo>
                  <a:cubicBezTo>
                    <a:pt x="959" y="89"/>
                    <a:pt x="958" y="88"/>
                    <a:pt x="956" y="88"/>
                  </a:cubicBezTo>
                  <a:cubicBezTo>
                    <a:pt x="956" y="88"/>
                    <a:pt x="956" y="88"/>
                    <a:pt x="956" y="89"/>
                  </a:cubicBezTo>
                  <a:cubicBezTo>
                    <a:pt x="956" y="89"/>
                    <a:pt x="956" y="89"/>
                    <a:pt x="956" y="89"/>
                  </a:cubicBezTo>
                  <a:cubicBezTo>
                    <a:pt x="956" y="90"/>
                    <a:pt x="956" y="90"/>
                    <a:pt x="955" y="91"/>
                  </a:cubicBezTo>
                  <a:cubicBezTo>
                    <a:pt x="954" y="92"/>
                    <a:pt x="951" y="93"/>
                    <a:pt x="948" y="93"/>
                  </a:cubicBezTo>
                  <a:cubicBezTo>
                    <a:pt x="947" y="93"/>
                    <a:pt x="944" y="93"/>
                    <a:pt x="942" y="92"/>
                  </a:cubicBezTo>
                  <a:cubicBezTo>
                    <a:pt x="939" y="89"/>
                    <a:pt x="935" y="86"/>
                    <a:pt x="930" y="85"/>
                  </a:cubicBezTo>
                  <a:cubicBezTo>
                    <a:pt x="929" y="85"/>
                    <a:pt x="929" y="85"/>
                    <a:pt x="928" y="85"/>
                  </a:cubicBezTo>
                  <a:cubicBezTo>
                    <a:pt x="924" y="85"/>
                    <a:pt x="920" y="88"/>
                    <a:pt x="919" y="90"/>
                  </a:cubicBezTo>
                  <a:cubicBezTo>
                    <a:pt x="918" y="90"/>
                    <a:pt x="918" y="91"/>
                    <a:pt x="918" y="91"/>
                  </a:cubicBezTo>
                  <a:cubicBezTo>
                    <a:pt x="919" y="92"/>
                    <a:pt x="921" y="92"/>
                    <a:pt x="922" y="92"/>
                  </a:cubicBezTo>
                  <a:cubicBezTo>
                    <a:pt x="923" y="92"/>
                    <a:pt x="925" y="92"/>
                    <a:pt x="925" y="93"/>
                  </a:cubicBezTo>
                  <a:cubicBezTo>
                    <a:pt x="925" y="94"/>
                    <a:pt x="925" y="94"/>
                    <a:pt x="925" y="95"/>
                  </a:cubicBezTo>
                  <a:cubicBezTo>
                    <a:pt x="924" y="96"/>
                    <a:pt x="921" y="96"/>
                    <a:pt x="917" y="97"/>
                  </a:cubicBezTo>
                  <a:cubicBezTo>
                    <a:pt x="915" y="97"/>
                    <a:pt x="912" y="97"/>
                    <a:pt x="911" y="98"/>
                  </a:cubicBezTo>
                  <a:cubicBezTo>
                    <a:pt x="911" y="101"/>
                    <a:pt x="894" y="104"/>
                    <a:pt x="893" y="104"/>
                  </a:cubicBezTo>
                  <a:cubicBezTo>
                    <a:pt x="891" y="105"/>
                    <a:pt x="891" y="105"/>
                    <a:pt x="891" y="105"/>
                  </a:cubicBezTo>
                  <a:cubicBezTo>
                    <a:pt x="882" y="106"/>
                    <a:pt x="880" y="106"/>
                    <a:pt x="875" y="110"/>
                  </a:cubicBezTo>
                  <a:cubicBezTo>
                    <a:pt x="873" y="112"/>
                    <a:pt x="872" y="112"/>
                    <a:pt x="871" y="110"/>
                  </a:cubicBezTo>
                  <a:cubicBezTo>
                    <a:pt x="871" y="108"/>
                    <a:pt x="875" y="103"/>
                    <a:pt x="877" y="100"/>
                  </a:cubicBezTo>
                  <a:cubicBezTo>
                    <a:pt x="879" y="98"/>
                    <a:pt x="882" y="98"/>
                    <a:pt x="883" y="97"/>
                  </a:cubicBezTo>
                  <a:cubicBezTo>
                    <a:pt x="885" y="97"/>
                    <a:pt x="886" y="96"/>
                    <a:pt x="887" y="95"/>
                  </a:cubicBezTo>
                  <a:cubicBezTo>
                    <a:pt x="889" y="92"/>
                    <a:pt x="892" y="92"/>
                    <a:pt x="897" y="91"/>
                  </a:cubicBezTo>
                  <a:cubicBezTo>
                    <a:pt x="898" y="91"/>
                    <a:pt x="899" y="91"/>
                    <a:pt x="900" y="91"/>
                  </a:cubicBezTo>
                  <a:cubicBezTo>
                    <a:pt x="904" y="90"/>
                    <a:pt x="905" y="89"/>
                    <a:pt x="906" y="87"/>
                  </a:cubicBezTo>
                  <a:cubicBezTo>
                    <a:pt x="907" y="86"/>
                    <a:pt x="908" y="86"/>
                    <a:pt x="909" y="85"/>
                  </a:cubicBezTo>
                  <a:cubicBezTo>
                    <a:pt x="910" y="84"/>
                    <a:pt x="910" y="84"/>
                    <a:pt x="910" y="84"/>
                  </a:cubicBezTo>
                  <a:cubicBezTo>
                    <a:pt x="913" y="83"/>
                    <a:pt x="919" y="81"/>
                    <a:pt x="920" y="78"/>
                  </a:cubicBezTo>
                  <a:cubicBezTo>
                    <a:pt x="922" y="75"/>
                    <a:pt x="937" y="70"/>
                    <a:pt x="940" y="70"/>
                  </a:cubicBezTo>
                  <a:cubicBezTo>
                    <a:pt x="941" y="70"/>
                    <a:pt x="941" y="70"/>
                    <a:pt x="941" y="70"/>
                  </a:cubicBezTo>
                  <a:cubicBezTo>
                    <a:pt x="942" y="70"/>
                    <a:pt x="942" y="68"/>
                    <a:pt x="943" y="67"/>
                  </a:cubicBezTo>
                  <a:cubicBezTo>
                    <a:pt x="944" y="65"/>
                    <a:pt x="944" y="64"/>
                    <a:pt x="946" y="64"/>
                  </a:cubicBezTo>
                  <a:cubicBezTo>
                    <a:pt x="946" y="64"/>
                    <a:pt x="950" y="62"/>
                    <a:pt x="959" y="59"/>
                  </a:cubicBezTo>
                  <a:cubicBezTo>
                    <a:pt x="962" y="57"/>
                    <a:pt x="963" y="54"/>
                    <a:pt x="964" y="53"/>
                  </a:cubicBezTo>
                  <a:cubicBezTo>
                    <a:pt x="964" y="52"/>
                    <a:pt x="963" y="52"/>
                    <a:pt x="962" y="52"/>
                  </a:cubicBezTo>
                  <a:cubicBezTo>
                    <a:pt x="960" y="51"/>
                    <a:pt x="959" y="51"/>
                    <a:pt x="959" y="49"/>
                  </a:cubicBezTo>
                  <a:cubicBezTo>
                    <a:pt x="958" y="48"/>
                    <a:pt x="959" y="48"/>
                    <a:pt x="959" y="47"/>
                  </a:cubicBezTo>
                  <a:cubicBezTo>
                    <a:pt x="959" y="47"/>
                    <a:pt x="960" y="47"/>
                    <a:pt x="961" y="47"/>
                  </a:cubicBezTo>
                  <a:cubicBezTo>
                    <a:pt x="962" y="47"/>
                    <a:pt x="964" y="46"/>
                    <a:pt x="965" y="46"/>
                  </a:cubicBezTo>
                  <a:cubicBezTo>
                    <a:pt x="966" y="46"/>
                    <a:pt x="966" y="45"/>
                    <a:pt x="966" y="45"/>
                  </a:cubicBezTo>
                  <a:cubicBezTo>
                    <a:pt x="965" y="44"/>
                    <a:pt x="964" y="42"/>
                    <a:pt x="963" y="43"/>
                  </a:cubicBezTo>
                  <a:cubicBezTo>
                    <a:pt x="961" y="43"/>
                    <a:pt x="961" y="43"/>
                    <a:pt x="961" y="42"/>
                  </a:cubicBezTo>
                  <a:cubicBezTo>
                    <a:pt x="960" y="42"/>
                    <a:pt x="960" y="41"/>
                    <a:pt x="961" y="40"/>
                  </a:cubicBezTo>
                  <a:cubicBezTo>
                    <a:pt x="961" y="39"/>
                    <a:pt x="962" y="38"/>
                    <a:pt x="961" y="37"/>
                  </a:cubicBezTo>
                  <a:cubicBezTo>
                    <a:pt x="960" y="36"/>
                    <a:pt x="958" y="36"/>
                    <a:pt x="957" y="37"/>
                  </a:cubicBezTo>
                  <a:cubicBezTo>
                    <a:pt x="955" y="37"/>
                    <a:pt x="954" y="37"/>
                    <a:pt x="954" y="36"/>
                  </a:cubicBezTo>
                  <a:cubicBezTo>
                    <a:pt x="953" y="36"/>
                    <a:pt x="953" y="36"/>
                    <a:pt x="953" y="35"/>
                  </a:cubicBezTo>
                  <a:cubicBezTo>
                    <a:pt x="953" y="32"/>
                    <a:pt x="953" y="28"/>
                    <a:pt x="951" y="26"/>
                  </a:cubicBezTo>
                  <a:cubicBezTo>
                    <a:pt x="951" y="26"/>
                    <a:pt x="950" y="26"/>
                    <a:pt x="949" y="27"/>
                  </a:cubicBezTo>
                  <a:cubicBezTo>
                    <a:pt x="948" y="27"/>
                    <a:pt x="946" y="28"/>
                    <a:pt x="945" y="28"/>
                  </a:cubicBezTo>
                  <a:cubicBezTo>
                    <a:pt x="944" y="28"/>
                    <a:pt x="942" y="28"/>
                    <a:pt x="941" y="27"/>
                  </a:cubicBezTo>
                  <a:cubicBezTo>
                    <a:pt x="938" y="24"/>
                    <a:pt x="930" y="23"/>
                    <a:pt x="927" y="23"/>
                  </a:cubicBezTo>
                  <a:cubicBezTo>
                    <a:pt x="927" y="23"/>
                    <a:pt x="927" y="23"/>
                    <a:pt x="926" y="23"/>
                  </a:cubicBezTo>
                  <a:cubicBezTo>
                    <a:pt x="926" y="23"/>
                    <a:pt x="926" y="24"/>
                    <a:pt x="925" y="24"/>
                  </a:cubicBezTo>
                  <a:cubicBezTo>
                    <a:pt x="924" y="24"/>
                    <a:pt x="924" y="23"/>
                    <a:pt x="923" y="23"/>
                  </a:cubicBezTo>
                  <a:cubicBezTo>
                    <a:pt x="921" y="23"/>
                    <a:pt x="920" y="22"/>
                    <a:pt x="920" y="22"/>
                  </a:cubicBezTo>
                  <a:cubicBezTo>
                    <a:pt x="919" y="22"/>
                    <a:pt x="919" y="22"/>
                    <a:pt x="919" y="22"/>
                  </a:cubicBezTo>
                  <a:cubicBezTo>
                    <a:pt x="919" y="23"/>
                    <a:pt x="918" y="24"/>
                    <a:pt x="912" y="24"/>
                  </a:cubicBezTo>
                  <a:cubicBezTo>
                    <a:pt x="909" y="24"/>
                    <a:pt x="906" y="23"/>
                    <a:pt x="904" y="23"/>
                  </a:cubicBezTo>
                  <a:cubicBezTo>
                    <a:pt x="902" y="22"/>
                    <a:pt x="899" y="24"/>
                    <a:pt x="898" y="26"/>
                  </a:cubicBezTo>
                  <a:cubicBezTo>
                    <a:pt x="898" y="29"/>
                    <a:pt x="894" y="29"/>
                    <a:pt x="891" y="29"/>
                  </a:cubicBezTo>
                  <a:cubicBezTo>
                    <a:pt x="888" y="29"/>
                    <a:pt x="884" y="29"/>
                    <a:pt x="883" y="28"/>
                  </a:cubicBezTo>
                  <a:cubicBezTo>
                    <a:pt x="883" y="28"/>
                    <a:pt x="882" y="28"/>
                    <a:pt x="882" y="27"/>
                  </a:cubicBezTo>
                  <a:cubicBezTo>
                    <a:pt x="882" y="26"/>
                    <a:pt x="883" y="25"/>
                    <a:pt x="887" y="21"/>
                  </a:cubicBezTo>
                  <a:cubicBezTo>
                    <a:pt x="888" y="20"/>
                    <a:pt x="889" y="18"/>
                    <a:pt x="890" y="17"/>
                  </a:cubicBezTo>
                  <a:cubicBezTo>
                    <a:pt x="889" y="17"/>
                    <a:pt x="888" y="17"/>
                    <a:pt x="886" y="17"/>
                  </a:cubicBezTo>
                  <a:cubicBezTo>
                    <a:pt x="885" y="17"/>
                    <a:pt x="884" y="17"/>
                    <a:pt x="883" y="17"/>
                  </a:cubicBezTo>
                  <a:cubicBezTo>
                    <a:pt x="882" y="17"/>
                    <a:pt x="880" y="17"/>
                    <a:pt x="879" y="17"/>
                  </a:cubicBezTo>
                  <a:cubicBezTo>
                    <a:pt x="874" y="17"/>
                    <a:pt x="873" y="17"/>
                    <a:pt x="872" y="16"/>
                  </a:cubicBezTo>
                  <a:cubicBezTo>
                    <a:pt x="871" y="15"/>
                    <a:pt x="867" y="14"/>
                    <a:pt x="861" y="14"/>
                  </a:cubicBezTo>
                  <a:cubicBezTo>
                    <a:pt x="861" y="14"/>
                    <a:pt x="860" y="14"/>
                    <a:pt x="860" y="15"/>
                  </a:cubicBezTo>
                  <a:cubicBezTo>
                    <a:pt x="859" y="15"/>
                    <a:pt x="859" y="15"/>
                    <a:pt x="859" y="15"/>
                  </a:cubicBezTo>
                  <a:cubicBezTo>
                    <a:pt x="858" y="15"/>
                    <a:pt x="857" y="15"/>
                    <a:pt x="857" y="13"/>
                  </a:cubicBezTo>
                  <a:cubicBezTo>
                    <a:pt x="857" y="13"/>
                    <a:pt x="857" y="12"/>
                    <a:pt x="863" y="11"/>
                  </a:cubicBezTo>
                  <a:cubicBezTo>
                    <a:pt x="864" y="11"/>
                    <a:pt x="866" y="10"/>
                    <a:pt x="868" y="9"/>
                  </a:cubicBezTo>
                  <a:cubicBezTo>
                    <a:pt x="869" y="8"/>
                    <a:pt x="871" y="8"/>
                    <a:pt x="873" y="7"/>
                  </a:cubicBezTo>
                  <a:cubicBezTo>
                    <a:pt x="875" y="7"/>
                    <a:pt x="875" y="7"/>
                    <a:pt x="875" y="7"/>
                  </a:cubicBezTo>
                  <a:cubicBezTo>
                    <a:pt x="875" y="6"/>
                    <a:pt x="874" y="5"/>
                    <a:pt x="874" y="4"/>
                  </a:cubicBezTo>
                  <a:cubicBezTo>
                    <a:pt x="873" y="3"/>
                    <a:pt x="872" y="3"/>
                    <a:pt x="870" y="3"/>
                  </a:cubicBezTo>
                  <a:cubicBezTo>
                    <a:pt x="868" y="3"/>
                    <a:pt x="867" y="3"/>
                    <a:pt x="865" y="2"/>
                  </a:cubicBezTo>
                  <a:cubicBezTo>
                    <a:pt x="864" y="2"/>
                    <a:pt x="864" y="2"/>
                    <a:pt x="863" y="2"/>
                  </a:cubicBezTo>
                  <a:cubicBezTo>
                    <a:pt x="860" y="1"/>
                    <a:pt x="856" y="0"/>
                    <a:pt x="853" y="0"/>
                  </a:cubicBezTo>
                  <a:cubicBezTo>
                    <a:pt x="853" y="0"/>
                    <a:pt x="853" y="0"/>
                    <a:pt x="853" y="0"/>
                  </a:cubicBezTo>
                  <a:cubicBezTo>
                    <a:pt x="851" y="0"/>
                    <a:pt x="850" y="0"/>
                    <a:pt x="847" y="1"/>
                  </a:cubicBezTo>
                  <a:cubicBezTo>
                    <a:pt x="845" y="1"/>
                    <a:pt x="842" y="2"/>
                    <a:pt x="839" y="3"/>
                  </a:cubicBezTo>
                  <a:cubicBezTo>
                    <a:pt x="834" y="4"/>
                    <a:pt x="832" y="6"/>
                    <a:pt x="831" y="8"/>
                  </a:cubicBezTo>
                  <a:cubicBezTo>
                    <a:pt x="829" y="10"/>
                    <a:pt x="828" y="11"/>
                    <a:pt x="826" y="12"/>
                  </a:cubicBezTo>
                  <a:cubicBezTo>
                    <a:pt x="823" y="14"/>
                    <a:pt x="818" y="19"/>
                    <a:pt x="819" y="20"/>
                  </a:cubicBezTo>
                  <a:cubicBezTo>
                    <a:pt x="822" y="21"/>
                    <a:pt x="822" y="23"/>
                    <a:pt x="822" y="24"/>
                  </a:cubicBezTo>
                  <a:cubicBezTo>
                    <a:pt x="821" y="24"/>
                    <a:pt x="821" y="25"/>
                    <a:pt x="822" y="25"/>
                  </a:cubicBezTo>
                  <a:cubicBezTo>
                    <a:pt x="822" y="26"/>
                    <a:pt x="821" y="27"/>
                    <a:pt x="821" y="28"/>
                  </a:cubicBezTo>
                  <a:cubicBezTo>
                    <a:pt x="820" y="29"/>
                    <a:pt x="818" y="29"/>
                    <a:pt x="814" y="29"/>
                  </a:cubicBezTo>
                  <a:cubicBezTo>
                    <a:pt x="813" y="28"/>
                    <a:pt x="811" y="28"/>
                    <a:pt x="809" y="28"/>
                  </a:cubicBezTo>
                  <a:cubicBezTo>
                    <a:pt x="802" y="28"/>
                    <a:pt x="798" y="29"/>
                    <a:pt x="798" y="30"/>
                  </a:cubicBezTo>
                  <a:cubicBezTo>
                    <a:pt x="798" y="31"/>
                    <a:pt x="801" y="32"/>
                    <a:pt x="802" y="33"/>
                  </a:cubicBezTo>
                  <a:cubicBezTo>
                    <a:pt x="804" y="34"/>
                    <a:pt x="806" y="34"/>
                    <a:pt x="805" y="36"/>
                  </a:cubicBezTo>
                  <a:cubicBezTo>
                    <a:pt x="805" y="37"/>
                    <a:pt x="805" y="37"/>
                    <a:pt x="803" y="37"/>
                  </a:cubicBezTo>
                  <a:cubicBezTo>
                    <a:pt x="801" y="37"/>
                    <a:pt x="797" y="36"/>
                    <a:pt x="795" y="35"/>
                  </a:cubicBezTo>
                  <a:cubicBezTo>
                    <a:pt x="795" y="35"/>
                    <a:pt x="794" y="34"/>
                    <a:pt x="792" y="34"/>
                  </a:cubicBezTo>
                  <a:cubicBezTo>
                    <a:pt x="790" y="34"/>
                    <a:pt x="788" y="35"/>
                    <a:pt x="787" y="37"/>
                  </a:cubicBezTo>
                  <a:cubicBezTo>
                    <a:pt x="786" y="38"/>
                    <a:pt x="785" y="39"/>
                    <a:pt x="782" y="39"/>
                  </a:cubicBezTo>
                  <a:cubicBezTo>
                    <a:pt x="780" y="39"/>
                    <a:pt x="779" y="39"/>
                    <a:pt x="778" y="39"/>
                  </a:cubicBezTo>
                  <a:cubicBezTo>
                    <a:pt x="778" y="39"/>
                    <a:pt x="777" y="39"/>
                    <a:pt x="776" y="39"/>
                  </a:cubicBezTo>
                  <a:cubicBezTo>
                    <a:pt x="774" y="39"/>
                    <a:pt x="773" y="40"/>
                    <a:pt x="771" y="39"/>
                  </a:cubicBezTo>
                  <a:cubicBezTo>
                    <a:pt x="770" y="39"/>
                    <a:pt x="770" y="38"/>
                    <a:pt x="770" y="38"/>
                  </a:cubicBezTo>
                  <a:cubicBezTo>
                    <a:pt x="770" y="37"/>
                    <a:pt x="771" y="36"/>
                    <a:pt x="772" y="35"/>
                  </a:cubicBezTo>
                  <a:cubicBezTo>
                    <a:pt x="773" y="34"/>
                    <a:pt x="774" y="33"/>
                    <a:pt x="774" y="33"/>
                  </a:cubicBezTo>
                  <a:cubicBezTo>
                    <a:pt x="774" y="32"/>
                    <a:pt x="773" y="32"/>
                    <a:pt x="772" y="32"/>
                  </a:cubicBezTo>
                  <a:cubicBezTo>
                    <a:pt x="769" y="32"/>
                    <a:pt x="765" y="34"/>
                    <a:pt x="765" y="35"/>
                  </a:cubicBezTo>
                  <a:cubicBezTo>
                    <a:pt x="765" y="36"/>
                    <a:pt x="764" y="37"/>
                    <a:pt x="763" y="37"/>
                  </a:cubicBezTo>
                  <a:cubicBezTo>
                    <a:pt x="762" y="37"/>
                    <a:pt x="761" y="36"/>
                    <a:pt x="759" y="35"/>
                  </a:cubicBezTo>
                  <a:cubicBezTo>
                    <a:pt x="759" y="35"/>
                    <a:pt x="758" y="34"/>
                    <a:pt x="757" y="34"/>
                  </a:cubicBezTo>
                  <a:cubicBezTo>
                    <a:pt x="756" y="35"/>
                    <a:pt x="756" y="35"/>
                    <a:pt x="756" y="35"/>
                  </a:cubicBezTo>
                  <a:cubicBezTo>
                    <a:pt x="755" y="36"/>
                    <a:pt x="753" y="37"/>
                    <a:pt x="749" y="38"/>
                  </a:cubicBezTo>
                  <a:cubicBezTo>
                    <a:pt x="748" y="39"/>
                    <a:pt x="746" y="39"/>
                    <a:pt x="743" y="38"/>
                  </a:cubicBezTo>
                  <a:cubicBezTo>
                    <a:pt x="742" y="38"/>
                    <a:pt x="741" y="38"/>
                    <a:pt x="741" y="38"/>
                  </a:cubicBezTo>
                  <a:cubicBezTo>
                    <a:pt x="739" y="38"/>
                    <a:pt x="739" y="38"/>
                    <a:pt x="739" y="39"/>
                  </a:cubicBezTo>
                  <a:cubicBezTo>
                    <a:pt x="739" y="39"/>
                    <a:pt x="742" y="40"/>
                    <a:pt x="743" y="41"/>
                  </a:cubicBezTo>
                  <a:cubicBezTo>
                    <a:pt x="745" y="41"/>
                    <a:pt x="746" y="42"/>
                    <a:pt x="746" y="43"/>
                  </a:cubicBezTo>
                  <a:cubicBezTo>
                    <a:pt x="746" y="43"/>
                    <a:pt x="746" y="43"/>
                    <a:pt x="746" y="43"/>
                  </a:cubicBezTo>
                  <a:cubicBezTo>
                    <a:pt x="746" y="44"/>
                    <a:pt x="746" y="44"/>
                    <a:pt x="746" y="44"/>
                  </a:cubicBezTo>
                  <a:cubicBezTo>
                    <a:pt x="745" y="44"/>
                    <a:pt x="744" y="44"/>
                    <a:pt x="738" y="45"/>
                  </a:cubicBezTo>
                  <a:cubicBezTo>
                    <a:pt x="734" y="45"/>
                    <a:pt x="728" y="46"/>
                    <a:pt x="727" y="46"/>
                  </a:cubicBezTo>
                  <a:cubicBezTo>
                    <a:pt x="726" y="48"/>
                    <a:pt x="722" y="48"/>
                    <a:pt x="714" y="49"/>
                  </a:cubicBezTo>
                  <a:cubicBezTo>
                    <a:pt x="712" y="49"/>
                    <a:pt x="712" y="49"/>
                    <a:pt x="712" y="49"/>
                  </a:cubicBezTo>
                  <a:cubicBezTo>
                    <a:pt x="709" y="49"/>
                    <a:pt x="708" y="50"/>
                    <a:pt x="707" y="51"/>
                  </a:cubicBezTo>
                  <a:cubicBezTo>
                    <a:pt x="706" y="52"/>
                    <a:pt x="705" y="53"/>
                    <a:pt x="702" y="54"/>
                  </a:cubicBezTo>
                  <a:cubicBezTo>
                    <a:pt x="700" y="54"/>
                    <a:pt x="700" y="54"/>
                    <a:pt x="700" y="54"/>
                  </a:cubicBezTo>
                  <a:cubicBezTo>
                    <a:pt x="695" y="55"/>
                    <a:pt x="693" y="55"/>
                    <a:pt x="692" y="58"/>
                  </a:cubicBezTo>
                  <a:cubicBezTo>
                    <a:pt x="691" y="59"/>
                    <a:pt x="688" y="61"/>
                    <a:pt x="686" y="61"/>
                  </a:cubicBezTo>
                  <a:cubicBezTo>
                    <a:pt x="684" y="61"/>
                    <a:pt x="683" y="60"/>
                    <a:pt x="682" y="59"/>
                  </a:cubicBezTo>
                  <a:cubicBezTo>
                    <a:pt x="681" y="58"/>
                    <a:pt x="680" y="58"/>
                    <a:pt x="679" y="59"/>
                  </a:cubicBezTo>
                  <a:cubicBezTo>
                    <a:pt x="680" y="59"/>
                    <a:pt x="680" y="60"/>
                    <a:pt x="680" y="61"/>
                  </a:cubicBezTo>
                  <a:cubicBezTo>
                    <a:pt x="680" y="62"/>
                    <a:pt x="678" y="64"/>
                    <a:pt x="676" y="63"/>
                  </a:cubicBezTo>
                  <a:cubicBezTo>
                    <a:pt x="675" y="63"/>
                    <a:pt x="674" y="64"/>
                    <a:pt x="673" y="64"/>
                  </a:cubicBezTo>
                  <a:cubicBezTo>
                    <a:pt x="675" y="64"/>
                    <a:pt x="676" y="65"/>
                    <a:pt x="676" y="66"/>
                  </a:cubicBezTo>
                  <a:cubicBezTo>
                    <a:pt x="677" y="67"/>
                    <a:pt x="677" y="69"/>
                    <a:pt x="676" y="70"/>
                  </a:cubicBezTo>
                  <a:cubicBezTo>
                    <a:pt x="675" y="71"/>
                    <a:pt x="672" y="71"/>
                    <a:pt x="670" y="70"/>
                  </a:cubicBezTo>
                  <a:cubicBezTo>
                    <a:pt x="669" y="70"/>
                    <a:pt x="668" y="69"/>
                    <a:pt x="667" y="69"/>
                  </a:cubicBezTo>
                  <a:cubicBezTo>
                    <a:pt x="666" y="69"/>
                    <a:pt x="666" y="69"/>
                    <a:pt x="666" y="69"/>
                  </a:cubicBezTo>
                  <a:cubicBezTo>
                    <a:pt x="666" y="70"/>
                    <a:pt x="669" y="71"/>
                    <a:pt x="671" y="71"/>
                  </a:cubicBezTo>
                  <a:cubicBezTo>
                    <a:pt x="671" y="71"/>
                    <a:pt x="671" y="71"/>
                    <a:pt x="671" y="71"/>
                  </a:cubicBezTo>
                  <a:cubicBezTo>
                    <a:pt x="675" y="71"/>
                    <a:pt x="677" y="73"/>
                    <a:pt x="678" y="76"/>
                  </a:cubicBezTo>
                  <a:cubicBezTo>
                    <a:pt x="678" y="76"/>
                    <a:pt x="677" y="77"/>
                    <a:pt x="677" y="77"/>
                  </a:cubicBezTo>
                  <a:cubicBezTo>
                    <a:pt x="677" y="78"/>
                    <a:pt x="676" y="78"/>
                    <a:pt x="676" y="78"/>
                  </a:cubicBezTo>
                  <a:cubicBezTo>
                    <a:pt x="675" y="78"/>
                    <a:pt x="674" y="78"/>
                    <a:pt x="673" y="77"/>
                  </a:cubicBezTo>
                  <a:cubicBezTo>
                    <a:pt x="672" y="77"/>
                    <a:pt x="671" y="77"/>
                    <a:pt x="670" y="77"/>
                  </a:cubicBezTo>
                  <a:cubicBezTo>
                    <a:pt x="669" y="77"/>
                    <a:pt x="669" y="77"/>
                    <a:pt x="669" y="77"/>
                  </a:cubicBezTo>
                  <a:cubicBezTo>
                    <a:pt x="669" y="77"/>
                    <a:pt x="669" y="77"/>
                    <a:pt x="669" y="77"/>
                  </a:cubicBezTo>
                  <a:cubicBezTo>
                    <a:pt x="669" y="77"/>
                    <a:pt x="669" y="78"/>
                    <a:pt x="673" y="79"/>
                  </a:cubicBezTo>
                  <a:cubicBezTo>
                    <a:pt x="675" y="79"/>
                    <a:pt x="675" y="79"/>
                    <a:pt x="675" y="81"/>
                  </a:cubicBezTo>
                  <a:cubicBezTo>
                    <a:pt x="676" y="81"/>
                    <a:pt x="676" y="82"/>
                    <a:pt x="677" y="83"/>
                  </a:cubicBezTo>
                  <a:cubicBezTo>
                    <a:pt x="677" y="83"/>
                    <a:pt x="677" y="83"/>
                    <a:pt x="677" y="83"/>
                  </a:cubicBezTo>
                  <a:cubicBezTo>
                    <a:pt x="679" y="85"/>
                    <a:pt x="678" y="87"/>
                    <a:pt x="677" y="87"/>
                  </a:cubicBezTo>
                  <a:cubicBezTo>
                    <a:pt x="677" y="88"/>
                    <a:pt x="676" y="88"/>
                    <a:pt x="676" y="89"/>
                  </a:cubicBezTo>
                  <a:cubicBezTo>
                    <a:pt x="677" y="90"/>
                    <a:pt x="676" y="90"/>
                    <a:pt x="676" y="91"/>
                  </a:cubicBezTo>
                  <a:cubicBezTo>
                    <a:pt x="675" y="92"/>
                    <a:pt x="673" y="92"/>
                    <a:pt x="672" y="91"/>
                  </a:cubicBezTo>
                  <a:cubicBezTo>
                    <a:pt x="672" y="91"/>
                    <a:pt x="671" y="91"/>
                    <a:pt x="671" y="90"/>
                  </a:cubicBezTo>
                  <a:cubicBezTo>
                    <a:pt x="671" y="90"/>
                    <a:pt x="669" y="89"/>
                    <a:pt x="667" y="89"/>
                  </a:cubicBezTo>
                  <a:cubicBezTo>
                    <a:pt x="664" y="89"/>
                    <a:pt x="663" y="90"/>
                    <a:pt x="662" y="90"/>
                  </a:cubicBezTo>
                  <a:cubicBezTo>
                    <a:pt x="661" y="92"/>
                    <a:pt x="660" y="93"/>
                    <a:pt x="658" y="93"/>
                  </a:cubicBezTo>
                  <a:cubicBezTo>
                    <a:pt x="657" y="93"/>
                    <a:pt x="656" y="93"/>
                    <a:pt x="656" y="92"/>
                  </a:cubicBezTo>
                  <a:cubicBezTo>
                    <a:pt x="655" y="91"/>
                    <a:pt x="652" y="91"/>
                    <a:pt x="648" y="92"/>
                  </a:cubicBezTo>
                  <a:cubicBezTo>
                    <a:pt x="646" y="92"/>
                    <a:pt x="643" y="93"/>
                    <a:pt x="640" y="93"/>
                  </a:cubicBezTo>
                  <a:cubicBezTo>
                    <a:pt x="632" y="93"/>
                    <a:pt x="615" y="94"/>
                    <a:pt x="611" y="95"/>
                  </a:cubicBezTo>
                  <a:cubicBezTo>
                    <a:pt x="609" y="96"/>
                    <a:pt x="607" y="98"/>
                    <a:pt x="606" y="101"/>
                  </a:cubicBezTo>
                  <a:cubicBezTo>
                    <a:pt x="606" y="102"/>
                    <a:pt x="606" y="104"/>
                    <a:pt x="607" y="105"/>
                  </a:cubicBezTo>
                  <a:cubicBezTo>
                    <a:pt x="610" y="108"/>
                    <a:pt x="609" y="110"/>
                    <a:pt x="608" y="112"/>
                  </a:cubicBezTo>
                  <a:cubicBezTo>
                    <a:pt x="608" y="113"/>
                    <a:pt x="608" y="113"/>
                    <a:pt x="608" y="114"/>
                  </a:cubicBezTo>
                  <a:cubicBezTo>
                    <a:pt x="608" y="115"/>
                    <a:pt x="617" y="120"/>
                    <a:pt x="622" y="121"/>
                  </a:cubicBezTo>
                  <a:cubicBezTo>
                    <a:pt x="625" y="121"/>
                    <a:pt x="629" y="124"/>
                    <a:pt x="630" y="127"/>
                  </a:cubicBezTo>
                  <a:cubicBezTo>
                    <a:pt x="631" y="129"/>
                    <a:pt x="631" y="132"/>
                    <a:pt x="629" y="133"/>
                  </a:cubicBezTo>
                  <a:cubicBezTo>
                    <a:pt x="628" y="135"/>
                    <a:pt x="627" y="135"/>
                    <a:pt x="625" y="135"/>
                  </a:cubicBezTo>
                  <a:cubicBezTo>
                    <a:pt x="620" y="135"/>
                    <a:pt x="614" y="131"/>
                    <a:pt x="609" y="127"/>
                  </a:cubicBezTo>
                  <a:cubicBezTo>
                    <a:pt x="603" y="123"/>
                    <a:pt x="588" y="121"/>
                    <a:pt x="584" y="121"/>
                  </a:cubicBezTo>
                  <a:cubicBezTo>
                    <a:pt x="581" y="121"/>
                    <a:pt x="580" y="120"/>
                    <a:pt x="579" y="119"/>
                  </a:cubicBezTo>
                  <a:cubicBezTo>
                    <a:pt x="579" y="118"/>
                    <a:pt x="578" y="117"/>
                    <a:pt x="576" y="117"/>
                  </a:cubicBezTo>
                  <a:cubicBezTo>
                    <a:pt x="575" y="117"/>
                    <a:pt x="575" y="117"/>
                    <a:pt x="575" y="117"/>
                  </a:cubicBezTo>
                  <a:cubicBezTo>
                    <a:pt x="571" y="117"/>
                    <a:pt x="568" y="120"/>
                    <a:pt x="568" y="121"/>
                  </a:cubicBezTo>
                  <a:cubicBezTo>
                    <a:pt x="568" y="120"/>
                    <a:pt x="568" y="121"/>
                    <a:pt x="568" y="121"/>
                  </a:cubicBezTo>
                  <a:cubicBezTo>
                    <a:pt x="571" y="120"/>
                    <a:pt x="571" y="120"/>
                    <a:pt x="571" y="120"/>
                  </a:cubicBezTo>
                  <a:cubicBezTo>
                    <a:pt x="573" y="120"/>
                    <a:pt x="574" y="121"/>
                    <a:pt x="575" y="122"/>
                  </a:cubicBezTo>
                  <a:cubicBezTo>
                    <a:pt x="575" y="123"/>
                    <a:pt x="574" y="124"/>
                    <a:pt x="574" y="124"/>
                  </a:cubicBezTo>
                  <a:cubicBezTo>
                    <a:pt x="574" y="124"/>
                    <a:pt x="574" y="124"/>
                    <a:pt x="574" y="124"/>
                  </a:cubicBezTo>
                  <a:cubicBezTo>
                    <a:pt x="574" y="124"/>
                    <a:pt x="574" y="124"/>
                    <a:pt x="575" y="124"/>
                  </a:cubicBezTo>
                  <a:cubicBezTo>
                    <a:pt x="576" y="125"/>
                    <a:pt x="578" y="125"/>
                    <a:pt x="579" y="126"/>
                  </a:cubicBezTo>
                  <a:cubicBezTo>
                    <a:pt x="581" y="127"/>
                    <a:pt x="582" y="128"/>
                    <a:pt x="581" y="129"/>
                  </a:cubicBezTo>
                  <a:cubicBezTo>
                    <a:pt x="581" y="130"/>
                    <a:pt x="578" y="131"/>
                    <a:pt x="576" y="131"/>
                  </a:cubicBezTo>
                  <a:cubicBezTo>
                    <a:pt x="573" y="131"/>
                    <a:pt x="571" y="130"/>
                    <a:pt x="569" y="129"/>
                  </a:cubicBezTo>
                  <a:cubicBezTo>
                    <a:pt x="568" y="128"/>
                    <a:pt x="566" y="128"/>
                    <a:pt x="565" y="128"/>
                  </a:cubicBezTo>
                  <a:cubicBezTo>
                    <a:pt x="562" y="128"/>
                    <a:pt x="559" y="130"/>
                    <a:pt x="558" y="132"/>
                  </a:cubicBezTo>
                  <a:cubicBezTo>
                    <a:pt x="558" y="132"/>
                    <a:pt x="558" y="132"/>
                    <a:pt x="559" y="133"/>
                  </a:cubicBezTo>
                  <a:cubicBezTo>
                    <a:pt x="560" y="136"/>
                    <a:pt x="566" y="141"/>
                    <a:pt x="573" y="142"/>
                  </a:cubicBezTo>
                  <a:cubicBezTo>
                    <a:pt x="578" y="143"/>
                    <a:pt x="580" y="144"/>
                    <a:pt x="581" y="146"/>
                  </a:cubicBezTo>
                  <a:cubicBezTo>
                    <a:pt x="581" y="146"/>
                    <a:pt x="582" y="147"/>
                    <a:pt x="583" y="147"/>
                  </a:cubicBezTo>
                  <a:cubicBezTo>
                    <a:pt x="585" y="148"/>
                    <a:pt x="586" y="149"/>
                    <a:pt x="586" y="150"/>
                  </a:cubicBezTo>
                  <a:cubicBezTo>
                    <a:pt x="586" y="152"/>
                    <a:pt x="583" y="153"/>
                    <a:pt x="581" y="153"/>
                  </a:cubicBezTo>
                  <a:cubicBezTo>
                    <a:pt x="581" y="153"/>
                    <a:pt x="581" y="153"/>
                    <a:pt x="581" y="153"/>
                  </a:cubicBezTo>
                  <a:cubicBezTo>
                    <a:pt x="579" y="153"/>
                    <a:pt x="576" y="151"/>
                    <a:pt x="572" y="149"/>
                  </a:cubicBezTo>
                  <a:cubicBezTo>
                    <a:pt x="571" y="148"/>
                    <a:pt x="569" y="147"/>
                    <a:pt x="568" y="146"/>
                  </a:cubicBezTo>
                  <a:cubicBezTo>
                    <a:pt x="567" y="145"/>
                    <a:pt x="565" y="145"/>
                    <a:pt x="563" y="145"/>
                  </a:cubicBezTo>
                  <a:cubicBezTo>
                    <a:pt x="561" y="145"/>
                    <a:pt x="560" y="145"/>
                    <a:pt x="558" y="145"/>
                  </a:cubicBezTo>
                  <a:cubicBezTo>
                    <a:pt x="557" y="145"/>
                    <a:pt x="555" y="145"/>
                    <a:pt x="554" y="145"/>
                  </a:cubicBezTo>
                  <a:cubicBezTo>
                    <a:pt x="551" y="145"/>
                    <a:pt x="549" y="145"/>
                    <a:pt x="548" y="144"/>
                  </a:cubicBezTo>
                  <a:cubicBezTo>
                    <a:pt x="546" y="142"/>
                    <a:pt x="547" y="140"/>
                    <a:pt x="548" y="139"/>
                  </a:cubicBezTo>
                  <a:cubicBezTo>
                    <a:pt x="548" y="138"/>
                    <a:pt x="548" y="137"/>
                    <a:pt x="548" y="137"/>
                  </a:cubicBezTo>
                  <a:cubicBezTo>
                    <a:pt x="544" y="134"/>
                    <a:pt x="547" y="128"/>
                    <a:pt x="550" y="124"/>
                  </a:cubicBezTo>
                  <a:cubicBezTo>
                    <a:pt x="551" y="122"/>
                    <a:pt x="551" y="120"/>
                    <a:pt x="550" y="117"/>
                  </a:cubicBezTo>
                  <a:cubicBezTo>
                    <a:pt x="549" y="114"/>
                    <a:pt x="548" y="112"/>
                    <a:pt x="546" y="112"/>
                  </a:cubicBezTo>
                  <a:cubicBezTo>
                    <a:pt x="544" y="111"/>
                    <a:pt x="544" y="112"/>
                    <a:pt x="544" y="112"/>
                  </a:cubicBezTo>
                  <a:cubicBezTo>
                    <a:pt x="543" y="113"/>
                    <a:pt x="544" y="114"/>
                    <a:pt x="544" y="115"/>
                  </a:cubicBezTo>
                  <a:cubicBezTo>
                    <a:pt x="545" y="117"/>
                    <a:pt x="545" y="123"/>
                    <a:pt x="541" y="128"/>
                  </a:cubicBezTo>
                  <a:cubicBezTo>
                    <a:pt x="539" y="130"/>
                    <a:pt x="535" y="131"/>
                    <a:pt x="532" y="132"/>
                  </a:cubicBezTo>
                  <a:cubicBezTo>
                    <a:pt x="531" y="133"/>
                    <a:pt x="528" y="134"/>
                    <a:pt x="528" y="134"/>
                  </a:cubicBezTo>
                  <a:cubicBezTo>
                    <a:pt x="528" y="136"/>
                    <a:pt x="526" y="137"/>
                    <a:pt x="525" y="139"/>
                  </a:cubicBezTo>
                  <a:cubicBezTo>
                    <a:pt x="524" y="139"/>
                    <a:pt x="523" y="140"/>
                    <a:pt x="523" y="140"/>
                  </a:cubicBezTo>
                  <a:cubicBezTo>
                    <a:pt x="525" y="143"/>
                    <a:pt x="535" y="153"/>
                    <a:pt x="536" y="156"/>
                  </a:cubicBezTo>
                  <a:cubicBezTo>
                    <a:pt x="537" y="158"/>
                    <a:pt x="535" y="161"/>
                    <a:pt x="533" y="165"/>
                  </a:cubicBezTo>
                  <a:cubicBezTo>
                    <a:pt x="531" y="168"/>
                    <a:pt x="529" y="173"/>
                    <a:pt x="529" y="175"/>
                  </a:cubicBezTo>
                  <a:cubicBezTo>
                    <a:pt x="530" y="179"/>
                    <a:pt x="530" y="181"/>
                    <a:pt x="530" y="183"/>
                  </a:cubicBezTo>
                  <a:cubicBezTo>
                    <a:pt x="529" y="184"/>
                    <a:pt x="529" y="185"/>
                    <a:pt x="530" y="186"/>
                  </a:cubicBezTo>
                  <a:cubicBezTo>
                    <a:pt x="530" y="187"/>
                    <a:pt x="531" y="187"/>
                    <a:pt x="532" y="187"/>
                  </a:cubicBezTo>
                  <a:cubicBezTo>
                    <a:pt x="533" y="187"/>
                    <a:pt x="533" y="187"/>
                    <a:pt x="534" y="187"/>
                  </a:cubicBezTo>
                  <a:cubicBezTo>
                    <a:pt x="535" y="187"/>
                    <a:pt x="537" y="187"/>
                    <a:pt x="538" y="188"/>
                  </a:cubicBezTo>
                  <a:cubicBezTo>
                    <a:pt x="539" y="188"/>
                    <a:pt x="541" y="187"/>
                    <a:pt x="544" y="187"/>
                  </a:cubicBezTo>
                  <a:cubicBezTo>
                    <a:pt x="546" y="186"/>
                    <a:pt x="548" y="185"/>
                    <a:pt x="551" y="185"/>
                  </a:cubicBezTo>
                  <a:cubicBezTo>
                    <a:pt x="556" y="184"/>
                    <a:pt x="565" y="188"/>
                    <a:pt x="571" y="191"/>
                  </a:cubicBezTo>
                  <a:cubicBezTo>
                    <a:pt x="572" y="191"/>
                    <a:pt x="572" y="192"/>
                    <a:pt x="573" y="192"/>
                  </a:cubicBezTo>
                  <a:cubicBezTo>
                    <a:pt x="576" y="194"/>
                    <a:pt x="576" y="196"/>
                    <a:pt x="576" y="198"/>
                  </a:cubicBezTo>
                  <a:cubicBezTo>
                    <a:pt x="577" y="199"/>
                    <a:pt x="577" y="200"/>
                    <a:pt x="577" y="201"/>
                  </a:cubicBezTo>
                  <a:cubicBezTo>
                    <a:pt x="579" y="204"/>
                    <a:pt x="577" y="205"/>
                    <a:pt x="575" y="206"/>
                  </a:cubicBezTo>
                  <a:cubicBezTo>
                    <a:pt x="574" y="207"/>
                    <a:pt x="572" y="208"/>
                    <a:pt x="572" y="210"/>
                  </a:cubicBezTo>
                  <a:cubicBezTo>
                    <a:pt x="572" y="213"/>
                    <a:pt x="578" y="215"/>
                    <a:pt x="581" y="216"/>
                  </a:cubicBezTo>
                  <a:cubicBezTo>
                    <a:pt x="584" y="217"/>
                    <a:pt x="585" y="217"/>
                    <a:pt x="585" y="218"/>
                  </a:cubicBezTo>
                  <a:cubicBezTo>
                    <a:pt x="586" y="219"/>
                    <a:pt x="585" y="219"/>
                    <a:pt x="585" y="220"/>
                  </a:cubicBezTo>
                  <a:cubicBezTo>
                    <a:pt x="585" y="220"/>
                    <a:pt x="584" y="220"/>
                    <a:pt x="582" y="220"/>
                  </a:cubicBezTo>
                  <a:cubicBezTo>
                    <a:pt x="579" y="220"/>
                    <a:pt x="574" y="220"/>
                    <a:pt x="571" y="219"/>
                  </a:cubicBezTo>
                  <a:cubicBezTo>
                    <a:pt x="569" y="218"/>
                    <a:pt x="567" y="215"/>
                    <a:pt x="567" y="213"/>
                  </a:cubicBezTo>
                  <a:cubicBezTo>
                    <a:pt x="566" y="212"/>
                    <a:pt x="566" y="211"/>
                    <a:pt x="566" y="211"/>
                  </a:cubicBezTo>
                  <a:cubicBezTo>
                    <a:pt x="565" y="210"/>
                    <a:pt x="566" y="209"/>
                    <a:pt x="567" y="207"/>
                  </a:cubicBezTo>
                  <a:cubicBezTo>
                    <a:pt x="567" y="205"/>
                    <a:pt x="568" y="204"/>
                    <a:pt x="568" y="202"/>
                  </a:cubicBezTo>
                  <a:cubicBezTo>
                    <a:pt x="569" y="201"/>
                    <a:pt x="567" y="199"/>
                    <a:pt x="565" y="198"/>
                  </a:cubicBezTo>
                  <a:cubicBezTo>
                    <a:pt x="564" y="197"/>
                    <a:pt x="564" y="197"/>
                    <a:pt x="563" y="196"/>
                  </a:cubicBezTo>
                  <a:cubicBezTo>
                    <a:pt x="561" y="193"/>
                    <a:pt x="559" y="191"/>
                    <a:pt x="557" y="191"/>
                  </a:cubicBezTo>
                  <a:cubicBezTo>
                    <a:pt x="556" y="192"/>
                    <a:pt x="555" y="192"/>
                    <a:pt x="554" y="192"/>
                  </a:cubicBezTo>
                  <a:cubicBezTo>
                    <a:pt x="549" y="193"/>
                    <a:pt x="542" y="194"/>
                    <a:pt x="540" y="196"/>
                  </a:cubicBezTo>
                  <a:cubicBezTo>
                    <a:pt x="537" y="198"/>
                    <a:pt x="541" y="207"/>
                    <a:pt x="542" y="210"/>
                  </a:cubicBezTo>
                  <a:cubicBezTo>
                    <a:pt x="543" y="210"/>
                    <a:pt x="543" y="210"/>
                    <a:pt x="543" y="210"/>
                  </a:cubicBezTo>
                  <a:cubicBezTo>
                    <a:pt x="544" y="213"/>
                    <a:pt x="540" y="216"/>
                    <a:pt x="537" y="219"/>
                  </a:cubicBezTo>
                  <a:cubicBezTo>
                    <a:pt x="536" y="221"/>
                    <a:pt x="533" y="223"/>
                    <a:pt x="533" y="224"/>
                  </a:cubicBezTo>
                  <a:cubicBezTo>
                    <a:pt x="534" y="228"/>
                    <a:pt x="530" y="229"/>
                    <a:pt x="526" y="232"/>
                  </a:cubicBezTo>
                  <a:cubicBezTo>
                    <a:pt x="524" y="233"/>
                    <a:pt x="524" y="233"/>
                    <a:pt x="524" y="233"/>
                  </a:cubicBezTo>
                  <a:cubicBezTo>
                    <a:pt x="523" y="233"/>
                    <a:pt x="523" y="233"/>
                    <a:pt x="522" y="234"/>
                  </a:cubicBezTo>
                  <a:cubicBezTo>
                    <a:pt x="518" y="236"/>
                    <a:pt x="514" y="238"/>
                    <a:pt x="514" y="241"/>
                  </a:cubicBezTo>
                  <a:cubicBezTo>
                    <a:pt x="514" y="242"/>
                    <a:pt x="514" y="243"/>
                    <a:pt x="514" y="243"/>
                  </a:cubicBezTo>
                  <a:cubicBezTo>
                    <a:pt x="513" y="244"/>
                    <a:pt x="512" y="244"/>
                    <a:pt x="511" y="244"/>
                  </a:cubicBezTo>
                  <a:cubicBezTo>
                    <a:pt x="508" y="244"/>
                    <a:pt x="505" y="243"/>
                    <a:pt x="503" y="242"/>
                  </a:cubicBezTo>
                  <a:cubicBezTo>
                    <a:pt x="501" y="241"/>
                    <a:pt x="499" y="241"/>
                    <a:pt x="496" y="242"/>
                  </a:cubicBezTo>
                  <a:cubicBezTo>
                    <a:pt x="495" y="242"/>
                    <a:pt x="493" y="243"/>
                    <a:pt x="491" y="243"/>
                  </a:cubicBezTo>
                  <a:cubicBezTo>
                    <a:pt x="490" y="243"/>
                    <a:pt x="490" y="243"/>
                    <a:pt x="490" y="243"/>
                  </a:cubicBezTo>
                  <a:cubicBezTo>
                    <a:pt x="488" y="243"/>
                    <a:pt x="486" y="241"/>
                    <a:pt x="485" y="241"/>
                  </a:cubicBezTo>
                  <a:cubicBezTo>
                    <a:pt x="484" y="240"/>
                    <a:pt x="483" y="239"/>
                    <a:pt x="482" y="240"/>
                  </a:cubicBezTo>
                  <a:cubicBezTo>
                    <a:pt x="479" y="241"/>
                    <a:pt x="477" y="240"/>
                    <a:pt x="475" y="238"/>
                  </a:cubicBezTo>
                  <a:cubicBezTo>
                    <a:pt x="474" y="237"/>
                    <a:pt x="474" y="235"/>
                    <a:pt x="475" y="234"/>
                  </a:cubicBezTo>
                  <a:cubicBezTo>
                    <a:pt x="475" y="232"/>
                    <a:pt x="476" y="232"/>
                    <a:pt x="478" y="232"/>
                  </a:cubicBezTo>
                  <a:cubicBezTo>
                    <a:pt x="480" y="232"/>
                    <a:pt x="482" y="233"/>
                    <a:pt x="483" y="235"/>
                  </a:cubicBezTo>
                  <a:cubicBezTo>
                    <a:pt x="483" y="236"/>
                    <a:pt x="483" y="236"/>
                    <a:pt x="483" y="236"/>
                  </a:cubicBezTo>
                  <a:cubicBezTo>
                    <a:pt x="484" y="236"/>
                    <a:pt x="486" y="235"/>
                    <a:pt x="488" y="234"/>
                  </a:cubicBezTo>
                  <a:cubicBezTo>
                    <a:pt x="490" y="233"/>
                    <a:pt x="491" y="234"/>
                    <a:pt x="492" y="235"/>
                  </a:cubicBezTo>
                  <a:cubicBezTo>
                    <a:pt x="492" y="236"/>
                    <a:pt x="493" y="236"/>
                    <a:pt x="495" y="237"/>
                  </a:cubicBezTo>
                  <a:cubicBezTo>
                    <a:pt x="497" y="237"/>
                    <a:pt x="497" y="236"/>
                    <a:pt x="497" y="236"/>
                  </a:cubicBezTo>
                  <a:cubicBezTo>
                    <a:pt x="498" y="235"/>
                    <a:pt x="498" y="234"/>
                    <a:pt x="501" y="234"/>
                  </a:cubicBezTo>
                  <a:cubicBezTo>
                    <a:pt x="502" y="234"/>
                    <a:pt x="503" y="234"/>
                    <a:pt x="503" y="234"/>
                  </a:cubicBezTo>
                  <a:cubicBezTo>
                    <a:pt x="503" y="234"/>
                    <a:pt x="503" y="234"/>
                    <a:pt x="502" y="233"/>
                  </a:cubicBezTo>
                  <a:cubicBezTo>
                    <a:pt x="502" y="233"/>
                    <a:pt x="502" y="232"/>
                    <a:pt x="502" y="231"/>
                  </a:cubicBezTo>
                  <a:cubicBezTo>
                    <a:pt x="503" y="230"/>
                    <a:pt x="505" y="229"/>
                    <a:pt x="507" y="228"/>
                  </a:cubicBezTo>
                  <a:cubicBezTo>
                    <a:pt x="508" y="228"/>
                    <a:pt x="508" y="228"/>
                    <a:pt x="508" y="228"/>
                  </a:cubicBezTo>
                  <a:cubicBezTo>
                    <a:pt x="509" y="227"/>
                    <a:pt x="509" y="226"/>
                    <a:pt x="509" y="225"/>
                  </a:cubicBezTo>
                  <a:cubicBezTo>
                    <a:pt x="510" y="224"/>
                    <a:pt x="510" y="222"/>
                    <a:pt x="511" y="222"/>
                  </a:cubicBezTo>
                  <a:cubicBezTo>
                    <a:pt x="512" y="221"/>
                    <a:pt x="512" y="221"/>
                    <a:pt x="512" y="220"/>
                  </a:cubicBezTo>
                  <a:cubicBezTo>
                    <a:pt x="512" y="219"/>
                    <a:pt x="513" y="218"/>
                    <a:pt x="515" y="218"/>
                  </a:cubicBezTo>
                  <a:cubicBezTo>
                    <a:pt x="515" y="218"/>
                    <a:pt x="516" y="217"/>
                    <a:pt x="517" y="216"/>
                  </a:cubicBezTo>
                  <a:cubicBezTo>
                    <a:pt x="518" y="215"/>
                    <a:pt x="519" y="214"/>
                    <a:pt x="520" y="214"/>
                  </a:cubicBezTo>
                  <a:cubicBezTo>
                    <a:pt x="521" y="214"/>
                    <a:pt x="521" y="214"/>
                    <a:pt x="521" y="213"/>
                  </a:cubicBezTo>
                  <a:cubicBezTo>
                    <a:pt x="522" y="212"/>
                    <a:pt x="522" y="211"/>
                    <a:pt x="521" y="210"/>
                  </a:cubicBezTo>
                  <a:cubicBezTo>
                    <a:pt x="520" y="209"/>
                    <a:pt x="521" y="207"/>
                    <a:pt x="521" y="206"/>
                  </a:cubicBezTo>
                  <a:cubicBezTo>
                    <a:pt x="522" y="204"/>
                    <a:pt x="523" y="202"/>
                    <a:pt x="525" y="201"/>
                  </a:cubicBezTo>
                  <a:cubicBezTo>
                    <a:pt x="526" y="201"/>
                    <a:pt x="526" y="201"/>
                    <a:pt x="526" y="201"/>
                  </a:cubicBezTo>
                  <a:cubicBezTo>
                    <a:pt x="526" y="200"/>
                    <a:pt x="526" y="200"/>
                    <a:pt x="525" y="199"/>
                  </a:cubicBezTo>
                  <a:cubicBezTo>
                    <a:pt x="524" y="198"/>
                    <a:pt x="524" y="198"/>
                    <a:pt x="524" y="198"/>
                  </a:cubicBezTo>
                  <a:cubicBezTo>
                    <a:pt x="520" y="195"/>
                    <a:pt x="515" y="191"/>
                    <a:pt x="516" y="188"/>
                  </a:cubicBezTo>
                  <a:cubicBezTo>
                    <a:pt x="516" y="187"/>
                    <a:pt x="516" y="185"/>
                    <a:pt x="515" y="183"/>
                  </a:cubicBezTo>
                  <a:cubicBezTo>
                    <a:pt x="515" y="181"/>
                    <a:pt x="515" y="178"/>
                    <a:pt x="515" y="177"/>
                  </a:cubicBezTo>
                  <a:cubicBezTo>
                    <a:pt x="516" y="175"/>
                    <a:pt x="516" y="171"/>
                    <a:pt x="515" y="168"/>
                  </a:cubicBezTo>
                  <a:cubicBezTo>
                    <a:pt x="515" y="166"/>
                    <a:pt x="515" y="166"/>
                    <a:pt x="515" y="166"/>
                  </a:cubicBezTo>
                  <a:cubicBezTo>
                    <a:pt x="515" y="165"/>
                    <a:pt x="516" y="163"/>
                    <a:pt x="516" y="160"/>
                  </a:cubicBezTo>
                  <a:cubicBezTo>
                    <a:pt x="517" y="159"/>
                    <a:pt x="518" y="157"/>
                    <a:pt x="518" y="154"/>
                  </a:cubicBezTo>
                  <a:cubicBezTo>
                    <a:pt x="519" y="150"/>
                    <a:pt x="513" y="144"/>
                    <a:pt x="510" y="143"/>
                  </a:cubicBezTo>
                  <a:cubicBezTo>
                    <a:pt x="508" y="142"/>
                    <a:pt x="507" y="141"/>
                    <a:pt x="507" y="140"/>
                  </a:cubicBezTo>
                  <a:cubicBezTo>
                    <a:pt x="507" y="138"/>
                    <a:pt x="509" y="136"/>
                    <a:pt x="513" y="132"/>
                  </a:cubicBezTo>
                  <a:cubicBezTo>
                    <a:pt x="517" y="129"/>
                    <a:pt x="518" y="117"/>
                    <a:pt x="517" y="114"/>
                  </a:cubicBezTo>
                  <a:cubicBezTo>
                    <a:pt x="517" y="113"/>
                    <a:pt x="510" y="110"/>
                    <a:pt x="505" y="110"/>
                  </a:cubicBezTo>
                  <a:cubicBezTo>
                    <a:pt x="505" y="110"/>
                    <a:pt x="505" y="110"/>
                    <a:pt x="505" y="110"/>
                  </a:cubicBezTo>
                  <a:cubicBezTo>
                    <a:pt x="501" y="111"/>
                    <a:pt x="486" y="110"/>
                    <a:pt x="483" y="109"/>
                  </a:cubicBezTo>
                  <a:cubicBezTo>
                    <a:pt x="481" y="109"/>
                    <a:pt x="480" y="111"/>
                    <a:pt x="478" y="114"/>
                  </a:cubicBezTo>
                  <a:cubicBezTo>
                    <a:pt x="478" y="114"/>
                    <a:pt x="478" y="115"/>
                    <a:pt x="477" y="115"/>
                  </a:cubicBezTo>
                  <a:cubicBezTo>
                    <a:pt x="477" y="116"/>
                    <a:pt x="477" y="117"/>
                    <a:pt x="476" y="118"/>
                  </a:cubicBezTo>
                  <a:cubicBezTo>
                    <a:pt x="474" y="121"/>
                    <a:pt x="472" y="125"/>
                    <a:pt x="470" y="131"/>
                  </a:cubicBezTo>
                  <a:cubicBezTo>
                    <a:pt x="468" y="138"/>
                    <a:pt x="461" y="141"/>
                    <a:pt x="456" y="142"/>
                  </a:cubicBezTo>
                  <a:cubicBezTo>
                    <a:pt x="456" y="143"/>
                    <a:pt x="455" y="143"/>
                    <a:pt x="454" y="143"/>
                  </a:cubicBezTo>
                  <a:cubicBezTo>
                    <a:pt x="452" y="144"/>
                    <a:pt x="451" y="146"/>
                    <a:pt x="450" y="148"/>
                  </a:cubicBezTo>
                  <a:cubicBezTo>
                    <a:pt x="450" y="150"/>
                    <a:pt x="450" y="151"/>
                    <a:pt x="450" y="151"/>
                  </a:cubicBezTo>
                  <a:cubicBezTo>
                    <a:pt x="451" y="153"/>
                    <a:pt x="452" y="152"/>
                    <a:pt x="453" y="152"/>
                  </a:cubicBezTo>
                  <a:cubicBezTo>
                    <a:pt x="454" y="152"/>
                    <a:pt x="455" y="152"/>
                    <a:pt x="456" y="153"/>
                  </a:cubicBezTo>
                  <a:cubicBezTo>
                    <a:pt x="457" y="153"/>
                    <a:pt x="457" y="154"/>
                    <a:pt x="457" y="155"/>
                  </a:cubicBezTo>
                  <a:cubicBezTo>
                    <a:pt x="458" y="157"/>
                    <a:pt x="456" y="162"/>
                    <a:pt x="455" y="163"/>
                  </a:cubicBezTo>
                  <a:cubicBezTo>
                    <a:pt x="455" y="163"/>
                    <a:pt x="455" y="164"/>
                    <a:pt x="455" y="164"/>
                  </a:cubicBezTo>
                  <a:cubicBezTo>
                    <a:pt x="456" y="165"/>
                    <a:pt x="457" y="167"/>
                    <a:pt x="454" y="169"/>
                  </a:cubicBezTo>
                  <a:cubicBezTo>
                    <a:pt x="452" y="170"/>
                    <a:pt x="451" y="172"/>
                    <a:pt x="450" y="174"/>
                  </a:cubicBezTo>
                  <a:cubicBezTo>
                    <a:pt x="450" y="174"/>
                    <a:pt x="450" y="175"/>
                    <a:pt x="451" y="175"/>
                  </a:cubicBezTo>
                  <a:cubicBezTo>
                    <a:pt x="451" y="176"/>
                    <a:pt x="454" y="177"/>
                    <a:pt x="457" y="177"/>
                  </a:cubicBezTo>
                  <a:cubicBezTo>
                    <a:pt x="459" y="178"/>
                    <a:pt x="462" y="179"/>
                    <a:pt x="464" y="180"/>
                  </a:cubicBezTo>
                  <a:cubicBezTo>
                    <a:pt x="466" y="181"/>
                    <a:pt x="467" y="183"/>
                    <a:pt x="467" y="185"/>
                  </a:cubicBezTo>
                  <a:cubicBezTo>
                    <a:pt x="467" y="186"/>
                    <a:pt x="468" y="188"/>
                    <a:pt x="469" y="189"/>
                  </a:cubicBezTo>
                  <a:cubicBezTo>
                    <a:pt x="470" y="191"/>
                    <a:pt x="471" y="191"/>
                    <a:pt x="473" y="191"/>
                  </a:cubicBezTo>
                  <a:cubicBezTo>
                    <a:pt x="474" y="191"/>
                    <a:pt x="475" y="191"/>
                    <a:pt x="476" y="193"/>
                  </a:cubicBezTo>
                  <a:cubicBezTo>
                    <a:pt x="476" y="194"/>
                    <a:pt x="476" y="195"/>
                    <a:pt x="475" y="197"/>
                  </a:cubicBezTo>
                  <a:cubicBezTo>
                    <a:pt x="474" y="200"/>
                    <a:pt x="470" y="205"/>
                    <a:pt x="468" y="205"/>
                  </a:cubicBezTo>
                  <a:cubicBezTo>
                    <a:pt x="468" y="205"/>
                    <a:pt x="468" y="205"/>
                    <a:pt x="468" y="205"/>
                  </a:cubicBezTo>
                  <a:cubicBezTo>
                    <a:pt x="466" y="205"/>
                    <a:pt x="462" y="202"/>
                    <a:pt x="457" y="198"/>
                  </a:cubicBezTo>
                  <a:cubicBezTo>
                    <a:pt x="456" y="196"/>
                    <a:pt x="454" y="195"/>
                    <a:pt x="454" y="194"/>
                  </a:cubicBezTo>
                  <a:cubicBezTo>
                    <a:pt x="452" y="193"/>
                    <a:pt x="448" y="192"/>
                    <a:pt x="445" y="190"/>
                  </a:cubicBezTo>
                  <a:cubicBezTo>
                    <a:pt x="441" y="189"/>
                    <a:pt x="438" y="188"/>
                    <a:pt x="436" y="187"/>
                  </a:cubicBezTo>
                  <a:cubicBezTo>
                    <a:pt x="434" y="185"/>
                    <a:pt x="432" y="185"/>
                    <a:pt x="430" y="184"/>
                  </a:cubicBezTo>
                  <a:cubicBezTo>
                    <a:pt x="427" y="184"/>
                    <a:pt x="424" y="183"/>
                    <a:pt x="421" y="180"/>
                  </a:cubicBezTo>
                  <a:cubicBezTo>
                    <a:pt x="415" y="177"/>
                    <a:pt x="411" y="175"/>
                    <a:pt x="402" y="175"/>
                  </a:cubicBezTo>
                  <a:cubicBezTo>
                    <a:pt x="399" y="175"/>
                    <a:pt x="399" y="175"/>
                    <a:pt x="399" y="175"/>
                  </a:cubicBezTo>
                  <a:cubicBezTo>
                    <a:pt x="394" y="175"/>
                    <a:pt x="389" y="174"/>
                    <a:pt x="386" y="174"/>
                  </a:cubicBezTo>
                  <a:cubicBezTo>
                    <a:pt x="383" y="173"/>
                    <a:pt x="381" y="173"/>
                    <a:pt x="380" y="173"/>
                  </a:cubicBezTo>
                  <a:cubicBezTo>
                    <a:pt x="378" y="174"/>
                    <a:pt x="377" y="172"/>
                    <a:pt x="376" y="171"/>
                  </a:cubicBezTo>
                  <a:cubicBezTo>
                    <a:pt x="375" y="170"/>
                    <a:pt x="374" y="168"/>
                    <a:pt x="371" y="167"/>
                  </a:cubicBezTo>
                  <a:cubicBezTo>
                    <a:pt x="369" y="166"/>
                    <a:pt x="368" y="165"/>
                    <a:pt x="366" y="164"/>
                  </a:cubicBezTo>
                  <a:cubicBezTo>
                    <a:pt x="363" y="163"/>
                    <a:pt x="360" y="161"/>
                    <a:pt x="358" y="162"/>
                  </a:cubicBezTo>
                  <a:cubicBezTo>
                    <a:pt x="357" y="163"/>
                    <a:pt x="357" y="165"/>
                    <a:pt x="357" y="166"/>
                  </a:cubicBezTo>
                  <a:cubicBezTo>
                    <a:pt x="357" y="167"/>
                    <a:pt x="358" y="169"/>
                    <a:pt x="361" y="170"/>
                  </a:cubicBezTo>
                  <a:cubicBezTo>
                    <a:pt x="364" y="170"/>
                    <a:pt x="365" y="171"/>
                    <a:pt x="366" y="172"/>
                  </a:cubicBezTo>
                  <a:cubicBezTo>
                    <a:pt x="366" y="173"/>
                    <a:pt x="367" y="173"/>
                    <a:pt x="369" y="173"/>
                  </a:cubicBezTo>
                  <a:cubicBezTo>
                    <a:pt x="373" y="173"/>
                    <a:pt x="375" y="174"/>
                    <a:pt x="376" y="175"/>
                  </a:cubicBezTo>
                  <a:cubicBezTo>
                    <a:pt x="377" y="176"/>
                    <a:pt x="378" y="177"/>
                    <a:pt x="377" y="179"/>
                  </a:cubicBezTo>
                  <a:cubicBezTo>
                    <a:pt x="377" y="183"/>
                    <a:pt x="380" y="186"/>
                    <a:pt x="382" y="188"/>
                  </a:cubicBezTo>
                  <a:cubicBezTo>
                    <a:pt x="384" y="189"/>
                    <a:pt x="384" y="191"/>
                    <a:pt x="384" y="193"/>
                  </a:cubicBezTo>
                  <a:cubicBezTo>
                    <a:pt x="383" y="195"/>
                    <a:pt x="381" y="196"/>
                    <a:pt x="378" y="196"/>
                  </a:cubicBezTo>
                  <a:cubicBezTo>
                    <a:pt x="373" y="196"/>
                    <a:pt x="371" y="197"/>
                    <a:pt x="371" y="197"/>
                  </a:cubicBezTo>
                  <a:cubicBezTo>
                    <a:pt x="371" y="197"/>
                    <a:pt x="371" y="198"/>
                    <a:pt x="371" y="198"/>
                  </a:cubicBezTo>
                  <a:cubicBezTo>
                    <a:pt x="372" y="200"/>
                    <a:pt x="372" y="201"/>
                    <a:pt x="372" y="201"/>
                  </a:cubicBezTo>
                  <a:cubicBezTo>
                    <a:pt x="371" y="202"/>
                    <a:pt x="371" y="203"/>
                    <a:pt x="369" y="203"/>
                  </a:cubicBezTo>
                  <a:cubicBezTo>
                    <a:pt x="367" y="203"/>
                    <a:pt x="366" y="203"/>
                    <a:pt x="364" y="202"/>
                  </a:cubicBezTo>
                  <a:cubicBezTo>
                    <a:pt x="362" y="201"/>
                    <a:pt x="361" y="200"/>
                    <a:pt x="361" y="199"/>
                  </a:cubicBezTo>
                  <a:cubicBezTo>
                    <a:pt x="361" y="197"/>
                    <a:pt x="362" y="195"/>
                    <a:pt x="364" y="194"/>
                  </a:cubicBezTo>
                  <a:cubicBezTo>
                    <a:pt x="364" y="193"/>
                    <a:pt x="363" y="192"/>
                    <a:pt x="357" y="190"/>
                  </a:cubicBezTo>
                  <a:cubicBezTo>
                    <a:pt x="357" y="190"/>
                    <a:pt x="357" y="190"/>
                    <a:pt x="357" y="190"/>
                  </a:cubicBezTo>
                  <a:cubicBezTo>
                    <a:pt x="355" y="190"/>
                    <a:pt x="350" y="194"/>
                    <a:pt x="346" y="196"/>
                  </a:cubicBezTo>
                  <a:cubicBezTo>
                    <a:pt x="344" y="197"/>
                    <a:pt x="342" y="198"/>
                    <a:pt x="341" y="199"/>
                  </a:cubicBezTo>
                  <a:cubicBezTo>
                    <a:pt x="339" y="199"/>
                    <a:pt x="337" y="199"/>
                    <a:pt x="334" y="199"/>
                  </a:cubicBezTo>
                  <a:cubicBezTo>
                    <a:pt x="332" y="198"/>
                    <a:pt x="330" y="198"/>
                    <a:pt x="327" y="198"/>
                  </a:cubicBezTo>
                  <a:cubicBezTo>
                    <a:pt x="325" y="198"/>
                    <a:pt x="323" y="198"/>
                    <a:pt x="322" y="199"/>
                  </a:cubicBezTo>
                  <a:cubicBezTo>
                    <a:pt x="317" y="200"/>
                    <a:pt x="316" y="202"/>
                    <a:pt x="315" y="204"/>
                  </a:cubicBezTo>
                  <a:cubicBezTo>
                    <a:pt x="314" y="206"/>
                    <a:pt x="312" y="207"/>
                    <a:pt x="311" y="206"/>
                  </a:cubicBezTo>
                  <a:cubicBezTo>
                    <a:pt x="310" y="206"/>
                    <a:pt x="309" y="206"/>
                    <a:pt x="308" y="206"/>
                  </a:cubicBezTo>
                  <a:cubicBezTo>
                    <a:pt x="308" y="206"/>
                    <a:pt x="307" y="206"/>
                    <a:pt x="306" y="206"/>
                  </a:cubicBezTo>
                  <a:cubicBezTo>
                    <a:pt x="305" y="206"/>
                    <a:pt x="304" y="206"/>
                    <a:pt x="303" y="206"/>
                  </a:cubicBezTo>
                  <a:cubicBezTo>
                    <a:pt x="300" y="206"/>
                    <a:pt x="297" y="206"/>
                    <a:pt x="295" y="205"/>
                  </a:cubicBezTo>
                  <a:cubicBezTo>
                    <a:pt x="294" y="204"/>
                    <a:pt x="293" y="203"/>
                    <a:pt x="293" y="202"/>
                  </a:cubicBezTo>
                  <a:cubicBezTo>
                    <a:pt x="294" y="201"/>
                    <a:pt x="296" y="200"/>
                    <a:pt x="298" y="200"/>
                  </a:cubicBezTo>
                  <a:cubicBezTo>
                    <a:pt x="298" y="200"/>
                    <a:pt x="298" y="200"/>
                    <a:pt x="299" y="200"/>
                  </a:cubicBezTo>
                  <a:cubicBezTo>
                    <a:pt x="301" y="200"/>
                    <a:pt x="301" y="200"/>
                    <a:pt x="301" y="200"/>
                  </a:cubicBezTo>
                  <a:cubicBezTo>
                    <a:pt x="301" y="200"/>
                    <a:pt x="301" y="200"/>
                    <a:pt x="300" y="199"/>
                  </a:cubicBezTo>
                  <a:cubicBezTo>
                    <a:pt x="299" y="197"/>
                    <a:pt x="300" y="194"/>
                    <a:pt x="302" y="192"/>
                  </a:cubicBezTo>
                  <a:cubicBezTo>
                    <a:pt x="302" y="192"/>
                    <a:pt x="302" y="191"/>
                    <a:pt x="303" y="191"/>
                  </a:cubicBezTo>
                  <a:cubicBezTo>
                    <a:pt x="299" y="191"/>
                    <a:pt x="291" y="194"/>
                    <a:pt x="289" y="196"/>
                  </a:cubicBezTo>
                  <a:cubicBezTo>
                    <a:pt x="288" y="196"/>
                    <a:pt x="288" y="197"/>
                    <a:pt x="288" y="198"/>
                  </a:cubicBezTo>
                  <a:cubicBezTo>
                    <a:pt x="288" y="199"/>
                    <a:pt x="288" y="201"/>
                    <a:pt x="287" y="202"/>
                  </a:cubicBezTo>
                  <a:cubicBezTo>
                    <a:pt x="286" y="202"/>
                    <a:pt x="286" y="202"/>
                    <a:pt x="285" y="202"/>
                  </a:cubicBezTo>
                  <a:cubicBezTo>
                    <a:pt x="284" y="202"/>
                    <a:pt x="283" y="202"/>
                    <a:pt x="283" y="201"/>
                  </a:cubicBezTo>
                  <a:cubicBezTo>
                    <a:pt x="282" y="200"/>
                    <a:pt x="282" y="199"/>
                    <a:pt x="281" y="199"/>
                  </a:cubicBezTo>
                  <a:cubicBezTo>
                    <a:pt x="281" y="199"/>
                    <a:pt x="281" y="199"/>
                    <a:pt x="280" y="199"/>
                  </a:cubicBezTo>
                  <a:cubicBezTo>
                    <a:pt x="275" y="199"/>
                    <a:pt x="259" y="203"/>
                    <a:pt x="256" y="207"/>
                  </a:cubicBezTo>
                  <a:cubicBezTo>
                    <a:pt x="254" y="209"/>
                    <a:pt x="251" y="210"/>
                    <a:pt x="249" y="211"/>
                  </a:cubicBezTo>
                  <a:cubicBezTo>
                    <a:pt x="248" y="211"/>
                    <a:pt x="246" y="212"/>
                    <a:pt x="246" y="213"/>
                  </a:cubicBezTo>
                  <a:cubicBezTo>
                    <a:pt x="246" y="215"/>
                    <a:pt x="242" y="215"/>
                    <a:pt x="238" y="216"/>
                  </a:cubicBezTo>
                  <a:cubicBezTo>
                    <a:pt x="236" y="216"/>
                    <a:pt x="234" y="217"/>
                    <a:pt x="233" y="217"/>
                  </a:cubicBezTo>
                  <a:cubicBezTo>
                    <a:pt x="231" y="218"/>
                    <a:pt x="231" y="221"/>
                    <a:pt x="231" y="223"/>
                  </a:cubicBezTo>
                  <a:cubicBezTo>
                    <a:pt x="231" y="225"/>
                    <a:pt x="231" y="227"/>
                    <a:pt x="231" y="229"/>
                  </a:cubicBezTo>
                  <a:cubicBezTo>
                    <a:pt x="230" y="231"/>
                    <a:pt x="226" y="232"/>
                    <a:pt x="217" y="232"/>
                  </a:cubicBezTo>
                  <a:cubicBezTo>
                    <a:pt x="216" y="232"/>
                    <a:pt x="215" y="232"/>
                    <a:pt x="214" y="232"/>
                  </a:cubicBezTo>
                  <a:cubicBezTo>
                    <a:pt x="212" y="232"/>
                    <a:pt x="212" y="232"/>
                    <a:pt x="212" y="232"/>
                  </a:cubicBezTo>
                  <a:cubicBezTo>
                    <a:pt x="211" y="232"/>
                    <a:pt x="211" y="232"/>
                    <a:pt x="211" y="232"/>
                  </a:cubicBezTo>
                  <a:cubicBezTo>
                    <a:pt x="211" y="232"/>
                    <a:pt x="211" y="232"/>
                    <a:pt x="211" y="232"/>
                  </a:cubicBezTo>
                  <a:cubicBezTo>
                    <a:pt x="208" y="232"/>
                    <a:pt x="206" y="229"/>
                    <a:pt x="205" y="227"/>
                  </a:cubicBezTo>
                  <a:cubicBezTo>
                    <a:pt x="204" y="225"/>
                    <a:pt x="203" y="223"/>
                    <a:pt x="201" y="223"/>
                  </a:cubicBezTo>
                  <a:cubicBezTo>
                    <a:pt x="200" y="223"/>
                    <a:pt x="199" y="222"/>
                    <a:pt x="199" y="222"/>
                  </a:cubicBezTo>
                  <a:cubicBezTo>
                    <a:pt x="198" y="220"/>
                    <a:pt x="199" y="218"/>
                    <a:pt x="200" y="215"/>
                  </a:cubicBezTo>
                  <a:cubicBezTo>
                    <a:pt x="201" y="213"/>
                    <a:pt x="202" y="213"/>
                    <a:pt x="204" y="213"/>
                  </a:cubicBezTo>
                  <a:cubicBezTo>
                    <a:pt x="205" y="213"/>
                    <a:pt x="207" y="212"/>
                    <a:pt x="209" y="211"/>
                  </a:cubicBezTo>
                  <a:cubicBezTo>
                    <a:pt x="210" y="210"/>
                    <a:pt x="211" y="210"/>
                    <a:pt x="212" y="210"/>
                  </a:cubicBezTo>
                  <a:cubicBezTo>
                    <a:pt x="214" y="210"/>
                    <a:pt x="215" y="210"/>
                    <a:pt x="216" y="211"/>
                  </a:cubicBezTo>
                  <a:cubicBezTo>
                    <a:pt x="217" y="211"/>
                    <a:pt x="217" y="211"/>
                    <a:pt x="218" y="211"/>
                  </a:cubicBezTo>
                  <a:cubicBezTo>
                    <a:pt x="218" y="211"/>
                    <a:pt x="218" y="211"/>
                    <a:pt x="218" y="211"/>
                  </a:cubicBezTo>
                  <a:cubicBezTo>
                    <a:pt x="218" y="210"/>
                    <a:pt x="217" y="209"/>
                    <a:pt x="216" y="208"/>
                  </a:cubicBezTo>
                  <a:cubicBezTo>
                    <a:pt x="214" y="206"/>
                    <a:pt x="212" y="203"/>
                    <a:pt x="211" y="201"/>
                  </a:cubicBezTo>
                  <a:cubicBezTo>
                    <a:pt x="211" y="198"/>
                    <a:pt x="203" y="196"/>
                    <a:pt x="198" y="198"/>
                  </a:cubicBezTo>
                  <a:cubicBezTo>
                    <a:pt x="194" y="199"/>
                    <a:pt x="188" y="198"/>
                    <a:pt x="183" y="196"/>
                  </a:cubicBezTo>
                  <a:cubicBezTo>
                    <a:pt x="183" y="196"/>
                    <a:pt x="183" y="196"/>
                    <a:pt x="183" y="196"/>
                  </a:cubicBezTo>
                  <a:cubicBezTo>
                    <a:pt x="183" y="196"/>
                    <a:pt x="183" y="196"/>
                    <a:pt x="183" y="196"/>
                  </a:cubicBezTo>
                  <a:cubicBezTo>
                    <a:pt x="183" y="196"/>
                    <a:pt x="183" y="196"/>
                    <a:pt x="183" y="196"/>
                  </a:cubicBezTo>
                  <a:cubicBezTo>
                    <a:pt x="183" y="197"/>
                    <a:pt x="184" y="198"/>
                    <a:pt x="186" y="199"/>
                  </a:cubicBezTo>
                  <a:cubicBezTo>
                    <a:pt x="191" y="200"/>
                    <a:pt x="190" y="203"/>
                    <a:pt x="190" y="205"/>
                  </a:cubicBezTo>
                  <a:cubicBezTo>
                    <a:pt x="190" y="206"/>
                    <a:pt x="190" y="206"/>
                    <a:pt x="190" y="207"/>
                  </a:cubicBezTo>
                  <a:cubicBezTo>
                    <a:pt x="191" y="210"/>
                    <a:pt x="189" y="216"/>
                    <a:pt x="186" y="220"/>
                  </a:cubicBezTo>
                  <a:cubicBezTo>
                    <a:pt x="184" y="222"/>
                    <a:pt x="185" y="223"/>
                    <a:pt x="185" y="223"/>
                  </a:cubicBezTo>
                  <a:cubicBezTo>
                    <a:pt x="185" y="223"/>
                    <a:pt x="185" y="223"/>
                    <a:pt x="186" y="223"/>
                  </a:cubicBezTo>
                  <a:cubicBezTo>
                    <a:pt x="187" y="223"/>
                    <a:pt x="188" y="223"/>
                    <a:pt x="188" y="223"/>
                  </a:cubicBezTo>
                  <a:cubicBezTo>
                    <a:pt x="189" y="223"/>
                    <a:pt x="189" y="223"/>
                    <a:pt x="189" y="223"/>
                  </a:cubicBezTo>
                  <a:cubicBezTo>
                    <a:pt x="189" y="223"/>
                    <a:pt x="189" y="223"/>
                    <a:pt x="189" y="223"/>
                  </a:cubicBezTo>
                  <a:cubicBezTo>
                    <a:pt x="190" y="223"/>
                    <a:pt x="191" y="223"/>
                    <a:pt x="192" y="224"/>
                  </a:cubicBezTo>
                  <a:cubicBezTo>
                    <a:pt x="194" y="226"/>
                    <a:pt x="194" y="230"/>
                    <a:pt x="194" y="233"/>
                  </a:cubicBezTo>
                  <a:cubicBezTo>
                    <a:pt x="194" y="234"/>
                    <a:pt x="194" y="234"/>
                    <a:pt x="194" y="234"/>
                  </a:cubicBezTo>
                  <a:cubicBezTo>
                    <a:pt x="194" y="237"/>
                    <a:pt x="193" y="238"/>
                    <a:pt x="192" y="239"/>
                  </a:cubicBezTo>
                  <a:cubicBezTo>
                    <a:pt x="191" y="241"/>
                    <a:pt x="190" y="241"/>
                    <a:pt x="190" y="243"/>
                  </a:cubicBezTo>
                  <a:cubicBezTo>
                    <a:pt x="190" y="244"/>
                    <a:pt x="189" y="245"/>
                    <a:pt x="189" y="245"/>
                  </a:cubicBezTo>
                  <a:cubicBezTo>
                    <a:pt x="188" y="245"/>
                    <a:pt x="187" y="244"/>
                    <a:pt x="186" y="244"/>
                  </a:cubicBezTo>
                  <a:cubicBezTo>
                    <a:pt x="186" y="244"/>
                    <a:pt x="185" y="243"/>
                    <a:pt x="185" y="243"/>
                  </a:cubicBezTo>
                  <a:cubicBezTo>
                    <a:pt x="185" y="244"/>
                    <a:pt x="184" y="244"/>
                    <a:pt x="184" y="244"/>
                  </a:cubicBezTo>
                  <a:cubicBezTo>
                    <a:pt x="182" y="244"/>
                    <a:pt x="181" y="241"/>
                    <a:pt x="180" y="239"/>
                  </a:cubicBezTo>
                  <a:cubicBezTo>
                    <a:pt x="180" y="238"/>
                    <a:pt x="177" y="238"/>
                    <a:pt x="175" y="238"/>
                  </a:cubicBezTo>
                  <a:cubicBezTo>
                    <a:pt x="173" y="238"/>
                    <a:pt x="171" y="238"/>
                    <a:pt x="169" y="238"/>
                  </a:cubicBezTo>
                  <a:cubicBezTo>
                    <a:pt x="167" y="237"/>
                    <a:pt x="165" y="238"/>
                    <a:pt x="163" y="241"/>
                  </a:cubicBezTo>
                  <a:cubicBezTo>
                    <a:pt x="161" y="244"/>
                    <a:pt x="155" y="245"/>
                    <a:pt x="153" y="246"/>
                  </a:cubicBezTo>
                  <a:cubicBezTo>
                    <a:pt x="151" y="246"/>
                    <a:pt x="148" y="248"/>
                    <a:pt x="146" y="250"/>
                  </a:cubicBezTo>
                  <a:cubicBezTo>
                    <a:pt x="145" y="252"/>
                    <a:pt x="143" y="253"/>
                    <a:pt x="142" y="253"/>
                  </a:cubicBezTo>
                  <a:cubicBezTo>
                    <a:pt x="141" y="254"/>
                    <a:pt x="141" y="255"/>
                    <a:pt x="140" y="256"/>
                  </a:cubicBezTo>
                  <a:cubicBezTo>
                    <a:pt x="140" y="258"/>
                    <a:pt x="141" y="260"/>
                    <a:pt x="143" y="262"/>
                  </a:cubicBezTo>
                  <a:cubicBezTo>
                    <a:pt x="147" y="265"/>
                    <a:pt x="149" y="268"/>
                    <a:pt x="148" y="271"/>
                  </a:cubicBezTo>
                  <a:cubicBezTo>
                    <a:pt x="148" y="273"/>
                    <a:pt x="146" y="274"/>
                    <a:pt x="142" y="274"/>
                  </a:cubicBezTo>
                  <a:cubicBezTo>
                    <a:pt x="140" y="274"/>
                    <a:pt x="134" y="273"/>
                    <a:pt x="133" y="271"/>
                  </a:cubicBezTo>
                  <a:cubicBezTo>
                    <a:pt x="132" y="270"/>
                    <a:pt x="127" y="269"/>
                    <a:pt x="124" y="269"/>
                  </a:cubicBezTo>
                  <a:cubicBezTo>
                    <a:pt x="123" y="269"/>
                    <a:pt x="122" y="269"/>
                    <a:pt x="122" y="269"/>
                  </a:cubicBezTo>
                  <a:cubicBezTo>
                    <a:pt x="122" y="269"/>
                    <a:pt x="122" y="269"/>
                    <a:pt x="122" y="269"/>
                  </a:cubicBezTo>
                  <a:cubicBezTo>
                    <a:pt x="120" y="269"/>
                    <a:pt x="118" y="267"/>
                    <a:pt x="115" y="265"/>
                  </a:cubicBezTo>
                  <a:cubicBezTo>
                    <a:pt x="113" y="263"/>
                    <a:pt x="110" y="261"/>
                    <a:pt x="109" y="261"/>
                  </a:cubicBezTo>
                  <a:cubicBezTo>
                    <a:pt x="109" y="261"/>
                    <a:pt x="109" y="261"/>
                    <a:pt x="109" y="261"/>
                  </a:cubicBezTo>
                  <a:cubicBezTo>
                    <a:pt x="106" y="261"/>
                    <a:pt x="104" y="265"/>
                    <a:pt x="103" y="267"/>
                  </a:cubicBezTo>
                  <a:cubicBezTo>
                    <a:pt x="103" y="267"/>
                    <a:pt x="103" y="267"/>
                    <a:pt x="103" y="267"/>
                  </a:cubicBezTo>
                  <a:cubicBezTo>
                    <a:pt x="103" y="267"/>
                    <a:pt x="103" y="268"/>
                    <a:pt x="104" y="269"/>
                  </a:cubicBezTo>
                  <a:cubicBezTo>
                    <a:pt x="105" y="270"/>
                    <a:pt x="106" y="271"/>
                    <a:pt x="106" y="272"/>
                  </a:cubicBezTo>
                  <a:cubicBezTo>
                    <a:pt x="108" y="276"/>
                    <a:pt x="114" y="276"/>
                    <a:pt x="117" y="276"/>
                  </a:cubicBezTo>
                  <a:cubicBezTo>
                    <a:pt x="118" y="276"/>
                    <a:pt x="119" y="276"/>
                    <a:pt x="119" y="277"/>
                  </a:cubicBezTo>
                  <a:cubicBezTo>
                    <a:pt x="120" y="279"/>
                    <a:pt x="119" y="282"/>
                    <a:pt x="118" y="284"/>
                  </a:cubicBezTo>
                  <a:cubicBezTo>
                    <a:pt x="118" y="286"/>
                    <a:pt x="114" y="287"/>
                    <a:pt x="112" y="287"/>
                  </a:cubicBezTo>
                  <a:cubicBezTo>
                    <a:pt x="110" y="287"/>
                    <a:pt x="109" y="286"/>
                    <a:pt x="108" y="285"/>
                  </a:cubicBezTo>
                  <a:cubicBezTo>
                    <a:pt x="108" y="285"/>
                    <a:pt x="106" y="285"/>
                    <a:pt x="104" y="285"/>
                  </a:cubicBezTo>
                  <a:cubicBezTo>
                    <a:pt x="102" y="285"/>
                    <a:pt x="99" y="285"/>
                    <a:pt x="99" y="282"/>
                  </a:cubicBezTo>
                  <a:cubicBezTo>
                    <a:pt x="99" y="280"/>
                    <a:pt x="95" y="277"/>
                    <a:pt x="90" y="277"/>
                  </a:cubicBezTo>
                  <a:cubicBezTo>
                    <a:pt x="87" y="278"/>
                    <a:pt x="86" y="277"/>
                    <a:pt x="85" y="276"/>
                  </a:cubicBezTo>
                  <a:cubicBezTo>
                    <a:pt x="83" y="275"/>
                    <a:pt x="83" y="273"/>
                    <a:pt x="83" y="270"/>
                  </a:cubicBezTo>
                  <a:cubicBezTo>
                    <a:pt x="83" y="268"/>
                    <a:pt x="82" y="266"/>
                    <a:pt x="82" y="265"/>
                  </a:cubicBezTo>
                  <a:cubicBezTo>
                    <a:pt x="81" y="264"/>
                    <a:pt x="80" y="263"/>
                    <a:pt x="80" y="262"/>
                  </a:cubicBezTo>
                  <a:cubicBezTo>
                    <a:pt x="80" y="261"/>
                    <a:pt x="80" y="260"/>
                    <a:pt x="80" y="260"/>
                  </a:cubicBezTo>
                  <a:cubicBezTo>
                    <a:pt x="80" y="258"/>
                    <a:pt x="79" y="255"/>
                    <a:pt x="81" y="254"/>
                  </a:cubicBezTo>
                  <a:cubicBezTo>
                    <a:pt x="82" y="253"/>
                    <a:pt x="82" y="252"/>
                    <a:pt x="82" y="250"/>
                  </a:cubicBezTo>
                  <a:cubicBezTo>
                    <a:pt x="82" y="249"/>
                    <a:pt x="82" y="248"/>
                    <a:pt x="82" y="247"/>
                  </a:cubicBezTo>
                  <a:cubicBezTo>
                    <a:pt x="82" y="247"/>
                    <a:pt x="81" y="246"/>
                    <a:pt x="80" y="245"/>
                  </a:cubicBezTo>
                  <a:cubicBezTo>
                    <a:pt x="79" y="243"/>
                    <a:pt x="76" y="242"/>
                    <a:pt x="74" y="242"/>
                  </a:cubicBezTo>
                  <a:cubicBezTo>
                    <a:pt x="71" y="242"/>
                    <a:pt x="70" y="240"/>
                    <a:pt x="69" y="239"/>
                  </a:cubicBezTo>
                  <a:cubicBezTo>
                    <a:pt x="69" y="238"/>
                    <a:pt x="68" y="237"/>
                    <a:pt x="67" y="237"/>
                  </a:cubicBezTo>
                  <a:cubicBezTo>
                    <a:pt x="63" y="236"/>
                    <a:pt x="56" y="230"/>
                    <a:pt x="55" y="227"/>
                  </a:cubicBezTo>
                  <a:cubicBezTo>
                    <a:pt x="55" y="226"/>
                    <a:pt x="53" y="225"/>
                    <a:pt x="53" y="225"/>
                  </a:cubicBezTo>
                  <a:cubicBezTo>
                    <a:pt x="52" y="225"/>
                    <a:pt x="51" y="224"/>
                    <a:pt x="51" y="223"/>
                  </a:cubicBezTo>
                  <a:cubicBezTo>
                    <a:pt x="51" y="223"/>
                    <a:pt x="51" y="222"/>
                    <a:pt x="52" y="222"/>
                  </a:cubicBezTo>
                  <a:cubicBezTo>
                    <a:pt x="52" y="222"/>
                    <a:pt x="53" y="222"/>
                    <a:pt x="54" y="222"/>
                  </a:cubicBezTo>
                  <a:cubicBezTo>
                    <a:pt x="56" y="222"/>
                    <a:pt x="59" y="223"/>
                    <a:pt x="62" y="226"/>
                  </a:cubicBezTo>
                  <a:cubicBezTo>
                    <a:pt x="65" y="229"/>
                    <a:pt x="70" y="231"/>
                    <a:pt x="77" y="232"/>
                  </a:cubicBezTo>
                  <a:cubicBezTo>
                    <a:pt x="81" y="233"/>
                    <a:pt x="84" y="234"/>
                    <a:pt x="87" y="235"/>
                  </a:cubicBezTo>
                  <a:cubicBezTo>
                    <a:pt x="90" y="236"/>
                    <a:pt x="92" y="237"/>
                    <a:pt x="97" y="238"/>
                  </a:cubicBezTo>
                  <a:cubicBezTo>
                    <a:pt x="101" y="239"/>
                    <a:pt x="101" y="239"/>
                    <a:pt x="101" y="239"/>
                  </a:cubicBezTo>
                  <a:cubicBezTo>
                    <a:pt x="108" y="240"/>
                    <a:pt x="113" y="241"/>
                    <a:pt x="123" y="243"/>
                  </a:cubicBezTo>
                  <a:cubicBezTo>
                    <a:pt x="124" y="243"/>
                    <a:pt x="124" y="243"/>
                    <a:pt x="125" y="243"/>
                  </a:cubicBezTo>
                  <a:cubicBezTo>
                    <a:pt x="137" y="243"/>
                    <a:pt x="151" y="232"/>
                    <a:pt x="155" y="228"/>
                  </a:cubicBezTo>
                  <a:cubicBezTo>
                    <a:pt x="157" y="226"/>
                    <a:pt x="155" y="223"/>
                    <a:pt x="154" y="220"/>
                  </a:cubicBezTo>
                  <a:cubicBezTo>
                    <a:pt x="154" y="218"/>
                    <a:pt x="153" y="217"/>
                    <a:pt x="153" y="216"/>
                  </a:cubicBezTo>
                  <a:cubicBezTo>
                    <a:pt x="153" y="215"/>
                    <a:pt x="152" y="214"/>
                    <a:pt x="151" y="214"/>
                  </a:cubicBezTo>
                  <a:cubicBezTo>
                    <a:pt x="149" y="213"/>
                    <a:pt x="148" y="212"/>
                    <a:pt x="147" y="211"/>
                  </a:cubicBezTo>
                  <a:cubicBezTo>
                    <a:pt x="146" y="209"/>
                    <a:pt x="143" y="206"/>
                    <a:pt x="139" y="206"/>
                  </a:cubicBezTo>
                  <a:cubicBezTo>
                    <a:pt x="136" y="206"/>
                    <a:pt x="134" y="204"/>
                    <a:pt x="133" y="203"/>
                  </a:cubicBezTo>
                  <a:cubicBezTo>
                    <a:pt x="132" y="202"/>
                    <a:pt x="131" y="201"/>
                    <a:pt x="130" y="201"/>
                  </a:cubicBezTo>
                  <a:cubicBezTo>
                    <a:pt x="129" y="201"/>
                    <a:pt x="129" y="201"/>
                    <a:pt x="128" y="201"/>
                  </a:cubicBezTo>
                  <a:cubicBezTo>
                    <a:pt x="125" y="201"/>
                    <a:pt x="122" y="199"/>
                    <a:pt x="114" y="194"/>
                  </a:cubicBezTo>
                  <a:cubicBezTo>
                    <a:pt x="112" y="193"/>
                    <a:pt x="112" y="193"/>
                    <a:pt x="112" y="193"/>
                  </a:cubicBezTo>
                  <a:cubicBezTo>
                    <a:pt x="103" y="186"/>
                    <a:pt x="91" y="182"/>
                    <a:pt x="87" y="182"/>
                  </a:cubicBezTo>
                  <a:cubicBezTo>
                    <a:pt x="87" y="182"/>
                    <a:pt x="87" y="182"/>
                    <a:pt x="87" y="182"/>
                  </a:cubicBezTo>
                  <a:cubicBezTo>
                    <a:pt x="85" y="183"/>
                    <a:pt x="84" y="183"/>
                    <a:pt x="83" y="183"/>
                  </a:cubicBezTo>
                  <a:cubicBezTo>
                    <a:pt x="82" y="183"/>
                    <a:pt x="81" y="183"/>
                    <a:pt x="80" y="181"/>
                  </a:cubicBezTo>
                  <a:cubicBezTo>
                    <a:pt x="79" y="180"/>
                    <a:pt x="78" y="180"/>
                    <a:pt x="77" y="180"/>
                  </a:cubicBezTo>
                  <a:cubicBezTo>
                    <a:pt x="76" y="180"/>
                    <a:pt x="74" y="180"/>
                    <a:pt x="73" y="181"/>
                  </a:cubicBezTo>
                  <a:cubicBezTo>
                    <a:pt x="72" y="182"/>
                    <a:pt x="70" y="182"/>
                    <a:pt x="68" y="181"/>
                  </a:cubicBezTo>
                  <a:cubicBezTo>
                    <a:pt x="66" y="181"/>
                    <a:pt x="64" y="180"/>
                    <a:pt x="62" y="181"/>
                  </a:cubicBezTo>
                  <a:cubicBezTo>
                    <a:pt x="62" y="181"/>
                    <a:pt x="61" y="181"/>
                    <a:pt x="60" y="181"/>
                  </a:cubicBezTo>
                  <a:cubicBezTo>
                    <a:pt x="57" y="181"/>
                    <a:pt x="55" y="180"/>
                    <a:pt x="55" y="178"/>
                  </a:cubicBezTo>
                  <a:cubicBezTo>
                    <a:pt x="54" y="177"/>
                    <a:pt x="54" y="176"/>
                    <a:pt x="55" y="176"/>
                  </a:cubicBezTo>
                  <a:cubicBezTo>
                    <a:pt x="56" y="175"/>
                    <a:pt x="58" y="174"/>
                    <a:pt x="60" y="174"/>
                  </a:cubicBezTo>
                  <a:cubicBezTo>
                    <a:pt x="61" y="174"/>
                    <a:pt x="63" y="174"/>
                    <a:pt x="63" y="174"/>
                  </a:cubicBezTo>
                  <a:cubicBezTo>
                    <a:pt x="63" y="173"/>
                    <a:pt x="63" y="173"/>
                    <a:pt x="63" y="173"/>
                  </a:cubicBezTo>
                  <a:cubicBezTo>
                    <a:pt x="63" y="173"/>
                    <a:pt x="62" y="173"/>
                    <a:pt x="62" y="173"/>
                  </a:cubicBezTo>
                  <a:cubicBezTo>
                    <a:pt x="61" y="173"/>
                    <a:pt x="59" y="173"/>
                    <a:pt x="56" y="171"/>
                  </a:cubicBezTo>
                  <a:cubicBezTo>
                    <a:pt x="55" y="170"/>
                    <a:pt x="54" y="170"/>
                    <a:pt x="53" y="170"/>
                  </a:cubicBezTo>
                  <a:cubicBezTo>
                    <a:pt x="51" y="170"/>
                    <a:pt x="50" y="171"/>
                    <a:pt x="50" y="172"/>
                  </a:cubicBezTo>
                  <a:cubicBezTo>
                    <a:pt x="49" y="174"/>
                    <a:pt x="48" y="175"/>
                    <a:pt x="46" y="175"/>
                  </a:cubicBezTo>
                  <a:cubicBezTo>
                    <a:pt x="45" y="175"/>
                    <a:pt x="43" y="174"/>
                    <a:pt x="42" y="173"/>
                  </a:cubicBezTo>
                  <a:cubicBezTo>
                    <a:pt x="42" y="173"/>
                    <a:pt x="42" y="173"/>
                    <a:pt x="42" y="173"/>
                  </a:cubicBezTo>
                  <a:cubicBezTo>
                    <a:pt x="41" y="174"/>
                    <a:pt x="41" y="174"/>
                    <a:pt x="41" y="174"/>
                  </a:cubicBezTo>
                  <a:cubicBezTo>
                    <a:pt x="41" y="175"/>
                    <a:pt x="41" y="175"/>
                    <a:pt x="41" y="175"/>
                  </a:cubicBezTo>
                  <a:cubicBezTo>
                    <a:pt x="40" y="175"/>
                    <a:pt x="40" y="175"/>
                    <a:pt x="40" y="176"/>
                  </a:cubicBezTo>
                  <a:cubicBezTo>
                    <a:pt x="39" y="176"/>
                    <a:pt x="39" y="176"/>
                    <a:pt x="39" y="176"/>
                  </a:cubicBezTo>
                  <a:cubicBezTo>
                    <a:pt x="39" y="176"/>
                    <a:pt x="39" y="176"/>
                    <a:pt x="38" y="176"/>
                  </a:cubicBezTo>
                  <a:cubicBezTo>
                    <a:pt x="38" y="176"/>
                    <a:pt x="38" y="176"/>
                    <a:pt x="38" y="176"/>
                  </a:cubicBezTo>
                  <a:cubicBezTo>
                    <a:pt x="38" y="176"/>
                    <a:pt x="37" y="176"/>
                    <a:pt x="37" y="176"/>
                  </a:cubicBezTo>
                  <a:cubicBezTo>
                    <a:pt x="36" y="176"/>
                    <a:pt x="36" y="176"/>
                    <a:pt x="35" y="176"/>
                  </a:cubicBezTo>
                  <a:cubicBezTo>
                    <a:pt x="34" y="176"/>
                    <a:pt x="33" y="177"/>
                    <a:pt x="31" y="178"/>
                  </a:cubicBezTo>
                  <a:cubicBezTo>
                    <a:pt x="30" y="179"/>
                    <a:pt x="28" y="181"/>
                    <a:pt x="26" y="181"/>
                  </a:cubicBezTo>
                  <a:cubicBezTo>
                    <a:pt x="25" y="181"/>
                    <a:pt x="23" y="181"/>
                    <a:pt x="21" y="183"/>
                  </a:cubicBezTo>
                  <a:cubicBezTo>
                    <a:pt x="21" y="183"/>
                    <a:pt x="21" y="183"/>
                    <a:pt x="21" y="183"/>
                  </a:cubicBezTo>
                  <a:cubicBezTo>
                    <a:pt x="20" y="184"/>
                    <a:pt x="19" y="185"/>
                    <a:pt x="19" y="186"/>
                  </a:cubicBezTo>
                  <a:cubicBezTo>
                    <a:pt x="19" y="189"/>
                    <a:pt x="17" y="189"/>
                    <a:pt x="16" y="189"/>
                  </a:cubicBezTo>
                  <a:cubicBezTo>
                    <a:pt x="15" y="189"/>
                    <a:pt x="15" y="189"/>
                    <a:pt x="15" y="190"/>
                  </a:cubicBezTo>
                  <a:cubicBezTo>
                    <a:pt x="15" y="192"/>
                    <a:pt x="15" y="194"/>
                    <a:pt x="13" y="196"/>
                  </a:cubicBezTo>
                  <a:cubicBezTo>
                    <a:pt x="12" y="197"/>
                    <a:pt x="12" y="197"/>
                    <a:pt x="13" y="199"/>
                  </a:cubicBezTo>
                  <a:cubicBezTo>
                    <a:pt x="14" y="200"/>
                    <a:pt x="14" y="200"/>
                    <a:pt x="15" y="201"/>
                  </a:cubicBezTo>
                  <a:cubicBezTo>
                    <a:pt x="16" y="203"/>
                    <a:pt x="18" y="204"/>
                    <a:pt x="19" y="204"/>
                  </a:cubicBezTo>
                  <a:cubicBezTo>
                    <a:pt x="20" y="204"/>
                    <a:pt x="21" y="205"/>
                    <a:pt x="21" y="205"/>
                  </a:cubicBezTo>
                  <a:cubicBezTo>
                    <a:pt x="22" y="206"/>
                    <a:pt x="30" y="211"/>
                    <a:pt x="30" y="214"/>
                  </a:cubicBezTo>
                  <a:cubicBezTo>
                    <a:pt x="30" y="217"/>
                    <a:pt x="26" y="221"/>
                    <a:pt x="23" y="223"/>
                  </a:cubicBezTo>
                  <a:cubicBezTo>
                    <a:pt x="23" y="223"/>
                    <a:pt x="23" y="223"/>
                    <a:pt x="22" y="223"/>
                  </a:cubicBezTo>
                  <a:cubicBezTo>
                    <a:pt x="21" y="224"/>
                    <a:pt x="20" y="226"/>
                    <a:pt x="19" y="228"/>
                  </a:cubicBezTo>
                  <a:cubicBezTo>
                    <a:pt x="19" y="228"/>
                    <a:pt x="19" y="228"/>
                    <a:pt x="19" y="229"/>
                  </a:cubicBezTo>
                  <a:cubicBezTo>
                    <a:pt x="20" y="229"/>
                    <a:pt x="20" y="229"/>
                    <a:pt x="20" y="229"/>
                  </a:cubicBezTo>
                  <a:cubicBezTo>
                    <a:pt x="20" y="230"/>
                    <a:pt x="21" y="231"/>
                    <a:pt x="22" y="232"/>
                  </a:cubicBezTo>
                  <a:cubicBezTo>
                    <a:pt x="23" y="234"/>
                    <a:pt x="25" y="236"/>
                    <a:pt x="26" y="239"/>
                  </a:cubicBezTo>
                  <a:cubicBezTo>
                    <a:pt x="28" y="241"/>
                    <a:pt x="29" y="244"/>
                    <a:pt x="30" y="246"/>
                  </a:cubicBezTo>
                  <a:cubicBezTo>
                    <a:pt x="31" y="248"/>
                    <a:pt x="32" y="249"/>
                    <a:pt x="32" y="250"/>
                  </a:cubicBezTo>
                  <a:cubicBezTo>
                    <a:pt x="32" y="250"/>
                    <a:pt x="31" y="250"/>
                    <a:pt x="31" y="251"/>
                  </a:cubicBezTo>
                  <a:cubicBezTo>
                    <a:pt x="31" y="251"/>
                    <a:pt x="30" y="252"/>
                    <a:pt x="30" y="252"/>
                  </a:cubicBezTo>
                  <a:cubicBezTo>
                    <a:pt x="29" y="252"/>
                    <a:pt x="29" y="252"/>
                    <a:pt x="29" y="252"/>
                  </a:cubicBezTo>
                  <a:cubicBezTo>
                    <a:pt x="28" y="252"/>
                    <a:pt x="27" y="253"/>
                    <a:pt x="26" y="253"/>
                  </a:cubicBezTo>
                  <a:cubicBezTo>
                    <a:pt x="25" y="255"/>
                    <a:pt x="26" y="257"/>
                    <a:pt x="27" y="259"/>
                  </a:cubicBezTo>
                  <a:cubicBezTo>
                    <a:pt x="28" y="260"/>
                    <a:pt x="28" y="261"/>
                    <a:pt x="28" y="261"/>
                  </a:cubicBezTo>
                  <a:cubicBezTo>
                    <a:pt x="29" y="263"/>
                    <a:pt x="27" y="264"/>
                    <a:pt x="26" y="264"/>
                  </a:cubicBezTo>
                  <a:cubicBezTo>
                    <a:pt x="26" y="264"/>
                    <a:pt x="26" y="265"/>
                    <a:pt x="26" y="265"/>
                  </a:cubicBezTo>
                  <a:cubicBezTo>
                    <a:pt x="26" y="265"/>
                    <a:pt x="27" y="266"/>
                    <a:pt x="28" y="266"/>
                  </a:cubicBezTo>
                  <a:cubicBezTo>
                    <a:pt x="30" y="267"/>
                    <a:pt x="31" y="267"/>
                    <a:pt x="31" y="268"/>
                  </a:cubicBezTo>
                  <a:cubicBezTo>
                    <a:pt x="31" y="269"/>
                    <a:pt x="31" y="270"/>
                    <a:pt x="30" y="271"/>
                  </a:cubicBezTo>
                  <a:cubicBezTo>
                    <a:pt x="29" y="272"/>
                    <a:pt x="29" y="273"/>
                    <a:pt x="29" y="274"/>
                  </a:cubicBezTo>
                  <a:cubicBezTo>
                    <a:pt x="30" y="274"/>
                    <a:pt x="30" y="275"/>
                    <a:pt x="31" y="275"/>
                  </a:cubicBezTo>
                  <a:cubicBezTo>
                    <a:pt x="31" y="275"/>
                    <a:pt x="32" y="275"/>
                    <a:pt x="32" y="276"/>
                  </a:cubicBezTo>
                  <a:cubicBezTo>
                    <a:pt x="34" y="277"/>
                    <a:pt x="35" y="278"/>
                    <a:pt x="36" y="280"/>
                  </a:cubicBezTo>
                  <a:cubicBezTo>
                    <a:pt x="36" y="283"/>
                    <a:pt x="33" y="284"/>
                    <a:pt x="31" y="285"/>
                  </a:cubicBezTo>
                  <a:cubicBezTo>
                    <a:pt x="30" y="285"/>
                    <a:pt x="29" y="286"/>
                    <a:pt x="29" y="286"/>
                  </a:cubicBezTo>
                  <a:cubicBezTo>
                    <a:pt x="29" y="287"/>
                    <a:pt x="32" y="289"/>
                    <a:pt x="34" y="290"/>
                  </a:cubicBezTo>
                  <a:cubicBezTo>
                    <a:pt x="37" y="292"/>
                    <a:pt x="40" y="294"/>
                    <a:pt x="43" y="297"/>
                  </a:cubicBezTo>
                  <a:cubicBezTo>
                    <a:pt x="47" y="302"/>
                    <a:pt x="47" y="304"/>
                    <a:pt x="46" y="307"/>
                  </a:cubicBezTo>
                  <a:cubicBezTo>
                    <a:pt x="45" y="310"/>
                    <a:pt x="41" y="312"/>
                    <a:pt x="38" y="315"/>
                  </a:cubicBezTo>
                  <a:cubicBezTo>
                    <a:pt x="34" y="318"/>
                    <a:pt x="30" y="320"/>
                    <a:pt x="29" y="323"/>
                  </a:cubicBezTo>
                  <a:cubicBezTo>
                    <a:pt x="27" y="327"/>
                    <a:pt x="23" y="330"/>
                    <a:pt x="19" y="332"/>
                  </a:cubicBezTo>
                  <a:cubicBezTo>
                    <a:pt x="16" y="334"/>
                    <a:pt x="13" y="335"/>
                    <a:pt x="12" y="337"/>
                  </a:cubicBezTo>
                  <a:cubicBezTo>
                    <a:pt x="11" y="338"/>
                    <a:pt x="11" y="338"/>
                    <a:pt x="10" y="339"/>
                  </a:cubicBezTo>
                  <a:cubicBezTo>
                    <a:pt x="10" y="339"/>
                    <a:pt x="10" y="339"/>
                    <a:pt x="10" y="339"/>
                  </a:cubicBezTo>
                  <a:cubicBezTo>
                    <a:pt x="9" y="340"/>
                    <a:pt x="9" y="341"/>
                    <a:pt x="8" y="342"/>
                  </a:cubicBezTo>
                  <a:cubicBezTo>
                    <a:pt x="9" y="341"/>
                    <a:pt x="9" y="341"/>
                    <a:pt x="10" y="341"/>
                  </a:cubicBezTo>
                  <a:cubicBezTo>
                    <a:pt x="10" y="341"/>
                    <a:pt x="11" y="341"/>
                    <a:pt x="11" y="341"/>
                  </a:cubicBezTo>
                  <a:cubicBezTo>
                    <a:pt x="13" y="341"/>
                    <a:pt x="14" y="343"/>
                    <a:pt x="15" y="345"/>
                  </a:cubicBezTo>
                  <a:cubicBezTo>
                    <a:pt x="16" y="346"/>
                    <a:pt x="17" y="348"/>
                    <a:pt x="18" y="348"/>
                  </a:cubicBezTo>
                  <a:cubicBezTo>
                    <a:pt x="19" y="349"/>
                    <a:pt x="21" y="349"/>
                    <a:pt x="23" y="349"/>
                  </a:cubicBezTo>
                  <a:cubicBezTo>
                    <a:pt x="25" y="349"/>
                    <a:pt x="27" y="349"/>
                    <a:pt x="28" y="351"/>
                  </a:cubicBezTo>
                  <a:cubicBezTo>
                    <a:pt x="29" y="352"/>
                    <a:pt x="29" y="352"/>
                    <a:pt x="29" y="353"/>
                  </a:cubicBezTo>
                  <a:cubicBezTo>
                    <a:pt x="28" y="354"/>
                    <a:pt x="27" y="354"/>
                    <a:pt x="25" y="354"/>
                  </a:cubicBezTo>
                  <a:cubicBezTo>
                    <a:pt x="24" y="354"/>
                    <a:pt x="23" y="354"/>
                    <a:pt x="22" y="354"/>
                  </a:cubicBezTo>
                  <a:cubicBezTo>
                    <a:pt x="20" y="353"/>
                    <a:pt x="19" y="354"/>
                    <a:pt x="17" y="355"/>
                  </a:cubicBezTo>
                  <a:cubicBezTo>
                    <a:pt x="16" y="356"/>
                    <a:pt x="14" y="356"/>
                    <a:pt x="11" y="357"/>
                  </a:cubicBezTo>
                  <a:cubicBezTo>
                    <a:pt x="9" y="358"/>
                    <a:pt x="8" y="359"/>
                    <a:pt x="7" y="360"/>
                  </a:cubicBezTo>
                  <a:cubicBezTo>
                    <a:pt x="7" y="360"/>
                    <a:pt x="7" y="361"/>
                    <a:pt x="7" y="361"/>
                  </a:cubicBezTo>
                  <a:cubicBezTo>
                    <a:pt x="7" y="361"/>
                    <a:pt x="7" y="361"/>
                    <a:pt x="7" y="361"/>
                  </a:cubicBezTo>
                  <a:cubicBezTo>
                    <a:pt x="7" y="361"/>
                    <a:pt x="7" y="361"/>
                    <a:pt x="7" y="362"/>
                  </a:cubicBezTo>
                  <a:cubicBezTo>
                    <a:pt x="7" y="362"/>
                    <a:pt x="7" y="362"/>
                    <a:pt x="7" y="362"/>
                  </a:cubicBezTo>
                  <a:cubicBezTo>
                    <a:pt x="7" y="362"/>
                    <a:pt x="7" y="362"/>
                    <a:pt x="7" y="363"/>
                  </a:cubicBezTo>
                  <a:cubicBezTo>
                    <a:pt x="7" y="363"/>
                    <a:pt x="7" y="363"/>
                    <a:pt x="7" y="363"/>
                  </a:cubicBezTo>
                  <a:cubicBezTo>
                    <a:pt x="7" y="363"/>
                    <a:pt x="7" y="363"/>
                    <a:pt x="7" y="363"/>
                  </a:cubicBezTo>
                  <a:cubicBezTo>
                    <a:pt x="7" y="364"/>
                    <a:pt x="7" y="364"/>
                    <a:pt x="7" y="364"/>
                  </a:cubicBezTo>
                  <a:cubicBezTo>
                    <a:pt x="7" y="364"/>
                    <a:pt x="7" y="364"/>
                    <a:pt x="7" y="364"/>
                  </a:cubicBezTo>
                  <a:cubicBezTo>
                    <a:pt x="7" y="364"/>
                    <a:pt x="7" y="364"/>
                    <a:pt x="7" y="365"/>
                  </a:cubicBezTo>
                  <a:cubicBezTo>
                    <a:pt x="7" y="365"/>
                    <a:pt x="7" y="365"/>
                    <a:pt x="7" y="365"/>
                  </a:cubicBezTo>
                  <a:cubicBezTo>
                    <a:pt x="7" y="365"/>
                    <a:pt x="7" y="365"/>
                    <a:pt x="7" y="365"/>
                  </a:cubicBezTo>
                  <a:cubicBezTo>
                    <a:pt x="7" y="365"/>
                    <a:pt x="7" y="365"/>
                    <a:pt x="7" y="365"/>
                  </a:cubicBezTo>
                  <a:cubicBezTo>
                    <a:pt x="7" y="366"/>
                    <a:pt x="6" y="366"/>
                    <a:pt x="6" y="366"/>
                  </a:cubicBezTo>
                  <a:cubicBezTo>
                    <a:pt x="6" y="366"/>
                    <a:pt x="6" y="366"/>
                    <a:pt x="6" y="366"/>
                  </a:cubicBezTo>
                  <a:cubicBezTo>
                    <a:pt x="6" y="366"/>
                    <a:pt x="6" y="366"/>
                    <a:pt x="6" y="366"/>
                  </a:cubicBezTo>
                  <a:cubicBezTo>
                    <a:pt x="5" y="367"/>
                    <a:pt x="5" y="368"/>
                    <a:pt x="4" y="369"/>
                  </a:cubicBezTo>
                  <a:cubicBezTo>
                    <a:pt x="3" y="370"/>
                    <a:pt x="2" y="371"/>
                    <a:pt x="2" y="372"/>
                  </a:cubicBezTo>
                  <a:cubicBezTo>
                    <a:pt x="1" y="373"/>
                    <a:pt x="1" y="373"/>
                    <a:pt x="0" y="374"/>
                  </a:cubicBezTo>
                  <a:cubicBezTo>
                    <a:pt x="0" y="375"/>
                    <a:pt x="1" y="376"/>
                    <a:pt x="1" y="377"/>
                  </a:cubicBezTo>
                  <a:cubicBezTo>
                    <a:pt x="1" y="378"/>
                    <a:pt x="1" y="379"/>
                    <a:pt x="1" y="380"/>
                  </a:cubicBezTo>
                  <a:cubicBezTo>
                    <a:pt x="1" y="382"/>
                    <a:pt x="2" y="383"/>
                    <a:pt x="2" y="384"/>
                  </a:cubicBezTo>
                  <a:cubicBezTo>
                    <a:pt x="3" y="384"/>
                    <a:pt x="3" y="385"/>
                    <a:pt x="3" y="385"/>
                  </a:cubicBezTo>
                  <a:cubicBezTo>
                    <a:pt x="4" y="386"/>
                    <a:pt x="4" y="386"/>
                    <a:pt x="4" y="386"/>
                  </a:cubicBezTo>
                  <a:cubicBezTo>
                    <a:pt x="4" y="387"/>
                    <a:pt x="4" y="387"/>
                    <a:pt x="4" y="388"/>
                  </a:cubicBezTo>
                  <a:cubicBezTo>
                    <a:pt x="4" y="389"/>
                    <a:pt x="3" y="390"/>
                    <a:pt x="2" y="390"/>
                  </a:cubicBezTo>
                  <a:cubicBezTo>
                    <a:pt x="1" y="390"/>
                    <a:pt x="1" y="391"/>
                    <a:pt x="0" y="391"/>
                  </a:cubicBezTo>
                  <a:cubicBezTo>
                    <a:pt x="0" y="391"/>
                    <a:pt x="0" y="391"/>
                    <a:pt x="0" y="391"/>
                  </a:cubicBezTo>
                  <a:cubicBezTo>
                    <a:pt x="0" y="391"/>
                    <a:pt x="0" y="391"/>
                    <a:pt x="0" y="391"/>
                  </a:cubicBezTo>
                  <a:cubicBezTo>
                    <a:pt x="0" y="392"/>
                    <a:pt x="0" y="392"/>
                    <a:pt x="0" y="392"/>
                  </a:cubicBezTo>
                  <a:cubicBezTo>
                    <a:pt x="0" y="392"/>
                    <a:pt x="0" y="392"/>
                    <a:pt x="0" y="392"/>
                  </a:cubicBezTo>
                  <a:cubicBezTo>
                    <a:pt x="0" y="393"/>
                    <a:pt x="0" y="393"/>
                    <a:pt x="0" y="393"/>
                  </a:cubicBezTo>
                  <a:cubicBezTo>
                    <a:pt x="0" y="393"/>
                    <a:pt x="0" y="393"/>
                    <a:pt x="0" y="393"/>
                  </a:cubicBezTo>
                  <a:cubicBezTo>
                    <a:pt x="0" y="393"/>
                    <a:pt x="1" y="394"/>
                    <a:pt x="1" y="394"/>
                  </a:cubicBezTo>
                  <a:cubicBezTo>
                    <a:pt x="1" y="394"/>
                    <a:pt x="1" y="394"/>
                    <a:pt x="1" y="394"/>
                  </a:cubicBezTo>
                  <a:cubicBezTo>
                    <a:pt x="1" y="395"/>
                    <a:pt x="2" y="395"/>
                    <a:pt x="2" y="395"/>
                  </a:cubicBezTo>
                  <a:cubicBezTo>
                    <a:pt x="2" y="395"/>
                    <a:pt x="2" y="395"/>
                    <a:pt x="2" y="395"/>
                  </a:cubicBezTo>
                  <a:cubicBezTo>
                    <a:pt x="4" y="397"/>
                    <a:pt x="4" y="400"/>
                    <a:pt x="4" y="402"/>
                  </a:cubicBezTo>
                  <a:cubicBezTo>
                    <a:pt x="4" y="402"/>
                    <a:pt x="4" y="402"/>
                    <a:pt x="3" y="403"/>
                  </a:cubicBezTo>
                  <a:cubicBezTo>
                    <a:pt x="3" y="403"/>
                    <a:pt x="4" y="405"/>
                    <a:pt x="7" y="408"/>
                  </a:cubicBezTo>
                  <a:cubicBezTo>
                    <a:pt x="8" y="409"/>
                    <a:pt x="8" y="411"/>
                    <a:pt x="9" y="413"/>
                  </a:cubicBezTo>
                  <a:cubicBezTo>
                    <a:pt x="9" y="414"/>
                    <a:pt x="9" y="415"/>
                    <a:pt x="9" y="415"/>
                  </a:cubicBezTo>
                  <a:cubicBezTo>
                    <a:pt x="9" y="415"/>
                    <a:pt x="9" y="415"/>
                    <a:pt x="9" y="416"/>
                  </a:cubicBezTo>
                  <a:cubicBezTo>
                    <a:pt x="9" y="416"/>
                    <a:pt x="10" y="416"/>
                    <a:pt x="10" y="416"/>
                  </a:cubicBezTo>
                  <a:cubicBezTo>
                    <a:pt x="11" y="417"/>
                    <a:pt x="13" y="418"/>
                    <a:pt x="15" y="417"/>
                  </a:cubicBezTo>
                  <a:cubicBezTo>
                    <a:pt x="18" y="417"/>
                    <a:pt x="20" y="418"/>
                    <a:pt x="22" y="421"/>
                  </a:cubicBezTo>
                  <a:cubicBezTo>
                    <a:pt x="22" y="421"/>
                    <a:pt x="22" y="421"/>
                    <a:pt x="23" y="421"/>
                  </a:cubicBezTo>
                  <a:cubicBezTo>
                    <a:pt x="24" y="421"/>
                    <a:pt x="25" y="421"/>
                    <a:pt x="26" y="420"/>
                  </a:cubicBezTo>
                  <a:cubicBezTo>
                    <a:pt x="26" y="420"/>
                    <a:pt x="26" y="420"/>
                    <a:pt x="26" y="420"/>
                  </a:cubicBezTo>
                  <a:cubicBezTo>
                    <a:pt x="27" y="420"/>
                    <a:pt x="27" y="420"/>
                    <a:pt x="28" y="420"/>
                  </a:cubicBezTo>
                  <a:cubicBezTo>
                    <a:pt x="31" y="420"/>
                    <a:pt x="35" y="422"/>
                    <a:pt x="37" y="423"/>
                  </a:cubicBezTo>
                  <a:cubicBezTo>
                    <a:pt x="38" y="423"/>
                    <a:pt x="38" y="423"/>
                    <a:pt x="38" y="423"/>
                  </a:cubicBezTo>
                  <a:cubicBezTo>
                    <a:pt x="39" y="424"/>
                    <a:pt x="39" y="426"/>
                    <a:pt x="39" y="429"/>
                  </a:cubicBezTo>
                  <a:cubicBezTo>
                    <a:pt x="39" y="430"/>
                    <a:pt x="39" y="431"/>
                    <a:pt x="39" y="432"/>
                  </a:cubicBezTo>
                  <a:cubicBezTo>
                    <a:pt x="39" y="433"/>
                    <a:pt x="39" y="434"/>
                    <a:pt x="39" y="435"/>
                  </a:cubicBezTo>
                  <a:cubicBezTo>
                    <a:pt x="39" y="435"/>
                    <a:pt x="39" y="436"/>
                    <a:pt x="39" y="436"/>
                  </a:cubicBezTo>
                  <a:cubicBezTo>
                    <a:pt x="39" y="437"/>
                    <a:pt x="39" y="438"/>
                    <a:pt x="40" y="439"/>
                  </a:cubicBezTo>
                  <a:cubicBezTo>
                    <a:pt x="42" y="440"/>
                    <a:pt x="42" y="442"/>
                    <a:pt x="43" y="443"/>
                  </a:cubicBezTo>
                  <a:cubicBezTo>
                    <a:pt x="43" y="444"/>
                    <a:pt x="44" y="445"/>
                    <a:pt x="45" y="446"/>
                  </a:cubicBezTo>
                  <a:cubicBezTo>
                    <a:pt x="47" y="447"/>
                    <a:pt x="48" y="449"/>
                    <a:pt x="50" y="450"/>
                  </a:cubicBezTo>
                  <a:cubicBezTo>
                    <a:pt x="50" y="451"/>
                    <a:pt x="51" y="452"/>
                    <a:pt x="51" y="452"/>
                  </a:cubicBezTo>
                  <a:cubicBezTo>
                    <a:pt x="52" y="452"/>
                    <a:pt x="52" y="452"/>
                    <a:pt x="52" y="452"/>
                  </a:cubicBezTo>
                  <a:cubicBezTo>
                    <a:pt x="55" y="453"/>
                    <a:pt x="58" y="456"/>
                    <a:pt x="58" y="459"/>
                  </a:cubicBezTo>
                  <a:cubicBezTo>
                    <a:pt x="59" y="462"/>
                    <a:pt x="55" y="464"/>
                    <a:pt x="52" y="465"/>
                  </a:cubicBezTo>
                  <a:cubicBezTo>
                    <a:pt x="52" y="465"/>
                    <a:pt x="51" y="465"/>
                    <a:pt x="51" y="465"/>
                  </a:cubicBezTo>
                  <a:cubicBezTo>
                    <a:pt x="51" y="465"/>
                    <a:pt x="51" y="465"/>
                    <a:pt x="51" y="465"/>
                  </a:cubicBezTo>
                  <a:cubicBezTo>
                    <a:pt x="51" y="465"/>
                    <a:pt x="50" y="465"/>
                    <a:pt x="50" y="465"/>
                  </a:cubicBezTo>
                  <a:cubicBezTo>
                    <a:pt x="50" y="465"/>
                    <a:pt x="50" y="465"/>
                    <a:pt x="50" y="465"/>
                  </a:cubicBezTo>
                  <a:cubicBezTo>
                    <a:pt x="49" y="465"/>
                    <a:pt x="49" y="465"/>
                    <a:pt x="49" y="465"/>
                  </a:cubicBezTo>
                  <a:cubicBezTo>
                    <a:pt x="48" y="465"/>
                    <a:pt x="48" y="464"/>
                    <a:pt x="47" y="464"/>
                  </a:cubicBezTo>
                  <a:cubicBezTo>
                    <a:pt x="46" y="464"/>
                    <a:pt x="45" y="463"/>
                    <a:pt x="45" y="463"/>
                  </a:cubicBezTo>
                  <a:cubicBezTo>
                    <a:pt x="45" y="463"/>
                    <a:pt x="45" y="463"/>
                    <a:pt x="45" y="463"/>
                  </a:cubicBezTo>
                  <a:cubicBezTo>
                    <a:pt x="44" y="464"/>
                    <a:pt x="44" y="466"/>
                    <a:pt x="45" y="468"/>
                  </a:cubicBezTo>
                  <a:cubicBezTo>
                    <a:pt x="46" y="470"/>
                    <a:pt x="46" y="471"/>
                    <a:pt x="46" y="473"/>
                  </a:cubicBezTo>
                  <a:cubicBezTo>
                    <a:pt x="47" y="474"/>
                    <a:pt x="47" y="474"/>
                    <a:pt x="47" y="475"/>
                  </a:cubicBezTo>
                  <a:cubicBezTo>
                    <a:pt x="47" y="475"/>
                    <a:pt x="47" y="475"/>
                    <a:pt x="47" y="476"/>
                  </a:cubicBezTo>
                  <a:cubicBezTo>
                    <a:pt x="47" y="476"/>
                    <a:pt x="47" y="476"/>
                    <a:pt x="47" y="476"/>
                  </a:cubicBezTo>
                  <a:cubicBezTo>
                    <a:pt x="47" y="477"/>
                    <a:pt x="48" y="477"/>
                    <a:pt x="48" y="477"/>
                  </a:cubicBezTo>
                  <a:cubicBezTo>
                    <a:pt x="48" y="477"/>
                    <a:pt x="48" y="477"/>
                    <a:pt x="48" y="477"/>
                  </a:cubicBezTo>
                  <a:cubicBezTo>
                    <a:pt x="48" y="478"/>
                    <a:pt x="48" y="478"/>
                    <a:pt x="48" y="478"/>
                  </a:cubicBezTo>
                  <a:cubicBezTo>
                    <a:pt x="48" y="478"/>
                    <a:pt x="48" y="478"/>
                    <a:pt x="48" y="478"/>
                  </a:cubicBezTo>
                  <a:cubicBezTo>
                    <a:pt x="49" y="478"/>
                    <a:pt x="49" y="478"/>
                    <a:pt x="49" y="478"/>
                  </a:cubicBezTo>
                  <a:cubicBezTo>
                    <a:pt x="49" y="478"/>
                    <a:pt x="49" y="478"/>
                    <a:pt x="49" y="478"/>
                  </a:cubicBezTo>
                  <a:cubicBezTo>
                    <a:pt x="49" y="478"/>
                    <a:pt x="50" y="478"/>
                    <a:pt x="50" y="478"/>
                  </a:cubicBezTo>
                  <a:cubicBezTo>
                    <a:pt x="52" y="478"/>
                    <a:pt x="52" y="478"/>
                    <a:pt x="53" y="477"/>
                  </a:cubicBezTo>
                  <a:cubicBezTo>
                    <a:pt x="54" y="476"/>
                    <a:pt x="54" y="476"/>
                    <a:pt x="55" y="476"/>
                  </a:cubicBezTo>
                  <a:cubicBezTo>
                    <a:pt x="56" y="475"/>
                    <a:pt x="56" y="475"/>
                    <a:pt x="57" y="475"/>
                  </a:cubicBezTo>
                  <a:cubicBezTo>
                    <a:pt x="58" y="475"/>
                    <a:pt x="59" y="475"/>
                    <a:pt x="60" y="475"/>
                  </a:cubicBezTo>
                  <a:cubicBezTo>
                    <a:pt x="61" y="476"/>
                    <a:pt x="62" y="476"/>
                    <a:pt x="63" y="475"/>
                  </a:cubicBezTo>
                  <a:cubicBezTo>
                    <a:pt x="64" y="475"/>
                    <a:pt x="65" y="475"/>
                    <a:pt x="67" y="475"/>
                  </a:cubicBezTo>
                  <a:cubicBezTo>
                    <a:pt x="69" y="475"/>
                    <a:pt x="72" y="475"/>
                    <a:pt x="73" y="477"/>
                  </a:cubicBezTo>
                  <a:cubicBezTo>
                    <a:pt x="74" y="479"/>
                    <a:pt x="76" y="484"/>
                    <a:pt x="75" y="486"/>
                  </a:cubicBezTo>
                  <a:cubicBezTo>
                    <a:pt x="74" y="487"/>
                    <a:pt x="75" y="488"/>
                    <a:pt x="76" y="489"/>
                  </a:cubicBezTo>
                  <a:cubicBezTo>
                    <a:pt x="76" y="490"/>
                    <a:pt x="77" y="491"/>
                    <a:pt x="77" y="492"/>
                  </a:cubicBezTo>
                  <a:cubicBezTo>
                    <a:pt x="78" y="493"/>
                    <a:pt x="80" y="493"/>
                    <a:pt x="82" y="493"/>
                  </a:cubicBezTo>
                  <a:cubicBezTo>
                    <a:pt x="83" y="493"/>
                    <a:pt x="84" y="493"/>
                    <a:pt x="85" y="493"/>
                  </a:cubicBezTo>
                  <a:cubicBezTo>
                    <a:pt x="87" y="494"/>
                    <a:pt x="91" y="500"/>
                    <a:pt x="90" y="503"/>
                  </a:cubicBezTo>
                  <a:cubicBezTo>
                    <a:pt x="90" y="504"/>
                    <a:pt x="90" y="504"/>
                    <a:pt x="90" y="504"/>
                  </a:cubicBezTo>
                  <a:cubicBezTo>
                    <a:pt x="91" y="504"/>
                    <a:pt x="91" y="504"/>
                    <a:pt x="92" y="504"/>
                  </a:cubicBezTo>
                  <a:cubicBezTo>
                    <a:pt x="92" y="504"/>
                    <a:pt x="93" y="504"/>
                    <a:pt x="93" y="504"/>
                  </a:cubicBezTo>
                  <a:cubicBezTo>
                    <a:pt x="95" y="503"/>
                    <a:pt x="97" y="505"/>
                    <a:pt x="98" y="506"/>
                  </a:cubicBezTo>
                  <a:cubicBezTo>
                    <a:pt x="99" y="506"/>
                    <a:pt x="99" y="506"/>
                    <a:pt x="100" y="507"/>
                  </a:cubicBezTo>
                  <a:cubicBezTo>
                    <a:pt x="101" y="508"/>
                    <a:pt x="102" y="508"/>
                    <a:pt x="104" y="506"/>
                  </a:cubicBezTo>
                  <a:cubicBezTo>
                    <a:pt x="105" y="506"/>
                    <a:pt x="106" y="505"/>
                    <a:pt x="107" y="505"/>
                  </a:cubicBezTo>
                  <a:cubicBezTo>
                    <a:pt x="108" y="505"/>
                    <a:pt x="108" y="505"/>
                    <a:pt x="108" y="505"/>
                  </a:cubicBezTo>
                  <a:cubicBezTo>
                    <a:pt x="108" y="505"/>
                    <a:pt x="109" y="505"/>
                    <a:pt x="109" y="505"/>
                  </a:cubicBezTo>
                  <a:cubicBezTo>
                    <a:pt x="111" y="505"/>
                    <a:pt x="112" y="505"/>
                    <a:pt x="112" y="506"/>
                  </a:cubicBezTo>
                  <a:cubicBezTo>
                    <a:pt x="113" y="507"/>
                    <a:pt x="114" y="508"/>
                    <a:pt x="115" y="509"/>
                  </a:cubicBezTo>
                  <a:cubicBezTo>
                    <a:pt x="116" y="510"/>
                    <a:pt x="117" y="511"/>
                    <a:pt x="117" y="512"/>
                  </a:cubicBezTo>
                  <a:cubicBezTo>
                    <a:pt x="118" y="512"/>
                    <a:pt x="119" y="512"/>
                    <a:pt x="119" y="512"/>
                  </a:cubicBezTo>
                  <a:cubicBezTo>
                    <a:pt x="120" y="512"/>
                    <a:pt x="120" y="512"/>
                    <a:pt x="121" y="512"/>
                  </a:cubicBezTo>
                  <a:cubicBezTo>
                    <a:pt x="123" y="512"/>
                    <a:pt x="125" y="513"/>
                    <a:pt x="126" y="513"/>
                  </a:cubicBezTo>
                  <a:cubicBezTo>
                    <a:pt x="127" y="514"/>
                    <a:pt x="129" y="514"/>
                    <a:pt x="130" y="514"/>
                  </a:cubicBezTo>
                  <a:cubicBezTo>
                    <a:pt x="132" y="514"/>
                    <a:pt x="134" y="515"/>
                    <a:pt x="135" y="516"/>
                  </a:cubicBezTo>
                  <a:cubicBezTo>
                    <a:pt x="136" y="516"/>
                    <a:pt x="138" y="517"/>
                    <a:pt x="138" y="517"/>
                  </a:cubicBezTo>
                  <a:cubicBezTo>
                    <a:pt x="140" y="518"/>
                    <a:pt x="142" y="519"/>
                    <a:pt x="142" y="520"/>
                  </a:cubicBezTo>
                  <a:cubicBezTo>
                    <a:pt x="143" y="522"/>
                    <a:pt x="141" y="524"/>
                    <a:pt x="140" y="525"/>
                  </a:cubicBezTo>
                  <a:cubicBezTo>
                    <a:pt x="140" y="525"/>
                    <a:pt x="140" y="525"/>
                    <a:pt x="139" y="525"/>
                  </a:cubicBezTo>
                  <a:cubicBezTo>
                    <a:pt x="140" y="525"/>
                    <a:pt x="140" y="526"/>
                    <a:pt x="140" y="526"/>
                  </a:cubicBezTo>
                  <a:cubicBezTo>
                    <a:pt x="141" y="526"/>
                    <a:pt x="142" y="527"/>
                    <a:pt x="142" y="529"/>
                  </a:cubicBezTo>
                  <a:cubicBezTo>
                    <a:pt x="142" y="530"/>
                    <a:pt x="140" y="531"/>
                    <a:pt x="139" y="531"/>
                  </a:cubicBezTo>
                  <a:cubicBezTo>
                    <a:pt x="139" y="531"/>
                    <a:pt x="138" y="532"/>
                    <a:pt x="138" y="532"/>
                  </a:cubicBezTo>
                  <a:cubicBezTo>
                    <a:pt x="138" y="532"/>
                    <a:pt x="139" y="533"/>
                    <a:pt x="139" y="533"/>
                  </a:cubicBezTo>
                  <a:cubicBezTo>
                    <a:pt x="140" y="534"/>
                    <a:pt x="140" y="535"/>
                    <a:pt x="140" y="535"/>
                  </a:cubicBezTo>
                  <a:cubicBezTo>
                    <a:pt x="141" y="536"/>
                    <a:pt x="140" y="538"/>
                    <a:pt x="139" y="540"/>
                  </a:cubicBezTo>
                  <a:cubicBezTo>
                    <a:pt x="139" y="541"/>
                    <a:pt x="139" y="542"/>
                    <a:pt x="139" y="542"/>
                  </a:cubicBezTo>
                  <a:cubicBezTo>
                    <a:pt x="139" y="544"/>
                    <a:pt x="137" y="544"/>
                    <a:pt x="136" y="544"/>
                  </a:cubicBezTo>
                  <a:cubicBezTo>
                    <a:pt x="134" y="544"/>
                    <a:pt x="133" y="544"/>
                    <a:pt x="131" y="543"/>
                  </a:cubicBezTo>
                  <a:cubicBezTo>
                    <a:pt x="130" y="543"/>
                    <a:pt x="129" y="543"/>
                    <a:pt x="128" y="543"/>
                  </a:cubicBezTo>
                  <a:cubicBezTo>
                    <a:pt x="128" y="543"/>
                    <a:pt x="126" y="545"/>
                    <a:pt x="124" y="546"/>
                  </a:cubicBezTo>
                  <a:cubicBezTo>
                    <a:pt x="122" y="548"/>
                    <a:pt x="121" y="549"/>
                    <a:pt x="120" y="549"/>
                  </a:cubicBezTo>
                  <a:cubicBezTo>
                    <a:pt x="120" y="549"/>
                    <a:pt x="120" y="549"/>
                    <a:pt x="120" y="550"/>
                  </a:cubicBezTo>
                  <a:cubicBezTo>
                    <a:pt x="120" y="550"/>
                    <a:pt x="120" y="550"/>
                    <a:pt x="120" y="550"/>
                  </a:cubicBezTo>
                  <a:cubicBezTo>
                    <a:pt x="120" y="550"/>
                    <a:pt x="120" y="550"/>
                    <a:pt x="120" y="551"/>
                  </a:cubicBezTo>
                  <a:cubicBezTo>
                    <a:pt x="120" y="551"/>
                    <a:pt x="120" y="551"/>
                    <a:pt x="120" y="551"/>
                  </a:cubicBezTo>
                  <a:cubicBezTo>
                    <a:pt x="120" y="551"/>
                    <a:pt x="120" y="552"/>
                    <a:pt x="120" y="552"/>
                  </a:cubicBezTo>
                  <a:cubicBezTo>
                    <a:pt x="120" y="552"/>
                    <a:pt x="120" y="552"/>
                    <a:pt x="120" y="552"/>
                  </a:cubicBezTo>
                  <a:cubicBezTo>
                    <a:pt x="120" y="552"/>
                    <a:pt x="120" y="552"/>
                    <a:pt x="120" y="552"/>
                  </a:cubicBezTo>
                  <a:cubicBezTo>
                    <a:pt x="123" y="552"/>
                    <a:pt x="126" y="551"/>
                    <a:pt x="128" y="551"/>
                  </a:cubicBezTo>
                  <a:cubicBezTo>
                    <a:pt x="130" y="551"/>
                    <a:pt x="131" y="552"/>
                    <a:pt x="132" y="553"/>
                  </a:cubicBezTo>
                  <a:cubicBezTo>
                    <a:pt x="132" y="553"/>
                    <a:pt x="132" y="553"/>
                    <a:pt x="132" y="554"/>
                  </a:cubicBezTo>
                  <a:cubicBezTo>
                    <a:pt x="131" y="557"/>
                    <a:pt x="120" y="561"/>
                    <a:pt x="118" y="562"/>
                  </a:cubicBezTo>
                  <a:cubicBezTo>
                    <a:pt x="118" y="563"/>
                    <a:pt x="119" y="563"/>
                    <a:pt x="119" y="564"/>
                  </a:cubicBezTo>
                  <a:cubicBezTo>
                    <a:pt x="121" y="565"/>
                    <a:pt x="122" y="566"/>
                    <a:pt x="122" y="568"/>
                  </a:cubicBezTo>
                  <a:cubicBezTo>
                    <a:pt x="122" y="569"/>
                    <a:pt x="120" y="570"/>
                    <a:pt x="119" y="571"/>
                  </a:cubicBezTo>
                  <a:cubicBezTo>
                    <a:pt x="117" y="572"/>
                    <a:pt x="115" y="572"/>
                    <a:pt x="115" y="574"/>
                  </a:cubicBezTo>
                  <a:cubicBezTo>
                    <a:pt x="116" y="576"/>
                    <a:pt x="115" y="577"/>
                    <a:pt x="115" y="578"/>
                  </a:cubicBezTo>
                  <a:cubicBezTo>
                    <a:pt x="113" y="580"/>
                    <a:pt x="110" y="580"/>
                    <a:pt x="108" y="580"/>
                  </a:cubicBezTo>
                  <a:cubicBezTo>
                    <a:pt x="107" y="580"/>
                    <a:pt x="106" y="580"/>
                    <a:pt x="106" y="581"/>
                  </a:cubicBezTo>
                  <a:cubicBezTo>
                    <a:pt x="107" y="581"/>
                    <a:pt x="107" y="582"/>
                    <a:pt x="108" y="583"/>
                  </a:cubicBezTo>
                  <a:cubicBezTo>
                    <a:pt x="109" y="584"/>
                    <a:pt x="110" y="587"/>
                    <a:pt x="114" y="588"/>
                  </a:cubicBezTo>
                  <a:cubicBezTo>
                    <a:pt x="121" y="589"/>
                    <a:pt x="128" y="595"/>
                    <a:pt x="136" y="603"/>
                  </a:cubicBezTo>
                  <a:cubicBezTo>
                    <a:pt x="136" y="604"/>
                    <a:pt x="137" y="605"/>
                    <a:pt x="138" y="605"/>
                  </a:cubicBezTo>
                  <a:cubicBezTo>
                    <a:pt x="138" y="605"/>
                    <a:pt x="138" y="605"/>
                    <a:pt x="138" y="605"/>
                  </a:cubicBezTo>
                  <a:cubicBezTo>
                    <a:pt x="139" y="605"/>
                    <a:pt x="140" y="604"/>
                    <a:pt x="140" y="604"/>
                  </a:cubicBezTo>
                  <a:cubicBezTo>
                    <a:pt x="140" y="604"/>
                    <a:pt x="140" y="604"/>
                    <a:pt x="141" y="604"/>
                  </a:cubicBezTo>
                  <a:cubicBezTo>
                    <a:pt x="141" y="604"/>
                    <a:pt x="142" y="603"/>
                    <a:pt x="142" y="603"/>
                  </a:cubicBezTo>
                  <a:cubicBezTo>
                    <a:pt x="146" y="603"/>
                    <a:pt x="153" y="605"/>
                    <a:pt x="156" y="608"/>
                  </a:cubicBezTo>
                  <a:cubicBezTo>
                    <a:pt x="158" y="608"/>
                    <a:pt x="161" y="608"/>
                    <a:pt x="162" y="608"/>
                  </a:cubicBezTo>
                  <a:cubicBezTo>
                    <a:pt x="163" y="608"/>
                    <a:pt x="164" y="608"/>
                    <a:pt x="166" y="608"/>
                  </a:cubicBezTo>
                  <a:cubicBezTo>
                    <a:pt x="167" y="608"/>
                    <a:pt x="169" y="608"/>
                    <a:pt x="170" y="608"/>
                  </a:cubicBezTo>
                  <a:cubicBezTo>
                    <a:pt x="172" y="608"/>
                    <a:pt x="173" y="608"/>
                    <a:pt x="174" y="609"/>
                  </a:cubicBezTo>
                  <a:cubicBezTo>
                    <a:pt x="176" y="611"/>
                    <a:pt x="178" y="613"/>
                    <a:pt x="180" y="613"/>
                  </a:cubicBezTo>
                  <a:cubicBezTo>
                    <a:pt x="182" y="613"/>
                    <a:pt x="183" y="615"/>
                    <a:pt x="184" y="616"/>
                  </a:cubicBezTo>
                  <a:cubicBezTo>
                    <a:pt x="185" y="616"/>
                    <a:pt x="186" y="617"/>
                    <a:pt x="186" y="617"/>
                  </a:cubicBezTo>
                  <a:cubicBezTo>
                    <a:pt x="188" y="616"/>
                    <a:pt x="192" y="615"/>
                    <a:pt x="199" y="615"/>
                  </a:cubicBezTo>
                  <a:cubicBezTo>
                    <a:pt x="200" y="615"/>
                    <a:pt x="201" y="616"/>
                    <a:pt x="201" y="616"/>
                  </a:cubicBezTo>
                  <a:cubicBezTo>
                    <a:pt x="202" y="617"/>
                    <a:pt x="202" y="617"/>
                    <a:pt x="203" y="617"/>
                  </a:cubicBezTo>
                  <a:cubicBezTo>
                    <a:pt x="205" y="617"/>
                    <a:pt x="205" y="619"/>
                    <a:pt x="206" y="622"/>
                  </a:cubicBezTo>
                  <a:cubicBezTo>
                    <a:pt x="206" y="622"/>
                    <a:pt x="206" y="623"/>
                    <a:pt x="206" y="624"/>
                  </a:cubicBezTo>
                  <a:cubicBezTo>
                    <a:pt x="207" y="624"/>
                    <a:pt x="208" y="624"/>
                    <a:pt x="210" y="625"/>
                  </a:cubicBezTo>
                  <a:cubicBezTo>
                    <a:pt x="210" y="626"/>
                    <a:pt x="211" y="626"/>
                    <a:pt x="211" y="626"/>
                  </a:cubicBezTo>
                  <a:cubicBezTo>
                    <a:pt x="212" y="626"/>
                    <a:pt x="213" y="627"/>
                    <a:pt x="214" y="628"/>
                  </a:cubicBezTo>
                  <a:cubicBezTo>
                    <a:pt x="214" y="628"/>
                    <a:pt x="214" y="628"/>
                    <a:pt x="214" y="628"/>
                  </a:cubicBezTo>
                  <a:cubicBezTo>
                    <a:pt x="214" y="628"/>
                    <a:pt x="214" y="628"/>
                    <a:pt x="215" y="628"/>
                  </a:cubicBezTo>
                  <a:cubicBezTo>
                    <a:pt x="215" y="628"/>
                    <a:pt x="215" y="628"/>
                    <a:pt x="215" y="628"/>
                  </a:cubicBezTo>
                  <a:cubicBezTo>
                    <a:pt x="216" y="629"/>
                    <a:pt x="216" y="629"/>
                    <a:pt x="217" y="629"/>
                  </a:cubicBezTo>
                  <a:cubicBezTo>
                    <a:pt x="217" y="629"/>
                    <a:pt x="217" y="629"/>
                    <a:pt x="217" y="629"/>
                  </a:cubicBezTo>
                  <a:cubicBezTo>
                    <a:pt x="219" y="629"/>
                    <a:pt x="221" y="631"/>
                    <a:pt x="223" y="633"/>
                  </a:cubicBezTo>
                  <a:cubicBezTo>
                    <a:pt x="224" y="634"/>
                    <a:pt x="225" y="635"/>
                    <a:pt x="225" y="635"/>
                  </a:cubicBezTo>
                  <a:cubicBezTo>
                    <a:pt x="225" y="635"/>
                    <a:pt x="225" y="635"/>
                    <a:pt x="226" y="635"/>
                  </a:cubicBezTo>
                  <a:cubicBezTo>
                    <a:pt x="226" y="635"/>
                    <a:pt x="227" y="635"/>
                    <a:pt x="228" y="635"/>
                  </a:cubicBezTo>
                  <a:cubicBezTo>
                    <a:pt x="228" y="636"/>
                    <a:pt x="229" y="636"/>
                    <a:pt x="229" y="636"/>
                  </a:cubicBezTo>
                  <a:cubicBezTo>
                    <a:pt x="229" y="636"/>
                    <a:pt x="229" y="636"/>
                    <a:pt x="229" y="635"/>
                  </a:cubicBezTo>
                  <a:cubicBezTo>
                    <a:pt x="230" y="634"/>
                    <a:pt x="231" y="634"/>
                    <a:pt x="233" y="633"/>
                  </a:cubicBezTo>
                  <a:cubicBezTo>
                    <a:pt x="233" y="633"/>
                    <a:pt x="234" y="633"/>
                    <a:pt x="234" y="633"/>
                  </a:cubicBezTo>
                  <a:cubicBezTo>
                    <a:pt x="234" y="633"/>
                    <a:pt x="234" y="633"/>
                    <a:pt x="234" y="633"/>
                  </a:cubicBezTo>
                  <a:cubicBezTo>
                    <a:pt x="234" y="632"/>
                    <a:pt x="235" y="632"/>
                    <a:pt x="235" y="632"/>
                  </a:cubicBezTo>
                  <a:cubicBezTo>
                    <a:pt x="235" y="632"/>
                    <a:pt x="235" y="632"/>
                    <a:pt x="235" y="632"/>
                  </a:cubicBezTo>
                  <a:cubicBezTo>
                    <a:pt x="235" y="632"/>
                    <a:pt x="236" y="632"/>
                    <a:pt x="236" y="631"/>
                  </a:cubicBezTo>
                  <a:cubicBezTo>
                    <a:pt x="236" y="631"/>
                    <a:pt x="236" y="631"/>
                    <a:pt x="236" y="631"/>
                  </a:cubicBezTo>
                  <a:cubicBezTo>
                    <a:pt x="236" y="631"/>
                    <a:pt x="236" y="631"/>
                    <a:pt x="236" y="631"/>
                  </a:cubicBezTo>
                  <a:cubicBezTo>
                    <a:pt x="228" y="621"/>
                    <a:pt x="223" y="614"/>
                    <a:pt x="224" y="611"/>
                  </a:cubicBezTo>
                  <a:cubicBezTo>
                    <a:pt x="224" y="610"/>
                    <a:pt x="224" y="609"/>
                    <a:pt x="224" y="608"/>
                  </a:cubicBezTo>
                  <a:cubicBezTo>
                    <a:pt x="224" y="604"/>
                    <a:pt x="225" y="601"/>
                    <a:pt x="220" y="596"/>
                  </a:cubicBezTo>
                  <a:cubicBezTo>
                    <a:pt x="218" y="595"/>
                    <a:pt x="217" y="593"/>
                    <a:pt x="216" y="591"/>
                  </a:cubicBezTo>
                  <a:cubicBezTo>
                    <a:pt x="216" y="588"/>
                    <a:pt x="219" y="585"/>
                    <a:pt x="222" y="583"/>
                  </a:cubicBezTo>
                  <a:cubicBezTo>
                    <a:pt x="223" y="581"/>
                    <a:pt x="224" y="580"/>
                    <a:pt x="225" y="579"/>
                  </a:cubicBezTo>
                  <a:cubicBezTo>
                    <a:pt x="228" y="575"/>
                    <a:pt x="233" y="572"/>
                    <a:pt x="238" y="570"/>
                  </a:cubicBezTo>
                  <a:cubicBezTo>
                    <a:pt x="240" y="569"/>
                    <a:pt x="242" y="568"/>
                    <a:pt x="244" y="567"/>
                  </a:cubicBezTo>
                  <a:cubicBezTo>
                    <a:pt x="244" y="567"/>
                    <a:pt x="244" y="567"/>
                    <a:pt x="244" y="567"/>
                  </a:cubicBezTo>
                  <a:cubicBezTo>
                    <a:pt x="243" y="566"/>
                    <a:pt x="242" y="566"/>
                    <a:pt x="242" y="566"/>
                  </a:cubicBezTo>
                  <a:cubicBezTo>
                    <a:pt x="238" y="564"/>
                    <a:pt x="237" y="563"/>
                    <a:pt x="237" y="561"/>
                  </a:cubicBezTo>
                  <a:cubicBezTo>
                    <a:pt x="237" y="560"/>
                    <a:pt x="238" y="559"/>
                    <a:pt x="239" y="559"/>
                  </a:cubicBezTo>
                  <a:cubicBezTo>
                    <a:pt x="241" y="559"/>
                    <a:pt x="241" y="558"/>
                    <a:pt x="241" y="558"/>
                  </a:cubicBezTo>
                  <a:cubicBezTo>
                    <a:pt x="241" y="557"/>
                    <a:pt x="239" y="555"/>
                    <a:pt x="237" y="554"/>
                  </a:cubicBezTo>
                  <a:cubicBezTo>
                    <a:pt x="236" y="552"/>
                    <a:pt x="235" y="550"/>
                    <a:pt x="234" y="549"/>
                  </a:cubicBezTo>
                  <a:cubicBezTo>
                    <a:pt x="233" y="547"/>
                    <a:pt x="232" y="546"/>
                    <a:pt x="231" y="546"/>
                  </a:cubicBezTo>
                  <a:cubicBezTo>
                    <a:pt x="231" y="546"/>
                    <a:pt x="230" y="546"/>
                    <a:pt x="230" y="546"/>
                  </a:cubicBezTo>
                  <a:cubicBezTo>
                    <a:pt x="229" y="546"/>
                    <a:pt x="228" y="546"/>
                    <a:pt x="228" y="546"/>
                  </a:cubicBezTo>
                  <a:cubicBezTo>
                    <a:pt x="226" y="546"/>
                    <a:pt x="225" y="546"/>
                    <a:pt x="224" y="546"/>
                  </a:cubicBezTo>
                  <a:cubicBezTo>
                    <a:pt x="222" y="547"/>
                    <a:pt x="221" y="547"/>
                    <a:pt x="221" y="546"/>
                  </a:cubicBezTo>
                  <a:cubicBezTo>
                    <a:pt x="220" y="544"/>
                    <a:pt x="220" y="542"/>
                    <a:pt x="220" y="539"/>
                  </a:cubicBezTo>
                  <a:cubicBezTo>
                    <a:pt x="220" y="538"/>
                    <a:pt x="219" y="538"/>
                    <a:pt x="217" y="537"/>
                  </a:cubicBezTo>
                  <a:cubicBezTo>
                    <a:pt x="216" y="537"/>
                    <a:pt x="214" y="536"/>
                    <a:pt x="214" y="535"/>
                  </a:cubicBezTo>
                  <a:cubicBezTo>
                    <a:pt x="213" y="535"/>
                    <a:pt x="213" y="534"/>
                    <a:pt x="214" y="532"/>
                  </a:cubicBezTo>
                  <a:cubicBezTo>
                    <a:pt x="214" y="532"/>
                    <a:pt x="214" y="531"/>
                    <a:pt x="214" y="531"/>
                  </a:cubicBezTo>
                  <a:cubicBezTo>
                    <a:pt x="215" y="529"/>
                    <a:pt x="216" y="527"/>
                    <a:pt x="217" y="527"/>
                  </a:cubicBezTo>
                  <a:cubicBezTo>
                    <a:pt x="219" y="526"/>
                    <a:pt x="220" y="525"/>
                    <a:pt x="220" y="525"/>
                  </a:cubicBezTo>
                  <a:cubicBezTo>
                    <a:pt x="220" y="525"/>
                    <a:pt x="220" y="524"/>
                    <a:pt x="220" y="524"/>
                  </a:cubicBezTo>
                  <a:cubicBezTo>
                    <a:pt x="220" y="524"/>
                    <a:pt x="220" y="524"/>
                    <a:pt x="219" y="524"/>
                  </a:cubicBezTo>
                  <a:cubicBezTo>
                    <a:pt x="218" y="523"/>
                    <a:pt x="217" y="523"/>
                    <a:pt x="217" y="522"/>
                  </a:cubicBezTo>
                  <a:cubicBezTo>
                    <a:pt x="216" y="521"/>
                    <a:pt x="216" y="520"/>
                    <a:pt x="217" y="518"/>
                  </a:cubicBezTo>
                  <a:cubicBezTo>
                    <a:pt x="218" y="517"/>
                    <a:pt x="219" y="516"/>
                    <a:pt x="220" y="515"/>
                  </a:cubicBezTo>
                  <a:cubicBezTo>
                    <a:pt x="222" y="514"/>
                    <a:pt x="223" y="513"/>
                    <a:pt x="223" y="512"/>
                  </a:cubicBezTo>
                  <a:cubicBezTo>
                    <a:pt x="223" y="511"/>
                    <a:pt x="223" y="509"/>
                    <a:pt x="224" y="509"/>
                  </a:cubicBezTo>
                  <a:cubicBezTo>
                    <a:pt x="224" y="507"/>
                    <a:pt x="226" y="506"/>
                    <a:pt x="228" y="506"/>
                  </a:cubicBezTo>
                  <a:cubicBezTo>
                    <a:pt x="228" y="506"/>
                    <a:pt x="228" y="506"/>
                    <a:pt x="228" y="506"/>
                  </a:cubicBezTo>
                  <a:cubicBezTo>
                    <a:pt x="228" y="506"/>
                    <a:pt x="228" y="506"/>
                    <a:pt x="228" y="506"/>
                  </a:cubicBezTo>
                  <a:cubicBezTo>
                    <a:pt x="229" y="506"/>
                    <a:pt x="230" y="506"/>
                    <a:pt x="231" y="507"/>
                  </a:cubicBezTo>
                  <a:cubicBezTo>
                    <a:pt x="232" y="508"/>
                    <a:pt x="233" y="510"/>
                    <a:pt x="234" y="511"/>
                  </a:cubicBezTo>
                  <a:cubicBezTo>
                    <a:pt x="236" y="513"/>
                    <a:pt x="237" y="515"/>
                    <a:pt x="239" y="514"/>
                  </a:cubicBezTo>
                  <a:cubicBezTo>
                    <a:pt x="240" y="514"/>
                    <a:pt x="240" y="514"/>
                    <a:pt x="240" y="513"/>
                  </a:cubicBezTo>
                  <a:cubicBezTo>
                    <a:pt x="241" y="512"/>
                    <a:pt x="240" y="511"/>
                    <a:pt x="240" y="510"/>
                  </a:cubicBezTo>
                  <a:cubicBezTo>
                    <a:pt x="240" y="510"/>
                    <a:pt x="239" y="509"/>
                    <a:pt x="239" y="509"/>
                  </a:cubicBezTo>
                  <a:cubicBezTo>
                    <a:pt x="239" y="508"/>
                    <a:pt x="239" y="508"/>
                    <a:pt x="239" y="508"/>
                  </a:cubicBezTo>
                  <a:cubicBezTo>
                    <a:pt x="239" y="507"/>
                    <a:pt x="238" y="505"/>
                    <a:pt x="239" y="504"/>
                  </a:cubicBezTo>
                  <a:cubicBezTo>
                    <a:pt x="240" y="502"/>
                    <a:pt x="241" y="502"/>
                    <a:pt x="243" y="501"/>
                  </a:cubicBezTo>
                  <a:cubicBezTo>
                    <a:pt x="245" y="501"/>
                    <a:pt x="245" y="500"/>
                    <a:pt x="246" y="499"/>
                  </a:cubicBezTo>
                  <a:cubicBezTo>
                    <a:pt x="246" y="498"/>
                    <a:pt x="247" y="496"/>
                    <a:pt x="249" y="496"/>
                  </a:cubicBezTo>
                  <a:cubicBezTo>
                    <a:pt x="252" y="496"/>
                    <a:pt x="256" y="493"/>
                    <a:pt x="259" y="492"/>
                  </a:cubicBezTo>
                  <a:cubicBezTo>
                    <a:pt x="260" y="491"/>
                    <a:pt x="260" y="491"/>
                    <a:pt x="261" y="490"/>
                  </a:cubicBezTo>
                  <a:cubicBezTo>
                    <a:pt x="261" y="490"/>
                    <a:pt x="261" y="490"/>
                    <a:pt x="261" y="490"/>
                  </a:cubicBezTo>
                  <a:cubicBezTo>
                    <a:pt x="262" y="490"/>
                    <a:pt x="262" y="490"/>
                    <a:pt x="263" y="489"/>
                  </a:cubicBezTo>
                  <a:cubicBezTo>
                    <a:pt x="265" y="488"/>
                    <a:pt x="268" y="487"/>
                    <a:pt x="270" y="488"/>
                  </a:cubicBezTo>
                  <a:cubicBezTo>
                    <a:pt x="271" y="488"/>
                    <a:pt x="271" y="488"/>
                    <a:pt x="271" y="489"/>
                  </a:cubicBezTo>
                  <a:cubicBezTo>
                    <a:pt x="272" y="489"/>
                    <a:pt x="273" y="490"/>
                    <a:pt x="274" y="490"/>
                  </a:cubicBezTo>
                  <a:cubicBezTo>
                    <a:pt x="274" y="490"/>
                    <a:pt x="274" y="490"/>
                    <a:pt x="275" y="488"/>
                  </a:cubicBezTo>
                  <a:cubicBezTo>
                    <a:pt x="276" y="487"/>
                    <a:pt x="277" y="486"/>
                    <a:pt x="279" y="486"/>
                  </a:cubicBezTo>
                  <a:cubicBezTo>
                    <a:pt x="282" y="486"/>
                    <a:pt x="284" y="487"/>
                    <a:pt x="285" y="489"/>
                  </a:cubicBezTo>
                  <a:cubicBezTo>
                    <a:pt x="285" y="489"/>
                    <a:pt x="288" y="490"/>
                    <a:pt x="290" y="490"/>
                  </a:cubicBezTo>
                  <a:cubicBezTo>
                    <a:pt x="293" y="490"/>
                    <a:pt x="296" y="491"/>
                    <a:pt x="297" y="492"/>
                  </a:cubicBezTo>
                  <a:cubicBezTo>
                    <a:pt x="298" y="493"/>
                    <a:pt x="298" y="493"/>
                    <a:pt x="298" y="493"/>
                  </a:cubicBezTo>
                  <a:cubicBezTo>
                    <a:pt x="304" y="497"/>
                    <a:pt x="307" y="499"/>
                    <a:pt x="307" y="501"/>
                  </a:cubicBezTo>
                  <a:cubicBezTo>
                    <a:pt x="307" y="502"/>
                    <a:pt x="308" y="502"/>
                    <a:pt x="308" y="503"/>
                  </a:cubicBezTo>
                  <a:cubicBezTo>
                    <a:pt x="308" y="503"/>
                    <a:pt x="308" y="503"/>
                    <a:pt x="308" y="502"/>
                  </a:cubicBezTo>
                  <a:cubicBezTo>
                    <a:pt x="308" y="500"/>
                    <a:pt x="310" y="499"/>
                    <a:pt x="311" y="499"/>
                  </a:cubicBezTo>
                  <a:cubicBezTo>
                    <a:pt x="312" y="499"/>
                    <a:pt x="314" y="500"/>
                    <a:pt x="316" y="502"/>
                  </a:cubicBezTo>
                  <a:cubicBezTo>
                    <a:pt x="318" y="502"/>
                    <a:pt x="319" y="503"/>
                    <a:pt x="321" y="503"/>
                  </a:cubicBezTo>
                  <a:cubicBezTo>
                    <a:pt x="323" y="503"/>
                    <a:pt x="325" y="502"/>
                    <a:pt x="325" y="501"/>
                  </a:cubicBezTo>
                  <a:cubicBezTo>
                    <a:pt x="326" y="498"/>
                    <a:pt x="332" y="496"/>
                    <a:pt x="335" y="496"/>
                  </a:cubicBezTo>
                  <a:cubicBezTo>
                    <a:pt x="336" y="496"/>
                    <a:pt x="337" y="496"/>
                    <a:pt x="338" y="497"/>
                  </a:cubicBezTo>
                  <a:cubicBezTo>
                    <a:pt x="339" y="498"/>
                    <a:pt x="339" y="498"/>
                    <a:pt x="339" y="498"/>
                  </a:cubicBezTo>
                  <a:cubicBezTo>
                    <a:pt x="340" y="499"/>
                    <a:pt x="341" y="500"/>
                    <a:pt x="343" y="498"/>
                  </a:cubicBezTo>
                  <a:cubicBezTo>
                    <a:pt x="344" y="496"/>
                    <a:pt x="347" y="495"/>
                    <a:pt x="349" y="495"/>
                  </a:cubicBezTo>
                  <a:cubicBezTo>
                    <a:pt x="353" y="495"/>
                    <a:pt x="355" y="497"/>
                    <a:pt x="356" y="499"/>
                  </a:cubicBezTo>
                  <a:cubicBezTo>
                    <a:pt x="356" y="500"/>
                    <a:pt x="358" y="501"/>
                    <a:pt x="362" y="501"/>
                  </a:cubicBezTo>
                  <a:cubicBezTo>
                    <a:pt x="364" y="501"/>
                    <a:pt x="365" y="503"/>
                    <a:pt x="366" y="504"/>
                  </a:cubicBezTo>
                  <a:cubicBezTo>
                    <a:pt x="366" y="504"/>
                    <a:pt x="367" y="505"/>
                    <a:pt x="367" y="505"/>
                  </a:cubicBezTo>
                  <a:cubicBezTo>
                    <a:pt x="368" y="505"/>
                    <a:pt x="368" y="504"/>
                    <a:pt x="368" y="503"/>
                  </a:cubicBezTo>
                  <a:cubicBezTo>
                    <a:pt x="369" y="501"/>
                    <a:pt x="370" y="499"/>
                    <a:pt x="372" y="499"/>
                  </a:cubicBezTo>
                  <a:cubicBezTo>
                    <a:pt x="373" y="500"/>
                    <a:pt x="374" y="500"/>
                    <a:pt x="375" y="501"/>
                  </a:cubicBezTo>
                  <a:cubicBezTo>
                    <a:pt x="377" y="502"/>
                    <a:pt x="378" y="503"/>
                    <a:pt x="380" y="503"/>
                  </a:cubicBezTo>
                  <a:cubicBezTo>
                    <a:pt x="386" y="503"/>
                    <a:pt x="386" y="501"/>
                    <a:pt x="386" y="500"/>
                  </a:cubicBezTo>
                  <a:cubicBezTo>
                    <a:pt x="386" y="496"/>
                    <a:pt x="385" y="493"/>
                    <a:pt x="384" y="493"/>
                  </a:cubicBezTo>
                  <a:cubicBezTo>
                    <a:pt x="383" y="493"/>
                    <a:pt x="381" y="492"/>
                    <a:pt x="380" y="492"/>
                  </a:cubicBezTo>
                  <a:cubicBezTo>
                    <a:pt x="379" y="491"/>
                    <a:pt x="378" y="490"/>
                    <a:pt x="376" y="490"/>
                  </a:cubicBezTo>
                  <a:cubicBezTo>
                    <a:pt x="374" y="490"/>
                    <a:pt x="371" y="488"/>
                    <a:pt x="371" y="486"/>
                  </a:cubicBezTo>
                  <a:cubicBezTo>
                    <a:pt x="371" y="484"/>
                    <a:pt x="372" y="483"/>
                    <a:pt x="373" y="482"/>
                  </a:cubicBezTo>
                  <a:cubicBezTo>
                    <a:pt x="376" y="482"/>
                    <a:pt x="379" y="480"/>
                    <a:pt x="379" y="478"/>
                  </a:cubicBezTo>
                  <a:cubicBezTo>
                    <a:pt x="379" y="478"/>
                    <a:pt x="379" y="478"/>
                    <a:pt x="379" y="478"/>
                  </a:cubicBezTo>
                  <a:cubicBezTo>
                    <a:pt x="379" y="478"/>
                    <a:pt x="379" y="477"/>
                    <a:pt x="379" y="477"/>
                  </a:cubicBezTo>
                  <a:cubicBezTo>
                    <a:pt x="378" y="475"/>
                    <a:pt x="378" y="472"/>
                    <a:pt x="379" y="470"/>
                  </a:cubicBezTo>
                  <a:cubicBezTo>
                    <a:pt x="380" y="469"/>
                    <a:pt x="381" y="469"/>
                    <a:pt x="382" y="468"/>
                  </a:cubicBezTo>
                  <a:cubicBezTo>
                    <a:pt x="383" y="468"/>
                    <a:pt x="385" y="468"/>
                    <a:pt x="386" y="468"/>
                  </a:cubicBezTo>
                  <a:cubicBezTo>
                    <a:pt x="388" y="468"/>
                    <a:pt x="391" y="468"/>
                    <a:pt x="393" y="467"/>
                  </a:cubicBezTo>
                  <a:cubicBezTo>
                    <a:pt x="392" y="467"/>
                    <a:pt x="391" y="467"/>
                    <a:pt x="390" y="466"/>
                  </a:cubicBezTo>
                  <a:cubicBezTo>
                    <a:pt x="387" y="465"/>
                    <a:pt x="384" y="465"/>
                    <a:pt x="383" y="463"/>
                  </a:cubicBezTo>
                  <a:cubicBezTo>
                    <a:pt x="382" y="460"/>
                    <a:pt x="381" y="453"/>
                    <a:pt x="383" y="452"/>
                  </a:cubicBezTo>
                  <a:cubicBezTo>
                    <a:pt x="384" y="451"/>
                    <a:pt x="386" y="451"/>
                    <a:pt x="388" y="452"/>
                  </a:cubicBezTo>
                  <a:cubicBezTo>
                    <a:pt x="390" y="452"/>
                    <a:pt x="392" y="452"/>
                    <a:pt x="393" y="451"/>
                  </a:cubicBezTo>
                  <a:cubicBezTo>
                    <a:pt x="394" y="451"/>
                    <a:pt x="395" y="451"/>
                    <a:pt x="397" y="451"/>
                  </a:cubicBezTo>
                  <a:cubicBezTo>
                    <a:pt x="397" y="451"/>
                    <a:pt x="398" y="451"/>
                    <a:pt x="398" y="451"/>
                  </a:cubicBezTo>
                  <a:cubicBezTo>
                    <a:pt x="399" y="451"/>
                    <a:pt x="400" y="451"/>
                    <a:pt x="401" y="451"/>
                  </a:cubicBezTo>
                  <a:cubicBezTo>
                    <a:pt x="403" y="451"/>
                    <a:pt x="405" y="451"/>
                    <a:pt x="406" y="450"/>
                  </a:cubicBezTo>
                  <a:cubicBezTo>
                    <a:pt x="411" y="447"/>
                    <a:pt x="420" y="446"/>
                    <a:pt x="424" y="446"/>
                  </a:cubicBezTo>
                  <a:cubicBezTo>
                    <a:pt x="424" y="446"/>
                    <a:pt x="425" y="446"/>
                    <a:pt x="426" y="446"/>
                  </a:cubicBezTo>
                  <a:cubicBezTo>
                    <a:pt x="427" y="446"/>
                    <a:pt x="429" y="445"/>
                    <a:pt x="430" y="444"/>
                  </a:cubicBezTo>
                  <a:cubicBezTo>
                    <a:pt x="432" y="444"/>
                    <a:pt x="434" y="443"/>
                    <a:pt x="435" y="443"/>
                  </a:cubicBezTo>
                  <a:cubicBezTo>
                    <a:pt x="441" y="442"/>
                    <a:pt x="449" y="441"/>
                    <a:pt x="451" y="440"/>
                  </a:cubicBezTo>
                  <a:cubicBezTo>
                    <a:pt x="452" y="440"/>
                    <a:pt x="453" y="439"/>
                    <a:pt x="456" y="439"/>
                  </a:cubicBezTo>
                  <a:cubicBezTo>
                    <a:pt x="459" y="438"/>
                    <a:pt x="466" y="436"/>
                    <a:pt x="467" y="435"/>
                  </a:cubicBezTo>
                  <a:cubicBezTo>
                    <a:pt x="467" y="432"/>
                    <a:pt x="476" y="431"/>
                    <a:pt x="479" y="431"/>
                  </a:cubicBezTo>
                  <a:cubicBezTo>
                    <a:pt x="480" y="431"/>
                    <a:pt x="481" y="431"/>
                    <a:pt x="482" y="431"/>
                  </a:cubicBezTo>
                  <a:cubicBezTo>
                    <a:pt x="484" y="432"/>
                    <a:pt x="486" y="433"/>
                    <a:pt x="488" y="433"/>
                  </a:cubicBezTo>
                  <a:cubicBezTo>
                    <a:pt x="489" y="433"/>
                    <a:pt x="490" y="433"/>
                    <a:pt x="490" y="432"/>
                  </a:cubicBezTo>
                  <a:cubicBezTo>
                    <a:pt x="492" y="432"/>
                    <a:pt x="496" y="433"/>
                    <a:pt x="498" y="435"/>
                  </a:cubicBezTo>
                  <a:cubicBezTo>
                    <a:pt x="499" y="436"/>
                    <a:pt x="499" y="437"/>
                    <a:pt x="499" y="438"/>
                  </a:cubicBezTo>
                  <a:cubicBezTo>
                    <a:pt x="499" y="439"/>
                    <a:pt x="499" y="441"/>
                    <a:pt x="500" y="442"/>
                  </a:cubicBezTo>
                  <a:cubicBezTo>
                    <a:pt x="500" y="443"/>
                    <a:pt x="501" y="445"/>
                    <a:pt x="501" y="446"/>
                  </a:cubicBezTo>
                  <a:cubicBezTo>
                    <a:pt x="501" y="447"/>
                    <a:pt x="500" y="448"/>
                    <a:pt x="500" y="449"/>
                  </a:cubicBezTo>
                  <a:cubicBezTo>
                    <a:pt x="499" y="450"/>
                    <a:pt x="499" y="450"/>
                    <a:pt x="499" y="450"/>
                  </a:cubicBezTo>
                  <a:cubicBezTo>
                    <a:pt x="499" y="450"/>
                    <a:pt x="500" y="450"/>
                    <a:pt x="501" y="450"/>
                  </a:cubicBezTo>
                  <a:cubicBezTo>
                    <a:pt x="503" y="450"/>
                    <a:pt x="505" y="450"/>
                    <a:pt x="507" y="449"/>
                  </a:cubicBezTo>
                  <a:cubicBezTo>
                    <a:pt x="507" y="449"/>
                    <a:pt x="508" y="448"/>
                    <a:pt x="508" y="448"/>
                  </a:cubicBezTo>
                  <a:cubicBezTo>
                    <a:pt x="509" y="447"/>
                    <a:pt x="510" y="447"/>
                    <a:pt x="510" y="447"/>
                  </a:cubicBezTo>
                  <a:cubicBezTo>
                    <a:pt x="512" y="447"/>
                    <a:pt x="514" y="450"/>
                    <a:pt x="514" y="452"/>
                  </a:cubicBezTo>
                  <a:cubicBezTo>
                    <a:pt x="514" y="452"/>
                    <a:pt x="514" y="452"/>
                    <a:pt x="514" y="452"/>
                  </a:cubicBezTo>
                  <a:cubicBezTo>
                    <a:pt x="514" y="452"/>
                    <a:pt x="514" y="452"/>
                    <a:pt x="514" y="452"/>
                  </a:cubicBezTo>
                  <a:cubicBezTo>
                    <a:pt x="515" y="452"/>
                    <a:pt x="515" y="453"/>
                    <a:pt x="515" y="453"/>
                  </a:cubicBezTo>
                  <a:cubicBezTo>
                    <a:pt x="515" y="451"/>
                    <a:pt x="516" y="450"/>
                    <a:pt x="518" y="450"/>
                  </a:cubicBezTo>
                  <a:cubicBezTo>
                    <a:pt x="519" y="450"/>
                    <a:pt x="521" y="451"/>
                    <a:pt x="522" y="452"/>
                  </a:cubicBezTo>
                  <a:cubicBezTo>
                    <a:pt x="522" y="452"/>
                    <a:pt x="523" y="452"/>
                    <a:pt x="524" y="452"/>
                  </a:cubicBezTo>
                  <a:cubicBezTo>
                    <a:pt x="525" y="452"/>
                    <a:pt x="526" y="452"/>
                    <a:pt x="526" y="452"/>
                  </a:cubicBezTo>
                  <a:cubicBezTo>
                    <a:pt x="528" y="452"/>
                    <a:pt x="529" y="453"/>
                    <a:pt x="529" y="454"/>
                  </a:cubicBezTo>
                  <a:cubicBezTo>
                    <a:pt x="529" y="455"/>
                    <a:pt x="527" y="456"/>
                    <a:pt x="526" y="458"/>
                  </a:cubicBezTo>
                  <a:cubicBezTo>
                    <a:pt x="525" y="458"/>
                    <a:pt x="524" y="459"/>
                    <a:pt x="524" y="460"/>
                  </a:cubicBezTo>
                  <a:cubicBezTo>
                    <a:pt x="524" y="460"/>
                    <a:pt x="524" y="460"/>
                    <a:pt x="524" y="460"/>
                  </a:cubicBezTo>
                  <a:cubicBezTo>
                    <a:pt x="525" y="461"/>
                    <a:pt x="525" y="461"/>
                    <a:pt x="525" y="461"/>
                  </a:cubicBezTo>
                  <a:cubicBezTo>
                    <a:pt x="526" y="461"/>
                    <a:pt x="526" y="460"/>
                    <a:pt x="527" y="460"/>
                  </a:cubicBezTo>
                  <a:cubicBezTo>
                    <a:pt x="528" y="459"/>
                    <a:pt x="529" y="458"/>
                    <a:pt x="531" y="458"/>
                  </a:cubicBezTo>
                  <a:cubicBezTo>
                    <a:pt x="531" y="458"/>
                    <a:pt x="532" y="458"/>
                    <a:pt x="532" y="458"/>
                  </a:cubicBezTo>
                  <a:cubicBezTo>
                    <a:pt x="534" y="459"/>
                    <a:pt x="537" y="457"/>
                    <a:pt x="539" y="456"/>
                  </a:cubicBezTo>
                  <a:cubicBezTo>
                    <a:pt x="541" y="455"/>
                    <a:pt x="543" y="453"/>
                    <a:pt x="544" y="453"/>
                  </a:cubicBezTo>
                  <a:cubicBezTo>
                    <a:pt x="546" y="453"/>
                    <a:pt x="549" y="451"/>
                    <a:pt x="551" y="449"/>
                  </a:cubicBezTo>
                  <a:cubicBezTo>
                    <a:pt x="552" y="449"/>
                    <a:pt x="553" y="448"/>
                    <a:pt x="554" y="447"/>
                  </a:cubicBezTo>
                  <a:cubicBezTo>
                    <a:pt x="555" y="447"/>
                    <a:pt x="557" y="446"/>
                    <a:pt x="559" y="446"/>
                  </a:cubicBezTo>
                  <a:cubicBezTo>
                    <a:pt x="560" y="446"/>
                    <a:pt x="563" y="446"/>
                    <a:pt x="563" y="448"/>
                  </a:cubicBezTo>
                  <a:cubicBezTo>
                    <a:pt x="563" y="448"/>
                    <a:pt x="564" y="449"/>
                    <a:pt x="563" y="450"/>
                  </a:cubicBezTo>
                  <a:cubicBezTo>
                    <a:pt x="562" y="451"/>
                    <a:pt x="561" y="452"/>
                    <a:pt x="561" y="453"/>
                  </a:cubicBezTo>
                  <a:cubicBezTo>
                    <a:pt x="561" y="455"/>
                    <a:pt x="563" y="456"/>
                    <a:pt x="566" y="457"/>
                  </a:cubicBezTo>
                  <a:cubicBezTo>
                    <a:pt x="566" y="457"/>
                    <a:pt x="567" y="457"/>
                    <a:pt x="568" y="458"/>
                  </a:cubicBezTo>
                  <a:cubicBezTo>
                    <a:pt x="574" y="462"/>
                    <a:pt x="581" y="472"/>
                    <a:pt x="585" y="479"/>
                  </a:cubicBezTo>
                  <a:cubicBezTo>
                    <a:pt x="586" y="480"/>
                    <a:pt x="586" y="481"/>
                    <a:pt x="587" y="482"/>
                  </a:cubicBezTo>
                  <a:cubicBezTo>
                    <a:pt x="587" y="482"/>
                    <a:pt x="588" y="483"/>
                    <a:pt x="588" y="484"/>
                  </a:cubicBezTo>
                  <a:cubicBezTo>
                    <a:pt x="590" y="487"/>
                    <a:pt x="591" y="490"/>
                    <a:pt x="593" y="492"/>
                  </a:cubicBezTo>
                  <a:cubicBezTo>
                    <a:pt x="594" y="495"/>
                    <a:pt x="596" y="499"/>
                    <a:pt x="597" y="500"/>
                  </a:cubicBezTo>
                  <a:cubicBezTo>
                    <a:pt x="597" y="501"/>
                    <a:pt x="598" y="501"/>
                    <a:pt x="598" y="501"/>
                  </a:cubicBezTo>
                  <a:cubicBezTo>
                    <a:pt x="598" y="501"/>
                    <a:pt x="599" y="500"/>
                    <a:pt x="600" y="499"/>
                  </a:cubicBezTo>
                  <a:cubicBezTo>
                    <a:pt x="601" y="497"/>
                    <a:pt x="602" y="495"/>
                    <a:pt x="604" y="494"/>
                  </a:cubicBezTo>
                  <a:cubicBezTo>
                    <a:pt x="604" y="494"/>
                    <a:pt x="605" y="494"/>
                    <a:pt x="605" y="494"/>
                  </a:cubicBezTo>
                  <a:cubicBezTo>
                    <a:pt x="607" y="494"/>
                    <a:pt x="608" y="496"/>
                    <a:pt x="610" y="497"/>
                  </a:cubicBezTo>
                  <a:cubicBezTo>
                    <a:pt x="611" y="499"/>
                    <a:pt x="612" y="500"/>
                    <a:pt x="613" y="500"/>
                  </a:cubicBezTo>
                  <a:cubicBezTo>
                    <a:pt x="614" y="501"/>
                    <a:pt x="615" y="501"/>
                    <a:pt x="616" y="501"/>
                  </a:cubicBezTo>
                  <a:cubicBezTo>
                    <a:pt x="619" y="502"/>
                    <a:pt x="622" y="503"/>
                    <a:pt x="624" y="502"/>
                  </a:cubicBezTo>
                  <a:cubicBezTo>
                    <a:pt x="624" y="502"/>
                    <a:pt x="625" y="502"/>
                    <a:pt x="626" y="501"/>
                  </a:cubicBezTo>
                  <a:cubicBezTo>
                    <a:pt x="629" y="500"/>
                    <a:pt x="632" y="499"/>
                    <a:pt x="634" y="499"/>
                  </a:cubicBezTo>
                  <a:cubicBezTo>
                    <a:pt x="635" y="499"/>
                    <a:pt x="635" y="499"/>
                    <a:pt x="636" y="499"/>
                  </a:cubicBezTo>
                  <a:cubicBezTo>
                    <a:pt x="636" y="499"/>
                    <a:pt x="637" y="499"/>
                    <a:pt x="637" y="500"/>
                  </a:cubicBezTo>
                  <a:cubicBezTo>
                    <a:pt x="639" y="500"/>
                    <a:pt x="642" y="501"/>
                    <a:pt x="643" y="505"/>
                  </a:cubicBezTo>
                  <a:cubicBezTo>
                    <a:pt x="645" y="510"/>
                    <a:pt x="648" y="511"/>
                    <a:pt x="650" y="511"/>
                  </a:cubicBezTo>
                  <a:cubicBezTo>
                    <a:pt x="651" y="511"/>
                    <a:pt x="653" y="511"/>
                    <a:pt x="653" y="516"/>
                  </a:cubicBezTo>
                  <a:cubicBezTo>
                    <a:pt x="653" y="517"/>
                    <a:pt x="656" y="520"/>
                    <a:pt x="658" y="520"/>
                  </a:cubicBezTo>
                  <a:cubicBezTo>
                    <a:pt x="660" y="520"/>
                    <a:pt x="665" y="519"/>
                    <a:pt x="666" y="518"/>
                  </a:cubicBezTo>
                  <a:cubicBezTo>
                    <a:pt x="667" y="517"/>
                    <a:pt x="668" y="517"/>
                    <a:pt x="669" y="517"/>
                  </a:cubicBezTo>
                  <a:cubicBezTo>
                    <a:pt x="670" y="517"/>
                    <a:pt x="671" y="517"/>
                    <a:pt x="672" y="519"/>
                  </a:cubicBezTo>
                  <a:cubicBezTo>
                    <a:pt x="672" y="520"/>
                    <a:pt x="673" y="522"/>
                    <a:pt x="674" y="523"/>
                  </a:cubicBezTo>
                  <a:cubicBezTo>
                    <a:pt x="674" y="524"/>
                    <a:pt x="675" y="524"/>
                    <a:pt x="675" y="524"/>
                  </a:cubicBezTo>
                  <a:cubicBezTo>
                    <a:pt x="676" y="524"/>
                    <a:pt x="676" y="524"/>
                    <a:pt x="676" y="524"/>
                  </a:cubicBezTo>
                  <a:cubicBezTo>
                    <a:pt x="677" y="524"/>
                    <a:pt x="678" y="524"/>
                    <a:pt x="679" y="525"/>
                  </a:cubicBezTo>
                  <a:cubicBezTo>
                    <a:pt x="679" y="525"/>
                    <a:pt x="679" y="525"/>
                    <a:pt x="679" y="525"/>
                  </a:cubicBezTo>
                  <a:cubicBezTo>
                    <a:pt x="680" y="525"/>
                    <a:pt x="681" y="525"/>
                    <a:pt x="681" y="525"/>
                  </a:cubicBezTo>
                  <a:cubicBezTo>
                    <a:pt x="681" y="525"/>
                    <a:pt x="681" y="525"/>
                    <a:pt x="681" y="525"/>
                  </a:cubicBezTo>
                  <a:cubicBezTo>
                    <a:pt x="681" y="525"/>
                    <a:pt x="681" y="525"/>
                    <a:pt x="681" y="524"/>
                  </a:cubicBezTo>
                  <a:cubicBezTo>
                    <a:pt x="682" y="524"/>
                    <a:pt x="683" y="523"/>
                    <a:pt x="687" y="522"/>
                  </a:cubicBezTo>
                  <a:cubicBezTo>
                    <a:pt x="688" y="521"/>
                    <a:pt x="689" y="521"/>
                    <a:pt x="690" y="521"/>
                  </a:cubicBezTo>
                  <a:cubicBezTo>
                    <a:pt x="690" y="521"/>
                    <a:pt x="691" y="521"/>
                    <a:pt x="692" y="521"/>
                  </a:cubicBezTo>
                  <a:cubicBezTo>
                    <a:pt x="696" y="520"/>
                    <a:pt x="699" y="519"/>
                    <a:pt x="699" y="517"/>
                  </a:cubicBezTo>
                  <a:cubicBezTo>
                    <a:pt x="700" y="515"/>
                    <a:pt x="703" y="514"/>
                    <a:pt x="705" y="513"/>
                  </a:cubicBezTo>
                  <a:cubicBezTo>
                    <a:pt x="706" y="513"/>
                    <a:pt x="708" y="513"/>
                    <a:pt x="708" y="512"/>
                  </a:cubicBezTo>
                  <a:cubicBezTo>
                    <a:pt x="709" y="511"/>
                    <a:pt x="711" y="510"/>
                    <a:pt x="712" y="509"/>
                  </a:cubicBezTo>
                  <a:cubicBezTo>
                    <a:pt x="713" y="509"/>
                    <a:pt x="715" y="508"/>
                    <a:pt x="715" y="507"/>
                  </a:cubicBezTo>
                  <a:cubicBezTo>
                    <a:pt x="716" y="506"/>
                    <a:pt x="718" y="505"/>
                    <a:pt x="720" y="505"/>
                  </a:cubicBezTo>
                  <a:cubicBezTo>
                    <a:pt x="721" y="504"/>
                    <a:pt x="723" y="504"/>
                    <a:pt x="723" y="504"/>
                  </a:cubicBezTo>
                  <a:cubicBezTo>
                    <a:pt x="724" y="502"/>
                    <a:pt x="728" y="502"/>
                    <a:pt x="729" y="502"/>
                  </a:cubicBezTo>
                  <a:cubicBezTo>
                    <a:pt x="730" y="502"/>
                    <a:pt x="731" y="502"/>
                    <a:pt x="732" y="502"/>
                  </a:cubicBezTo>
                  <a:cubicBezTo>
                    <a:pt x="734" y="503"/>
                    <a:pt x="745" y="505"/>
                    <a:pt x="747" y="505"/>
                  </a:cubicBezTo>
                  <a:cubicBezTo>
                    <a:pt x="747" y="505"/>
                    <a:pt x="747" y="505"/>
                    <a:pt x="747" y="505"/>
                  </a:cubicBezTo>
                  <a:cubicBezTo>
                    <a:pt x="748" y="505"/>
                    <a:pt x="748" y="505"/>
                    <a:pt x="748" y="505"/>
                  </a:cubicBezTo>
                  <a:cubicBezTo>
                    <a:pt x="749" y="505"/>
                    <a:pt x="750" y="506"/>
                    <a:pt x="750" y="508"/>
                  </a:cubicBezTo>
                  <a:cubicBezTo>
                    <a:pt x="751" y="509"/>
                    <a:pt x="751" y="511"/>
                    <a:pt x="752" y="511"/>
                  </a:cubicBezTo>
                  <a:cubicBezTo>
                    <a:pt x="752" y="511"/>
                    <a:pt x="753" y="512"/>
                    <a:pt x="755" y="512"/>
                  </a:cubicBezTo>
                  <a:cubicBezTo>
                    <a:pt x="756" y="513"/>
                    <a:pt x="759" y="515"/>
                    <a:pt x="760" y="515"/>
                  </a:cubicBezTo>
                  <a:cubicBezTo>
                    <a:pt x="761" y="514"/>
                    <a:pt x="763" y="513"/>
                    <a:pt x="766" y="513"/>
                  </a:cubicBezTo>
                  <a:cubicBezTo>
                    <a:pt x="767" y="513"/>
                    <a:pt x="769" y="513"/>
                    <a:pt x="770" y="514"/>
                  </a:cubicBezTo>
                  <a:cubicBezTo>
                    <a:pt x="771" y="514"/>
                    <a:pt x="771" y="515"/>
                    <a:pt x="772" y="515"/>
                  </a:cubicBezTo>
                  <a:cubicBezTo>
                    <a:pt x="772" y="515"/>
                    <a:pt x="772" y="515"/>
                    <a:pt x="773" y="516"/>
                  </a:cubicBezTo>
                  <a:cubicBezTo>
                    <a:pt x="774" y="516"/>
                    <a:pt x="775" y="517"/>
                    <a:pt x="776" y="517"/>
                  </a:cubicBezTo>
                  <a:cubicBezTo>
                    <a:pt x="776" y="517"/>
                    <a:pt x="777" y="517"/>
                    <a:pt x="777" y="517"/>
                  </a:cubicBezTo>
                  <a:cubicBezTo>
                    <a:pt x="778" y="515"/>
                    <a:pt x="780" y="514"/>
                    <a:pt x="783" y="513"/>
                  </a:cubicBezTo>
                  <a:cubicBezTo>
                    <a:pt x="784" y="513"/>
                    <a:pt x="786" y="512"/>
                    <a:pt x="786" y="512"/>
                  </a:cubicBezTo>
                  <a:cubicBezTo>
                    <a:pt x="787" y="511"/>
                    <a:pt x="788" y="507"/>
                    <a:pt x="787" y="507"/>
                  </a:cubicBezTo>
                  <a:cubicBezTo>
                    <a:pt x="784" y="505"/>
                    <a:pt x="783" y="498"/>
                    <a:pt x="782" y="497"/>
                  </a:cubicBezTo>
                  <a:cubicBezTo>
                    <a:pt x="782" y="497"/>
                    <a:pt x="782" y="497"/>
                    <a:pt x="782" y="497"/>
                  </a:cubicBezTo>
                  <a:cubicBezTo>
                    <a:pt x="782" y="496"/>
                    <a:pt x="782" y="496"/>
                    <a:pt x="782" y="495"/>
                  </a:cubicBezTo>
                  <a:cubicBezTo>
                    <a:pt x="783" y="494"/>
                    <a:pt x="784" y="493"/>
                    <a:pt x="785" y="492"/>
                  </a:cubicBezTo>
                  <a:cubicBezTo>
                    <a:pt x="786" y="492"/>
                    <a:pt x="787" y="491"/>
                    <a:pt x="787" y="491"/>
                  </a:cubicBezTo>
                  <a:cubicBezTo>
                    <a:pt x="788" y="489"/>
                    <a:pt x="790" y="488"/>
                    <a:pt x="791" y="487"/>
                  </a:cubicBezTo>
                  <a:cubicBezTo>
                    <a:pt x="792" y="487"/>
                    <a:pt x="793" y="487"/>
                    <a:pt x="793" y="486"/>
                  </a:cubicBezTo>
                  <a:cubicBezTo>
                    <a:pt x="794" y="486"/>
                    <a:pt x="794" y="485"/>
                    <a:pt x="794" y="485"/>
                  </a:cubicBezTo>
                  <a:cubicBezTo>
                    <a:pt x="795" y="484"/>
                    <a:pt x="796" y="482"/>
                    <a:pt x="797" y="482"/>
                  </a:cubicBezTo>
                  <a:cubicBezTo>
                    <a:pt x="798" y="482"/>
                    <a:pt x="798" y="482"/>
                    <a:pt x="798" y="482"/>
                  </a:cubicBezTo>
                  <a:cubicBezTo>
                    <a:pt x="798" y="482"/>
                    <a:pt x="805" y="484"/>
                    <a:pt x="807" y="486"/>
                  </a:cubicBezTo>
                  <a:cubicBezTo>
                    <a:pt x="808" y="486"/>
                    <a:pt x="811" y="487"/>
                    <a:pt x="813" y="487"/>
                  </a:cubicBezTo>
                  <a:cubicBezTo>
                    <a:pt x="816" y="487"/>
                    <a:pt x="819" y="489"/>
                    <a:pt x="822" y="491"/>
                  </a:cubicBezTo>
                  <a:cubicBezTo>
                    <a:pt x="823" y="491"/>
                    <a:pt x="825" y="491"/>
                    <a:pt x="827" y="492"/>
                  </a:cubicBezTo>
                  <a:cubicBezTo>
                    <a:pt x="830" y="492"/>
                    <a:pt x="832" y="493"/>
                    <a:pt x="833" y="494"/>
                  </a:cubicBezTo>
                  <a:cubicBezTo>
                    <a:pt x="834" y="495"/>
                    <a:pt x="834" y="495"/>
                    <a:pt x="834" y="495"/>
                  </a:cubicBezTo>
                  <a:cubicBezTo>
                    <a:pt x="834" y="496"/>
                    <a:pt x="834" y="498"/>
                    <a:pt x="834" y="499"/>
                  </a:cubicBezTo>
                  <a:cubicBezTo>
                    <a:pt x="834" y="501"/>
                    <a:pt x="834" y="503"/>
                    <a:pt x="835" y="504"/>
                  </a:cubicBezTo>
                  <a:cubicBezTo>
                    <a:pt x="837" y="507"/>
                    <a:pt x="840" y="509"/>
                    <a:pt x="840" y="509"/>
                  </a:cubicBezTo>
                  <a:cubicBezTo>
                    <a:pt x="841" y="509"/>
                    <a:pt x="841" y="509"/>
                    <a:pt x="841" y="509"/>
                  </a:cubicBezTo>
                  <a:cubicBezTo>
                    <a:pt x="843" y="509"/>
                    <a:pt x="844" y="509"/>
                    <a:pt x="846" y="510"/>
                  </a:cubicBezTo>
                  <a:cubicBezTo>
                    <a:pt x="848" y="511"/>
                    <a:pt x="850" y="512"/>
                    <a:pt x="851" y="512"/>
                  </a:cubicBezTo>
                  <a:cubicBezTo>
                    <a:pt x="852" y="512"/>
                    <a:pt x="853" y="511"/>
                    <a:pt x="854" y="510"/>
                  </a:cubicBezTo>
                  <a:cubicBezTo>
                    <a:pt x="856" y="509"/>
                    <a:pt x="858" y="508"/>
                    <a:pt x="859" y="508"/>
                  </a:cubicBezTo>
                  <a:cubicBezTo>
                    <a:pt x="860" y="508"/>
                    <a:pt x="861" y="508"/>
                    <a:pt x="863" y="507"/>
                  </a:cubicBezTo>
                  <a:cubicBezTo>
                    <a:pt x="865" y="507"/>
                    <a:pt x="868" y="506"/>
                    <a:pt x="869" y="507"/>
                  </a:cubicBezTo>
                  <a:cubicBezTo>
                    <a:pt x="870" y="507"/>
                    <a:pt x="871" y="507"/>
                    <a:pt x="873" y="507"/>
                  </a:cubicBezTo>
                  <a:cubicBezTo>
                    <a:pt x="875" y="508"/>
                    <a:pt x="878" y="509"/>
                    <a:pt x="879" y="509"/>
                  </a:cubicBezTo>
                  <a:cubicBezTo>
                    <a:pt x="879" y="509"/>
                    <a:pt x="880" y="509"/>
                    <a:pt x="881" y="509"/>
                  </a:cubicBezTo>
                  <a:cubicBezTo>
                    <a:pt x="883" y="509"/>
                    <a:pt x="888" y="510"/>
                    <a:pt x="889" y="512"/>
                  </a:cubicBezTo>
                  <a:cubicBezTo>
                    <a:pt x="889" y="512"/>
                    <a:pt x="892" y="513"/>
                    <a:pt x="893" y="513"/>
                  </a:cubicBezTo>
                  <a:cubicBezTo>
                    <a:pt x="896" y="514"/>
                    <a:pt x="899" y="514"/>
                    <a:pt x="899" y="517"/>
                  </a:cubicBezTo>
                  <a:cubicBezTo>
                    <a:pt x="899" y="517"/>
                    <a:pt x="900" y="518"/>
                    <a:pt x="901" y="519"/>
                  </a:cubicBezTo>
                  <a:cubicBezTo>
                    <a:pt x="901" y="519"/>
                    <a:pt x="902" y="519"/>
                    <a:pt x="902" y="520"/>
                  </a:cubicBezTo>
                  <a:cubicBezTo>
                    <a:pt x="903" y="520"/>
                    <a:pt x="904" y="521"/>
                    <a:pt x="904" y="522"/>
                  </a:cubicBezTo>
                  <a:cubicBezTo>
                    <a:pt x="905" y="523"/>
                    <a:pt x="907" y="523"/>
                    <a:pt x="908" y="523"/>
                  </a:cubicBezTo>
                  <a:cubicBezTo>
                    <a:pt x="910" y="524"/>
                    <a:pt x="911" y="524"/>
                    <a:pt x="912" y="524"/>
                  </a:cubicBezTo>
                  <a:cubicBezTo>
                    <a:pt x="915" y="524"/>
                    <a:pt x="917" y="524"/>
                    <a:pt x="919" y="525"/>
                  </a:cubicBezTo>
                  <a:cubicBezTo>
                    <a:pt x="919" y="525"/>
                    <a:pt x="921" y="526"/>
                    <a:pt x="925" y="526"/>
                  </a:cubicBezTo>
                  <a:cubicBezTo>
                    <a:pt x="929" y="526"/>
                    <a:pt x="931" y="525"/>
                    <a:pt x="932" y="525"/>
                  </a:cubicBezTo>
                  <a:cubicBezTo>
                    <a:pt x="933" y="524"/>
                    <a:pt x="935" y="524"/>
                    <a:pt x="939" y="523"/>
                  </a:cubicBezTo>
                  <a:cubicBezTo>
                    <a:pt x="942" y="522"/>
                    <a:pt x="946" y="522"/>
                    <a:pt x="947" y="521"/>
                  </a:cubicBezTo>
                  <a:cubicBezTo>
                    <a:pt x="948" y="520"/>
                    <a:pt x="950" y="520"/>
                    <a:pt x="952" y="520"/>
                  </a:cubicBezTo>
                  <a:cubicBezTo>
                    <a:pt x="953" y="519"/>
                    <a:pt x="956" y="519"/>
                    <a:pt x="956" y="518"/>
                  </a:cubicBezTo>
                  <a:cubicBezTo>
                    <a:pt x="956" y="516"/>
                    <a:pt x="959" y="515"/>
                    <a:pt x="961" y="514"/>
                  </a:cubicBezTo>
                  <a:cubicBezTo>
                    <a:pt x="963" y="513"/>
                    <a:pt x="964" y="512"/>
                    <a:pt x="965" y="512"/>
                  </a:cubicBezTo>
                  <a:cubicBezTo>
                    <a:pt x="967" y="510"/>
                    <a:pt x="971" y="510"/>
                    <a:pt x="972" y="510"/>
                  </a:cubicBezTo>
                  <a:cubicBezTo>
                    <a:pt x="973" y="510"/>
                    <a:pt x="973" y="510"/>
                    <a:pt x="974" y="510"/>
                  </a:cubicBezTo>
                  <a:cubicBezTo>
                    <a:pt x="977" y="510"/>
                    <a:pt x="980" y="511"/>
                    <a:pt x="981" y="513"/>
                  </a:cubicBezTo>
                  <a:cubicBezTo>
                    <a:pt x="981" y="514"/>
                    <a:pt x="982" y="514"/>
                    <a:pt x="984" y="514"/>
                  </a:cubicBezTo>
                  <a:cubicBezTo>
                    <a:pt x="985" y="515"/>
                    <a:pt x="985" y="515"/>
                    <a:pt x="986" y="515"/>
                  </a:cubicBezTo>
                  <a:cubicBezTo>
                    <a:pt x="987" y="515"/>
                    <a:pt x="988" y="514"/>
                    <a:pt x="989" y="514"/>
                  </a:cubicBezTo>
                  <a:cubicBezTo>
                    <a:pt x="989" y="514"/>
                    <a:pt x="989" y="514"/>
                    <a:pt x="989" y="514"/>
                  </a:cubicBezTo>
                  <a:cubicBezTo>
                    <a:pt x="989" y="514"/>
                    <a:pt x="990" y="514"/>
                    <a:pt x="991" y="514"/>
                  </a:cubicBezTo>
                  <a:cubicBezTo>
                    <a:pt x="991" y="514"/>
                    <a:pt x="991" y="514"/>
                    <a:pt x="991" y="514"/>
                  </a:cubicBezTo>
                  <a:cubicBezTo>
                    <a:pt x="991" y="514"/>
                    <a:pt x="991" y="514"/>
                    <a:pt x="992" y="514"/>
                  </a:cubicBezTo>
                  <a:cubicBezTo>
                    <a:pt x="993" y="514"/>
                    <a:pt x="995" y="514"/>
                    <a:pt x="997" y="515"/>
                  </a:cubicBezTo>
                  <a:cubicBezTo>
                    <a:pt x="997" y="515"/>
                    <a:pt x="997" y="515"/>
                    <a:pt x="997" y="515"/>
                  </a:cubicBezTo>
                  <a:cubicBezTo>
                    <a:pt x="997" y="515"/>
                    <a:pt x="997" y="515"/>
                    <a:pt x="997" y="515"/>
                  </a:cubicBezTo>
                  <a:cubicBezTo>
                    <a:pt x="997" y="515"/>
                    <a:pt x="998" y="515"/>
                    <a:pt x="998" y="515"/>
                  </a:cubicBezTo>
                  <a:cubicBezTo>
                    <a:pt x="999" y="515"/>
                    <a:pt x="999" y="515"/>
                    <a:pt x="999" y="515"/>
                  </a:cubicBezTo>
                  <a:cubicBezTo>
                    <a:pt x="999" y="516"/>
                    <a:pt x="999" y="516"/>
                    <a:pt x="999" y="516"/>
                  </a:cubicBezTo>
                  <a:cubicBezTo>
                    <a:pt x="999" y="516"/>
                    <a:pt x="999" y="516"/>
                    <a:pt x="999" y="516"/>
                  </a:cubicBezTo>
                  <a:cubicBezTo>
                    <a:pt x="999" y="516"/>
                    <a:pt x="999" y="516"/>
                    <a:pt x="999" y="516"/>
                  </a:cubicBezTo>
                  <a:cubicBezTo>
                    <a:pt x="999" y="516"/>
                    <a:pt x="999" y="516"/>
                    <a:pt x="1000" y="516"/>
                  </a:cubicBezTo>
                  <a:cubicBezTo>
                    <a:pt x="1000" y="516"/>
                    <a:pt x="1000" y="516"/>
                    <a:pt x="1000" y="516"/>
                  </a:cubicBezTo>
                  <a:cubicBezTo>
                    <a:pt x="1000" y="516"/>
                    <a:pt x="1000" y="517"/>
                    <a:pt x="1000" y="517"/>
                  </a:cubicBezTo>
                  <a:cubicBezTo>
                    <a:pt x="1001" y="517"/>
                    <a:pt x="1001" y="517"/>
                    <a:pt x="1001" y="517"/>
                  </a:cubicBezTo>
                  <a:cubicBezTo>
                    <a:pt x="1001" y="517"/>
                    <a:pt x="1001" y="517"/>
                    <a:pt x="1001" y="517"/>
                  </a:cubicBezTo>
                  <a:cubicBezTo>
                    <a:pt x="1001" y="519"/>
                    <a:pt x="1006" y="520"/>
                    <a:pt x="1009" y="520"/>
                  </a:cubicBezTo>
                  <a:cubicBezTo>
                    <a:pt x="1010" y="520"/>
                    <a:pt x="1010" y="520"/>
                    <a:pt x="1011" y="520"/>
                  </a:cubicBezTo>
                  <a:cubicBezTo>
                    <a:pt x="1011" y="520"/>
                    <a:pt x="1013" y="519"/>
                    <a:pt x="1015" y="518"/>
                  </a:cubicBezTo>
                  <a:cubicBezTo>
                    <a:pt x="1017" y="516"/>
                    <a:pt x="1020" y="514"/>
                    <a:pt x="1021" y="514"/>
                  </a:cubicBezTo>
                  <a:cubicBezTo>
                    <a:pt x="1022" y="514"/>
                    <a:pt x="1022" y="514"/>
                    <a:pt x="1022" y="514"/>
                  </a:cubicBezTo>
                  <a:cubicBezTo>
                    <a:pt x="1024" y="514"/>
                    <a:pt x="1025" y="513"/>
                    <a:pt x="1025" y="512"/>
                  </a:cubicBezTo>
                  <a:cubicBezTo>
                    <a:pt x="1026" y="511"/>
                    <a:pt x="1026" y="511"/>
                    <a:pt x="1026" y="510"/>
                  </a:cubicBezTo>
                  <a:cubicBezTo>
                    <a:pt x="1025" y="509"/>
                    <a:pt x="1027" y="506"/>
                    <a:pt x="1029" y="503"/>
                  </a:cubicBezTo>
                  <a:cubicBezTo>
                    <a:pt x="1030" y="501"/>
                    <a:pt x="1031" y="499"/>
                    <a:pt x="1031" y="498"/>
                  </a:cubicBezTo>
                  <a:cubicBezTo>
                    <a:pt x="1031" y="498"/>
                    <a:pt x="1031" y="498"/>
                    <a:pt x="1031" y="497"/>
                  </a:cubicBezTo>
                  <a:cubicBezTo>
                    <a:pt x="1033" y="494"/>
                    <a:pt x="1037" y="488"/>
                    <a:pt x="1039" y="487"/>
                  </a:cubicBezTo>
                  <a:cubicBezTo>
                    <a:pt x="1040" y="486"/>
                    <a:pt x="1043" y="484"/>
                    <a:pt x="1043" y="482"/>
                  </a:cubicBezTo>
                  <a:cubicBezTo>
                    <a:pt x="1042" y="475"/>
                    <a:pt x="1041" y="475"/>
                    <a:pt x="1041" y="475"/>
                  </a:cubicBezTo>
                  <a:cubicBezTo>
                    <a:pt x="1040" y="475"/>
                    <a:pt x="1040" y="475"/>
                    <a:pt x="1040" y="475"/>
                  </a:cubicBezTo>
                  <a:cubicBezTo>
                    <a:pt x="1039" y="475"/>
                    <a:pt x="1037" y="475"/>
                    <a:pt x="1037" y="474"/>
                  </a:cubicBezTo>
                  <a:cubicBezTo>
                    <a:pt x="1036" y="472"/>
                    <a:pt x="1037" y="471"/>
                    <a:pt x="1039" y="468"/>
                  </a:cubicBezTo>
                  <a:cubicBezTo>
                    <a:pt x="1041" y="464"/>
                    <a:pt x="1045" y="462"/>
                    <a:pt x="1050" y="462"/>
                  </a:cubicBezTo>
                  <a:cubicBezTo>
                    <a:pt x="1052" y="462"/>
                    <a:pt x="1053" y="462"/>
                    <a:pt x="1053" y="462"/>
                  </a:cubicBezTo>
                  <a:cubicBezTo>
                    <a:pt x="1054" y="462"/>
                    <a:pt x="1054" y="463"/>
                    <a:pt x="1054" y="463"/>
                  </a:cubicBezTo>
                  <a:cubicBezTo>
                    <a:pt x="1054" y="463"/>
                    <a:pt x="1055" y="462"/>
                    <a:pt x="1056" y="462"/>
                  </a:cubicBezTo>
                  <a:cubicBezTo>
                    <a:pt x="1060" y="461"/>
                    <a:pt x="1068" y="460"/>
                    <a:pt x="1071" y="461"/>
                  </a:cubicBezTo>
                  <a:cubicBezTo>
                    <a:pt x="1072" y="462"/>
                    <a:pt x="1074" y="462"/>
                    <a:pt x="1075" y="462"/>
                  </a:cubicBezTo>
                  <a:cubicBezTo>
                    <a:pt x="1077" y="462"/>
                    <a:pt x="1077" y="462"/>
                    <a:pt x="1077" y="462"/>
                  </a:cubicBezTo>
                  <a:cubicBezTo>
                    <a:pt x="1079" y="462"/>
                    <a:pt x="1081" y="462"/>
                    <a:pt x="1084" y="463"/>
                  </a:cubicBezTo>
                  <a:cubicBezTo>
                    <a:pt x="1086" y="465"/>
                    <a:pt x="1089" y="465"/>
                    <a:pt x="1091" y="465"/>
                  </a:cubicBezTo>
                  <a:cubicBezTo>
                    <a:pt x="1094" y="466"/>
                    <a:pt x="1097" y="466"/>
                    <a:pt x="1098" y="468"/>
                  </a:cubicBezTo>
                  <a:cubicBezTo>
                    <a:pt x="1098" y="468"/>
                    <a:pt x="1099" y="469"/>
                    <a:pt x="1100" y="470"/>
                  </a:cubicBezTo>
                  <a:cubicBezTo>
                    <a:pt x="1103" y="471"/>
                    <a:pt x="1106" y="473"/>
                    <a:pt x="1105" y="477"/>
                  </a:cubicBezTo>
                  <a:cubicBezTo>
                    <a:pt x="1105" y="478"/>
                    <a:pt x="1105" y="478"/>
                    <a:pt x="1106" y="479"/>
                  </a:cubicBezTo>
                  <a:cubicBezTo>
                    <a:pt x="1108" y="480"/>
                    <a:pt x="1110" y="481"/>
                    <a:pt x="1111" y="487"/>
                  </a:cubicBezTo>
                  <a:cubicBezTo>
                    <a:pt x="1111" y="487"/>
                    <a:pt x="1111" y="488"/>
                    <a:pt x="1111" y="488"/>
                  </a:cubicBezTo>
                  <a:cubicBezTo>
                    <a:pt x="1112" y="492"/>
                    <a:pt x="1113" y="494"/>
                    <a:pt x="1115" y="496"/>
                  </a:cubicBezTo>
                  <a:cubicBezTo>
                    <a:pt x="1116" y="497"/>
                    <a:pt x="1117" y="498"/>
                    <a:pt x="1117" y="500"/>
                  </a:cubicBezTo>
                  <a:cubicBezTo>
                    <a:pt x="1118" y="502"/>
                    <a:pt x="1119" y="504"/>
                    <a:pt x="1120" y="506"/>
                  </a:cubicBezTo>
                  <a:cubicBezTo>
                    <a:pt x="1122" y="510"/>
                    <a:pt x="1123" y="512"/>
                    <a:pt x="1123" y="514"/>
                  </a:cubicBezTo>
                  <a:cubicBezTo>
                    <a:pt x="1123" y="515"/>
                    <a:pt x="1122" y="517"/>
                    <a:pt x="1123" y="518"/>
                  </a:cubicBezTo>
                  <a:cubicBezTo>
                    <a:pt x="1123" y="519"/>
                    <a:pt x="1125" y="519"/>
                    <a:pt x="1126" y="519"/>
                  </a:cubicBezTo>
                  <a:cubicBezTo>
                    <a:pt x="1130" y="519"/>
                    <a:pt x="1133" y="521"/>
                    <a:pt x="1135" y="522"/>
                  </a:cubicBezTo>
                  <a:cubicBezTo>
                    <a:pt x="1136" y="523"/>
                    <a:pt x="1137" y="523"/>
                    <a:pt x="1137" y="523"/>
                  </a:cubicBezTo>
                  <a:cubicBezTo>
                    <a:pt x="1137" y="523"/>
                    <a:pt x="1137" y="523"/>
                    <a:pt x="1138" y="523"/>
                  </a:cubicBezTo>
                  <a:cubicBezTo>
                    <a:pt x="1140" y="523"/>
                    <a:pt x="1146" y="525"/>
                    <a:pt x="1149" y="528"/>
                  </a:cubicBezTo>
                  <a:cubicBezTo>
                    <a:pt x="1151" y="530"/>
                    <a:pt x="1152" y="530"/>
                    <a:pt x="1154" y="531"/>
                  </a:cubicBezTo>
                  <a:cubicBezTo>
                    <a:pt x="1156" y="531"/>
                    <a:pt x="1158" y="532"/>
                    <a:pt x="1158" y="535"/>
                  </a:cubicBezTo>
                  <a:cubicBezTo>
                    <a:pt x="1157" y="536"/>
                    <a:pt x="1158" y="538"/>
                    <a:pt x="1159" y="539"/>
                  </a:cubicBezTo>
                  <a:cubicBezTo>
                    <a:pt x="1159" y="541"/>
                    <a:pt x="1160" y="543"/>
                    <a:pt x="1160" y="544"/>
                  </a:cubicBezTo>
                  <a:cubicBezTo>
                    <a:pt x="1160" y="544"/>
                    <a:pt x="1160" y="545"/>
                    <a:pt x="1160" y="545"/>
                  </a:cubicBezTo>
                  <a:cubicBezTo>
                    <a:pt x="1162" y="547"/>
                    <a:pt x="1166" y="548"/>
                    <a:pt x="1170" y="548"/>
                  </a:cubicBezTo>
                  <a:cubicBezTo>
                    <a:pt x="1171" y="547"/>
                    <a:pt x="1173" y="547"/>
                    <a:pt x="1174" y="548"/>
                  </a:cubicBezTo>
                  <a:cubicBezTo>
                    <a:pt x="1176" y="548"/>
                    <a:pt x="1178" y="548"/>
                    <a:pt x="1179" y="546"/>
                  </a:cubicBezTo>
                  <a:cubicBezTo>
                    <a:pt x="1181" y="543"/>
                    <a:pt x="1184" y="542"/>
                    <a:pt x="1187" y="542"/>
                  </a:cubicBezTo>
                  <a:cubicBezTo>
                    <a:pt x="1188" y="542"/>
                    <a:pt x="1189" y="542"/>
                    <a:pt x="1190" y="542"/>
                  </a:cubicBezTo>
                  <a:cubicBezTo>
                    <a:pt x="1190" y="542"/>
                    <a:pt x="1190" y="541"/>
                    <a:pt x="1190" y="541"/>
                  </a:cubicBezTo>
                  <a:cubicBezTo>
                    <a:pt x="1192" y="540"/>
                    <a:pt x="1194" y="539"/>
                    <a:pt x="1196" y="539"/>
                  </a:cubicBezTo>
                  <a:cubicBezTo>
                    <a:pt x="1198" y="539"/>
                    <a:pt x="1199" y="540"/>
                    <a:pt x="1200" y="541"/>
                  </a:cubicBezTo>
                  <a:cubicBezTo>
                    <a:pt x="1201" y="542"/>
                    <a:pt x="1201" y="543"/>
                    <a:pt x="1201" y="545"/>
                  </a:cubicBezTo>
                  <a:cubicBezTo>
                    <a:pt x="1201" y="547"/>
                    <a:pt x="1201" y="549"/>
                    <a:pt x="1202" y="550"/>
                  </a:cubicBezTo>
                  <a:cubicBezTo>
                    <a:pt x="1203" y="551"/>
                    <a:pt x="1203" y="553"/>
                    <a:pt x="1201" y="555"/>
                  </a:cubicBezTo>
                  <a:cubicBezTo>
                    <a:pt x="1200" y="555"/>
                    <a:pt x="1200" y="556"/>
                    <a:pt x="1199" y="557"/>
                  </a:cubicBezTo>
                  <a:cubicBezTo>
                    <a:pt x="1198" y="559"/>
                    <a:pt x="1196" y="564"/>
                    <a:pt x="1196" y="566"/>
                  </a:cubicBezTo>
                  <a:cubicBezTo>
                    <a:pt x="1196" y="567"/>
                    <a:pt x="1195" y="568"/>
                    <a:pt x="1195" y="568"/>
                  </a:cubicBezTo>
                  <a:cubicBezTo>
                    <a:pt x="1195" y="570"/>
                    <a:pt x="1193" y="572"/>
                    <a:pt x="1192" y="573"/>
                  </a:cubicBezTo>
                  <a:cubicBezTo>
                    <a:pt x="1190" y="574"/>
                    <a:pt x="1189" y="575"/>
                    <a:pt x="1189" y="577"/>
                  </a:cubicBezTo>
                  <a:cubicBezTo>
                    <a:pt x="1188" y="579"/>
                    <a:pt x="1186" y="581"/>
                    <a:pt x="1185" y="582"/>
                  </a:cubicBezTo>
                  <a:cubicBezTo>
                    <a:pt x="1184" y="583"/>
                    <a:pt x="1183" y="583"/>
                    <a:pt x="1183" y="584"/>
                  </a:cubicBezTo>
                  <a:cubicBezTo>
                    <a:pt x="1183" y="585"/>
                    <a:pt x="1183" y="585"/>
                    <a:pt x="1183" y="586"/>
                  </a:cubicBezTo>
                  <a:cubicBezTo>
                    <a:pt x="1183" y="586"/>
                    <a:pt x="1183" y="586"/>
                    <a:pt x="1183" y="586"/>
                  </a:cubicBezTo>
                  <a:cubicBezTo>
                    <a:pt x="1182" y="586"/>
                    <a:pt x="1182" y="586"/>
                    <a:pt x="1182" y="586"/>
                  </a:cubicBezTo>
                  <a:cubicBezTo>
                    <a:pt x="1182" y="587"/>
                    <a:pt x="1182" y="587"/>
                    <a:pt x="1182" y="587"/>
                  </a:cubicBezTo>
                  <a:cubicBezTo>
                    <a:pt x="1182" y="587"/>
                    <a:pt x="1181" y="587"/>
                    <a:pt x="1181" y="587"/>
                  </a:cubicBezTo>
                  <a:cubicBezTo>
                    <a:pt x="1181" y="587"/>
                    <a:pt x="1181" y="587"/>
                    <a:pt x="1181" y="587"/>
                  </a:cubicBezTo>
                  <a:cubicBezTo>
                    <a:pt x="1180" y="587"/>
                    <a:pt x="1180" y="587"/>
                    <a:pt x="1179" y="587"/>
                  </a:cubicBezTo>
                  <a:cubicBezTo>
                    <a:pt x="1179" y="587"/>
                    <a:pt x="1179" y="587"/>
                    <a:pt x="1179" y="587"/>
                  </a:cubicBezTo>
                  <a:cubicBezTo>
                    <a:pt x="1176" y="587"/>
                    <a:pt x="1174" y="586"/>
                    <a:pt x="1172" y="585"/>
                  </a:cubicBezTo>
                  <a:cubicBezTo>
                    <a:pt x="1170" y="584"/>
                    <a:pt x="1169" y="586"/>
                    <a:pt x="1167" y="587"/>
                  </a:cubicBezTo>
                  <a:cubicBezTo>
                    <a:pt x="1166" y="588"/>
                    <a:pt x="1164" y="590"/>
                    <a:pt x="1163" y="590"/>
                  </a:cubicBezTo>
                  <a:cubicBezTo>
                    <a:pt x="1163" y="590"/>
                    <a:pt x="1163" y="590"/>
                    <a:pt x="1162" y="590"/>
                  </a:cubicBezTo>
                  <a:cubicBezTo>
                    <a:pt x="1162" y="590"/>
                    <a:pt x="1162" y="592"/>
                    <a:pt x="1162" y="593"/>
                  </a:cubicBezTo>
                  <a:cubicBezTo>
                    <a:pt x="1162" y="594"/>
                    <a:pt x="1162" y="595"/>
                    <a:pt x="1162" y="596"/>
                  </a:cubicBezTo>
                  <a:cubicBezTo>
                    <a:pt x="1163" y="597"/>
                    <a:pt x="1162" y="599"/>
                    <a:pt x="1162" y="600"/>
                  </a:cubicBezTo>
                  <a:cubicBezTo>
                    <a:pt x="1162" y="601"/>
                    <a:pt x="1162" y="603"/>
                    <a:pt x="1163" y="605"/>
                  </a:cubicBezTo>
                  <a:cubicBezTo>
                    <a:pt x="1163" y="607"/>
                    <a:pt x="1163" y="609"/>
                    <a:pt x="1164" y="611"/>
                  </a:cubicBezTo>
                  <a:cubicBezTo>
                    <a:pt x="1164" y="612"/>
                    <a:pt x="1164" y="612"/>
                    <a:pt x="1164" y="612"/>
                  </a:cubicBezTo>
                  <a:cubicBezTo>
                    <a:pt x="1164" y="613"/>
                    <a:pt x="1164" y="613"/>
                    <a:pt x="1164" y="614"/>
                  </a:cubicBezTo>
                  <a:cubicBezTo>
                    <a:pt x="1164" y="614"/>
                    <a:pt x="1164" y="615"/>
                    <a:pt x="1164" y="615"/>
                  </a:cubicBezTo>
                  <a:cubicBezTo>
                    <a:pt x="1167" y="613"/>
                    <a:pt x="1170" y="611"/>
                    <a:pt x="1172" y="611"/>
                  </a:cubicBezTo>
                  <a:cubicBezTo>
                    <a:pt x="1174" y="611"/>
                    <a:pt x="1177" y="612"/>
                    <a:pt x="1179" y="614"/>
                  </a:cubicBezTo>
                  <a:cubicBezTo>
                    <a:pt x="1181" y="616"/>
                    <a:pt x="1183" y="618"/>
                    <a:pt x="1185" y="618"/>
                  </a:cubicBezTo>
                  <a:cubicBezTo>
                    <a:pt x="1190" y="618"/>
                    <a:pt x="1209" y="604"/>
                    <a:pt x="1210" y="602"/>
                  </a:cubicBezTo>
                  <a:cubicBezTo>
                    <a:pt x="1210" y="601"/>
                    <a:pt x="1214" y="596"/>
                    <a:pt x="1224" y="587"/>
                  </a:cubicBezTo>
                  <a:cubicBezTo>
                    <a:pt x="1225" y="585"/>
                    <a:pt x="1227" y="583"/>
                    <a:pt x="1229" y="581"/>
                  </a:cubicBezTo>
                  <a:cubicBezTo>
                    <a:pt x="1233" y="576"/>
                    <a:pt x="1242" y="567"/>
                    <a:pt x="1245" y="560"/>
                  </a:cubicBezTo>
                  <a:cubicBezTo>
                    <a:pt x="1246" y="557"/>
                    <a:pt x="1250" y="553"/>
                    <a:pt x="1253" y="549"/>
                  </a:cubicBezTo>
                  <a:cubicBezTo>
                    <a:pt x="1255" y="547"/>
                    <a:pt x="1256" y="545"/>
                    <a:pt x="1257" y="544"/>
                  </a:cubicBezTo>
                  <a:cubicBezTo>
                    <a:pt x="1258" y="542"/>
                    <a:pt x="1258" y="542"/>
                    <a:pt x="1259" y="541"/>
                  </a:cubicBezTo>
                  <a:cubicBezTo>
                    <a:pt x="1260" y="539"/>
                    <a:pt x="1262" y="537"/>
                    <a:pt x="1264" y="532"/>
                  </a:cubicBezTo>
                  <a:cubicBezTo>
                    <a:pt x="1266" y="527"/>
                    <a:pt x="1267" y="518"/>
                    <a:pt x="1268" y="511"/>
                  </a:cubicBezTo>
                  <a:cubicBezTo>
                    <a:pt x="1268" y="504"/>
                    <a:pt x="1268" y="503"/>
                    <a:pt x="1269" y="502"/>
                  </a:cubicBezTo>
                  <a:cubicBezTo>
                    <a:pt x="1269" y="502"/>
                    <a:pt x="1269" y="501"/>
                    <a:pt x="1270" y="500"/>
                  </a:cubicBezTo>
                  <a:cubicBezTo>
                    <a:pt x="1270" y="498"/>
                    <a:pt x="1270" y="497"/>
                    <a:pt x="1271" y="495"/>
                  </a:cubicBezTo>
                  <a:cubicBezTo>
                    <a:pt x="1272" y="495"/>
                    <a:pt x="1272" y="494"/>
                    <a:pt x="1272" y="493"/>
                  </a:cubicBezTo>
                  <a:cubicBezTo>
                    <a:pt x="1273" y="491"/>
                    <a:pt x="1273" y="489"/>
                    <a:pt x="1275" y="487"/>
                  </a:cubicBezTo>
                  <a:cubicBezTo>
                    <a:pt x="1278" y="485"/>
                    <a:pt x="1278" y="483"/>
                    <a:pt x="1277" y="481"/>
                  </a:cubicBezTo>
                  <a:cubicBezTo>
                    <a:pt x="1276" y="479"/>
                    <a:pt x="1277" y="478"/>
                    <a:pt x="1277" y="476"/>
                  </a:cubicBezTo>
                  <a:cubicBezTo>
                    <a:pt x="1277" y="474"/>
                    <a:pt x="1277" y="473"/>
                    <a:pt x="1276" y="472"/>
                  </a:cubicBezTo>
                  <a:cubicBezTo>
                    <a:pt x="1275" y="470"/>
                    <a:pt x="1276" y="469"/>
                    <a:pt x="1278" y="468"/>
                  </a:cubicBezTo>
                  <a:cubicBezTo>
                    <a:pt x="1278" y="467"/>
                    <a:pt x="1277" y="465"/>
                    <a:pt x="1274" y="464"/>
                  </a:cubicBezTo>
                  <a:cubicBezTo>
                    <a:pt x="1274" y="464"/>
                    <a:pt x="1273" y="464"/>
                    <a:pt x="1273" y="463"/>
                  </a:cubicBezTo>
                  <a:cubicBezTo>
                    <a:pt x="1270" y="462"/>
                    <a:pt x="1267" y="461"/>
                    <a:pt x="1267" y="457"/>
                  </a:cubicBezTo>
                  <a:cubicBezTo>
                    <a:pt x="1266" y="455"/>
                    <a:pt x="1262" y="451"/>
                    <a:pt x="1259" y="452"/>
                  </a:cubicBezTo>
                  <a:cubicBezTo>
                    <a:pt x="1257" y="452"/>
                    <a:pt x="1255" y="452"/>
                    <a:pt x="1254" y="451"/>
                  </a:cubicBezTo>
                  <a:cubicBezTo>
                    <a:pt x="1252" y="451"/>
                    <a:pt x="1251" y="451"/>
                    <a:pt x="1250" y="451"/>
                  </a:cubicBezTo>
                  <a:cubicBezTo>
                    <a:pt x="1251" y="452"/>
                    <a:pt x="1250" y="454"/>
                    <a:pt x="1250" y="455"/>
                  </a:cubicBezTo>
                  <a:cubicBezTo>
                    <a:pt x="1249" y="456"/>
                    <a:pt x="1248" y="456"/>
                    <a:pt x="1247" y="456"/>
                  </a:cubicBezTo>
                  <a:cubicBezTo>
                    <a:pt x="1247" y="456"/>
                    <a:pt x="1246" y="456"/>
                    <a:pt x="1246" y="456"/>
                  </a:cubicBezTo>
                  <a:cubicBezTo>
                    <a:pt x="1246" y="456"/>
                    <a:pt x="1245" y="457"/>
                    <a:pt x="1243" y="459"/>
                  </a:cubicBezTo>
                  <a:cubicBezTo>
                    <a:pt x="1243" y="460"/>
                    <a:pt x="1243" y="460"/>
                    <a:pt x="1243" y="460"/>
                  </a:cubicBezTo>
                  <a:cubicBezTo>
                    <a:pt x="1242" y="462"/>
                    <a:pt x="1239" y="463"/>
                    <a:pt x="1236" y="463"/>
                  </a:cubicBezTo>
                  <a:cubicBezTo>
                    <a:pt x="1235" y="463"/>
                    <a:pt x="1234" y="462"/>
                    <a:pt x="1234" y="462"/>
                  </a:cubicBezTo>
                  <a:cubicBezTo>
                    <a:pt x="1234" y="461"/>
                    <a:pt x="1234" y="460"/>
                    <a:pt x="1235" y="459"/>
                  </a:cubicBezTo>
                  <a:cubicBezTo>
                    <a:pt x="1236" y="458"/>
                    <a:pt x="1236" y="458"/>
                    <a:pt x="1235" y="457"/>
                  </a:cubicBezTo>
                  <a:cubicBezTo>
                    <a:pt x="1235" y="456"/>
                    <a:pt x="1234" y="455"/>
                    <a:pt x="1234" y="453"/>
                  </a:cubicBezTo>
                  <a:cubicBezTo>
                    <a:pt x="1235" y="452"/>
                    <a:pt x="1235" y="450"/>
                    <a:pt x="1235" y="450"/>
                  </a:cubicBezTo>
                  <a:cubicBezTo>
                    <a:pt x="1235" y="449"/>
                    <a:pt x="1235" y="449"/>
                    <a:pt x="1235" y="449"/>
                  </a:cubicBezTo>
                  <a:cubicBezTo>
                    <a:pt x="1235" y="449"/>
                    <a:pt x="1235" y="449"/>
                    <a:pt x="1235" y="449"/>
                  </a:cubicBezTo>
                  <a:cubicBezTo>
                    <a:pt x="1234" y="450"/>
                    <a:pt x="1233" y="452"/>
                    <a:pt x="1232" y="453"/>
                  </a:cubicBezTo>
                  <a:cubicBezTo>
                    <a:pt x="1231" y="455"/>
                    <a:pt x="1230" y="457"/>
                    <a:pt x="1228" y="457"/>
                  </a:cubicBezTo>
                  <a:cubicBezTo>
                    <a:pt x="1227" y="458"/>
                    <a:pt x="1227" y="458"/>
                    <a:pt x="1226" y="457"/>
                  </a:cubicBezTo>
                  <a:cubicBezTo>
                    <a:pt x="1224" y="454"/>
                    <a:pt x="1225" y="447"/>
                    <a:pt x="1226" y="445"/>
                  </a:cubicBezTo>
                  <a:cubicBezTo>
                    <a:pt x="1225" y="445"/>
                    <a:pt x="1224" y="445"/>
                    <a:pt x="1222" y="445"/>
                  </a:cubicBezTo>
                  <a:cubicBezTo>
                    <a:pt x="1220" y="446"/>
                    <a:pt x="1217" y="446"/>
                    <a:pt x="1214" y="446"/>
                  </a:cubicBezTo>
                  <a:cubicBezTo>
                    <a:pt x="1210" y="445"/>
                    <a:pt x="1209" y="444"/>
                    <a:pt x="1208" y="443"/>
                  </a:cubicBezTo>
                  <a:cubicBezTo>
                    <a:pt x="1208" y="440"/>
                    <a:pt x="1210" y="437"/>
                    <a:pt x="1214" y="435"/>
                  </a:cubicBezTo>
                  <a:cubicBezTo>
                    <a:pt x="1217" y="434"/>
                    <a:pt x="1218" y="432"/>
                    <a:pt x="1219" y="431"/>
                  </a:cubicBezTo>
                  <a:cubicBezTo>
                    <a:pt x="1219" y="430"/>
                    <a:pt x="1220" y="429"/>
                    <a:pt x="1221" y="428"/>
                  </a:cubicBezTo>
                  <a:cubicBezTo>
                    <a:pt x="1223" y="428"/>
                    <a:pt x="1227" y="425"/>
                    <a:pt x="1230" y="423"/>
                  </a:cubicBezTo>
                  <a:cubicBezTo>
                    <a:pt x="1232" y="422"/>
                    <a:pt x="1234" y="421"/>
                    <a:pt x="1236" y="420"/>
                  </a:cubicBezTo>
                  <a:cubicBezTo>
                    <a:pt x="1240" y="418"/>
                    <a:pt x="1240" y="415"/>
                    <a:pt x="1241" y="413"/>
                  </a:cubicBezTo>
                  <a:cubicBezTo>
                    <a:pt x="1241" y="412"/>
                    <a:pt x="1241" y="412"/>
                    <a:pt x="1241" y="412"/>
                  </a:cubicBezTo>
                  <a:cubicBezTo>
                    <a:pt x="1242" y="410"/>
                    <a:pt x="1245" y="409"/>
                    <a:pt x="1249" y="406"/>
                  </a:cubicBezTo>
                  <a:cubicBezTo>
                    <a:pt x="1252" y="404"/>
                    <a:pt x="1255" y="402"/>
                    <a:pt x="1258" y="400"/>
                  </a:cubicBezTo>
                  <a:cubicBezTo>
                    <a:pt x="1265" y="394"/>
                    <a:pt x="1268" y="391"/>
                    <a:pt x="1270" y="387"/>
                  </a:cubicBezTo>
                  <a:cubicBezTo>
                    <a:pt x="1271" y="385"/>
                    <a:pt x="1274" y="383"/>
                    <a:pt x="1277" y="382"/>
                  </a:cubicBezTo>
                  <a:cubicBezTo>
                    <a:pt x="1279" y="380"/>
                    <a:pt x="1282" y="378"/>
                    <a:pt x="1282" y="377"/>
                  </a:cubicBezTo>
                  <a:cubicBezTo>
                    <a:pt x="1283" y="374"/>
                    <a:pt x="1297" y="367"/>
                    <a:pt x="1304" y="365"/>
                  </a:cubicBezTo>
                  <a:cubicBezTo>
                    <a:pt x="1306" y="365"/>
                    <a:pt x="1309" y="365"/>
                    <a:pt x="1311" y="365"/>
                  </a:cubicBezTo>
                  <a:cubicBezTo>
                    <a:pt x="1318" y="365"/>
                    <a:pt x="1327" y="366"/>
                    <a:pt x="1330" y="369"/>
                  </a:cubicBezTo>
                  <a:cubicBezTo>
                    <a:pt x="1331" y="370"/>
                    <a:pt x="1333" y="370"/>
                    <a:pt x="1334" y="369"/>
                  </a:cubicBezTo>
                  <a:cubicBezTo>
                    <a:pt x="1335" y="367"/>
                    <a:pt x="1337" y="367"/>
                    <a:pt x="1338" y="367"/>
                  </a:cubicBezTo>
                  <a:cubicBezTo>
                    <a:pt x="1339" y="367"/>
                    <a:pt x="1341" y="367"/>
                    <a:pt x="1343" y="368"/>
                  </a:cubicBezTo>
                  <a:cubicBezTo>
                    <a:pt x="1344" y="368"/>
                    <a:pt x="1345" y="368"/>
                    <a:pt x="1346" y="368"/>
                  </a:cubicBezTo>
                  <a:cubicBezTo>
                    <a:pt x="1348" y="368"/>
                    <a:pt x="1350" y="368"/>
                    <a:pt x="1351" y="367"/>
                  </a:cubicBezTo>
                  <a:cubicBezTo>
                    <a:pt x="1353" y="366"/>
                    <a:pt x="1355" y="366"/>
                    <a:pt x="1357" y="367"/>
                  </a:cubicBezTo>
                  <a:cubicBezTo>
                    <a:pt x="1358" y="367"/>
                    <a:pt x="1359" y="367"/>
                    <a:pt x="1361" y="367"/>
                  </a:cubicBezTo>
                  <a:cubicBezTo>
                    <a:pt x="1362" y="367"/>
                    <a:pt x="1363" y="367"/>
                    <a:pt x="1365" y="364"/>
                  </a:cubicBezTo>
                  <a:cubicBezTo>
                    <a:pt x="1366" y="361"/>
                    <a:pt x="1372" y="361"/>
                    <a:pt x="1374" y="361"/>
                  </a:cubicBezTo>
                  <a:cubicBezTo>
                    <a:pt x="1378" y="361"/>
                    <a:pt x="1381" y="361"/>
                    <a:pt x="1382" y="362"/>
                  </a:cubicBezTo>
                  <a:cubicBezTo>
                    <a:pt x="1382" y="362"/>
                    <a:pt x="1383" y="363"/>
                    <a:pt x="1383" y="363"/>
                  </a:cubicBezTo>
                  <a:cubicBezTo>
                    <a:pt x="1385" y="365"/>
                    <a:pt x="1387" y="366"/>
                    <a:pt x="1389" y="364"/>
                  </a:cubicBezTo>
                  <a:cubicBezTo>
                    <a:pt x="1390" y="363"/>
                    <a:pt x="1391" y="363"/>
                    <a:pt x="1392" y="363"/>
                  </a:cubicBezTo>
                  <a:cubicBezTo>
                    <a:pt x="1393" y="363"/>
                    <a:pt x="1394" y="364"/>
                    <a:pt x="1395" y="365"/>
                  </a:cubicBezTo>
                  <a:cubicBezTo>
                    <a:pt x="1396" y="367"/>
                    <a:pt x="1397" y="368"/>
                    <a:pt x="1398" y="368"/>
                  </a:cubicBezTo>
                  <a:cubicBezTo>
                    <a:pt x="1401" y="368"/>
                    <a:pt x="1401" y="370"/>
                    <a:pt x="1401" y="370"/>
                  </a:cubicBezTo>
                  <a:cubicBezTo>
                    <a:pt x="1401" y="372"/>
                    <a:pt x="1398" y="373"/>
                    <a:pt x="1396" y="373"/>
                  </a:cubicBezTo>
                  <a:cubicBezTo>
                    <a:pt x="1395" y="373"/>
                    <a:pt x="1395" y="373"/>
                    <a:pt x="1395" y="373"/>
                  </a:cubicBezTo>
                  <a:cubicBezTo>
                    <a:pt x="1393" y="373"/>
                    <a:pt x="1392" y="374"/>
                    <a:pt x="1392" y="374"/>
                  </a:cubicBezTo>
                  <a:cubicBezTo>
                    <a:pt x="1392" y="374"/>
                    <a:pt x="1392" y="375"/>
                    <a:pt x="1393" y="375"/>
                  </a:cubicBezTo>
                  <a:cubicBezTo>
                    <a:pt x="1394" y="376"/>
                    <a:pt x="1397" y="375"/>
                    <a:pt x="1399" y="374"/>
                  </a:cubicBezTo>
                  <a:cubicBezTo>
                    <a:pt x="1401" y="374"/>
                    <a:pt x="1402" y="373"/>
                    <a:pt x="1404" y="373"/>
                  </a:cubicBezTo>
                  <a:cubicBezTo>
                    <a:pt x="1404" y="373"/>
                    <a:pt x="1406" y="374"/>
                    <a:pt x="1407" y="374"/>
                  </a:cubicBezTo>
                  <a:cubicBezTo>
                    <a:pt x="1410" y="374"/>
                    <a:pt x="1413" y="373"/>
                    <a:pt x="1415" y="372"/>
                  </a:cubicBezTo>
                  <a:cubicBezTo>
                    <a:pt x="1416" y="371"/>
                    <a:pt x="1417" y="371"/>
                    <a:pt x="1418" y="371"/>
                  </a:cubicBezTo>
                  <a:cubicBezTo>
                    <a:pt x="1419" y="371"/>
                    <a:pt x="1420" y="371"/>
                    <a:pt x="1420" y="371"/>
                  </a:cubicBezTo>
                  <a:cubicBezTo>
                    <a:pt x="1421" y="372"/>
                    <a:pt x="1421" y="372"/>
                    <a:pt x="1422" y="372"/>
                  </a:cubicBezTo>
                  <a:cubicBezTo>
                    <a:pt x="1422" y="372"/>
                    <a:pt x="1422" y="372"/>
                    <a:pt x="1423" y="371"/>
                  </a:cubicBezTo>
                  <a:cubicBezTo>
                    <a:pt x="1425" y="369"/>
                    <a:pt x="1431" y="368"/>
                    <a:pt x="1434" y="368"/>
                  </a:cubicBezTo>
                  <a:cubicBezTo>
                    <a:pt x="1434" y="368"/>
                    <a:pt x="1435" y="368"/>
                    <a:pt x="1435" y="368"/>
                  </a:cubicBezTo>
                  <a:cubicBezTo>
                    <a:pt x="1434" y="368"/>
                    <a:pt x="1433" y="367"/>
                    <a:pt x="1430" y="367"/>
                  </a:cubicBezTo>
                  <a:cubicBezTo>
                    <a:pt x="1429" y="367"/>
                    <a:pt x="1427" y="367"/>
                    <a:pt x="1426" y="365"/>
                  </a:cubicBezTo>
                  <a:cubicBezTo>
                    <a:pt x="1425" y="363"/>
                    <a:pt x="1426" y="361"/>
                    <a:pt x="1429" y="356"/>
                  </a:cubicBezTo>
                  <a:cubicBezTo>
                    <a:pt x="1432" y="351"/>
                    <a:pt x="1436" y="348"/>
                    <a:pt x="1441" y="345"/>
                  </a:cubicBezTo>
                  <a:cubicBezTo>
                    <a:pt x="1442" y="343"/>
                    <a:pt x="1444" y="342"/>
                    <a:pt x="1445" y="341"/>
                  </a:cubicBezTo>
                  <a:cubicBezTo>
                    <a:pt x="1448" y="339"/>
                    <a:pt x="1450" y="338"/>
                    <a:pt x="1452" y="338"/>
                  </a:cubicBezTo>
                  <a:cubicBezTo>
                    <a:pt x="1453" y="337"/>
                    <a:pt x="1453" y="337"/>
                    <a:pt x="1453" y="337"/>
                  </a:cubicBezTo>
                  <a:cubicBezTo>
                    <a:pt x="1453" y="334"/>
                    <a:pt x="1456" y="326"/>
                    <a:pt x="1460" y="326"/>
                  </a:cubicBezTo>
                  <a:cubicBezTo>
                    <a:pt x="1461" y="325"/>
                    <a:pt x="1463" y="326"/>
                    <a:pt x="1464" y="326"/>
                  </a:cubicBezTo>
                  <a:cubicBezTo>
                    <a:pt x="1466" y="326"/>
                    <a:pt x="1467" y="326"/>
                    <a:pt x="1469" y="326"/>
                  </a:cubicBezTo>
                  <a:cubicBezTo>
                    <a:pt x="1473" y="326"/>
                    <a:pt x="1476" y="325"/>
                    <a:pt x="1478" y="324"/>
                  </a:cubicBezTo>
                  <a:cubicBezTo>
                    <a:pt x="1480" y="323"/>
                    <a:pt x="1481" y="323"/>
                    <a:pt x="1482" y="323"/>
                  </a:cubicBezTo>
                  <a:cubicBezTo>
                    <a:pt x="1484" y="323"/>
                    <a:pt x="1485" y="324"/>
                    <a:pt x="1486" y="326"/>
                  </a:cubicBezTo>
                  <a:cubicBezTo>
                    <a:pt x="1486" y="326"/>
                    <a:pt x="1486" y="327"/>
                    <a:pt x="1487" y="327"/>
                  </a:cubicBezTo>
                  <a:cubicBezTo>
                    <a:pt x="1487" y="327"/>
                    <a:pt x="1489" y="326"/>
                    <a:pt x="1489" y="326"/>
                  </a:cubicBezTo>
                  <a:cubicBezTo>
                    <a:pt x="1491" y="325"/>
                    <a:pt x="1492" y="324"/>
                    <a:pt x="1494" y="324"/>
                  </a:cubicBezTo>
                  <a:cubicBezTo>
                    <a:pt x="1494" y="324"/>
                    <a:pt x="1495" y="324"/>
                    <a:pt x="1495" y="324"/>
                  </a:cubicBezTo>
                  <a:cubicBezTo>
                    <a:pt x="1496" y="324"/>
                    <a:pt x="1496" y="325"/>
                    <a:pt x="1496" y="326"/>
                  </a:cubicBezTo>
                  <a:cubicBezTo>
                    <a:pt x="1496" y="327"/>
                    <a:pt x="1495" y="328"/>
                    <a:pt x="1494" y="330"/>
                  </a:cubicBezTo>
                  <a:cubicBezTo>
                    <a:pt x="1492" y="332"/>
                    <a:pt x="1491" y="334"/>
                    <a:pt x="1490" y="336"/>
                  </a:cubicBezTo>
                  <a:cubicBezTo>
                    <a:pt x="1490" y="337"/>
                    <a:pt x="1490" y="337"/>
                    <a:pt x="1490" y="337"/>
                  </a:cubicBezTo>
                  <a:cubicBezTo>
                    <a:pt x="1490" y="338"/>
                    <a:pt x="1491" y="338"/>
                    <a:pt x="1492" y="338"/>
                  </a:cubicBezTo>
                  <a:cubicBezTo>
                    <a:pt x="1494" y="338"/>
                    <a:pt x="1495" y="338"/>
                    <a:pt x="1496" y="339"/>
                  </a:cubicBezTo>
                  <a:cubicBezTo>
                    <a:pt x="1497" y="339"/>
                    <a:pt x="1497" y="340"/>
                    <a:pt x="1497" y="340"/>
                  </a:cubicBezTo>
                  <a:cubicBezTo>
                    <a:pt x="1497" y="342"/>
                    <a:pt x="1496" y="342"/>
                    <a:pt x="1495" y="343"/>
                  </a:cubicBezTo>
                  <a:cubicBezTo>
                    <a:pt x="1494" y="343"/>
                    <a:pt x="1494" y="344"/>
                    <a:pt x="1494" y="344"/>
                  </a:cubicBezTo>
                  <a:cubicBezTo>
                    <a:pt x="1494" y="344"/>
                    <a:pt x="1494" y="344"/>
                    <a:pt x="1494" y="344"/>
                  </a:cubicBezTo>
                  <a:cubicBezTo>
                    <a:pt x="1497" y="344"/>
                    <a:pt x="1501" y="342"/>
                    <a:pt x="1505" y="338"/>
                  </a:cubicBezTo>
                  <a:cubicBezTo>
                    <a:pt x="1511" y="332"/>
                    <a:pt x="1518" y="328"/>
                    <a:pt x="1523" y="328"/>
                  </a:cubicBezTo>
                  <a:cubicBezTo>
                    <a:pt x="1524" y="328"/>
                    <a:pt x="1524" y="328"/>
                    <a:pt x="1525" y="329"/>
                  </a:cubicBezTo>
                  <a:cubicBezTo>
                    <a:pt x="1525" y="329"/>
                    <a:pt x="1526" y="329"/>
                    <a:pt x="1526" y="328"/>
                  </a:cubicBezTo>
                  <a:cubicBezTo>
                    <a:pt x="1527" y="328"/>
                    <a:pt x="1527" y="326"/>
                    <a:pt x="1526" y="324"/>
                  </a:cubicBezTo>
                  <a:cubicBezTo>
                    <a:pt x="1526" y="323"/>
                    <a:pt x="1526" y="321"/>
                    <a:pt x="1526" y="318"/>
                  </a:cubicBezTo>
                  <a:cubicBezTo>
                    <a:pt x="1526" y="312"/>
                    <a:pt x="1536" y="310"/>
                    <a:pt x="1542" y="310"/>
                  </a:cubicBezTo>
                  <a:cubicBezTo>
                    <a:pt x="1543" y="310"/>
                    <a:pt x="1545" y="310"/>
                    <a:pt x="1547" y="311"/>
                  </a:cubicBezTo>
                  <a:cubicBezTo>
                    <a:pt x="1550" y="312"/>
                    <a:pt x="1551" y="313"/>
                    <a:pt x="1551" y="314"/>
                  </a:cubicBezTo>
                  <a:cubicBezTo>
                    <a:pt x="1551" y="315"/>
                    <a:pt x="1550" y="316"/>
                    <a:pt x="1549" y="316"/>
                  </a:cubicBezTo>
                  <a:cubicBezTo>
                    <a:pt x="1548" y="316"/>
                    <a:pt x="1547" y="316"/>
                    <a:pt x="1546" y="315"/>
                  </a:cubicBezTo>
                  <a:cubicBezTo>
                    <a:pt x="1544" y="315"/>
                    <a:pt x="1542" y="315"/>
                    <a:pt x="1541" y="317"/>
                  </a:cubicBezTo>
                  <a:cubicBezTo>
                    <a:pt x="1539" y="318"/>
                    <a:pt x="1539" y="320"/>
                    <a:pt x="1539" y="323"/>
                  </a:cubicBezTo>
                  <a:cubicBezTo>
                    <a:pt x="1539" y="326"/>
                    <a:pt x="1538" y="328"/>
                    <a:pt x="1537" y="329"/>
                  </a:cubicBezTo>
                  <a:cubicBezTo>
                    <a:pt x="1536" y="331"/>
                    <a:pt x="1536" y="331"/>
                    <a:pt x="1537" y="332"/>
                  </a:cubicBezTo>
                  <a:cubicBezTo>
                    <a:pt x="1537" y="332"/>
                    <a:pt x="1537" y="333"/>
                    <a:pt x="1537" y="334"/>
                  </a:cubicBezTo>
                  <a:cubicBezTo>
                    <a:pt x="1537" y="335"/>
                    <a:pt x="1536" y="335"/>
                    <a:pt x="1535" y="336"/>
                  </a:cubicBezTo>
                  <a:cubicBezTo>
                    <a:pt x="1535" y="336"/>
                    <a:pt x="1534" y="337"/>
                    <a:pt x="1534" y="338"/>
                  </a:cubicBezTo>
                  <a:cubicBezTo>
                    <a:pt x="1534" y="338"/>
                    <a:pt x="1534" y="338"/>
                    <a:pt x="1534" y="338"/>
                  </a:cubicBezTo>
                  <a:cubicBezTo>
                    <a:pt x="1533" y="340"/>
                    <a:pt x="1533" y="343"/>
                    <a:pt x="1530" y="344"/>
                  </a:cubicBezTo>
                  <a:cubicBezTo>
                    <a:pt x="1529" y="344"/>
                    <a:pt x="1528" y="344"/>
                    <a:pt x="1526" y="344"/>
                  </a:cubicBezTo>
                  <a:cubicBezTo>
                    <a:pt x="1523" y="345"/>
                    <a:pt x="1516" y="347"/>
                    <a:pt x="1515" y="349"/>
                  </a:cubicBezTo>
                  <a:cubicBezTo>
                    <a:pt x="1515" y="352"/>
                    <a:pt x="1513" y="353"/>
                    <a:pt x="1511" y="355"/>
                  </a:cubicBezTo>
                  <a:cubicBezTo>
                    <a:pt x="1509" y="356"/>
                    <a:pt x="1507" y="358"/>
                    <a:pt x="1506" y="360"/>
                  </a:cubicBezTo>
                  <a:cubicBezTo>
                    <a:pt x="1505" y="362"/>
                    <a:pt x="1502" y="364"/>
                    <a:pt x="1499" y="367"/>
                  </a:cubicBezTo>
                  <a:cubicBezTo>
                    <a:pt x="1494" y="370"/>
                    <a:pt x="1489" y="373"/>
                    <a:pt x="1485" y="379"/>
                  </a:cubicBezTo>
                  <a:cubicBezTo>
                    <a:pt x="1480" y="386"/>
                    <a:pt x="1473" y="389"/>
                    <a:pt x="1469" y="390"/>
                  </a:cubicBezTo>
                  <a:cubicBezTo>
                    <a:pt x="1468" y="391"/>
                    <a:pt x="1467" y="391"/>
                    <a:pt x="1467" y="391"/>
                  </a:cubicBezTo>
                  <a:cubicBezTo>
                    <a:pt x="1467" y="394"/>
                    <a:pt x="1462" y="394"/>
                    <a:pt x="1458" y="394"/>
                  </a:cubicBezTo>
                  <a:cubicBezTo>
                    <a:pt x="1457" y="394"/>
                    <a:pt x="1456" y="394"/>
                    <a:pt x="1456" y="394"/>
                  </a:cubicBezTo>
                  <a:cubicBezTo>
                    <a:pt x="1456" y="394"/>
                    <a:pt x="1456" y="395"/>
                    <a:pt x="1456" y="396"/>
                  </a:cubicBezTo>
                  <a:cubicBezTo>
                    <a:pt x="1456" y="399"/>
                    <a:pt x="1457" y="403"/>
                    <a:pt x="1452" y="408"/>
                  </a:cubicBezTo>
                  <a:cubicBezTo>
                    <a:pt x="1446" y="415"/>
                    <a:pt x="1442" y="424"/>
                    <a:pt x="1442" y="433"/>
                  </a:cubicBezTo>
                  <a:cubicBezTo>
                    <a:pt x="1442" y="443"/>
                    <a:pt x="1446" y="469"/>
                    <a:pt x="1448" y="474"/>
                  </a:cubicBezTo>
                  <a:cubicBezTo>
                    <a:pt x="1450" y="477"/>
                    <a:pt x="1450" y="481"/>
                    <a:pt x="1450" y="485"/>
                  </a:cubicBezTo>
                  <a:cubicBezTo>
                    <a:pt x="1451" y="489"/>
                    <a:pt x="1451" y="492"/>
                    <a:pt x="1452" y="493"/>
                  </a:cubicBezTo>
                  <a:cubicBezTo>
                    <a:pt x="1453" y="495"/>
                    <a:pt x="1454" y="497"/>
                    <a:pt x="1454" y="498"/>
                  </a:cubicBezTo>
                  <a:cubicBezTo>
                    <a:pt x="1454" y="500"/>
                    <a:pt x="1454" y="500"/>
                    <a:pt x="1455" y="501"/>
                  </a:cubicBezTo>
                  <a:cubicBezTo>
                    <a:pt x="1456" y="501"/>
                    <a:pt x="1458" y="498"/>
                    <a:pt x="1460" y="496"/>
                  </a:cubicBezTo>
                  <a:cubicBezTo>
                    <a:pt x="1462" y="494"/>
                    <a:pt x="1464" y="492"/>
                    <a:pt x="1465" y="491"/>
                  </a:cubicBezTo>
                  <a:cubicBezTo>
                    <a:pt x="1467" y="489"/>
                    <a:pt x="1468" y="488"/>
                    <a:pt x="1468" y="487"/>
                  </a:cubicBezTo>
                  <a:cubicBezTo>
                    <a:pt x="1469" y="486"/>
                    <a:pt x="1469" y="485"/>
                    <a:pt x="1471" y="484"/>
                  </a:cubicBezTo>
                  <a:cubicBezTo>
                    <a:pt x="1472" y="483"/>
                    <a:pt x="1472" y="480"/>
                    <a:pt x="1473" y="477"/>
                  </a:cubicBezTo>
                  <a:cubicBezTo>
                    <a:pt x="1473" y="476"/>
                    <a:pt x="1473" y="474"/>
                    <a:pt x="1473" y="473"/>
                  </a:cubicBezTo>
                  <a:cubicBezTo>
                    <a:pt x="1474" y="472"/>
                    <a:pt x="1475" y="471"/>
                    <a:pt x="1477" y="470"/>
                  </a:cubicBezTo>
                  <a:cubicBezTo>
                    <a:pt x="1479" y="469"/>
                    <a:pt x="1480" y="469"/>
                    <a:pt x="1481" y="468"/>
                  </a:cubicBezTo>
                  <a:cubicBezTo>
                    <a:pt x="1483" y="465"/>
                    <a:pt x="1488" y="467"/>
                    <a:pt x="1490" y="466"/>
                  </a:cubicBezTo>
                  <a:cubicBezTo>
                    <a:pt x="1490" y="466"/>
                    <a:pt x="1489" y="462"/>
                    <a:pt x="1489" y="460"/>
                  </a:cubicBezTo>
                  <a:cubicBezTo>
                    <a:pt x="1488" y="459"/>
                    <a:pt x="1488" y="458"/>
                    <a:pt x="1488" y="458"/>
                  </a:cubicBezTo>
                  <a:cubicBezTo>
                    <a:pt x="1487" y="454"/>
                    <a:pt x="1492" y="451"/>
                    <a:pt x="1497" y="448"/>
                  </a:cubicBezTo>
                  <a:cubicBezTo>
                    <a:pt x="1498" y="447"/>
                    <a:pt x="1498" y="447"/>
                    <a:pt x="1499" y="446"/>
                  </a:cubicBezTo>
                  <a:cubicBezTo>
                    <a:pt x="1500" y="445"/>
                    <a:pt x="1502" y="445"/>
                    <a:pt x="1503" y="445"/>
                  </a:cubicBezTo>
                  <a:cubicBezTo>
                    <a:pt x="1504" y="445"/>
                    <a:pt x="1505" y="445"/>
                    <a:pt x="1506" y="445"/>
                  </a:cubicBezTo>
                  <a:cubicBezTo>
                    <a:pt x="1507" y="445"/>
                    <a:pt x="1508" y="446"/>
                    <a:pt x="1508" y="446"/>
                  </a:cubicBezTo>
                  <a:cubicBezTo>
                    <a:pt x="1510" y="446"/>
                    <a:pt x="1511" y="445"/>
                    <a:pt x="1513" y="444"/>
                  </a:cubicBezTo>
                  <a:cubicBezTo>
                    <a:pt x="1516" y="441"/>
                    <a:pt x="1514" y="438"/>
                    <a:pt x="1511" y="435"/>
                  </a:cubicBezTo>
                  <a:cubicBezTo>
                    <a:pt x="1511" y="435"/>
                    <a:pt x="1511" y="434"/>
                    <a:pt x="1510" y="434"/>
                  </a:cubicBezTo>
                  <a:cubicBezTo>
                    <a:pt x="1510" y="433"/>
                    <a:pt x="1510" y="432"/>
                    <a:pt x="1510" y="430"/>
                  </a:cubicBezTo>
                  <a:cubicBezTo>
                    <a:pt x="1512" y="426"/>
                    <a:pt x="1516" y="420"/>
                    <a:pt x="1519" y="419"/>
                  </a:cubicBezTo>
                  <a:cubicBezTo>
                    <a:pt x="1521" y="418"/>
                    <a:pt x="1522" y="419"/>
                    <a:pt x="1523" y="419"/>
                  </a:cubicBezTo>
                  <a:cubicBezTo>
                    <a:pt x="1524" y="419"/>
                    <a:pt x="1525" y="420"/>
                    <a:pt x="1525" y="420"/>
                  </a:cubicBezTo>
                  <a:cubicBezTo>
                    <a:pt x="1526" y="420"/>
                    <a:pt x="1526" y="419"/>
                    <a:pt x="1527" y="419"/>
                  </a:cubicBezTo>
                  <a:cubicBezTo>
                    <a:pt x="1528" y="418"/>
                    <a:pt x="1528" y="417"/>
                    <a:pt x="1528" y="417"/>
                  </a:cubicBezTo>
                  <a:cubicBezTo>
                    <a:pt x="1527" y="415"/>
                    <a:pt x="1524" y="413"/>
                    <a:pt x="1523" y="413"/>
                  </a:cubicBezTo>
                  <a:cubicBezTo>
                    <a:pt x="1523" y="413"/>
                    <a:pt x="1523" y="413"/>
                    <a:pt x="1522" y="413"/>
                  </a:cubicBezTo>
                  <a:cubicBezTo>
                    <a:pt x="1522" y="413"/>
                    <a:pt x="1521" y="413"/>
                    <a:pt x="1520" y="411"/>
                  </a:cubicBezTo>
                  <a:cubicBezTo>
                    <a:pt x="1519" y="408"/>
                    <a:pt x="1520" y="402"/>
                    <a:pt x="1524" y="398"/>
                  </a:cubicBezTo>
                  <a:cubicBezTo>
                    <a:pt x="1527" y="396"/>
                    <a:pt x="1527" y="395"/>
                    <a:pt x="1527" y="395"/>
                  </a:cubicBezTo>
                  <a:cubicBezTo>
                    <a:pt x="1527" y="395"/>
                    <a:pt x="1527" y="395"/>
                    <a:pt x="1524" y="394"/>
                  </a:cubicBezTo>
                  <a:cubicBezTo>
                    <a:pt x="1522" y="394"/>
                    <a:pt x="1521" y="394"/>
                    <a:pt x="1520" y="394"/>
                  </a:cubicBezTo>
                  <a:cubicBezTo>
                    <a:pt x="1519" y="394"/>
                    <a:pt x="1519" y="395"/>
                    <a:pt x="1517" y="395"/>
                  </a:cubicBezTo>
                  <a:cubicBezTo>
                    <a:pt x="1517" y="395"/>
                    <a:pt x="1517" y="395"/>
                    <a:pt x="1517" y="395"/>
                  </a:cubicBezTo>
                  <a:cubicBezTo>
                    <a:pt x="1516" y="395"/>
                    <a:pt x="1515" y="394"/>
                    <a:pt x="1514" y="392"/>
                  </a:cubicBezTo>
                  <a:cubicBezTo>
                    <a:pt x="1512" y="390"/>
                    <a:pt x="1512" y="386"/>
                    <a:pt x="1515" y="381"/>
                  </a:cubicBezTo>
                  <a:cubicBezTo>
                    <a:pt x="1517" y="379"/>
                    <a:pt x="1519" y="377"/>
                    <a:pt x="1521" y="376"/>
                  </a:cubicBezTo>
                  <a:cubicBezTo>
                    <a:pt x="1523" y="375"/>
                    <a:pt x="1524" y="374"/>
                    <a:pt x="1525" y="372"/>
                  </a:cubicBezTo>
                  <a:cubicBezTo>
                    <a:pt x="1525" y="368"/>
                    <a:pt x="1529" y="363"/>
                    <a:pt x="1531" y="360"/>
                  </a:cubicBezTo>
                  <a:cubicBezTo>
                    <a:pt x="1532" y="359"/>
                    <a:pt x="1533" y="358"/>
                    <a:pt x="1533" y="357"/>
                  </a:cubicBezTo>
                  <a:cubicBezTo>
                    <a:pt x="1534" y="356"/>
                    <a:pt x="1536" y="356"/>
                    <a:pt x="1537" y="356"/>
                  </a:cubicBezTo>
                  <a:cubicBezTo>
                    <a:pt x="1538" y="356"/>
                    <a:pt x="1539" y="356"/>
                    <a:pt x="1540" y="356"/>
                  </a:cubicBezTo>
                  <a:cubicBezTo>
                    <a:pt x="1542" y="356"/>
                    <a:pt x="1543" y="357"/>
                    <a:pt x="1544" y="356"/>
                  </a:cubicBezTo>
                  <a:cubicBezTo>
                    <a:pt x="1545" y="356"/>
                    <a:pt x="1546" y="357"/>
                    <a:pt x="1547" y="358"/>
                  </a:cubicBezTo>
                  <a:cubicBezTo>
                    <a:pt x="1547" y="359"/>
                    <a:pt x="1547" y="359"/>
                    <a:pt x="1547" y="359"/>
                  </a:cubicBezTo>
                  <a:cubicBezTo>
                    <a:pt x="1547" y="359"/>
                    <a:pt x="1547" y="359"/>
                    <a:pt x="1548" y="359"/>
                  </a:cubicBezTo>
                  <a:cubicBezTo>
                    <a:pt x="1548" y="358"/>
                    <a:pt x="1550" y="356"/>
                    <a:pt x="1551" y="355"/>
                  </a:cubicBezTo>
                  <a:cubicBezTo>
                    <a:pt x="1553" y="351"/>
                    <a:pt x="1557" y="348"/>
                    <a:pt x="1560" y="348"/>
                  </a:cubicBezTo>
                  <a:cubicBezTo>
                    <a:pt x="1561" y="348"/>
                    <a:pt x="1561" y="348"/>
                    <a:pt x="1562" y="348"/>
                  </a:cubicBezTo>
                  <a:cubicBezTo>
                    <a:pt x="1563" y="350"/>
                    <a:pt x="1563" y="352"/>
                    <a:pt x="1563" y="354"/>
                  </a:cubicBezTo>
                  <a:cubicBezTo>
                    <a:pt x="1563" y="355"/>
                    <a:pt x="1563" y="357"/>
                    <a:pt x="1563" y="358"/>
                  </a:cubicBezTo>
                  <a:cubicBezTo>
                    <a:pt x="1563" y="359"/>
                    <a:pt x="1563" y="359"/>
                    <a:pt x="1563" y="359"/>
                  </a:cubicBezTo>
                  <a:cubicBezTo>
                    <a:pt x="1563" y="359"/>
                    <a:pt x="1564" y="358"/>
                    <a:pt x="1565" y="357"/>
                  </a:cubicBezTo>
                  <a:cubicBezTo>
                    <a:pt x="1567" y="355"/>
                    <a:pt x="1569" y="353"/>
                    <a:pt x="1572" y="352"/>
                  </a:cubicBezTo>
                  <a:cubicBezTo>
                    <a:pt x="1577" y="348"/>
                    <a:pt x="1586" y="347"/>
                    <a:pt x="1589" y="347"/>
                  </a:cubicBezTo>
                  <a:cubicBezTo>
                    <a:pt x="1594" y="347"/>
                    <a:pt x="1599" y="348"/>
                    <a:pt x="1601" y="349"/>
                  </a:cubicBezTo>
                  <a:cubicBezTo>
                    <a:pt x="1604" y="351"/>
                    <a:pt x="1605" y="353"/>
                    <a:pt x="1606" y="354"/>
                  </a:cubicBezTo>
                  <a:cubicBezTo>
                    <a:pt x="1607" y="355"/>
                    <a:pt x="1608" y="356"/>
                    <a:pt x="1608" y="356"/>
                  </a:cubicBezTo>
                  <a:cubicBezTo>
                    <a:pt x="1610" y="356"/>
                    <a:pt x="1610" y="355"/>
                    <a:pt x="1610" y="354"/>
                  </a:cubicBezTo>
                  <a:cubicBezTo>
                    <a:pt x="1610" y="352"/>
                    <a:pt x="1611" y="350"/>
                    <a:pt x="1613" y="350"/>
                  </a:cubicBezTo>
                  <a:cubicBezTo>
                    <a:pt x="1617" y="349"/>
                    <a:pt x="1624" y="344"/>
                    <a:pt x="1629" y="341"/>
                  </a:cubicBezTo>
                  <a:cubicBezTo>
                    <a:pt x="1632" y="339"/>
                    <a:pt x="1633" y="338"/>
                    <a:pt x="1634" y="338"/>
                  </a:cubicBezTo>
                  <a:cubicBezTo>
                    <a:pt x="1634" y="338"/>
                    <a:pt x="1635" y="338"/>
                    <a:pt x="1636" y="336"/>
                  </a:cubicBezTo>
                  <a:cubicBezTo>
                    <a:pt x="1637" y="334"/>
                    <a:pt x="1639" y="334"/>
                    <a:pt x="1641" y="333"/>
                  </a:cubicBezTo>
                  <a:cubicBezTo>
                    <a:pt x="1642" y="333"/>
                    <a:pt x="1642" y="333"/>
                    <a:pt x="1642" y="332"/>
                  </a:cubicBezTo>
                  <a:cubicBezTo>
                    <a:pt x="1643" y="329"/>
                    <a:pt x="1652" y="326"/>
                    <a:pt x="1662" y="323"/>
                  </a:cubicBezTo>
                  <a:cubicBezTo>
                    <a:pt x="1672" y="321"/>
                    <a:pt x="1684" y="315"/>
                    <a:pt x="1685" y="313"/>
                  </a:cubicBezTo>
                  <a:cubicBezTo>
                    <a:pt x="1684" y="312"/>
                    <a:pt x="1685" y="312"/>
                    <a:pt x="1685" y="311"/>
                  </a:cubicBezTo>
                  <a:cubicBezTo>
                    <a:pt x="1686" y="310"/>
                    <a:pt x="1687" y="309"/>
                    <a:pt x="1688" y="309"/>
                  </a:cubicBezTo>
                  <a:cubicBezTo>
                    <a:pt x="1690" y="309"/>
                    <a:pt x="1691" y="310"/>
                    <a:pt x="1691" y="311"/>
                  </a:cubicBezTo>
                  <a:cubicBezTo>
                    <a:pt x="1691" y="312"/>
                    <a:pt x="1693" y="312"/>
                    <a:pt x="1695" y="312"/>
                  </a:cubicBezTo>
                  <a:cubicBezTo>
                    <a:pt x="1696" y="313"/>
                    <a:pt x="1698" y="313"/>
                    <a:pt x="1700" y="313"/>
                  </a:cubicBezTo>
                  <a:cubicBezTo>
                    <a:pt x="1701" y="313"/>
                    <a:pt x="1702" y="314"/>
                    <a:pt x="1703" y="314"/>
                  </a:cubicBezTo>
                  <a:cubicBezTo>
                    <a:pt x="1705" y="314"/>
                    <a:pt x="1706" y="315"/>
                    <a:pt x="1707" y="315"/>
                  </a:cubicBezTo>
                  <a:cubicBezTo>
                    <a:pt x="1708" y="315"/>
                    <a:pt x="1710" y="314"/>
                    <a:pt x="1712" y="312"/>
                  </a:cubicBezTo>
                  <a:cubicBezTo>
                    <a:pt x="1714" y="310"/>
                    <a:pt x="1713" y="309"/>
                    <a:pt x="1712" y="308"/>
                  </a:cubicBezTo>
                  <a:cubicBezTo>
                    <a:pt x="1712" y="307"/>
                    <a:pt x="1711" y="305"/>
                    <a:pt x="1711" y="304"/>
                  </a:cubicBezTo>
                  <a:cubicBezTo>
                    <a:pt x="1711" y="303"/>
                    <a:pt x="1710" y="301"/>
                    <a:pt x="1708" y="300"/>
                  </a:cubicBezTo>
                  <a:cubicBezTo>
                    <a:pt x="1706" y="298"/>
                    <a:pt x="1704" y="296"/>
                    <a:pt x="1705" y="293"/>
                  </a:cubicBezTo>
                  <a:cubicBezTo>
                    <a:pt x="1705" y="292"/>
                    <a:pt x="1704" y="289"/>
                    <a:pt x="1702" y="286"/>
                  </a:cubicBezTo>
                  <a:cubicBezTo>
                    <a:pt x="1700" y="284"/>
                    <a:pt x="1699" y="283"/>
                    <a:pt x="1699" y="283"/>
                  </a:cubicBezTo>
                  <a:cubicBezTo>
                    <a:pt x="1697" y="285"/>
                    <a:pt x="1694" y="284"/>
                    <a:pt x="1692" y="282"/>
                  </a:cubicBezTo>
                  <a:cubicBezTo>
                    <a:pt x="1691" y="281"/>
                    <a:pt x="1690" y="280"/>
                    <a:pt x="1690" y="279"/>
                  </a:cubicBezTo>
                  <a:cubicBezTo>
                    <a:pt x="1690" y="275"/>
                    <a:pt x="1690" y="275"/>
                    <a:pt x="1689" y="275"/>
                  </a:cubicBezTo>
                  <a:cubicBezTo>
                    <a:pt x="1689" y="275"/>
                    <a:pt x="1689" y="275"/>
                    <a:pt x="1688" y="276"/>
                  </a:cubicBezTo>
                  <a:cubicBezTo>
                    <a:pt x="1687" y="276"/>
                    <a:pt x="1685" y="277"/>
                    <a:pt x="1684" y="277"/>
                  </a:cubicBezTo>
                  <a:cubicBezTo>
                    <a:pt x="1681" y="277"/>
                    <a:pt x="1678" y="275"/>
                    <a:pt x="1677" y="273"/>
                  </a:cubicBezTo>
                  <a:cubicBezTo>
                    <a:pt x="1677" y="272"/>
                    <a:pt x="1677" y="271"/>
                    <a:pt x="1678" y="270"/>
                  </a:cubicBezTo>
                  <a:cubicBezTo>
                    <a:pt x="1679" y="269"/>
                    <a:pt x="1682" y="268"/>
                    <a:pt x="1685" y="268"/>
                  </a:cubicBezTo>
                  <a:cubicBezTo>
                    <a:pt x="1687" y="268"/>
                    <a:pt x="1688" y="268"/>
                    <a:pt x="1690" y="269"/>
                  </a:cubicBezTo>
                  <a:cubicBezTo>
                    <a:pt x="1693" y="270"/>
                    <a:pt x="1694" y="271"/>
                    <a:pt x="1695" y="273"/>
                  </a:cubicBezTo>
                  <a:cubicBezTo>
                    <a:pt x="1695" y="273"/>
                    <a:pt x="1695" y="274"/>
                    <a:pt x="1696" y="274"/>
                  </a:cubicBezTo>
                  <a:cubicBezTo>
                    <a:pt x="1697" y="275"/>
                    <a:pt x="1698" y="275"/>
                    <a:pt x="1700" y="275"/>
                  </a:cubicBezTo>
                  <a:cubicBezTo>
                    <a:pt x="1703" y="275"/>
                    <a:pt x="1706" y="274"/>
                    <a:pt x="1708" y="273"/>
                  </a:cubicBezTo>
                  <a:cubicBezTo>
                    <a:pt x="1709" y="273"/>
                    <a:pt x="1710" y="272"/>
                    <a:pt x="1712" y="272"/>
                  </a:cubicBezTo>
                  <a:cubicBezTo>
                    <a:pt x="1715" y="270"/>
                    <a:pt x="1721" y="268"/>
                    <a:pt x="1722" y="266"/>
                  </a:cubicBezTo>
                  <a:cubicBezTo>
                    <a:pt x="1723" y="265"/>
                    <a:pt x="1723" y="264"/>
                    <a:pt x="1723" y="264"/>
                  </a:cubicBezTo>
                  <a:cubicBezTo>
                    <a:pt x="1723" y="262"/>
                    <a:pt x="1724" y="261"/>
                    <a:pt x="1726" y="260"/>
                  </a:cubicBezTo>
                  <a:cubicBezTo>
                    <a:pt x="1727" y="259"/>
                    <a:pt x="1727" y="259"/>
                    <a:pt x="1727" y="259"/>
                  </a:cubicBezTo>
                  <a:cubicBezTo>
                    <a:pt x="1727" y="257"/>
                    <a:pt x="1726" y="256"/>
                    <a:pt x="1724" y="255"/>
                  </a:cubicBezTo>
                  <a:cubicBezTo>
                    <a:pt x="1722" y="254"/>
                    <a:pt x="1721" y="252"/>
                    <a:pt x="1722" y="250"/>
                  </a:cubicBezTo>
                  <a:cubicBezTo>
                    <a:pt x="1722" y="249"/>
                    <a:pt x="1724" y="248"/>
                    <a:pt x="1725" y="248"/>
                  </a:cubicBezTo>
                  <a:cubicBezTo>
                    <a:pt x="1726" y="248"/>
                    <a:pt x="1726" y="247"/>
                    <a:pt x="1727" y="246"/>
                  </a:cubicBezTo>
                  <a:cubicBezTo>
                    <a:pt x="1727" y="245"/>
                    <a:pt x="1728" y="244"/>
                    <a:pt x="1729" y="244"/>
                  </a:cubicBezTo>
                  <a:cubicBezTo>
                    <a:pt x="1730" y="244"/>
                    <a:pt x="1731" y="244"/>
                    <a:pt x="1731" y="244"/>
                  </a:cubicBezTo>
                  <a:cubicBezTo>
                    <a:pt x="1732" y="244"/>
                    <a:pt x="1733" y="244"/>
                    <a:pt x="1735" y="244"/>
                  </a:cubicBezTo>
                  <a:cubicBezTo>
                    <a:pt x="1737" y="243"/>
                    <a:pt x="1737" y="243"/>
                    <a:pt x="1738" y="244"/>
                  </a:cubicBezTo>
                  <a:cubicBezTo>
                    <a:pt x="1738" y="245"/>
                    <a:pt x="1738" y="246"/>
                    <a:pt x="1736" y="249"/>
                  </a:cubicBezTo>
                  <a:cubicBezTo>
                    <a:pt x="1736" y="250"/>
                    <a:pt x="1735" y="250"/>
                    <a:pt x="1735" y="251"/>
                  </a:cubicBezTo>
                  <a:cubicBezTo>
                    <a:pt x="1734" y="252"/>
                    <a:pt x="1735" y="254"/>
                    <a:pt x="1737" y="255"/>
                  </a:cubicBezTo>
                  <a:cubicBezTo>
                    <a:pt x="1738" y="256"/>
                    <a:pt x="1739" y="257"/>
                    <a:pt x="1739" y="258"/>
                  </a:cubicBezTo>
                  <a:cubicBezTo>
                    <a:pt x="1739" y="258"/>
                    <a:pt x="1741" y="259"/>
                    <a:pt x="1743" y="259"/>
                  </a:cubicBezTo>
                  <a:cubicBezTo>
                    <a:pt x="1746" y="259"/>
                    <a:pt x="1748" y="258"/>
                    <a:pt x="1749" y="258"/>
                  </a:cubicBezTo>
                  <a:cubicBezTo>
                    <a:pt x="1750" y="257"/>
                    <a:pt x="1751" y="257"/>
                    <a:pt x="1752" y="257"/>
                  </a:cubicBezTo>
                  <a:cubicBezTo>
                    <a:pt x="1758" y="257"/>
                    <a:pt x="1767" y="261"/>
                    <a:pt x="1768" y="264"/>
                  </a:cubicBezTo>
                  <a:cubicBezTo>
                    <a:pt x="1769" y="267"/>
                    <a:pt x="1770" y="270"/>
                    <a:pt x="1776" y="273"/>
                  </a:cubicBezTo>
                  <a:cubicBezTo>
                    <a:pt x="1778" y="274"/>
                    <a:pt x="1780" y="275"/>
                    <a:pt x="1782" y="275"/>
                  </a:cubicBezTo>
                  <a:cubicBezTo>
                    <a:pt x="1785" y="275"/>
                    <a:pt x="1787" y="276"/>
                    <a:pt x="1787" y="278"/>
                  </a:cubicBezTo>
                  <a:cubicBezTo>
                    <a:pt x="1788" y="280"/>
                    <a:pt x="1790" y="281"/>
                    <a:pt x="1792" y="280"/>
                  </a:cubicBezTo>
                  <a:cubicBezTo>
                    <a:pt x="1794" y="280"/>
                    <a:pt x="1795" y="280"/>
                    <a:pt x="1796" y="281"/>
                  </a:cubicBezTo>
                  <a:cubicBezTo>
                    <a:pt x="1797" y="281"/>
                    <a:pt x="1797" y="281"/>
                    <a:pt x="1798" y="281"/>
                  </a:cubicBezTo>
                  <a:cubicBezTo>
                    <a:pt x="1798" y="281"/>
                    <a:pt x="1798" y="281"/>
                    <a:pt x="1799" y="281"/>
                  </a:cubicBezTo>
                  <a:cubicBezTo>
                    <a:pt x="1800" y="280"/>
                    <a:pt x="1801" y="280"/>
                    <a:pt x="1802" y="280"/>
                  </a:cubicBezTo>
                  <a:close/>
                  <a:moveTo>
                    <a:pt x="965" y="414"/>
                  </a:moveTo>
                  <a:cubicBezTo>
                    <a:pt x="961" y="418"/>
                    <a:pt x="954" y="421"/>
                    <a:pt x="949" y="423"/>
                  </a:cubicBezTo>
                  <a:cubicBezTo>
                    <a:pt x="943" y="426"/>
                    <a:pt x="937" y="428"/>
                    <a:pt x="937" y="431"/>
                  </a:cubicBezTo>
                  <a:cubicBezTo>
                    <a:pt x="937" y="437"/>
                    <a:pt x="923" y="441"/>
                    <a:pt x="915" y="441"/>
                  </a:cubicBezTo>
                  <a:cubicBezTo>
                    <a:pt x="912" y="441"/>
                    <a:pt x="911" y="440"/>
                    <a:pt x="910" y="439"/>
                  </a:cubicBezTo>
                  <a:cubicBezTo>
                    <a:pt x="910" y="439"/>
                    <a:pt x="910" y="438"/>
                    <a:pt x="910" y="438"/>
                  </a:cubicBezTo>
                  <a:cubicBezTo>
                    <a:pt x="910" y="437"/>
                    <a:pt x="912" y="436"/>
                    <a:pt x="915" y="435"/>
                  </a:cubicBezTo>
                  <a:cubicBezTo>
                    <a:pt x="921" y="433"/>
                    <a:pt x="929" y="431"/>
                    <a:pt x="931" y="425"/>
                  </a:cubicBezTo>
                  <a:cubicBezTo>
                    <a:pt x="934" y="420"/>
                    <a:pt x="939" y="416"/>
                    <a:pt x="945" y="412"/>
                  </a:cubicBezTo>
                  <a:cubicBezTo>
                    <a:pt x="951" y="407"/>
                    <a:pt x="957" y="403"/>
                    <a:pt x="961" y="396"/>
                  </a:cubicBezTo>
                  <a:cubicBezTo>
                    <a:pt x="964" y="393"/>
                    <a:pt x="966" y="389"/>
                    <a:pt x="967" y="385"/>
                  </a:cubicBezTo>
                  <a:cubicBezTo>
                    <a:pt x="971" y="377"/>
                    <a:pt x="974" y="373"/>
                    <a:pt x="976" y="373"/>
                  </a:cubicBezTo>
                  <a:cubicBezTo>
                    <a:pt x="977" y="373"/>
                    <a:pt x="977" y="373"/>
                    <a:pt x="977" y="373"/>
                  </a:cubicBezTo>
                  <a:cubicBezTo>
                    <a:pt x="978" y="373"/>
                    <a:pt x="978" y="374"/>
                    <a:pt x="978" y="375"/>
                  </a:cubicBezTo>
                  <a:cubicBezTo>
                    <a:pt x="980" y="381"/>
                    <a:pt x="973" y="407"/>
                    <a:pt x="965" y="414"/>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39" name="Freeform 222">
              <a:extLst>
                <a:ext uri="{FF2B5EF4-FFF2-40B4-BE49-F238E27FC236}">
                  <a16:creationId xmlns:a16="http://schemas.microsoft.com/office/drawing/2014/main" id="{6FAC2519-425C-4A93-8358-D459097B35DF}"/>
                </a:ext>
              </a:extLst>
            </p:cNvPr>
            <p:cNvSpPr>
              <a:spLocks/>
            </p:cNvSpPr>
            <p:nvPr/>
          </p:nvSpPr>
          <p:spPr bwMode="auto">
            <a:xfrm>
              <a:off x="7760984" y="3666081"/>
              <a:ext cx="458989" cy="409571"/>
            </a:xfrm>
            <a:custGeom>
              <a:avLst/>
              <a:gdLst>
                <a:gd name="T0" fmla="*/ 44 w 183"/>
                <a:gd name="T1" fmla="*/ 146 h 166"/>
                <a:gd name="T2" fmla="*/ 63 w 183"/>
                <a:gd name="T3" fmla="*/ 148 h 166"/>
                <a:gd name="T4" fmla="*/ 70 w 183"/>
                <a:gd name="T5" fmla="*/ 158 h 166"/>
                <a:gd name="T6" fmla="*/ 80 w 183"/>
                <a:gd name="T7" fmla="*/ 165 h 166"/>
                <a:gd name="T8" fmla="*/ 83 w 183"/>
                <a:gd name="T9" fmla="*/ 164 h 166"/>
                <a:gd name="T10" fmla="*/ 96 w 183"/>
                <a:gd name="T11" fmla="*/ 159 h 166"/>
                <a:gd name="T12" fmla="*/ 111 w 183"/>
                <a:gd name="T13" fmla="*/ 156 h 166"/>
                <a:gd name="T14" fmla="*/ 98 w 183"/>
                <a:gd name="T15" fmla="*/ 131 h 166"/>
                <a:gd name="T16" fmla="*/ 103 w 183"/>
                <a:gd name="T17" fmla="*/ 116 h 166"/>
                <a:gd name="T18" fmla="*/ 111 w 183"/>
                <a:gd name="T19" fmla="*/ 117 h 166"/>
                <a:gd name="T20" fmla="*/ 119 w 183"/>
                <a:gd name="T21" fmla="*/ 115 h 166"/>
                <a:gd name="T22" fmla="*/ 124 w 183"/>
                <a:gd name="T23" fmla="*/ 111 h 166"/>
                <a:gd name="T24" fmla="*/ 135 w 183"/>
                <a:gd name="T25" fmla="*/ 102 h 166"/>
                <a:gd name="T26" fmla="*/ 142 w 183"/>
                <a:gd name="T27" fmla="*/ 88 h 166"/>
                <a:gd name="T28" fmla="*/ 153 w 183"/>
                <a:gd name="T29" fmla="*/ 73 h 166"/>
                <a:gd name="T30" fmla="*/ 160 w 183"/>
                <a:gd name="T31" fmla="*/ 61 h 166"/>
                <a:gd name="T32" fmla="*/ 154 w 183"/>
                <a:gd name="T33" fmla="*/ 58 h 166"/>
                <a:gd name="T34" fmla="*/ 147 w 183"/>
                <a:gd name="T35" fmla="*/ 46 h 166"/>
                <a:gd name="T36" fmla="*/ 152 w 183"/>
                <a:gd name="T37" fmla="*/ 29 h 166"/>
                <a:gd name="T38" fmla="*/ 168 w 183"/>
                <a:gd name="T39" fmla="*/ 32 h 166"/>
                <a:gd name="T40" fmla="*/ 180 w 183"/>
                <a:gd name="T41" fmla="*/ 27 h 166"/>
                <a:gd name="T42" fmla="*/ 181 w 183"/>
                <a:gd name="T43" fmla="*/ 26 h 166"/>
                <a:gd name="T44" fmla="*/ 183 w 183"/>
                <a:gd name="T45" fmla="*/ 22 h 166"/>
                <a:gd name="T46" fmla="*/ 180 w 183"/>
                <a:gd name="T47" fmla="*/ 20 h 166"/>
                <a:gd name="T48" fmla="*/ 177 w 183"/>
                <a:gd name="T49" fmla="*/ 19 h 166"/>
                <a:gd name="T50" fmla="*/ 163 w 183"/>
                <a:gd name="T51" fmla="*/ 4 h 166"/>
                <a:gd name="T52" fmla="*/ 159 w 183"/>
                <a:gd name="T53" fmla="*/ 1 h 166"/>
                <a:gd name="T54" fmla="*/ 155 w 183"/>
                <a:gd name="T55" fmla="*/ 1 h 166"/>
                <a:gd name="T56" fmla="*/ 153 w 183"/>
                <a:gd name="T57" fmla="*/ 1 h 166"/>
                <a:gd name="T58" fmla="*/ 149 w 183"/>
                <a:gd name="T59" fmla="*/ 3 h 166"/>
                <a:gd name="T60" fmla="*/ 145 w 183"/>
                <a:gd name="T61" fmla="*/ 4 h 166"/>
                <a:gd name="T62" fmla="*/ 128 w 183"/>
                <a:gd name="T63" fmla="*/ 8 h 166"/>
                <a:gd name="T64" fmla="*/ 118 w 183"/>
                <a:gd name="T65" fmla="*/ 12 h 166"/>
                <a:gd name="T66" fmla="*/ 121 w 183"/>
                <a:gd name="T67" fmla="*/ 22 h 166"/>
                <a:gd name="T68" fmla="*/ 115 w 183"/>
                <a:gd name="T69" fmla="*/ 35 h 166"/>
                <a:gd name="T70" fmla="*/ 106 w 183"/>
                <a:gd name="T71" fmla="*/ 40 h 166"/>
                <a:gd name="T72" fmla="*/ 103 w 183"/>
                <a:gd name="T73" fmla="*/ 42 h 166"/>
                <a:gd name="T74" fmla="*/ 97 w 183"/>
                <a:gd name="T75" fmla="*/ 52 h 166"/>
                <a:gd name="T76" fmla="*/ 94 w 183"/>
                <a:gd name="T77" fmla="*/ 65 h 166"/>
                <a:gd name="T78" fmla="*/ 86 w 183"/>
                <a:gd name="T79" fmla="*/ 68 h 166"/>
                <a:gd name="T80" fmla="*/ 69 w 183"/>
                <a:gd name="T81" fmla="*/ 75 h 166"/>
                <a:gd name="T82" fmla="*/ 61 w 183"/>
                <a:gd name="T83" fmla="*/ 84 h 166"/>
                <a:gd name="T84" fmla="*/ 18 w 183"/>
                <a:gd name="T85" fmla="*/ 97 h 166"/>
                <a:gd name="T86" fmla="*/ 10 w 183"/>
                <a:gd name="T87" fmla="*/ 96 h 166"/>
                <a:gd name="T88" fmla="*/ 3 w 183"/>
                <a:gd name="T89" fmla="*/ 96 h 166"/>
                <a:gd name="T90" fmla="*/ 1 w 183"/>
                <a:gd name="T91" fmla="*/ 96 h 166"/>
                <a:gd name="T92" fmla="*/ 2 w 183"/>
                <a:gd name="T93" fmla="*/ 97 h 166"/>
                <a:gd name="T94" fmla="*/ 4 w 183"/>
                <a:gd name="T95" fmla="*/ 100 h 166"/>
                <a:gd name="T96" fmla="*/ 20 w 183"/>
                <a:gd name="T97" fmla="*/ 122 h 166"/>
                <a:gd name="T98" fmla="*/ 13 w 183"/>
                <a:gd name="T99" fmla="*/ 135 h 166"/>
                <a:gd name="T100" fmla="*/ 6 w 183"/>
                <a:gd name="T101" fmla="*/ 14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 h="166">
                  <a:moveTo>
                    <a:pt x="26" y="146"/>
                  </a:moveTo>
                  <a:cubicBezTo>
                    <a:pt x="28" y="144"/>
                    <a:pt x="33" y="143"/>
                    <a:pt x="36" y="145"/>
                  </a:cubicBezTo>
                  <a:cubicBezTo>
                    <a:pt x="37" y="145"/>
                    <a:pt x="40" y="146"/>
                    <a:pt x="44" y="146"/>
                  </a:cubicBezTo>
                  <a:cubicBezTo>
                    <a:pt x="48" y="146"/>
                    <a:pt x="51" y="146"/>
                    <a:pt x="53" y="145"/>
                  </a:cubicBezTo>
                  <a:cubicBezTo>
                    <a:pt x="54" y="144"/>
                    <a:pt x="56" y="143"/>
                    <a:pt x="58" y="143"/>
                  </a:cubicBezTo>
                  <a:cubicBezTo>
                    <a:pt x="61" y="143"/>
                    <a:pt x="63" y="146"/>
                    <a:pt x="63" y="148"/>
                  </a:cubicBezTo>
                  <a:cubicBezTo>
                    <a:pt x="63" y="150"/>
                    <a:pt x="64" y="151"/>
                    <a:pt x="66" y="152"/>
                  </a:cubicBezTo>
                  <a:cubicBezTo>
                    <a:pt x="67" y="152"/>
                    <a:pt x="67" y="153"/>
                    <a:pt x="68" y="154"/>
                  </a:cubicBezTo>
                  <a:cubicBezTo>
                    <a:pt x="70" y="155"/>
                    <a:pt x="70" y="157"/>
                    <a:pt x="70" y="158"/>
                  </a:cubicBezTo>
                  <a:cubicBezTo>
                    <a:pt x="70" y="160"/>
                    <a:pt x="70" y="161"/>
                    <a:pt x="71" y="161"/>
                  </a:cubicBezTo>
                  <a:cubicBezTo>
                    <a:pt x="71" y="163"/>
                    <a:pt x="73" y="163"/>
                    <a:pt x="75" y="164"/>
                  </a:cubicBezTo>
                  <a:cubicBezTo>
                    <a:pt x="76" y="164"/>
                    <a:pt x="78" y="165"/>
                    <a:pt x="80" y="165"/>
                  </a:cubicBezTo>
                  <a:cubicBezTo>
                    <a:pt x="80" y="166"/>
                    <a:pt x="81" y="166"/>
                    <a:pt x="81" y="166"/>
                  </a:cubicBezTo>
                  <a:cubicBezTo>
                    <a:pt x="81" y="166"/>
                    <a:pt x="81" y="166"/>
                    <a:pt x="81" y="166"/>
                  </a:cubicBezTo>
                  <a:cubicBezTo>
                    <a:pt x="82" y="165"/>
                    <a:pt x="82" y="164"/>
                    <a:pt x="83" y="164"/>
                  </a:cubicBezTo>
                  <a:cubicBezTo>
                    <a:pt x="84" y="161"/>
                    <a:pt x="86" y="158"/>
                    <a:pt x="90" y="158"/>
                  </a:cubicBezTo>
                  <a:cubicBezTo>
                    <a:pt x="91" y="158"/>
                    <a:pt x="92" y="158"/>
                    <a:pt x="93" y="159"/>
                  </a:cubicBezTo>
                  <a:cubicBezTo>
                    <a:pt x="94" y="159"/>
                    <a:pt x="95" y="159"/>
                    <a:pt x="96" y="159"/>
                  </a:cubicBezTo>
                  <a:cubicBezTo>
                    <a:pt x="97" y="159"/>
                    <a:pt x="98" y="159"/>
                    <a:pt x="99" y="158"/>
                  </a:cubicBezTo>
                  <a:cubicBezTo>
                    <a:pt x="100" y="158"/>
                    <a:pt x="101" y="158"/>
                    <a:pt x="103" y="158"/>
                  </a:cubicBezTo>
                  <a:cubicBezTo>
                    <a:pt x="107" y="159"/>
                    <a:pt x="109" y="158"/>
                    <a:pt x="111" y="156"/>
                  </a:cubicBezTo>
                  <a:cubicBezTo>
                    <a:pt x="112" y="154"/>
                    <a:pt x="109" y="150"/>
                    <a:pt x="107" y="147"/>
                  </a:cubicBezTo>
                  <a:cubicBezTo>
                    <a:pt x="105" y="145"/>
                    <a:pt x="101" y="140"/>
                    <a:pt x="102" y="135"/>
                  </a:cubicBezTo>
                  <a:cubicBezTo>
                    <a:pt x="102" y="133"/>
                    <a:pt x="100" y="133"/>
                    <a:pt x="98" y="131"/>
                  </a:cubicBezTo>
                  <a:cubicBezTo>
                    <a:pt x="97" y="130"/>
                    <a:pt x="94" y="129"/>
                    <a:pt x="94" y="127"/>
                  </a:cubicBezTo>
                  <a:cubicBezTo>
                    <a:pt x="94" y="124"/>
                    <a:pt x="98" y="120"/>
                    <a:pt x="102" y="117"/>
                  </a:cubicBezTo>
                  <a:cubicBezTo>
                    <a:pt x="103" y="116"/>
                    <a:pt x="103" y="116"/>
                    <a:pt x="103" y="116"/>
                  </a:cubicBezTo>
                  <a:cubicBezTo>
                    <a:pt x="103" y="115"/>
                    <a:pt x="104" y="115"/>
                    <a:pt x="105" y="115"/>
                  </a:cubicBezTo>
                  <a:cubicBezTo>
                    <a:pt x="106" y="115"/>
                    <a:pt x="107" y="116"/>
                    <a:pt x="108" y="116"/>
                  </a:cubicBezTo>
                  <a:cubicBezTo>
                    <a:pt x="109" y="117"/>
                    <a:pt x="110" y="117"/>
                    <a:pt x="111" y="117"/>
                  </a:cubicBezTo>
                  <a:cubicBezTo>
                    <a:pt x="111" y="117"/>
                    <a:pt x="111" y="117"/>
                    <a:pt x="111" y="117"/>
                  </a:cubicBezTo>
                  <a:cubicBezTo>
                    <a:pt x="112" y="116"/>
                    <a:pt x="113" y="115"/>
                    <a:pt x="115" y="115"/>
                  </a:cubicBezTo>
                  <a:cubicBezTo>
                    <a:pt x="116" y="115"/>
                    <a:pt x="118" y="115"/>
                    <a:pt x="119" y="115"/>
                  </a:cubicBezTo>
                  <a:cubicBezTo>
                    <a:pt x="119" y="116"/>
                    <a:pt x="120" y="116"/>
                    <a:pt x="120" y="116"/>
                  </a:cubicBezTo>
                  <a:cubicBezTo>
                    <a:pt x="120" y="116"/>
                    <a:pt x="120" y="116"/>
                    <a:pt x="120" y="116"/>
                  </a:cubicBezTo>
                  <a:cubicBezTo>
                    <a:pt x="121" y="116"/>
                    <a:pt x="123" y="114"/>
                    <a:pt x="124" y="111"/>
                  </a:cubicBezTo>
                  <a:cubicBezTo>
                    <a:pt x="125" y="110"/>
                    <a:pt x="125" y="109"/>
                    <a:pt x="125" y="108"/>
                  </a:cubicBezTo>
                  <a:cubicBezTo>
                    <a:pt x="126" y="105"/>
                    <a:pt x="129" y="104"/>
                    <a:pt x="132" y="103"/>
                  </a:cubicBezTo>
                  <a:cubicBezTo>
                    <a:pt x="133" y="102"/>
                    <a:pt x="135" y="102"/>
                    <a:pt x="135" y="102"/>
                  </a:cubicBezTo>
                  <a:cubicBezTo>
                    <a:pt x="135" y="101"/>
                    <a:pt x="137" y="97"/>
                    <a:pt x="138" y="94"/>
                  </a:cubicBezTo>
                  <a:cubicBezTo>
                    <a:pt x="138" y="92"/>
                    <a:pt x="139" y="91"/>
                    <a:pt x="139" y="90"/>
                  </a:cubicBezTo>
                  <a:cubicBezTo>
                    <a:pt x="140" y="89"/>
                    <a:pt x="141" y="89"/>
                    <a:pt x="142" y="88"/>
                  </a:cubicBezTo>
                  <a:cubicBezTo>
                    <a:pt x="144" y="88"/>
                    <a:pt x="146" y="87"/>
                    <a:pt x="146" y="85"/>
                  </a:cubicBezTo>
                  <a:cubicBezTo>
                    <a:pt x="146" y="80"/>
                    <a:pt x="149" y="78"/>
                    <a:pt x="152" y="78"/>
                  </a:cubicBezTo>
                  <a:cubicBezTo>
                    <a:pt x="153" y="78"/>
                    <a:pt x="153" y="76"/>
                    <a:pt x="153" y="73"/>
                  </a:cubicBezTo>
                  <a:cubicBezTo>
                    <a:pt x="153" y="72"/>
                    <a:pt x="153" y="71"/>
                    <a:pt x="153" y="70"/>
                  </a:cubicBezTo>
                  <a:cubicBezTo>
                    <a:pt x="154" y="67"/>
                    <a:pt x="156" y="62"/>
                    <a:pt x="160" y="61"/>
                  </a:cubicBezTo>
                  <a:cubicBezTo>
                    <a:pt x="160" y="61"/>
                    <a:pt x="160" y="61"/>
                    <a:pt x="160" y="61"/>
                  </a:cubicBezTo>
                  <a:cubicBezTo>
                    <a:pt x="160" y="61"/>
                    <a:pt x="160" y="61"/>
                    <a:pt x="160" y="60"/>
                  </a:cubicBezTo>
                  <a:cubicBezTo>
                    <a:pt x="159" y="59"/>
                    <a:pt x="157" y="58"/>
                    <a:pt x="155" y="58"/>
                  </a:cubicBezTo>
                  <a:cubicBezTo>
                    <a:pt x="155" y="58"/>
                    <a:pt x="154" y="58"/>
                    <a:pt x="154" y="58"/>
                  </a:cubicBezTo>
                  <a:cubicBezTo>
                    <a:pt x="150" y="58"/>
                    <a:pt x="147" y="49"/>
                    <a:pt x="147" y="47"/>
                  </a:cubicBezTo>
                  <a:cubicBezTo>
                    <a:pt x="147" y="47"/>
                    <a:pt x="147" y="47"/>
                    <a:pt x="147" y="47"/>
                  </a:cubicBezTo>
                  <a:cubicBezTo>
                    <a:pt x="147" y="46"/>
                    <a:pt x="147" y="46"/>
                    <a:pt x="147" y="46"/>
                  </a:cubicBezTo>
                  <a:cubicBezTo>
                    <a:pt x="147" y="42"/>
                    <a:pt x="147" y="37"/>
                    <a:pt x="146" y="37"/>
                  </a:cubicBezTo>
                  <a:cubicBezTo>
                    <a:pt x="145" y="36"/>
                    <a:pt x="144" y="35"/>
                    <a:pt x="145" y="33"/>
                  </a:cubicBezTo>
                  <a:cubicBezTo>
                    <a:pt x="145" y="31"/>
                    <a:pt x="148" y="29"/>
                    <a:pt x="152" y="29"/>
                  </a:cubicBezTo>
                  <a:cubicBezTo>
                    <a:pt x="154" y="29"/>
                    <a:pt x="157" y="30"/>
                    <a:pt x="160" y="30"/>
                  </a:cubicBezTo>
                  <a:cubicBezTo>
                    <a:pt x="162" y="31"/>
                    <a:pt x="165" y="32"/>
                    <a:pt x="167" y="32"/>
                  </a:cubicBezTo>
                  <a:cubicBezTo>
                    <a:pt x="168" y="32"/>
                    <a:pt x="168" y="32"/>
                    <a:pt x="168" y="32"/>
                  </a:cubicBezTo>
                  <a:cubicBezTo>
                    <a:pt x="170" y="30"/>
                    <a:pt x="174" y="29"/>
                    <a:pt x="177" y="28"/>
                  </a:cubicBezTo>
                  <a:cubicBezTo>
                    <a:pt x="178" y="28"/>
                    <a:pt x="179" y="28"/>
                    <a:pt x="180" y="27"/>
                  </a:cubicBezTo>
                  <a:cubicBezTo>
                    <a:pt x="180" y="27"/>
                    <a:pt x="180" y="27"/>
                    <a:pt x="180" y="27"/>
                  </a:cubicBezTo>
                  <a:cubicBezTo>
                    <a:pt x="180" y="27"/>
                    <a:pt x="180" y="27"/>
                    <a:pt x="180" y="27"/>
                  </a:cubicBezTo>
                  <a:cubicBezTo>
                    <a:pt x="180" y="26"/>
                    <a:pt x="181" y="26"/>
                    <a:pt x="181" y="26"/>
                  </a:cubicBezTo>
                  <a:cubicBezTo>
                    <a:pt x="181" y="26"/>
                    <a:pt x="181" y="26"/>
                    <a:pt x="181" y="26"/>
                  </a:cubicBezTo>
                  <a:cubicBezTo>
                    <a:pt x="181" y="25"/>
                    <a:pt x="181" y="25"/>
                    <a:pt x="182" y="24"/>
                  </a:cubicBezTo>
                  <a:cubicBezTo>
                    <a:pt x="182" y="24"/>
                    <a:pt x="182" y="24"/>
                    <a:pt x="182" y="24"/>
                  </a:cubicBezTo>
                  <a:cubicBezTo>
                    <a:pt x="182" y="23"/>
                    <a:pt x="182" y="22"/>
                    <a:pt x="183" y="22"/>
                  </a:cubicBezTo>
                  <a:cubicBezTo>
                    <a:pt x="183" y="22"/>
                    <a:pt x="182" y="21"/>
                    <a:pt x="182" y="21"/>
                  </a:cubicBezTo>
                  <a:cubicBezTo>
                    <a:pt x="182" y="21"/>
                    <a:pt x="182" y="21"/>
                    <a:pt x="181" y="21"/>
                  </a:cubicBezTo>
                  <a:cubicBezTo>
                    <a:pt x="181" y="21"/>
                    <a:pt x="181" y="20"/>
                    <a:pt x="180" y="20"/>
                  </a:cubicBezTo>
                  <a:cubicBezTo>
                    <a:pt x="180" y="20"/>
                    <a:pt x="180" y="20"/>
                    <a:pt x="179" y="20"/>
                  </a:cubicBezTo>
                  <a:cubicBezTo>
                    <a:pt x="179" y="20"/>
                    <a:pt x="178" y="19"/>
                    <a:pt x="178" y="19"/>
                  </a:cubicBezTo>
                  <a:cubicBezTo>
                    <a:pt x="178" y="19"/>
                    <a:pt x="177" y="19"/>
                    <a:pt x="177" y="19"/>
                  </a:cubicBezTo>
                  <a:cubicBezTo>
                    <a:pt x="176" y="18"/>
                    <a:pt x="176" y="18"/>
                    <a:pt x="175" y="18"/>
                  </a:cubicBezTo>
                  <a:cubicBezTo>
                    <a:pt x="169" y="15"/>
                    <a:pt x="169" y="10"/>
                    <a:pt x="169" y="8"/>
                  </a:cubicBezTo>
                  <a:cubicBezTo>
                    <a:pt x="168" y="8"/>
                    <a:pt x="165" y="5"/>
                    <a:pt x="163" y="4"/>
                  </a:cubicBezTo>
                  <a:cubicBezTo>
                    <a:pt x="162" y="3"/>
                    <a:pt x="161" y="2"/>
                    <a:pt x="159" y="1"/>
                  </a:cubicBezTo>
                  <a:cubicBezTo>
                    <a:pt x="159" y="1"/>
                    <a:pt x="159" y="1"/>
                    <a:pt x="159" y="1"/>
                  </a:cubicBezTo>
                  <a:cubicBezTo>
                    <a:pt x="159" y="1"/>
                    <a:pt x="159" y="1"/>
                    <a:pt x="159" y="1"/>
                  </a:cubicBezTo>
                  <a:cubicBezTo>
                    <a:pt x="158" y="1"/>
                    <a:pt x="157" y="1"/>
                    <a:pt x="156" y="1"/>
                  </a:cubicBezTo>
                  <a:cubicBezTo>
                    <a:pt x="155" y="2"/>
                    <a:pt x="155" y="2"/>
                    <a:pt x="155" y="2"/>
                  </a:cubicBezTo>
                  <a:cubicBezTo>
                    <a:pt x="155" y="1"/>
                    <a:pt x="155" y="1"/>
                    <a:pt x="155" y="1"/>
                  </a:cubicBezTo>
                  <a:cubicBezTo>
                    <a:pt x="155" y="1"/>
                    <a:pt x="155" y="1"/>
                    <a:pt x="155" y="1"/>
                  </a:cubicBezTo>
                  <a:cubicBezTo>
                    <a:pt x="155" y="1"/>
                    <a:pt x="154" y="1"/>
                    <a:pt x="154" y="0"/>
                  </a:cubicBezTo>
                  <a:cubicBezTo>
                    <a:pt x="154" y="1"/>
                    <a:pt x="153" y="1"/>
                    <a:pt x="153" y="1"/>
                  </a:cubicBezTo>
                  <a:cubicBezTo>
                    <a:pt x="153" y="1"/>
                    <a:pt x="152" y="2"/>
                    <a:pt x="152" y="2"/>
                  </a:cubicBezTo>
                  <a:cubicBezTo>
                    <a:pt x="151" y="2"/>
                    <a:pt x="151" y="2"/>
                    <a:pt x="150" y="3"/>
                  </a:cubicBezTo>
                  <a:cubicBezTo>
                    <a:pt x="150" y="3"/>
                    <a:pt x="150" y="3"/>
                    <a:pt x="149" y="3"/>
                  </a:cubicBezTo>
                  <a:cubicBezTo>
                    <a:pt x="149" y="3"/>
                    <a:pt x="148" y="3"/>
                    <a:pt x="148" y="4"/>
                  </a:cubicBezTo>
                  <a:cubicBezTo>
                    <a:pt x="147" y="4"/>
                    <a:pt x="147" y="4"/>
                    <a:pt x="147" y="4"/>
                  </a:cubicBezTo>
                  <a:cubicBezTo>
                    <a:pt x="146" y="4"/>
                    <a:pt x="145" y="4"/>
                    <a:pt x="145" y="4"/>
                  </a:cubicBezTo>
                  <a:cubicBezTo>
                    <a:pt x="144" y="4"/>
                    <a:pt x="143" y="4"/>
                    <a:pt x="142" y="4"/>
                  </a:cubicBezTo>
                  <a:cubicBezTo>
                    <a:pt x="142" y="3"/>
                    <a:pt x="141" y="3"/>
                    <a:pt x="140" y="3"/>
                  </a:cubicBezTo>
                  <a:cubicBezTo>
                    <a:pt x="137" y="3"/>
                    <a:pt x="131" y="5"/>
                    <a:pt x="128" y="8"/>
                  </a:cubicBezTo>
                  <a:cubicBezTo>
                    <a:pt x="126" y="9"/>
                    <a:pt x="124" y="10"/>
                    <a:pt x="122" y="10"/>
                  </a:cubicBezTo>
                  <a:cubicBezTo>
                    <a:pt x="121" y="11"/>
                    <a:pt x="120" y="11"/>
                    <a:pt x="120" y="11"/>
                  </a:cubicBezTo>
                  <a:cubicBezTo>
                    <a:pt x="119" y="11"/>
                    <a:pt x="118" y="11"/>
                    <a:pt x="118" y="12"/>
                  </a:cubicBezTo>
                  <a:cubicBezTo>
                    <a:pt x="117" y="13"/>
                    <a:pt x="118" y="14"/>
                    <a:pt x="119" y="15"/>
                  </a:cubicBezTo>
                  <a:cubicBezTo>
                    <a:pt x="121" y="17"/>
                    <a:pt x="121" y="19"/>
                    <a:pt x="121" y="20"/>
                  </a:cubicBezTo>
                  <a:cubicBezTo>
                    <a:pt x="121" y="21"/>
                    <a:pt x="121" y="21"/>
                    <a:pt x="121" y="22"/>
                  </a:cubicBezTo>
                  <a:cubicBezTo>
                    <a:pt x="121" y="24"/>
                    <a:pt x="119" y="26"/>
                    <a:pt x="118" y="28"/>
                  </a:cubicBezTo>
                  <a:cubicBezTo>
                    <a:pt x="117" y="29"/>
                    <a:pt x="116" y="30"/>
                    <a:pt x="115" y="31"/>
                  </a:cubicBezTo>
                  <a:cubicBezTo>
                    <a:pt x="115" y="32"/>
                    <a:pt x="115" y="33"/>
                    <a:pt x="115" y="35"/>
                  </a:cubicBezTo>
                  <a:cubicBezTo>
                    <a:pt x="115" y="36"/>
                    <a:pt x="115" y="38"/>
                    <a:pt x="115" y="40"/>
                  </a:cubicBezTo>
                  <a:cubicBezTo>
                    <a:pt x="114" y="41"/>
                    <a:pt x="113" y="41"/>
                    <a:pt x="111" y="41"/>
                  </a:cubicBezTo>
                  <a:cubicBezTo>
                    <a:pt x="110" y="41"/>
                    <a:pt x="107" y="41"/>
                    <a:pt x="106" y="40"/>
                  </a:cubicBezTo>
                  <a:cubicBezTo>
                    <a:pt x="104" y="40"/>
                    <a:pt x="103" y="40"/>
                    <a:pt x="102" y="40"/>
                  </a:cubicBezTo>
                  <a:cubicBezTo>
                    <a:pt x="102" y="40"/>
                    <a:pt x="102" y="40"/>
                    <a:pt x="102" y="40"/>
                  </a:cubicBezTo>
                  <a:cubicBezTo>
                    <a:pt x="102" y="40"/>
                    <a:pt x="103" y="42"/>
                    <a:pt x="103" y="42"/>
                  </a:cubicBezTo>
                  <a:cubicBezTo>
                    <a:pt x="104" y="44"/>
                    <a:pt x="105" y="45"/>
                    <a:pt x="106" y="46"/>
                  </a:cubicBezTo>
                  <a:cubicBezTo>
                    <a:pt x="106" y="47"/>
                    <a:pt x="106" y="47"/>
                    <a:pt x="105" y="48"/>
                  </a:cubicBezTo>
                  <a:cubicBezTo>
                    <a:pt x="103" y="50"/>
                    <a:pt x="100" y="52"/>
                    <a:pt x="97" y="52"/>
                  </a:cubicBezTo>
                  <a:cubicBezTo>
                    <a:pt x="95" y="52"/>
                    <a:pt x="95" y="54"/>
                    <a:pt x="94" y="60"/>
                  </a:cubicBezTo>
                  <a:cubicBezTo>
                    <a:pt x="94" y="61"/>
                    <a:pt x="94" y="62"/>
                    <a:pt x="94" y="63"/>
                  </a:cubicBezTo>
                  <a:cubicBezTo>
                    <a:pt x="94" y="64"/>
                    <a:pt x="94" y="64"/>
                    <a:pt x="94" y="65"/>
                  </a:cubicBezTo>
                  <a:cubicBezTo>
                    <a:pt x="93" y="68"/>
                    <a:pt x="92" y="70"/>
                    <a:pt x="90" y="70"/>
                  </a:cubicBezTo>
                  <a:cubicBezTo>
                    <a:pt x="88" y="70"/>
                    <a:pt x="87" y="69"/>
                    <a:pt x="87" y="68"/>
                  </a:cubicBezTo>
                  <a:cubicBezTo>
                    <a:pt x="87" y="68"/>
                    <a:pt x="87" y="68"/>
                    <a:pt x="86" y="68"/>
                  </a:cubicBezTo>
                  <a:cubicBezTo>
                    <a:pt x="82" y="68"/>
                    <a:pt x="77" y="71"/>
                    <a:pt x="77" y="72"/>
                  </a:cubicBezTo>
                  <a:cubicBezTo>
                    <a:pt x="77" y="74"/>
                    <a:pt x="75" y="75"/>
                    <a:pt x="73" y="75"/>
                  </a:cubicBezTo>
                  <a:cubicBezTo>
                    <a:pt x="72" y="75"/>
                    <a:pt x="70" y="75"/>
                    <a:pt x="69" y="75"/>
                  </a:cubicBezTo>
                  <a:cubicBezTo>
                    <a:pt x="68" y="75"/>
                    <a:pt x="68" y="75"/>
                    <a:pt x="68" y="75"/>
                  </a:cubicBezTo>
                  <a:cubicBezTo>
                    <a:pt x="65" y="75"/>
                    <a:pt x="60" y="78"/>
                    <a:pt x="60" y="79"/>
                  </a:cubicBezTo>
                  <a:cubicBezTo>
                    <a:pt x="60" y="80"/>
                    <a:pt x="60" y="82"/>
                    <a:pt x="61" y="84"/>
                  </a:cubicBezTo>
                  <a:cubicBezTo>
                    <a:pt x="61" y="88"/>
                    <a:pt x="62" y="90"/>
                    <a:pt x="61" y="91"/>
                  </a:cubicBezTo>
                  <a:cubicBezTo>
                    <a:pt x="61" y="91"/>
                    <a:pt x="60" y="92"/>
                    <a:pt x="59" y="92"/>
                  </a:cubicBezTo>
                  <a:cubicBezTo>
                    <a:pt x="52" y="94"/>
                    <a:pt x="25" y="97"/>
                    <a:pt x="18" y="97"/>
                  </a:cubicBezTo>
                  <a:cubicBezTo>
                    <a:pt x="17" y="97"/>
                    <a:pt x="16" y="97"/>
                    <a:pt x="15" y="97"/>
                  </a:cubicBezTo>
                  <a:cubicBezTo>
                    <a:pt x="14" y="97"/>
                    <a:pt x="12" y="97"/>
                    <a:pt x="11" y="97"/>
                  </a:cubicBezTo>
                  <a:cubicBezTo>
                    <a:pt x="10" y="96"/>
                    <a:pt x="10" y="96"/>
                    <a:pt x="10" y="96"/>
                  </a:cubicBezTo>
                  <a:cubicBezTo>
                    <a:pt x="9" y="96"/>
                    <a:pt x="8" y="96"/>
                    <a:pt x="7" y="96"/>
                  </a:cubicBezTo>
                  <a:cubicBezTo>
                    <a:pt x="6" y="96"/>
                    <a:pt x="6" y="96"/>
                    <a:pt x="5" y="96"/>
                  </a:cubicBezTo>
                  <a:cubicBezTo>
                    <a:pt x="4" y="96"/>
                    <a:pt x="4" y="96"/>
                    <a:pt x="3" y="96"/>
                  </a:cubicBezTo>
                  <a:cubicBezTo>
                    <a:pt x="2" y="96"/>
                    <a:pt x="2" y="96"/>
                    <a:pt x="1" y="96"/>
                  </a:cubicBezTo>
                  <a:cubicBezTo>
                    <a:pt x="1" y="95"/>
                    <a:pt x="1" y="95"/>
                    <a:pt x="0" y="95"/>
                  </a:cubicBezTo>
                  <a:cubicBezTo>
                    <a:pt x="0" y="96"/>
                    <a:pt x="1" y="96"/>
                    <a:pt x="1" y="96"/>
                  </a:cubicBezTo>
                  <a:cubicBezTo>
                    <a:pt x="1" y="96"/>
                    <a:pt x="1" y="96"/>
                    <a:pt x="1" y="96"/>
                  </a:cubicBezTo>
                  <a:cubicBezTo>
                    <a:pt x="1" y="96"/>
                    <a:pt x="1" y="97"/>
                    <a:pt x="2" y="97"/>
                  </a:cubicBezTo>
                  <a:cubicBezTo>
                    <a:pt x="2" y="97"/>
                    <a:pt x="2" y="97"/>
                    <a:pt x="2" y="97"/>
                  </a:cubicBezTo>
                  <a:cubicBezTo>
                    <a:pt x="2" y="98"/>
                    <a:pt x="3" y="98"/>
                    <a:pt x="3" y="98"/>
                  </a:cubicBezTo>
                  <a:cubicBezTo>
                    <a:pt x="3" y="98"/>
                    <a:pt x="3" y="99"/>
                    <a:pt x="3" y="99"/>
                  </a:cubicBezTo>
                  <a:cubicBezTo>
                    <a:pt x="3" y="99"/>
                    <a:pt x="4" y="100"/>
                    <a:pt x="4" y="100"/>
                  </a:cubicBezTo>
                  <a:cubicBezTo>
                    <a:pt x="5" y="103"/>
                    <a:pt x="9" y="107"/>
                    <a:pt x="15" y="109"/>
                  </a:cubicBezTo>
                  <a:cubicBezTo>
                    <a:pt x="19" y="111"/>
                    <a:pt x="19" y="115"/>
                    <a:pt x="19" y="118"/>
                  </a:cubicBezTo>
                  <a:cubicBezTo>
                    <a:pt x="19" y="119"/>
                    <a:pt x="20" y="121"/>
                    <a:pt x="20" y="122"/>
                  </a:cubicBezTo>
                  <a:cubicBezTo>
                    <a:pt x="22" y="122"/>
                    <a:pt x="25" y="127"/>
                    <a:pt x="25" y="130"/>
                  </a:cubicBezTo>
                  <a:cubicBezTo>
                    <a:pt x="25" y="131"/>
                    <a:pt x="24" y="132"/>
                    <a:pt x="23" y="132"/>
                  </a:cubicBezTo>
                  <a:cubicBezTo>
                    <a:pt x="19" y="132"/>
                    <a:pt x="16" y="133"/>
                    <a:pt x="13" y="135"/>
                  </a:cubicBezTo>
                  <a:cubicBezTo>
                    <a:pt x="10" y="136"/>
                    <a:pt x="6" y="140"/>
                    <a:pt x="6" y="146"/>
                  </a:cubicBezTo>
                  <a:cubicBezTo>
                    <a:pt x="6" y="146"/>
                    <a:pt x="6" y="147"/>
                    <a:pt x="6" y="147"/>
                  </a:cubicBezTo>
                  <a:cubicBezTo>
                    <a:pt x="6" y="147"/>
                    <a:pt x="6" y="147"/>
                    <a:pt x="6" y="148"/>
                  </a:cubicBezTo>
                  <a:cubicBezTo>
                    <a:pt x="7" y="148"/>
                    <a:pt x="9" y="148"/>
                    <a:pt x="10" y="148"/>
                  </a:cubicBezTo>
                  <a:cubicBezTo>
                    <a:pt x="19" y="148"/>
                    <a:pt x="25" y="147"/>
                    <a:pt x="26" y="146"/>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43" name="Freeform 226">
              <a:extLst>
                <a:ext uri="{FF2B5EF4-FFF2-40B4-BE49-F238E27FC236}">
                  <a16:creationId xmlns:a16="http://schemas.microsoft.com/office/drawing/2014/main" id="{FEF3AEA0-0E7F-442B-994B-262D3F742D6F}"/>
                </a:ext>
              </a:extLst>
            </p:cNvPr>
            <p:cNvSpPr>
              <a:spLocks noEditPoints="1"/>
            </p:cNvSpPr>
            <p:nvPr/>
          </p:nvSpPr>
          <p:spPr bwMode="auto">
            <a:xfrm>
              <a:off x="7342428" y="3020652"/>
              <a:ext cx="1145599" cy="521885"/>
            </a:xfrm>
            <a:custGeom>
              <a:avLst/>
              <a:gdLst>
                <a:gd name="T0" fmla="*/ 26 w 457"/>
                <a:gd name="T1" fmla="*/ 130 h 211"/>
                <a:gd name="T2" fmla="*/ 57 w 457"/>
                <a:gd name="T3" fmla="*/ 124 h 211"/>
                <a:gd name="T4" fmla="*/ 76 w 457"/>
                <a:gd name="T5" fmla="*/ 144 h 211"/>
                <a:gd name="T6" fmla="*/ 51 w 457"/>
                <a:gd name="T7" fmla="*/ 152 h 211"/>
                <a:gd name="T8" fmla="*/ 42 w 457"/>
                <a:gd name="T9" fmla="*/ 161 h 211"/>
                <a:gd name="T10" fmla="*/ 63 w 457"/>
                <a:gd name="T11" fmla="*/ 183 h 211"/>
                <a:gd name="T12" fmla="*/ 72 w 457"/>
                <a:gd name="T13" fmla="*/ 200 h 211"/>
                <a:gd name="T14" fmla="*/ 72 w 457"/>
                <a:gd name="T15" fmla="*/ 192 h 211"/>
                <a:gd name="T16" fmla="*/ 105 w 457"/>
                <a:gd name="T17" fmla="*/ 201 h 211"/>
                <a:gd name="T18" fmla="*/ 142 w 457"/>
                <a:gd name="T19" fmla="*/ 139 h 211"/>
                <a:gd name="T20" fmla="*/ 155 w 457"/>
                <a:gd name="T21" fmla="*/ 143 h 211"/>
                <a:gd name="T22" fmla="*/ 165 w 457"/>
                <a:gd name="T23" fmla="*/ 161 h 211"/>
                <a:gd name="T24" fmla="*/ 171 w 457"/>
                <a:gd name="T25" fmla="*/ 167 h 211"/>
                <a:gd name="T26" fmla="*/ 176 w 457"/>
                <a:gd name="T27" fmla="*/ 173 h 211"/>
                <a:gd name="T28" fmla="*/ 190 w 457"/>
                <a:gd name="T29" fmla="*/ 171 h 211"/>
                <a:gd name="T30" fmla="*/ 228 w 457"/>
                <a:gd name="T31" fmla="*/ 196 h 211"/>
                <a:gd name="T32" fmla="*/ 253 w 457"/>
                <a:gd name="T33" fmla="*/ 208 h 211"/>
                <a:gd name="T34" fmla="*/ 271 w 457"/>
                <a:gd name="T35" fmla="*/ 198 h 211"/>
                <a:gd name="T36" fmla="*/ 273 w 457"/>
                <a:gd name="T37" fmla="*/ 195 h 211"/>
                <a:gd name="T38" fmla="*/ 275 w 457"/>
                <a:gd name="T39" fmla="*/ 193 h 211"/>
                <a:gd name="T40" fmla="*/ 289 w 457"/>
                <a:gd name="T41" fmla="*/ 182 h 211"/>
                <a:gd name="T42" fmla="*/ 321 w 457"/>
                <a:gd name="T43" fmla="*/ 178 h 211"/>
                <a:gd name="T44" fmla="*/ 370 w 457"/>
                <a:gd name="T45" fmla="*/ 184 h 211"/>
                <a:gd name="T46" fmla="*/ 383 w 457"/>
                <a:gd name="T47" fmla="*/ 189 h 211"/>
                <a:gd name="T48" fmla="*/ 384 w 457"/>
                <a:gd name="T49" fmla="*/ 166 h 211"/>
                <a:gd name="T50" fmla="*/ 401 w 457"/>
                <a:gd name="T51" fmla="*/ 149 h 211"/>
                <a:gd name="T52" fmla="*/ 417 w 457"/>
                <a:gd name="T53" fmla="*/ 121 h 211"/>
                <a:gd name="T54" fmla="*/ 437 w 457"/>
                <a:gd name="T55" fmla="*/ 124 h 211"/>
                <a:gd name="T56" fmla="*/ 453 w 457"/>
                <a:gd name="T57" fmla="*/ 98 h 211"/>
                <a:gd name="T58" fmla="*/ 455 w 457"/>
                <a:gd name="T59" fmla="*/ 86 h 211"/>
                <a:gd name="T60" fmla="*/ 427 w 457"/>
                <a:gd name="T61" fmla="*/ 73 h 211"/>
                <a:gd name="T62" fmla="*/ 401 w 457"/>
                <a:gd name="T63" fmla="*/ 70 h 211"/>
                <a:gd name="T64" fmla="*/ 383 w 457"/>
                <a:gd name="T65" fmla="*/ 70 h 211"/>
                <a:gd name="T66" fmla="*/ 344 w 457"/>
                <a:gd name="T67" fmla="*/ 21 h 211"/>
                <a:gd name="T68" fmla="*/ 325 w 457"/>
                <a:gd name="T69" fmla="*/ 24 h 211"/>
                <a:gd name="T70" fmla="*/ 307 w 457"/>
                <a:gd name="T71" fmla="*/ 27 h 211"/>
                <a:gd name="T72" fmla="*/ 303 w 457"/>
                <a:gd name="T73" fmla="*/ 19 h 211"/>
                <a:gd name="T74" fmla="*/ 300 w 457"/>
                <a:gd name="T75" fmla="*/ 22 h 211"/>
                <a:gd name="T76" fmla="*/ 298 w 457"/>
                <a:gd name="T77" fmla="*/ 21 h 211"/>
                <a:gd name="T78" fmla="*/ 283 w 457"/>
                <a:gd name="T79" fmla="*/ 18 h 211"/>
                <a:gd name="T80" fmla="*/ 276 w 457"/>
                <a:gd name="T81" fmla="*/ 1 h 211"/>
                <a:gd name="T82" fmla="*/ 237 w 457"/>
                <a:gd name="T83" fmla="*/ 9 h 211"/>
                <a:gd name="T84" fmla="*/ 183 w 457"/>
                <a:gd name="T85" fmla="*/ 20 h 211"/>
                <a:gd name="T86" fmla="*/ 169 w 457"/>
                <a:gd name="T87" fmla="*/ 22 h 211"/>
                <a:gd name="T88" fmla="*/ 171 w 457"/>
                <a:gd name="T89" fmla="*/ 37 h 211"/>
                <a:gd name="T90" fmla="*/ 159 w 457"/>
                <a:gd name="T91" fmla="*/ 51 h 211"/>
                <a:gd name="T92" fmla="*/ 165 w 457"/>
                <a:gd name="T93" fmla="*/ 72 h 211"/>
                <a:gd name="T94" fmla="*/ 150 w 457"/>
                <a:gd name="T95" fmla="*/ 72 h 211"/>
                <a:gd name="T96" fmla="*/ 122 w 457"/>
                <a:gd name="T97" fmla="*/ 66 h 211"/>
                <a:gd name="T98" fmla="*/ 100 w 457"/>
                <a:gd name="T99" fmla="*/ 70 h 211"/>
                <a:gd name="T100" fmla="*/ 91 w 457"/>
                <a:gd name="T101" fmla="*/ 71 h 211"/>
                <a:gd name="T102" fmla="*/ 82 w 457"/>
                <a:gd name="T103" fmla="*/ 61 h 211"/>
                <a:gd name="T104" fmla="*/ 59 w 457"/>
                <a:gd name="T105" fmla="*/ 59 h 211"/>
                <a:gd name="T106" fmla="*/ 45 w 457"/>
                <a:gd name="T107" fmla="*/ 60 h 211"/>
                <a:gd name="T108" fmla="*/ 26 w 457"/>
                <a:gd name="T109" fmla="*/ 75 h 211"/>
                <a:gd name="T110" fmla="*/ 18 w 457"/>
                <a:gd name="T111" fmla="*/ 79 h 211"/>
                <a:gd name="T112" fmla="*/ 4 w 457"/>
                <a:gd name="T113" fmla="*/ 86 h 211"/>
                <a:gd name="T114" fmla="*/ 1 w 457"/>
                <a:gd name="T115" fmla="*/ 101 h 211"/>
                <a:gd name="T116" fmla="*/ 15 w 457"/>
                <a:gd name="T117" fmla="*/ 111 h 211"/>
                <a:gd name="T118" fmla="*/ 313 w 457"/>
                <a:gd name="T119" fmla="*/ 133 h 211"/>
                <a:gd name="T120" fmla="*/ 373 w 457"/>
                <a:gd name="T121" fmla="*/ 129 h 211"/>
                <a:gd name="T122" fmla="*/ 315 w 457"/>
                <a:gd name="T123" fmla="*/ 154 h 211"/>
                <a:gd name="T124" fmla="*/ 171 w 457"/>
                <a:gd name="T125" fmla="*/ 13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7" h="211">
                  <a:moveTo>
                    <a:pt x="25" y="128"/>
                  </a:moveTo>
                  <a:cubicBezTo>
                    <a:pt x="24" y="128"/>
                    <a:pt x="24" y="128"/>
                    <a:pt x="24" y="128"/>
                  </a:cubicBezTo>
                  <a:cubicBezTo>
                    <a:pt x="24" y="128"/>
                    <a:pt x="24" y="128"/>
                    <a:pt x="24" y="128"/>
                  </a:cubicBezTo>
                  <a:cubicBezTo>
                    <a:pt x="24" y="128"/>
                    <a:pt x="24" y="128"/>
                    <a:pt x="24" y="128"/>
                  </a:cubicBezTo>
                  <a:cubicBezTo>
                    <a:pt x="24" y="128"/>
                    <a:pt x="24" y="128"/>
                    <a:pt x="24" y="128"/>
                  </a:cubicBezTo>
                  <a:cubicBezTo>
                    <a:pt x="24" y="128"/>
                    <a:pt x="24" y="129"/>
                    <a:pt x="26" y="130"/>
                  </a:cubicBezTo>
                  <a:cubicBezTo>
                    <a:pt x="27" y="131"/>
                    <a:pt x="27" y="131"/>
                    <a:pt x="28" y="131"/>
                  </a:cubicBezTo>
                  <a:cubicBezTo>
                    <a:pt x="28" y="131"/>
                    <a:pt x="29" y="131"/>
                    <a:pt x="29" y="132"/>
                  </a:cubicBezTo>
                  <a:cubicBezTo>
                    <a:pt x="30" y="132"/>
                    <a:pt x="30" y="132"/>
                    <a:pt x="31" y="133"/>
                  </a:cubicBezTo>
                  <a:cubicBezTo>
                    <a:pt x="31" y="132"/>
                    <a:pt x="32" y="132"/>
                    <a:pt x="32" y="132"/>
                  </a:cubicBezTo>
                  <a:cubicBezTo>
                    <a:pt x="37" y="128"/>
                    <a:pt x="45" y="123"/>
                    <a:pt x="53" y="123"/>
                  </a:cubicBezTo>
                  <a:cubicBezTo>
                    <a:pt x="54" y="123"/>
                    <a:pt x="56" y="124"/>
                    <a:pt x="57" y="124"/>
                  </a:cubicBezTo>
                  <a:cubicBezTo>
                    <a:pt x="59" y="124"/>
                    <a:pt x="61" y="125"/>
                    <a:pt x="63" y="125"/>
                  </a:cubicBezTo>
                  <a:cubicBezTo>
                    <a:pt x="64" y="125"/>
                    <a:pt x="64" y="125"/>
                    <a:pt x="65" y="125"/>
                  </a:cubicBezTo>
                  <a:cubicBezTo>
                    <a:pt x="66" y="125"/>
                    <a:pt x="66" y="125"/>
                    <a:pt x="67" y="125"/>
                  </a:cubicBezTo>
                  <a:cubicBezTo>
                    <a:pt x="70" y="125"/>
                    <a:pt x="73" y="125"/>
                    <a:pt x="75" y="128"/>
                  </a:cubicBezTo>
                  <a:cubicBezTo>
                    <a:pt x="77" y="131"/>
                    <a:pt x="77" y="135"/>
                    <a:pt x="76" y="139"/>
                  </a:cubicBezTo>
                  <a:cubicBezTo>
                    <a:pt x="76" y="141"/>
                    <a:pt x="76" y="143"/>
                    <a:pt x="76" y="144"/>
                  </a:cubicBezTo>
                  <a:cubicBezTo>
                    <a:pt x="77" y="146"/>
                    <a:pt x="76" y="146"/>
                    <a:pt x="76" y="147"/>
                  </a:cubicBezTo>
                  <a:cubicBezTo>
                    <a:pt x="75" y="148"/>
                    <a:pt x="73" y="149"/>
                    <a:pt x="69" y="149"/>
                  </a:cubicBezTo>
                  <a:cubicBezTo>
                    <a:pt x="67" y="149"/>
                    <a:pt x="66" y="149"/>
                    <a:pt x="64" y="149"/>
                  </a:cubicBezTo>
                  <a:cubicBezTo>
                    <a:pt x="64" y="149"/>
                    <a:pt x="63" y="149"/>
                    <a:pt x="63" y="149"/>
                  </a:cubicBezTo>
                  <a:cubicBezTo>
                    <a:pt x="58" y="149"/>
                    <a:pt x="52" y="150"/>
                    <a:pt x="51" y="152"/>
                  </a:cubicBezTo>
                  <a:cubicBezTo>
                    <a:pt x="51" y="152"/>
                    <a:pt x="51" y="152"/>
                    <a:pt x="51" y="152"/>
                  </a:cubicBezTo>
                  <a:cubicBezTo>
                    <a:pt x="52" y="153"/>
                    <a:pt x="52" y="153"/>
                    <a:pt x="52" y="153"/>
                  </a:cubicBezTo>
                  <a:cubicBezTo>
                    <a:pt x="53" y="156"/>
                    <a:pt x="54" y="159"/>
                    <a:pt x="53" y="160"/>
                  </a:cubicBezTo>
                  <a:cubicBezTo>
                    <a:pt x="53" y="161"/>
                    <a:pt x="52" y="161"/>
                    <a:pt x="51" y="161"/>
                  </a:cubicBezTo>
                  <a:cubicBezTo>
                    <a:pt x="51" y="161"/>
                    <a:pt x="50" y="161"/>
                    <a:pt x="48" y="160"/>
                  </a:cubicBezTo>
                  <a:cubicBezTo>
                    <a:pt x="47" y="159"/>
                    <a:pt x="46" y="159"/>
                    <a:pt x="45" y="159"/>
                  </a:cubicBezTo>
                  <a:cubicBezTo>
                    <a:pt x="43" y="159"/>
                    <a:pt x="42" y="160"/>
                    <a:pt x="42" y="161"/>
                  </a:cubicBezTo>
                  <a:cubicBezTo>
                    <a:pt x="42" y="162"/>
                    <a:pt x="42" y="162"/>
                    <a:pt x="43" y="162"/>
                  </a:cubicBezTo>
                  <a:cubicBezTo>
                    <a:pt x="47" y="162"/>
                    <a:pt x="53" y="167"/>
                    <a:pt x="53" y="170"/>
                  </a:cubicBezTo>
                  <a:cubicBezTo>
                    <a:pt x="53" y="176"/>
                    <a:pt x="54" y="178"/>
                    <a:pt x="55" y="178"/>
                  </a:cubicBezTo>
                  <a:cubicBezTo>
                    <a:pt x="55" y="178"/>
                    <a:pt x="55" y="178"/>
                    <a:pt x="55" y="178"/>
                  </a:cubicBezTo>
                  <a:cubicBezTo>
                    <a:pt x="57" y="177"/>
                    <a:pt x="58" y="179"/>
                    <a:pt x="59" y="180"/>
                  </a:cubicBezTo>
                  <a:cubicBezTo>
                    <a:pt x="60" y="181"/>
                    <a:pt x="61" y="183"/>
                    <a:pt x="63" y="183"/>
                  </a:cubicBezTo>
                  <a:cubicBezTo>
                    <a:pt x="63" y="183"/>
                    <a:pt x="63" y="183"/>
                    <a:pt x="63" y="183"/>
                  </a:cubicBezTo>
                  <a:cubicBezTo>
                    <a:pt x="67" y="182"/>
                    <a:pt x="70" y="183"/>
                    <a:pt x="71" y="185"/>
                  </a:cubicBezTo>
                  <a:cubicBezTo>
                    <a:pt x="71" y="186"/>
                    <a:pt x="71" y="188"/>
                    <a:pt x="69" y="190"/>
                  </a:cubicBezTo>
                  <a:cubicBezTo>
                    <a:pt x="68" y="191"/>
                    <a:pt x="68" y="193"/>
                    <a:pt x="69" y="196"/>
                  </a:cubicBezTo>
                  <a:cubicBezTo>
                    <a:pt x="70" y="199"/>
                    <a:pt x="71" y="201"/>
                    <a:pt x="72" y="202"/>
                  </a:cubicBezTo>
                  <a:cubicBezTo>
                    <a:pt x="72" y="201"/>
                    <a:pt x="72" y="201"/>
                    <a:pt x="72" y="200"/>
                  </a:cubicBezTo>
                  <a:cubicBezTo>
                    <a:pt x="72" y="198"/>
                    <a:pt x="72" y="197"/>
                    <a:pt x="73" y="195"/>
                  </a:cubicBezTo>
                  <a:cubicBezTo>
                    <a:pt x="73" y="195"/>
                    <a:pt x="72" y="195"/>
                    <a:pt x="72" y="195"/>
                  </a:cubicBezTo>
                  <a:cubicBezTo>
                    <a:pt x="72" y="194"/>
                    <a:pt x="72" y="194"/>
                    <a:pt x="72" y="194"/>
                  </a:cubicBezTo>
                  <a:cubicBezTo>
                    <a:pt x="72" y="194"/>
                    <a:pt x="72" y="194"/>
                    <a:pt x="72" y="193"/>
                  </a:cubicBezTo>
                  <a:cubicBezTo>
                    <a:pt x="72" y="193"/>
                    <a:pt x="72" y="193"/>
                    <a:pt x="72" y="193"/>
                  </a:cubicBezTo>
                  <a:cubicBezTo>
                    <a:pt x="72" y="193"/>
                    <a:pt x="72" y="193"/>
                    <a:pt x="72" y="192"/>
                  </a:cubicBezTo>
                  <a:cubicBezTo>
                    <a:pt x="72" y="192"/>
                    <a:pt x="73" y="192"/>
                    <a:pt x="73" y="192"/>
                  </a:cubicBezTo>
                  <a:cubicBezTo>
                    <a:pt x="73" y="192"/>
                    <a:pt x="73" y="192"/>
                    <a:pt x="73" y="191"/>
                  </a:cubicBezTo>
                  <a:cubicBezTo>
                    <a:pt x="75" y="188"/>
                    <a:pt x="81" y="188"/>
                    <a:pt x="85" y="188"/>
                  </a:cubicBezTo>
                  <a:cubicBezTo>
                    <a:pt x="89" y="188"/>
                    <a:pt x="96" y="194"/>
                    <a:pt x="100" y="199"/>
                  </a:cubicBezTo>
                  <a:cubicBezTo>
                    <a:pt x="101" y="201"/>
                    <a:pt x="103" y="202"/>
                    <a:pt x="104" y="202"/>
                  </a:cubicBezTo>
                  <a:cubicBezTo>
                    <a:pt x="104" y="202"/>
                    <a:pt x="105" y="202"/>
                    <a:pt x="105" y="201"/>
                  </a:cubicBezTo>
                  <a:cubicBezTo>
                    <a:pt x="105" y="201"/>
                    <a:pt x="105" y="201"/>
                    <a:pt x="105" y="201"/>
                  </a:cubicBezTo>
                  <a:cubicBezTo>
                    <a:pt x="106" y="201"/>
                    <a:pt x="106" y="201"/>
                    <a:pt x="106" y="201"/>
                  </a:cubicBezTo>
                  <a:cubicBezTo>
                    <a:pt x="107" y="151"/>
                    <a:pt x="107" y="151"/>
                    <a:pt x="107" y="151"/>
                  </a:cubicBezTo>
                  <a:cubicBezTo>
                    <a:pt x="136" y="143"/>
                    <a:pt x="136" y="143"/>
                    <a:pt x="136" y="143"/>
                  </a:cubicBezTo>
                  <a:cubicBezTo>
                    <a:pt x="136" y="143"/>
                    <a:pt x="137" y="142"/>
                    <a:pt x="137" y="142"/>
                  </a:cubicBezTo>
                  <a:cubicBezTo>
                    <a:pt x="138" y="140"/>
                    <a:pt x="140" y="139"/>
                    <a:pt x="142" y="139"/>
                  </a:cubicBezTo>
                  <a:cubicBezTo>
                    <a:pt x="145" y="139"/>
                    <a:pt x="147" y="140"/>
                    <a:pt x="148" y="141"/>
                  </a:cubicBezTo>
                  <a:cubicBezTo>
                    <a:pt x="148" y="141"/>
                    <a:pt x="148" y="141"/>
                    <a:pt x="148" y="141"/>
                  </a:cubicBezTo>
                  <a:cubicBezTo>
                    <a:pt x="149" y="139"/>
                    <a:pt x="150" y="136"/>
                    <a:pt x="153" y="136"/>
                  </a:cubicBezTo>
                  <a:cubicBezTo>
                    <a:pt x="154" y="136"/>
                    <a:pt x="155" y="137"/>
                    <a:pt x="155" y="137"/>
                  </a:cubicBezTo>
                  <a:cubicBezTo>
                    <a:pt x="156" y="138"/>
                    <a:pt x="156" y="140"/>
                    <a:pt x="156" y="141"/>
                  </a:cubicBezTo>
                  <a:cubicBezTo>
                    <a:pt x="155" y="142"/>
                    <a:pt x="155" y="143"/>
                    <a:pt x="155" y="143"/>
                  </a:cubicBezTo>
                  <a:cubicBezTo>
                    <a:pt x="156" y="143"/>
                    <a:pt x="156" y="143"/>
                    <a:pt x="156" y="143"/>
                  </a:cubicBezTo>
                  <a:cubicBezTo>
                    <a:pt x="157" y="143"/>
                    <a:pt x="158" y="144"/>
                    <a:pt x="159" y="145"/>
                  </a:cubicBezTo>
                  <a:cubicBezTo>
                    <a:pt x="162" y="148"/>
                    <a:pt x="164" y="154"/>
                    <a:pt x="163" y="158"/>
                  </a:cubicBezTo>
                  <a:cubicBezTo>
                    <a:pt x="163" y="158"/>
                    <a:pt x="163" y="159"/>
                    <a:pt x="163" y="159"/>
                  </a:cubicBezTo>
                  <a:cubicBezTo>
                    <a:pt x="164" y="159"/>
                    <a:pt x="164" y="159"/>
                    <a:pt x="164" y="160"/>
                  </a:cubicBezTo>
                  <a:cubicBezTo>
                    <a:pt x="165" y="160"/>
                    <a:pt x="165" y="160"/>
                    <a:pt x="165" y="161"/>
                  </a:cubicBezTo>
                  <a:cubicBezTo>
                    <a:pt x="166" y="161"/>
                    <a:pt x="166" y="161"/>
                    <a:pt x="166" y="162"/>
                  </a:cubicBezTo>
                  <a:cubicBezTo>
                    <a:pt x="167" y="162"/>
                    <a:pt x="167" y="162"/>
                    <a:pt x="167" y="163"/>
                  </a:cubicBezTo>
                  <a:cubicBezTo>
                    <a:pt x="168" y="163"/>
                    <a:pt x="168" y="163"/>
                    <a:pt x="168" y="164"/>
                  </a:cubicBezTo>
                  <a:cubicBezTo>
                    <a:pt x="169" y="164"/>
                    <a:pt x="169" y="164"/>
                    <a:pt x="169" y="165"/>
                  </a:cubicBezTo>
                  <a:cubicBezTo>
                    <a:pt x="170" y="165"/>
                    <a:pt x="170" y="165"/>
                    <a:pt x="170" y="166"/>
                  </a:cubicBezTo>
                  <a:cubicBezTo>
                    <a:pt x="171" y="166"/>
                    <a:pt x="171" y="167"/>
                    <a:pt x="171" y="167"/>
                  </a:cubicBezTo>
                  <a:cubicBezTo>
                    <a:pt x="172" y="167"/>
                    <a:pt x="172" y="168"/>
                    <a:pt x="172" y="168"/>
                  </a:cubicBezTo>
                  <a:cubicBezTo>
                    <a:pt x="173" y="168"/>
                    <a:pt x="173" y="169"/>
                    <a:pt x="173" y="169"/>
                  </a:cubicBezTo>
                  <a:cubicBezTo>
                    <a:pt x="173" y="169"/>
                    <a:pt x="174" y="170"/>
                    <a:pt x="174" y="170"/>
                  </a:cubicBezTo>
                  <a:cubicBezTo>
                    <a:pt x="174" y="170"/>
                    <a:pt x="174" y="171"/>
                    <a:pt x="175" y="171"/>
                  </a:cubicBezTo>
                  <a:cubicBezTo>
                    <a:pt x="175" y="171"/>
                    <a:pt x="175" y="171"/>
                    <a:pt x="175" y="172"/>
                  </a:cubicBezTo>
                  <a:cubicBezTo>
                    <a:pt x="175" y="172"/>
                    <a:pt x="176" y="172"/>
                    <a:pt x="176" y="173"/>
                  </a:cubicBezTo>
                  <a:cubicBezTo>
                    <a:pt x="176" y="173"/>
                    <a:pt x="176" y="173"/>
                    <a:pt x="176" y="173"/>
                  </a:cubicBezTo>
                  <a:cubicBezTo>
                    <a:pt x="176" y="173"/>
                    <a:pt x="176" y="173"/>
                    <a:pt x="177" y="173"/>
                  </a:cubicBezTo>
                  <a:cubicBezTo>
                    <a:pt x="179" y="173"/>
                    <a:pt x="181" y="172"/>
                    <a:pt x="183" y="172"/>
                  </a:cubicBezTo>
                  <a:cubicBezTo>
                    <a:pt x="185" y="171"/>
                    <a:pt x="187" y="171"/>
                    <a:pt x="189" y="171"/>
                  </a:cubicBezTo>
                  <a:cubicBezTo>
                    <a:pt x="189" y="171"/>
                    <a:pt x="189" y="171"/>
                    <a:pt x="189" y="171"/>
                  </a:cubicBezTo>
                  <a:cubicBezTo>
                    <a:pt x="189" y="171"/>
                    <a:pt x="190" y="171"/>
                    <a:pt x="190" y="171"/>
                  </a:cubicBezTo>
                  <a:cubicBezTo>
                    <a:pt x="191" y="172"/>
                    <a:pt x="197" y="172"/>
                    <a:pt x="212" y="172"/>
                  </a:cubicBezTo>
                  <a:cubicBezTo>
                    <a:pt x="214" y="172"/>
                    <a:pt x="216" y="174"/>
                    <a:pt x="217" y="176"/>
                  </a:cubicBezTo>
                  <a:cubicBezTo>
                    <a:pt x="219" y="177"/>
                    <a:pt x="220" y="178"/>
                    <a:pt x="221" y="179"/>
                  </a:cubicBezTo>
                  <a:cubicBezTo>
                    <a:pt x="225" y="180"/>
                    <a:pt x="225" y="184"/>
                    <a:pt x="225" y="187"/>
                  </a:cubicBezTo>
                  <a:cubicBezTo>
                    <a:pt x="225" y="188"/>
                    <a:pt x="225" y="189"/>
                    <a:pt x="225" y="190"/>
                  </a:cubicBezTo>
                  <a:cubicBezTo>
                    <a:pt x="225" y="192"/>
                    <a:pt x="226" y="194"/>
                    <a:pt x="228" y="196"/>
                  </a:cubicBezTo>
                  <a:cubicBezTo>
                    <a:pt x="229" y="198"/>
                    <a:pt x="231" y="200"/>
                    <a:pt x="231" y="202"/>
                  </a:cubicBezTo>
                  <a:cubicBezTo>
                    <a:pt x="231" y="203"/>
                    <a:pt x="233" y="203"/>
                    <a:pt x="236" y="203"/>
                  </a:cubicBezTo>
                  <a:cubicBezTo>
                    <a:pt x="237" y="203"/>
                    <a:pt x="239" y="203"/>
                    <a:pt x="240" y="204"/>
                  </a:cubicBezTo>
                  <a:cubicBezTo>
                    <a:pt x="244" y="205"/>
                    <a:pt x="250" y="206"/>
                    <a:pt x="250" y="210"/>
                  </a:cubicBezTo>
                  <a:cubicBezTo>
                    <a:pt x="250" y="211"/>
                    <a:pt x="251" y="211"/>
                    <a:pt x="251" y="211"/>
                  </a:cubicBezTo>
                  <a:cubicBezTo>
                    <a:pt x="252" y="211"/>
                    <a:pt x="253" y="210"/>
                    <a:pt x="253" y="208"/>
                  </a:cubicBezTo>
                  <a:cubicBezTo>
                    <a:pt x="254" y="205"/>
                    <a:pt x="259" y="202"/>
                    <a:pt x="266" y="199"/>
                  </a:cubicBezTo>
                  <a:cubicBezTo>
                    <a:pt x="266" y="199"/>
                    <a:pt x="267" y="198"/>
                    <a:pt x="268" y="198"/>
                  </a:cubicBezTo>
                  <a:cubicBezTo>
                    <a:pt x="268" y="198"/>
                    <a:pt x="268" y="198"/>
                    <a:pt x="269" y="198"/>
                  </a:cubicBezTo>
                  <a:cubicBezTo>
                    <a:pt x="269" y="198"/>
                    <a:pt x="270" y="198"/>
                    <a:pt x="270" y="198"/>
                  </a:cubicBezTo>
                  <a:cubicBezTo>
                    <a:pt x="270" y="198"/>
                    <a:pt x="270" y="198"/>
                    <a:pt x="270" y="198"/>
                  </a:cubicBezTo>
                  <a:cubicBezTo>
                    <a:pt x="271" y="198"/>
                    <a:pt x="271" y="198"/>
                    <a:pt x="271" y="198"/>
                  </a:cubicBezTo>
                  <a:cubicBezTo>
                    <a:pt x="271" y="198"/>
                    <a:pt x="272" y="198"/>
                    <a:pt x="272" y="198"/>
                  </a:cubicBezTo>
                  <a:cubicBezTo>
                    <a:pt x="272" y="198"/>
                    <a:pt x="272" y="198"/>
                    <a:pt x="272" y="198"/>
                  </a:cubicBezTo>
                  <a:cubicBezTo>
                    <a:pt x="272" y="197"/>
                    <a:pt x="272" y="197"/>
                    <a:pt x="272" y="197"/>
                  </a:cubicBezTo>
                  <a:cubicBezTo>
                    <a:pt x="273" y="196"/>
                    <a:pt x="273" y="196"/>
                    <a:pt x="273" y="196"/>
                  </a:cubicBezTo>
                  <a:cubicBezTo>
                    <a:pt x="273" y="196"/>
                    <a:pt x="273" y="195"/>
                    <a:pt x="273" y="195"/>
                  </a:cubicBezTo>
                  <a:cubicBezTo>
                    <a:pt x="273" y="195"/>
                    <a:pt x="273" y="195"/>
                    <a:pt x="273" y="195"/>
                  </a:cubicBezTo>
                  <a:cubicBezTo>
                    <a:pt x="273" y="195"/>
                    <a:pt x="274" y="194"/>
                    <a:pt x="274" y="194"/>
                  </a:cubicBezTo>
                  <a:cubicBezTo>
                    <a:pt x="274" y="194"/>
                    <a:pt x="274" y="194"/>
                    <a:pt x="274" y="194"/>
                  </a:cubicBezTo>
                  <a:cubicBezTo>
                    <a:pt x="274" y="194"/>
                    <a:pt x="274" y="193"/>
                    <a:pt x="274" y="193"/>
                  </a:cubicBezTo>
                  <a:cubicBezTo>
                    <a:pt x="274" y="193"/>
                    <a:pt x="274" y="193"/>
                    <a:pt x="274" y="193"/>
                  </a:cubicBezTo>
                  <a:cubicBezTo>
                    <a:pt x="274" y="193"/>
                    <a:pt x="274" y="193"/>
                    <a:pt x="275" y="193"/>
                  </a:cubicBezTo>
                  <a:cubicBezTo>
                    <a:pt x="275" y="193"/>
                    <a:pt x="275" y="193"/>
                    <a:pt x="275" y="193"/>
                  </a:cubicBezTo>
                  <a:cubicBezTo>
                    <a:pt x="275" y="192"/>
                    <a:pt x="275" y="192"/>
                    <a:pt x="275" y="192"/>
                  </a:cubicBezTo>
                  <a:cubicBezTo>
                    <a:pt x="275" y="192"/>
                    <a:pt x="275" y="192"/>
                    <a:pt x="275" y="192"/>
                  </a:cubicBezTo>
                  <a:cubicBezTo>
                    <a:pt x="275" y="192"/>
                    <a:pt x="275" y="192"/>
                    <a:pt x="275" y="192"/>
                  </a:cubicBezTo>
                  <a:cubicBezTo>
                    <a:pt x="275" y="192"/>
                    <a:pt x="275" y="192"/>
                    <a:pt x="276" y="192"/>
                  </a:cubicBezTo>
                  <a:cubicBezTo>
                    <a:pt x="278" y="191"/>
                    <a:pt x="282" y="188"/>
                    <a:pt x="282" y="185"/>
                  </a:cubicBezTo>
                  <a:cubicBezTo>
                    <a:pt x="282" y="183"/>
                    <a:pt x="285" y="182"/>
                    <a:pt x="289" y="182"/>
                  </a:cubicBezTo>
                  <a:cubicBezTo>
                    <a:pt x="292" y="182"/>
                    <a:pt x="296" y="183"/>
                    <a:pt x="299" y="184"/>
                  </a:cubicBezTo>
                  <a:cubicBezTo>
                    <a:pt x="301" y="185"/>
                    <a:pt x="303" y="186"/>
                    <a:pt x="305" y="186"/>
                  </a:cubicBezTo>
                  <a:cubicBezTo>
                    <a:pt x="306" y="186"/>
                    <a:pt x="307" y="186"/>
                    <a:pt x="307" y="183"/>
                  </a:cubicBezTo>
                  <a:cubicBezTo>
                    <a:pt x="308" y="179"/>
                    <a:pt x="313" y="177"/>
                    <a:pt x="317" y="177"/>
                  </a:cubicBezTo>
                  <a:cubicBezTo>
                    <a:pt x="318" y="177"/>
                    <a:pt x="319" y="177"/>
                    <a:pt x="320" y="178"/>
                  </a:cubicBezTo>
                  <a:cubicBezTo>
                    <a:pt x="321" y="178"/>
                    <a:pt x="321" y="178"/>
                    <a:pt x="321" y="178"/>
                  </a:cubicBezTo>
                  <a:cubicBezTo>
                    <a:pt x="324" y="179"/>
                    <a:pt x="329" y="182"/>
                    <a:pt x="333" y="182"/>
                  </a:cubicBezTo>
                  <a:cubicBezTo>
                    <a:pt x="334" y="182"/>
                    <a:pt x="334" y="182"/>
                    <a:pt x="335" y="182"/>
                  </a:cubicBezTo>
                  <a:cubicBezTo>
                    <a:pt x="336" y="181"/>
                    <a:pt x="338" y="181"/>
                    <a:pt x="341" y="181"/>
                  </a:cubicBezTo>
                  <a:cubicBezTo>
                    <a:pt x="349" y="181"/>
                    <a:pt x="360" y="183"/>
                    <a:pt x="364" y="184"/>
                  </a:cubicBezTo>
                  <a:cubicBezTo>
                    <a:pt x="366" y="184"/>
                    <a:pt x="367" y="184"/>
                    <a:pt x="368" y="184"/>
                  </a:cubicBezTo>
                  <a:cubicBezTo>
                    <a:pt x="369" y="184"/>
                    <a:pt x="369" y="184"/>
                    <a:pt x="370" y="184"/>
                  </a:cubicBezTo>
                  <a:cubicBezTo>
                    <a:pt x="372" y="184"/>
                    <a:pt x="373" y="185"/>
                    <a:pt x="375" y="187"/>
                  </a:cubicBezTo>
                  <a:cubicBezTo>
                    <a:pt x="377" y="189"/>
                    <a:pt x="378" y="189"/>
                    <a:pt x="379" y="189"/>
                  </a:cubicBezTo>
                  <a:cubicBezTo>
                    <a:pt x="380" y="189"/>
                    <a:pt x="380" y="189"/>
                    <a:pt x="380" y="189"/>
                  </a:cubicBezTo>
                  <a:cubicBezTo>
                    <a:pt x="380" y="189"/>
                    <a:pt x="381" y="189"/>
                    <a:pt x="381" y="189"/>
                  </a:cubicBezTo>
                  <a:cubicBezTo>
                    <a:pt x="381" y="189"/>
                    <a:pt x="381" y="189"/>
                    <a:pt x="382" y="189"/>
                  </a:cubicBezTo>
                  <a:cubicBezTo>
                    <a:pt x="382" y="189"/>
                    <a:pt x="382" y="189"/>
                    <a:pt x="383" y="189"/>
                  </a:cubicBezTo>
                  <a:cubicBezTo>
                    <a:pt x="383" y="189"/>
                    <a:pt x="383" y="189"/>
                    <a:pt x="383" y="189"/>
                  </a:cubicBezTo>
                  <a:cubicBezTo>
                    <a:pt x="383" y="188"/>
                    <a:pt x="383" y="188"/>
                    <a:pt x="383" y="187"/>
                  </a:cubicBezTo>
                  <a:cubicBezTo>
                    <a:pt x="383" y="184"/>
                    <a:pt x="385" y="182"/>
                    <a:pt x="386" y="181"/>
                  </a:cubicBezTo>
                  <a:cubicBezTo>
                    <a:pt x="387" y="180"/>
                    <a:pt x="388" y="179"/>
                    <a:pt x="389" y="178"/>
                  </a:cubicBezTo>
                  <a:cubicBezTo>
                    <a:pt x="389" y="177"/>
                    <a:pt x="388" y="173"/>
                    <a:pt x="386" y="171"/>
                  </a:cubicBezTo>
                  <a:cubicBezTo>
                    <a:pt x="385" y="169"/>
                    <a:pt x="384" y="167"/>
                    <a:pt x="384" y="166"/>
                  </a:cubicBezTo>
                  <a:cubicBezTo>
                    <a:pt x="384" y="160"/>
                    <a:pt x="384" y="157"/>
                    <a:pt x="382" y="157"/>
                  </a:cubicBezTo>
                  <a:cubicBezTo>
                    <a:pt x="381" y="156"/>
                    <a:pt x="381" y="156"/>
                    <a:pt x="381" y="155"/>
                  </a:cubicBezTo>
                  <a:cubicBezTo>
                    <a:pt x="382" y="153"/>
                    <a:pt x="388" y="150"/>
                    <a:pt x="389" y="150"/>
                  </a:cubicBezTo>
                  <a:cubicBezTo>
                    <a:pt x="389" y="150"/>
                    <a:pt x="389" y="150"/>
                    <a:pt x="389" y="150"/>
                  </a:cubicBezTo>
                  <a:cubicBezTo>
                    <a:pt x="391" y="150"/>
                    <a:pt x="393" y="150"/>
                    <a:pt x="394" y="149"/>
                  </a:cubicBezTo>
                  <a:cubicBezTo>
                    <a:pt x="397" y="148"/>
                    <a:pt x="399" y="147"/>
                    <a:pt x="401" y="149"/>
                  </a:cubicBezTo>
                  <a:cubicBezTo>
                    <a:pt x="402" y="150"/>
                    <a:pt x="404" y="150"/>
                    <a:pt x="408" y="150"/>
                  </a:cubicBezTo>
                  <a:cubicBezTo>
                    <a:pt x="408" y="150"/>
                    <a:pt x="409" y="150"/>
                    <a:pt x="409" y="150"/>
                  </a:cubicBezTo>
                  <a:cubicBezTo>
                    <a:pt x="409" y="149"/>
                    <a:pt x="408" y="148"/>
                    <a:pt x="407" y="147"/>
                  </a:cubicBezTo>
                  <a:cubicBezTo>
                    <a:pt x="406" y="146"/>
                    <a:pt x="407" y="142"/>
                    <a:pt x="411" y="133"/>
                  </a:cubicBezTo>
                  <a:cubicBezTo>
                    <a:pt x="412" y="129"/>
                    <a:pt x="413" y="126"/>
                    <a:pt x="414" y="124"/>
                  </a:cubicBezTo>
                  <a:cubicBezTo>
                    <a:pt x="414" y="123"/>
                    <a:pt x="415" y="121"/>
                    <a:pt x="417" y="121"/>
                  </a:cubicBezTo>
                  <a:cubicBezTo>
                    <a:pt x="418" y="121"/>
                    <a:pt x="418" y="122"/>
                    <a:pt x="419" y="122"/>
                  </a:cubicBezTo>
                  <a:cubicBezTo>
                    <a:pt x="420" y="123"/>
                    <a:pt x="421" y="123"/>
                    <a:pt x="423" y="123"/>
                  </a:cubicBezTo>
                  <a:cubicBezTo>
                    <a:pt x="424" y="124"/>
                    <a:pt x="425" y="124"/>
                    <a:pt x="427" y="124"/>
                  </a:cubicBezTo>
                  <a:cubicBezTo>
                    <a:pt x="429" y="124"/>
                    <a:pt x="432" y="124"/>
                    <a:pt x="433" y="124"/>
                  </a:cubicBezTo>
                  <a:cubicBezTo>
                    <a:pt x="434" y="125"/>
                    <a:pt x="434" y="125"/>
                    <a:pt x="434" y="125"/>
                  </a:cubicBezTo>
                  <a:cubicBezTo>
                    <a:pt x="435" y="125"/>
                    <a:pt x="436" y="125"/>
                    <a:pt x="437" y="124"/>
                  </a:cubicBezTo>
                  <a:cubicBezTo>
                    <a:pt x="439" y="124"/>
                    <a:pt x="441" y="123"/>
                    <a:pt x="442" y="122"/>
                  </a:cubicBezTo>
                  <a:cubicBezTo>
                    <a:pt x="442" y="121"/>
                    <a:pt x="442" y="121"/>
                    <a:pt x="443" y="121"/>
                  </a:cubicBezTo>
                  <a:cubicBezTo>
                    <a:pt x="443" y="120"/>
                    <a:pt x="443" y="120"/>
                    <a:pt x="442" y="119"/>
                  </a:cubicBezTo>
                  <a:cubicBezTo>
                    <a:pt x="442" y="117"/>
                    <a:pt x="441" y="116"/>
                    <a:pt x="441" y="112"/>
                  </a:cubicBezTo>
                  <a:cubicBezTo>
                    <a:pt x="441" y="106"/>
                    <a:pt x="445" y="103"/>
                    <a:pt x="449" y="103"/>
                  </a:cubicBezTo>
                  <a:cubicBezTo>
                    <a:pt x="453" y="103"/>
                    <a:pt x="453" y="99"/>
                    <a:pt x="453" y="98"/>
                  </a:cubicBezTo>
                  <a:cubicBezTo>
                    <a:pt x="453" y="96"/>
                    <a:pt x="454" y="95"/>
                    <a:pt x="455" y="93"/>
                  </a:cubicBezTo>
                  <a:cubicBezTo>
                    <a:pt x="455" y="93"/>
                    <a:pt x="456" y="93"/>
                    <a:pt x="456" y="92"/>
                  </a:cubicBezTo>
                  <a:cubicBezTo>
                    <a:pt x="456" y="92"/>
                    <a:pt x="456" y="92"/>
                    <a:pt x="456" y="92"/>
                  </a:cubicBezTo>
                  <a:cubicBezTo>
                    <a:pt x="457" y="91"/>
                    <a:pt x="457" y="91"/>
                    <a:pt x="457" y="91"/>
                  </a:cubicBezTo>
                  <a:cubicBezTo>
                    <a:pt x="456" y="89"/>
                    <a:pt x="455" y="88"/>
                    <a:pt x="455" y="86"/>
                  </a:cubicBezTo>
                  <a:cubicBezTo>
                    <a:pt x="455" y="86"/>
                    <a:pt x="455" y="86"/>
                    <a:pt x="455" y="86"/>
                  </a:cubicBezTo>
                  <a:cubicBezTo>
                    <a:pt x="454" y="86"/>
                    <a:pt x="454" y="86"/>
                    <a:pt x="454" y="86"/>
                  </a:cubicBezTo>
                  <a:cubicBezTo>
                    <a:pt x="454" y="86"/>
                    <a:pt x="453" y="86"/>
                    <a:pt x="452" y="87"/>
                  </a:cubicBezTo>
                  <a:cubicBezTo>
                    <a:pt x="450" y="88"/>
                    <a:pt x="444" y="89"/>
                    <a:pt x="443" y="89"/>
                  </a:cubicBezTo>
                  <a:cubicBezTo>
                    <a:pt x="440" y="89"/>
                    <a:pt x="436" y="86"/>
                    <a:pt x="436" y="83"/>
                  </a:cubicBezTo>
                  <a:cubicBezTo>
                    <a:pt x="436" y="81"/>
                    <a:pt x="435" y="80"/>
                    <a:pt x="435" y="80"/>
                  </a:cubicBezTo>
                  <a:cubicBezTo>
                    <a:pt x="433" y="80"/>
                    <a:pt x="429" y="79"/>
                    <a:pt x="427" y="73"/>
                  </a:cubicBezTo>
                  <a:cubicBezTo>
                    <a:pt x="425" y="70"/>
                    <a:pt x="423" y="69"/>
                    <a:pt x="422" y="69"/>
                  </a:cubicBezTo>
                  <a:cubicBezTo>
                    <a:pt x="421" y="68"/>
                    <a:pt x="420" y="68"/>
                    <a:pt x="420" y="68"/>
                  </a:cubicBezTo>
                  <a:cubicBezTo>
                    <a:pt x="420" y="68"/>
                    <a:pt x="419" y="68"/>
                    <a:pt x="419" y="68"/>
                  </a:cubicBezTo>
                  <a:cubicBezTo>
                    <a:pt x="417" y="68"/>
                    <a:pt x="414" y="69"/>
                    <a:pt x="412" y="70"/>
                  </a:cubicBezTo>
                  <a:cubicBezTo>
                    <a:pt x="411" y="70"/>
                    <a:pt x="410" y="71"/>
                    <a:pt x="409" y="71"/>
                  </a:cubicBezTo>
                  <a:cubicBezTo>
                    <a:pt x="407" y="72"/>
                    <a:pt x="404" y="71"/>
                    <a:pt x="401" y="70"/>
                  </a:cubicBezTo>
                  <a:cubicBezTo>
                    <a:pt x="400" y="70"/>
                    <a:pt x="399" y="70"/>
                    <a:pt x="398" y="69"/>
                  </a:cubicBezTo>
                  <a:cubicBezTo>
                    <a:pt x="396" y="69"/>
                    <a:pt x="394" y="67"/>
                    <a:pt x="393" y="66"/>
                  </a:cubicBezTo>
                  <a:cubicBezTo>
                    <a:pt x="392" y="64"/>
                    <a:pt x="391" y="63"/>
                    <a:pt x="390" y="63"/>
                  </a:cubicBezTo>
                  <a:cubicBezTo>
                    <a:pt x="390" y="63"/>
                    <a:pt x="390" y="63"/>
                    <a:pt x="389" y="63"/>
                  </a:cubicBezTo>
                  <a:cubicBezTo>
                    <a:pt x="388" y="63"/>
                    <a:pt x="387" y="65"/>
                    <a:pt x="387" y="67"/>
                  </a:cubicBezTo>
                  <a:cubicBezTo>
                    <a:pt x="386" y="68"/>
                    <a:pt x="385" y="70"/>
                    <a:pt x="383" y="70"/>
                  </a:cubicBezTo>
                  <a:cubicBezTo>
                    <a:pt x="381" y="70"/>
                    <a:pt x="379" y="67"/>
                    <a:pt x="376" y="60"/>
                  </a:cubicBezTo>
                  <a:cubicBezTo>
                    <a:pt x="374" y="57"/>
                    <a:pt x="372" y="53"/>
                    <a:pt x="370" y="50"/>
                  </a:cubicBezTo>
                  <a:cubicBezTo>
                    <a:pt x="370" y="49"/>
                    <a:pt x="369" y="48"/>
                    <a:pt x="368" y="47"/>
                  </a:cubicBezTo>
                  <a:cubicBezTo>
                    <a:pt x="364" y="40"/>
                    <a:pt x="358" y="31"/>
                    <a:pt x="352" y="27"/>
                  </a:cubicBezTo>
                  <a:cubicBezTo>
                    <a:pt x="351" y="26"/>
                    <a:pt x="351" y="26"/>
                    <a:pt x="350" y="26"/>
                  </a:cubicBezTo>
                  <a:cubicBezTo>
                    <a:pt x="347" y="24"/>
                    <a:pt x="345" y="23"/>
                    <a:pt x="344" y="21"/>
                  </a:cubicBezTo>
                  <a:cubicBezTo>
                    <a:pt x="344" y="19"/>
                    <a:pt x="344" y="17"/>
                    <a:pt x="346" y="16"/>
                  </a:cubicBezTo>
                  <a:cubicBezTo>
                    <a:pt x="346" y="15"/>
                    <a:pt x="345" y="15"/>
                    <a:pt x="344" y="15"/>
                  </a:cubicBezTo>
                  <a:cubicBezTo>
                    <a:pt x="343" y="15"/>
                    <a:pt x="341" y="16"/>
                    <a:pt x="340" y="16"/>
                  </a:cubicBezTo>
                  <a:cubicBezTo>
                    <a:pt x="339" y="17"/>
                    <a:pt x="338" y="17"/>
                    <a:pt x="337" y="18"/>
                  </a:cubicBezTo>
                  <a:cubicBezTo>
                    <a:pt x="335" y="20"/>
                    <a:pt x="332" y="22"/>
                    <a:pt x="329" y="22"/>
                  </a:cubicBezTo>
                  <a:cubicBezTo>
                    <a:pt x="328" y="22"/>
                    <a:pt x="327" y="23"/>
                    <a:pt x="325" y="24"/>
                  </a:cubicBezTo>
                  <a:cubicBezTo>
                    <a:pt x="323" y="26"/>
                    <a:pt x="320" y="27"/>
                    <a:pt x="318" y="27"/>
                  </a:cubicBezTo>
                  <a:cubicBezTo>
                    <a:pt x="318" y="27"/>
                    <a:pt x="317" y="27"/>
                    <a:pt x="317" y="27"/>
                  </a:cubicBezTo>
                  <a:cubicBezTo>
                    <a:pt x="315" y="27"/>
                    <a:pt x="314" y="27"/>
                    <a:pt x="313" y="28"/>
                  </a:cubicBezTo>
                  <a:cubicBezTo>
                    <a:pt x="312" y="29"/>
                    <a:pt x="311" y="30"/>
                    <a:pt x="310" y="30"/>
                  </a:cubicBezTo>
                  <a:cubicBezTo>
                    <a:pt x="309" y="30"/>
                    <a:pt x="309" y="29"/>
                    <a:pt x="308" y="29"/>
                  </a:cubicBezTo>
                  <a:cubicBezTo>
                    <a:pt x="307" y="28"/>
                    <a:pt x="307" y="27"/>
                    <a:pt x="307" y="27"/>
                  </a:cubicBezTo>
                  <a:cubicBezTo>
                    <a:pt x="307" y="25"/>
                    <a:pt x="308" y="24"/>
                    <a:pt x="310" y="23"/>
                  </a:cubicBezTo>
                  <a:cubicBezTo>
                    <a:pt x="310" y="22"/>
                    <a:pt x="312" y="21"/>
                    <a:pt x="312" y="21"/>
                  </a:cubicBezTo>
                  <a:cubicBezTo>
                    <a:pt x="311" y="21"/>
                    <a:pt x="310" y="21"/>
                    <a:pt x="310" y="21"/>
                  </a:cubicBezTo>
                  <a:cubicBezTo>
                    <a:pt x="310" y="21"/>
                    <a:pt x="309" y="21"/>
                    <a:pt x="309" y="21"/>
                  </a:cubicBezTo>
                  <a:cubicBezTo>
                    <a:pt x="308" y="22"/>
                    <a:pt x="306" y="22"/>
                    <a:pt x="306" y="21"/>
                  </a:cubicBezTo>
                  <a:cubicBezTo>
                    <a:pt x="305" y="20"/>
                    <a:pt x="303" y="19"/>
                    <a:pt x="303" y="19"/>
                  </a:cubicBezTo>
                  <a:cubicBezTo>
                    <a:pt x="302" y="19"/>
                    <a:pt x="302" y="19"/>
                    <a:pt x="302" y="19"/>
                  </a:cubicBezTo>
                  <a:cubicBezTo>
                    <a:pt x="302" y="20"/>
                    <a:pt x="302" y="20"/>
                    <a:pt x="302" y="20"/>
                  </a:cubicBezTo>
                  <a:cubicBezTo>
                    <a:pt x="302" y="20"/>
                    <a:pt x="302" y="20"/>
                    <a:pt x="302" y="20"/>
                  </a:cubicBezTo>
                  <a:cubicBezTo>
                    <a:pt x="302" y="21"/>
                    <a:pt x="301" y="21"/>
                    <a:pt x="301" y="21"/>
                  </a:cubicBezTo>
                  <a:cubicBezTo>
                    <a:pt x="301" y="21"/>
                    <a:pt x="301" y="21"/>
                    <a:pt x="301" y="21"/>
                  </a:cubicBezTo>
                  <a:cubicBezTo>
                    <a:pt x="301" y="21"/>
                    <a:pt x="301" y="22"/>
                    <a:pt x="300" y="22"/>
                  </a:cubicBezTo>
                  <a:cubicBezTo>
                    <a:pt x="300" y="22"/>
                    <a:pt x="300" y="22"/>
                    <a:pt x="300" y="22"/>
                  </a:cubicBezTo>
                  <a:cubicBezTo>
                    <a:pt x="300" y="22"/>
                    <a:pt x="300" y="22"/>
                    <a:pt x="300" y="22"/>
                  </a:cubicBezTo>
                  <a:cubicBezTo>
                    <a:pt x="300" y="22"/>
                    <a:pt x="300" y="21"/>
                    <a:pt x="299" y="21"/>
                  </a:cubicBezTo>
                  <a:cubicBezTo>
                    <a:pt x="299" y="21"/>
                    <a:pt x="299" y="21"/>
                    <a:pt x="299" y="21"/>
                  </a:cubicBezTo>
                  <a:cubicBezTo>
                    <a:pt x="299" y="21"/>
                    <a:pt x="298" y="21"/>
                    <a:pt x="298" y="21"/>
                  </a:cubicBezTo>
                  <a:cubicBezTo>
                    <a:pt x="298" y="21"/>
                    <a:pt x="298" y="21"/>
                    <a:pt x="298" y="21"/>
                  </a:cubicBezTo>
                  <a:cubicBezTo>
                    <a:pt x="298" y="20"/>
                    <a:pt x="297" y="20"/>
                    <a:pt x="297" y="20"/>
                  </a:cubicBezTo>
                  <a:cubicBezTo>
                    <a:pt x="297" y="19"/>
                    <a:pt x="297" y="19"/>
                    <a:pt x="297" y="19"/>
                  </a:cubicBezTo>
                  <a:cubicBezTo>
                    <a:pt x="297" y="18"/>
                    <a:pt x="296" y="16"/>
                    <a:pt x="295" y="16"/>
                  </a:cubicBezTo>
                  <a:cubicBezTo>
                    <a:pt x="295" y="16"/>
                    <a:pt x="295" y="16"/>
                    <a:pt x="294" y="17"/>
                  </a:cubicBezTo>
                  <a:cubicBezTo>
                    <a:pt x="293" y="18"/>
                    <a:pt x="289" y="19"/>
                    <a:pt x="286" y="19"/>
                  </a:cubicBezTo>
                  <a:cubicBezTo>
                    <a:pt x="285" y="19"/>
                    <a:pt x="283" y="19"/>
                    <a:pt x="283" y="18"/>
                  </a:cubicBezTo>
                  <a:cubicBezTo>
                    <a:pt x="281" y="17"/>
                    <a:pt x="282" y="15"/>
                    <a:pt x="283" y="14"/>
                  </a:cubicBezTo>
                  <a:cubicBezTo>
                    <a:pt x="283" y="14"/>
                    <a:pt x="284" y="13"/>
                    <a:pt x="284" y="13"/>
                  </a:cubicBezTo>
                  <a:cubicBezTo>
                    <a:pt x="284" y="12"/>
                    <a:pt x="283" y="11"/>
                    <a:pt x="283" y="10"/>
                  </a:cubicBezTo>
                  <a:cubicBezTo>
                    <a:pt x="282" y="8"/>
                    <a:pt x="281" y="6"/>
                    <a:pt x="282" y="5"/>
                  </a:cubicBezTo>
                  <a:cubicBezTo>
                    <a:pt x="282" y="4"/>
                    <a:pt x="282" y="4"/>
                    <a:pt x="281" y="3"/>
                  </a:cubicBezTo>
                  <a:cubicBezTo>
                    <a:pt x="280" y="2"/>
                    <a:pt x="277" y="1"/>
                    <a:pt x="276" y="1"/>
                  </a:cubicBezTo>
                  <a:cubicBezTo>
                    <a:pt x="275" y="2"/>
                    <a:pt x="274" y="2"/>
                    <a:pt x="273" y="2"/>
                  </a:cubicBezTo>
                  <a:cubicBezTo>
                    <a:pt x="271" y="2"/>
                    <a:pt x="268" y="1"/>
                    <a:pt x="266" y="0"/>
                  </a:cubicBezTo>
                  <a:cubicBezTo>
                    <a:pt x="266" y="0"/>
                    <a:pt x="266" y="0"/>
                    <a:pt x="264" y="0"/>
                  </a:cubicBezTo>
                  <a:cubicBezTo>
                    <a:pt x="259" y="0"/>
                    <a:pt x="254" y="2"/>
                    <a:pt x="254" y="3"/>
                  </a:cubicBezTo>
                  <a:cubicBezTo>
                    <a:pt x="253" y="5"/>
                    <a:pt x="249" y="6"/>
                    <a:pt x="241" y="8"/>
                  </a:cubicBezTo>
                  <a:cubicBezTo>
                    <a:pt x="239" y="8"/>
                    <a:pt x="237" y="9"/>
                    <a:pt x="237" y="9"/>
                  </a:cubicBezTo>
                  <a:cubicBezTo>
                    <a:pt x="234" y="10"/>
                    <a:pt x="224" y="11"/>
                    <a:pt x="220" y="12"/>
                  </a:cubicBezTo>
                  <a:cubicBezTo>
                    <a:pt x="219" y="12"/>
                    <a:pt x="218" y="13"/>
                    <a:pt x="216" y="13"/>
                  </a:cubicBezTo>
                  <a:cubicBezTo>
                    <a:pt x="214" y="14"/>
                    <a:pt x="212" y="15"/>
                    <a:pt x="209" y="15"/>
                  </a:cubicBezTo>
                  <a:cubicBezTo>
                    <a:pt x="206" y="15"/>
                    <a:pt x="196" y="16"/>
                    <a:pt x="192" y="19"/>
                  </a:cubicBezTo>
                  <a:cubicBezTo>
                    <a:pt x="190" y="20"/>
                    <a:pt x="188" y="20"/>
                    <a:pt x="186" y="20"/>
                  </a:cubicBezTo>
                  <a:cubicBezTo>
                    <a:pt x="185" y="20"/>
                    <a:pt x="184" y="20"/>
                    <a:pt x="183" y="20"/>
                  </a:cubicBezTo>
                  <a:cubicBezTo>
                    <a:pt x="181" y="20"/>
                    <a:pt x="179" y="20"/>
                    <a:pt x="179" y="20"/>
                  </a:cubicBezTo>
                  <a:cubicBezTo>
                    <a:pt x="178" y="21"/>
                    <a:pt x="177" y="21"/>
                    <a:pt x="175" y="21"/>
                  </a:cubicBezTo>
                  <a:cubicBezTo>
                    <a:pt x="175" y="21"/>
                    <a:pt x="174" y="21"/>
                    <a:pt x="173" y="21"/>
                  </a:cubicBezTo>
                  <a:cubicBezTo>
                    <a:pt x="172" y="21"/>
                    <a:pt x="171" y="20"/>
                    <a:pt x="171" y="20"/>
                  </a:cubicBezTo>
                  <a:cubicBezTo>
                    <a:pt x="170" y="20"/>
                    <a:pt x="169" y="21"/>
                    <a:pt x="169" y="21"/>
                  </a:cubicBezTo>
                  <a:cubicBezTo>
                    <a:pt x="169" y="21"/>
                    <a:pt x="169" y="21"/>
                    <a:pt x="169" y="22"/>
                  </a:cubicBezTo>
                  <a:cubicBezTo>
                    <a:pt x="169" y="24"/>
                    <a:pt x="169" y="27"/>
                    <a:pt x="170" y="29"/>
                  </a:cubicBezTo>
                  <a:cubicBezTo>
                    <a:pt x="171" y="30"/>
                    <a:pt x="172" y="30"/>
                    <a:pt x="174" y="31"/>
                  </a:cubicBezTo>
                  <a:cubicBezTo>
                    <a:pt x="175" y="31"/>
                    <a:pt x="175" y="31"/>
                    <a:pt x="176" y="31"/>
                  </a:cubicBezTo>
                  <a:cubicBezTo>
                    <a:pt x="178" y="32"/>
                    <a:pt x="180" y="33"/>
                    <a:pt x="180" y="34"/>
                  </a:cubicBezTo>
                  <a:cubicBezTo>
                    <a:pt x="180" y="34"/>
                    <a:pt x="180" y="35"/>
                    <a:pt x="180" y="35"/>
                  </a:cubicBezTo>
                  <a:cubicBezTo>
                    <a:pt x="179" y="36"/>
                    <a:pt x="177" y="37"/>
                    <a:pt x="171" y="37"/>
                  </a:cubicBezTo>
                  <a:cubicBezTo>
                    <a:pt x="170" y="37"/>
                    <a:pt x="168" y="37"/>
                    <a:pt x="167" y="37"/>
                  </a:cubicBezTo>
                  <a:cubicBezTo>
                    <a:pt x="167" y="37"/>
                    <a:pt x="166" y="38"/>
                    <a:pt x="166" y="38"/>
                  </a:cubicBezTo>
                  <a:cubicBezTo>
                    <a:pt x="165" y="39"/>
                    <a:pt x="165" y="41"/>
                    <a:pt x="166" y="42"/>
                  </a:cubicBezTo>
                  <a:cubicBezTo>
                    <a:pt x="166" y="43"/>
                    <a:pt x="166" y="44"/>
                    <a:pt x="166" y="44"/>
                  </a:cubicBezTo>
                  <a:cubicBezTo>
                    <a:pt x="166" y="45"/>
                    <a:pt x="166" y="46"/>
                    <a:pt x="166" y="46"/>
                  </a:cubicBezTo>
                  <a:cubicBezTo>
                    <a:pt x="165" y="49"/>
                    <a:pt x="159" y="51"/>
                    <a:pt x="159" y="51"/>
                  </a:cubicBezTo>
                  <a:cubicBezTo>
                    <a:pt x="158" y="51"/>
                    <a:pt x="158" y="52"/>
                    <a:pt x="158" y="52"/>
                  </a:cubicBezTo>
                  <a:cubicBezTo>
                    <a:pt x="158" y="54"/>
                    <a:pt x="160" y="55"/>
                    <a:pt x="161" y="55"/>
                  </a:cubicBezTo>
                  <a:cubicBezTo>
                    <a:pt x="163" y="55"/>
                    <a:pt x="165" y="56"/>
                    <a:pt x="166" y="57"/>
                  </a:cubicBezTo>
                  <a:cubicBezTo>
                    <a:pt x="167" y="57"/>
                    <a:pt x="168" y="58"/>
                    <a:pt x="169" y="58"/>
                  </a:cubicBezTo>
                  <a:cubicBezTo>
                    <a:pt x="173" y="58"/>
                    <a:pt x="173" y="63"/>
                    <a:pt x="173" y="67"/>
                  </a:cubicBezTo>
                  <a:cubicBezTo>
                    <a:pt x="173" y="69"/>
                    <a:pt x="172" y="72"/>
                    <a:pt x="165" y="72"/>
                  </a:cubicBezTo>
                  <a:cubicBezTo>
                    <a:pt x="163" y="72"/>
                    <a:pt x="161" y="71"/>
                    <a:pt x="159" y="70"/>
                  </a:cubicBezTo>
                  <a:cubicBezTo>
                    <a:pt x="158" y="69"/>
                    <a:pt x="157" y="68"/>
                    <a:pt x="157" y="68"/>
                  </a:cubicBezTo>
                  <a:cubicBezTo>
                    <a:pt x="156" y="68"/>
                    <a:pt x="156" y="69"/>
                    <a:pt x="155" y="70"/>
                  </a:cubicBezTo>
                  <a:cubicBezTo>
                    <a:pt x="155" y="72"/>
                    <a:pt x="154" y="73"/>
                    <a:pt x="153" y="74"/>
                  </a:cubicBezTo>
                  <a:cubicBezTo>
                    <a:pt x="153" y="74"/>
                    <a:pt x="153" y="74"/>
                    <a:pt x="152" y="74"/>
                  </a:cubicBezTo>
                  <a:cubicBezTo>
                    <a:pt x="151" y="74"/>
                    <a:pt x="150" y="73"/>
                    <a:pt x="150" y="72"/>
                  </a:cubicBezTo>
                  <a:cubicBezTo>
                    <a:pt x="149" y="71"/>
                    <a:pt x="148" y="70"/>
                    <a:pt x="147" y="70"/>
                  </a:cubicBezTo>
                  <a:cubicBezTo>
                    <a:pt x="146" y="70"/>
                    <a:pt x="140" y="70"/>
                    <a:pt x="139" y="66"/>
                  </a:cubicBezTo>
                  <a:cubicBezTo>
                    <a:pt x="138" y="65"/>
                    <a:pt x="137" y="64"/>
                    <a:pt x="134" y="64"/>
                  </a:cubicBezTo>
                  <a:cubicBezTo>
                    <a:pt x="132" y="64"/>
                    <a:pt x="131" y="65"/>
                    <a:pt x="129" y="66"/>
                  </a:cubicBezTo>
                  <a:cubicBezTo>
                    <a:pt x="128" y="67"/>
                    <a:pt x="127" y="68"/>
                    <a:pt x="126" y="68"/>
                  </a:cubicBezTo>
                  <a:cubicBezTo>
                    <a:pt x="125" y="68"/>
                    <a:pt x="124" y="67"/>
                    <a:pt x="122" y="66"/>
                  </a:cubicBezTo>
                  <a:cubicBezTo>
                    <a:pt x="122" y="66"/>
                    <a:pt x="122" y="66"/>
                    <a:pt x="122" y="66"/>
                  </a:cubicBezTo>
                  <a:cubicBezTo>
                    <a:pt x="121" y="65"/>
                    <a:pt x="121" y="65"/>
                    <a:pt x="120" y="65"/>
                  </a:cubicBezTo>
                  <a:cubicBezTo>
                    <a:pt x="120" y="65"/>
                    <a:pt x="119" y="65"/>
                    <a:pt x="119" y="65"/>
                  </a:cubicBezTo>
                  <a:cubicBezTo>
                    <a:pt x="116" y="66"/>
                    <a:pt x="113" y="67"/>
                    <a:pt x="112" y="69"/>
                  </a:cubicBezTo>
                  <a:cubicBezTo>
                    <a:pt x="111" y="71"/>
                    <a:pt x="109" y="72"/>
                    <a:pt x="106" y="72"/>
                  </a:cubicBezTo>
                  <a:cubicBezTo>
                    <a:pt x="104" y="72"/>
                    <a:pt x="102" y="71"/>
                    <a:pt x="100" y="70"/>
                  </a:cubicBezTo>
                  <a:cubicBezTo>
                    <a:pt x="99" y="70"/>
                    <a:pt x="97" y="68"/>
                    <a:pt x="96" y="68"/>
                  </a:cubicBezTo>
                  <a:cubicBezTo>
                    <a:pt x="96" y="68"/>
                    <a:pt x="95" y="68"/>
                    <a:pt x="95" y="69"/>
                  </a:cubicBezTo>
                  <a:cubicBezTo>
                    <a:pt x="95" y="72"/>
                    <a:pt x="94" y="72"/>
                    <a:pt x="93" y="72"/>
                  </a:cubicBezTo>
                  <a:cubicBezTo>
                    <a:pt x="93" y="72"/>
                    <a:pt x="93" y="72"/>
                    <a:pt x="92" y="72"/>
                  </a:cubicBezTo>
                  <a:cubicBezTo>
                    <a:pt x="92" y="72"/>
                    <a:pt x="92" y="72"/>
                    <a:pt x="92" y="72"/>
                  </a:cubicBezTo>
                  <a:cubicBezTo>
                    <a:pt x="92" y="71"/>
                    <a:pt x="91" y="71"/>
                    <a:pt x="91" y="71"/>
                  </a:cubicBezTo>
                  <a:cubicBezTo>
                    <a:pt x="91" y="71"/>
                    <a:pt x="91" y="71"/>
                    <a:pt x="91" y="71"/>
                  </a:cubicBezTo>
                  <a:cubicBezTo>
                    <a:pt x="91" y="71"/>
                    <a:pt x="91" y="71"/>
                    <a:pt x="91" y="70"/>
                  </a:cubicBezTo>
                  <a:cubicBezTo>
                    <a:pt x="91" y="70"/>
                    <a:pt x="91" y="70"/>
                    <a:pt x="91" y="69"/>
                  </a:cubicBezTo>
                  <a:cubicBezTo>
                    <a:pt x="91" y="69"/>
                    <a:pt x="91" y="69"/>
                    <a:pt x="91" y="69"/>
                  </a:cubicBezTo>
                  <a:cubicBezTo>
                    <a:pt x="90" y="69"/>
                    <a:pt x="90" y="68"/>
                    <a:pt x="90" y="68"/>
                  </a:cubicBezTo>
                  <a:cubicBezTo>
                    <a:pt x="90" y="67"/>
                    <a:pt x="84" y="63"/>
                    <a:pt x="82" y="61"/>
                  </a:cubicBezTo>
                  <a:cubicBezTo>
                    <a:pt x="81" y="61"/>
                    <a:pt x="81" y="61"/>
                    <a:pt x="81" y="61"/>
                  </a:cubicBezTo>
                  <a:cubicBezTo>
                    <a:pt x="80" y="60"/>
                    <a:pt x="77" y="59"/>
                    <a:pt x="75" y="59"/>
                  </a:cubicBezTo>
                  <a:cubicBezTo>
                    <a:pt x="71" y="58"/>
                    <a:pt x="68" y="58"/>
                    <a:pt x="68" y="56"/>
                  </a:cubicBezTo>
                  <a:cubicBezTo>
                    <a:pt x="68" y="56"/>
                    <a:pt x="66" y="55"/>
                    <a:pt x="64" y="55"/>
                  </a:cubicBezTo>
                  <a:cubicBezTo>
                    <a:pt x="64" y="55"/>
                    <a:pt x="62" y="55"/>
                    <a:pt x="62" y="56"/>
                  </a:cubicBezTo>
                  <a:cubicBezTo>
                    <a:pt x="61" y="58"/>
                    <a:pt x="60" y="59"/>
                    <a:pt x="59" y="59"/>
                  </a:cubicBezTo>
                  <a:cubicBezTo>
                    <a:pt x="57" y="59"/>
                    <a:pt x="56" y="58"/>
                    <a:pt x="55" y="57"/>
                  </a:cubicBezTo>
                  <a:cubicBezTo>
                    <a:pt x="55" y="57"/>
                    <a:pt x="55" y="57"/>
                    <a:pt x="54" y="57"/>
                  </a:cubicBezTo>
                  <a:cubicBezTo>
                    <a:pt x="54" y="57"/>
                    <a:pt x="54" y="57"/>
                    <a:pt x="54" y="57"/>
                  </a:cubicBezTo>
                  <a:cubicBezTo>
                    <a:pt x="52" y="57"/>
                    <a:pt x="49" y="58"/>
                    <a:pt x="47" y="59"/>
                  </a:cubicBezTo>
                  <a:cubicBezTo>
                    <a:pt x="47" y="59"/>
                    <a:pt x="47" y="59"/>
                    <a:pt x="47" y="59"/>
                  </a:cubicBezTo>
                  <a:cubicBezTo>
                    <a:pt x="46" y="59"/>
                    <a:pt x="46" y="60"/>
                    <a:pt x="45" y="60"/>
                  </a:cubicBezTo>
                  <a:cubicBezTo>
                    <a:pt x="42" y="62"/>
                    <a:pt x="37" y="65"/>
                    <a:pt x="34" y="65"/>
                  </a:cubicBezTo>
                  <a:cubicBezTo>
                    <a:pt x="33" y="65"/>
                    <a:pt x="33" y="65"/>
                    <a:pt x="33" y="66"/>
                  </a:cubicBezTo>
                  <a:cubicBezTo>
                    <a:pt x="32" y="68"/>
                    <a:pt x="31" y="70"/>
                    <a:pt x="28" y="70"/>
                  </a:cubicBezTo>
                  <a:cubicBezTo>
                    <a:pt x="27" y="71"/>
                    <a:pt x="26" y="71"/>
                    <a:pt x="26" y="72"/>
                  </a:cubicBezTo>
                  <a:cubicBezTo>
                    <a:pt x="26" y="72"/>
                    <a:pt x="26" y="73"/>
                    <a:pt x="26" y="73"/>
                  </a:cubicBezTo>
                  <a:cubicBezTo>
                    <a:pt x="26" y="74"/>
                    <a:pt x="26" y="74"/>
                    <a:pt x="26" y="75"/>
                  </a:cubicBezTo>
                  <a:cubicBezTo>
                    <a:pt x="26" y="75"/>
                    <a:pt x="26" y="75"/>
                    <a:pt x="26" y="75"/>
                  </a:cubicBezTo>
                  <a:cubicBezTo>
                    <a:pt x="26" y="75"/>
                    <a:pt x="26" y="76"/>
                    <a:pt x="27" y="76"/>
                  </a:cubicBezTo>
                  <a:cubicBezTo>
                    <a:pt x="27" y="78"/>
                    <a:pt x="28" y="80"/>
                    <a:pt x="27" y="81"/>
                  </a:cubicBezTo>
                  <a:cubicBezTo>
                    <a:pt x="27" y="82"/>
                    <a:pt x="26" y="83"/>
                    <a:pt x="25" y="83"/>
                  </a:cubicBezTo>
                  <a:cubicBezTo>
                    <a:pt x="24" y="83"/>
                    <a:pt x="24" y="84"/>
                    <a:pt x="23" y="84"/>
                  </a:cubicBezTo>
                  <a:cubicBezTo>
                    <a:pt x="21" y="84"/>
                    <a:pt x="19" y="81"/>
                    <a:pt x="18" y="79"/>
                  </a:cubicBezTo>
                  <a:cubicBezTo>
                    <a:pt x="17" y="78"/>
                    <a:pt x="16" y="76"/>
                    <a:pt x="15" y="76"/>
                  </a:cubicBezTo>
                  <a:cubicBezTo>
                    <a:pt x="14" y="75"/>
                    <a:pt x="13" y="75"/>
                    <a:pt x="13" y="75"/>
                  </a:cubicBezTo>
                  <a:cubicBezTo>
                    <a:pt x="11" y="75"/>
                    <a:pt x="10" y="76"/>
                    <a:pt x="10" y="77"/>
                  </a:cubicBezTo>
                  <a:cubicBezTo>
                    <a:pt x="10" y="78"/>
                    <a:pt x="10" y="78"/>
                    <a:pt x="10" y="79"/>
                  </a:cubicBezTo>
                  <a:cubicBezTo>
                    <a:pt x="10" y="81"/>
                    <a:pt x="8" y="82"/>
                    <a:pt x="7" y="83"/>
                  </a:cubicBezTo>
                  <a:cubicBezTo>
                    <a:pt x="6" y="84"/>
                    <a:pt x="4" y="85"/>
                    <a:pt x="4" y="86"/>
                  </a:cubicBezTo>
                  <a:cubicBezTo>
                    <a:pt x="3" y="87"/>
                    <a:pt x="3" y="88"/>
                    <a:pt x="4" y="88"/>
                  </a:cubicBezTo>
                  <a:cubicBezTo>
                    <a:pt x="4" y="88"/>
                    <a:pt x="5" y="89"/>
                    <a:pt x="5" y="89"/>
                  </a:cubicBezTo>
                  <a:cubicBezTo>
                    <a:pt x="6" y="89"/>
                    <a:pt x="7" y="90"/>
                    <a:pt x="7" y="91"/>
                  </a:cubicBezTo>
                  <a:cubicBezTo>
                    <a:pt x="7" y="91"/>
                    <a:pt x="7" y="91"/>
                    <a:pt x="7" y="91"/>
                  </a:cubicBezTo>
                  <a:cubicBezTo>
                    <a:pt x="7" y="93"/>
                    <a:pt x="5" y="95"/>
                    <a:pt x="3" y="96"/>
                  </a:cubicBezTo>
                  <a:cubicBezTo>
                    <a:pt x="2" y="96"/>
                    <a:pt x="0" y="101"/>
                    <a:pt x="1" y="101"/>
                  </a:cubicBezTo>
                  <a:cubicBezTo>
                    <a:pt x="1" y="102"/>
                    <a:pt x="2" y="102"/>
                    <a:pt x="3" y="102"/>
                  </a:cubicBezTo>
                  <a:cubicBezTo>
                    <a:pt x="5" y="103"/>
                    <a:pt x="8" y="103"/>
                    <a:pt x="7" y="106"/>
                  </a:cubicBezTo>
                  <a:cubicBezTo>
                    <a:pt x="7" y="108"/>
                    <a:pt x="7" y="111"/>
                    <a:pt x="7" y="111"/>
                  </a:cubicBezTo>
                  <a:cubicBezTo>
                    <a:pt x="7" y="112"/>
                    <a:pt x="8" y="112"/>
                    <a:pt x="8" y="111"/>
                  </a:cubicBezTo>
                  <a:cubicBezTo>
                    <a:pt x="9" y="111"/>
                    <a:pt x="11" y="111"/>
                    <a:pt x="13" y="111"/>
                  </a:cubicBezTo>
                  <a:cubicBezTo>
                    <a:pt x="13" y="111"/>
                    <a:pt x="14" y="111"/>
                    <a:pt x="15" y="111"/>
                  </a:cubicBezTo>
                  <a:cubicBezTo>
                    <a:pt x="15" y="111"/>
                    <a:pt x="16" y="111"/>
                    <a:pt x="16" y="111"/>
                  </a:cubicBezTo>
                  <a:cubicBezTo>
                    <a:pt x="18" y="111"/>
                    <a:pt x="19" y="113"/>
                    <a:pt x="21" y="115"/>
                  </a:cubicBezTo>
                  <a:cubicBezTo>
                    <a:pt x="22" y="116"/>
                    <a:pt x="23" y="118"/>
                    <a:pt x="24" y="119"/>
                  </a:cubicBezTo>
                  <a:cubicBezTo>
                    <a:pt x="27" y="122"/>
                    <a:pt x="28" y="124"/>
                    <a:pt x="28" y="126"/>
                  </a:cubicBezTo>
                  <a:cubicBezTo>
                    <a:pt x="27" y="127"/>
                    <a:pt x="26" y="128"/>
                    <a:pt x="25" y="128"/>
                  </a:cubicBezTo>
                  <a:close/>
                  <a:moveTo>
                    <a:pt x="313" y="133"/>
                  </a:moveTo>
                  <a:cubicBezTo>
                    <a:pt x="317" y="130"/>
                    <a:pt x="326" y="128"/>
                    <a:pt x="334" y="128"/>
                  </a:cubicBezTo>
                  <a:cubicBezTo>
                    <a:pt x="337" y="128"/>
                    <a:pt x="341" y="128"/>
                    <a:pt x="343" y="129"/>
                  </a:cubicBezTo>
                  <a:cubicBezTo>
                    <a:pt x="345" y="129"/>
                    <a:pt x="347" y="130"/>
                    <a:pt x="350" y="130"/>
                  </a:cubicBezTo>
                  <a:cubicBezTo>
                    <a:pt x="355" y="130"/>
                    <a:pt x="360" y="129"/>
                    <a:pt x="365" y="128"/>
                  </a:cubicBezTo>
                  <a:cubicBezTo>
                    <a:pt x="368" y="128"/>
                    <a:pt x="371" y="127"/>
                    <a:pt x="372" y="128"/>
                  </a:cubicBezTo>
                  <a:cubicBezTo>
                    <a:pt x="372" y="128"/>
                    <a:pt x="373" y="129"/>
                    <a:pt x="373" y="129"/>
                  </a:cubicBezTo>
                  <a:cubicBezTo>
                    <a:pt x="373" y="132"/>
                    <a:pt x="367" y="135"/>
                    <a:pt x="360" y="135"/>
                  </a:cubicBezTo>
                  <a:cubicBezTo>
                    <a:pt x="357" y="135"/>
                    <a:pt x="355" y="135"/>
                    <a:pt x="352" y="134"/>
                  </a:cubicBezTo>
                  <a:cubicBezTo>
                    <a:pt x="348" y="134"/>
                    <a:pt x="344" y="134"/>
                    <a:pt x="340" y="134"/>
                  </a:cubicBezTo>
                  <a:cubicBezTo>
                    <a:pt x="331" y="134"/>
                    <a:pt x="325" y="135"/>
                    <a:pt x="322" y="139"/>
                  </a:cubicBezTo>
                  <a:cubicBezTo>
                    <a:pt x="317" y="144"/>
                    <a:pt x="317" y="147"/>
                    <a:pt x="318" y="150"/>
                  </a:cubicBezTo>
                  <a:cubicBezTo>
                    <a:pt x="318" y="151"/>
                    <a:pt x="318" y="153"/>
                    <a:pt x="315" y="154"/>
                  </a:cubicBezTo>
                  <a:cubicBezTo>
                    <a:pt x="315" y="154"/>
                    <a:pt x="315" y="154"/>
                    <a:pt x="315" y="154"/>
                  </a:cubicBezTo>
                  <a:cubicBezTo>
                    <a:pt x="314" y="154"/>
                    <a:pt x="313" y="153"/>
                    <a:pt x="312" y="150"/>
                  </a:cubicBezTo>
                  <a:cubicBezTo>
                    <a:pt x="310" y="146"/>
                    <a:pt x="309" y="137"/>
                    <a:pt x="313" y="133"/>
                  </a:cubicBezTo>
                  <a:close/>
                  <a:moveTo>
                    <a:pt x="154" y="130"/>
                  </a:moveTo>
                  <a:cubicBezTo>
                    <a:pt x="154" y="129"/>
                    <a:pt x="155" y="129"/>
                    <a:pt x="157" y="129"/>
                  </a:cubicBezTo>
                  <a:cubicBezTo>
                    <a:pt x="161" y="129"/>
                    <a:pt x="170" y="130"/>
                    <a:pt x="171" y="133"/>
                  </a:cubicBezTo>
                  <a:cubicBezTo>
                    <a:pt x="172" y="134"/>
                    <a:pt x="172" y="135"/>
                    <a:pt x="171" y="136"/>
                  </a:cubicBezTo>
                  <a:cubicBezTo>
                    <a:pt x="171" y="136"/>
                    <a:pt x="170" y="137"/>
                    <a:pt x="168" y="137"/>
                  </a:cubicBezTo>
                  <a:cubicBezTo>
                    <a:pt x="164" y="137"/>
                    <a:pt x="155" y="134"/>
                    <a:pt x="154" y="131"/>
                  </a:cubicBezTo>
                  <a:cubicBezTo>
                    <a:pt x="154" y="131"/>
                    <a:pt x="154" y="130"/>
                    <a:pt x="154" y="13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45" name="Freeform 228">
              <a:extLst>
                <a:ext uri="{FF2B5EF4-FFF2-40B4-BE49-F238E27FC236}">
                  <a16:creationId xmlns:a16="http://schemas.microsoft.com/office/drawing/2014/main" id="{3E12CDC1-5E5C-441E-B6D6-A1BE3AFFBE72}"/>
                </a:ext>
              </a:extLst>
            </p:cNvPr>
            <p:cNvSpPr>
              <a:spLocks/>
            </p:cNvSpPr>
            <p:nvPr/>
          </p:nvSpPr>
          <p:spPr bwMode="auto">
            <a:xfrm>
              <a:off x="8512737" y="3147191"/>
              <a:ext cx="882786" cy="370636"/>
            </a:xfrm>
            <a:custGeom>
              <a:avLst/>
              <a:gdLst>
                <a:gd name="T0" fmla="*/ 5 w 352"/>
                <a:gd name="T1" fmla="*/ 51 h 150"/>
                <a:gd name="T2" fmla="*/ 27 w 352"/>
                <a:gd name="T3" fmla="*/ 67 h 150"/>
                <a:gd name="T4" fmla="*/ 34 w 352"/>
                <a:gd name="T5" fmla="*/ 82 h 150"/>
                <a:gd name="T6" fmla="*/ 30 w 352"/>
                <a:gd name="T7" fmla="*/ 96 h 150"/>
                <a:gd name="T8" fmla="*/ 63 w 352"/>
                <a:gd name="T9" fmla="*/ 106 h 150"/>
                <a:gd name="T10" fmla="*/ 71 w 352"/>
                <a:gd name="T11" fmla="*/ 111 h 150"/>
                <a:gd name="T12" fmla="*/ 87 w 352"/>
                <a:gd name="T13" fmla="*/ 133 h 150"/>
                <a:gd name="T14" fmla="*/ 100 w 352"/>
                <a:gd name="T15" fmla="*/ 134 h 150"/>
                <a:gd name="T16" fmla="*/ 131 w 352"/>
                <a:gd name="T17" fmla="*/ 135 h 150"/>
                <a:gd name="T18" fmla="*/ 157 w 352"/>
                <a:gd name="T19" fmla="*/ 141 h 150"/>
                <a:gd name="T20" fmla="*/ 172 w 352"/>
                <a:gd name="T21" fmla="*/ 145 h 150"/>
                <a:gd name="T22" fmla="*/ 175 w 352"/>
                <a:gd name="T23" fmla="*/ 145 h 150"/>
                <a:gd name="T24" fmla="*/ 177 w 352"/>
                <a:gd name="T25" fmla="*/ 146 h 150"/>
                <a:gd name="T26" fmla="*/ 189 w 352"/>
                <a:gd name="T27" fmla="*/ 145 h 150"/>
                <a:gd name="T28" fmla="*/ 223 w 352"/>
                <a:gd name="T29" fmla="*/ 138 h 150"/>
                <a:gd name="T30" fmla="*/ 253 w 352"/>
                <a:gd name="T31" fmla="*/ 124 h 150"/>
                <a:gd name="T32" fmla="*/ 255 w 352"/>
                <a:gd name="T33" fmla="*/ 106 h 150"/>
                <a:gd name="T34" fmla="*/ 275 w 352"/>
                <a:gd name="T35" fmla="*/ 104 h 150"/>
                <a:gd name="T36" fmla="*/ 302 w 352"/>
                <a:gd name="T37" fmla="*/ 96 h 150"/>
                <a:gd name="T38" fmla="*/ 326 w 352"/>
                <a:gd name="T39" fmla="*/ 81 h 150"/>
                <a:gd name="T40" fmla="*/ 347 w 352"/>
                <a:gd name="T41" fmla="*/ 79 h 150"/>
                <a:gd name="T42" fmla="*/ 337 w 352"/>
                <a:gd name="T43" fmla="*/ 63 h 150"/>
                <a:gd name="T44" fmla="*/ 325 w 352"/>
                <a:gd name="T45" fmla="*/ 66 h 150"/>
                <a:gd name="T46" fmla="*/ 311 w 352"/>
                <a:gd name="T47" fmla="*/ 64 h 150"/>
                <a:gd name="T48" fmla="*/ 305 w 352"/>
                <a:gd name="T49" fmla="*/ 55 h 150"/>
                <a:gd name="T50" fmla="*/ 309 w 352"/>
                <a:gd name="T51" fmla="*/ 32 h 150"/>
                <a:gd name="T52" fmla="*/ 306 w 352"/>
                <a:gd name="T53" fmla="*/ 33 h 150"/>
                <a:gd name="T54" fmla="*/ 290 w 352"/>
                <a:gd name="T55" fmla="*/ 28 h 150"/>
                <a:gd name="T56" fmla="*/ 277 w 352"/>
                <a:gd name="T57" fmla="*/ 33 h 150"/>
                <a:gd name="T58" fmla="*/ 266 w 352"/>
                <a:gd name="T59" fmla="*/ 39 h 150"/>
                <a:gd name="T60" fmla="*/ 246 w 352"/>
                <a:gd name="T61" fmla="*/ 44 h 150"/>
                <a:gd name="T62" fmla="*/ 230 w 352"/>
                <a:gd name="T63" fmla="*/ 42 h 150"/>
                <a:gd name="T64" fmla="*/ 215 w 352"/>
                <a:gd name="T65" fmla="*/ 33 h 150"/>
                <a:gd name="T66" fmla="*/ 199 w 352"/>
                <a:gd name="T67" fmla="*/ 27 h 150"/>
                <a:gd name="T68" fmla="*/ 190 w 352"/>
                <a:gd name="T69" fmla="*/ 25 h 150"/>
                <a:gd name="T70" fmla="*/ 177 w 352"/>
                <a:gd name="T71" fmla="*/ 26 h 150"/>
                <a:gd name="T72" fmla="*/ 163 w 352"/>
                <a:gd name="T73" fmla="*/ 28 h 150"/>
                <a:gd name="T74" fmla="*/ 151 w 352"/>
                <a:gd name="T75" fmla="*/ 21 h 150"/>
                <a:gd name="T76" fmla="*/ 150 w 352"/>
                <a:gd name="T77" fmla="*/ 15 h 150"/>
                <a:gd name="T78" fmla="*/ 139 w 352"/>
                <a:gd name="T79" fmla="*/ 8 h 150"/>
                <a:gd name="T80" fmla="*/ 122 w 352"/>
                <a:gd name="T81" fmla="*/ 2 h 150"/>
                <a:gd name="T82" fmla="*/ 114 w 352"/>
                <a:gd name="T83" fmla="*/ 2 h 150"/>
                <a:gd name="T84" fmla="*/ 107 w 352"/>
                <a:gd name="T85" fmla="*/ 7 h 150"/>
                <a:gd name="T86" fmla="*/ 106 w 352"/>
                <a:gd name="T87" fmla="*/ 21 h 150"/>
                <a:gd name="T88" fmla="*/ 96 w 352"/>
                <a:gd name="T89" fmla="*/ 34 h 150"/>
                <a:gd name="T90" fmla="*/ 89 w 352"/>
                <a:gd name="T91" fmla="*/ 33 h 150"/>
                <a:gd name="T92" fmla="*/ 79 w 352"/>
                <a:gd name="T93" fmla="*/ 32 h 150"/>
                <a:gd name="T94" fmla="*/ 69 w 352"/>
                <a:gd name="T95" fmla="*/ 29 h 150"/>
                <a:gd name="T96" fmla="*/ 65 w 352"/>
                <a:gd name="T97" fmla="*/ 23 h 150"/>
                <a:gd name="T98" fmla="*/ 47 w 352"/>
                <a:gd name="T99" fmla="*/ 20 h 150"/>
                <a:gd name="T100" fmla="*/ 35 w 352"/>
                <a:gd name="T101" fmla="*/ 24 h 150"/>
                <a:gd name="T102" fmla="*/ 24 w 352"/>
                <a:gd name="T103" fmla="*/ 31 h 150"/>
                <a:gd name="T104" fmla="*/ 1 w 352"/>
                <a:gd name="T105" fmla="*/ 41 h 150"/>
                <a:gd name="T106" fmla="*/ 1 w 352"/>
                <a:gd name="T107" fmla="*/ 42 h 150"/>
                <a:gd name="T108" fmla="*/ 0 w 352"/>
                <a:gd name="T109" fmla="*/ 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2" h="150">
                  <a:moveTo>
                    <a:pt x="0" y="43"/>
                  </a:moveTo>
                  <a:cubicBezTo>
                    <a:pt x="0" y="43"/>
                    <a:pt x="0" y="43"/>
                    <a:pt x="0" y="43"/>
                  </a:cubicBezTo>
                  <a:cubicBezTo>
                    <a:pt x="1" y="48"/>
                    <a:pt x="2" y="49"/>
                    <a:pt x="5" y="51"/>
                  </a:cubicBezTo>
                  <a:cubicBezTo>
                    <a:pt x="5" y="51"/>
                    <a:pt x="6" y="52"/>
                    <a:pt x="7" y="53"/>
                  </a:cubicBezTo>
                  <a:cubicBezTo>
                    <a:pt x="11" y="56"/>
                    <a:pt x="13" y="58"/>
                    <a:pt x="17" y="58"/>
                  </a:cubicBezTo>
                  <a:cubicBezTo>
                    <a:pt x="21" y="58"/>
                    <a:pt x="27" y="63"/>
                    <a:pt x="27" y="67"/>
                  </a:cubicBezTo>
                  <a:cubicBezTo>
                    <a:pt x="28" y="69"/>
                    <a:pt x="30" y="72"/>
                    <a:pt x="32" y="74"/>
                  </a:cubicBezTo>
                  <a:cubicBezTo>
                    <a:pt x="33" y="74"/>
                    <a:pt x="33" y="75"/>
                    <a:pt x="33" y="75"/>
                  </a:cubicBezTo>
                  <a:cubicBezTo>
                    <a:pt x="35" y="76"/>
                    <a:pt x="34" y="79"/>
                    <a:pt x="34" y="82"/>
                  </a:cubicBezTo>
                  <a:cubicBezTo>
                    <a:pt x="33" y="84"/>
                    <a:pt x="33" y="85"/>
                    <a:pt x="33" y="87"/>
                  </a:cubicBezTo>
                  <a:cubicBezTo>
                    <a:pt x="33" y="89"/>
                    <a:pt x="32" y="90"/>
                    <a:pt x="31" y="92"/>
                  </a:cubicBezTo>
                  <a:cubicBezTo>
                    <a:pt x="30" y="93"/>
                    <a:pt x="29" y="94"/>
                    <a:pt x="30" y="96"/>
                  </a:cubicBezTo>
                  <a:cubicBezTo>
                    <a:pt x="32" y="99"/>
                    <a:pt x="49" y="101"/>
                    <a:pt x="55" y="101"/>
                  </a:cubicBezTo>
                  <a:cubicBezTo>
                    <a:pt x="58" y="101"/>
                    <a:pt x="61" y="104"/>
                    <a:pt x="62" y="105"/>
                  </a:cubicBezTo>
                  <a:cubicBezTo>
                    <a:pt x="62" y="106"/>
                    <a:pt x="63" y="106"/>
                    <a:pt x="63" y="106"/>
                  </a:cubicBezTo>
                  <a:cubicBezTo>
                    <a:pt x="65" y="107"/>
                    <a:pt x="66" y="107"/>
                    <a:pt x="67" y="108"/>
                  </a:cubicBezTo>
                  <a:cubicBezTo>
                    <a:pt x="67" y="109"/>
                    <a:pt x="67" y="109"/>
                    <a:pt x="67" y="109"/>
                  </a:cubicBezTo>
                  <a:cubicBezTo>
                    <a:pt x="68" y="110"/>
                    <a:pt x="69" y="111"/>
                    <a:pt x="71" y="111"/>
                  </a:cubicBezTo>
                  <a:cubicBezTo>
                    <a:pt x="76" y="112"/>
                    <a:pt x="79" y="116"/>
                    <a:pt x="80" y="122"/>
                  </a:cubicBezTo>
                  <a:cubicBezTo>
                    <a:pt x="81" y="125"/>
                    <a:pt x="83" y="128"/>
                    <a:pt x="84" y="129"/>
                  </a:cubicBezTo>
                  <a:cubicBezTo>
                    <a:pt x="85" y="131"/>
                    <a:pt x="86" y="132"/>
                    <a:pt x="87" y="133"/>
                  </a:cubicBezTo>
                  <a:cubicBezTo>
                    <a:pt x="87" y="134"/>
                    <a:pt x="87" y="134"/>
                    <a:pt x="90" y="134"/>
                  </a:cubicBezTo>
                  <a:cubicBezTo>
                    <a:pt x="91" y="134"/>
                    <a:pt x="92" y="134"/>
                    <a:pt x="93" y="134"/>
                  </a:cubicBezTo>
                  <a:cubicBezTo>
                    <a:pt x="96" y="134"/>
                    <a:pt x="98" y="134"/>
                    <a:pt x="100" y="134"/>
                  </a:cubicBezTo>
                  <a:cubicBezTo>
                    <a:pt x="103" y="134"/>
                    <a:pt x="109" y="134"/>
                    <a:pt x="114" y="134"/>
                  </a:cubicBezTo>
                  <a:cubicBezTo>
                    <a:pt x="120" y="134"/>
                    <a:pt x="125" y="134"/>
                    <a:pt x="127" y="135"/>
                  </a:cubicBezTo>
                  <a:cubicBezTo>
                    <a:pt x="128" y="135"/>
                    <a:pt x="130" y="135"/>
                    <a:pt x="131" y="135"/>
                  </a:cubicBezTo>
                  <a:cubicBezTo>
                    <a:pt x="136" y="135"/>
                    <a:pt x="143" y="136"/>
                    <a:pt x="148" y="139"/>
                  </a:cubicBezTo>
                  <a:cubicBezTo>
                    <a:pt x="151" y="142"/>
                    <a:pt x="153" y="141"/>
                    <a:pt x="155" y="141"/>
                  </a:cubicBezTo>
                  <a:cubicBezTo>
                    <a:pt x="156" y="141"/>
                    <a:pt x="156" y="141"/>
                    <a:pt x="157" y="141"/>
                  </a:cubicBezTo>
                  <a:cubicBezTo>
                    <a:pt x="158" y="141"/>
                    <a:pt x="159" y="141"/>
                    <a:pt x="160" y="142"/>
                  </a:cubicBezTo>
                  <a:cubicBezTo>
                    <a:pt x="164" y="144"/>
                    <a:pt x="167" y="146"/>
                    <a:pt x="171" y="145"/>
                  </a:cubicBezTo>
                  <a:cubicBezTo>
                    <a:pt x="172" y="145"/>
                    <a:pt x="172" y="145"/>
                    <a:pt x="172" y="145"/>
                  </a:cubicBezTo>
                  <a:cubicBezTo>
                    <a:pt x="173" y="145"/>
                    <a:pt x="173" y="145"/>
                    <a:pt x="173" y="145"/>
                  </a:cubicBezTo>
                  <a:cubicBezTo>
                    <a:pt x="173" y="145"/>
                    <a:pt x="174" y="145"/>
                    <a:pt x="174" y="145"/>
                  </a:cubicBezTo>
                  <a:cubicBezTo>
                    <a:pt x="174" y="145"/>
                    <a:pt x="174" y="145"/>
                    <a:pt x="175" y="145"/>
                  </a:cubicBezTo>
                  <a:cubicBezTo>
                    <a:pt x="175" y="145"/>
                    <a:pt x="175" y="145"/>
                    <a:pt x="175" y="146"/>
                  </a:cubicBezTo>
                  <a:cubicBezTo>
                    <a:pt x="176" y="146"/>
                    <a:pt x="176" y="146"/>
                    <a:pt x="176" y="146"/>
                  </a:cubicBezTo>
                  <a:cubicBezTo>
                    <a:pt x="176" y="146"/>
                    <a:pt x="176" y="146"/>
                    <a:pt x="177" y="146"/>
                  </a:cubicBezTo>
                  <a:cubicBezTo>
                    <a:pt x="177" y="147"/>
                    <a:pt x="177" y="147"/>
                    <a:pt x="177" y="147"/>
                  </a:cubicBezTo>
                  <a:cubicBezTo>
                    <a:pt x="178" y="148"/>
                    <a:pt x="179" y="149"/>
                    <a:pt x="180" y="149"/>
                  </a:cubicBezTo>
                  <a:cubicBezTo>
                    <a:pt x="182" y="150"/>
                    <a:pt x="185" y="148"/>
                    <a:pt x="189" y="145"/>
                  </a:cubicBezTo>
                  <a:cubicBezTo>
                    <a:pt x="192" y="143"/>
                    <a:pt x="195" y="141"/>
                    <a:pt x="199" y="139"/>
                  </a:cubicBezTo>
                  <a:cubicBezTo>
                    <a:pt x="203" y="138"/>
                    <a:pt x="207" y="137"/>
                    <a:pt x="211" y="137"/>
                  </a:cubicBezTo>
                  <a:cubicBezTo>
                    <a:pt x="216" y="137"/>
                    <a:pt x="220" y="137"/>
                    <a:pt x="223" y="138"/>
                  </a:cubicBezTo>
                  <a:cubicBezTo>
                    <a:pt x="224" y="138"/>
                    <a:pt x="224" y="138"/>
                    <a:pt x="225" y="138"/>
                  </a:cubicBezTo>
                  <a:cubicBezTo>
                    <a:pt x="230" y="139"/>
                    <a:pt x="239" y="136"/>
                    <a:pt x="245" y="130"/>
                  </a:cubicBezTo>
                  <a:cubicBezTo>
                    <a:pt x="247" y="127"/>
                    <a:pt x="251" y="125"/>
                    <a:pt x="253" y="124"/>
                  </a:cubicBezTo>
                  <a:cubicBezTo>
                    <a:pt x="256" y="123"/>
                    <a:pt x="258" y="122"/>
                    <a:pt x="258" y="120"/>
                  </a:cubicBezTo>
                  <a:cubicBezTo>
                    <a:pt x="258" y="117"/>
                    <a:pt x="257" y="116"/>
                    <a:pt x="256" y="114"/>
                  </a:cubicBezTo>
                  <a:cubicBezTo>
                    <a:pt x="255" y="112"/>
                    <a:pt x="254" y="109"/>
                    <a:pt x="255" y="106"/>
                  </a:cubicBezTo>
                  <a:cubicBezTo>
                    <a:pt x="258" y="102"/>
                    <a:pt x="261" y="102"/>
                    <a:pt x="263" y="102"/>
                  </a:cubicBezTo>
                  <a:cubicBezTo>
                    <a:pt x="264" y="102"/>
                    <a:pt x="266" y="102"/>
                    <a:pt x="268" y="103"/>
                  </a:cubicBezTo>
                  <a:cubicBezTo>
                    <a:pt x="269" y="104"/>
                    <a:pt x="272" y="104"/>
                    <a:pt x="275" y="104"/>
                  </a:cubicBezTo>
                  <a:cubicBezTo>
                    <a:pt x="279" y="104"/>
                    <a:pt x="282" y="103"/>
                    <a:pt x="285" y="101"/>
                  </a:cubicBezTo>
                  <a:cubicBezTo>
                    <a:pt x="291" y="97"/>
                    <a:pt x="294" y="97"/>
                    <a:pt x="299" y="96"/>
                  </a:cubicBezTo>
                  <a:cubicBezTo>
                    <a:pt x="300" y="96"/>
                    <a:pt x="301" y="96"/>
                    <a:pt x="302" y="96"/>
                  </a:cubicBezTo>
                  <a:cubicBezTo>
                    <a:pt x="306" y="96"/>
                    <a:pt x="307" y="94"/>
                    <a:pt x="308" y="92"/>
                  </a:cubicBezTo>
                  <a:cubicBezTo>
                    <a:pt x="309" y="90"/>
                    <a:pt x="310" y="89"/>
                    <a:pt x="311" y="87"/>
                  </a:cubicBezTo>
                  <a:cubicBezTo>
                    <a:pt x="317" y="82"/>
                    <a:pt x="322" y="81"/>
                    <a:pt x="326" y="81"/>
                  </a:cubicBezTo>
                  <a:cubicBezTo>
                    <a:pt x="328" y="81"/>
                    <a:pt x="330" y="80"/>
                    <a:pt x="332" y="79"/>
                  </a:cubicBezTo>
                  <a:cubicBezTo>
                    <a:pt x="335" y="78"/>
                    <a:pt x="338" y="77"/>
                    <a:pt x="341" y="78"/>
                  </a:cubicBezTo>
                  <a:cubicBezTo>
                    <a:pt x="343" y="79"/>
                    <a:pt x="345" y="79"/>
                    <a:pt x="347" y="79"/>
                  </a:cubicBezTo>
                  <a:cubicBezTo>
                    <a:pt x="349" y="79"/>
                    <a:pt x="351" y="79"/>
                    <a:pt x="351" y="77"/>
                  </a:cubicBezTo>
                  <a:cubicBezTo>
                    <a:pt x="352" y="76"/>
                    <a:pt x="346" y="71"/>
                    <a:pt x="343" y="69"/>
                  </a:cubicBezTo>
                  <a:cubicBezTo>
                    <a:pt x="341" y="67"/>
                    <a:pt x="338" y="65"/>
                    <a:pt x="337" y="63"/>
                  </a:cubicBezTo>
                  <a:cubicBezTo>
                    <a:pt x="335" y="61"/>
                    <a:pt x="334" y="61"/>
                    <a:pt x="333" y="61"/>
                  </a:cubicBezTo>
                  <a:cubicBezTo>
                    <a:pt x="331" y="61"/>
                    <a:pt x="328" y="62"/>
                    <a:pt x="328" y="64"/>
                  </a:cubicBezTo>
                  <a:cubicBezTo>
                    <a:pt x="327" y="65"/>
                    <a:pt x="326" y="66"/>
                    <a:pt x="325" y="66"/>
                  </a:cubicBezTo>
                  <a:cubicBezTo>
                    <a:pt x="324" y="66"/>
                    <a:pt x="323" y="66"/>
                    <a:pt x="322" y="65"/>
                  </a:cubicBezTo>
                  <a:cubicBezTo>
                    <a:pt x="321" y="64"/>
                    <a:pt x="319" y="63"/>
                    <a:pt x="316" y="63"/>
                  </a:cubicBezTo>
                  <a:cubicBezTo>
                    <a:pt x="314" y="63"/>
                    <a:pt x="312" y="64"/>
                    <a:pt x="311" y="64"/>
                  </a:cubicBezTo>
                  <a:cubicBezTo>
                    <a:pt x="308" y="65"/>
                    <a:pt x="306" y="65"/>
                    <a:pt x="304" y="62"/>
                  </a:cubicBezTo>
                  <a:cubicBezTo>
                    <a:pt x="302" y="61"/>
                    <a:pt x="301" y="59"/>
                    <a:pt x="302" y="58"/>
                  </a:cubicBezTo>
                  <a:cubicBezTo>
                    <a:pt x="302" y="56"/>
                    <a:pt x="304" y="55"/>
                    <a:pt x="305" y="55"/>
                  </a:cubicBezTo>
                  <a:cubicBezTo>
                    <a:pt x="305" y="50"/>
                    <a:pt x="305" y="50"/>
                    <a:pt x="305" y="50"/>
                  </a:cubicBezTo>
                  <a:cubicBezTo>
                    <a:pt x="314" y="33"/>
                    <a:pt x="314" y="33"/>
                    <a:pt x="314" y="33"/>
                  </a:cubicBezTo>
                  <a:cubicBezTo>
                    <a:pt x="312" y="32"/>
                    <a:pt x="310" y="32"/>
                    <a:pt x="309" y="32"/>
                  </a:cubicBezTo>
                  <a:cubicBezTo>
                    <a:pt x="309" y="32"/>
                    <a:pt x="309" y="32"/>
                    <a:pt x="309" y="32"/>
                  </a:cubicBezTo>
                  <a:cubicBezTo>
                    <a:pt x="308" y="32"/>
                    <a:pt x="308" y="32"/>
                    <a:pt x="308" y="32"/>
                  </a:cubicBezTo>
                  <a:cubicBezTo>
                    <a:pt x="307" y="32"/>
                    <a:pt x="307" y="32"/>
                    <a:pt x="306" y="33"/>
                  </a:cubicBezTo>
                  <a:cubicBezTo>
                    <a:pt x="305" y="33"/>
                    <a:pt x="305" y="33"/>
                    <a:pt x="304" y="33"/>
                  </a:cubicBezTo>
                  <a:cubicBezTo>
                    <a:pt x="302" y="33"/>
                    <a:pt x="297" y="32"/>
                    <a:pt x="297" y="29"/>
                  </a:cubicBezTo>
                  <a:cubicBezTo>
                    <a:pt x="296" y="29"/>
                    <a:pt x="294" y="28"/>
                    <a:pt x="290" y="28"/>
                  </a:cubicBezTo>
                  <a:cubicBezTo>
                    <a:pt x="288" y="28"/>
                    <a:pt x="285" y="29"/>
                    <a:pt x="284" y="29"/>
                  </a:cubicBezTo>
                  <a:cubicBezTo>
                    <a:pt x="283" y="30"/>
                    <a:pt x="282" y="31"/>
                    <a:pt x="280" y="32"/>
                  </a:cubicBezTo>
                  <a:cubicBezTo>
                    <a:pt x="279" y="32"/>
                    <a:pt x="278" y="33"/>
                    <a:pt x="277" y="33"/>
                  </a:cubicBezTo>
                  <a:cubicBezTo>
                    <a:pt x="276" y="34"/>
                    <a:pt x="276" y="34"/>
                    <a:pt x="276" y="35"/>
                  </a:cubicBezTo>
                  <a:cubicBezTo>
                    <a:pt x="275" y="37"/>
                    <a:pt x="273" y="37"/>
                    <a:pt x="270" y="38"/>
                  </a:cubicBezTo>
                  <a:cubicBezTo>
                    <a:pt x="269" y="38"/>
                    <a:pt x="267" y="38"/>
                    <a:pt x="266" y="39"/>
                  </a:cubicBezTo>
                  <a:cubicBezTo>
                    <a:pt x="265" y="40"/>
                    <a:pt x="262" y="40"/>
                    <a:pt x="258" y="41"/>
                  </a:cubicBezTo>
                  <a:cubicBezTo>
                    <a:pt x="255" y="41"/>
                    <a:pt x="253" y="42"/>
                    <a:pt x="252" y="42"/>
                  </a:cubicBezTo>
                  <a:cubicBezTo>
                    <a:pt x="252" y="43"/>
                    <a:pt x="251" y="43"/>
                    <a:pt x="246" y="44"/>
                  </a:cubicBezTo>
                  <a:cubicBezTo>
                    <a:pt x="245" y="44"/>
                    <a:pt x="244" y="44"/>
                    <a:pt x="243" y="44"/>
                  </a:cubicBezTo>
                  <a:cubicBezTo>
                    <a:pt x="241" y="44"/>
                    <a:pt x="237" y="43"/>
                    <a:pt x="235" y="42"/>
                  </a:cubicBezTo>
                  <a:cubicBezTo>
                    <a:pt x="235" y="42"/>
                    <a:pt x="232" y="42"/>
                    <a:pt x="230" y="42"/>
                  </a:cubicBezTo>
                  <a:cubicBezTo>
                    <a:pt x="226" y="41"/>
                    <a:pt x="222" y="41"/>
                    <a:pt x="221" y="39"/>
                  </a:cubicBezTo>
                  <a:cubicBezTo>
                    <a:pt x="220" y="38"/>
                    <a:pt x="219" y="37"/>
                    <a:pt x="218" y="37"/>
                  </a:cubicBezTo>
                  <a:cubicBezTo>
                    <a:pt x="216" y="35"/>
                    <a:pt x="215" y="34"/>
                    <a:pt x="215" y="33"/>
                  </a:cubicBezTo>
                  <a:cubicBezTo>
                    <a:pt x="214" y="32"/>
                    <a:pt x="212" y="31"/>
                    <a:pt x="211" y="31"/>
                  </a:cubicBezTo>
                  <a:cubicBezTo>
                    <a:pt x="208" y="30"/>
                    <a:pt x="206" y="30"/>
                    <a:pt x="205" y="29"/>
                  </a:cubicBezTo>
                  <a:cubicBezTo>
                    <a:pt x="205" y="28"/>
                    <a:pt x="201" y="27"/>
                    <a:pt x="199" y="27"/>
                  </a:cubicBezTo>
                  <a:cubicBezTo>
                    <a:pt x="198" y="27"/>
                    <a:pt x="198" y="27"/>
                    <a:pt x="198" y="27"/>
                  </a:cubicBezTo>
                  <a:cubicBezTo>
                    <a:pt x="198" y="27"/>
                    <a:pt x="198" y="27"/>
                    <a:pt x="197" y="27"/>
                  </a:cubicBezTo>
                  <a:cubicBezTo>
                    <a:pt x="196" y="27"/>
                    <a:pt x="193" y="26"/>
                    <a:pt x="190" y="25"/>
                  </a:cubicBezTo>
                  <a:cubicBezTo>
                    <a:pt x="189" y="25"/>
                    <a:pt x="188" y="25"/>
                    <a:pt x="187" y="24"/>
                  </a:cubicBezTo>
                  <a:cubicBezTo>
                    <a:pt x="186" y="24"/>
                    <a:pt x="183" y="25"/>
                    <a:pt x="181" y="25"/>
                  </a:cubicBezTo>
                  <a:cubicBezTo>
                    <a:pt x="179" y="26"/>
                    <a:pt x="178" y="26"/>
                    <a:pt x="177" y="26"/>
                  </a:cubicBezTo>
                  <a:cubicBezTo>
                    <a:pt x="176" y="26"/>
                    <a:pt x="175" y="27"/>
                    <a:pt x="173" y="28"/>
                  </a:cubicBezTo>
                  <a:cubicBezTo>
                    <a:pt x="172" y="29"/>
                    <a:pt x="170" y="30"/>
                    <a:pt x="169" y="30"/>
                  </a:cubicBezTo>
                  <a:cubicBezTo>
                    <a:pt x="168" y="30"/>
                    <a:pt x="166" y="29"/>
                    <a:pt x="163" y="28"/>
                  </a:cubicBezTo>
                  <a:cubicBezTo>
                    <a:pt x="162" y="27"/>
                    <a:pt x="160" y="27"/>
                    <a:pt x="159" y="27"/>
                  </a:cubicBezTo>
                  <a:cubicBezTo>
                    <a:pt x="159" y="27"/>
                    <a:pt x="159" y="27"/>
                    <a:pt x="158" y="27"/>
                  </a:cubicBezTo>
                  <a:cubicBezTo>
                    <a:pt x="156" y="27"/>
                    <a:pt x="153" y="23"/>
                    <a:pt x="151" y="21"/>
                  </a:cubicBezTo>
                  <a:cubicBezTo>
                    <a:pt x="151" y="21"/>
                    <a:pt x="151" y="20"/>
                    <a:pt x="151" y="20"/>
                  </a:cubicBezTo>
                  <a:cubicBezTo>
                    <a:pt x="150" y="19"/>
                    <a:pt x="150" y="18"/>
                    <a:pt x="150" y="17"/>
                  </a:cubicBezTo>
                  <a:cubicBezTo>
                    <a:pt x="150" y="16"/>
                    <a:pt x="150" y="16"/>
                    <a:pt x="150" y="15"/>
                  </a:cubicBezTo>
                  <a:cubicBezTo>
                    <a:pt x="150" y="14"/>
                    <a:pt x="150" y="12"/>
                    <a:pt x="150" y="11"/>
                  </a:cubicBezTo>
                  <a:cubicBezTo>
                    <a:pt x="149" y="11"/>
                    <a:pt x="146" y="10"/>
                    <a:pt x="144" y="10"/>
                  </a:cubicBezTo>
                  <a:cubicBezTo>
                    <a:pt x="142" y="9"/>
                    <a:pt x="140" y="9"/>
                    <a:pt x="139" y="8"/>
                  </a:cubicBezTo>
                  <a:cubicBezTo>
                    <a:pt x="137" y="7"/>
                    <a:pt x="133" y="5"/>
                    <a:pt x="131" y="5"/>
                  </a:cubicBezTo>
                  <a:cubicBezTo>
                    <a:pt x="129" y="5"/>
                    <a:pt x="125" y="5"/>
                    <a:pt x="124" y="3"/>
                  </a:cubicBezTo>
                  <a:cubicBezTo>
                    <a:pt x="123" y="3"/>
                    <a:pt x="123" y="3"/>
                    <a:pt x="122" y="2"/>
                  </a:cubicBezTo>
                  <a:cubicBezTo>
                    <a:pt x="120" y="2"/>
                    <a:pt x="118" y="1"/>
                    <a:pt x="116" y="0"/>
                  </a:cubicBezTo>
                  <a:cubicBezTo>
                    <a:pt x="116" y="0"/>
                    <a:pt x="116" y="0"/>
                    <a:pt x="115" y="0"/>
                  </a:cubicBezTo>
                  <a:cubicBezTo>
                    <a:pt x="115" y="0"/>
                    <a:pt x="114" y="1"/>
                    <a:pt x="114" y="2"/>
                  </a:cubicBezTo>
                  <a:cubicBezTo>
                    <a:pt x="114" y="2"/>
                    <a:pt x="113" y="3"/>
                    <a:pt x="113" y="4"/>
                  </a:cubicBezTo>
                  <a:cubicBezTo>
                    <a:pt x="112" y="4"/>
                    <a:pt x="111" y="5"/>
                    <a:pt x="110" y="5"/>
                  </a:cubicBezTo>
                  <a:cubicBezTo>
                    <a:pt x="109" y="6"/>
                    <a:pt x="107" y="6"/>
                    <a:pt x="107" y="7"/>
                  </a:cubicBezTo>
                  <a:cubicBezTo>
                    <a:pt x="106" y="9"/>
                    <a:pt x="105" y="9"/>
                    <a:pt x="104" y="10"/>
                  </a:cubicBezTo>
                  <a:cubicBezTo>
                    <a:pt x="103" y="11"/>
                    <a:pt x="102" y="12"/>
                    <a:pt x="102" y="12"/>
                  </a:cubicBezTo>
                  <a:cubicBezTo>
                    <a:pt x="103" y="16"/>
                    <a:pt x="105" y="20"/>
                    <a:pt x="106" y="21"/>
                  </a:cubicBezTo>
                  <a:cubicBezTo>
                    <a:pt x="108" y="23"/>
                    <a:pt x="107" y="28"/>
                    <a:pt x="106" y="29"/>
                  </a:cubicBezTo>
                  <a:cubicBezTo>
                    <a:pt x="105" y="30"/>
                    <a:pt x="104" y="30"/>
                    <a:pt x="102" y="31"/>
                  </a:cubicBezTo>
                  <a:cubicBezTo>
                    <a:pt x="100" y="32"/>
                    <a:pt x="97" y="33"/>
                    <a:pt x="96" y="34"/>
                  </a:cubicBezTo>
                  <a:cubicBezTo>
                    <a:pt x="96" y="35"/>
                    <a:pt x="95" y="35"/>
                    <a:pt x="94" y="35"/>
                  </a:cubicBezTo>
                  <a:cubicBezTo>
                    <a:pt x="93" y="35"/>
                    <a:pt x="91" y="34"/>
                    <a:pt x="90" y="34"/>
                  </a:cubicBezTo>
                  <a:cubicBezTo>
                    <a:pt x="90" y="33"/>
                    <a:pt x="89" y="33"/>
                    <a:pt x="89" y="33"/>
                  </a:cubicBezTo>
                  <a:cubicBezTo>
                    <a:pt x="88" y="32"/>
                    <a:pt x="88" y="32"/>
                    <a:pt x="87" y="32"/>
                  </a:cubicBezTo>
                  <a:cubicBezTo>
                    <a:pt x="86" y="31"/>
                    <a:pt x="85" y="31"/>
                    <a:pt x="84" y="31"/>
                  </a:cubicBezTo>
                  <a:cubicBezTo>
                    <a:pt x="82" y="31"/>
                    <a:pt x="80" y="32"/>
                    <a:pt x="79" y="32"/>
                  </a:cubicBezTo>
                  <a:cubicBezTo>
                    <a:pt x="79" y="33"/>
                    <a:pt x="78" y="33"/>
                    <a:pt x="78" y="33"/>
                  </a:cubicBezTo>
                  <a:cubicBezTo>
                    <a:pt x="76" y="33"/>
                    <a:pt x="74" y="31"/>
                    <a:pt x="72" y="30"/>
                  </a:cubicBezTo>
                  <a:cubicBezTo>
                    <a:pt x="71" y="30"/>
                    <a:pt x="69" y="29"/>
                    <a:pt x="69" y="29"/>
                  </a:cubicBezTo>
                  <a:cubicBezTo>
                    <a:pt x="68" y="29"/>
                    <a:pt x="67" y="27"/>
                    <a:pt x="67" y="25"/>
                  </a:cubicBezTo>
                  <a:cubicBezTo>
                    <a:pt x="66" y="24"/>
                    <a:pt x="66" y="23"/>
                    <a:pt x="66" y="23"/>
                  </a:cubicBezTo>
                  <a:cubicBezTo>
                    <a:pt x="65" y="23"/>
                    <a:pt x="65" y="23"/>
                    <a:pt x="65" y="23"/>
                  </a:cubicBezTo>
                  <a:cubicBezTo>
                    <a:pt x="64" y="23"/>
                    <a:pt x="62" y="22"/>
                    <a:pt x="59" y="22"/>
                  </a:cubicBezTo>
                  <a:cubicBezTo>
                    <a:pt x="56" y="21"/>
                    <a:pt x="51" y="20"/>
                    <a:pt x="50" y="20"/>
                  </a:cubicBezTo>
                  <a:cubicBezTo>
                    <a:pt x="49" y="20"/>
                    <a:pt x="48" y="20"/>
                    <a:pt x="47" y="20"/>
                  </a:cubicBezTo>
                  <a:cubicBezTo>
                    <a:pt x="45" y="20"/>
                    <a:pt x="43" y="20"/>
                    <a:pt x="43" y="21"/>
                  </a:cubicBezTo>
                  <a:cubicBezTo>
                    <a:pt x="42" y="22"/>
                    <a:pt x="41" y="22"/>
                    <a:pt x="39" y="23"/>
                  </a:cubicBezTo>
                  <a:cubicBezTo>
                    <a:pt x="37" y="23"/>
                    <a:pt x="35" y="23"/>
                    <a:pt x="35" y="24"/>
                  </a:cubicBezTo>
                  <a:cubicBezTo>
                    <a:pt x="34" y="25"/>
                    <a:pt x="33" y="26"/>
                    <a:pt x="31" y="27"/>
                  </a:cubicBezTo>
                  <a:cubicBezTo>
                    <a:pt x="30" y="28"/>
                    <a:pt x="28" y="28"/>
                    <a:pt x="28" y="29"/>
                  </a:cubicBezTo>
                  <a:cubicBezTo>
                    <a:pt x="27" y="30"/>
                    <a:pt x="25" y="31"/>
                    <a:pt x="24" y="31"/>
                  </a:cubicBezTo>
                  <a:cubicBezTo>
                    <a:pt x="22" y="32"/>
                    <a:pt x="20" y="33"/>
                    <a:pt x="19" y="34"/>
                  </a:cubicBezTo>
                  <a:cubicBezTo>
                    <a:pt x="18" y="37"/>
                    <a:pt x="12" y="39"/>
                    <a:pt x="8" y="39"/>
                  </a:cubicBezTo>
                  <a:cubicBezTo>
                    <a:pt x="2" y="40"/>
                    <a:pt x="1" y="41"/>
                    <a:pt x="1" y="41"/>
                  </a:cubicBezTo>
                  <a:cubicBezTo>
                    <a:pt x="1" y="42"/>
                    <a:pt x="1" y="42"/>
                    <a:pt x="1" y="42"/>
                  </a:cubicBezTo>
                  <a:cubicBezTo>
                    <a:pt x="1" y="42"/>
                    <a:pt x="1" y="42"/>
                    <a:pt x="1" y="42"/>
                  </a:cubicBezTo>
                  <a:cubicBezTo>
                    <a:pt x="1" y="42"/>
                    <a:pt x="1" y="42"/>
                    <a:pt x="1" y="42"/>
                  </a:cubicBezTo>
                  <a:cubicBezTo>
                    <a:pt x="1" y="42"/>
                    <a:pt x="1" y="42"/>
                    <a:pt x="1" y="42"/>
                  </a:cubicBezTo>
                  <a:cubicBezTo>
                    <a:pt x="0" y="43"/>
                    <a:pt x="0" y="43"/>
                    <a:pt x="0" y="43"/>
                  </a:cubicBezTo>
                  <a:cubicBezTo>
                    <a:pt x="0" y="43"/>
                    <a:pt x="0" y="43"/>
                    <a:pt x="0" y="43"/>
                  </a:cubicBezTo>
                  <a:cubicBezTo>
                    <a:pt x="0" y="43"/>
                    <a:pt x="0" y="43"/>
                    <a:pt x="0" y="4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71" name="Freeform 254">
              <a:extLst>
                <a:ext uri="{FF2B5EF4-FFF2-40B4-BE49-F238E27FC236}">
                  <a16:creationId xmlns:a16="http://schemas.microsoft.com/office/drawing/2014/main" id="{A3C8D6DC-A4F5-41F5-85CA-4C72DB8B5068}"/>
                </a:ext>
              </a:extLst>
            </p:cNvPr>
            <p:cNvSpPr>
              <a:spLocks/>
            </p:cNvSpPr>
            <p:nvPr/>
          </p:nvSpPr>
          <p:spPr bwMode="auto">
            <a:xfrm>
              <a:off x="5903314" y="3179388"/>
              <a:ext cx="363149" cy="301001"/>
            </a:xfrm>
            <a:custGeom>
              <a:avLst/>
              <a:gdLst>
                <a:gd name="T0" fmla="*/ 81 w 145"/>
                <a:gd name="T1" fmla="*/ 0 h 122"/>
                <a:gd name="T2" fmla="*/ 75 w 145"/>
                <a:gd name="T3" fmla="*/ 2 h 122"/>
                <a:gd name="T4" fmla="*/ 61 w 145"/>
                <a:gd name="T5" fmla="*/ 18 h 122"/>
                <a:gd name="T6" fmla="*/ 51 w 145"/>
                <a:gd name="T7" fmla="*/ 27 h 122"/>
                <a:gd name="T8" fmla="*/ 33 w 145"/>
                <a:gd name="T9" fmla="*/ 22 h 122"/>
                <a:gd name="T10" fmla="*/ 35 w 145"/>
                <a:gd name="T11" fmla="*/ 37 h 122"/>
                <a:gd name="T12" fmla="*/ 23 w 145"/>
                <a:gd name="T13" fmla="*/ 37 h 122"/>
                <a:gd name="T14" fmla="*/ 13 w 145"/>
                <a:gd name="T15" fmla="*/ 34 h 122"/>
                <a:gd name="T16" fmla="*/ 0 w 145"/>
                <a:gd name="T17" fmla="*/ 38 h 122"/>
                <a:gd name="T18" fmla="*/ 7 w 145"/>
                <a:gd name="T19" fmla="*/ 47 h 122"/>
                <a:gd name="T20" fmla="*/ 26 w 145"/>
                <a:gd name="T21" fmla="*/ 53 h 122"/>
                <a:gd name="T22" fmla="*/ 39 w 145"/>
                <a:gd name="T23" fmla="*/ 67 h 122"/>
                <a:gd name="T24" fmla="*/ 42 w 145"/>
                <a:gd name="T25" fmla="*/ 84 h 122"/>
                <a:gd name="T26" fmla="*/ 37 w 145"/>
                <a:gd name="T27" fmla="*/ 111 h 122"/>
                <a:gd name="T28" fmla="*/ 51 w 145"/>
                <a:gd name="T29" fmla="*/ 119 h 122"/>
                <a:gd name="T30" fmla="*/ 61 w 145"/>
                <a:gd name="T31" fmla="*/ 116 h 122"/>
                <a:gd name="T32" fmla="*/ 75 w 145"/>
                <a:gd name="T33" fmla="*/ 121 h 122"/>
                <a:gd name="T34" fmla="*/ 86 w 145"/>
                <a:gd name="T35" fmla="*/ 122 h 122"/>
                <a:gd name="T36" fmla="*/ 89 w 145"/>
                <a:gd name="T37" fmla="*/ 114 h 122"/>
                <a:gd name="T38" fmla="*/ 132 w 145"/>
                <a:gd name="T39" fmla="*/ 109 h 122"/>
                <a:gd name="T40" fmla="*/ 140 w 145"/>
                <a:gd name="T41" fmla="*/ 101 h 122"/>
                <a:gd name="T42" fmla="*/ 132 w 145"/>
                <a:gd name="T43" fmla="*/ 98 h 122"/>
                <a:gd name="T44" fmla="*/ 129 w 145"/>
                <a:gd name="T45" fmla="*/ 89 h 122"/>
                <a:gd name="T46" fmla="*/ 132 w 145"/>
                <a:gd name="T47" fmla="*/ 84 h 122"/>
                <a:gd name="T48" fmla="*/ 131 w 145"/>
                <a:gd name="T49" fmla="*/ 77 h 122"/>
                <a:gd name="T50" fmla="*/ 132 w 145"/>
                <a:gd name="T51" fmla="*/ 73 h 122"/>
                <a:gd name="T52" fmla="*/ 127 w 145"/>
                <a:gd name="T53" fmla="*/ 70 h 122"/>
                <a:gd name="T54" fmla="*/ 128 w 145"/>
                <a:gd name="T55" fmla="*/ 59 h 122"/>
                <a:gd name="T56" fmla="*/ 138 w 145"/>
                <a:gd name="T57" fmla="*/ 50 h 122"/>
                <a:gd name="T58" fmla="*/ 139 w 145"/>
                <a:gd name="T59" fmla="*/ 42 h 122"/>
                <a:gd name="T60" fmla="*/ 142 w 145"/>
                <a:gd name="T61" fmla="*/ 31 h 122"/>
                <a:gd name="T62" fmla="*/ 136 w 145"/>
                <a:gd name="T63" fmla="*/ 29 h 122"/>
                <a:gd name="T64" fmla="*/ 126 w 145"/>
                <a:gd name="T65" fmla="*/ 24 h 122"/>
                <a:gd name="T66" fmla="*/ 119 w 145"/>
                <a:gd name="T67" fmla="*/ 24 h 122"/>
                <a:gd name="T68" fmla="*/ 117 w 145"/>
                <a:gd name="T69" fmla="*/ 24 h 122"/>
                <a:gd name="T70" fmla="*/ 117 w 145"/>
                <a:gd name="T71" fmla="*/ 24 h 122"/>
                <a:gd name="T72" fmla="*/ 115 w 145"/>
                <a:gd name="T73" fmla="*/ 23 h 122"/>
                <a:gd name="T74" fmla="*/ 114 w 145"/>
                <a:gd name="T75" fmla="*/ 22 h 122"/>
                <a:gd name="T76" fmla="*/ 110 w 145"/>
                <a:gd name="T77" fmla="*/ 20 h 122"/>
                <a:gd name="T78" fmla="*/ 109 w 145"/>
                <a:gd name="T79" fmla="*/ 19 h 122"/>
                <a:gd name="T80" fmla="*/ 108 w 145"/>
                <a:gd name="T81" fmla="*/ 18 h 122"/>
                <a:gd name="T82" fmla="*/ 107 w 145"/>
                <a:gd name="T83" fmla="*/ 16 h 122"/>
                <a:gd name="T84" fmla="*/ 104 w 145"/>
                <a:gd name="T85" fmla="*/ 17 h 122"/>
                <a:gd name="T86" fmla="*/ 95 w 145"/>
                <a:gd name="T87" fmla="*/ 10 h 122"/>
                <a:gd name="T88" fmla="*/ 88 w 145"/>
                <a:gd name="T89" fmla="*/ 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22">
                  <a:moveTo>
                    <a:pt x="82" y="1"/>
                  </a:moveTo>
                  <a:cubicBezTo>
                    <a:pt x="82" y="0"/>
                    <a:pt x="82" y="0"/>
                    <a:pt x="82" y="0"/>
                  </a:cubicBezTo>
                  <a:cubicBezTo>
                    <a:pt x="82" y="0"/>
                    <a:pt x="81" y="0"/>
                    <a:pt x="81" y="0"/>
                  </a:cubicBezTo>
                  <a:cubicBezTo>
                    <a:pt x="81" y="0"/>
                    <a:pt x="80" y="0"/>
                    <a:pt x="80" y="0"/>
                  </a:cubicBezTo>
                  <a:cubicBezTo>
                    <a:pt x="79" y="0"/>
                    <a:pt x="79" y="0"/>
                    <a:pt x="79" y="0"/>
                  </a:cubicBezTo>
                  <a:cubicBezTo>
                    <a:pt x="77" y="0"/>
                    <a:pt x="76" y="1"/>
                    <a:pt x="75" y="2"/>
                  </a:cubicBezTo>
                  <a:cubicBezTo>
                    <a:pt x="74" y="4"/>
                    <a:pt x="73" y="6"/>
                    <a:pt x="73" y="9"/>
                  </a:cubicBezTo>
                  <a:cubicBezTo>
                    <a:pt x="74" y="11"/>
                    <a:pt x="73" y="13"/>
                    <a:pt x="72" y="14"/>
                  </a:cubicBezTo>
                  <a:cubicBezTo>
                    <a:pt x="70" y="17"/>
                    <a:pt x="66" y="17"/>
                    <a:pt x="61" y="18"/>
                  </a:cubicBezTo>
                  <a:cubicBezTo>
                    <a:pt x="57" y="18"/>
                    <a:pt x="57" y="20"/>
                    <a:pt x="56" y="22"/>
                  </a:cubicBezTo>
                  <a:cubicBezTo>
                    <a:pt x="56" y="23"/>
                    <a:pt x="55" y="25"/>
                    <a:pt x="54" y="26"/>
                  </a:cubicBezTo>
                  <a:cubicBezTo>
                    <a:pt x="53" y="26"/>
                    <a:pt x="52" y="27"/>
                    <a:pt x="51" y="27"/>
                  </a:cubicBezTo>
                  <a:cubicBezTo>
                    <a:pt x="47" y="27"/>
                    <a:pt x="40" y="24"/>
                    <a:pt x="38" y="20"/>
                  </a:cubicBezTo>
                  <a:cubicBezTo>
                    <a:pt x="38" y="20"/>
                    <a:pt x="37" y="20"/>
                    <a:pt x="37" y="20"/>
                  </a:cubicBezTo>
                  <a:cubicBezTo>
                    <a:pt x="35" y="20"/>
                    <a:pt x="33" y="20"/>
                    <a:pt x="33" y="22"/>
                  </a:cubicBezTo>
                  <a:cubicBezTo>
                    <a:pt x="33" y="22"/>
                    <a:pt x="33" y="23"/>
                    <a:pt x="33" y="24"/>
                  </a:cubicBezTo>
                  <a:cubicBezTo>
                    <a:pt x="36" y="26"/>
                    <a:pt x="37" y="30"/>
                    <a:pt x="37" y="33"/>
                  </a:cubicBezTo>
                  <a:cubicBezTo>
                    <a:pt x="37" y="35"/>
                    <a:pt x="36" y="36"/>
                    <a:pt x="35" y="37"/>
                  </a:cubicBezTo>
                  <a:cubicBezTo>
                    <a:pt x="34" y="38"/>
                    <a:pt x="32" y="38"/>
                    <a:pt x="30" y="37"/>
                  </a:cubicBezTo>
                  <a:cubicBezTo>
                    <a:pt x="28" y="36"/>
                    <a:pt x="26" y="36"/>
                    <a:pt x="25" y="37"/>
                  </a:cubicBezTo>
                  <a:cubicBezTo>
                    <a:pt x="24" y="37"/>
                    <a:pt x="24" y="37"/>
                    <a:pt x="23" y="37"/>
                  </a:cubicBezTo>
                  <a:cubicBezTo>
                    <a:pt x="22" y="37"/>
                    <a:pt x="21" y="37"/>
                    <a:pt x="20" y="36"/>
                  </a:cubicBezTo>
                  <a:cubicBezTo>
                    <a:pt x="19" y="35"/>
                    <a:pt x="19" y="34"/>
                    <a:pt x="17" y="33"/>
                  </a:cubicBezTo>
                  <a:cubicBezTo>
                    <a:pt x="16" y="33"/>
                    <a:pt x="15" y="33"/>
                    <a:pt x="13" y="34"/>
                  </a:cubicBezTo>
                  <a:cubicBezTo>
                    <a:pt x="12" y="34"/>
                    <a:pt x="10" y="35"/>
                    <a:pt x="6" y="35"/>
                  </a:cubicBezTo>
                  <a:cubicBezTo>
                    <a:pt x="3" y="34"/>
                    <a:pt x="1" y="36"/>
                    <a:pt x="0" y="37"/>
                  </a:cubicBezTo>
                  <a:cubicBezTo>
                    <a:pt x="0" y="37"/>
                    <a:pt x="0" y="38"/>
                    <a:pt x="0" y="38"/>
                  </a:cubicBezTo>
                  <a:cubicBezTo>
                    <a:pt x="2" y="40"/>
                    <a:pt x="2" y="42"/>
                    <a:pt x="1" y="43"/>
                  </a:cubicBezTo>
                  <a:cubicBezTo>
                    <a:pt x="1" y="44"/>
                    <a:pt x="1" y="45"/>
                    <a:pt x="2" y="45"/>
                  </a:cubicBezTo>
                  <a:cubicBezTo>
                    <a:pt x="2" y="46"/>
                    <a:pt x="5" y="47"/>
                    <a:pt x="7" y="47"/>
                  </a:cubicBezTo>
                  <a:cubicBezTo>
                    <a:pt x="10" y="48"/>
                    <a:pt x="13" y="48"/>
                    <a:pt x="16" y="50"/>
                  </a:cubicBezTo>
                  <a:cubicBezTo>
                    <a:pt x="19" y="51"/>
                    <a:pt x="21" y="51"/>
                    <a:pt x="22" y="51"/>
                  </a:cubicBezTo>
                  <a:cubicBezTo>
                    <a:pt x="24" y="52"/>
                    <a:pt x="25" y="52"/>
                    <a:pt x="26" y="53"/>
                  </a:cubicBezTo>
                  <a:cubicBezTo>
                    <a:pt x="27" y="53"/>
                    <a:pt x="28" y="54"/>
                    <a:pt x="28" y="54"/>
                  </a:cubicBezTo>
                  <a:cubicBezTo>
                    <a:pt x="30" y="55"/>
                    <a:pt x="30" y="55"/>
                    <a:pt x="30" y="58"/>
                  </a:cubicBezTo>
                  <a:cubicBezTo>
                    <a:pt x="31" y="62"/>
                    <a:pt x="34" y="66"/>
                    <a:pt x="39" y="67"/>
                  </a:cubicBezTo>
                  <a:cubicBezTo>
                    <a:pt x="43" y="68"/>
                    <a:pt x="42" y="71"/>
                    <a:pt x="42" y="73"/>
                  </a:cubicBezTo>
                  <a:cubicBezTo>
                    <a:pt x="42" y="74"/>
                    <a:pt x="42" y="75"/>
                    <a:pt x="42" y="77"/>
                  </a:cubicBezTo>
                  <a:cubicBezTo>
                    <a:pt x="43" y="79"/>
                    <a:pt x="42" y="82"/>
                    <a:pt x="42" y="84"/>
                  </a:cubicBezTo>
                  <a:cubicBezTo>
                    <a:pt x="41" y="86"/>
                    <a:pt x="40" y="88"/>
                    <a:pt x="41" y="90"/>
                  </a:cubicBezTo>
                  <a:cubicBezTo>
                    <a:pt x="41" y="94"/>
                    <a:pt x="39" y="107"/>
                    <a:pt x="36" y="111"/>
                  </a:cubicBezTo>
                  <a:cubicBezTo>
                    <a:pt x="36" y="111"/>
                    <a:pt x="36" y="111"/>
                    <a:pt x="37" y="111"/>
                  </a:cubicBezTo>
                  <a:cubicBezTo>
                    <a:pt x="38" y="112"/>
                    <a:pt x="40" y="113"/>
                    <a:pt x="41" y="113"/>
                  </a:cubicBezTo>
                  <a:cubicBezTo>
                    <a:pt x="42" y="114"/>
                    <a:pt x="43" y="115"/>
                    <a:pt x="45" y="116"/>
                  </a:cubicBezTo>
                  <a:cubicBezTo>
                    <a:pt x="48" y="117"/>
                    <a:pt x="50" y="118"/>
                    <a:pt x="51" y="119"/>
                  </a:cubicBezTo>
                  <a:cubicBezTo>
                    <a:pt x="53" y="119"/>
                    <a:pt x="54" y="120"/>
                    <a:pt x="56" y="120"/>
                  </a:cubicBezTo>
                  <a:cubicBezTo>
                    <a:pt x="58" y="120"/>
                    <a:pt x="59" y="119"/>
                    <a:pt x="59" y="119"/>
                  </a:cubicBezTo>
                  <a:cubicBezTo>
                    <a:pt x="59" y="117"/>
                    <a:pt x="60" y="116"/>
                    <a:pt x="61" y="116"/>
                  </a:cubicBezTo>
                  <a:cubicBezTo>
                    <a:pt x="62" y="116"/>
                    <a:pt x="64" y="118"/>
                    <a:pt x="66" y="119"/>
                  </a:cubicBezTo>
                  <a:cubicBezTo>
                    <a:pt x="66" y="120"/>
                    <a:pt x="67" y="120"/>
                    <a:pt x="68" y="120"/>
                  </a:cubicBezTo>
                  <a:cubicBezTo>
                    <a:pt x="70" y="121"/>
                    <a:pt x="73" y="121"/>
                    <a:pt x="75" y="121"/>
                  </a:cubicBezTo>
                  <a:cubicBezTo>
                    <a:pt x="76" y="122"/>
                    <a:pt x="78" y="122"/>
                    <a:pt x="79" y="122"/>
                  </a:cubicBezTo>
                  <a:cubicBezTo>
                    <a:pt x="80" y="122"/>
                    <a:pt x="81" y="122"/>
                    <a:pt x="83" y="122"/>
                  </a:cubicBezTo>
                  <a:cubicBezTo>
                    <a:pt x="84" y="122"/>
                    <a:pt x="85" y="122"/>
                    <a:pt x="86" y="122"/>
                  </a:cubicBezTo>
                  <a:cubicBezTo>
                    <a:pt x="87" y="122"/>
                    <a:pt x="88" y="122"/>
                    <a:pt x="89" y="122"/>
                  </a:cubicBezTo>
                  <a:cubicBezTo>
                    <a:pt x="89" y="122"/>
                    <a:pt x="89" y="121"/>
                    <a:pt x="88" y="121"/>
                  </a:cubicBezTo>
                  <a:cubicBezTo>
                    <a:pt x="88" y="118"/>
                    <a:pt x="88" y="116"/>
                    <a:pt x="89" y="114"/>
                  </a:cubicBezTo>
                  <a:cubicBezTo>
                    <a:pt x="91" y="111"/>
                    <a:pt x="94" y="109"/>
                    <a:pt x="99" y="108"/>
                  </a:cubicBezTo>
                  <a:cubicBezTo>
                    <a:pt x="104" y="107"/>
                    <a:pt x="117" y="111"/>
                    <a:pt x="120" y="113"/>
                  </a:cubicBezTo>
                  <a:cubicBezTo>
                    <a:pt x="123" y="115"/>
                    <a:pt x="127" y="114"/>
                    <a:pt x="132" y="109"/>
                  </a:cubicBezTo>
                  <a:cubicBezTo>
                    <a:pt x="134" y="106"/>
                    <a:pt x="137" y="105"/>
                    <a:pt x="139" y="104"/>
                  </a:cubicBezTo>
                  <a:cubicBezTo>
                    <a:pt x="139" y="103"/>
                    <a:pt x="139" y="102"/>
                    <a:pt x="139" y="102"/>
                  </a:cubicBezTo>
                  <a:cubicBezTo>
                    <a:pt x="140" y="101"/>
                    <a:pt x="140" y="101"/>
                    <a:pt x="140" y="101"/>
                  </a:cubicBezTo>
                  <a:cubicBezTo>
                    <a:pt x="140" y="101"/>
                    <a:pt x="138" y="100"/>
                    <a:pt x="137" y="100"/>
                  </a:cubicBezTo>
                  <a:cubicBezTo>
                    <a:pt x="137" y="100"/>
                    <a:pt x="136" y="100"/>
                    <a:pt x="135" y="100"/>
                  </a:cubicBezTo>
                  <a:cubicBezTo>
                    <a:pt x="134" y="100"/>
                    <a:pt x="132" y="99"/>
                    <a:pt x="132" y="98"/>
                  </a:cubicBezTo>
                  <a:cubicBezTo>
                    <a:pt x="131" y="96"/>
                    <a:pt x="131" y="95"/>
                    <a:pt x="132" y="93"/>
                  </a:cubicBezTo>
                  <a:cubicBezTo>
                    <a:pt x="133" y="92"/>
                    <a:pt x="133" y="92"/>
                    <a:pt x="131" y="91"/>
                  </a:cubicBezTo>
                  <a:cubicBezTo>
                    <a:pt x="131" y="91"/>
                    <a:pt x="130" y="90"/>
                    <a:pt x="129" y="89"/>
                  </a:cubicBezTo>
                  <a:cubicBezTo>
                    <a:pt x="128" y="88"/>
                    <a:pt x="128" y="87"/>
                    <a:pt x="128" y="86"/>
                  </a:cubicBezTo>
                  <a:cubicBezTo>
                    <a:pt x="129" y="85"/>
                    <a:pt x="130" y="85"/>
                    <a:pt x="130" y="85"/>
                  </a:cubicBezTo>
                  <a:cubicBezTo>
                    <a:pt x="131" y="85"/>
                    <a:pt x="131" y="85"/>
                    <a:pt x="132" y="84"/>
                  </a:cubicBezTo>
                  <a:cubicBezTo>
                    <a:pt x="133" y="84"/>
                    <a:pt x="134" y="82"/>
                    <a:pt x="134" y="82"/>
                  </a:cubicBezTo>
                  <a:cubicBezTo>
                    <a:pt x="133" y="81"/>
                    <a:pt x="131" y="80"/>
                    <a:pt x="132" y="77"/>
                  </a:cubicBezTo>
                  <a:cubicBezTo>
                    <a:pt x="131" y="77"/>
                    <a:pt x="131" y="77"/>
                    <a:pt x="131" y="77"/>
                  </a:cubicBezTo>
                  <a:cubicBezTo>
                    <a:pt x="132" y="75"/>
                    <a:pt x="132" y="75"/>
                    <a:pt x="132" y="75"/>
                  </a:cubicBezTo>
                  <a:cubicBezTo>
                    <a:pt x="132" y="75"/>
                    <a:pt x="132" y="75"/>
                    <a:pt x="132" y="75"/>
                  </a:cubicBezTo>
                  <a:cubicBezTo>
                    <a:pt x="132" y="74"/>
                    <a:pt x="132" y="74"/>
                    <a:pt x="132" y="73"/>
                  </a:cubicBezTo>
                  <a:cubicBezTo>
                    <a:pt x="132" y="73"/>
                    <a:pt x="132" y="73"/>
                    <a:pt x="131" y="73"/>
                  </a:cubicBezTo>
                  <a:cubicBezTo>
                    <a:pt x="131" y="72"/>
                    <a:pt x="130" y="71"/>
                    <a:pt x="130" y="70"/>
                  </a:cubicBezTo>
                  <a:cubicBezTo>
                    <a:pt x="130" y="68"/>
                    <a:pt x="128" y="68"/>
                    <a:pt x="127" y="70"/>
                  </a:cubicBezTo>
                  <a:cubicBezTo>
                    <a:pt x="125" y="72"/>
                    <a:pt x="124" y="72"/>
                    <a:pt x="123" y="71"/>
                  </a:cubicBezTo>
                  <a:cubicBezTo>
                    <a:pt x="122" y="70"/>
                    <a:pt x="123" y="68"/>
                    <a:pt x="124" y="65"/>
                  </a:cubicBezTo>
                  <a:cubicBezTo>
                    <a:pt x="124" y="63"/>
                    <a:pt x="127" y="61"/>
                    <a:pt x="128" y="59"/>
                  </a:cubicBezTo>
                  <a:cubicBezTo>
                    <a:pt x="130" y="58"/>
                    <a:pt x="131" y="57"/>
                    <a:pt x="131" y="56"/>
                  </a:cubicBezTo>
                  <a:cubicBezTo>
                    <a:pt x="131" y="53"/>
                    <a:pt x="135" y="51"/>
                    <a:pt x="137" y="51"/>
                  </a:cubicBezTo>
                  <a:cubicBezTo>
                    <a:pt x="138" y="51"/>
                    <a:pt x="138" y="50"/>
                    <a:pt x="138" y="50"/>
                  </a:cubicBezTo>
                  <a:cubicBezTo>
                    <a:pt x="138" y="49"/>
                    <a:pt x="138" y="48"/>
                    <a:pt x="139" y="47"/>
                  </a:cubicBezTo>
                  <a:cubicBezTo>
                    <a:pt x="139" y="45"/>
                    <a:pt x="139" y="44"/>
                    <a:pt x="139" y="43"/>
                  </a:cubicBezTo>
                  <a:cubicBezTo>
                    <a:pt x="139" y="42"/>
                    <a:pt x="139" y="42"/>
                    <a:pt x="139" y="42"/>
                  </a:cubicBezTo>
                  <a:cubicBezTo>
                    <a:pt x="140" y="39"/>
                    <a:pt x="141" y="36"/>
                    <a:pt x="144" y="33"/>
                  </a:cubicBezTo>
                  <a:cubicBezTo>
                    <a:pt x="145" y="33"/>
                    <a:pt x="145" y="32"/>
                    <a:pt x="145" y="32"/>
                  </a:cubicBezTo>
                  <a:cubicBezTo>
                    <a:pt x="145" y="32"/>
                    <a:pt x="143" y="31"/>
                    <a:pt x="142" y="31"/>
                  </a:cubicBezTo>
                  <a:cubicBezTo>
                    <a:pt x="142" y="31"/>
                    <a:pt x="142" y="31"/>
                    <a:pt x="142" y="31"/>
                  </a:cubicBezTo>
                  <a:cubicBezTo>
                    <a:pt x="141" y="31"/>
                    <a:pt x="140" y="31"/>
                    <a:pt x="140" y="31"/>
                  </a:cubicBezTo>
                  <a:cubicBezTo>
                    <a:pt x="139" y="30"/>
                    <a:pt x="138" y="29"/>
                    <a:pt x="136" y="29"/>
                  </a:cubicBezTo>
                  <a:cubicBezTo>
                    <a:pt x="133" y="29"/>
                    <a:pt x="130" y="28"/>
                    <a:pt x="128" y="25"/>
                  </a:cubicBezTo>
                  <a:cubicBezTo>
                    <a:pt x="128" y="25"/>
                    <a:pt x="128" y="25"/>
                    <a:pt x="128" y="25"/>
                  </a:cubicBezTo>
                  <a:cubicBezTo>
                    <a:pt x="128" y="25"/>
                    <a:pt x="127" y="25"/>
                    <a:pt x="126" y="24"/>
                  </a:cubicBezTo>
                  <a:cubicBezTo>
                    <a:pt x="126" y="24"/>
                    <a:pt x="126" y="24"/>
                    <a:pt x="126" y="24"/>
                  </a:cubicBezTo>
                  <a:cubicBezTo>
                    <a:pt x="124" y="24"/>
                    <a:pt x="122" y="24"/>
                    <a:pt x="120" y="24"/>
                  </a:cubicBezTo>
                  <a:cubicBezTo>
                    <a:pt x="119" y="24"/>
                    <a:pt x="119" y="24"/>
                    <a:pt x="119" y="24"/>
                  </a:cubicBezTo>
                  <a:cubicBezTo>
                    <a:pt x="119" y="24"/>
                    <a:pt x="119" y="24"/>
                    <a:pt x="119" y="24"/>
                  </a:cubicBezTo>
                  <a:cubicBezTo>
                    <a:pt x="119" y="24"/>
                    <a:pt x="118" y="24"/>
                    <a:pt x="118" y="24"/>
                  </a:cubicBezTo>
                  <a:cubicBezTo>
                    <a:pt x="118" y="24"/>
                    <a:pt x="118" y="24"/>
                    <a:pt x="117" y="24"/>
                  </a:cubicBezTo>
                  <a:cubicBezTo>
                    <a:pt x="117" y="24"/>
                    <a:pt x="117" y="24"/>
                    <a:pt x="117" y="24"/>
                  </a:cubicBezTo>
                  <a:cubicBezTo>
                    <a:pt x="117" y="24"/>
                    <a:pt x="117" y="24"/>
                    <a:pt x="117" y="24"/>
                  </a:cubicBezTo>
                  <a:cubicBezTo>
                    <a:pt x="117" y="24"/>
                    <a:pt x="117" y="24"/>
                    <a:pt x="117" y="24"/>
                  </a:cubicBezTo>
                  <a:cubicBezTo>
                    <a:pt x="116" y="24"/>
                    <a:pt x="116" y="24"/>
                    <a:pt x="116" y="24"/>
                  </a:cubicBezTo>
                  <a:cubicBezTo>
                    <a:pt x="116" y="24"/>
                    <a:pt x="116" y="24"/>
                    <a:pt x="115" y="23"/>
                  </a:cubicBezTo>
                  <a:cubicBezTo>
                    <a:pt x="115" y="23"/>
                    <a:pt x="115" y="23"/>
                    <a:pt x="115" y="23"/>
                  </a:cubicBezTo>
                  <a:cubicBezTo>
                    <a:pt x="115" y="23"/>
                    <a:pt x="115" y="23"/>
                    <a:pt x="114" y="23"/>
                  </a:cubicBezTo>
                  <a:cubicBezTo>
                    <a:pt x="114" y="23"/>
                    <a:pt x="114" y="23"/>
                    <a:pt x="114" y="22"/>
                  </a:cubicBezTo>
                  <a:cubicBezTo>
                    <a:pt x="114" y="22"/>
                    <a:pt x="114" y="22"/>
                    <a:pt x="114" y="22"/>
                  </a:cubicBezTo>
                  <a:cubicBezTo>
                    <a:pt x="113" y="21"/>
                    <a:pt x="112" y="20"/>
                    <a:pt x="112" y="20"/>
                  </a:cubicBezTo>
                  <a:cubicBezTo>
                    <a:pt x="111" y="20"/>
                    <a:pt x="111" y="20"/>
                    <a:pt x="111" y="20"/>
                  </a:cubicBezTo>
                  <a:cubicBezTo>
                    <a:pt x="111" y="20"/>
                    <a:pt x="111" y="20"/>
                    <a:pt x="110" y="20"/>
                  </a:cubicBezTo>
                  <a:cubicBezTo>
                    <a:pt x="110" y="20"/>
                    <a:pt x="110" y="20"/>
                    <a:pt x="110" y="20"/>
                  </a:cubicBezTo>
                  <a:cubicBezTo>
                    <a:pt x="110" y="20"/>
                    <a:pt x="110" y="20"/>
                    <a:pt x="110" y="20"/>
                  </a:cubicBezTo>
                  <a:cubicBezTo>
                    <a:pt x="109" y="19"/>
                    <a:pt x="109" y="19"/>
                    <a:pt x="109" y="19"/>
                  </a:cubicBezTo>
                  <a:cubicBezTo>
                    <a:pt x="109" y="19"/>
                    <a:pt x="109" y="19"/>
                    <a:pt x="109" y="19"/>
                  </a:cubicBezTo>
                  <a:cubicBezTo>
                    <a:pt x="108" y="19"/>
                    <a:pt x="108" y="18"/>
                    <a:pt x="108" y="18"/>
                  </a:cubicBezTo>
                  <a:cubicBezTo>
                    <a:pt x="108" y="18"/>
                    <a:pt x="108" y="18"/>
                    <a:pt x="108" y="18"/>
                  </a:cubicBezTo>
                  <a:cubicBezTo>
                    <a:pt x="108" y="18"/>
                    <a:pt x="108" y="18"/>
                    <a:pt x="108" y="17"/>
                  </a:cubicBezTo>
                  <a:cubicBezTo>
                    <a:pt x="108" y="17"/>
                    <a:pt x="108" y="17"/>
                    <a:pt x="108" y="16"/>
                  </a:cubicBezTo>
                  <a:cubicBezTo>
                    <a:pt x="107" y="16"/>
                    <a:pt x="107" y="16"/>
                    <a:pt x="107" y="16"/>
                  </a:cubicBezTo>
                  <a:cubicBezTo>
                    <a:pt x="107" y="15"/>
                    <a:pt x="107" y="15"/>
                    <a:pt x="107" y="15"/>
                  </a:cubicBezTo>
                  <a:cubicBezTo>
                    <a:pt x="107" y="15"/>
                    <a:pt x="107" y="15"/>
                    <a:pt x="107" y="15"/>
                  </a:cubicBezTo>
                  <a:cubicBezTo>
                    <a:pt x="106" y="16"/>
                    <a:pt x="105" y="17"/>
                    <a:pt x="104" y="17"/>
                  </a:cubicBezTo>
                  <a:cubicBezTo>
                    <a:pt x="103" y="17"/>
                    <a:pt x="103" y="18"/>
                    <a:pt x="102" y="18"/>
                  </a:cubicBezTo>
                  <a:cubicBezTo>
                    <a:pt x="101" y="18"/>
                    <a:pt x="100" y="17"/>
                    <a:pt x="99" y="13"/>
                  </a:cubicBezTo>
                  <a:cubicBezTo>
                    <a:pt x="99" y="12"/>
                    <a:pt x="96" y="11"/>
                    <a:pt x="95" y="10"/>
                  </a:cubicBezTo>
                  <a:cubicBezTo>
                    <a:pt x="94" y="10"/>
                    <a:pt x="93" y="10"/>
                    <a:pt x="93" y="9"/>
                  </a:cubicBezTo>
                  <a:cubicBezTo>
                    <a:pt x="92" y="9"/>
                    <a:pt x="91" y="8"/>
                    <a:pt x="90" y="7"/>
                  </a:cubicBezTo>
                  <a:cubicBezTo>
                    <a:pt x="89" y="6"/>
                    <a:pt x="88" y="6"/>
                    <a:pt x="88" y="5"/>
                  </a:cubicBezTo>
                  <a:cubicBezTo>
                    <a:pt x="88" y="6"/>
                    <a:pt x="87" y="6"/>
                    <a:pt x="87" y="6"/>
                  </a:cubicBezTo>
                  <a:cubicBezTo>
                    <a:pt x="85" y="6"/>
                    <a:pt x="82" y="2"/>
                    <a:pt x="82" y="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290" name="Freeform 273">
              <a:extLst>
                <a:ext uri="{FF2B5EF4-FFF2-40B4-BE49-F238E27FC236}">
                  <a16:creationId xmlns:a16="http://schemas.microsoft.com/office/drawing/2014/main" id="{60FC818B-DB61-4AC4-91E2-976B3398D1C9}"/>
                </a:ext>
              </a:extLst>
            </p:cNvPr>
            <p:cNvSpPr>
              <a:spLocks/>
            </p:cNvSpPr>
            <p:nvPr/>
          </p:nvSpPr>
          <p:spPr bwMode="auto">
            <a:xfrm>
              <a:off x="6723205" y="3828562"/>
              <a:ext cx="301001" cy="296508"/>
            </a:xfrm>
            <a:custGeom>
              <a:avLst/>
              <a:gdLst>
                <a:gd name="T0" fmla="*/ 105 w 120"/>
                <a:gd name="T1" fmla="*/ 8 h 120"/>
                <a:gd name="T2" fmla="*/ 100 w 120"/>
                <a:gd name="T3" fmla="*/ 8 h 120"/>
                <a:gd name="T4" fmla="*/ 92 w 120"/>
                <a:gd name="T5" fmla="*/ 7 h 120"/>
                <a:gd name="T6" fmla="*/ 88 w 120"/>
                <a:gd name="T7" fmla="*/ 8 h 120"/>
                <a:gd name="T8" fmla="*/ 77 w 120"/>
                <a:gd name="T9" fmla="*/ 4 h 120"/>
                <a:gd name="T10" fmla="*/ 72 w 120"/>
                <a:gd name="T11" fmla="*/ 3 h 120"/>
                <a:gd name="T12" fmla="*/ 55 w 120"/>
                <a:gd name="T13" fmla="*/ 8 h 120"/>
                <a:gd name="T14" fmla="*/ 48 w 120"/>
                <a:gd name="T15" fmla="*/ 11 h 120"/>
                <a:gd name="T16" fmla="*/ 41 w 120"/>
                <a:gd name="T17" fmla="*/ 9 h 120"/>
                <a:gd name="T18" fmla="*/ 40 w 120"/>
                <a:gd name="T19" fmla="*/ 8 h 120"/>
                <a:gd name="T20" fmla="*/ 21 w 120"/>
                <a:gd name="T21" fmla="*/ 3 h 120"/>
                <a:gd name="T22" fmla="*/ 4 w 120"/>
                <a:gd name="T23" fmla="*/ 0 h 120"/>
                <a:gd name="T24" fmla="*/ 4 w 120"/>
                <a:gd name="T25" fmla="*/ 0 h 120"/>
                <a:gd name="T26" fmla="*/ 4 w 120"/>
                <a:gd name="T27" fmla="*/ 1 h 120"/>
                <a:gd name="T28" fmla="*/ 3 w 120"/>
                <a:gd name="T29" fmla="*/ 9 h 120"/>
                <a:gd name="T30" fmla="*/ 2 w 120"/>
                <a:gd name="T31" fmla="*/ 16 h 120"/>
                <a:gd name="T32" fmla="*/ 2 w 120"/>
                <a:gd name="T33" fmla="*/ 24 h 120"/>
                <a:gd name="T34" fmla="*/ 2 w 120"/>
                <a:gd name="T35" fmla="*/ 32 h 120"/>
                <a:gd name="T36" fmla="*/ 2 w 120"/>
                <a:gd name="T37" fmla="*/ 118 h 120"/>
                <a:gd name="T38" fmla="*/ 70 w 120"/>
                <a:gd name="T39" fmla="*/ 118 h 120"/>
                <a:gd name="T40" fmla="*/ 74 w 120"/>
                <a:gd name="T41" fmla="*/ 115 h 120"/>
                <a:gd name="T42" fmla="*/ 75 w 120"/>
                <a:gd name="T43" fmla="*/ 115 h 120"/>
                <a:gd name="T44" fmla="*/ 80 w 120"/>
                <a:gd name="T45" fmla="*/ 117 h 120"/>
                <a:gd name="T46" fmla="*/ 95 w 120"/>
                <a:gd name="T47" fmla="*/ 117 h 120"/>
                <a:gd name="T48" fmla="*/ 95 w 120"/>
                <a:gd name="T49" fmla="*/ 117 h 120"/>
                <a:gd name="T50" fmla="*/ 100 w 120"/>
                <a:gd name="T51" fmla="*/ 120 h 120"/>
                <a:gd name="T52" fmla="*/ 102 w 120"/>
                <a:gd name="T53" fmla="*/ 119 h 120"/>
                <a:gd name="T54" fmla="*/ 107 w 120"/>
                <a:gd name="T55" fmla="*/ 115 h 120"/>
                <a:gd name="T56" fmla="*/ 111 w 120"/>
                <a:gd name="T57" fmla="*/ 111 h 120"/>
                <a:gd name="T58" fmla="*/ 114 w 120"/>
                <a:gd name="T59" fmla="*/ 107 h 120"/>
                <a:gd name="T60" fmla="*/ 115 w 120"/>
                <a:gd name="T61" fmla="*/ 107 h 120"/>
                <a:gd name="T62" fmla="*/ 116 w 120"/>
                <a:gd name="T63" fmla="*/ 107 h 120"/>
                <a:gd name="T64" fmla="*/ 119 w 120"/>
                <a:gd name="T65" fmla="*/ 104 h 120"/>
                <a:gd name="T66" fmla="*/ 119 w 120"/>
                <a:gd name="T67" fmla="*/ 103 h 120"/>
                <a:gd name="T68" fmla="*/ 120 w 120"/>
                <a:gd name="T69" fmla="*/ 103 h 120"/>
                <a:gd name="T70" fmla="*/ 120 w 120"/>
                <a:gd name="T71" fmla="*/ 99 h 120"/>
                <a:gd name="T72" fmla="*/ 118 w 120"/>
                <a:gd name="T73" fmla="*/ 94 h 120"/>
                <a:gd name="T74" fmla="*/ 114 w 120"/>
                <a:gd name="T75" fmla="*/ 87 h 120"/>
                <a:gd name="T76" fmla="*/ 108 w 120"/>
                <a:gd name="T77" fmla="*/ 74 h 120"/>
                <a:gd name="T78" fmla="*/ 102 w 120"/>
                <a:gd name="T79" fmla="*/ 63 h 120"/>
                <a:gd name="T80" fmla="*/ 100 w 120"/>
                <a:gd name="T81" fmla="*/ 59 h 120"/>
                <a:gd name="T82" fmla="*/ 97 w 120"/>
                <a:gd name="T83" fmla="*/ 52 h 120"/>
                <a:gd name="T84" fmla="*/ 94 w 120"/>
                <a:gd name="T85" fmla="*/ 46 h 120"/>
                <a:gd name="T86" fmla="*/ 90 w 120"/>
                <a:gd name="T87" fmla="*/ 40 h 120"/>
                <a:gd name="T88" fmla="*/ 84 w 120"/>
                <a:gd name="T89" fmla="*/ 19 h 120"/>
                <a:gd name="T90" fmla="*/ 85 w 120"/>
                <a:gd name="T91" fmla="*/ 18 h 120"/>
                <a:gd name="T92" fmla="*/ 85 w 120"/>
                <a:gd name="T93" fmla="*/ 18 h 120"/>
                <a:gd name="T94" fmla="*/ 92 w 120"/>
                <a:gd name="T95" fmla="*/ 30 h 120"/>
                <a:gd name="T96" fmla="*/ 94 w 120"/>
                <a:gd name="T97" fmla="*/ 33 h 120"/>
                <a:gd name="T98" fmla="*/ 104 w 120"/>
                <a:gd name="T99" fmla="*/ 47 h 120"/>
                <a:gd name="T100" fmla="*/ 108 w 120"/>
                <a:gd name="T101" fmla="*/ 37 h 120"/>
                <a:gd name="T102" fmla="*/ 110 w 120"/>
                <a:gd name="T103" fmla="*/ 31 h 120"/>
                <a:gd name="T104" fmla="*/ 111 w 120"/>
                <a:gd name="T105" fmla="*/ 30 h 120"/>
                <a:gd name="T106" fmla="*/ 111 w 120"/>
                <a:gd name="T107" fmla="*/ 29 h 120"/>
                <a:gd name="T108" fmla="*/ 111 w 120"/>
                <a:gd name="T109" fmla="*/ 28 h 120"/>
                <a:gd name="T110" fmla="*/ 112 w 120"/>
                <a:gd name="T111" fmla="*/ 27 h 120"/>
                <a:gd name="T112" fmla="*/ 112 w 120"/>
                <a:gd name="T113" fmla="*/ 27 h 120"/>
                <a:gd name="T114" fmla="*/ 112 w 120"/>
                <a:gd name="T115" fmla="*/ 25 h 120"/>
                <a:gd name="T116" fmla="*/ 112 w 120"/>
                <a:gd name="T117" fmla="*/ 25 h 120"/>
                <a:gd name="T118" fmla="*/ 105 w 120"/>
                <a:gd name="T119" fmla="*/ 7 h 120"/>
                <a:gd name="T120" fmla="*/ 105 w 120"/>
                <a:gd name="T121"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 h="120">
                  <a:moveTo>
                    <a:pt x="105" y="8"/>
                  </a:moveTo>
                  <a:cubicBezTo>
                    <a:pt x="104" y="8"/>
                    <a:pt x="102" y="8"/>
                    <a:pt x="100" y="8"/>
                  </a:cubicBezTo>
                  <a:cubicBezTo>
                    <a:pt x="97" y="7"/>
                    <a:pt x="95" y="7"/>
                    <a:pt x="92" y="7"/>
                  </a:cubicBezTo>
                  <a:cubicBezTo>
                    <a:pt x="91" y="7"/>
                    <a:pt x="90" y="8"/>
                    <a:pt x="88" y="8"/>
                  </a:cubicBezTo>
                  <a:cubicBezTo>
                    <a:pt x="85" y="8"/>
                    <a:pt x="81" y="6"/>
                    <a:pt x="77" y="4"/>
                  </a:cubicBezTo>
                  <a:cubicBezTo>
                    <a:pt x="76" y="4"/>
                    <a:pt x="75" y="3"/>
                    <a:pt x="72" y="3"/>
                  </a:cubicBezTo>
                  <a:cubicBezTo>
                    <a:pt x="65" y="3"/>
                    <a:pt x="56" y="6"/>
                    <a:pt x="55" y="8"/>
                  </a:cubicBezTo>
                  <a:cubicBezTo>
                    <a:pt x="54" y="10"/>
                    <a:pt x="51" y="11"/>
                    <a:pt x="48" y="11"/>
                  </a:cubicBezTo>
                  <a:cubicBezTo>
                    <a:pt x="46" y="11"/>
                    <a:pt x="44" y="10"/>
                    <a:pt x="41" y="9"/>
                  </a:cubicBezTo>
                  <a:cubicBezTo>
                    <a:pt x="40" y="8"/>
                    <a:pt x="40" y="8"/>
                    <a:pt x="40" y="8"/>
                  </a:cubicBezTo>
                  <a:cubicBezTo>
                    <a:pt x="35" y="6"/>
                    <a:pt x="29" y="4"/>
                    <a:pt x="21" y="3"/>
                  </a:cubicBezTo>
                  <a:cubicBezTo>
                    <a:pt x="10" y="2"/>
                    <a:pt x="6" y="1"/>
                    <a:pt x="4" y="0"/>
                  </a:cubicBezTo>
                  <a:cubicBezTo>
                    <a:pt x="4" y="0"/>
                    <a:pt x="4" y="0"/>
                    <a:pt x="4" y="0"/>
                  </a:cubicBezTo>
                  <a:cubicBezTo>
                    <a:pt x="4" y="1"/>
                    <a:pt x="4" y="1"/>
                    <a:pt x="4" y="1"/>
                  </a:cubicBezTo>
                  <a:cubicBezTo>
                    <a:pt x="3" y="5"/>
                    <a:pt x="3" y="7"/>
                    <a:pt x="3" y="9"/>
                  </a:cubicBezTo>
                  <a:cubicBezTo>
                    <a:pt x="4" y="11"/>
                    <a:pt x="4" y="13"/>
                    <a:pt x="2" y="16"/>
                  </a:cubicBezTo>
                  <a:cubicBezTo>
                    <a:pt x="0" y="18"/>
                    <a:pt x="1" y="20"/>
                    <a:pt x="2" y="24"/>
                  </a:cubicBezTo>
                  <a:cubicBezTo>
                    <a:pt x="2" y="26"/>
                    <a:pt x="2" y="29"/>
                    <a:pt x="2" y="32"/>
                  </a:cubicBezTo>
                  <a:cubicBezTo>
                    <a:pt x="2" y="118"/>
                    <a:pt x="2" y="118"/>
                    <a:pt x="2" y="118"/>
                  </a:cubicBezTo>
                  <a:cubicBezTo>
                    <a:pt x="70" y="118"/>
                    <a:pt x="70" y="118"/>
                    <a:pt x="70" y="118"/>
                  </a:cubicBezTo>
                  <a:cubicBezTo>
                    <a:pt x="74" y="115"/>
                    <a:pt x="74" y="115"/>
                    <a:pt x="74" y="115"/>
                  </a:cubicBezTo>
                  <a:cubicBezTo>
                    <a:pt x="74" y="115"/>
                    <a:pt x="75" y="115"/>
                    <a:pt x="75" y="115"/>
                  </a:cubicBezTo>
                  <a:cubicBezTo>
                    <a:pt x="77" y="115"/>
                    <a:pt x="79" y="116"/>
                    <a:pt x="80" y="117"/>
                  </a:cubicBezTo>
                  <a:cubicBezTo>
                    <a:pt x="95" y="117"/>
                    <a:pt x="95" y="117"/>
                    <a:pt x="95" y="117"/>
                  </a:cubicBezTo>
                  <a:cubicBezTo>
                    <a:pt x="95" y="117"/>
                    <a:pt x="95" y="117"/>
                    <a:pt x="95" y="117"/>
                  </a:cubicBezTo>
                  <a:cubicBezTo>
                    <a:pt x="95" y="117"/>
                    <a:pt x="97" y="120"/>
                    <a:pt x="100" y="120"/>
                  </a:cubicBezTo>
                  <a:cubicBezTo>
                    <a:pt x="101" y="120"/>
                    <a:pt x="101" y="120"/>
                    <a:pt x="102" y="119"/>
                  </a:cubicBezTo>
                  <a:cubicBezTo>
                    <a:pt x="102" y="117"/>
                    <a:pt x="103" y="115"/>
                    <a:pt x="107" y="115"/>
                  </a:cubicBezTo>
                  <a:cubicBezTo>
                    <a:pt x="109" y="115"/>
                    <a:pt x="110" y="113"/>
                    <a:pt x="111" y="111"/>
                  </a:cubicBezTo>
                  <a:cubicBezTo>
                    <a:pt x="111" y="109"/>
                    <a:pt x="112" y="107"/>
                    <a:pt x="114" y="107"/>
                  </a:cubicBezTo>
                  <a:cubicBezTo>
                    <a:pt x="115" y="107"/>
                    <a:pt x="115" y="107"/>
                    <a:pt x="115" y="107"/>
                  </a:cubicBezTo>
                  <a:cubicBezTo>
                    <a:pt x="116" y="107"/>
                    <a:pt x="116" y="107"/>
                    <a:pt x="116" y="107"/>
                  </a:cubicBezTo>
                  <a:cubicBezTo>
                    <a:pt x="117" y="107"/>
                    <a:pt x="117" y="107"/>
                    <a:pt x="119" y="104"/>
                  </a:cubicBezTo>
                  <a:cubicBezTo>
                    <a:pt x="119" y="103"/>
                    <a:pt x="119" y="103"/>
                    <a:pt x="119" y="103"/>
                  </a:cubicBezTo>
                  <a:cubicBezTo>
                    <a:pt x="119" y="103"/>
                    <a:pt x="120" y="103"/>
                    <a:pt x="120" y="103"/>
                  </a:cubicBezTo>
                  <a:cubicBezTo>
                    <a:pt x="119" y="102"/>
                    <a:pt x="119" y="100"/>
                    <a:pt x="120" y="99"/>
                  </a:cubicBezTo>
                  <a:cubicBezTo>
                    <a:pt x="120" y="96"/>
                    <a:pt x="119" y="95"/>
                    <a:pt x="118" y="94"/>
                  </a:cubicBezTo>
                  <a:cubicBezTo>
                    <a:pt x="117" y="92"/>
                    <a:pt x="116" y="90"/>
                    <a:pt x="114" y="87"/>
                  </a:cubicBezTo>
                  <a:cubicBezTo>
                    <a:pt x="113" y="83"/>
                    <a:pt x="110" y="78"/>
                    <a:pt x="108" y="74"/>
                  </a:cubicBezTo>
                  <a:cubicBezTo>
                    <a:pt x="105" y="70"/>
                    <a:pt x="103" y="66"/>
                    <a:pt x="102" y="63"/>
                  </a:cubicBezTo>
                  <a:cubicBezTo>
                    <a:pt x="102" y="62"/>
                    <a:pt x="101" y="60"/>
                    <a:pt x="100" y="59"/>
                  </a:cubicBezTo>
                  <a:cubicBezTo>
                    <a:pt x="99" y="57"/>
                    <a:pt x="97" y="55"/>
                    <a:pt x="97" y="52"/>
                  </a:cubicBezTo>
                  <a:cubicBezTo>
                    <a:pt x="97" y="49"/>
                    <a:pt x="96" y="48"/>
                    <a:pt x="94" y="46"/>
                  </a:cubicBezTo>
                  <a:cubicBezTo>
                    <a:pt x="93" y="44"/>
                    <a:pt x="91" y="43"/>
                    <a:pt x="90" y="40"/>
                  </a:cubicBezTo>
                  <a:cubicBezTo>
                    <a:pt x="85" y="33"/>
                    <a:pt x="83" y="22"/>
                    <a:pt x="84" y="19"/>
                  </a:cubicBezTo>
                  <a:cubicBezTo>
                    <a:pt x="84" y="18"/>
                    <a:pt x="84" y="18"/>
                    <a:pt x="85" y="18"/>
                  </a:cubicBezTo>
                  <a:cubicBezTo>
                    <a:pt x="85" y="18"/>
                    <a:pt x="85" y="18"/>
                    <a:pt x="85" y="18"/>
                  </a:cubicBezTo>
                  <a:cubicBezTo>
                    <a:pt x="87" y="18"/>
                    <a:pt x="88" y="20"/>
                    <a:pt x="92" y="30"/>
                  </a:cubicBezTo>
                  <a:cubicBezTo>
                    <a:pt x="93" y="31"/>
                    <a:pt x="93" y="32"/>
                    <a:pt x="94" y="33"/>
                  </a:cubicBezTo>
                  <a:cubicBezTo>
                    <a:pt x="97" y="40"/>
                    <a:pt x="102" y="47"/>
                    <a:pt x="104" y="47"/>
                  </a:cubicBezTo>
                  <a:cubicBezTo>
                    <a:pt x="106" y="47"/>
                    <a:pt x="107" y="40"/>
                    <a:pt x="108" y="37"/>
                  </a:cubicBezTo>
                  <a:cubicBezTo>
                    <a:pt x="109" y="33"/>
                    <a:pt x="109" y="31"/>
                    <a:pt x="110" y="31"/>
                  </a:cubicBezTo>
                  <a:cubicBezTo>
                    <a:pt x="111" y="30"/>
                    <a:pt x="111" y="30"/>
                    <a:pt x="111" y="30"/>
                  </a:cubicBezTo>
                  <a:cubicBezTo>
                    <a:pt x="111" y="29"/>
                    <a:pt x="111" y="29"/>
                    <a:pt x="111" y="29"/>
                  </a:cubicBezTo>
                  <a:cubicBezTo>
                    <a:pt x="111" y="28"/>
                    <a:pt x="111" y="28"/>
                    <a:pt x="111" y="28"/>
                  </a:cubicBezTo>
                  <a:cubicBezTo>
                    <a:pt x="112" y="27"/>
                    <a:pt x="112" y="27"/>
                    <a:pt x="112" y="27"/>
                  </a:cubicBezTo>
                  <a:cubicBezTo>
                    <a:pt x="112" y="27"/>
                    <a:pt x="112" y="27"/>
                    <a:pt x="112" y="27"/>
                  </a:cubicBezTo>
                  <a:cubicBezTo>
                    <a:pt x="112" y="25"/>
                    <a:pt x="112" y="25"/>
                    <a:pt x="112" y="25"/>
                  </a:cubicBezTo>
                  <a:cubicBezTo>
                    <a:pt x="112" y="25"/>
                    <a:pt x="112" y="25"/>
                    <a:pt x="112" y="25"/>
                  </a:cubicBezTo>
                  <a:cubicBezTo>
                    <a:pt x="105" y="7"/>
                    <a:pt x="105" y="7"/>
                    <a:pt x="105" y="7"/>
                  </a:cubicBezTo>
                  <a:cubicBezTo>
                    <a:pt x="105" y="7"/>
                    <a:pt x="105" y="7"/>
                    <a:pt x="105" y="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303" name="Freeform 286">
              <a:extLst>
                <a:ext uri="{FF2B5EF4-FFF2-40B4-BE49-F238E27FC236}">
                  <a16:creationId xmlns:a16="http://schemas.microsoft.com/office/drawing/2014/main" id="{0912876E-DF11-4281-9D1B-C977DB4DFCB5}"/>
                </a:ext>
              </a:extLst>
            </p:cNvPr>
            <p:cNvSpPr>
              <a:spLocks/>
            </p:cNvSpPr>
            <p:nvPr/>
          </p:nvSpPr>
          <p:spPr bwMode="auto">
            <a:xfrm>
              <a:off x="6211803" y="3035626"/>
              <a:ext cx="245592" cy="274046"/>
            </a:xfrm>
            <a:custGeom>
              <a:avLst/>
              <a:gdLst>
                <a:gd name="T0" fmla="*/ 18 w 98"/>
                <a:gd name="T1" fmla="*/ 105 h 111"/>
                <a:gd name="T2" fmla="*/ 19 w 98"/>
                <a:gd name="T3" fmla="*/ 107 h 111"/>
                <a:gd name="T4" fmla="*/ 34 w 98"/>
                <a:gd name="T5" fmla="*/ 107 h 111"/>
                <a:gd name="T6" fmla="*/ 37 w 98"/>
                <a:gd name="T7" fmla="*/ 108 h 111"/>
                <a:gd name="T8" fmla="*/ 39 w 98"/>
                <a:gd name="T9" fmla="*/ 109 h 111"/>
                <a:gd name="T10" fmla="*/ 41 w 98"/>
                <a:gd name="T11" fmla="*/ 108 h 111"/>
                <a:gd name="T12" fmla="*/ 46 w 98"/>
                <a:gd name="T13" fmla="*/ 111 h 111"/>
                <a:gd name="T14" fmla="*/ 55 w 98"/>
                <a:gd name="T15" fmla="*/ 109 h 111"/>
                <a:gd name="T16" fmla="*/ 73 w 98"/>
                <a:gd name="T17" fmla="*/ 106 h 111"/>
                <a:gd name="T18" fmla="*/ 76 w 98"/>
                <a:gd name="T19" fmla="*/ 104 h 111"/>
                <a:gd name="T20" fmla="*/ 84 w 98"/>
                <a:gd name="T21" fmla="*/ 93 h 111"/>
                <a:gd name="T22" fmla="*/ 86 w 98"/>
                <a:gd name="T23" fmla="*/ 92 h 111"/>
                <a:gd name="T24" fmla="*/ 77 w 98"/>
                <a:gd name="T25" fmla="*/ 85 h 111"/>
                <a:gd name="T26" fmla="*/ 71 w 98"/>
                <a:gd name="T27" fmla="*/ 74 h 111"/>
                <a:gd name="T28" fmla="*/ 69 w 98"/>
                <a:gd name="T29" fmla="*/ 68 h 111"/>
                <a:gd name="T30" fmla="*/ 82 w 98"/>
                <a:gd name="T31" fmla="*/ 62 h 111"/>
                <a:gd name="T32" fmla="*/ 96 w 98"/>
                <a:gd name="T33" fmla="*/ 58 h 111"/>
                <a:gd name="T34" fmla="*/ 98 w 98"/>
                <a:gd name="T35" fmla="*/ 55 h 111"/>
                <a:gd name="T36" fmla="*/ 98 w 98"/>
                <a:gd name="T37" fmla="*/ 53 h 111"/>
                <a:gd name="T38" fmla="*/ 95 w 98"/>
                <a:gd name="T39" fmla="*/ 43 h 111"/>
                <a:gd name="T40" fmla="*/ 91 w 98"/>
                <a:gd name="T41" fmla="*/ 33 h 111"/>
                <a:gd name="T42" fmla="*/ 90 w 98"/>
                <a:gd name="T43" fmla="*/ 16 h 111"/>
                <a:gd name="T44" fmla="*/ 89 w 98"/>
                <a:gd name="T45" fmla="*/ 13 h 111"/>
                <a:gd name="T46" fmla="*/ 82 w 98"/>
                <a:gd name="T47" fmla="*/ 6 h 111"/>
                <a:gd name="T48" fmla="*/ 76 w 98"/>
                <a:gd name="T49" fmla="*/ 7 h 111"/>
                <a:gd name="T50" fmla="*/ 63 w 98"/>
                <a:gd name="T51" fmla="*/ 13 h 111"/>
                <a:gd name="T52" fmla="*/ 56 w 98"/>
                <a:gd name="T53" fmla="*/ 6 h 111"/>
                <a:gd name="T54" fmla="*/ 43 w 98"/>
                <a:gd name="T55" fmla="*/ 2 h 111"/>
                <a:gd name="T56" fmla="*/ 41 w 98"/>
                <a:gd name="T57" fmla="*/ 1 h 111"/>
                <a:gd name="T58" fmla="*/ 37 w 98"/>
                <a:gd name="T59" fmla="*/ 0 h 111"/>
                <a:gd name="T60" fmla="*/ 32 w 98"/>
                <a:gd name="T61" fmla="*/ 0 h 111"/>
                <a:gd name="T62" fmla="*/ 31 w 98"/>
                <a:gd name="T63" fmla="*/ 5 h 111"/>
                <a:gd name="T64" fmla="*/ 35 w 98"/>
                <a:gd name="T65" fmla="*/ 16 h 111"/>
                <a:gd name="T66" fmla="*/ 27 w 98"/>
                <a:gd name="T67" fmla="*/ 20 h 111"/>
                <a:gd name="T68" fmla="*/ 13 w 98"/>
                <a:gd name="T69" fmla="*/ 19 h 111"/>
                <a:gd name="T70" fmla="*/ 13 w 98"/>
                <a:gd name="T71" fmla="*/ 24 h 111"/>
                <a:gd name="T72" fmla="*/ 13 w 98"/>
                <a:gd name="T73" fmla="*/ 27 h 111"/>
                <a:gd name="T74" fmla="*/ 8 w 98"/>
                <a:gd name="T75" fmla="*/ 33 h 111"/>
                <a:gd name="T76" fmla="*/ 11 w 98"/>
                <a:gd name="T77" fmla="*/ 40 h 111"/>
                <a:gd name="T78" fmla="*/ 2 w 98"/>
                <a:gd name="T79" fmla="*/ 48 h 111"/>
                <a:gd name="T80" fmla="*/ 0 w 98"/>
                <a:gd name="T81" fmla="*/ 58 h 111"/>
                <a:gd name="T82" fmla="*/ 0 w 98"/>
                <a:gd name="T83" fmla="*/ 61 h 111"/>
                <a:gd name="T84" fmla="*/ 3 w 98"/>
                <a:gd name="T85" fmla="*/ 68 h 111"/>
                <a:gd name="T86" fmla="*/ 1 w 98"/>
                <a:gd name="T87" fmla="*/ 72 h 111"/>
                <a:gd name="T88" fmla="*/ 2 w 98"/>
                <a:gd name="T89" fmla="*/ 73 h 111"/>
                <a:gd name="T90" fmla="*/ 3 w 98"/>
                <a:gd name="T91" fmla="*/ 75 h 111"/>
                <a:gd name="T92" fmla="*/ 3 w 98"/>
                <a:gd name="T93" fmla="*/ 76 h 111"/>
                <a:gd name="T94" fmla="*/ 4 w 98"/>
                <a:gd name="T95" fmla="*/ 78 h 111"/>
                <a:gd name="T96" fmla="*/ 4 w 98"/>
                <a:gd name="T97" fmla="*/ 80 h 111"/>
                <a:gd name="T98" fmla="*/ 7 w 98"/>
                <a:gd name="T99" fmla="*/ 82 h 111"/>
                <a:gd name="T100" fmla="*/ 19 w 98"/>
                <a:gd name="T101" fmla="*/ 87 h 111"/>
                <a:gd name="T102" fmla="*/ 22 w 98"/>
                <a:gd name="T103" fmla="*/ 9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111">
                  <a:moveTo>
                    <a:pt x="18" y="101"/>
                  </a:moveTo>
                  <a:cubicBezTo>
                    <a:pt x="18" y="102"/>
                    <a:pt x="18" y="102"/>
                    <a:pt x="18" y="102"/>
                  </a:cubicBezTo>
                  <a:cubicBezTo>
                    <a:pt x="18" y="103"/>
                    <a:pt x="18" y="104"/>
                    <a:pt x="18" y="105"/>
                  </a:cubicBezTo>
                  <a:cubicBezTo>
                    <a:pt x="17" y="106"/>
                    <a:pt x="17" y="106"/>
                    <a:pt x="17" y="107"/>
                  </a:cubicBezTo>
                  <a:cubicBezTo>
                    <a:pt x="18" y="107"/>
                    <a:pt x="18" y="107"/>
                    <a:pt x="18" y="107"/>
                  </a:cubicBezTo>
                  <a:cubicBezTo>
                    <a:pt x="18" y="107"/>
                    <a:pt x="19" y="107"/>
                    <a:pt x="19" y="107"/>
                  </a:cubicBezTo>
                  <a:cubicBezTo>
                    <a:pt x="20" y="107"/>
                    <a:pt x="20" y="107"/>
                    <a:pt x="21" y="107"/>
                  </a:cubicBezTo>
                  <a:cubicBezTo>
                    <a:pt x="24" y="107"/>
                    <a:pt x="25" y="107"/>
                    <a:pt x="25" y="107"/>
                  </a:cubicBezTo>
                  <a:cubicBezTo>
                    <a:pt x="28" y="105"/>
                    <a:pt x="30" y="105"/>
                    <a:pt x="34" y="107"/>
                  </a:cubicBezTo>
                  <a:cubicBezTo>
                    <a:pt x="34" y="107"/>
                    <a:pt x="35" y="107"/>
                    <a:pt x="35" y="107"/>
                  </a:cubicBezTo>
                  <a:cubicBezTo>
                    <a:pt x="35" y="107"/>
                    <a:pt x="36" y="107"/>
                    <a:pt x="36" y="107"/>
                  </a:cubicBezTo>
                  <a:cubicBezTo>
                    <a:pt x="36" y="108"/>
                    <a:pt x="37" y="108"/>
                    <a:pt x="37" y="108"/>
                  </a:cubicBezTo>
                  <a:cubicBezTo>
                    <a:pt x="37" y="108"/>
                    <a:pt x="37" y="108"/>
                    <a:pt x="37" y="108"/>
                  </a:cubicBezTo>
                  <a:cubicBezTo>
                    <a:pt x="38" y="108"/>
                    <a:pt x="38" y="108"/>
                    <a:pt x="39" y="109"/>
                  </a:cubicBezTo>
                  <a:cubicBezTo>
                    <a:pt x="39" y="109"/>
                    <a:pt x="39" y="109"/>
                    <a:pt x="39" y="109"/>
                  </a:cubicBezTo>
                  <a:cubicBezTo>
                    <a:pt x="39" y="109"/>
                    <a:pt x="39" y="109"/>
                    <a:pt x="39" y="109"/>
                  </a:cubicBezTo>
                  <a:cubicBezTo>
                    <a:pt x="39" y="109"/>
                    <a:pt x="40" y="109"/>
                    <a:pt x="40" y="108"/>
                  </a:cubicBezTo>
                  <a:cubicBezTo>
                    <a:pt x="40" y="108"/>
                    <a:pt x="41" y="108"/>
                    <a:pt x="41" y="108"/>
                  </a:cubicBezTo>
                  <a:cubicBezTo>
                    <a:pt x="41" y="108"/>
                    <a:pt x="41" y="108"/>
                    <a:pt x="41" y="108"/>
                  </a:cubicBezTo>
                  <a:cubicBezTo>
                    <a:pt x="42" y="108"/>
                    <a:pt x="43" y="109"/>
                    <a:pt x="45" y="110"/>
                  </a:cubicBezTo>
                  <a:cubicBezTo>
                    <a:pt x="45" y="110"/>
                    <a:pt x="46" y="111"/>
                    <a:pt x="46" y="111"/>
                  </a:cubicBezTo>
                  <a:cubicBezTo>
                    <a:pt x="46" y="111"/>
                    <a:pt x="46" y="111"/>
                    <a:pt x="47" y="110"/>
                  </a:cubicBezTo>
                  <a:cubicBezTo>
                    <a:pt x="48" y="109"/>
                    <a:pt x="49" y="108"/>
                    <a:pt x="51" y="108"/>
                  </a:cubicBezTo>
                  <a:cubicBezTo>
                    <a:pt x="52" y="108"/>
                    <a:pt x="54" y="108"/>
                    <a:pt x="55" y="109"/>
                  </a:cubicBezTo>
                  <a:cubicBezTo>
                    <a:pt x="57" y="110"/>
                    <a:pt x="59" y="110"/>
                    <a:pt x="60" y="109"/>
                  </a:cubicBezTo>
                  <a:cubicBezTo>
                    <a:pt x="62" y="107"/>
                    <a:pt x="67" y="106"/>
                    <a:pt x="70" y="106"/>
                  </a:cubicBezTo>
                  <a:cubicBezTo>
                    <a:pt x="71" y="106"/>
                    <a:pt x="72" y="106"/>
                    <a:pt x="73" y="106"/>
                  </a:cubicBezTo>
                  <a:cubicBezTo>
                    <a:pt x="73" y="107"/>
                    <a:pt x="75" y="107"/>
                    <a:pt x="75" y="107"/>
                  </a:cubicBezTo>
                  <a:cubicBezTo>
                    <a:pt x="76" y="107"/>
                    <a:pt x="76" y="107"/>
                    <a:pt x="76" y="107"/>
                  </a:cubicBezTo>
                  <a:cubicBezTo>
                    <a:pt x="76" y="107"/>
                    <a:pt x="76" y="106"/>
                    <a:pt x="76" y="104"/>
                  </a:cubicBezTo>
                  <a:cubicBezTo>
                    <a:pt x="74" y="99"/>
                    <a:pt x="77" y="98"/>
                    <a:pt x="79" y="97"/>
                  </a:cubicBezTo>
                  <a:cubicBezTo>
                    <a:pt x="80" y="97"/>
                    <a:pt x="80" y="97"/>
                    <a:pt x="80" y="97"/>
                  </a:cubicBezTo>
                  <a:cubicBezTo>
                    <a:pt x="81" y="95"/>
                    <a:pt x="83" y="94"/>
                    <a:pt x="84" y="93"/>
                  </a:cubicBezTo>
                  <a:cubicBezTo>
                    <a:pt x="85" y="93"/>
                    <a:pt x="86" y="92"/>
                    <a:pt x="86" y="92"/>
                  </a:cubicBezTo>
                  <a:cubicBezTo>
                    <a:pt x="86" y="92"/>
                    <a:pt x="86" y="92"/>
                    <a:pt x="86" y="92"/>
                  </a:cubicBezTo>
                  <a:cubicBezTo>
                    <a:pt x="86" y="92"/>
                    <a:pt x="86" y="92"/>
                    <a:pt x="86" y="92"/>
                  </a:cubicBezTo>
                  <a:cubicBezTo>
                    <a:pt x="86" y="91"/>
                    <a:pt x="85" y="91"/>
                    <a:pt x="85" y="91"/>
                  </a:cubicBezTo>
                  <a:cubicBezTo>
                    <a:pt x="85" y="91"/>
                    <a:pt x="85" y="91"/>
                    <a:pt x="85" y="91"/>
                  </a:cubicBezTo>
                  <a:cubicBezTo>
                    <a:pt x="83" y="89"/>
                    <a:pt x="79" y="87"/>
                    <a:pt x="77" y="85"/>
                  </a:cubicBezTo>
                  <a:cubicBezTo>
                    <a:pt x="76" y="85"/>
                    <a:pt x="76" y="84"/>
                    <a:pt x="75" y="84"/>
                  </a:cubicBezTo>
                  <a:cubicBezTo>
                    <a:pt x="73" y="83"/>
                    <a:pt x="73" y="80"/>
                    <a:pt x="72" y="77"/>
                  </a:cubicBezTo>
                  <a:cubicBezTo>
                    <a:pt x="72" y="76"/>
                    <a:pt x="72" y="75"/>
                    <a:pt x="71" y="74"/>
                  </a:cubicBezTo>
                  <a:cubicBezTo>
                    <a:pt x="71" y="74"/>
                    <a:pt x="71" y="73"/>
                    <a:pt x="70" y="73"/>
                  </a:cubicBezTo>
                  <a:cubicBezTo>
                    <a:pt x="70" y="72"/>
                    <a:pt x="69" y="70"/>
                    <a:pt x="69" y="69"/>
                  </a:cubicBezTo>
                  <a:cubicBezTo>
                    <a:pt x="69" y="69"/>
                    <a:pt x="69" y="69"/>
                    <a:pt x="69" y="68"/>
                  </a:cubicBezTo>
                  <a:cubicBezTo>
                    <a:pt x="69" y="67"/>
                    <a:pt x="70" y="67"/>
                    <a:pt x="71" y="67"/>
                  </a:cubicBezTo>
                  <a:cubicBezTo>
                    <a:pt x="71" y="67"/>
                    <a:pt x="71" y="67"/>
                    <a:pt x="71" y="67"/>
                  </a:cubicBezTo>
                  <a:cubicBezTo>
                    <a:pt x="75" y="66"/>
                    <a:pt x="80" y="65"/>
                    <a:pt x="82" y="62"/>
                  </a:cubicBezTo>
                  <a:cubicBezTo>
                    <a:pt x="84" y="61"/>
                    <a:pt x="86" y="60"/>
                    <a:pt x="88" y="59"/>
                  </a:cubicBezTo>
                  <a:cubicBezTo>
                    <a:pt x="90" y="59"/>
                    <a:pt x="91" y="59"/>
                    <a:pt x="92" y="58"/>
                  </a:cubicBezTo>
                  <a:cubicBezTo>
                    <a:pt x="93" y="57"/>
                    <a:pt x="94" y="57"/>
                    <a:pt x="96" y="58"/>
                  </a:cubicBezTo>
                  <a:cubicBezTo>
                    <a:pt x="96" y="58"/>
                    <a:pt x="97" y="58"/>
                    <a:pt x="97" y="58"/>
                  </a:cubicBezTo>
                  <a:cubicBezTo>
                    <a:pt x="98" y="57"/>
                    <a:pt x="98" y="57"/>
                    <a:pt x="98" y="56"/>
                  </a:cubicBezTo>
                  <a:cubicBezTo>
                    <a:pt x="98" y="56"/>
                    <a:pt x="98" y="56"/>
                    <a:pt x="98" y="55"/>
                  </a:cubicBezTo>
                  <a:cubicBezTo>
                    <a:pt x="98" y="55"/>
                    <a:pt x="98" y="55"/>
                    <a:pt x="98" y="54"/>
                  </a:cubicBezTo>
                  <a:cubicBezTo>
                    <a:pt x="98" y="54"/>
                    <a:pt x="98" y="54"/>
                    <a:pt x="98" y="54"/>
                  </a:cubicBezTo>
                  <a:cubicBezTo>
                    <a:pt x="98" y="54"/>
                    <a:pt x="98" y="53"/>
                    <a:pt x="98" y="53"/>
                  </a:cubicBezTo>
                  <a:cubicBezTo>
                    <a:pt x="98" y="53"/>
                    <a:pt x="98" y="53"/>
                    <a:pt x="98" y="53"/>
                  </a:cubicBezTo>
                  <a:cubicBezTo>
                    <a:pt x="96" y="51"/>
                    <a:pt x="96" y="49"/>
                    <a:pt x="95" y="46"/>
                  </a:cubicBezTo>
                  <a:cubicBezTo>
                    <a:pt x="95" y="46"/>
                    <a:pt x="95" y="44"/>
                    <a:pt x="95" y="43"/>
                  </a:cubicBezTo>
                  <a:cubicBezTo>
                    <a:pt x="95" y="41"/>
                    <a:pt x="94" y="40"/>
                    <a:pt x="94" y="40"/>
                  </a:cubicBezTo>
                  <a:cubicBezTo>
                    <a:pt x="94" y="39"/>
                    <a:pt x="93" y="38"/>
                    <a:pt x="93" y="37"/>
                  </a:cubicBezTo>
                  <a:cubicBezTo>
                    <a:pt x="93" y="36"/>
                    <a:pt x="93" y="34"/>
                    <a:pt x="91" y="33"/>
                  </a:cubicBezTo>
                  <a:cubicBezTo>
                    <a:pt x="90" y="32"/>
                    <a:pt x="89" y="32"/>
                    <a:pt x="89" y="30"/>
                  </a:cubicBezTo>
                  <a:cubicBezTo>
                    <a:pt x="89" y="29"/>
                    <a:pt x="89" y="28"/>
                    <a:pt x="90" y="27"/>
                  </a:cubicBezTo>
                  <a:cubicBezTo>
                    <a:pt x="92" y="24"/>
                    <a:pt x="91" y="18"/>
                    <a:pt x="90" y="16"/>
                  </a:cubicBezTo>
                  <a:cubicBezTo>
                    <a:pt x="90" y="16"/>
                    <a:pt x="90" y="15"/>
                    <a:pt x="90" y="15"/>
                  </a:cubicBezTo>
                  <a:cubicBezTo>
                    <a:pt x="90" y="15"/>
                    <a:pt x="90" y="15"/>
                    <a:pt x="90" y="15"/>
                  </a:cubicBezTo>
                  <a:cubicBezTo>
                    <a:pt x="90" y="14"/>
                    <a:pt x="89" y="14"/>
                    <a:pt x="89" y="13"/>
                  </a:cubicBezTo>
                  <a:cubicBezTo>
                    <a:pt x="89" y="11"/>
                    <a:pt x="88" y="10"/>
                    <a:pt x="84" y="10"/>
                  </a:cubicBezTo>
                  <a:cubicBezTo>
                    <a:pt x="83" y="10"/>
                    <a:pt x="82" y="10"/>
                    <a:pt x="81" y="9"/>
                  </a:cubicBezTo>
                  <a:cubicBezTo>
                    <a:pt x="81" y="8"/>
                    <a:pt x="82" y="7"/>
                    <a:pt x="82" y="6"/>
                  </a:cubicBezTo>
                  <a:cubicBezTo>
                    <a:pt x="83" y="5"/>
                    <a:pt x="84" y="4"/>
                    <a:pt x="84" y="3"/>
                  </a:cubicBezTo>
                  <a:cubicBezTo>
                    <a:pt x="83" y="3"/>
                    <a:pt x="82" y="4"/>
                    <a:pt x="81" y="4"/>
                  </a:cubicBezTo>
                  <a:cubicBezTo>
                    <a:pt x="80" y="5"/>
                    <a:pt x="78" y="7"/>
                    <a:pt x="76" y="7"/>
                  </a:cubicBezTo>
                  <a:cubicBezTo>
                    <a:pt x="75" y="7"/>
                    <a:pt x="75" y="6"/>
                    <a:pt x="74" y="6"/>
                  </a:cubicBezTo>
                  <a:cubicBezTo>
                    <a:pt x="72" y="5"/>
                    <a:pt x="68" y="9"/>
                    <a:pt x="65" y="11"/>
                  </a:cubicBezTo>
                  <a:cubicBezTo>
                    <a:pt x="64" y="12"/>
                    <a:pt x="63" y="13"/>
                    <a:pt x="63" y="13"/>
                  </a:cubicBezTo>
                  <a:cubicBezTo>
                    <a:pt x="60" y="15"/>
                    <a:pt x="56" y="15"/>
                    <a:pt x="55" y="12"/>
                  </a:cubicBezTo>
                  <a:cubicBezTo>
                    <a:pt x="54" y="11"/>
                    <a:pt x="54" y="9"/>
                    <a:pt x="55" y="8"/>
                  </a:cubicBezTo>
                  <a:cubicBezTo>
                    <a:pt x="56" y="7"/>
                    <a:pt x="56" y="7"/>
                    <a:pt x="56" y="6"/>
                  </a:cubicBezTo>
                  <a:cubicBezTo>
                    <a:pt x="55" y="6"/>
                    <a:pt x="54" y="7"/>
                    <a:pt x="52" y="7"/>
                  </a:cubicBezTo>
                  <a:cubicBezTo>
                    <a:pt x="49" y="8"/>
                    <a:pt x="46" y="8"/>
                    <a:pt x="44" y="6"/>
                  </a:cubicBezTo>
                  <a:cubicBezTo>
                    <a:pt x="43" y="5"/>
                    <a:pt x="43" y="4"/>
                    <a:pt x="43" y="2"/>
                  </a:cubicBezTo>
                  <a:cubicBezTo>
                    <a:pt x="43" y="2"/>
                    <a:pt x="43" y="1"/>
                    <a:pt x="43" y="1"/>
                  </a:cubicBezTo>
                  <a:cubicBezTo>
                    <a:pt x="42" y="1"/>
                    <a:pt x="42" y="1"/>
                    <a:pt x="42" y="1"/>
                  </a:cubicBezTo>
                  <a:cubicBezTo>
                    <a:pt x="42" y="1"/>
                    <a:pt x="42" y="1"/>
                    <a:pt x="41" y="1"/>
                  </a:cubicBezTo>
                  <a:cubicBezTo>
                    <a:pt x="40" y="1"/>
                    <a:pt x="39" y="1"/>
                    <a:pt x="39" y="1"/>
                  </a:cubicBezTo>
                  <a:cubicBezTo>
                    <a:pt x="38" y="1"/>
                    <a:pt x="38" y="1"/>
                    <a:pt x="37" y="0"/>
                  </a:cubicBezTo>
                  <a:cubicBezTo>
                    <a:pt x="37" y="0"/>
                    <a:pt x="37" y="0"/>
                    <a:pt x="37" y="0"/>
                  </a:cubicBezTo>
                  <a:cubicBezTo>
                    <a:pt x="36" y="0"/>
                    <a:pt x="36" y="0"/>
                    <a:pt x="35" y="0"/>
                  </a:cubicBezTo>
                  <a:cubicBezTo>
                    <a:pt x="35" y="0"/>
                    <a:pt x="35" y="0"/>
                    <a:pt x="34" y="0"/>
                  </a:cubicBezTo>
                  <a:cubicBezTo>
                    <a:pt x="34" y="0"/>
                    <a:pt x="33" y="0"/>
                    <a:pt x="32" y="0"/>
                  </a:cubicBezTo>
                  <a:cubicBezTo>
                    <a:pt x="32" y="0"/>
                    <a:pt x="32" y="0"/>
                    <a:pt x="31" y="0"/>
                  </a:cubicBezTo>
                  <a:cubicBezTo>
                    <a:pt x="31" y="0"/>
                    <a:pt x="31" y="0"/>
                    <a:pt x="31" y="0"/>
                  </a:cubicBezTo>
                  <a:cubicBezTo>
                    <a:pt x="32" y="2"/>
                    <a:pt x="32" y="3"/>
                    <a:pt x="31" y="5"/>
                  </a:cubicBezTo>
                  <a:cubicBezTo>
                    <a:pt x="31" y="6"/>
                    <a:pt x="31" y="8"/>
                    <a:pt x="33" y="11"/>
                  </a:cubicBezTo>
                  <a:cubicBezTo>
                    <a:pt x="34" y="12"/>
                    <a:pt x="34" y="13"/>
                    <a:pt x="34" y="13"/>
                  </a:cubicBezTo>
                  <a:cubicBezTo>
                    <a:pt x="35" y="15"/>
                    <a:pt x="35" y="15"/>
                    <a:pt x="35" y="16"/>
                  </a:cubicBezTo>
                  <a:cubicBezTo>
                    <a:pt x="34" y="17"/>
                    <a:pt x="33" y="18"/>
                    <a:pt x="32" y="18"/>
                  </a:cubicBezTo>
                  <a:cubicBezTo>
                    <a:pt x="31" y="18"/>
                    <a:pt x="30" y="18"/>
                    <a:pt x="30" y="18"/>
                  </a:cubicBezTo>
                  <a:cubicBezTo>
                    <a:pt x="30" y="19"/>
                    <a:pt x="29" y="20"/>
                    <a:pt x="27" y="20"/>
                  </a:cubicBezTo>
                  <a:cubicBezTo>
                    <a:pt x="25" y="20"/>
                    <a:pt x="22" y="19"/>
                    <a:pt x="20" y="18"/>
                  </a:cubicBezTo>
                  <a:cubicBezTo>
                    <a:pt x="20" y="18"/>
                    <a:pt x="19" y="18"/>
                    <a:pt x="17" y="18"/>
                  </a:cubicBezTo>
                  <a:cubicBezTo>
                    <a:pt x="15" y="18"/>
                    <a:pt x="13" y="18"/>
                    <a:pt x="13" y="19"/>
                  </a:cubicBezTo>
                  <a:cubicBezTo>
                    <a:pt x="13" y="19"/>
                    <a:pt x="13" y="20"/>
                    <a:pt x="13" y="21"/>
                  </a:cubicBezTo>
                  <a:cubicBezTo>
                    <a:pt x="13" y="21"/>
                    <a:pt x="13" y="22"/>
                    <a:pt x="13" y="22"/>
                  </a:cubicBezTo>
                  <a:cubicBezTo>
                    <a:pt x="13" y="23"/>
                    <a:pt x="13" y="23"/>
                    <a:pt x="13" y="24"/>
                  </a:cubicBezTo>
                  <a:cubicBezTo>
                    <a:pt x="13" y="24"/>
                    <a:pt x="13" y="25"/>
                    <a:pt x="13" y="25"/>
                  </a:cubicBezTo>
                  <a:cubicBezTo>
                    <a:pt x="13" y="25"/>
                    <a:pt x="13" y="26"/>
                    <a:pt x="13" y="26"/>
                  </a:cubicBezTo>
                  <a:cubicBezTo>
                    <a:pt x="13" y="26"/>
                    <a:pt x="13" y="27"/>
                    <a:pt x="13" y="27"/>
                  </a:cubicBezTo>
                  <a:cubicBezTo>
                    <a:pt x="13" y="27"/>
                    <a:pt x="13" y="28"/>
                    <a:pt x="13" y="28"/>
                  </a:cubicBezTo>
                  <a:cubicBezTo>
                    <a:pt x="13" y="28"/>
                    <a:pt x="13" y="29"/>
                    <a:pt x="13" y="29"/>
                  </a:cubicBezTo>
                  <a:cubicBezTo>
                    <a:pt x="11" y="32"/>
                    <a:pt x="9" y="33"/>
                    <a:pt x="8" y="33"/>
                  </a:cubicBezTo>
                  <a:cubicBezTo>
                    <a:pt x="8" y="34"/>
                    <a:pt x="8" y="34"/>
                    <a:pt x="7" y="34"/>
                  </a:cubicBezTo>
                  <a:cubicBezTo>
                    <a:pt x="8" y="34"/>
                    <a:pt x="8" y="34"/>
                    <a:pt x="8" y="34"/>
                  </a:cubicBezTo>
                  <a:cubicBezTo>
                    <a:pt x="10" y="36"/>
                    <a:pt x="12" y="38"/>
                    <a:pt x="11" y="40"/>
                  </a:cubicBezTo>
                  <a:cubicBezTo>
                    <a:pt x="10" y="41"/>
                    <a:pt x="10" y="42"/>
                    <a:pt x="9" y="42"/>
                  </a:cubicBezTo>
                  <a:cubicBezTo>
                    <a:pt x="9" y="42"/>
                    <a:pt x="9" y="42"/>
                    <a:pt x="9" y="44"/>
                  </a:cubicBezTo>
                  <a:cubicBezTo>
                    <a:pt x="9" y="47"/>
                    <a:pt x="4" y="48"/>
                    <a:pt x="2" y="48"/>
                  </a:cubicBezTo>
                  <a:cubicBezTo>
                    <a:pt x="2" y="48"/>
                    <a:pt x="2" y="48"/>
                    <a:pt x="2" y="48"/>
                  </a:cubicBezTo>
                  <a:cubicBezTo>
                    <a:pt x="2" y="49"/>
                    <a:pt x="2" y="51"/>
                    <a:pt x="2" y="52"/>
                  </a:cubicBezTo>
                  <a:cubicBezTo>
                    <a:pt x="1" y="54"/>
                    <a:pt x="1" y="56"/>
                    <a:pt x="0" y="58"/>
                  </a:cubicBezTo>
                  <a:cubicBezTo>
                    <a:pt x="0" y="59"/>
                    <a:pt x="0" y="60"/>
                    <a:pt x="0" y="60"/>
                  </a:cubicBezTo>
                  <a:cubicBezTo>
                    <a:pt x="0" y="60"/>
                    <a:pt x="0" y="60"/>
                    <a:pt x="0" y="60"/>
                  </a:cubicBezTo>
                  <a:cubicBezTo>
                    <a:pt x="0" y="61"/>
                    <a:pt x="0" y="61"/>
                    <a:pt x="0" y="61"/>
                  </a:cubicBezTo>
                  <a:cubicBezTo>
                    <a:pt x="0" y="61"/>
                    <a:pt x="0" y="61"/>
                    <a:pt x="0" y="61"/>
                  </a:cubicBezTo>
                  <a:cubicBezTo>
                    <a:pt x="0" y="62"/>
                    <a:pt x="1" y="63"/>
                    <a:pt x="2" y="64"/>
                  </a:cubicBezTo>
                  <a:cubicBezTo>
                    <a:pt x="3" y="65"/>
                    <a:pt x="3" y="67"/>
                    <a:pt x="3" y="68"/>
                  </a:cubicBezTo>
                  <a:cubicBezTo>
                    <a:pt x="3" y="69"/>
                    <a:pt x="2" y="70"/>
                    <a:pt x="2" y="71"/>
                  </a:cubicBezTo>
                  <a:cubicBezTo>
                    <a:pt x="1" y="71"/>
                    <a:pt x="1" y="71"/>
                    <a:pt x="1" y="71"/>
                  </a:cubicBezTo>
                  <a:cubicBezTo>
                    <a:pt x="1" y="71"/>
                    <a:pt x="1" y="72"/>
                    <a:pt x="1" y="72"/>
                  </a:cubicBezTo>
                  <a:cubicBezTo>
                    <a:pt x="1" y="72"/>
                    <a:pt x="1" y="72"/>
                    <a:pt x="1" y="73"/>
                  </a:cubicBezTo>
                  <a:cubicBezTo>
                    <a:pt x="1" y="73"/>
                    <a:pt x="2" y="73"/>
                    <a:pt x="2" y="73"/>
                  </a:cubicBezTo>
                  <a:cubicBezTo>
                    <a:pt x="2" y="73"/>
                    <a:pt x="2" y="73"/>
                    <a:pt x="2" y="73"/>
                  </a:cubicBezTo>
                  <a:cubicBezTo>
                    <a:pt x="2" y="73"/>
                    <a:pt x="2" y="74"/>
                    <a:pt x="2" y="74"/>
                  </a:cubicBezTo>
                  <a:cubicBezTo>
                    <a:pt x="2" y="74"/>
                    <a:pt x="2" y="74"/>
                    <a:pt x="2" y="74"/>
                  </a:cubicBezTo>
                  <a:cubicBezTo>
                    <a:pt x="2" y="74"/>
                    <a:pt x="3" y="74"/>
                    <a:pt x="3" y="75"/>
                  </a:cubicBezTo>
                  <a:cubicBezTo>
                    <a:pt x="3" y="75"/>
                    <a:pt x="3" y="75"/>
                    <a:pt x="3" y="75"/>
                  </a:cubicBezTo>
                  <a:cubicBezTo>
                    <a:pt x="3" y="75"/>
                    <a:pt x="3" y="75"/>
                    <a:pt x="3" y="75"/>
                  </a:cubicBezTo>
                  <a:cubicBezTo>
                    <a:pt x="3" y="76"/>
                    <a:pt x="3" y="76"/>
                    <a:pt x="3" y="76"/>
                  </a:cubicBezTo>
                  <a:cubicBezTo>
                    <a:pt x="3" y="76"/>
                    <a:pt x="3" y="76"/>
                    <a:pt x="4" y="77"/>
                  </a:cubicBezTo>
                  <a:cubicBezTo>
                    <a:pt x="4" y="77"/>
                    <a:pt x="4" y="77"/>
                    <a:pt x="4" y="77"/>
                  </a:cubicBezTo>
                  <a:cubicBezTo>
                    <a:pt x="4" y="77"/>
                    <a:pt x="4" y="78"/>
                    <a:pt x="4" y="78"/>
                  </a:cubicBezTo>
                  <a:cubicBezTo>
                    <a:pt x="4" y="78"/>
                    <a:pt x="4" y="78"/>
                    <a:pt x="4" y="79"/>
                  </a:cubicBezTo>
                  <a:cubicBezTo>
                    <a:pt x="4" y="79"/>
                    <a:pt x="4" y="79"/>
                    <a:pt x="4" y="79"/>
                  </a:cubicBezTo>
                  <a:cubicBezTo>
                    <a:pt x="4" y="80"/>
                    <a:pt x="4" y="80"/>
                    <a:pt x="4" y="80"/>
                  </a:cubicBezTo>
                  <a:cubicBezTo>
                    <a:pt x="4" y="80"/>
                    <a:pt x="4" y="81"/>
                    <a:pt x="4" y="81"/>
                  </a:cubicBezTo>
                  <a:cubicBezTo>
                    <a:pt x="5" y="81"/>
                    <a:pt x="5" y="81"/>
                    <a:pt x="6" y="81"/>
                  </a:cubicBezTo>
                  <a:cubicBezTo>
                    <a:pt x="6" y="82"/>
                    <a:pt x="7" y="82"/>
                    <a:pt x="7" y="82"/>
                  </a:cubicBezTo>
                  <a:cubicBezTo>
                    <a:pt x="8" y="84"/>
                    <a:pt x="11" y="85"/>
                    <a:pt x="13" y="85"/>
                  </a:cubicBezTo>
                  <a:cubicBezTo>
                    <a:pt x="15" y="85"/>
                    <a:pt x="17" y="86"/>
                    <a:pt x="18" y="87"/>
                  </a:cubicBezTo>
                  <a:cubicBezTo>
                    <a:pt x="18" y="87"/>
                    <a:pt x="19" y="87"/>
                    <a:pt x="19" y="87"/>
                  </a:cubicBezTo>
                  <a:cubicBezTo>
                    <a:pt x="19" y="87"/>
                    <a:pt x="19" y="87"/>
                    <a:pt x="20" y="87"/>
                  </a:cubicBezTo>
                  <a:cubicBezTo>
                    <a:pt x="21" y="87"/>
                    <a:pt x="23" y="88"/>
                    <a:pt x="24" y="89"/>
                  </a:cubicBezTo>
                  <a:cubicBezTo>
                    <a:pt x="24" y="90"/>
                    <a:pt x="24" y="91"/>
                    <a:pt x="22" y="93"/>
                  </a:cubicBezTo>
                  <a:cubicBezTo>
                    <a:pt x="19" y="95"/>
                    <a:pt x="19" y="98"/>
                    <a:pt x="18" y="10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dirty="0">
                <a:ln>
                  <a:noFill/>
                </a:ln>
                <a:solidFill>
                  <a:prstClr val="white"/>
                </a:solidFill>
                <a:effectLst/>
                <a:uLnTx/>
                <a:uFillTx/>
                <a:latin typeface="Fira Sans Light"/>
                <a:ea typeface="+mn-ea"/>
                <a:cs typeface="+mn-cs"/>
              </a:endParaRPr>
            </a:p>
          </p:txBody>
        </p:sp>
        <p:sp>
          <p:nvSpPr>
            <p:cNvPr id="306" name="Freeform 289">
              <a:extLst>
                <a:ext uri="{FF2B5EF4-FFF2-40B4-BE49-F238E27FC236}">
                  <a16:creationId xmlns:a16="http://schemas.microsoft.com/office/drawing/2014/main" id="{D65969B0-1B07-4C8F-A748-B1014663B827}"/>
                </a:ext>
              </a:extLst>
            </p:cNvPr>
            <p:cNvSpPr>
              <a:spLocks/>
            </p:cNvSpPr>
            <p:nvPr/>
          </p:nvSpPr>
          <p:spPr bwMode="auto">
            <a:xfrm>
              <a:off x="6306896" y="3791872"/>
              <a:ext cx="423797" cy="399837"/>
            </a:xfrm>
            <a:custGeom>
              <a:avLst/>
              <a:gdLst>
                <a:gd name="T0" fmla="*/ 168 w 169"/>
                <a:gd name="T1" fmla="*/ 16 h 162"/>
                <a:gd name="T2" fmla="*/ 169 w 169"/>
                <a:gd name="T3" fmla="*/ 13 h 162"/>
                <a:gd name="T4" fmla="*/ 154 w 169"/>
                <a:gd name="T5" fmla="*/ 10 h 162"/>
                <a:gd name="T6" fmla="*/ 137 w 169"/>
                <a:gd name="T7" fmla="*/ 1 h 162"/>
                <a:gd name="T8" fmla="*/ 114 w 169"/>
                <a:gd name="T9" fmla="*/ 18 h 162"/>
                <a:gd name="T10" fmla="*/ 105 w 169"/>
                <a:gd name="T11" fmla="*/ 32 h 162"/>
                <a:gd name="T12" fmla="*/ 75 w 169"/>
                <a:gd name="T13" fmla="*/ 21 h 162"/>
                <a:gd name="T14" fmla="*/ 63 w 169"/>
                <a:gd name="T15" fmla="*/ 12 h 162"/>
                <a:gd name="T16" fmla="*/ 51 w 169"/>
                <a:gd name="T17" fmla="*/ 5 h 162"/>
                <a:gd name="T18" fmla="*/ 37 w 169"/>
                <a:gd name="T19" fmla="*/ 3 h 162"/>
                <a:gd name="T20" fmla="*/ 24 w 169"/>
                <a:gd name="T21" fmla="*/ 0 h 162"/>
                <a:gd name="T22" fmla="*/ 24 w 169"/>
                <a:gd name="T23" fmla="*/ 3 h 162"/>
                <a:gd name="T24" fmla="*/ 24 w 169"/>
                <a:gd name="T25" fmla="*/ 5 h 162"/>
                <a:gd name="T26" fmla="*/ 19 w 169"/>
                <a:gd name="T27" fmla="*/ 9 h 162"/>
                <a:gd name="T28" fmla="*/ 13 w 169"/>
                <a:gd name="T29" fmla="*/ 14 h 162"/>
                <a:gd name="T30" fmla="*/ 9 w 169"/>
                <a:gd name="T31" fmla="*/ 21 h 162"/>
                <a:gd name="T32" fmla="*/ 7 w 169"/>
                <a:gd name="T33" fmla="*/ 32 h 162"/>
                <a:gd name="T34" fmla="*/ 3 w 169"/>
                <a:gd name="T35" fmla="*/ 35 h 162"/>
                <a:gd name="T36" fmla="*/ 1 w 169"/>
                <a:gd name="T37" fmla="*/ 36 h 162"/>
                <a:gd name="T38" fmla="*/ 0 w 169"/>
                <a:gd name="T39" fmla="*/ 37 h 162"/>
                <a:gd name="T40" fmla="*/ 2 w 169"/>
                <a:gd name="T41" fmla="*/ 41 h 162"/>
                <a:gd name="T42" fmla="*/ 5 w 169"/>
                <a:gd name="T43" fmla="*/ 54 h 162"/>
                <a:gd name="T44" fmla="*/ 4 w 169"/>
                <a:gd name="T45" fmla="*/ 67 h 162"/>
                <a:gd name="T46" fmla="*/ 4 w 169"/>
                <a:gd name="T47" fmla="*/ 74 h 162"/>
                <a:gd name="T48" fmla="*/ 6 w 169"/>
                <a:gd name="T49" fmla="*/ 80 h 162"/>
                <a:gd name="T50" fmla="*/ 1 w 169"/>
                <a:gd name="T51" fmla="*/ 84 h 162"/>
                <a:gd name="T52" fmla="*/ 6 w 169"/>
                <a:gd name="T53" fmla="*/ 91 h 162"/>
                <a:gd name="T54" fmla="*/ 7 w 169"/>
                <a:gd name="T55" fmla="*/ 100 h 162"/>
                <a:gd name="T56" fmla="*/ 19 w 169"/>
                <a:gd name="T57" fmla="*/ 105 h 162"/>
                <a:gd name="T58" fmla="*/ 24 w 169"/>
                <a:gd name="T59" fmla="*/ 107 h 162"/>
                <a:gd name="T60" fmla="*/ 25 w 169"/>
                <a:gd name="T61" fmla="*/ 107 h 162"/>
                <a:gd name="T62" fmla="*/ 26 w 169"/>
                <a:gd name="T63" fmla="*/ 108 h 162"/>
                <a:gd name="T64" fmla="*/ 27 w 169"/>
                <a:gd name="T65" fmla="*/ 109 h 162"/>
                <a:gd name="T66" fmla="*/ 27 w 169"/>
                <a:gd name="T67" fmla="*/ 111 h 162"/>
                <a:gd name="T68" fmla="*/ 28 w 169"/>
                <a:gd name="T69" fmla="*/ 113 h 162"/>
                <a:gd name="T70" fmla="*/ 29 w 169"/>
                <a:gd name="T71" fmla="*/ 115 h 162"/>
                <a:gd name="T72" fmla="*/ 29 w 169"/>
                <a:gd name="T73" fmla="*/ 116 h 162"/>
                <a:gd name="T74" fmla="*/ 35 w 169"/>
                <a:gd name="T75" fmla="*/ 116 h 162"/>
                <a:gd name="T76" fmla="*/ 37 w 169"/>
                <a:gd name="T77" fmla="*/ 117 h 162"/>
                <a:gd name="T78" fmla="*/ 40 w 169"/>
                <a:gd name="T79" fmla="*/ 117 h 162"/>
                <a:gd name="T80" fmla="*/ 42 w 169"/>
                <a:gd name="T81" fmla="*/ 118 h 162"/>
                <a:gd name="T82" fmla="*/ 44 w 169"/>
                <a:gd name="T83" fmla="*/ 118 h 162"/>
                <a:gd name="T84" fmla="*/ 52 w 169"/>
                <a:gd name="T85" fmla="*/ 126 h 162"/>
                <a:gd name="T86" fmla="*/ 60 w 169"/>
                <a:gd name="T87" fmla="*/ 122 h 162"/>
                <a:gd name="T88" fmla="*/ 62 w 169"/>
                <a:gd name="T89" fmla="*/ 121 h 162"/>
                <a:gd name="T90" fmla="*/ 71 w 169"/>
                <a:gd name="T91" fmla="*/ 116 h 162"/>
                <a:gd name="T92" fmla="*/ 156 w 169"/>
                <a:gd name="T93" fmla="*/ 162 h 162"/>
                <a:gd name="T94" fmla="*/ 166 w 169"/>
                <a:gd name="T95" fmla="*/ 156 h 162"/>
                <a:gd name="T96" fmla="*/ 166 w 169"/>
                <a:gd name="T97" fmla="*/ 133 h 162"/>
                <a:gd name="T98" fmla="*/ 166 w 169"/>
                <a:gd name="T99" fmla="*/ 39 h 162"/>
                <a:gd name="T100" fmla="*/ 167 w 169"/>
                <a:gd name="T101"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 h="162">
                  <a:moveTo>
                    <a:pt x="167" y="25"/>
                  </a:moveTo>
                  <a:cubicBezTo>
                    <a:pt x="167" y="22"/>
                    <a:pt x="166" y="20"/>
                    <a:pt x="168" y="16"/>
                  </a:cubicBezTo>
                  <a:cubicBezTo>
                    <a:pt x="168" y="15"/>
                    <a:pt x="168" y="14"/>
                    <a:pt x="169" y="13"/>
                  </a:cubicBezTo>
                  <a:cubicBezTo>
                    <a:pt x="169" y="13"/>
                    <a:pt x="169" y="13"/>
                    <a:pt x="169" y="13"/>
                  </a:cubicBezTo>
                  <a:cubicBezTo>
                    <a:pt x="168" y="12"/>
                    <a:pt x="165" y="11"/>
                    <a:pt x="159" y="11"/>
                  </a:cubicBezTo>
                  <a:cubicBezTo>
                    <a:pt x="158" y="10"/>
                    <a:pt x="156" y="10"/>
                    <a:pt x="154" y="10"/>
                  </a:cubicBezTo>
                  <a:cubicBezTo>
                    <a:pt x="149" y="9"/>
                    <a:pt x="147" y="7"/>
                    <a:pt x="146" y="5"/>
                  </a:cubicBezTo>
                  <a:cubicBezTo>
                    <a:pt x="144" y="3"/>
                    <a:pt x="143" y="1"/>
                    <a:pt x="137" y="1"/>
                  </a:cubicBezTo>
                  <a:cubicBezTo>
                    <a:pt x="126" y="0"/>
                    <a:pt x="113" y="9"/>
                    <a:pt x="113" y="13"/>
                  </a:cubicBezTo>
                  <a:cubicBezTo>
                    <a:pt x="113" y="14"/>
                    <a:pt x="114" y="16"/>
                    <a:pt x="114" y="18"/>
                  </a:cubicBezTo>
                  <a:cubicBezTo>
                    <a:pt x="116" y="21"/>
                    <a:pt x="117" y="25"/>
                    <a:pt x="114" y="28"/>
                  </a:cubicBezTo>
                  <a:cubicBezTo>
                    <a:pt x="112" y="31"/>
                    <a:pt x="109" y="32"/>
                    <a:pt x="105" y="32"/>
                  </a:cubicBezTo>
                  <a:cubicBezTo>
                    <a:pt x="102" y="32"/>
                    <a:pt x="98" y="31"/>
                    <a:pt x="96" y="28"/>
                  </a:cubicBezTo>
                  <a:cubicBezTo>
                    <a:pt x="90" y="23"/>
                    <a:pt x="81" y="21"/>
                    <a:pt x="75" y="21"/>
                  </a:cubicBezTo>
                  <a:cubicBezTo>
                    <a:pt x="71" y="21"/>
                    <a:pt x="67" y="20"/>
                    <a:pt x="65" y="17"/>
                  </a:cubicBezTo>
                  <a:cubicBezTo>
                    <a:pt x="64" y="15"/>
                    <a:pt x="63" y="14"/>
                    <a:pt x="63" y="12"/>
                  </a:cubicBezTo>
                  <a:cubicBezTo>
                    <a:pt x="64" y="9"/>
                    <a:pt x="63" y="8"/>
                    <a:pt x="57" y="7"/>
                  </a:cubicBezTo>
                  <a:cubicBezTo>
                    <a:pt x="55" y="6"/>
                    <a:pt x="53" y="6"/>
                    <a:pt x="51" y="5"/>
                  </a:cubicBezTo>
                  <a:cubicBezTo>
                    <a:pt x="48" y="4"/>
                    <a:pt x="45" y="2"/>
                    <a:pt x="41" y="2"/>
                  </a:cubicBezTo>
                  <a:cubicBezTo>
                    <a:pt x="39" y="2"/>
                    <a:pt x="38" y="2"/>
                    <a:pt x="37" y="3"/>
                  </a:cubicBezTo>
                  <a:cubicBezTo>
                    <a:pt x="36" y="3"/>
                    <a:pt x="34" y="3"/>
                    <a:pt x="33" y="3"/>
                  </a:cubicBezTo>
                  <a:cubicBezTo>
                    <a:pt x="30" y="3"/>
                    <a:pt x="26" y="2"/>
                    <a:pt x="24" y="0"/>
                  </a:cubicBezTo>
                  <a:cubicBezTo>
                    <a:pt x="24" y="1"/>
                    <a:pt x="24" y="1"/>
                    <a:pt x="24" y="1"/>
                  </a:cubicBezTo>
                  <a:cubicBezTo>
                    <a:pt x="24" y="1"/>
                    <a:pt x="24" y="2"/>
                    <a:pt x="24" y="3"/>
                  </a:cubicBezTo>
                  <a:cubicBezTo>
                    <a:pt x="24" y="3"/>
                    <a:pt x="24" y="3"/>
                    <a:pt x="24" y="3"/>
                  </a:cubicBezTo>
                  <a:cubicBezTo>
                    <a:pt x="24" y="4"/>
                    <a:pt x="24" y="4"/>
                    <a:pt x="24" y="5"/>
                  </a:cubicBezTo>
                  <a:cubicBezTo>
                    <a:pt x="24" y="8"/>
                    <a:pt x="21" y="9"/>
                    <a:pt x="20" y="9"/>
                  </a:cubicBezTo>
                  <a:cubicBezTo>
                    <a:pt x="19" y="9"/>
                    <a:pt x="19" y="9"/>
                    <a:pt x="19" y="9"/>
                  </a:cubicBezTo>
                  <a:cubicBezTo>
                    <a:pt x="19" y="9"/>
                    <a:pt x="18" y="9"/>
                    <a:pt x="18" y="9"/>
                  </a:cubicBezTo>
                  <a:cubicBezTo>
                    <a:pt x="17" y="10"/>
                    <a:pt x="14" y="13"/>
                    <a:pt x="13" y="14"/>
                  </a:cubicBezTo>
                  <a:cubicBezTo>
                    <a:pt x="12" y="16"/>
                    <a:pt x="11" y="17"/>
                    <a:pt x="10" y="17"/>
                  </a:cubicBezTo>
                  <a:cubicBezTo>
                    <a:pt x="9" y="18"/>
                    <a:pt x="9" y="20"/>
                    <a:pt x="9" y="21"/>
                  </a:cubicBezTo>
                  <a:cubicBezTo>
                    <a:pt x="10" y="23"/>
                    <a:pt x="9" y="28"/>
                    <a:pt x="7" y="31"/>
                  </a:cubicBezTo>
                  <a:cubicBezTo>
                    <a:pt x="7" y="31"/>
                    <a:pt x="7" y="32"/>
                    <a:pt x="7" y="32"/>
                  </a:cubicBezTo>
                  <a:cubicBezTo>
                    <a:pt x="6" y="33"/>
                    <a:pt x="5" y="34"/>
                    <a:pt x="3" y="35"/>
                  </a:cubicBezTo>
                  <a:cubicBezTo>
                    <a:pt x="3" y="35"/>
                    <a:pt x="3" y="35"/>
                    <a:pt x="3" y="35"/>
                  </a:cubicBezTo>
                  <a:cubicBezTo>
                    <a:pt x="2" y="35"/>
                    <a:pt x="2" y="36"/>
                    <a:pt x="1" y="36"/>
                  </a:cubicBezTo>
                  <a:cubicBezTo>
                    <a:pt x="1" y="36"/>
                    <a:pt x="1" y="36"/>
                    <a:pt x="1" y="36"/>
                  </a:cubicBezTo>
                  <a:cubicBezTo>
                    <a:pt x="1" y="36"/>
                    <a:pt x="1" y="36"/>
                    <a:pt x="1" y="36"/>
                  </a:cubicBezTo>
                  <a:cubicBezTo>
                    <a:pt x="1" y="37"/>
                    <a:pt x="0" y="37"/>
                    <a:pt x="0" y="37"/>
                  </a:cubicBezTo>
                  <a:cubicBezTo>
                    <a:pt x="0" y="37"/>
                    <a:pt x="1" y="39"/>
                    <a:pt x="2" y="40"/>
                  </a:cubicBezTo>
                  <a:cubicBezTo>
                    <a:pt x="2" y="40"/>
                    <a:pt x="2" y="41"/>
                    <a:pt x="2" y="41"/>
                  </a:cubicBezTo>
                  <a:cubicBezTo>
                    <a:pt x="3" y="43"/>
                    <a:pt x="5" y="45"/>
                    <a:pt x="5" y="47"/>
                  </a:cubicBezTo>
                  <a:cubicBezTo>
                    <a:pt x="7" y="50"/>
                    <a:pt x="6" y="52"/>
                    <a:pt x="5" y="54"/>
                  </a:cubicBezTo>
                  <a:cubicBezTo>
                    <a:pt x="5" y="56"/>
                    <a:pt x="4" y="57"/>
                    <a:pt x="5" y="59"/>
                  </a:cubicBezTo>
                  <a:cubicBezTo>
                    <a:pt x="7" y="63"/>
                    <a:pt x="6" y="65"/>
                    <a:pt x="4" y="67"/>
                  </a:cubicBezTo>
                  <a:cubicBezTo>
                    <a:pt x="3" y="68"/>
                    <a:pt x="4" y="70"/>
                    <a:pt x="4" y="71"/>
                  </a:cubicBezTo>
                  <a:cubicBezTo>
                    <a:pt x="4" y="72"/>
                    <a:pt x="4" y="73"/>
                    <a:pt x="4" y="74"/>
                  </a:cubicBezTo>
                  <a:cubicBezTo>
                    <a:pt x="4" y="74"/>
                    <a:pt x="5" y="75"/>
                    <a:pt x="5" y="76"/>
                  </a:cubicBezTo>
                  <a:cubicBezTo>
                    <a:pt x="6" y="77"/>
                    <a:pt x="7" y="79"/>
                    <a:pt x="6" y="80"/>
                  </a:cubicBezTo>
                  <a:cubicBezTo>
                    <a:pt x="6" y="80"/>
                    <a:pt x="5" y="80"/>
                    <a:pt x="5" y="80"/>
                  </a:cubicBezTo>
                  <a:cubicBezTo>
                    <a:pt x="2" y="83"/>
                    <a:pt x="1" y="84"/>
                    <a:pt x="1" y="84"/>
                  </a:cubicBezTo>
                  <a:cubicBezTo>
                    <a:pt x="1" y="85"/>
                    <a:pt x="2" y="86"/>
                    <a:pt x="3" y="87"/>
                  </a:cubicBezTo>
                  <a:cubicBezTo>
                    <a:pt x="4" y="88"/>
                    <a:pt x="5" y="89"/>
                    <a:pt x="6" y="91"/>
                  </a:cubicBezTo>
                  <a:cubicBezTo>
                    <a:pt x="8" y="94"/>
                    <a:pt x="8" y="96"/>
                    <a:pt x="7" y="98"/>
                  </a:cubicBezTo>
                  <a:cubicBezTo>
                    <a:pt x="7" y="98"/>
                    <a:pt x="7" y="99"/>
                    <a:pt x="7" y="100"/>
                  </a:cubicBezTo>
                  <a:cubicBezTo>
                    <a:pt x="8" y="102"/>
                    <a:pt x="11" y="104"/>
                    <a:pt x="14" y="104"/>
                  </a:cubicBezTo>
                  <a:cubicBezTo>
                    <a:pt x="16" y="104"/>
                    <a:pt x="18" y="105"/>
                    <a:pt x="19" y="105"/>
                  </a:cubicBezTo>
                  <a:cubicBezTo>
                    <a:pt x="20" y="106"/>
                    <a:pt x="21" y="106"/>
                    <a:pt x="23" y="106"/>
                  </a:cubicBezTo>
                  <a:cubicBezTo>
                    <a:pt x="23" y="106"/>
                    <a:pt x="23" y="106"/>
                    <a:pt x="24" y="107"/>
                  </a:cubicBezTo>
                  <a:cubicBezTo>
                    <a:pt x="24" y="107"/>
                    <a:pt x="24" y="107"/>
                    <a:pt x="24" y="107"/>
                  </a:cubicBezTo>
                  <a:cubicBezTo>
                    <a:pt x="24" y="107"/>
                    <a:pt x="25" y="107"/>
                    <a:pt x="25" y="107"/>
                  </a:cubicBezTo>
                  <a:cubicBezTo>
                    <a:pt x="25" y="107"/>
                    <a:pt x="25" y="107"/>
                    <a:pt x="25" y="108"/>
                  </a:cubicBezTo>
                  <a:cubicBezTo>
                    <a:pt x="25" y="108"/>
                    <a:pt x="26" y="108"/>
                    <a:pt x="26" y="108"/>
                  </a:cubicBezTo>
                  <a:cubicBezTo>
                    <a:pt x="26" y="108"/>
                    <a:pt x="26" y="108"/>
                    <a:pt x="26" y="109"/>
                  </a:cubicBezTo>
                  <a:cubicBezTo>
                    <a:pt x="26" y="109"/>
                    <a:pt x="26" y="109"/>
                    <a:pt x="27" y="109"/>
                  </a:cubicBezTo>
                  <a:cubicBezTo>
                    <a:pt x="27" y="110"/>
                    <a:pt x="27" y="110"/>
                    <a:pt x="27" y="110"/>
                  </a:cubicBezTo>
                  <a:cubicBezTo>
                    <a:pt x="27" y="110"/>
                    <a:pt x="27" y="111"/>
                    <a:pt x="27" y="111"/>
                  </a:cubicBezTo>
                  <a:cubicBezTo>
                    <a:pt x="27" y="111"/>
                    <a:pt x="28" y="111"/>
                    <a:pt x="28" y="112"/>
                  </a:cubicBezTo>
                  <a:cubicBezTo>
                    <a:pt x="28" y="112"/>
                    <a:pt x="28" y="112"/>
                    <a:pt x="28" y="113"/>
                  </a:cubicBezTo>
                  <a:cubicBezTo>
                    <a:pt x="28" y="113"/>
                    <a:pt x="28" y="113"/>
                    <a:pt x="28" y="113"/>
                  </a:cubicBezTo>
                  <a:cubicBezTo>
                    <a:pt x="28" y="114"/>
                    <a:pt x="29" y="114"/>
                    <a:pt x="29" y="115"/>
                  </a:cubicBezTo>
                  <a:cubicBezTo>
                    <a:pt x="29" y="115"/>
                    <a:pt x="29" y="115"/>
                    <a:pt x="29" y="115"/>
                  </a:cubicBezTo>
                  <a:cubicBezTo>
                    <a:pt x="29" y="115"/>
                    <a:pt x="29" y="116"/>
                    <a:pt x="29" y="116"/>
                  </a:cubicBezTo>
                  <a:cubicBezTo>
                    <a:pt x="30" y="116"/>
                    <a:pt x="32" y="116"/>
                    <a:pt x="34" y="116"/>
                  </a:cubicBezTo>
                  <a:cubicBezTo>
                    <a:pt x="35" y="116"/>
                    <a:pt x="35" y="116"/>
                    <a:pt x="35" y="116"/>
                  </a:cubicBezTo>
                  <a:cubicBezTo>
                    <a:pt x="36" y="116"/>
                    <a:pt x="36" y="116"/>
                    <a:pt x="37" y="117"/>
                  </a:cubicBezTo>
                  <a:cubicBezTo>
                    <a:pt x="37" y="117"/>
                    <a:pt x="37" y="117"/>
                    <a:pt x="37" y="117"/>
                  </a:cubicBezTo>
                  <a:cubicBezTo>
                    <a:pt x="38" y="117"/>
                    <a:pt x="39" y="117"/>
                    <a:pt x="39" y="117"/>
                  </a:cubicBezTo>
                  <a:cubicBezTo>
                    <a:pt x="39" y="117"/>
                    <a:pt x="39" y="117"/>
                    <a:pt x="40" y="117"/>
                  </a:cubicBezTo>
                  <a:cubicBezTo>
                    <a:pt x="40" y="117"/>
                    <a:pt x="41" y="117"/>
                    <a:pt x="41" y="117"/>
                  </a:cubicBezTo>
                  <a:cubicBezTo>
                    <a:pt x="41" y="118"/>
                    <a:pt x="42" y="118"/>
                    <a:pt x="42" y="118"/>
                  </a:cubicBezTo>
                  <a:cubicBezTo>
                    <a:pt x="42" y="118"/>
                    <a:pt x="43" y="118"/>
                    <a:pt x="43" y="118"/>
                  </a:cubicBezTo>
                  <a:cubicBezTo>
                    <a:pt x="44" y="118"/>
                    <a:pt x="44" y="118"/>
                    <a:pt x="44" y="118"/>
                  </a:cubicBezTo>
                  <a:cubicBezTo>
                    <a:pt x="44" y="119"/>
                    <a:pt x="45" y="119"/>
                    <a:pt x="45" y="119"/>
                  </a:cubicBezTo>
                  <a:cubicBezTo>
                    <a:pt x="49" y="122"/>
                    <a:pt x="51" y="125"/>
                    <a:pt x="52" y="126"/>
                  </a:cubicBezTo>
                  <a:cubicBezTo>
                    <a:pt x="60" y="122"/>
                    <a:pt x="60" y="122"/>
                    <a:pt x="60" y="122"/>
                  </a:cubicBezTo>
                  <a:cubicBezTo>
                    <a:pt x="60" y="122"/>
                    <a:pt x="60" y="122"/>
                    <a:pt x="60" y="122"/>
                  </a:cubicBezTo>
                  <a:cubicBezTo>
                    <a:pt x="60" y="122"/>
                    <a:pt x="60" y="122"/>
                    <a:pt x="60" y="122"/>
                  </a:cubicBezTo>
                  <a:cubicBezTo>
                    <a:pt x="62" y="121"/>
                    <a:pt x="62" y="121"/>
                    <a:pt x="62" y="121"/>
                  </a:cubicBezTo>
                  <a:cubicBezTo>
                    <a:pt x="62" y="121"/>
                    <a:pt x="62" y="121"/>
                    <a:pt x="62" y="121"/>
                  </a:cubicBezTo>
                  <a:cubicBezTo>
                    <a:pt x="71" y="116"/>
                    <a:pt x="71" y="116"/>
                    <a:pt x="71" y="116"/>
                  </a:cubicBezTo>
                  <a:cubicBezTo>
                    <a:pt x="71" y="116"/>
                    <a:pt x="71" y="116"/>
                    <a:pt x="71" y="116"/>
                  </a:cubicBezTo>
                  <a:cubicBezTo>
                    <a:pt x="156" y="162"/>
                    <a:pt x="156" y="162"/>
                    <a:pt x="156" y="162"/>
                  </a:cubicBezTo>
                  <a:cubicBezTo>
                    <a:pt x="156" y="156"/>
                    <a:pt x="156" y="156"/>
                    <a:pt x="156" y="156"/>
                  </a:cubicBezTo>
                  <a:cubicBezTo>
                    <a:pt x="166" y="156"/>
                    <a:pt x="166" y="156"/>
                    <a:pt x="166" y="156"/>
                  </a:cubicBezTo>
                  <a:cubicBezTo>
                    <a:pt x="166" y="135"/>
                    <a:pt x="166" y="135"/>
                    <a:pt x="166" y="135"/>
                  </a:cubicBezTo>
                  <a:cubicBezTo>
                    <a:pt x="166" y="133"/>
                    <a:pt x="166" y="133"/>
                    <a:pt x="166" y="133"/>
                  </a:cubicBezTo>
                  <a:cubicBezTo>
                    <a:pt x="166" y="47"/>
                    <a:pt x="166" y="47"/>
                    <a:pt x="166" y="47"/>
                  </a:cubicBezTo>
                  <a:cubicBezTo>
                    <a:pt x="166" y="44"/>
                    <a:pt x="166" y="42"/>
                    <a:pt x="166" y="39"/>
                  </a:cubicBezTo>
                  <a:cubicBezTo>
                    <a:pt x="165" y="36"/>
                    <a:pt x="164" y="32"/>
                    <a:pt x="167" y="29"/>
                  </a:cubicBezTo>
                  <a:cubicBezTo>
                    <a:pt x="168" y="28"/>
                    <a:pt x="168" y="26"/>
                    <a:pt x="167" y="2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sp>
          <p:nvSpPr>
            <p:cNvPr id="317" name="Freeform 300">
              <a:extLst>
                <a:ext uri="{FF2B5EF4-FFF2-40B4-BE49-F238E27FC236}">
                  <a16:creationId xmlns:a16="http://schemas.microsoft.com/office/drawing/2014/main" id="{E7F6B20D-CB96-4FA0-8209-37E387DCEC2B}"/>
                </a:ext>
              </a:extLst>
            </p:cNvPr>
            <p:cNvSpPr>
              <a:spLocks/>
            </p:cNvSpPr>
            <p:nvPr/>
          </p:nvSpPr>
          <p:spPr bwMode="auto">
            <a:xfrm>
              <a:off x="6249241" y="3655598"/>
              <a:ext cx="113062" cy="217888"/>
            </a:xfrm>
            <a:custGeom>
              <a:avLst/>
              <a:gdLst>
                <a:gd name="T0" fmla="*/ 8 w 45"/>
                <a:gd name="T1" fmla="*/ 34 h 88"/>
                <a:gd name="T2" fmla="*/ 1 w 45"/>
                <a:gd name="T3" fmla="*/ 42 h 88"/>
                <a:gd name="T4" fmla="*/ 6 w 45"/>
                <a:gd name="T5" fmla="*/ 52 h 88"/>
                <a:gd name="T6" fmla="*/ 14 w 45"/>
                <a:gd name="T7" fmla="*/ 62 h 88"/>
                <a:gd name="T8" fmla="*/ 25 w 45"/>
                <a:gd name="T9" fmla="*/ 87 h 88"/>
                <a:gd name="T10" fmla="*/ 25 w 45"/>
                <a:gd name="T11" fmla="*/ 88 h 88"/>
                <a:gd name="T12" fmla="*/ 26 w 45"/>
                <a:gd name="T13" fmla="*/ 88 h 88"/>
                <a:gd name="T14" fmla="*/ 27 w 45"/>
                <a:gd name="T15" fmla="*/ 87 h 88"/>
                <a:gd name="T16" fmla="*/ 28 w 45"/>
                <a:gd name="T17" fmla="*/ 86 h 88"/>
                <a:gd name="T18" fmla="*/ 31 w 45"/>
                <a:gd name="T19" fmla="*/ 77 h 88"/>
                <a:gd name="T20" fmla="*/ 35 w 45"/>
                <a:gd name="T21" fmla="*/ 68 h 88"/>
                <a:gd name="T22" fmla="*/ 42 w 45"/>
                <a:gd name="T23" fmla="*/ 62 h 88"/>
                <a:gd name="T24" fmla="*/ 45 w 45"/>
                <a:gd name="T25" fmla="*/ 59 h 88"/>
                <a:gd name="T26" fmla="*/ 45 w 45"/>
                <a:gd name="T27" fmla="*/ 57 h 88"/>
                <a:gd name="T28" fmla="*/ 45 w 45"/>
                <a:gd name="T29" fmla="*/ 56 h 88"/>
                <a:gd name="T30" fmla="*/ 45 w 45"/>
                <a:gd name="T31" fmla="*/ 54 h 88"/>
                <a:gd name="T32" fmla="*/ 39 w 45"/>
                <a:gd name="T33" fmla="*/ 46 h 88"/>
                <a:gd name="T34" fmla="*/ 35 w 45"/>
                <a:gd name="T35" fmla="*/ 47 h 88"/>
                <a:gd name="T36" fmla="*/ 32 w 45"/>
                <a:gd name="T37" fmla="*/ 36 h 88"/>
                <a:gd name="T38" fmla="*/ 40 w 45"/>
                <a:gd name="T39" fmla="*/ 26 h 88"/>
                <a:gd name="T40" fmla="*/ 34 w 45"/>
                <a:gd name="T41" fmla="*/ 15 h 88"/>
                <a:gd name="T42" fmla="*/ 39 w 45"/>
                <a:gd name="T43" fmla="*/ 8 h 88"/>
                <a:gd name="T44" fmla="*/ 40 w 45"/>
                <a:gd name="T45" fmla="*/ 5 h 88"/>
                <a:gd name="T46" fmla="*/ 35 w 45"/>
                <a:gd name="T47" fmla="*/ 7 h 88"/>
                <a:gd name="T48" fmla="*/ 26 w 45"/>
                <a:gd name="T49" fmla="*/ 0 h 88"/>
                <a:gd name="T50" fmla="*/ 12 w 45"/>
                <a:gd name="T51" fmla="*/ 5 h 88"/>
                <a:gd name="T52" fmla="*/ 12 w 45"/>
                <a:gd name="T53" fmla="*/ 7 h 88"/>
                <a:gd name="T54" fmla="*/ 12 w 45"/>
                <a:gd name="T55" fmla="*/ 10 h 88"/>
                <a:gd name="T56" fmla="*/ 11 w 45"/>
                <a:gd name="T57" fmla="*/ 13 h 88"/>
                <a:gd name="T58" fmla="*/ 11 w 45"/>
                <a:gd name="T59" fmla="*/ 15 h 88"/>
                <a:gd name="T60" fmla="*/ 11 w 45"/>
                <a:gd name="T61" fmla="*/ 17 h 88"/>
                <a:gd name="T62" fmla="*/ 11 w 45"/>
                <a:gd name="T63" fmla="*/ 19 h 88"/>
                <a:gd name="T64" fmla="*/ 12 w 45"/>
                <a:gd name="T65" fmla="*/ 20 h 88"/>
                <a:gd name="T66" fmla="*/ 13 w 45"/>
                <a:gd name="T67" fmla="*/ 22 h 88"/>
                <a:gd name="T68" fmla="*/ 10 w 45"/>
                <a:gd name="T69" fmla="*/ 3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88">
                  <a:moveTo>
                    <a:pt x="10" y="33"/>
                  </a:moveTo>
                  <a:cubicBezTo>
                    <a:pt x="9" y="34"/>
                    <a:pt x="9" y="34"/>
                    <a:pt x="8" y="34"/>
                  </a:cubicBezTo>
                  <a:cubicBezTo>
                    <a:pt x="7" y="35"/>
                    <a:pt x="6" y="36"/>
                    <a:pt x="5" y="37"/>
                  </a:cubicBezTo>
                  <a:cubicBezTo>
                    <a:pt x="4" y="39"/>
                    <a:pt x="3" y="42"/>
                    <a:pt x="1" y="42"/>
                  </a:cubicBezTo>
                  <a:cubicBezTo>
                    <a:pt x="1" y="42"/>
                    <a:pt x="0" y="42"/>
                    <a:pt x="1" y="44"/>
                  </a:cubicBezTo>
                  <a:cubicBezTo>
                    <a:pt x="1" y="47"/>
                    <a:pt x="3" y="51"/>
                    <a:pt x="6" y="52"/>
                  </a:cubicBezTo>
                  <a:cubicBezTo>
                    <a:pt x="11" y="54"/>
                    <a:pt x="11" y="58"/>
                    <a:pt x="11" y="60"/>
                  </a:cubicBezTo>
                  <a:cubicBezTo>
                    <a:pt x="11" y="60"/>
                    <a:pt x="13" y="62"/>
                    <a:pt x="14" y="62"/>
                  </a:cubicBezTo>
                  <a:cubicBezTo>
                    <a:pt x="16" y="63"/>
                    <a:pt x="18" y="64"/>
                    <a:pt x="19" y="66"/>
                  </a:cubicBezTo>
                  <a:cubicBezTo>
                    <a:pt x="22" y="69"/>
                    <a:pt x="25" y="82"/>
                    <a:pt x="25" y="87"/>
                  </a:cubicBezTo>
                  <a:cubicBezTo>
                    <a:pt x="25" y="87"/>
                    <a:pt x="25" y="87"/>
                    <a:pt x="25" y="88"/>
                  </a:cubicBezTo>
                  <a:cubicBezTo>
                    <a:pt x="25" y="88"/>
                    <a:pt x="25" y="88"/>
                    <a:pt x="25" y="88"/>
                  </a:cubicBezTo>
                  <a:cubicBezTo>
                    <a:pt x="25" y="88"/>
                    <a:pt x="25" y="88"/>
                    <a:pt x="26" y="88"/>
                  </a:cubicBezTo>
                  <a:cubicBezTo>
                    <a:pt x="26" y="88"/>
                    <a:pt x="26" y="88"/>
                    <a:pt x="26" y="88"/>
                  </a:cubicBezTo>
                  <a:cubicBezTo>
                    <a:pt x="26" y="87"/>
                    <a:pt x="27" y="87"/>
                    <a:pt x="27" y="87"/>
                  </a:cubicBezTo>
                  <a:cubicBezTo>
                    <a:pt x="27" y="87"/>
                    <a:pt x="27" y="87"/>
                    <a:pt x="27" y="87"/>
                  </a:cubicBezTo>
                  <a:cubicBezTo>
                    <a:pt x="27" y="86"/>
                    <a:pt x="28" y="86"/>
                    <a:pt x="28" y="86"/>
                  </a:cubicBezTo>
                  <a:cubicBezTo>
                    <a:pt x="28" y="86"/>
                    <a:pt x="28" y="86"/>
                    <a:pt x="28" y="86"/>
                  </a:cubicBezTo>
                  <a:cubicBezTo>
                    <a:pt x="28" y="85"/>
                    <a:pt x="29" y="85"/>
                    <a:pt x="29" y="85"/>
                  </a:cubicBezTo>
                  <a:cubicBezTo>
                    <a:pt x="30" y="82"/>
                    <a:pt x="31" y="78"/>
                    <a:pt x="31" y="77"/>
                  </a:cubicBezTo>
                  <a:cubicBezTo>
                    <a:pt x="30" y="75"/>
                    <a:pt x="30" y="72"/>
                    <a:pt x="32" y="71"/>
                  </a:cubicBezTo>
                  <a:cubicBezTo>
                    <a:pt x="32" y="70"/>
                    <a:pt x="33" y="69"/>
                    <a:pt x="35" y="68"/>
                  </a:cubicBezTo>
                  <a:cubicBezTo>
                    <a:pt x="38" y="64"/>
                    <a:pt x="40" y="63"/>
                    <a:pt x="41" y="62"/>
                  </a:cubicBezTo>
                  <a:cubicBezTo>
                    <a:pt x="41" y="62"/>
                    <a:pt x="42" y="62"/>
                    <a:pt x="42" y="62"/>
                  </a:cubicBezTo>
                  <a:cubicBezTo>
                    <a:pt x="44" y="62"/>
                    <a:pt x="45" y="61"/>
                    <a:pt x="45" y="60"/>
                  </a:cubicBezTo>
                  <a:cubicBezTo>
                    <a:pt x="45" y="59"/>
                    <a:pt x="45" y="59"/>
                    <a:pt x="45" y="59"/>
                  </a:cubicBezTo>
                  <a:cubicBezTo>
                    <a:pt x="45" y="58"/>
                    <a:pt x="45" y="58"/>
                    <a:pt x="45" y="58"/>
                  </a:cubicBezTo>
                  <a:cubicBezTo>
                    <a:pt x="45" y="58"/>
                    <a:pt x="45" y="58"/>
                    <a:pt x="45" y="57"/>
                  </a:cubicBezTo>
                  <a:cubicBezTo>
                    <a:pt x="45" y="57"/>
                    <a:pt x="45" y="57"/>
                    <a:pt x="45" y="57"/>
                  </a:cubicBezTo>
                  <a:cubicBezTo>
                    <a:pt x="45" y="56"/>
                    <a:pt x="45" y="56"/>
                    <a:pt x="45" y="56"/>
                  </a:cubicBezTo>
                  <a:cubicBezTo>
                    <a:pt x="45" y="56"/>
                    <a:pt x="45" y="55"/>
                    <a:pt x="45" y="55"/>
                  </a:cubicBezTo>
                  <a:cubicBezTo>
                    <a:pt x="45" y="55"/>
                    <a:pt x="45" y="55"/>
                    <a:pt x="45" y="54"/>
                  </a:cubicBezTo>
                  <a:cubicBezTo>
                    <a:pt x="43" y="53"/>
                    <a:pt x="41" y="51"/>
                    <a:pt x="41" y="49"/>
                  </a:cubicBezTo>
                  <a:cubicBezTo>
                    <a:pt x="41" y="48"/>
                    <a:pt x="40" y="46"/>
                    <a:pt x="39" y="46"/>
                  </a:cubicBezTo>
                  <a:cubicBezTo>
                    <a:pt x="38" y="46"/>
                    <a:pt x="38" y="46"/>
                    <a:pt x="38" y="46"/>
                  </a:cubicBezTo>
                  <a:cubicBezTo>
                    <a:pt x="38" y="47"/>
                    <a:pt x="36" y="47"/>
                    <a:pt x="35" y="47"/>
                  </a:cubicBezTo>
                  <a:cubicBezTo>
                    <a:pt x="32" y="47"/>
                    <a:pt x="28" y="45"/>
                    <a:pt x="28" y="42"/>
                  </a:cubicBezTo>
                  <a:cubicBezTo>
                    <a:pt x="27" y="38"/>
                    <a:pt x="29" y="37"/>
                    <a:pt x="32" y="36"/>
                  </a:cubicBezTo>
                  <a:cubicBezTo>
                    <a:pt x="33" y="35"/>
                    <a:pt x="35" y="34"/>
                    <a:pt x="37" y="33"/>
                  </a:cubicBezTo>
                  <a:cubicBezTo>
                    <a:pt x="39" y="31"/>
                    <a:pt x="40" y="28"/>
                    <a:pt x="40" y="26"/>
                  </a:cubicBezTo>
                  <a:cubicBezTo>
                    <a:pt x="40" y="23"/>
                    <a:pt x="39" y="21"/>
                    <a:pt x="37" y="19"/>
                  </a:cubicBezTo>
                  <a:cubicBezTo>
                    <a:pt x="35" y="18"/>
                    <a:pt x="34" y="16"/>
                    <a:pt x="34" y="15"/>
                  </a:cubicBezTo>
                  <a:cubicBezTo>
                    <a:pt x="34" y="13"/>
                    <a:pt x="36" y="11"/>
                    <a:pt x="38" y="9"/>
                  </a:cubicBezTo>
                  <a:cubicBezTo>
                    <a:pt x="38" y="9"/>
                    <a:pt x="39" y="8"/>
                    <a:pt x="39" y="8"/>
                  </a:cubicBezTo>
                  <a:cubicBezTo>
                    <a:pt x="40" y="7"/>
                    <a:pt x="40" y="6"/>
                    <a:pt x="40" y="5"/>
                  </a:cubicBezTo>
                  <a:cubicBezTo>
                    <a:pt x="40" y="5"/>
                    <a:pt x="40" y="5"/>
                    <a:pt x="40" y="5"/>
                  </a:cubicBezTo>
                  <a:cubicBezTo>
                    <a:pt x="39" y="5"/>
                    <a:pt x="39" y="5"/>
                    <a:pt x="39" y="5"/>
                  </a:cubicBezTo>
                  <a:cubicBezTo>
                    <a:pt x="38" y="6"/>
                    <a:pt x="37" y="7"/>
                    <a:pt x="35" y="7"/>
                  </a:cubicBezTo>
                  <a:cubicBezTo>
                    <a:pt x="35" y="7"/>
                    <a:pt x="32" y="6"/>
                    <a:pt x="32" y="3"/>
                  </a:cubicBezTo>
                  <a:cubicBezTo>
                    <a:pt x="32" y="1"/>
                    <a:pt x="29" y="0"/>
                    <a:pt x="26" y="0"/>
                  </a:cubicBezTo>
                  <a:cubicBezTo>
                    <a:pt x="22" y="0"/>
                    <a:pt x="20" y="1"/>
                    <a:pt x="18" y="3"/>
                  </a:cubicBezTo>
                  <a:cubicBezTo>
                    <a:pt x="17" y="4"/>
                    <a:pt x="15" y="4"/>
                    <a:pt x="12" y="5"/>
                  </a:cubicBezTo>
                  <a:cubicBezTo>
                    <a:pt x="12" y="5"/>
                    <a:pt x="12" y="5"/>
                    <a:pt x="12" y="6"/>
                  </a:cubicBezTo>
                  <a:cubicBezTo>
                    <a:pt x="12" y="6"/>
                    <a:pt x="12" y="7"/>
                    <a:pt x="12" y="7"/>
                  </a:cubicBezTo>
                  <a:cubicBezTo>
                    <a:pt x="12" y="8"/>
                    <a:pt x="12" y="8"/>
                    <a:pt x="12" y="9"/>
                  </a:cubicBezTo>
                  <a:cubicBezTo>
                    <a:pt x="12" y="9"/>
                    <a:pt x="12" y="10"/>
                    <a:pt x="12" y="10"/>
                  </a:cubicBezTo>
                  <a:cubicBezTo>
                    <a:pt x="11" y="11"/>
                    <a:pt x="11" y="11"/>
                    <a:pt x="11" y="12"/>
                  </a:cubicBezTo>
                  <a:cubicBezTo>
                    <a:pt x="11" y="12"/>
                    <a:pt x="11" y="13"/>
                    <a:pt x="11" y="13"/>
                  </a:cubicBezTo>
                  <a:cubicBezTo>
                    <a:pt x="11" y="13"/>
                    <a:pt x="11" y="14"/>
                    <a:pt x="11" y="14"/>
                  </a:cubicBezTo>
                  <a:cubicBezTo>
                    <a:pt x="11" y="14"/>
                    <a:pt x="11" y="15"/>
                    <a:pt x="11" y="15"/>
                  </a:cubicBezTo>
                  <a:cubicBezTo>
                    <a:pt x="11" y="16"/>
                    <a:pt x="11" y="16"/>
                    <a:pt x="11" y="16"/>
                  </a:cubicBezTo>
                  <a:cubicBezTo>
                    <a:pt x="11" y="16"/>
                    <a:pt x="11" y="17"/>
                    <a:pt x="11" y="17"/>
                  </a:cubicBezTo>
                  <a:cubicBezTo>
                    <a:pt x="11" y="17"/>
                    <a:pt x="11" y="18"/>
                    <a:pt x="11" y="18"/>
                  </a:cubicBezTo>
                  <a:cubicBezTo>
                    <a:pt x="11" y="18"/>
                    <a:pt x="11" y="18"/>
                    <a:pt x="11" y="19"/>
                  </a:cubicBezTo>
                  <a:cubicBezTo>
                    <a:pt x="11" y="19"/>
                    <a:pt x="12" y="19"/>
                    <a:pt x="12" y="19"/>
                  </a:cubicBezTo>
                  <a:cubicBezTo>
                    <a:pt x="12" y="19"/>
                    <a:pt x="12" y="20"/>
                    <a:pt x="12" y="20"/>
                  </a:cubicBezTo>
                  <a:cubicBezTo>
                    <a:pt x="12" y="20"/>
                    <a:pt x="12" y="20"/>
                    <a:pt x="12" y="21"/>
                  </a:cubicBezTo>
                  <a:cubicBezTo>
                    <a:pt x="12" y="21"/>
                    <a:pt x="13" y="22"/>
                    <a:pt x="13" y="22"/>
                  </a:cubicBezTo>
                  <a:cubicBezTo>
                    <a:pt x="13" y="24"/>
                    <a:pt x="13" y="26"/>
                    <a:pt x="13" y="27"/>
                  </a:cubicBezTo>
                  <a:cubicBezTo>
                    <a:pt x="12" y="30"/>
                    <a:pt x="11" y="32"/>
                    <a:pt x="10" y="33"/>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Fira Sans Light"/>
                <a:ea typeface="+mn-ea"/>
                <a:cs typeface="+mn-cs"/>
              </a:endParaRPr>
            </a:p>
          </p:txBody>
        </p:sp>
      </p:grpSp>
      <p:sp>
        <p:nvSpPr>
          <p:cNvPr id="585" name="Rectangle: Rounded Corners 584">
            <a:extLst>
              <a:ext uri="{FF2B5EF4-FFF2-40B4-BE49-F238E27FC236}">
                <a16:creationId xmlns:a16="http://schemas.microsoft.com/office/drawing/2014/main" id="{58D2E46C-39A9-4F98-811A-AA6FD9EEB603}"/>
              </a:ext>
            </a:extLst>
          </p:cNvPr>
          <p:cNvSpPr/>
          <p:nvPr/>
        </p:nvSpPr>
        <p:spPr>
          <a:xfrm>
            <a:off x="4013407" y="5492557"/>
            <a:ext cx="6463670" cy="816510"/>
          </a:xfrm>
          <a:prstGeom prst="roundRect">
            <a:avLst/>
          </a:prstGeom>
          <a:solidFill>
            <a:schemeClr val="accent1">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18" name="Oval 13317">
            <a:extLst>
              <a:ext uri="{FF2B5EF4-FFF2-40B4-BE49-F238E27FC236}">
                <a16:creationId xmlns:a16="http://schemas.microsoft.com/office/drawing/2014/main" id="{9049BD0E-944F-4DD9-AA1D-4913FA1403E1}"/>
              </a:ext>
            </a:extLst>
          </p:cNvPr>
          <p:cNvSpPr/>
          <p:nvPr/>
        </p:nvSpPr>
        <p:spPr>
          <a:xfrm>
            <a:off x="4322854" y="5808819"/>
            <a:ext cx="183986" cy="183986"/>
          </a:xfrm>
          <a:prstGeom prst="ellipse">
            <a:avLst/>
          </a:prstGeom>
          <a:solidFill>
            <a:schemeClr val="accent6"/>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13319" name="TextBox 13318">
            <a:extLst>
              <a:ext uri="{FF2B5EF4-FFF2-40B4-BE49-F238E27FC236}">
                <a16:creationId xmlns:a16="http://schemas.microsoft.com/office/drawing/2014/main" id="{364ACD7A-8E69-4F6D-B272-ADC422B1ADFC}"/>
              </a:ext>
            </a:extLst>
          </p:cNvPr>
          <p:cNvSpPr txBox="1"/>
          <p:nvPr/>
        </p:nvSpPr>
        <p:spPr>
          <a:xfrm>
            <a:off x="4547832" y="5685369"/>
            <a:ext cx="1157689" cy="430887"/>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Major Serving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Locations</a:t>
            </a:r>
          </a:p>
        </p:txBody>
      </p:sp>
      <p:sp>
        <p:nvSpPr>
          <p:cNvPr id="590" name="Oval 589">
            <a:extLst>
              <a:ext uri="{FF2B5EF4-FFF2-40B4-BE49-F238E27FC236}">
                <a16:creationId xmlns:a16="http://schemas.microsoft.com/office/drawing/2014/main" id="{69127407-9F55-4624-BDCA-0009568509D8}"/>
              </a:ext>
            </a:extLst>
          </p:cNvPr>
          <p:cNvSpPr/>
          <p:nvPr/>
        </p:nvSpPr>
        <p:spPr>
          <a:xfrm>
            <a:off x="6093421" y="5808819"/>
            <a:ext cx="183986" cy="183986"/>
          </a:xfrm>
          <a:prstGeom prst="ellipse">
            <a:avLst/>
          </a:prstGeom>
          <a:solidFill>
            <a:schemeClr val="accent2"/>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591" name="TextBox 590">
            <a:extLst>
              <a:ext uri="{FF2B5EF4-FFF2-40B4-BE49-F238E27FC236}">
                <a16:creationId xmlns:a16="http://schemas.microsoft.com/office/drawing/2014/main" id="{76C5FCD7-3EFB-4729-9E0E-4B8FBE31DB7D}"/>
              </a:ext>
            </a:extLst>
          </p:cNvPr>
          <p:cNvSpPr txBox="1"/>
          <p:nvPr/>
        </p:nvSpPr>
        <p:spPr>
          <a:xfrm>
            <a:off x="6318399" y="5770007"/>
            <a:ext cx="11624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Headquarters</a:t>
            </a:r>
          </a:p>
        </p:txBody>
      </p:sp>
      <p:sp>
        <p:nvSpPr>
          <p:cNvPr id="593" name="Oval 592">
            <a:extLst>
              <a:ext uri="{FF2B5EF4-FFF2-40B4-BE49-F238E27FC236}">
                <a16:creationId xmlns:a16="http://schemas.microsoft.com/office/drawing/2014/main" id="{A3FBB7BD-C7F2-47EA-975F-B5E4C81284DA}"/>
              </a:ext>
            </a:extLst>
          </p:cNvPr>
          <p:cNvSpPr/>
          <p:nvPr/>
        </p:nvSpPr>
        <p:spPr>
          <a:xfrm>
            <a:off x="7868797" y="5808819"/>
            <a:ext cx="183986" cy="183986"/>
          </a:xfrm>
          <a:prstGeom prst="ellipse">
            <a:avLst/>
          </a:prstGeom>
          <a:solidFill>
            <a:schemeClr val="accent1"/>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594" name="TextBox 593">
            <a:extLst>
              <a:ext uri="{FF2B5EF4-FFF2-40B4-BE49-F238E27FC236}">
                <a16:creationId xmlns:a16="http://schemas.microsoft.com/office/drawing/2014/main" id="{E089601B-9191-4D68-95A2-2EC1EBFE14B6}"/>
              </a:ext>
            </a:extLst>
          </p:cNvPr>
          <p:cNvSpPr txBox="1"/>
          <p:nvPr/>
        </p:nvSpPr>
        <p:spPr>
          <a:xfrm>
            <a:off x="8093775" y="5770007"/>
            <a:ext cx="67197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Offices</a:t>
            </a:r>
          </a:p>
        </p:txBody>
      </p:sp>
      <p:sp>
        <p:nvSpPr>
          <p:cNvPr id="596" name="Oval 595">
            <a:extLst>
              <a:ext uri="{FF2B5EF4-FFF2-40B4-BE49-F238E27FC236}">
                <a16:creationId xmlns:a16="http://schemas.microsoft.com/office/drawing/2014/main" id="{D82EC593-F75B-428B-9B48-CE13569A4695}"/>
              </a:ext>
            </a:extLst>
          </p:cNvPr>
          <p:cNvSpPr/>
          <p:nvPr/>
        </p:nvSpPr>
        <p:spPr>
          <a:xfrm>
            <a:off x="9153654" y="5808819"/>
            <a:ext cx="183986" cy="183986"/>
          </a:xfrm>
          <a:prstGeom prst="ellipse">
            <a:avLst/>
          </a:prstGeom>
          <a:solidFill>
            <a:schemeClr val="accent4"/>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597" name="TextBox 596">
            <a:extLst>
              <a:ext uri="{FF2B5EF4-FFF2-40B4-BE49-F238E27FC236}">
                <a16:creationId xmlns:a16="http://schemas.microsoft.com/office/drawing/2014/main" id="{4746EEC0-8518-4BE5-B515-E2BAF8C227FB}"/>
              </a:ext>
            </a:extLst>
          </p:cNvPr>
          <p:cNvSpPr txBox="1"/>
          <p:nvPr/>
        </p:nvSpPr>
        <p:spPr>
          <a:xfrm>
            <a:off x="9378632" y="5770007"/>
            <a:ext cx="78899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Partners</a:t>
            </a:r>
          </a:p>
        </p:txBody>
      </p:sp>
      <p:sp>
        <p:nvSpPr>
          <p:cNvPr id="599" name="Oval 598">
            <a:extLst>
              <a:ext uri="{FF2B5EF4-FFF2-40B4-BE49-F238E27FC236}">
                <a16:creationId xmlns:a16="http://schemas.microsoft.com/office/drawing/2014/main" id="{7B169442-0220-4DCF-A1A1-5102A7613600}"/>
              </a:ext>
            </a:extLst>
          </p:cNvPr>
          <p:cNvSpPr/>
          <p:nvPr/>
        </p:nvSpPr>
        <p:spPr>
          <a:xfrm>
            <a:off x="4460830" y="2388183"/>
            <a:ext cx="111948" cy="111948"/>
          </a:xfrm>
          <a:prstGeom prst="ellipse">
            <a:avLst/>
          </a:prstGeom>
          <a:solidFill>
            <a:schemeClr val="accent2"/>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02" name="Oval 601">
            <a:extLst>
              <a:ext uri="{FF2B5EF4-FFF2-40B4-BE49-F238E27FC236}">
                <a16:creationId xmlns:a16="http://schemas.microsoft.com/office/drawing/2014/main" id="{23DBB715-FCFD-440D-AFD1-736F4CD15215}"/>
              </a:ext>
            </a:extLst>
          </p:cNvPr>
          <p:cNvSpPr/>
          <p:nvPr/>
        </p:nvSpPr>
        <p:spPr>
          <a:xfrm>
            <a:off x="4102639" y="2845106"/>
            <a:ext cx="111948" cy="111948"/>
          </a:xfrm>
          <a:prstGeom prst="ellipse">
            <a:avLst/>
          </a:prstGeom>
          <a:solidFill>
            <a:schemeClr val="accent1"/>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05" name="Oval 604">
            <a:extLst>
              <a:ext uri="{FF2B5EF4-FFF2-40B4-BE49-F238E27FC236}">
                <a16:creationId xmlns:a16="http://schemas.microsoft.com/office/drawing/2014/main" id="{365B90D5-BC06-4D7B-BC4A-37832F65CF88}"/>
              </a:ext>
            </a:extLst>
          </p:cNvPr>
          <p:cNvSpPr/>
          <p:nvPr/>
        </p:nvSpPr>
        <p:spPr>
          <a:xfrm>
            <a:off x="8245236" y="2717128"/>
            <a:ext cx="111948" cy="111948"/>
          </a:xfrm>
          <a:prstGeom prst="ellipse">
            <a:avLst/>
          </a:prstGeom>
          <a:solidFill>
            <a:schemeClr val="accent4"/>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08" name="Oval 607">
            <a:extLst>
              <a:ext uri="{FF2B5EF4-FFF2-40B4-BE49-F238E27FC236}">
                <a16:creationId xmlns:a16="http://schemas.microsoft.com/office/drawing/2014/main" id="{2D265226-CC21-4038-A53B-05833B373904}"/>
              </a:ext>
            </a:extLst>
          </p:cNvPr>
          <p:cNvSpPr/>
          <p:nvPr/>
        </p:nvSpPr>
        <p:spPr>
          <a:xfrm>
            <a:off x="5692676" y="4483556"/>
            <a:ext cx="111948" cy="111948"/>
          </a:xfrm>
          <a:prstGeom prst="ellipse">
            <a:avLst/>
          </a:prstGeom>
          <a:solidFill>
            <a:schemeClr val="accent2"/>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09" name="Oval 608">
            <a:extLst>
              <a:ext uri="{FF2B5EF4-FFF2-40B4-BE49-F238E27FC236}">
                <a16:creationId xmlns:a16="http://schemas.microsoft.com/office/drawing/2014/main" id="{46861D2F-1A2E-410F-A43F-05426DD3C020}"/>
              </a:ext>
            </a:extLst>
          </p:cNvPr>
          <p:cNvSpPr/>
          <p:nvPr/>
        </p:nvSpPr>
        <p:spPr>
          <a:xfrm>
            <a:off x="8750684" y="3010274"/>
            <a:ext cx="111948" cy="111948"/>
          </a:xfrm>
          <a:prstGeom prst="ellipse">
            <a:avLst/>
          </a:prstGeom>
          <a:solidFill>
            <a:schemeClr val="accent1"/>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10" name="Oval 609">
            <a:extLst>
              <a:ext uri="{FF2B5EF4-FFF2-40B4-BE49-F238E27FC236}">
                <a16:creationId xmlns:a16="http://schemas.microsoft.com/office/drawing/2014/main" id="{222887F8-C6F5-4E23-AED2-AE3C9D420B25}"/>
              </a:ext>
            </a:extLst>
          </p:cNvPr>
          <p:cNvSpPr/>
          <p:nvPr/>
        </p:nvSpPr>
        <p:spPr>
          <a:xfrm>
            <a:off x="7785213" y="4457781"/>
            <a:ext cx="111948" cy="111948"/>
          </a:xfrm>
          <a:prstGeom prst="ellipse">
            <a:avLst/>
          </a:prstGeom>
          <a:solidFill>
            <a:schemeClr val="accent1"/>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11" name="Oval 610">
            <a:extLst>
              <a:ext uri="{FF2B5EF4-FFF2-40B4-BE49-F238E27FC236}">
                <a16:creationId xmlns:a16="http://schemas.microsoft.com/office/drawing/2014/main" id="{39805787-D0C6-43F1-98BB-F3F391D112E8}"/>
              </a:ext>
            </a:extLst>
          </p:cNvPr>
          <p:cNvSpPr/>
          <p:nvPr/>
        </p:nvSpPr>
        <p:spPr>
          <a:xfrm>
            <a:off x="10274416" y="4840342"/>
            <a:ext cx="111948" cy="111948"/>
          </a:xfrm>
          <a:prstGeom prst="ellipse">
            <a:avLst/>
          </a:prstGeom>
          <a:solidFill>
            <a:schemeClr val="accent1"/>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20" name="Oval 619">
            <a:extLst>
              <a:ext uri="{FF2B5EF4-FFF2-40B4-BE49-F238E27FC236}">
                <a16:creationId xmlns:a16="http://schemas.microsoft.com/office/drawing/2014/main" id="{4C389BC6-0201-412A-9C10-40CBAB9E6B1C}"/>
              </a:ext>
            </a:extLst>
          </p:cNvPr>
          <p:cNvSpPr/>
          <p:nvPr/>
        </p:nvSpPr>
        <p:spPr>
          <a:xfrm>
            <a:off x="9311834" y="2356487"/>
            <a:ext cx="111948" cy="111948"/>
          </a:xfrm>
          <a:prstGeom prst="ellipse">
            <a:avLst/>
          </a:prstGeom>
          <a:solidFill>
            <a:schemeClr val="accent4"/>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21" name="Oval 620">
            <a:extLst>
              <a:ext uri="{FF2B5EF4-FFF2-40B4-BE49-F238E27FC236}">
                <a16:creationId xmlns:a16="http://schemas.microsoft.com/office/drawing/2014/main" id="{5CA5E1E9-61FD-419B-B86E-BE697A63B3ED}"/>
              </a:ext>
            </a:extLst>
          </p:cNvPr>
          <p:cNvSpPr/>
          <p:nvPr/>
        </p:nvSpPr>
        <p:spPr>
          <a:xfrm>
            <a:off x="5791988" y="4794078"/>
            <a:ext cx="111948" cy="111948"/>
          </a:xfrm>
          <a:prstGeom prst="ellipse">
            <a:avLst/>
          </a:prstGeom>
          <a:solidFill>
            <a:schemeClr val="accent4"/>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22" name="Oval 621">
            <a:extLst>
              <a:ext uri="{FF2B5EF4-FFF2-40B4-BE49-F238E27FC236}">
                <a16:creationId xmlns:a16="http://schemas.microsoft.com/office/drawing/2014/main" id="{496AAC77-6DE3-4662-82FD-649F6986D4CC}"/>
              </a:ext>
            </a:extLst>
          </p:cNvPr>
          <p:cNvSpPr/>
          <p:nvPr/>
        </p:nvSpPr>
        <p:spPr>
          <a:xfrm>
            <a:off x="10023789" y="2563389"/>
            <a:ext cx="111948" cy="111948"/>
          </a:xfrm>
          <a:prstGeom prst="ellipse">
            <a:avLst/>
          </a:prstGeom>
          <a:solidFill>
            <a:schemeClr val="accent2"/>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23" name="Oval 622">
            <a:extLst>
              <a:ext uri="{FF2B5EF4-FFF2-40B4-BE49-F238E27FC236}">
                <a16:creationId xmlns:a16="http://schemas.microsoft.com/office/drawing/2014/main" id="{C694808A-BA65-469B-805E-CECC522379FA}"/>
              </a:ext>
            </a:extLst>
          </p:cNvPr>
          <p:cNvSpPr/>
          <p:nvPr/>
        </p:nvSpPr>
        <p:spPr>
          <a:xfrm>
            <a:off x="7455711" y="3637678"/>
            <a:ext cx="111948" cy="111948"/>
          </a:xfrm>
          <a:prstGeom prst="ellipse">
            <a:avLst/>
          </a:prstGeom>
          <a:solidFill>
            <a:schemeClr val="accent1"/>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24" name="Oval 623">
            <a:extLst>
              <a:ext uri="{FF2B5EF4-FFF2-40B4-BE49-F238E27FC236}">
                <a16:creationId xmlns:a16="http://schemas.microsoft.com/office/drawing/2014/main" id="{4EA924F2-45F7-4706-B76A-7B817C99B63D}"/>
              </a:ext>
            </a:extLst>
          </p:cNvPr>
          <p:cNvSpPr/>
          <p:nvPr/>
        </p:nvSpPr>
        <p:spPr>
          <a:xfrm>
            <a:off x="9126571" y="2716154"/>
            <a:ext cx="111948" cy="111948"/>
          </a:xfrm>
          <a:prstGeom prst="ellipse">
            <a:avLst/>
          </a:prstGeom>
          <a:solidFill>
            <a:schemeClr val="accent1"/>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25" name="Oval 624">
            <a:extLst>
              <a:ext uri="{FF2B5EF4-FFF2-40B4-BE49-F238E27FC236}">
                <a16:creationId xmlns:a16="http://schemas.microsoft.com/office/drawing/2014/main" id="{CC3144AB-1EDD-4DDB-A073-57D8D58225CF}"/>
              </a:ext>
            </a:extLst>
          </p:cNvPr>
          <p:cNvSpPr/>
          <p:nvPr/>
        </p:nvSpPr>
        <p:spPr>
          <a:xfrm>
            <a:off x="5126081" y="3026478"/>
            <a:ext cx="111948" cy="111948"/>
          </a:xfrm>
          <a:prstGeom prst="ellipse">
            <a:avLst/>
          </a:prstGeom>
          <a:solidFill>
            <a:schemeClr val="accent1"/>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26" name="Oval 625">
            <a:extLst>
              <a:ext uri="{FF2B5EF4-FFF2-40B4-BE49-F238E27FC236}">
                <a16:creationId xmlns:a16="http://schemas.microsoft.com/office/drawing/2014/main" id="{83BEA3E3-392F-465C-B6BF-C2DA9976D49A}"/>
              </a:ext>
            </a:extLst>
          </p:cNvPr>
          <p:cNvSpPr/>
          <p:nvPr/>
        </p:nvSpPr>
        <p:spPr>
          <a:xfrm>
            <a:off x="9802980" y="5098382"/>
            <a:ext cx="111948" cy="111948"/>
          </a:xfrm>
          <a:prstGeom prst="ellipse">
            <a:avLst/>
          </a:prstGeom>
          <a:solidFill>
            <a:schemeClr val="accent1"/>
          </a:solidFill>
          <a:ln>
            <a:noFill/>
          </a:ln>
          <a:effectLst>
            <a:outerShdw blurRad="114300" dist="508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Montserrat" panose="00000500000000000000" pitchFamily="50" charset="0"/>
              <a:ea typeface="+mn-ea"/>
              <a:cs typeface="+mn-cs"/>
            </a:endParaRPr>
          </a:p>
        </p:txBody>
      </p:sp>
      <p:sp>
        <p:nvSpPr>
          <p:cNvPr id="614" name="Rectangle: Rounded Corners 613">
            <a:extLst>
              <a:ext uri="{FF2B5EF4-FFF2-40B4-BE49-F238E27FC236}">
                <a16:creationId xmlns:a16="http://schemas.microsoft.com/office/drawing/2014/main" id="{B27323FA-B852-4EC0-8A3A-F2389A9C72B2}"/>
              </a:ext>
            </a:extLst>
          </p:cNvPr>
          <p:cNvSpPr/>
          <p:nvPr/>
        </p:nvSpPr>
        <p:spPr>
          <a:xfrm>
            <a:off x="1162046" y="2100274"/>
            <a:ext cx="2117089" cy="4208794"/>
          </a:xfrm>
          <a:prstGeom prst="roundRect">
            <a:avLst>
              <a:gd name="adj" fmla="val 6658"/>
            </a:avLst>
          </a:prstGeom>
          <a:solidFill>
            <a:schemeClr val="accent1">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325" name="Straight Connector 13324">
            <a:extLst>
              <a:ext uri="{FF2B5EF4-FFF2-40B4-BE49-F238E27FC236}">
                <a16:creationId xmlns:a16="http://schemas.microsoft.com/office/drawing/2014/main" id="{DCE02759-89AA-417F-9082-6C5D52689FA9}"/>
              </a:ext>
            </a:extLst>
          </p:cNvPr>
          <p:cNvCxnSpPr>
            <a:cxnSpLocks/>
          </p:cNvCxnSpPr>
          <p:nvPr/>
        </p:nvCxnSpPr>
        <p:spPr>
          <a:xfrm>
            <a:off x="1162046" y="3997248"/>
            <a:ext cx="0" cy="156744"/>
          </a:xfrm>
          <a:prstGeom prst="line">
            <a:avLst/>
          </a:prstGeom>
          <a:ln w="38100" cap="rnd">
            <a:gradFill>
              <a:gsLst>
                <a:gs pos="0">
                  <a:schemeClr val="accent2"/>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327" name="TextBox 13326">
            <a:extLst>
              <a:ext uri="{FF2B5EF4-FFF2-40B4-BE49-F238E27FC236}">
                <a16:creationId xmlns:a16="http://schemas.microsoft.com/office/drawing/2014/main" id="{B20F95D2-ABA0-4085-BBC4-4C8E2348FB3D}"/>
              </a:ext>
            </a:extLst>
          </p:cNvPr>
          <p:cNvSpPr txBox="1"/>
          <p:nvPr/>
        </p:nvSpPr>
        <p:spPr>
          <a:xfrm>
            <a:off x="1309010" y="3809394"/>
            <a:ext cx="1572562" cy="532453"/>
          </a:xfrm>
          <a:prstGeom prst="rect">
            <a:avLst/>
          </a:prstGeom>
          <a:noFill/>
        </p:spPr>
        <p:txBody>
          <a:bodyPr wrap="square" rtlCol="0" anchor="ctr" anchorCtr="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Operating from 10+ Locations</a:t>
            </a:r>
          </a:p>
        </p:txBody>
      </p:sp>
      <p:cxnSp>
        <p:nvCxnSpPr>
          <p:cNvPr id="630" name="Straight Connector 629">
            <a:extLst>
              <a:ext uri="{FF2B5EF4-FFF2-40B4-BE49-F238E27FC236}">
                <a16:creationId xmlns:a16="http://schemas.microsoft.com/office/drawing/2014/main" id="{809E4244-F16A-4D2C-ACB3-3D8E0FA11E5E}"/>
              </a:ext>
            </a:extLst>
          </p:cNvPr>
          <p:cNvCxnSpPr>
            <a:cxnSpLocks/>
          </p:cNvCxnSpPr>
          <p:nvPr/>
        </p:nvCxnSpPr>
        <p:spPr>
          <a:xfrm>
            <a:off x="1162046" y="4717014"/>
            <a:ext cx="0" cy="156744"/>
          </a:xfrm>
          <a:prstGeom prst="line">
            <a:avLst/>
          </a:prstGeom>
          <a:ln w="38100" cap="rnd">
            <a:gradFill>
              <a:gsLst>
                <a:gs pos="0">
                  <a:schemeClr val="accent2"/>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sp>
        <p:nvSpPr>
          <p:cNvPr id="631" name="TextBox 630">
            <a:extLst>
              <a:ext uri="{FF2B5EF4-FFF2-40B4-BE49-F238E27FC236}">
                <a16:creationId xmlns:a16="http://schemas.microsoft.com/office/drawing/2014/main" id="{8C1425DA-959A-4D77-BE39-7EB721F3892E}"/>
              </a:ext>
            </a:extLst>
          </p:cNvPr>
          <p:cNvSpPr txBox="1"/>
          <p:nvPr/>
        </p:nvSpPr>
        <p:spPr>
          <a:xfrm>
            <a:off x="1309010" y="4529160"/>
            <a:ext cx="1594026" cy="532453"/>
          </a:xfrm>
          <a:prstGeom prst="rect">
            <a:avLst/>
          </a:prstGeom>
          <a:noFill/>
        </p:spPr>
        <p:txBody>
          <a:bodyPr wrap="square" rtlCol="0" anchor="ctr" anchorCtr="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20+ Partners across the globe</a:t>
            </a:r>
          </a:p>
        </p:txBody>
      </p:sp>
      <p:cxnSp>
        <p:nvCxnSpPr>
          <p:cNvPr id="633" name="Straight Connector 632">
            <a:extLst>
              <a:ext uri="{FF2B5EF4-FFF2-40B4-BE49-F238E27FC236}">
                <a16:creationId xmlns:a16="http://schemas.microsoft.com/office/drawing/2014/main" id="{1C293910-2345-4321-B836-DAB93556C1BC}"/>
              </a:ext>
            </a:extLst>
          </p:cNvPr>
          <p:cNvCxnSpPr>
            <a:cxnSpLocks/>
          </p:cNvCxnSpPr>
          <p:nvPr/>
        </p:nvCxnSpPr>
        <p:spPr>
          <a:xfrm>
            <a:off x="1162046" y="5552197"/>
            <a:ext cx="0" cy="156744"/>
          </a:xfrm>
          <a:prstGeom prst="line">
            <a:avLst/>
          </a:prstGeom>
          <a:ln w="38100" cap="rnd">
            <a:gradFill>
              <a:gsLst>
                <a:gs pos="0">
                  <a:schemeClr val="accent2"/>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sp>
        <p:nvSpPr>
          <p:cNvPr id="634" name="TextBox 633">
            <a:extLst>
              <a:ext uri="{FF2B5EF4-FFF2-40B4-BE49-F238E27FC236}">
                <a16:creationId xmlns:a16="http://schemas.microsoft.com/office/drawing/2014/main" id="{71F99408-0E41-433B-B0AE-304C8FB39ACC}"/>
              </a:ext>
            </a:extLst>
          </p:cNvPr>
          <p:cNvSpPr txBox="1"/>
          <p:nvPr/>
        </p:nvSpPr>
        <p:spPr>
          <a:xfrm>
            <a:off x="1309009" y="5248926"/>
            <a:ext cx="1765013" cy="763286"/>
          </a:xfrm>
          <a:prstGeom prst="rect">
            <a:avLst/>
          </a:prstGeom>
          <a:noFill/>
        </p:spPr>
        <p:txBody>
          <a:bodyPr wrap="square" rtlCol="0" anchor="ctr" anchorCtr="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Offers Worldwide services in more than 15 countries</a:t>
            </a:r>
          </a:p>
        </p:txBody>
      </p:sp>
      <p:sp>
        <p:nvSpPr>
          <p:cNvPr id="638" name="TextBox 637">
            <a:extLst>
              <a:ext uri="{FF2B5EF4-FFF2-40B4-BE49-F238E27FC236}">
                <a16:creationId xmlns:a16="http://schemas.microsoft.com/office/drawing/2014/main" id="{2945399D-0A47-4C68-B603-FDADAEE3D589}"/>
              </a:ext>
            </a:extLst>
          </p:cNvPr>
          <p:cNvSpPr txBox="1"/>
          <p:nvPr/>
        </p:nvSpPr>
        <p:spPr>
          <a:xfrm>
            <a:off x="1309008" y="2397130"/>
            <a:ext cx="1896665" cy="1224951"/>
          </a:xfrm>
          <a:prstGeom prst="rect">
            <a:avLst/>
          </a:prstGeom>
          <a:noFill/>
        </p:spPr>
        <p:txBody>
          <a:bodyPr wrap="square" rtlCol="0" anchor="ctr" anchorCtr="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7,500</a:t>
            </a: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Employees worldwide delivering industry expertise, top service, &amp; breakthrough ideas</a:t>
            </a:r>
          </a:p>
        </p:txBody>
      </p:sp>
    </p:spTree>
    <p:extLst>
      <p:ext uri="{BB962C8B-B14F-4D97-AF65-F5344CB8AC3E}">
        <p14:creationId xmlns:p14="http://schemas.microsoft.com/office/powerpoint/2010/main" val="364847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23" presetClass="entr" presetSubtype="28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2000" fill="hold"/>
                                        <p:tgtEl>
                                          <p:spTgt spid="2"/>
                                        </p:tgtEl>
                                        <p:attrNameLst>
                                          <p:attrName>ppt_w</p:attrName>
                                        </p:attrNameLst>
                                      </p:cBhvr>
                                      <p:tavLst>
                                        <p:tav tm="0">
                                          <p:val>
                                            <p:strVal val="4/3*#ppt_w"/>
                                          </p:val>
                                        </p:tav>
                                        <p:tav tm="100000">
                                          <p:val>
                                            <p:strVal val="#ppt_w"/>
                                          </p:val>
                                        </p:tav>
                                      </p:tavLst>
                                    </p:anim>
                                    <p:anim calcmode="lin" valueType="num">
                                      <p:cBhvr>
                                        <p:cTn id="11" dur="2000" fill="hold"/>
                                        <p:tgtEl>
                                          <p:spTgt spid="2"/>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2000"/>
                                  </p:stCondLst>
                                  <p:childTnLst>
                                    <p:set>
                                      <p:cBhvr>
                                        <p:cTn id="13" dur="1" fill="hold">
                                          <p:stCondLst>
                                            <p:cond delay="0"/>
                                          </p:stCondLst>
                                        </p:cTn>
                                        <p:tgtEl>
                                          <p:spTgt spid="13313"/>
                                        </p:tgtEl>
                                        <p:attrNameLst>
                                          <p:attrName>style.visibility</p:attrName>
                                        </p:attrNameLst>
                                      </p:cBhvr>
                                      <p:to>
                                        <p:strVal val="visible"/>
                                      </p:to>
                                    </p:set>
                                    <p:animEffect transition="in" filter="fade">
                                      <p:cBhvr>
                                        <p:cTn id="14" dur="1000"/>
                                        <p:tgtEl>
                                          <p:spTgt spid="13313"/>
                                        </p:tgtEl>
                                      </p:cBhvr>
                                    </p:animEffect>
                                  </p:childTnLst>
                                </p:cTn>
                              </p:par>
                              <p:par>
                                <p:cTn id="15" presetID="55" presetClass="entr" presetSubtype="0" fill="hold" grpId="0" nodeType="withEffect">
                                  <p:stCondLst>
                                    <p:cond delay="2500"/>
                                  </p:stCondLst>
                                  <p:childTnLst>
                                    <p:set>
                                      <p:cBhvr>
                                        <p:cTn id="16" dur="1" fill="hold">
                                          <p:stCondLst>
                                            <p:cond delay="0"/>
                                          </p:stCondLst>
                                        </p:cTn>
                                        <p:tgtEl>
                                          <p:spTgt spid="614"/>
                                        </p:tgtEl>
                                        <p:attrNameLst>
                                          <p:attrName>style.visibility</p:attrName>
                                        </p:attrNameLst>
                                      </p:cBhvr>
                                      <p:to>
                                        <p:strVal val="visible"/>
                                      </p:to>
                                    </p:set>
                                    <p:anim calcmode="lin" valueType="num">
                                      <p:cBhvr>
                                        <p:cTn id="17" dur="1000" fill="hold"/>
                                        <p:tgtEl>
                                          <p:spTgt spid="614"/>
                                        </p:tgtEl>
                                        <p:attrNameLst>
                                          <p:attrName>ppt_w</p:attrName>
                                        </p:attrNameLst>
                                      </p:cBhvr>
                                      <p:tavLst>
                                        <p:tav tm="0">
                                          <p:val>
                                            <p:strVal val="#ppt_w*0.70"/>
                                          </p:val>
                                        </p:tav>
                                        <p:tav tm="100000">
                                          <p:val>
                                            <p:strVal val="#ppt_w"/>
                                          </p:val>
                                        </p:tav>
                                      </p:tavLst>
                                    </p:anim>
                                    <p:anim calcmode="lin" valueType="num">
                                      <p:cBhvr>
                                        <p:cTn id="18" dur="1000" fill="hold"/>
                                        <p:tgtEl>
                                          <p:spTgt spid="614"/>
                                        </p:tgtEl>
                                        <p:attrNameLst>
                                          <p:attrName>ppt_h</p:attrName>
                                        </p:attrNameLst>
                                      </p:cBhvr>
                                      <p:tavLst>
                                        <p:tav tm="0">
                                          <p:val>
                                            <p:strVal val="#ppt_h"/>
                                          </p:val>
                                        </p:tav>
                                        <p:tav tm="100000">
                                          <p:val>
                                            <p:strVal val="#ppt_h"/>
                                          </p:val>
                                        </p:tav>
                                      </p:tavLst>
                                    </p:anim>
                                    <p:animEffect transition="in" filter="fade">
                                      <p:cBhvr>
                                        <p:cTn id="19" dur="1000"/>
                                        <p:tgtEl>
                                          <p:spTgt spid="614"/>
                                        </p:tgtEl>
                                      </p:cBhvr>
                                    </p:animEffect>
                                  </p:childTnLst>
                                </p:cTn>
                              </p:par>
                              <p:par>
                                <p:cTn id="20" presetID="22" presetClass="entr" presetSubtype="1" fill="hold" grpId="0" nodeType="withEffect">
                                  <p:stCondLst>
                                    <p:cond delay="3000"/>
                                  </p:stCondLst>
                                  <p:childTnLst>
                                    <p:set>
                                      <p:cBhvr>
                                        <p:cTn id="21" dur="1" fill="hold">
                                          <p:stCondLst>
                                            <p:cond delay="0"/>
                                          </p:stCondLst>
                                        </p:cTn>
                                        <p:tgtEl>
                                          <p:spTgt spid="638"/>
                                        </p:tgtEl>
                                        <p:attrNameLst>
                                          <p:attrName>style.visibility</p:attrName>
                                        </p:attrNameLst>
                                      </p:cBhvr>
                                      <p:to>
                                        <p:strVal val="visible"/>
                                      </p:to>
                                    </p:set>
                                    <p:animEffect transition="in" filter="wipe(up)">
                                      <p:cBhvr>
                                        <p:cTn id="22" dur="1000"/>
                                        <p:tgtEl>
                                          <p:spTgt spid="638"/>
                                        </p:tgtEl>
                                      </p:cBhvr>
                                    </p:animEffect>
                                  </p:childTnLst>
                                </p:cTn>
                              </p:par>
                              <p:par>
                                <p:cTn id="23" presetID="16" presetClass="entr" presetSubtype="21" fill="hold" nodeType="withEffect">
                                  <p:stCondLst>
                                    <p:cond delay="3500"/>
                                  </p:stCondLst>
                                  <p:childTnLst>
                                    <p:set>
                                      <p:cBhvr>
                                        <p:cTn id="24" dur="1" fill="hold">
                                          <p:stCondLst>
                                            <p:cond delay="0"/>
                                          </p:stCondLst>
                                        </p:cTn>
                                        <p:tgtEl>
                                          <p:spTgt spid="13325"/>
                                        </p:tgtEl>
                                        <p:attrNameLst>
                                          <p:attrName>style.visibility</p:attrName>
                                        </p:attrNameLst>
                                      </p:cBhvr>
                                      <p:to>
                                        <p:strVal val="visible"/>
                                      </p:to>
                                    </p:set>
                                    <p:animEffect transition="in" filter="barn(inVertical)">
                                      <p:cBhvr>
                                        <p:cTn id="25" dur="1000"/>
                                        <p:tgtEl>
                                          <p:spTgt spid="13325"/>
                                        </p:tgtEl>
                                      </p:cBhvr>
                                    </p:animEffect>
                                  </p:childTnLst>
                                </p:cTn>
                              </p:par>
                              <p:par>
                                <p:cTn id="26" presetID="12" presetClass="entr" presetSubtype="8" fill="hold" grpId="0" nodeType="withEffect">
                                  <p:stCondLst>
                                    <p:cond delay="3500"/>
                                  </p:stCondLst>
                                  <p:childTnLst>
                                    <p:set>
                                      <p:cBhvr>
                                        <p:cTn id="27" dur="1" fill="hold">
                                          <p:stCondLst>
                                            <p:cond delay="0"/>
                                          </p:stCondLst>
                                        </p:cTn>
                                        <p:tgtEl>
                                          <p:spTgt spid="13327"/>
                                        </p:tgtEl>
                                        <p:attrNameLst>
                                          <p:attrName>style.visibility</p:attrName>
                                        </p:attrNameLst>
                                      </p:cBhvr>
                                      <p:to>
                                        <p:strVal val="visible"/>
                                      </p:to>
                                    </p:set>
                                    <p:anim calcmode="lin" valueType="num">
                                      <p:cBhvr additive="base">
                                        <p:cTn id="28" dur="1000"/>
                                        <p:tgtEl>
                                          <p:spTgt spid="13327"/>
                                        </p:tgtEl>
                                        <p:attrNameLst>
                                          <p:attrName>ppt_x</p:attrName>
                                        </p:attrNameLst>
                                      </p:cBhvr>
                                      <p:tavLst>
                                        <p:tav tm="0">
                                          <p:val>
                                            <p:strVal val="#ppt_x-#ppt_w*1.125000"/>
                                          </p:val>
                                        </p:tav>
                                        <p:tav tm="100000">
                                          <p:val>
                                            <p:strVal val="#ppt_x"/>
                                          </p:val>
                                        </p:tav>
                                      </p:tavLst>
                                    </p:anim>
                                    <p:animEffect transition="in" filter="wipe(right)">
                                      <p:cBhvr>
                                        <p:cTn id="29" dur="1000"/>
                                        <p:tgtEl>
                                          <p:spTgt spid="13327"/>
                                        </p:tgtEl>
                                      </p:cBhvr>
                                    </p:animEffect>
                                  </p:childTnLst>
                                </p:cTn>
                              </p:par>
                              <p:par>
                                <p:cTn id="30" presetID="16" presetClass="entr" presetSubtype="21" fill="hold" nodeType="withEffect">
                                  <p:stCondLst>
                                    <p:cond delay="4000"/>
                                  </p:stCondLst>
                                  <p:childTnLst>
                                    <p:set>
                                      <p:cBhvr>
                                        <p:cTn id="31" dur="1" fill="hold">
                                          <p:stCondLst>
                                            <p:cond delay="0"/>
                                          </p:stCondLst>
                                        </p:cTn>
                                        <p:tgtEl>
                                          <p:spTgt spid="630"/>
                                        </p:tgtEl>
                                        <p:attrNameLst>
                                          <p:attrName>style.visibility</p:attrName>
                                        </p:attrNameLst>
                                      </p:cBhvr>
                                      <p:to>
                                        <p:strVal val="visible"/>
                                      </p:to>
                                    </p:set>
                                    <p:animEffect transition="in" filter="barn(inVertical)">
                                      <p:cBhvr>
                                        <p:cTn id="32" dur="1000"/>
                                        <p:tgtEl>
                                          <p:spTgt spid="630"/>
                                        </p:tgtEl>
                                      </p:cBhvr>
                                    </p:animEffect>
                                  </p:childTnLst>
                                </p:cTn>
                              </p:par>
                              <p:par>
                                <p:cTn id="33" presetID="12" presetClass="entr" presetSubtype="8" fill="hold" grpId="0" nodeType="withEffect">
                                  <p:stCondLst>
                                    <p:cond delay="4000"/>
                                  </p:stCondLst>
                                  <p:childTnLst>
                                    <p:set>
                                      <p:cBhvr>
                                        <p:cTn id="34" dur="1" fill="hold">
                                          <p:stCondLst>
                                            <p:cond delay="0"/>
                                          </p:stCondLst>
                                        </p:cTn>
                                        <p:tgtEl>
                                          <p:spTgt spid="631"/>
                                        </p:tgtEl>
                                        <p:attrNameLst>
                                          <p:attrName>style.visibility</p:attrName>
                                        </p:attrNameLst>
                                      </p:cBhvr>
                                      <p:to>
                                        <p:strVal val="visible"/>
                                      </p:to>
                                    </p:set>
                                    <p:anim calcmode="lin" valueType="num">
                                      <p:cBhvr additive="base">
                                        <p:cTn id="35" dur="1000"/>
                                        <p:tgtEl>
                                          <p:spTgt spid="631"/>
                                        </p:tgtEl>
                                        <p:attrNameLst>
                                          <p:attrName>ppt_x</p:attrName>
                                        </p:attrNameLst>
                                      </p:cBhvr>
                                      <p:tavLst>
                                        <p:tav tm="0">
                                          <p:val>
                                            <p:strVal val="#ppt_x-#ppt_w*1.125000"/>
                                          </p:val>
                                        </p:tav>
                                        <p:tav tm="100000">
                                          <p:val>
                                            <p:strVal val="#ppt_x"/>
                                          </p:val>
                                        </p:tav>
                                      </p:tavLst>
                                    </p:anim>
                                    <p:animEffect transition="in" filter="wipe(right)">
                                      <p:cBhvr>
                                        <p:cTn id="36" dur="1000"/>
                                        <p:tgtEl>
                                          <p:spTgt spid="631"/>
                                        </p:tgtEl>
                                      </p:cBhvr>
                                    </p:animEffect>
                                  </p:childTnLst>
                                </p:cTn>
                              </p:par>
                              <p:par>
                                <p:cTn id="37" presetID="16" presetClass="entr" presetSubtype="21" fill="hold" nodeType="withEffect">
                                  <p:stCondLst>
                                    <p:cond delay="4500"/>
                                  </p:stCondLst>
                                  <p:childTnLst>
                                    <p:set>
                                      <p:cBhvr>
                                        <p:cTn id="38" dur="1" fill="hold">
                                          <p:stCondLst>
                                            <p:cond delay="0"/>
                                          </p:stCondLst>
                                        </p:cTn>
                                        <p:tgtEl>
                                          <p:spTgt spid="633"/>
                                        </p:tgtEl>
                                        <p:attrNameLst>
                                          <p:attrName>style.visibility</p:attrName>
                                        </p:attrNameLst>
                                      </p:cBhvr>
                                      <p:to>
                                        <p:strVal val="visible"/>
                                      </p:to>
                                    </p:set>
                                    <p:animEffect transition="in" filter="barn(inVertical)">
                                      <p:cBhvr>
                                        <p:cTn id="39" dur="1000"/>
                                        <p:tgtEl>
                                          <p:spTgt spid="633"/>
                                        </p:tgtEl>
                                      </p:cBhvr>
                                    </p:animEffect>
                                  </p:childTnLst>
                                </p:cTn>
                              </p:par>
                              <p:par>
                                <p:cTn id="40" presetID="12" presetClass="entr" presetSubtype="8" fill="hold" grpId="0" nodeType="withEffect">
                                  <p:stCondLst>
                                    <p:cond delay="4500"/>
                                  </p:stCondLst>
                                  <p:childTnLst>
                                    <p:set>
                                      <p:cBhvr>
                                        <p:cTn id="41" dur="1" fill="hold">
                                          <p:stCondLst>
                                            <p:cond delay="0"/>
                                          </p:stCondLst>
                                        </p:cTn>
                                        <p:tgtEl>
                                          <p:spTgt spid="634"/>
                                        </p:tgtEl>
                                        <p:attrNameLst>
                                          <p:attrName>style.visibility</p:attrName>
                                        </p:attrNameLst>
                                      </p:cBhvr>
                                      <p:to>
                                        <p:strVal val="visible"/>
                                      </p:to>
                                    </p:set>
                                    <p:anim calcmode="lin" valueType="num">
                                      <p:cBhvr additive="base">
                                        <p:cTn id="42" dur="1000"/>
                                        <p:tgtEl>
                                          <p:spTgt spid="634"/>
                                        </p:tgtEl>
                                        <p:attrNameLst>
                                          <p:attrName>ppt_x</p:attrName>
                                        </p:attrNameLst>
                                      </p:cBhvr>
                                      <p:tavLst>
                                        <p:tav tm="0">
                                          <p:val>
                                            <p:strVal val="#ppt_x-#ppt_w*1.125000"/>
                                          </p:val>
                                        </p:tav>
                                        <p:tav tm="100000">
                                          <p:val>
                                            <p:strVal val="#ppt_x"/>
                                          </p:val>
                                        </p:tav>
                                      </p:tavLst>
                                    </p:anim>
                                    <p:animEffect transition="in" filter="wipe(right)">
                                      <p:cBhvr>
                                        <p:cTn id="43" dur="1000"/>
                                        <p:tgtEl>
                                          <p:spTgt spid="634"/>
                                        </p:tgtEl>
                                      </p:cBhvr>
                                    </p:animEffect>
                                  </p:childTnLst>
                                </p:cTn>
                              </p:par>
                              <p:par>
                                <p:cTn id="44" presetID="55" presetClass="entr" presetSubtype="0" fill="hold" grpId="0" nodeType="withEffect">
                                  <p:stCondLst>
                                    <p:cond delay="2500"/>
                                  </p:stCondLst>
                                  <p:childTnLst>
                                    <p:set>
                                      <p:cBhvr>
                                        <p:cTn id="45" dur="1" fill="hold">
                                          <p:stCondLst>
                                            <p:cond delay="0"/>
                                          </p:stCondLst>
                                        </p:cTn>
                                        <p:tgtEl>
                                          <p:spTgt spid="585"/>
                                        </p:tgtEl>
                                        <p:attrNameLst>
                                          <p:attrName>style.visibility</p:attrName>
                                        </p:attrNameLst>
                                      </p:cBhvr>
                                      <p:to>
                                        <p:strVal val="visible"/>
                                      </p:to>
                                    </p:set>
                                    <p:anim calcmode="lin" valueType="num">
                                      <p:cBhvr>
                                        <p:cTn id="46" dur="1000" fill="hold"/>
                                        <p:tgtEl>
                                          <p:spTgt spid="585"/>
                                        </p:tgtEl>
                                        <p:attrNameLst>
                                          <p:attrName>ppt_w</p:attrName>
                                        </p:attrNameLst>
                                      </p:cBhvr>
                                      <p:tavLst>
                                        <p:tav tm="0">
                                          <p:val>
                                            <p:strVal val="#ppt_w*0.70"/>
                                          </p:val>
                                        </p:tav>
                                        <p:tav tm="100000">
                                          <p:val>
                                            <p:strVal val="#ppt_w"/>
                                          </p:val>
                                        </p:tav>
                                      </p:tavLst>
                                    </p:anim>
                                    <p:anim calcmode="lin" valueType="num">
                                      <p:cBhvr>
                                        <p:cTn id="47" dur="1000" fill="hold"/>
                                        <p:tgtEl>
                                          <p:spTgt spid="585"/>
                                        </p:tgtEl>
                                        <p:attrNameLst>
                                          <p:attrName>ppt_h</p:attrName>
                                        </p:attrNameLst>
                                      </p:cBhvr>
                                      <p:tavLst>
                                        <p:tav tm="0">
                                          <p:val>
                                            <p:strVal val="#ppt_h"/>
                                          </p:val>
                                        </p:tav>
                                        <p:tav tm="100000">
                                          <p:val>
                                            <p:strVal val="#ppt_h"/>
                                          </p:val>
                                        </p:tav>
                                      </p:tavLst>
                                    </p:anim>
                                    <p:animEffect transition="in" filter="fade">
                                      <p:cBhvr>
                                        <p:cTn id="48" dur="1000"/>
                                        <p:tgtEl>
                                          <p:spTgt spid="585"/>
                                        </p:tgtEl>
                                      </p:cBhvr>
                                    </p:animEffect>
                                  </p:childTnLst>
                                </p:cTn>
                              </p:par>
                              <p:par>
                                <p:cTn id="49" presetID="53" presetClass="entr" presetSubtype="16" fill="hold" grpId="0" nodeType="withEffect">
                                  <p:stCondLst>
                                    <p:cond delay="2500"/>
                                  </p:stCondLst>
                                  <p:childTnLst>
                                    <p:set>
                                      <p:cBhvr>
                                        <p:cTn id="50" dur="1" fill="hold">
                                          <p:stCondLst>
                                            <p:cond delay="0"/>
                                          </p:stCondLst>
                                        </p:cTn>
                                        <p:tgtEl>
                                          <p:spTgt spid="13318"/>
                                        </p:tgtEl>
                                        <p:attrNameLst>
                                          <p:attrName>style.visibility</p:attrName>
                                        </p:attrNameLst>
                                      </p:cBhvr>
                                      <p:to>
                                        <p:strVal val="visible"/>
                                      </p:to>
                                    </p:set>
                                    <p:anim calcmode="lin" valueType="num">
                                      <p:cBhvr>
                                        <p:cTn id="51" dur="1000" fill="hold"/>
                                        <p:tgtEl>
                                          <p:spTgt spid="13318"/>
                                        </p:tgtEl>
                                        <p:attrNameLst>
                                          <p:attrName>ppt_w</p:attrName>
                                        </p:attrNameLst>
                                      </p:cBhvr>
                                      <p:tavLst>
                                        <p:tav tm="0">
                                          <p:val>
                                            <p:fltVal val="0"/>
                                          </p:val>
                                        </p:tav>
                                        <p:tav tm="100000">
                                          <p:val>
                                            <p:strVal val="#ppt_w"/>
                                          </p:val>
                                        </p:tav>
                                      </p:tavLst>
                                    </p:anim>
                                    <p:anim calcmode="lin" valueType="num">
                                      <p:cBhvr>
                                        <p:cTn id="52" dur="1000" fill="hold"/>
                                        <p:tgtEl>
                                          <p:spTgt spid="13318"/>
                                        </p:tgtEl>
                                        <p:attrNameLst>
                                          <p:attrName>ppt_h</p:attrName>
                                        </p:attrNameLst>
                                      </p:cBhvr>
                                      <p:tavLst>
                                        <p:tav tm="0">
                                          <p:val>
                                            <p:fltVal val="0"/>
                                          </p:val>
                                        </p:tav>
                                        <p:tav tm="100000">
                                          <p:val>
                                            <p:strVal val="#ppt_h"/>
                                          </p:val>
                                        </p:tav>
                                      </p:tavLst>
                                    </p:anim>
                                    <p:animEffect transition="in" filter="fade">
                                      <p:cBhvr>
                                        <p:cTn id="53" dur="1000"/>
                                        <p:tgtEl>
                                          <p:spTgt spid="13318"/>
                                        </p:tgtEl>
                                      </p:cBhvr>
                                    </p:animEffect>
                                  </p:childTnLst>
                                </p:cTn>
                              </p:par>
                              <p:par>
                                <p:cTn id="54" presetID="22" presetClass="entr" presetSubtype="8" fill="hold" grpId="0" nodeType="withEffect">
                                  <p:stCondLst>
                                    <p:cond delay="2500"/>
                                  </p:stCondLst>
                                  <p:childTnLst>
                                    <p:set>
                                      <p:cBhvr>
                                        <p:cTn id="55" dur="1" fill="hold">
                                          <p:stCondLst>
                                            <p:cond delay="0"/>
                                          </p:stCondLst>
                                        </p:cTn>
                                        <p:tgtEl>
                                          <p:spTgt spid="13319"/>
                                        </p:tgtEl>
                                        <p:attrNameLst>
                                          <p:attrName>style.visibility</p:attrName>
                                        </p:attrNameLst>
                                      </p:cBhvr>
                                      <p:to>
                                        <p:strVal val="visible"/>
                                      </p:to>
                                    </p:set>
                                    <p:animEffect transition="in" filter="wipe(left)">
                                      <p:cBhvr>
                                        <p:cTn id="56" dur="1000"/>
                                        <p:tgtEl>
                                          <p:spTgt spid="13319"/>
                                        </p:tgtEl>
                                      </p:cBhvr>
                                    </p:animEffect>
                                  </p:childTnLst>
                                </p:cTn>
                              </p:par>
                              <p:par>
                                <p:cTn id="57" presetID="53" presetClass="entr" presetSubtype="16" fill="hold" grpId="0" nodeType="withEffect">
                                  <p:stCondLst>
                                    <p:cond delay="3000"/>
                                  </p:stCondLst>
                                  <p:childTnLst>
                                    <p:set>
                                      <p:cBhvr>
                                        <p:cTn id="58" dur="1" fill="hold">
                                          <p:stCondLst>
                                            <p:cond delay="0"/>
                                          </p:stCondLst>
                                        </p:cTn>
                                        <p:tgtEl>
                                          <p:spTgt spid="590"/>
                                        </p:tgtEl>
                                        <p:attrNameLst>
                                          <p:attrName>style.visibility</p:attrName>
                                        </p:attrNameLst>
                                      </p:cBhvr>
                                      <p:to>
                                        <p:strVal val="visible"/>
                                      </p:to>
                                    </p:set>
                                    <p:anim calcmode="lin" valueType="num">
                                      <p:cBhvr>
                                        <p:cTn id="59" dur="1000" fill="hold"/>
                                        <p:tgtEl>
                                          <p:spTgt spid="590"/>
                                        </p:tgtEl>
                                        <p:attrNameLst>
                                          <p:attrName>ppt_w</p:attrName>
                                        </p:attrNameLst>
                                      </p:cBhvr>
                                      <p:tavLst>
                                        <p:tav tm="0">
                                          <p:val>
                                            <p:fltVal val="0"/>
                                          </p:val>
                                        </p:tav>
                                        <p:tav tm="100000">
                                          <p:val>
                                            <p:strVal val="#ppt_w"/>
                                          </p:val>
                                        </p:tav>
                                      </p:tavLst>
                                    </p:anim>
                                    <p:anim calcmode="lin" valueType="num">
                                      <p:cBhvr>
                                        <p:cTn id="60" dur="1000" fill="hold"/>
                                        <p:tgtEl>
                                          <p:spTgt spid="590"/>
                                        </p:tgtEl>
                                        <p:attrNameLst>
                                          <p:attrName>ppt_h</p:attrName>
                                        </p:attrNameLst>
                                      </p:cBhvr>
                                      <p:tavLst>
                                        <p:tav tm="0">
                                          <p:val>
                                            <p:fltVal val="0"/>
                                          </p:val>
                                        </p:tav>
                                        <p:tav tm="100000">
                                          <p:val>
                                            <p:strVal val="#ppt_h"/>
                                          </p:val>
                                        </p:tav>
                                      </p:tavLst>
                                    </p:anim>
                                    <p:animEffect transition="in" filter="fade">
                                      <p:cBhvr>
                                        <p:cTn id="61" dur="1000"/>
                                        <p:tgtEl>
                                          <p:spTgt spid="590"/>
                                        </p:tgtEl>
                                      </p:cBhvr>
                                    </p:animEffect>
                                  </p:childTnLst>
                                </p:cTn>
                              </p:par>
                              <p:par>
                                <p:cTn id="62" presetID="22" presetClass="entr" presetSubtype="8" fill="hold" grpId="0" nodeType="withEffect">
                                  <p:stCondLst>
                                    <p:cond delay="3000"/>
                                  </p:stCondLst>
                                  <p:childTnLst>
                                    <p:set>
                                      <p:cBhvr>
                                        <p:cTn id="63" dur="1" fill="hold">
                                          <p:stCondLst>
                                            <p:cond delay="0"/>
                                          </p:stCondLst>
                                        </p:cTn>
                                        <p:tgtEl>
                                          <p:spTgt spid="591"/>
                                        </p:tgtEl>
                                        <p:attrNameLst>
                                          <p:attrName>style.visibility</p:attrName>
                                        </p:attrNameLst>
                                      </p:cBhvr>
                                      <p:to>
                                        <p:strVal val="visible"/>
                                      </p:to>
                                    </p:set>
                                    <p:animEffect transition="in" filter="wipe(left)">
                                      <p:cBhvr>
                                        <p:cTn id="64" dur="1000"/>
                                        <p:tgtEl>
                                          <p:spTgt spid="591"/>
                                        </p:tgtEl>
                                      </p:cBhvr>
                                    </p:animEffect>
                                  </p:childTnLst>
                                </p:cTn>
                              </p:par>
                              <p:par>
                                <p:cTn id="65" presetID="53" presetClass="entr" presetSubtype="16" fill="hold" grpId="0" nodeType="withEffect">
                                  <p:stCondLst>
                                    <p:cond delay="3000"/>
                                  </p:stCondLst>
                                  <p:childTnLst>
                                    <p:set>
                                      <p:cBhvr>
                                        <p:cTn id="66" dur="1" fill="hold">
                                          <p:stCondLst>
                                            <p:cond delay="0"/>
                                          </p:stCondLst>
                                        </p:cTn>
                                        <p:tgtEl>
                                          <p:spTgt spid="622"/>
                                        </p:tgtEl>
                                        <p:attrNameLst>
                                          <p:attrName>style.visibility</p:attrName>
                                        </p:attrNameLst>
                                      </p:cBhvr>
                                      <p:to>
                                        <p:strVal val="visible"/>
                                      </p:to>
                                    </p:set>
                                    <p:anim calcmode="lin" valueType="num">
                                      <p:cBhvr>
                                        <p:cTn id="67" dur="1000" fill="hold"/>
                                        <p:tgtEl>
                                          <p:spTgt spid="622"/>
                                        </p:tgtEl>
                                        <p:attrNameLst>
                                          <p:attrName>ppt_w</p:attrName>
                                        </p:attrNameLst>
                                      </p:cBhvr>
                                      <p:tavLst>
                                        <p:tav tm="0">
                                          <p:val>
                                            <p:fltVal val="0"/>
                                          </p:val>
                                        </p:tav>
                                        <p:tav tm="100000">
                                          <p:val>
                                            <p:strVal val="#ppt_w"/>
                                          </p:val>
                                        </p:tav>
                                      </p:tavLst>
                                    </p:anim>
                                    <p:anim calcmode="lin" valueType="num">
                                      <p:cBhvr>
                                        <p:cTn id="68" dur="1000" fill="hold"/>
                                        <p:tgtEl>
                                          <p:spTgt spid="622"/>
                                        </p:tgtEl>
                                        <p:attrNameLst>
                                          <p:attrName>ppt_h</p:attrName>
                                        </p:attrNameLst>
                                      </p:cBhvr>
                                      <p:tavLst>
                                        <p:tav tm="0">
                                          <p:val>
                                            <p:fltVal val="0"/>
                                          </p:val>
                                        </p:tav>
                                        <p:tav tm="100000">
                                          <p:val>
                                            <p:strVal val="#ppt_h"/>
                                          </p:val>
                                        </p:tav>
                                      </p:tavLst>
                                    </p:anim>
                                    <p:animEffect transition="in" filter="fade">
                                      <p:cBhvr>
                                        <p:cTn id="69" dur="1000"/>
                                        <p:tgtEl>
                                          <p:spTgt spid="622"/>
                                        </p:tgtEl>
                                      </p:cBhvr>
                                    </p:animEffect>
                                  </p:childTnLst>
                                </p:cTn>
                              </p:par>
                              <p:par>
                                <p:cTn id="70" presetID="53" presetClass="entr" presetSubtype="16" fill="hold" grpId="0" nodeType="withEffect">
                                  <p:stCondLst>
                                    <p:cond delay="3000"/>
                                  </p:stCondLst>
                                  <p:childTnLst>
                                    <p:set>
                                      <p:cBhvr>
                                        <p:cTn id="71" dur="1" fill="hold">
                                          <p:stCondLst>
                                            <p:cond delay="0"/>
                                          </p:stCondLst>
                                        </p:cTn>
                                        <p:tgtEl>
                                          <p:spTgt spid="599"/>
                                        </p:tgtEl>
                                        <p:attrNameLst>
                                          <p:attrName>style.visibility</p:attrName>
                                        </p:attrNameLst>
                                      </p:cBhvr>
                                      <p:to>
                                        <p:strVal val="visible"/>
                                      </p:to>
                                    </p:set>
                                    <p:anim calcmode="lin" valueType="num">
                                      <p:cBhvr>
                                        <p:cTn id="72" dur="1000" fill="hold"/>
                                        <p:tgtEl>
                                          <p:spTgt spid="599"/>
                                        </p:tgtEl>
                                        <p:attrNameLst>
                                          <p:attrName>ppt_w</p:attrName>
                                        </p:attrNameLst>
                                      </p:cBhvr>
                                      <p:tavLst>
                                        <p:tav tm="0">
                                          <p:val>
                                            <p:fltVal val="0"/>
                                          </p:val>
                                        </p:tav>
                                        <p:tav tm="100000">
                                          <p:val>
                                            <p:strVal val="#ppt_w"/>
                                          </p:val>
                                        </p:tav>
                                      </p:tavLst>
                                    </p:anim>
                                    <p:anim calcmode="lin" valueType="num">
                                      <p:cBhvr>
                                        <p:cTn id="73" dur="1000" fill="hold"/>
                                        <p:tgtEl>
                                          <p:spTgt spid="599"/>
                                        </p:tgtEl>
                                        <p:attrNameLst>
                                          <p:attrName>ppt_h</p:attrName>
                                        </p:attrNameLst>
                                      </p:cBhvr>
                                      <p:tavLst>
                                        <p:tav tm="0">
                                          <p:val>
                                            <p:fltVal val="0"/>
                                          </p:val>
                                        </p:tav>
                                        <p:tav tm="100000">
                                          <p:val>
                                            <p:strVal val="#ppt_h"/>
                                          </p:val>
                                        </p:tav>
                                      </p:tavLst>
                                    </p:anim>
                                    <p:animEffect transition="in" filter="fade">
                                      <p:cBhvr>
                                        <p:cTn id="74" dur="1000"/>
                                        <p:tgtEl>
                                          <p:spTgt spid="599"/>
                                        </p:tgtEl>
                                      </p:cBhvr>
                                    </p:animEffect>
                                  </p:childTnLst>
                                </p:cTn>
                              </p:par>
                              <p:par>
                                <p:cTn id="75" presetID="53" presetClass="entr" presetSubtype="16" fill="hold" grpId="0" nodeType="withEffect">
                                  <p:stCondLst>
                                    <p:cond delay="3000"/>
                                  </p:stCondLst>
                                  <p:childTnLst>
                                    <p:set>
                                      <p:cBhvr>
                                        <p:cTn id="76" dur="1" fill="hold">
                                          <p:stCondLst>
                                            <p:cond delay="0"/>
                                          </p:stCondLst>
                                        </p:cTn>
                                        <p:tgtEl>
                                          <p:spTgt spid="608"/>
                                        </p:tgtEl>
                                        <p:attrNameLst>
                                          <p:attrName>style.visibility</p:attrName>
                                        </p:attrNameLst>
                                      </p:cBhvr>
                                      <p:to>
                                        <p:strVal val="visible"/>
                                      </p:to>
                                    </p:set>
                                    <p:anim calcmode="lin" valueType="num">
                                      <p:cBhvr>
                                        <p:cTn id="77" dur="1000" fill="hold"/>
                                        <p:tgtEl>
                                          <p:spTgt spid="608"/>
                                        </p:tgtEl>
                                        <p:attrNameLst>
                                          <p:attrName>ppt_w</p:attrName>
                                        </p:attrNameLst>
                                      </p:cBhvr>
                                      <p:tavLst>
                                        <p:tav tm="0">
                                          <p:val>
                                            <p:fltVal val="0"/>
                                          </p:val>
                                        </p:tav>
                                        <p:tav tm="100000">
                                          <p:val>
                                            <p:strVal val="#ppt_w"/>
                                          </p:val>
                                        </p:tav>
                                      </p:tavLst>
                                    </p:anim>
                                    <p:anim calcmode="lin" valueType="num">
                                      <p:cBhvr>
                                        <p:cTn id="78" dur="1000" fill="hold"/>
                                        <p:tgtEl>
                                          <p:spTgt spid="608"/>
                                        </p:tgtEl>
                                        <p:attrNameLst>
                                          <p:attrName>ppt_h</p:attrName>
                                        </p:attrNameLst>
                                      </p:cBhvr>
                                      <p:tavLst>
                                        <p:tav tm="0">
                                          <p:val>
                                            <p:fltVal val="0"/>
                                          </p:val>
                                        </p:tav>
                                        <p:tav tm="100000">
                                          <p:val>
                                            <p:strVal val="#ppt_h"/>
                                          </p:val>
                                        </p:tav>
                                      </p:tavLst>
                                    </p:anim>
                                    <p:animEffect transition="in" filter="fade">
                                      <p:cBhvr>
                                        <p:cTn id="79" dur="1000"/>
                                        <p:tgtEl>
                                          <p:spTgt spid="608"/>
                                        </p:tgtEl>
                                      </p:cBhvr>
                                    </p:animEffect>
                                  </p:childTnLst>
                                </p:cTn>
                              </p:par>
                              <p:par>
                                <p:cTn id="80" presetID="53" presetClass="entr" presetSubtype="16" fill="hold" grpId="0" nodeType="withEffect">
                                  <p:stCondLst>
                                    <p:cond delay="3500"/>
                                  </p:stCondLst>
                                  <p:childTnLst>
                                    <p:set>
                                      <p:cBhvr>
                                        <p:cTn id="81" dur="1" fill="hold">
                                          <p:stCondLst>
                                            <p:cond delay="0"/>
                                          </p:stCondLst>
                                        </p:cTn>
                                        <p:tgtEl>
                                          <p:spTgt spid="593"/>
                                        </p:tgtEl>
                                        <p:attrNameLst>
                                          <p:attrName>style.visibility</p:attrName>
                                        </p:attrNameLst>
                                      </p:cBhvr>
                                      <p:to>
                                        <p:strVal val="visible"/>
                                      </p:to>
                                    </p:set>
                                    <p:anim calcmode="lin" valueType="num">
                                      <p:cBhvr>
                                        <p:cTn id="82" dur="1000" fill="hold"/>
                                        <p:tgtEl>
                                          <p:spTgt spid="593"/>
                                        </p:tgtEl>
                                        <p:attrNameLst>
                                          <p:attrName>ppt_w</p:attrName>
                                        </p:attrNameLst>
                                      </p:cBhvr>
                                      <p:tavLst>
                                        <p:tav tm="0">
                                          <p:val>
                                            <p:fltVal val="0"/>
                                          </p:val>
                                        </p:tav>
                                        <p:tav tm="100000">
                                          <p:val>
                                            <p:strVal val="#ppt_w"/>
                                          </p:val>
                                        </p:tav>
                                      </p:tavLst>
                                    </p:anim>
                                    <p:anim calcmode="lin" valueType="num">
                                      <p:cBhvr>
                                        <p:cTn id="83" dur="1000" fill="hold"/>
                                        <p:tgtEl>
                                          <p:spTgt spid="593"/>
                                        </p:tgtEl>
                                        <p:attrNameLst>
                                          <p:attrName>ppt_h</p:attrName>
                                        </p:attrNameLst>
                                      </p:cBhvr>
                                      <p:tavLst>
                                        <p:tav tm="0">
                                          <p:val>
                                            <p:fltVal val="0"/>
                                          </p:val>
                                        </p:tav>
                                        <p:tav tm="100000">
                                          <p:val>
                                            <p:strVal val="#ppt_h"/>
                                          </p:val>
                                        </p:tav>
                                      </p:tavLst>
                                    </p:anim>
                                    <p:animEffect transition="in" filter="fade">
                                      <p:cBhvr>
                                        <p:cTn id="84" dur="1000"/>
                                        <p:tgtEl>
                                          <p:spTgt spid="593"/>
                                        </p:tgtEl>
                                      </p:cBhvr>
                                    </p:animEffect>
                                  </p:childTnLst>
                                </p:cTn>
                              </p:par>
                              <p:par>
                                <p:cTn id="85" presetID="22" presetClass="entr" presetSubtype="8" fill="hold" grpId="0" nodeType="withEffect">
                                  <p:stCondLst>
                                    <p:cond delay="3500"/>
                                  </p:stCondLst>
                                  <p:childTnLst>
                                    <p:set>
                                      <p:cBhvr>
                                        <p:cTn id="86" dur="1" fill="hold">
                                          <p:stCondLst>
                                            <p:cond delay="0"/>
                                          </p:stCondLst>
                                        </p:cTn>
                                        <p:tgtEl>
                                          <p:spTgt spid="594"/>
                                        </p:tgtEl>
                                        <p:attrNameLst>
                                          <p:attrName>style.visibility</p:attrName>
                                        </p:attrNameLst>
                                      </p:cBhvr>
                                      <p:to>
                                        <p:strVal val="visible"/>
                                      </p:to>
                                    </p:set>
                                    <p:animEffect transition="in" filter="wipe(left)">
                                      <p:cBhvr>
                                        <p:cTn id="87" dur="1000"/>
                                        <p:tgtEl>
                                          <p:spTgt spid="594"/>
                                        </p:tgtEl>
                                      </p:cBhvr>
                                    </p:animEffect>
                                  </p:childTnLst>
                                </p:cTn>
                              </p:par>
                              <p:par>
                                <p:cTn id="88" presetID="53" presetClass="entr" presetSubtype="16" fill="hold" grpId="0" nodeType="withEffect">
                                  <p:stCondLst>
                                    <p:cond delay="3500"/>
                                  </p:stCondLst>
                                  <p:childTnLst>
                                    <p:set>
                                      <p:cBhvr>
                                        <p:cTn id="89" dur="1" fill="hold">
                                          <p:stCondLst>
                                            <p:cond delay="0"/>
                                          </p:stCondLst>
                                        </p:cTn>
                                        <p:tgtEl>
                                          <p:spTgt spid="602"/>
                                        </p:tgtEl>
                                        <p:attrNameLst>
                                          <p:attrName>style.visibility</p:attrName>
                                        </p:attrNameLst>
                                      </p:cBhvr>
                                      <p:to>
                                        <p:strVal val="visible"/>
                                      </p:to>
                                    </p:set>
                                    <p:anim calcmode="lin" valueType="num">
                                      <p:cBhvr>
                                        <p:cTn id="90" dur="1000" fill="hold"/>
                                        <p:tgtEl>
                                          <p:spTgt spid="602"/>
                                        </p:tgtEl>
                                        <p:attrNameLst>
                                          <p:attrName>ppt_w</p:attrName>
                                        </p:attrNameLst>
                                      </p:cBhvr>
                                      <p:tavLst>
                                        <p:tav tm="0">
                                          <p:val>
                                            <p:fltVal val="0"/>
                                          </p:val>
                                        </p:tav>
                                        <p:tav tm="100000">
                                          <p:val>
                                            <p:strVal val="#ppt_w"/>
                                          </p:val>
                                        </p:tav>
                                      </p:tavLst>
                                    </p:anim>
                                    <p:anim calcmode="lin" valueType="num">
                                      <p:cBhvr>
                                        <p:cTn id="91" dur="1000" fill="hold"/>
                                        <p:tgtEl>
                                          <p:spTgt spid="602"/>
                                        </p:tgtEl>
                                        <p:attrNameLst>
                                          <p:attrName>ppt_h</p:attrName>
                                        </p:attrNameLst>
                                      </p:cBhvr>
                                      <p:tavLst>
                                        <p:tav tm="0">
                                          <p:val>
                                            <p:fltVal val="0"/>
                                          </p:val>
                                        </p:tav>
                                        <p:tav tm="100000">
                                          <p:val>
                                            <p:strVal val="#ppt_h"/>
                                          </p:val>
                                        </p:tav>
                                      </p:tavLst>
                                    </p:anim>
                                    <p:animEffect transition="in" filter="fade">
                                      <p:cBhvr>
                                        <p:cTn id="92" dur="1000"/>
                                        <p:tgtEl>
                                          <p:spTgt spid="602"/>
                                        </p:tgtEl>
                                      </p:cBhvr>
                                    </p:animEffect>
                                  </p:childTnLst>
                                </p:cTn>
                              </p:par>
                              <p:par>
                                <p:cTn id="93" presetID="53" presetClass="entr" presetSubtype="16" fill="hold" grpId="0" nodeType="withEffect">
                                  <p:stCondLst>
                                    <p:cond delay="3500"/>
                                  </p:stCondLst>
                                  <p:childTnLst>
                                    <p:set>
                                      <p:cBhvr>
                                        <p:cTn id="94" dur="1" fill="hold">
                                          <p:stCondLst>
                                            <p:cond delay="0"/>
                                          </p:stCondLst>
                                        </p:cTn>
                                        <p:tgtEl>
                                          <p:spTgt spid="625"/>
                                        </p:tgtEl>
                                        <p:attrNameLst>
                                          <p:attrName>style.visibility</p:attrName>
                                        </p:attrNameLst>
                                      </p:cBhvr>
                                      <p:to>
                                        <p:strVal val="visible"/>
                                      </p:to>
                                    </p:set>
                                    <p:anim calcmode="lin" valueType="num">
                                      <p:cBhvr>
                                        <p:cTn id="95" dur="1000" fill="hold"/>
                                        <p:tgtEl>
                                          <p:spTgt spid="625"/>
                                        </p:tgtEl>
                                        <p:attrNameLst>
                                          <p:attrName>ppt_w</p:attrName>
                                        </p:attrNameLst>
                                      </p:cBhvr>
                                      <p:tavLst>
                                        <p:tav tm="0">
                                          <p:val>
                                            <p:fltVal val="0"/>
                                          </p:val>
                                        </p:tav>
                                        <p:tav tm="100000">
                                          <p:val>
                                            <p:strVal val="#ppt_w"/>
                                          </p:val>
                                        </p:tav>
                                      </p:tavLst>
                                    </p:anim>
                                    <p:anim calcmode="lin" valueType="num">
                                      <p:cBhvr>
                                        <p:cTn id="96" dur="1000" fill="hold"/>
                                        <p:tgtEl>
                                          <p:spTgt spid="625"/>
                                        </p:tgtEl>
                                        <p:attrNameLst>
                                          <p:attrName>ppt_h</p:attrName>
                                        </p:attrNameLst>
                                      </p:cBhvr>
                                      <p:tavLst>
                                        <p:tav tm="0">
                                          <p:val>
                                            <p:fltVal val="0"/>
                                          </p:val>
                                        </p:tav>
                                        <p:tav tm="100000">
                                          <p:val>
                                            <p:strVal val="#ppt_h"/>
                                          </p:val>
                                        </p:tav>
                                      </p:tavLst>
                                    </p:anim>
                                    <p:animEffect transition="in" filter="fade">
                                      <p:cBhvr>
                                        <p:cTn id="97" dur="1000"/>
                                        <p:tgtEl>
                                          <p:spTgt spid="625"/>
                                        </p:tgtEl>
                                      </p:cBhvr>
                                    </p:animEffect>
                                  </p:childTnLst>
                                </p:cTn>
                              </p:par>
                              <p:par>
                                <p:cTn id="98" presetID="53" presetClass="entr" presetSubtype="16" fill="hold" grpId="0" nodeType="withEffect">
                                  <p:stCondLst>
                                    <p:cond delay="3500"/>
                                  </p:stCondLst>
                                  <p:childTnLst>
                                    <p:set>
                                      <p:cBhvr>
                                        <p:cTn id="99" dur="1" fill="hold">
                                          <p:stCondLst>
                                            <p:cond delay="0"/>
                                          </p:stCondLst>
                                        </p:cTn>
                                        <p:tgtEl>
                                          <p:spTgt spid="609"/>
                                        </p:tgtEl>
                                        <p:attrNameLst>
                                          <p:attrName>style.visibility</p:attrName>
                                        </p:attrNameLst>
                                      </p:cBhvr>
                                      <p:to>
                                        <p:strVal val="visible"/>
                                      </p:to>
                                    </p:set>
                                    <p:anim calcmode="lin" valueType="num">
                                      <p:cBhvr>
                                        <p:cTn id="100" dur="1000" fill="hold"/>
                                        <p:tgtEl>
                                          <p:spTgt spid="609"/>
                                        </p:tgtEl>
                                        <p:attrNameLst>
                                          <p:attrName>ppt_w</p:attrName>
                                        </p:attrNameLst>
                                      </p:cBhvr>
                                      <p:tavLst>
                                        <p:tav tm="0">
                                          <p:val>
                                            <p:fltVal val="0"/>
                                          </p:val>
                                        </p:tav>
                                        <p:tav tm="100000">
                                          <p:val>
                                            <p:strVal val="#ppt_w"/>
                                          </p:val>
                                        </p:tav>
                                      </p:tavLst>
                                    </p:anim>
                                    <p:anim calcmode="lin" valueType="num">
                                      <p:cBhvr>
                                        <p:cTn id="101" dur="1000" fill="hold"/>
                                        <p:tgtEl>
                                          <p:spTgt spid="609"/>
                                        </p:tgtEl>
                                        <p:attrNameLst>
                                          <p:attrName>ppt_h</p:attrName>
                                        </p:attrNameLst>
                                      </p:cBhvr>
                                      <p:tavLst>
                                        <p:tav tm="0">
                                          <p:val>
                                            <p:fltVal val="0"/>
                                          </p:val>
                                        </p:tav>
                                        <p:tav tm="100000">
                                          <p:val>
                                            <p:strVal val="#ppt_h"/>
                                          </p:val>
                                        </p:tav>
                                      </p:tavLst>
                                    </p:anim>
                                    <p:animEffect transition="in" filter="fade">
                                      <p:cBhvr>
                                        <p:cTn id="102" dur="1000"/>
                                        <p:tgtEl>
                                          <p:spTgt spid="609"/>
                                        </p:tgtEl>
                                      </p:cBhvr>
                                    </p:animEffect>
                                  </p:childTnLst>
                                </p:cTn>
                              </p:par>
                              <p:par>
                                <p:cTn id="103" presetID="53" presetClass="entr" presetSubtype="16" fill="hold" grpId="0" nodeType="withEffect">
                                  <p:stCondLst>
                                    <p:cond delay="3500"/>
                                  </p:stCondLst>
                                  <p:childTnLst>
                                    <p:set>
                                      <p:cBhvr>
                                        <p:cTn id="104" dur="1" fill="hold">
                                          <p:stCondLst>
                                            <p:cond delay="0"/>
                                          </p:stCondLst>
                                        </p:cTn>
                                        <p:tgtEl>
                                          <p:spTgt spid="624"/>
                                        </p:tgtEl>
                                        <p:attrNameLst>
                                          <p:attrName>style.visibility</p:attrName>
                                        </p:attrNameLst>
                                      </p:cBhvr>
                                      <p:to>
                                        <p:strVal val="visible"/>
                                      </p:to>
                                    </p:set>
                                    <p:anim calcmode="lin" valueType="num">
                                      <p:cBhvr>
                                        <p:cTn id="105" dur="1000" fill="hold"/>
                                        <p:tgtEl>
                                          <p:spTgt spid="624"/>
                                        </p:tgtEl>
                                        <p:attrNameLst>
                                          <p:attrName>ppt_w</p:attrName>
                                        </p:attrNameLst>
                                      </p:cBhvr>
                                      <p:tavLst>
                                        <p:tav tm="0">
                                          <p:val>
                                            <p:fltVal val="0"/>
                                          </p:val>
                                        </p:tav>
                                        <p:tav tm="100000">
                                          <p:val>
                                            <p:strVal val="#ppt_w"/>
                                          </p:val>
                                        </p:tav>
                                      </p:tavLst>
                                    </p:anim>
                                    <p:anim calcmode="lin" valueType="num">
                                      <p:cBhvr>
                                        <p:cTn id="106" dur="1000" fill="hold"/>
                                        <p:tgtEl>
                                          <p:spTgt spid="624"/>
                                        </p:tgtEl>
                                        <p:attrNameLst>
                                          <p:attrName>ppt_h</p:attrName>
                                        </p:attrNameLst>
                                      </p:cBhvr>
                                      <p:tavLst>
                                        <p:tav tm="0">
                                          <p:val>
                                            <p:fltVal val="0"/>
                                          </p:val>
                                        </p:tav>
                                        <p:tav tm="100000">
                                          <p:val>
                                            <p:strVal val="#ppt_h"/>
                                          </p:val>
                                        </p:tav>
                                      </p:tavLst>
                                    </p:anim>
                                    <p:animEffect transition="in" filter="fade">
                                      <p:cBhvr>
                                        <p:cTn id="107" dur="1000"/>
                                        <p:tgtEl>
                                          <p:spTgt spid="624"/>
                                        </p:tgtEl>
                                      </p:cBhvr>
                                    </p:animEffect>
                                  </p:childTnLst>
                                </p:cTn>
                              </p:par>
                              <p:par>
                                <p:cTn id="108" presetID="53" presetClass="entr" presetSubtype="16" fill="hold" grpId="0" nodeType="withEffect">
                                  <p:stCondLst>
                                    <p:cond delay="3500"/>
                                  </p:stCondLst>
                                  <p:childTnLst>
                                    <p:set>
                                      <p:cBhvr>
                                        <p:cTn id="109" dur="1" fill="hold">
                                          <p:stCondLst>
                                            <p:cond delay="0"/>
                                          </p:stCondLst>
                                        </p:cTn>
                                        <p:tgtEl>
                                          <p:spTgt spid="623"/>
                                        </p:tgtEl>
                                        <p:attrNameLst>
                                          <p:attrName>style.visibility</p:attrName>
                                        </p:attrNameLst>
                                      </p:cBhvr>
                                      <p:to>
                                        <p:strVal val="visible"/>
                                      </p:to>
                                    </p:set>
                                    <p:anim calcmode="lin" valueType="num">
                                      <p:cBhvr>
                                        <p:cTn id="110" dur="1000" fill="hold"/>
                                        <p:tgtEl>
                                          <p:spTgt spid="623"/>
                                        </p:tgtEl>
                                        <p:attrNameLst>
                                          <p:attrName>ppt_w</p:attrName>
                                        </p:attrNameLst>
                                      </p:cBhvr>
                                      <p:tavLst>
                                        <p:tav tm="0">
                                          <p:val>
                                            <p:fltVal val="0"/>
                                          </p:val>
                                        </p:tav>
                                        <p:tav tm="100000">
                                          <p:val>
                                            <p:strVal val="#ppt_w"/>
                                          </p:val>
                                        </p:tav>
                                      </p:tavLst>
                                    </p:anim>
                                    <p:anim calcmode="lin" valueType="num">
                                      <p:cBhvr>
                                        <p:cTn id="111" dur="1000" fill="hold"/>
                                        <p:tgtEl>
                                          <p:spTgt spid="623"/>
                                        </p:tgtEl>
                                        <p:attrNameLst>
                                          <p:attrName>ppt_h</p:attrName>
                                        </p:attrNameLst>
                                      </p:cBhvr>
                                      <p:tavLst>
                                        <p:tav tm="0">
                                          <p:val>
                                            <p:fltVal val="0"/>
                                          </p:val>
                                        </p:tav>
                                        <p:tav tm="100000">
                                          <p:val>
                                            <p:strVal val="#ppt_h"/>
                                          </p:val>
                                        </p:tav>
                                      </p:tavLst>
                                    </p:anim>
                                    <p:animEffect transition="in" filter="fade">
                                      <p:cBhvr>
                                        <p:cTn id="112" dur="1000"/>
                                        <p:tgtEl>
                                          <p:spTgt spid="623"/>
                                        </p:tgtEl>
                                      </p:cBhvr>
                                    </p:animEffect>
                                  </p:childTnLst>
                                </p:cTn>
                              </p:par>
                              <p:par>
                                <p:cTn id="113" presetID="53" presetClass="entr" presetSubtype="16" fill="hold" grpId="0" nodeType="withEffect">
                                  <p:stCondLst>
                                    <p:cond delay="3500"/>
                                  </p:stCondLst>
                                  <p:childTnLst>
                                    <p:set>
                                      <p:cBhvr>
                                        <p:cTn id="114" dur="1" fill="hold">
                                          <p:stCondLst>
                                            <p:cond delay="0"/>
                                          </p:stCondLst>
                                        </p:cTn>
                                        <p:tgtEl>
                                          <p:spTgt spid="610"/>
                                        </p:tgtEl>
                                        <p:attrNameLst>
                                          <p:attrName>style.visibility</p:attrName>
                                        </p:attrNameLst>
                                      </p:cBhvr>
                                      <p:to>
                                        <p:strVal val="visible"/>
                                      </p:to>
                                    </p:set>
                                    <p:anim calcmode="lin" valueType="num">
                                      <p:cBhvr>
                                        <p:cTn id="115" dur="1000" fill="hold"/>
                                        <p:tgtEl>
                                          <p:spTgt spid="610"/>
                                        </p:tgtEl>
                                        <p:attrNameLst>
                                          <p:attrName>ppt_w</p:attrName>
                                        </p:attrNameLst>
                                      </p:cBhvr>
                                      <p:tavLst>
                                        <p:tav tm="0">
                                          <p:val>
                                            <p:fltVal val="0"/>
                                          </p:val>
                                        </p:tav>
                                        <p:tav tm="100000">
                                          <p:val>
                                            <p:strVal val="#ppt_w"/>
                                          </p:val>
                                        </p:tav>
                                      </p:tavLst>
                                    </p:anim>
                                    <p:anim calcmode="lin" valueType="num">
                                      <p:cBhvr>
                                        <p:cTn id="116" dur="1000" fill="hold"/>
                                        <p:tgtEl>
                                          <p:spTgt spid="610"/>
                                        </p:tgtEl>
                                        <p:attrNameLst>
                                          <p:attrName>ppt_h</p:attrName>
                                        </p:attrNameLst>
                                      </p:cBhvr>
                                      <p:tavLst>
                                        <p:tav tm="0">
                                          <p:val>
                                            <p:fltVal val="0"/>
                                          </p:val>
                                        </p:tav>
                                        <p:tav tm="100000">
                                          <p:val>
                                            <p:strVal val="#ppt_h"/>
                                          </p:val>
                                        </p:tav>
                                      </p:tavLst>
                                    </p:anim>
                                    <p:animEffect transition="in" filter="fade">
                                      <p:cBhvr>
                                        <p:cTn id="117" dur="1000"/>
                                        <p:tgtEl>
                                          <p:spTgt spid="610"/>
                                        </p:tgtEl>
                                      </p:cBhvr>
                                    </p:animEffect>
                                  </p:childTnLst>
                                </p:cTn>
                              </p:par>
                              <p:par>
                                <p:cTn id="118" presetID="53" presetClass="entr" presetSubtype="16" fill="hold" grpId="0" nodeType="withEffect">
                                  <p:stCondLst>
                                    <p:cond delay="3500"/>
                                  </p:stCondLst>
                                  <p:childTnLst>
                                    <p:set>
                                      <p:cBhvr>
                                        <p:cTn id="119" dur="1" fill="hold">
                                          <p:stCondLst>
                                            <p:cond delay="0"/>
                                          </p:stCondLst>
                                        </p:cTn>
                                        <p:tgtEl>
                                          <p:spTgt spid="626"/>
                                        </p:tgtEl>
                                        <p:attrNameLst>
                                          <p:attrName>style.visibility</p:attrName>
                                        </p:attrNameLst>
                                      </p:cBhvr>
                                      <p:to>
                                        <p:strVal val="visible"/>
                                      </p:to>
                                    </p:set>
                                    <p:anim calcmode="lin" valueType="num">
                                      <p:cBhvr>
                                        <p:cTn id="120" dur="1000" fill="hold"/>
                                        <p:tgtEl>
                                          <p:spTgt spid="626"/>
                                        </p:tgtEl>
                                        <p:attrNameLst>
                                          <p:attrName>ppt_w</p:attrName>
                                        </p:attrNameLst>
                                      </p:cBhvr>
                                      <p:tavLst>
                                        <p:tav tm="0">
                                          <p:val>
                                            <p:fltVal val="0"/>
                                          </p:val>
                                        </p:tav>
                                        <p:tav tm="100000">
                                          <p:val>
                                            <p:strVal val="#ppt_w"/>
                                          </p:val>
                                        </p:tav>
                                      </p:tavLst>
                                    </p:anim>
                                    <p:anim calcmode="lin" valueType="num">
                                      <p:cBhvr>
                                        <p:cTn id="121" dur="1000" fill="hold"/>
                                        <p:tgtEl>
                                          <p:spTgt spid="626"/>
                                        </p:tgtEl>
                                        <p:attrNameLst>
                                          <p:attrName>ppt_h</p:attrName>
                                        </p:attrNameLst>
                                      </p:cBhvr>
                                      <p:tavLst>
                                        <p:tav tm="0">
                                          <p:val>
                                            <p:fltVal val="0"/>
                                          </p:val>
                                        </p:tav>
                                        <p:tav tm="100000">
                                          <p:val>
                                            <p:strVal val="#ppt_h"/>
                                          </p:val>
                                        </p:tav>
                                      </p:tavLst>
                                    </p:anim>
                                    <p:animEffect transition="in" filter="fade">
                                      <p:cBhvr>
                                        <p:cTn id="122" dur="1000"/>
                                        <p:tgtEl>
                                          <p:spTgt spid="626"/>
                                        </p:tgtEl>
                                      </p:cBhvr>
                                    </p:animEffect>
                                  </p:childTnLst>
                                </p:cTn>
                              </p:par>
                              <p:par>
                                <p:cTn id="123" presetID="53" presetClass="entr" presetSubtype="16" fill="hold" grpId="0" nodeType="withEffect">
                                  <p:stCondLst>
                                    <p:cond delay="3500"/>
                                  </p:stCondLst>
                                  <p:childTnLst>
                                    <p:set>
                                      <p:cBhvr>
                                        <p:cTn id="124" dur="1" fill="hold">
                                          <p:stCondLst>
                                            <p:cond delay="0"/>
                                          </p:stCondLst>
                                        </p:cTn>
                                        <p:tgtEl>
                                          <p:spTgt spid="611"/>
                                        </p:tgtEl>
                                        <p:attrNameLst>
                                          <p:attrName>style.visibility</p:attrName>
                                        </p:attrNameLst>
                                      </p:cBhvr>
                                      <p:to>
                                        <p:strVal val="visible"/>
                                      </p:to>
                                    </p:set>
                                    <p:anim calcmode="lin" valueType="num">
                                      <p:cBhvr>
                                        <p:cTn id="125" dur="1000" fill="hold"/>
                                        <p:tgtEl>
                                          <p:spTgt spid="611"/>
                                        </p:tgtEl>
                                        <p:attrNameLst>
                                          <p:attrName>ppt_w</p:attrName>
                                        </p:attrNameLst>
                                      </p:cBhvr>
                                      <p:tavLst>
                                        <p:tav tm="0">
                                          <p:val>
                                            <p:fltVal val="0"/>
                                          </p:val>
                                        </p:tav>
                                        <p:tav tm="100000">
                                          <p:val>
                                            <p:strVal val="#ppt_w"/>
                                          </p:val>
                                        </p:tav>
                                      </p:tavLst>
                                    </p:anim>
                                    <p:anim calcmode="lin" valueType="num">
                                      <p:cBhvr>
                                        <p:cTn id="126" dur="1000" fill="hold"/>
                                        <p:tgtEl>
                                          <p:spTgt spid="611"/>
                                        </p:tgtEl>
                                        <p:attrNameLst>
                                          <p:attrName>ppt_h</p:attrName>
                                        </p:attrNameLst>
                                      </p:cBhvr>
                                      <p:tavLst>
                                        <p:tav tm="0">
                                          <p:val>
                                            <p:fltVal val="0"/>
                                          </p:val>
                                        </p:tav>
                                        <p:tav tm="100000">
                                          <p:val>
                                            <p:strVal val="#ppt_h"/>
                                          </p:val>
                                        </p:tav>
                                      </p:tavLst>
                                    </p:anim>
                                    <p:animEffect transition="in" filter="fade">
                                      <p:cBhvr>
                                        <p:cTn id="127" dur="1000"/>
                                        <p:tgtEl>
                                          <p:spTgt spid="611"/>
                                        </p:tgtEl>
                                      </p:cBhvr>
                                    </p:animEffect>
                                  </p:childTnLst>
                                </p:cTn>
                              </p:par>
                              <p:par>
                                <p:cTn id="128" presetID="53" presetClass="entr" presetSubtype="16" fill="hold" grpId="0" nodeType="withEffect">
                                  <p:stCondLst>
                                    <p:cond delay="4000"/>
                                  </p:stCondLst>
                                  <p:childTnLst>
                                    <p:set>
                                      <p:cBhvr>
                                        <p:cTn id="129" dur="1" fill="hold">
                                          <p:stCondLst>
                                            <p:cond delay="0"/>
                                          </p:stCondLst>
                                        </p:cTn>
                                        <p:tgtEl>
                                          <p:spTgt spid="596"/>
                                        </p:tgtEl>
                                        <p:attrNameLst>
                                          <p:attrName>style.visibility</p:attrName>
                                        </p:attrNameLst>
                                      </p:cBhvr>
                                      <p:to>
                                        <p:strVal val="visible"/>
                                      </p:to>
                                    </p:set>
                                    <p:anim calcmode="lin" valueType="num">
                                      <p:cBhvr>
                                        <p:cTn id="130" dur="1000" fill="hold"/>
                                        <p:tgtEl>
                                          <p:spTgt spid="596"/>
                                        </p:tgtEl>
                                        <p:attrNameLst>
                                          <p:attrName>ppt_w</p:attrName>
                                        </p:attrNameLst>
                                      </p:cBhvr>
                                      <p:tavLst>
                                        <p:tav tm="0">
                                          <p:val>
                                            <p:fltVal val="0"/>
                                          </p:val>
                                        </p:tav>
                                        <p:tav tm="100000">
                                          <p:val>
                                            <p:strVal val="#ppt_w"/>
                                          </p:val>
                                        </p:tav>
                                      </p:tavLst>
                                    </p:anim>
                                    <p:anim calcmode="lin" valueType="num">
                                      <p:cBhvr>
                                        <p:cTn id="131" dur="1000" fill="hold"/>
                                        <p:tgtEl>
                                          <p:spTgt spid="596"/>
                                        </p:tgtEl>
                                        <p:attrNameLst>
                                          <p:attrName>ppt_h</p:attrName>
                                        </p:attrNameLst>
                                      </p:cBhvr>
                                      <p:tavLst>
                                        <p:tav tm="0">
                                          <p:val>
                                            <p:fltVal val="0"/>
                                          </p:val>
                                        </p:tav>
                                        <p:tav tm="100000">
                                          <p:val>
                                            <p:strVal val="#ppt_h"/>
                                          </p:val>
                                        </p:tav>
                                      </p:tavLst>
                                    </p:anim>
                                    <p:animEffect transition="in" filter="fade">
                                      <p:cBhvr>
                                        <p:cTn id="132" dur="1000"/>
                                        <p:tgtEl>
                                          <p:spTgt spid="596"/>
                                        </p:tgtEl>
                                      </p:cBhvr>
                                    </p:animEffect>
                                  </p:childTnLst>
                                </p:cTn>
                              </p:par>
                              <p:par>
                                <p:cTn id="133" presetID="22" presetClass="entr" presetSubtype="8" fill="hold" grpId="0" nodeType="withEffect">
                                  <p:stCondLst>
                                    <p:cond delay="4000"/>
                                  </p:stCondLst>
                                  <p:childTnLst>
                                    <p:set>
                                      <p:cBhvr>
                                        <p:cTn id="134" dur="1" fill="hold">
                                          <p:stCondLst>
                                            <p:cond delay="0"/>
                                          </p:stCondLst>
                                        </p:cTn>
                                        <p:tgtEl>
                                          <p:spTgt spid="597"/>
                                        </p:tgtEl>
                                        <p:attrNameLst>
                                          <p:attrName>style.visibility</p:attrName>
                                        </p:attrNameLst>
                                      </p:cBhvr>
                                      <p:to>
                                        <p:strVal val="visible"/>
                                      </p:to>
                                    </p:set>
                                    <p:animEffect transition="in" filter="wipe(left)">
                                      <p:cBhvr>
                                        <p:cTn id="135" dur="1000"/>
                                        <p:tgtEl>
                                          <p:spTgt spid="597"/>
                                        </p:tgtEl>
                                      </p:cBhvr>
                                    </p:animEffect>
                                  </p:childTnLst>
                                </p:cTn>
                              </p:par>
                              <p:par>
                                <p:cTn id="136" presetID="53" presetClass="entr" presetSubtype="16" fill="hold" grpId="0" nodeType="withEffect">
                                  <p:stCondLst>
                                    <p:cond delay="4000"/>
                                  </p:stCondLst>
                                  <p:childTnLst>
                                    <p:set>
                                      <p:cBhvr>
                                        <p:cTn id="137" dur="1" fill="hold">
                                          <p:stCondLst>
                                            <p:cond delay="0"/>
                                          </p:stCondLst>
                                        </p:cTn>
                                        <p:tgtEl>
                                          <p:spTgt spid="620"/>
                                        </p:tgtEl>
                                        <p:attrNameLst>
                                          <p:attrName>style.visibility</p:attrName>
                                        </p:attrNameLst>
                                      </p:cBhvr>
                                      <p:to>
                                        <p:strVal val="visible"/>
                                      </p:to>
                                    </p:set>
                                    <p:anim calcmode="lin" valueType="num">
                                      <p:cBhvr>
                                        <p:cTn id="138" dur="1000" fill="hold"/>
                                        <p:tgtEl>
                                          <p:spTgt spid="620"/>
                                        </p:tgtEl>
                                        <p:attrNameLst>
                                          <p:attrName>ppt_w</p:attrName>
                                        </p:attrNameLst>
                                      </p:cBhvr>
                                      <p:tavLst>
                                        <p:tav tm="0">
                                          <p:val>
                                            <p:fltVal val="0"/>
                                          </p:val>
                                        </p:tav>
                                        <p:tav tm="100000">
                                          <p:val>
                                            <p:strVal val="#ppt_w"/>
                                          </p:val>
                                        </p:tav>
                                      </p:tavLst>
                                    </p:anim>
                                    <p:anim calcmode="lin" valueType="num">
                                      <p:cBhvr>
                                        <p:cTn id="139" dur="1000" fill="hold"/>
                                        <p:tgtEl>
                                          <p:spTgt spid="620"/>
                                        </p:tgtEl>
                                        <p:attrNameLst>
                                          <p:attrName>ppt_h</p:attrName>
                                        </p:attrNameLst>
                                      </p:cBhvr>
                                      <p:tavLst>
                                        <p:tav tm="0">
                                          <p:val>
                                            <p:fltVal val="0"/>
                                          </p:val>
                                        </p:tav>
                                        <p:tav tm="100000">
                                          <p:val>
                                            <p:strVal val="#ppt_h"/>
                                          </p:val>
                                        </p:tav>
                                      </p:tavLst>
                                    </p:anim>
                                    <p:animEffect transition="in" filter="fade">
                                      <p:cBhvr>
                                        <p:cTn id="140" dur="1000"/>
                                        <p:tgtEl>
                                          <p:spTgt spid="620"/>
                                        </p:tgtEl>
                                      </p:cBhvr>
                                    </p:animEffect>
                                  </p:childTnLst>
                                </p:cTn>
                              </p:par>
                              <p:par>
                                <p:cTn id="141" presetID="53" presetClass="entr" presetSubtype="16" fill="hold" grpId="0" nodeType="withEffect">
                                  <p:stCondLst>
                                    <p:cond delay="4000"/>
                                  </p:stCondLst>
                                  <p:childTnLst>
                                    <p:set>
                                      <p:cBhvr>
                                        <p:cTn id="142" dur="1" fill="hold">
                                          <p:stCondLst>
                                            <p:cond delay="0"/>
                                          </p:stCondLst>
                                        </p:cTn>
                                        <p:tgtEl>
                                          <p:spTgt spid="605"/>
                                        </p:tgtEl>
                                        <p:attrNameLst>
                                          <p:attrName>style.visibility</p:attrName>
                                        </p:attrNameLst>
                                      </p:cBhvr>
                                      <p:to>
                                        <p:strVal val="visible"/>
                                      </p:to>
                                    </p:set>
                                    <p:anim calcmode="lin" valueType="num">
                                      <p:cBhvr>
                                        <p:cTn id="143" dur="1000" fill="hold"/>
                                        <p:tgtEl>
                                          <p:spTgt spid="605"/>
                                        </p:tgtEl>
                                        <p:attrNameLst>
                                          <p:attrName>ppt_w</p:attrName>
                                        </p:attrNameLst>
                                      </p:cBhvr>
                                      <p:tavLst>
                                        <p:tav tm="0">
                                          <p:val>
                                            <p:fltVal val="0"/>
                                          </p:val>
                                        </p:tav>
                                        <p:tav tm="100000">
                                          <p:val>
                                            <p:strVal val="#ppt_w"/>
                                          </p:val>
                                        </p:tav>
                                      </p:tavLst>
                                    </p:anim>
                                    <p:anim calcmode="lin" valueType="num">
                                      <p:cBhvr>
                                        <p:cTn id="144" dur="1000" fill="hold"/>
                                        <p:tgtEl>
                                          <p:spTgt spid="605"/>
                                        </p:tgtEl>
                                        <p:attrNameLst>
                                          <p:attrName>ppt_h</p:attrName>
                                        </p:attrNameLst>
                                      </p:cBhvr>
                                      <p:tavLst>
                                        <p:tav tm="0">
                                          <p:val>
                                            <p:fltVal val="0"/>
                                          </p:val>
                                        </p:tav>
                                        <p:tav tm="100000">
                                          <p:val>
                                            <p:strVal val="#ppt_h"/>
                                          </p:val>
                                        </p:tav>
                                      </p:tavLst>
                                    </p:anim>
                                    <p:animEffect transition="in" filter="fade">
                                      <p:cBhvr>
                                        <p:cTn id="145" dur="1000"/>
                                        <p:tgtEl>
                                          <p:spTgt spid="605"/>
                                        </p:tgtEl>
                                      </p:cBhvr>
                                    </p:animEffect>
                                  </p:childTnLst>
                                </p:cTn>
                              </p:par>
                              <p:par>
                                <p:cTn id="146" presetID="53" presetClass="entr" presetSubtype="16" fill="hold" grpId="0" nodeType="withEffect">
                                  <p:stCondLst>
                                    <p:cond delay="4000"/>
                                  </p:stCondLst>
                                  <p:childTnLst>
                                    <p:set>
                                      <p:cBhvr>
                                        <p:cTn id="147" dur="1" fill="hold">
                                          <p:stCondLst>
                                            <p:cond delay="0"/>
                                          </p:stCondLst>
                                        </p:cTn>
                                        <p:tgtEl>
                                          <p:spTgt spid="621"/>
                                        </p:tgtEl>
                                        <p:attrNameLst>
                                          <p:attrName>style.visibility</p:attrName>
                                        </p:attrNameLst>
                                      </p:cBhvr>
                                      <p:to>
                                        <p:strVal val="visible"/>
                                      </p:to>
                                    </p:set>
                                    <p:anim calcmode="lin" valueType="num">
                                      <p:cBhvr>
                                        <p:cTn id="148" dur="1000" fill="hold"/>
                                        <p:tgtEl>
                                          <p:spTgt spid="621"/>
                                        </p:tgtEl>
                                        <p:attrNameLst>
                                          <p:attrName>ppt_w</p:attrName>
                                        </p:attrNameLst>
                                      </p:cBhvr>
                                      <p:tavLst>
                                        <p:tav tm="0">
                                          <p:val>
                                            <p:fltVal val="0"/>
                                          </p:val>
                                        </p:tav>
                                        <p:tav tm="100000">
                                          <p:val>
                                            <p:strVal val="#ppt_w"/>
                                          </p:val>
                                        </p:tav>
                                      </p:tavLst>
                                    </p:anim>
                                    <p:anim calcmode="lin" valueType="num">
                                      <p:cBhvr>
                                        <p:cTn id="149" dur="1000" fill="hold"/>
                                        <p:tgtEl>
                                          <p:spTgt spid="621"/>
                                        </p:tgtEl>
                                        <p:attrNameLst>
                                          <p:attrName>ppt_h</p:attrName>
                                        </p:attrNameLst>
                                      </p:cBhvr>
                                      <p:tavLst>
                                        <p:tav tm="0">
                                          <p:val>
                                            <p:fltVal val="0"/>
                                          </p:val>
                                        </p:tav>
                                        <p:tav tm="100000">
                                          <p:val>
                                            <p:strVal val="#ppt_h"/>
                                          </p:val>
                                        </p:tav>
                                      </p:tavLst>
                                    </p:anim>
                                    <p:animEffect transition="in" filter="fade">
                                      <p:cBhvr>
                                        <p:cTn id="150" dur="10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 grpId="0" animBg="1"/>
      <p:bldP spid="13318" grpId="0" animBg="1"/>
      <p:bldP spid="13319" grpId="0"/>
      <p:bldP spid="590" grpId="0" animBg="1"/>
      <p:bldP spid="591" grpId="0"/>
      <p:bldP spid="593" grpId="0" animBg="1"/>
      <p:bldP spid="594" grpId="0"/>
      <p:bldP spid="596" grpId="0" animBg="1"/>
      <p:bldP spid="597" grpId="0"/>
      <p:bldP spid="599" grpId="0" animBg="1"/>
      <p:bldP spid="602" grpId="0" animBg="1"/>
      <p:bldP spid="605" grpId="0" animBg="1"/>
      <p:bldP spid="608" grpId="0" animBg="1"/>
      <p:bldP spid="609" grpId="0" animBg="1"/>
      <p:bldP spid="610" grpId="0" animBg="1"/>
      <p:bldP spid="611" grpId="0" animBg="1"/>
      <p:bldP spid="620" grpId="0" animBg="1"/>
      <p:bldP spid="621" grpId="0" animBg="1"/>
      <p:bldP spid="622" grpId="0" animBg="1"/>
      <p:bldP spid="623" grpId="0" animBg="1"/>
      <p:bldP spid="624" grpId="0" animBg="1"/>
      <p:bldP spid="625" grpId="0" animBg="1"/>
      <p:bldP spid="626" grpId="0" animBg="1"/>
      <p:bldP spid="614" grpId="0" animBg="1"/>
      <p:bldP spid="13327" grpId="0"/>
      <p:bldP spid="631" grpId="0"/>
      <p:bldP spid="634" grpId="0"/>
      <p:bldP spid="6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3B2AF1-B1EF-4F82-91E2-7DC706C03658}"/>
              </a:ext>
            </a:extLst>
          </p:cNvPr>
          <p:cNvSpPr/>
          <p:nvPr/>
        </p:nvSpPr>
        <p:spPr>
          <a:xfrm>
            <a:off x="0" y="0"/>
            <a:ext cx="560439"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D194684-5935-4A8C-BC13-3704CA1BBFD2}"/>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4DD8F0F-67D4-42B8-89C1-51D1D5B7624D}"/>
              </a:ext>
            </a:extLst>
          </p:cNvPr>
          <p:cNvSpPr txBox="1"/>
          <p:nvPr/>
        </p:nvSpPr>
        <p:spPr>
          <a:xfrm rot="16200000">
            <a:off x="-773432" y="3290501"/>
            <a:ext cx="2107308"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OUR CULTURE</a:t>
            </a:r>
          </a:p>
        </p:txBody>
      </p:sp>
      <p:sp>
        <p:nvSpPr>
          <p:cNvPr id="8" name="Graphic 31" descr="Line arrow Horizontal U turn">
            <a:extLst>
              <a:ext uri="{FF2B5EF4-FFF2-40B4-BE49-F238E27FC236}">
                <a16:creationId xmlns:a16="http://schemas.microsoft.com/office/drawing/2014/main" id="{92D9F3C8-8CAC-448A-8C81-13EC9DE095B8}"/>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lide Number Placeholder 73">
            <a:extLst>
              <a:ext uri="{FF2B5EF4-FFF2-40B4-BE49-F238E27FC236}">
                <a16:creationId xmlns:a16="http://schemas.microsoft.com/office/drawing/2014/main" id="{7DC01107-20EE-450D-9910-CC97A2F315D8}"/>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11" name="Rectangle: Rounded Corners 10">
            <a:extLst>
              <a:ext uri="{FF2B5EF4-FFF2-40B4-BE49-F238E27FC236}">
                <a16:creationId xmlns:a16="http://schemas.microsoft.com/office/drawing/2014/main" id="{8141824F-4564-480A-B42B-32E6460DA1D1}"/>
              </a:ext>
            </a:extLst>
          </p:cNvPr>
          <p:cNvSpPr/>
          <p:nvPr/>
        </p:nvSpPr>
        <p:spPr>
          <a:xfrm>
            <a:off x="4684212" y="2049080"/>
            <a:ext cx="2028966" cy="1207920"/>
          </a:xfrm>
          <a:prstGeom prst="roundRect">
            <a:avLst>
              <a:gd name="adj" fmla="val 2478"/>
            </a:avLst>
          </a:prstGeom>
          <a:solidFill>
            <a:schemeClr val="accent1">
              <a:lumMod val="1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A0B26F99-7B2B-4ADC-A1CB-51FE6AE83BA5}"/>
              </a:ext>
            </a:extLst>
          </p:cNvPr>
          <p:cNvSpPr/>
          <p:nvPr/>
        </p:nvSpPr>
        <p:spPr>
          <a:xfrm>
            <a:off x="4684212" y="678031"/>
            <a:ext cx="2028966" cy="1708149"/>
          </a:xfrm>
          <a:prstGeom prst="roundRect">
            <a:avLst>
              <a:gd name="adj" fmla="val 2478"/>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9DD00357-E3D2-4EEC-9CE2-40D6E7E8A3A3}"/>
              </a:ext>
            </a:extLst>
          </p:cNvPr>
          <p:cNvSpPr/>
          <p:nvPr/>
        </p:nvSpPr>
        <p:spPr>
          <a:xfrm>
            <a:off x="7081210" y="2049095"/>
            <a:ext cx="2028966" cy="1207922"/>
          </a:xfrm>
          <a:prstGeom prst="roundRect">
            <a:avLst>
              <a:gd name="adj" fmla="val 2478"/>
            </a:avLst>
          </a:prstGeom>
          <a:solidFill>
            <a:schemeClr val="accent1">
              <a:lumMod val="1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D62EB5C4-A04C-4226-9C85-AE8CC1290AF3}"/>
              </a:ext>
            </a:extLst>
          </p:cNvPr>
          <p:cNvSpPr/>
          <p:nvPr/>
        </p:nvSpPr>
        <p:spPr>
          <a:xfrm>
            <a:off x="7081210" y="678031"/>
            <a:ext cx="2028966" cy="1708152"/>
          </a:xfrm>
          <a:prstGeom prst="roundRect">
            <a:avLst>
              <a:gd name="adj" fmla="val 2478"/>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C20FCA19-B535-4432-B288-E5E5D838501A}"/>
              </a:ext>
            </a:extLst>
          </p:cNvPr>
          <p:cNvSpPr/>
          <p:nvPr/>
        </p:nvSpPr>
        <p:spPr>
          <a:xfrm>
            <a:off x="9478208" y="2049080"/>
            <a:ext cx="2028966" cy="1207920"/>
          </a:xfrm>
          <a:prstGeom prst="roundRect">
            <a:avLst>
              <a:gd name="adj" fmla="val 2478"/>
            </a:avLst>
          </a:prstGeom>
          <a:solidFill>
            <a:schemeClr val="accent1">
              <a:lumMod val="1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92EEFFE8-302F-4905-9963-609CFCC4B22C}"/>
              </a:ext>
            </a:extLst>
          </p:cNvPr>
          <p:cNvSpPr/>
          <p:nvPr/>
        </p:nvSpPr>
        <p:spPr>
          <a:xfrm>
            <a:off x="9478208" y="678032"/>
            <a:ext cx="2028966" cy="1708148"/>
          </a:xfrm>
          <a:prstGeom prst="roundRect">
            <a:avLst>
              <a:gd name="adj" fmla="val 2478"/>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8C609CF1-021A-49B5-A618-8F61B4293E84}"/>
              </a:ext>
            </a:extLst>
          </p:cNvPr>
          <p:cNvSpPr/>
          <p:nvPr/>
        </p:nvSpPr>
        <p:spPr>
          <a:xfrm>
            <a:off x="4684212" y="4972050"/>
            <a:ext cx="2028966" cy="1207919"/>
          </a:xfrm>
          <a:prstGeom prst="roundRect">
            <a:avLst>
              <a:gd name="adj" fmla="val 2478"/>
            </a:avLst>
          </a:prstGeom>
          <a:solidFill>
            <a:schemeClr val="accent1">
              <a:lumMod val="1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8D49897A-C14D-4C39-AE82-B84279C72B64}"/>
              </a:ext>
            </a:extLst>
          </p:cNvPr>
          <p:cNvSpPr/>
          <p:nvPr/>
        </p:nvSpPr>
        <p:spPr>
          <a:xfrm>
            <a:off x="4684212" y="3601000"/>
            <a:ext cx="2028966" cy="1708147"/>
          </a:xfrm>
          <a:prstGeom prst="roundRect">
            <a:avLst>
              <a:gd name="adj" fmla="val 2478"/>
            </a:avLst>
          </a:prstGeom>
          <a:blipFill dpi="0" rotWithShape="1">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98293A42-BE1D-4BFC-B222-0B2D24EE4F3B}"/>
              </a:ext>
            </a:extLst>
          </p:cNvPr>
          <p:cNvSpPr/>
          <p:nvPr/>
        </p:nvSpPr>
        <p:spPr>
          <a:xfrm>
            <a:off x="7081210" y="4972050"/>
            <a:ext cx="2028966" cy="1207919"/>
          </a:xfrm>
          <a:prstGeom prst="roundRect">
            <a:avLst>
              <a:gd name="adj" fmla="val 2478"/>
            </a:avLst>
          </a:prstGeom>
          <a:solidFill>
            <a:schemeClr val="accent1">
              <a:lumMod val="1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4658C7B8-F6EC-4DB5-84F5-6A11C0388302}"/>
              </a:ext>
            </a:extLst>
          </p:cNvPr>
          <p:cNvSpPr/>
          <p:nvPr/>
        </p:nvSpPr>
        <p:spPr>
          <a:xfrm>
            <a:off x="7081210" y="3601000"/>
            <a:ext cx="2028966" cy="1708147"/>
          </a:xfrm>
          <a:prstGeom prst="roundRect">
            <a:avLst>
              <a:gd name="adj" fmla="val 2478"/>
            </a:avLst>
          </a:prstGeom>
          <a:blipFill dpi="0" rotWithShape="1">
            <a:blip r:embed="rId7"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746322AA-8908-46B9-9D1E-86CC0A5B2BEB}"/>
              </a:ext>
            </a:extLst>
          </p:cNvPr>
          <p:cNvSpPr/>
          <p:nvPr/>
        </p:nvSpPr>
        <p:spPr>
          <a:xfrm>
            <a:off x="9478208" y="4972049"/>
            <a:ext cx="2028966" cy="1207920"/>
          </a:xfrm>
          <a:prstGeom prst="roundRect">
            <a:avLst>
              <a:gd name="adj" fmla="val 2478"/>
            </a:avLst>
          </a:prstGeom>
          <a:solidFill>
            <a:schemeClr val="accent1">
              <a:lumMod val="1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C89D41FF-E3AB-4A1A-8DE0-EA021B5E6B5C}"/>
              </a:ext>
            </a:extLst>
          </p:cNvPr>
          <p:cNvSpPr/>
          <p:nvPr/>
        </p:nvSpPr>
        <p:spPr>
          <a:xfrm>
            <a:off x="9478208" y="3601001"/>
            <a:ext cx="2028966" cy="1708148"/>
          </a:xfrm>
          <a:prstGeom prst="roundRect">
            <a:avLst>
              <a:gd name="adj" fmla="val 2478"/>
            </a:avLst>
          </a:prstGeom>
          <a:blipFill dpi="0" rotWithShape="1">
            <a:blip r:embed="rId8"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F3FE0CC-90F9-4336-9D79-CE78BFFCB99A}"/>
              </a:ext>
            </a:extLst>
          </p:cNvPr>
          <p:cNvSpPr/>
          <p:nvPr/>
        </p:nvSpPr>
        <p:spPr>
          <a:xfrm>
            <a:off x="4684212" y="2478227"/>
            <a:ext cx="2028966" cy="686726"/>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PETER J. ARDUINI</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President and CEO</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GE Healthcare</a:t>
            </a:r>
          </a:p>
        </p:txBody>
      </p:sp>
      <p:sp>
        <p:nvSpPr>
          <p:cNvPr id="36" name="Rectangle 35">
            <a:extLst>
              <a:ext uri="{FF2B5EF4-FFF2-40B4-BE49-F238E27FC236}">
                <a16:creationId xmlns:a16="http://schemas.microsoft.com/office/drawing/2014/main" id="{1C260827-AC39-4C28-AE0C-01C6CBEE7550}"/>
              </a:ext>
            </a:extLst>
          </p:cNvPr>
          <p:cNvSpPr/>
          <p:nvPr/>
        </p:nvSpPr>
        <p:spPr>
          <a:xfrm>
            <a:off x="7081210" y="2478227"/>
            <a:ext cx="2028966" cy="686726"/>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PETER J. ARDUINI</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President and CEO</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GE Healthcare</a:t>
            </a:r>
          </a:p>
        </p:txBody>
      </p:sp>
      <p:sp>
        <p:nvSpPr>
          <p:cNvPr id="37" name="Rectangle 36">
            <a:extLst>
              <a:ext uri="{FF2B5EF4-FFF2-40B4-BE49-F238E27FC236}">
                <a16:creationId xmlns:a16="http://schemas.microsoft.com/office/drawing/2014/main" id="{A9BB9B9B-DF33-49CE-95CF-224E71EE93D4}"/>
              </a:ext>
            </a:extLst>
          </p:cNvPr>
          <p:cNvSpPr/>
          <p:nvPr/>
        </p:nvSpPr>
        <p:spPr>
          <a:xfrm>
            <a:off x="9478208" y="2478227"/>
            <a:ext cx="2028966" cy="686726"/>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PETER J. ARDUINI</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President and CEO</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GE Healthcare</a:t>
            </a:r>
          </a:p>
        </p:txBody>
      </p:sp>
      <p:sp>
        <p:nvSpPr>
          <p:cNvPr id="38" name="Rectangle 37">
            <a:extLst>
              <a:ext uri="{FF2B5EF4-FFF2-40B4-BE49-F238E27FC236}">
                <a16:creationId xmlns:a16="http://schemas.microsoft.com/office/drawing/2014/main" id="{FB4676C7-2392-42C2-9B37-63B5B93A4B4A}"/>
              </a:ext>
            </a:extLst>
          </p:cNvPr>
          <p:cNvSpPr/>
          <p:nvPr/>
        </p:nvSpPr>
        <p:spPr>
          <a:xfrm>
            <a:off x="4684212" y="5401194"/>
            <a:ext cx="2028966" cy="686726"/>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PETER J. ARDUINI</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President and CEO</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GE Healthcare</a:t>
            </a:r>
          </a:p>
        </p:txBody>
      </p:sp>
      <p:sp>
        <p:nvSpPr>
          <p:cNvPr id="39" name="Rectangle 38">
            <a:extLst>
              <a:ext uri="{FF2B5EF4-FFF2-40B4-BE49-F238E27FC236}">
                <a16:creationId xmlns:a16="http://schemas.microsoft.com/office/drawing/2014/main" id="{C02BBCA4-82A8-4F83-AB5D-F931CDA77BE8}"/>
              </a:ext>
            </a:extLst>
          </p:cNvPr>
          <p:cNvSpPr/>
          <p:nvPr/>
        </p:nvSpPr>
        <p:spPr>
          <a:xfrm>
            <a:off x="7081210" y="5401194"/>
            <a:ext cx="2028966" cy="686726"/>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PETER J. ARDUINI</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President and CEO</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GE Healthcare</a:t>
            </a:r>
          </a:p>
        </p:txBody>
      </p:sp>
      <p:sp>
        <p:nvSpPr>
          <p:cNvPr id="40" name="Rectangle 39">
            <a:extLst>
              <a:ext uri="{FF2B5EF4-FFF2-40B4-BE49-F238E27FC236}">
                <a16:creationId xmlns:a16="http://schemas.microsoft.com/office/drawing/2014/main" id="{0B778689-34BB-4FCD-AFBC-536D47562D74}"/>
              </a:ext>
            </a:extLst>
          </p:cNvPr>
          <p:cNvSpPr/>
          <p:nvPr/>
        </p:nvSpPr>
        <p:spPr>
          <a:xfrm>
            <a:off x="9478208" y="5401194"/>
            <a:ext cx="2028966" cy="686726"/>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200" b="1" i="0" u="none" strike="noStrike" kern="1200" cap="none" spc="0" normalizeH="0" baseline="0" noProof="0" dirty="0">
                <a:ln>
                  <a:noFill/>
                </a:ln>
                <a:gradFill flip="none" rotWithShape="1">
                  <a:gsLst>
                    <a:gs pos="100000">
                      <a:srgbClr val="91F6D4"/>
                    </a:gs>
                    <a:gs pos="0">
                      <a:srgbClr val="2779F6"/>
                    </a:gs>
                  </a:gsLst>
                  <a:lin ang="5400000" scaled="0"/>
                  <a:tileRect/>
                </a:gradFill>
                <a:effectLst/>
                <a:uLnTx/>
                <a:uFillTx/>
                <a:latin typeface="Montserrat" panose="00000500000000000000" pitchFamily="50" charset="0"/>
                <a:ea typeface="+mn-ea"/>
                <a:cs typeface="+mn-cs"/>
              </a:rPr>
              <a:t>PETER J. ARDUINI</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President and CEO</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GE Healthcare</a:t>
            </a:r>
          </a:p>
        </p:txBody>
      </p:sp>
      <p:sp>
        <p:nvSpPr>
          <p:cNvPr id="10" name="TextBox 9">
            <a:extLst>
              <a:ext uri="{FF2B5EF4-FFF2-40B4-BE49-F238E27FC236}">
                <a16:creationId xmlns:a16="http://schemas.microsoft.com/office/drawing/2014/main" id="{90566209-F445-440F-9B81-D1DE0017A8D6}"/>
              </a:ext>
            </a:extLst>
          </p:cNvPr>
          <p:cNvSpPr txBox="1"/>
          <p:nvPr/>
        </p:nvSpPr>
        <p:spPr>
          <a:xfrm>
            <a:off x="1130857" y="1201357"/>
            <a:ext cx="2887329" cy="10926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BOARD OF</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DIRECTORS</a:t>
            </a:r>
          </a:p>
        </p:txBody>
      </p:sp>
      <p:sp>
        <p:nvSpPr>
          <p:cNvPr id="41" name="Rectangle 40">
            <a:extLst>
              <a:ext uri="{FF2B5EF4-FFF2-40B4-BE49-F238E27FC236}">
                <a16:creationId xmlns:a16="http://schemas.microsoft.com/office/drawing/2014/main" id="{1574A5F7-3253-430D-8857-539E6F9879CD}"/>
              </a:ext>
            </a:extLst>
          </p:cNvPr>
          <p:cNvSpPr/>
          <p:nvPr/>
        </p:nvSpPr>
        <p:spPr>
          <a:xfrm>
            <a:off x="1130857" y="2969754"/>
            <a:ext cx="3165659" cy="2686889"/>
          </a:xfrm>
          <a:prstGeom prst="rect">
            <a:avLst/>
          </a:prstGeom>
        </p:spPr>
        <p:txBody>
          <a:bodyPr wrap="square">
            <a:spAutoFit/>
          </a:bodyPr>
          <a:lstStyle/>
          <a:p>
            <a:pPr marL="0" marR="0" lvl="0" indent="0" algn="l" defTabSz="914400" rtl="0" eaLnBrk="1" fontAlgn="auto" latinLnBrk="0" hangingPunct="1">
              <a:lnSpc>
                <a:spcPts val="1800"/>
              </a:lnSpc>
              <a:spcBef>
                <a:spcPts val="0"/>
              </a:spcBef>
              <a:spcAft>
                <a:spcPts val="1800"/>
              </a:spcAft>
              <a:buClrTx/>
              <a:buSzTx/>
              <a:buFontTx/>
              <a:buNone/>
              <a:tabLst/>
              <a:defRPr/>
            </a:pPr>
            <a:r>
              <a:rPr kumimoji="0" lang="en-US" sz="12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These directors bring a diverse range of perspectives and backgrounds to support GE HealthCare’s ambitions, including deep industry knowledge, capital allocation experience to support organic and inorganic growth, management and financial expertise, and digital innovation leadership.</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H. LAWRENCE</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Chairman and CEO, GE</a:t>
            </a:r>
          </a:p>
        </p:txBody>
      </p:sp>
      <p:grpSp>
        <p:nvGrpSpPr>
          <p:cNvPr id="43" name="Group 42">
            <a:extLst>
              <a:ext uri="{FF2B5EF4-FFF2-40B4-BE49-F238E27FC236}">
                <a16:creationId xmlns:a16="http://schemas.microsoft.com/office/drawing/2014/main" id="{16126BD0-0680-42DF-AA15-EA5262D1B57C}"/>
              </a:ext>
            </a:extLst>
          </p:cNvPr>
          <p:cNvGrpSpPr/>
          <p:nvPr/>
        </p:nvGrpSpPr>
        <p:grpSpPr>
          <a:xfrm>
            <a:off x="1236721" y="2661248"/>
            <a:ext cx="97262" cy="199737"/>
            <a:chOff x="8855405" y="797720"/>
            <a:chExt cx="133348" cy="273843"/>
          </a:xfrm>
          <a:solidFill>
            <a:schemeClr val="accent1"/>
          </a:solidFill>
        </p:grpSpPr>
        <p:sp>
          <p:nvSpPr>
            <p:cNvPr id="47" name="Rectangle 46">
              <a:extLst>
                <a:ext uri="{FF2B5EF4-FFF2-40B4-BE49-F238E27FC236}">
                  <a16:creationId xmlns:a16="http://schemas.microsoft.com/office/drawing/2014/main" id="{52C212E5-D6B2-4C41-B215-A0787FCD2586}"/>
                </a:ext>
              </a:extLst>
            </p:cNvPr>
            <p:cNvSpPr/>
            <p:nvPr/>
          </p:nvSpPr>
          <p:spPr>
            <a:xfrm>
              <a:off x="8855405" y="797720"/>
              <a:ext cx="133348" cy="1547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6E9FE"/>
                </a:solidFill>
                <a:effectLst/>
                <a:uLnTx/>
                <a:uFillTx/>
                <a:latin typeface="Calibri" panose="020F0502020204030204"/>
                <a:ea typeface="+mn-ea"/>
                <a:cs typeface="+mn-cs"/>
              </a:endParaRPr>
            </a:p>
          </p:txBody>
        </p:sp>
        <p:sp>
          <p:nvSpPr>
            <p:cNvPr id="48" name="Right Triangle 47">
              <a:extLst>
                <a:ext uri="{FF2B5EF4-FFF2-40B4-BE49-F238E27FC236}">
                  <a16:creationId xmlns:a16="http://schemas.microsoft.com/office/drawing/2014/main" id="{4043672B-9DDD-4E20-8579-1D98585F5557}"/>
                </a:ext>
              </a:extLst>
            </p:cNvPr>
            <p:cNvSpPr/>
            <p:nvPr/>
          </p:nvSpPr>
          <p:spPr>
            <a:xfrm flipV="1">
              <a:off x="8855405" y="952498"/>
              <a:ext cx="133348" cy="11906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6E9FE"/>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C4209BB5-1E7B-4C54-838C-4E4484D0329E}"/>
              </a:ext>
            </a:extLst>
          </p:cNvPr>
          <p:cNvGrpSpPr/>
          <p:nvPr/>
        </p:nvGrpSpPr>
        <p:grpSpPr>
          <a:xfrm>
            <a:off x="1375667" y="2661248"/>
            <a:ext cx="97262" cy="199737"/>
            <a:chOff x="8855405" y="797720"/>
            <a:chExt cx="133348" cy="273843"/>
          </a:xfrm>
          <a:solidFill>
            <a:schemeClr val="accent1"/>
          </a:solidFill>
        </p:grpSpPr>
        <p:sp>
          <p:nvSpPr>
            <p:cNvPr id="45" name="Rectangle 44">
              <a:extLst>
                <a:ext uri="{FF2B5EF4-FFF2-40B4-BE49-F238E27FC236}">
                  <a16:creationId xmlns:a16="http://schemas.microsoft.com/office/drawing/2014/main" id="{21DF50ED-7E70-469E-87ED-4CF7EC622F56}"/>
                </a:ext>
              </a:extLst>
            </p:cNvPr>
            <p:cNvSpPr/>
            <p:nvPr/>
          </p:nvSpPr>
          <p:spPr>
            <a:xfrm>
              <a:off x="8855405" y="797720"/>
              <a:ext cx="133348" cy="1547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6E9FE"/>
                </a:solidFill>
                <a:effectLst/>
                <a:uLnTx/>
                <a:uFillTx/>
                <a:latin typeface="Calibri" panose="020F0502020204030204"/>
                <a:ea typeface="+mn-ea"/>
                <a:cs typeface="+mn-cs"/>
              </a:endParaRPr>
            </a:p>
          </p:txBody>
        </p:sp>
        <p:sp>
          <p:nvSpPr>
            <p:cNvPr id="46" name="Right Triangle 45">
              <a:extLst>
                <a:ext uri="{FF2B5EF4-FFF2-40B4-BE49-F238E27FC236}">
                  <a16:creationId xmlns:a16="http://schemas.microsoft.com/office/drawing/2014/main" id="{1EA125F7-4CF5-4716-92A1-14939DFCEE85}"/>
                </a:ext>
              </a:extLst>
            </p:cNvPr>
            <p:cNvSpPr/>
            <p:nvPr/>
          </p:nvSpPr>
          <p:spPr>
            <a:xfrm flipV="1">
              <a:off x="8855405" y="952498"/>
              <a:ext cx="133348" cy="11906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6E9F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1860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750"/>
                                        <p:tgtEl>
                                          <p:spTgt spid="43"/>
                                        </p:tgtEl>
                                      </p:cBhvr>
                                    </p:animEffect>
                                  </p:childTnLst>
                                </p:cTn>
                              </p:par>
                              <p:par>
                                <p:cTn id="8" presetID="42" presetClass="path" presetSubtype="0" accel="50000" decel="50000" fill="hold" nodeType="withEffect">
                                  <p:stCondLst>
                                    <p:cond delay="0"/>
                                  </p:stCondLst>
                                  <p:childTnLst>
                                    <p:animMotion origin="layout" path="M 1.45833E-6 -0.01459 L 1.45833E-6 -4.44444E-6 " pathEditMode="relative" rAng="0" ptsTypes="AA">
                                      <p:cBhvr>
                                        <p:cTn id="9" dur="1000" fill="hold"/>
                                        <p:tgtEl>
                                          <p:spTgt spid="43"/>
                                        </p:tgtEl>
                                        <p:attrNameLst>
                                          <p:attrName>ppt_x</p:attrName>
                                          <p:attrName>ppt_y</p:attrName>
                                        </p:attrNameLst>
                                      </p:cBhvr>
                                      <p:rCtr x="0" y="625"/>
                                    </p:animMotion>
                                  </p:childTnLst>
                                </p:cTn>
                              </p:par>
                              <p:par>
                                <p:cTn id="10" presetID="10" presetClass="entr" presetSubtype="0" fill="hold" nodeType="withEffect">
                                  <p:stCondLst>
                                    <p:cond delay="25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750"/>
                                        <p:tgtEl>
                                          <p:spTgt spid="44"/>
                                        </p:tgtEl>
                                      </p:cBhvr>
                                    </p:animEffect>
                                  </p:childTnLst>
                                </p:cTn>
                              </p:par>
                              <p:par>
                                <p:cTn id="13" presetID="42" presetClass="path" presetSubtype="0" accel="50000" decel="50000" fill="hold" nodeType="withEffect">
                                  <p:stCondLst>
                                    <p:cond delay="250"/>
                                  </p:stCondLst>
                                  <p:childTnLst>
                                    <p:animMotion origin="layout" path="M 1.45833E-6 -0.01459 L 1.45833E-6 -4.44444E-6 " pathEditMode="relative" rAng="0" ptsTypes="AA">
                                      <p:cBhvr>
                                        <p:cTn id="14" dur="1000" fill="hold"/>
                                        <p:tgtEl>
                                          <p:spTgt spid="44"/>
                                        </p:tgtEl>
                                        <p:attrNameLst>
                                          <p:attrName>ppt_x</p:attrName>
                                          <p:attrName>ppt_y</p:attrName>
                                        </p:attrNameLst>
                                      </p:cBhvr>
                                      <p:rCtr x="0" y="625"/>
                                    </p:animMotion>
                                  </p:childTnLst>
                                </p:cTn>
                              </p:par>
                              <p:par>
                                <p:cTn id="15" presetID="22" presetClass="entr" presetSubtype="1" fill="hold" grpId="0" nodeType="withEffect">
                                  <p:stCondLst>
                                    <p:cond delay="75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1500"/>
                                        <p:tgtEl>
                                          <p:spTgt spid="41"/>
                                        </p:tgtEl>
                                      </p:cBhvr>
                                    </p:animEffect>
                                  </p:childTnLst>
                                </p:cTn>
                              </p:par>
                              <p:par>
                                <p:cTn id="18" presetID="2" presetClass="entr" presetSubtype="1" decel="10000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500" fill="hold"/>
                                        <p:tgtEl>
                                          <p:spTgt spid="12"/>
                                        </p:tgtEl>
                                        <p:attrNameLst>
                                          <p:attrName>ppt_x</p:attrName>
                                        </p:attrNameLst>
                                      </p:cBhvr>
                                      <p:tavLst>
                                        <p:tav tm="0">
                                          <p:val>
                                            <p:strVal val="#ppt_x"/>
                                          </p:val>
                                        </p:tav>
                                        <p:tav tm="100000">
                                          <p:val>
                                            <p:strVal val="#ppt_x"/>
                                          </p:val>
                                        </p:tav>
                                      </p:tavLst>
                                    </p:anim>
                                    <p:anim calcmode="lin" valueType="num">
                                      <p:cBhvr additive="base">
                                        <p:cTn id="21" dur="1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25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1500" fill="hold"/>
                                        <p:tgtEl>
                                          <p:spTgt spid="19"/>
                                        </p:tgtEl>
                                        <p:attrNameLst>
                                          <p:attrName>ppt_x</p:attrName>
                                        </p:attrNameLst>
                                      </p:cBhvr>
                                      <p:tavLst>
                                        <p:tav tm="0">
                                          <p:val>
                                            <p:strVal val="#ppt_x"/>
                                          </p:val>
                                        </p:tav>
                                        <p:tav tm="100000">
                                          <p:val>
                                            <p:strVal val="#ppt_x"/>
                                          </p:val>
                                        </p:tav>
                                      </p:tavLst>
                                    </p:anim>
                                    <p:anim calcmode="lin" valueType="num">
                                      <p:cBhvr additive="base">
                                        <p:cTn id="25" dur="1500" fill="hold"/>
                                        <p:tgtEl>
                                          <p:spTgt spid="19"/>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50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1500" fill="hold"/>
                                        <p:tgtEl>
                                          <p:spTgt spid="22"/>
                                        </p:tgtEl>
                                        <p:attrNameLst>
                                          <p:attrName>ppt_x</p:attrName>
                                        </p:attrNameLst>
                                      </p:cBhvr>
                                      <p:tavLst>
                                        <p:tav tm="0">
                                          <p:val>
                                            <p:strVal val="#ppt_x"/>
                                          </p:val>
                                        </p:tav>
                                        <p:tav tm="100000">
                                          <p:val>
                                            <p:strVal val="#ppt_x"/>
                                          </p:val>
                                        </p:tav>
                                      </p:tavLst>
                                    </p:anim>
                                    <p:anim calcmode="lin" valueType="num">
                                      <p:cBhvr additive="base">
                                        <p:cTn id="29" dur="150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ppt_x"/>
                                          </p:val>
                                        </p:tav>
                                        <p:tav tm="100000">
                                          <p:val>
                                            <p:strVal val="#ppt_x"/>
                                          </p:val>
                                        </p:tav>
                                      </p:tavLst>
                                    </p:anim>
                                    <p:anim calcmode="lin" valueType="num">
                                      <p:cBhvr additive="base">
                                        <p:cTn id="33" dur="1500" fill="hold"/>
                                        <p:tgtEl>
                                          <p:spTgt spid="33"/>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25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1500" fill="hold"/>
                                        <p:tgtEl>
                                          <p:spTgt spid="31"/>
                                        </p:tgtEl>
                                        <p:attrNameLst>
                                          <p:attrName>ppt_x</p:attrName>
                                        </p:attrNameLst>
                                      </p:cBhvr>
                                      <p:tavLst>
                                        <p:tav tm="0">
                                          <p:val>
                                            <p:strVal val="#ppt_x"/>
                                          </p:val>
                                        </p:tav>
                                        <p:tav tm="100000">
                                          <p:val>
                                            <p:strVal val="#ppt_x"/>
                                          </p:val>
                                        </p:tav>
                                      </p:tavLst>
                                    </p:anim>
                                    <p:anim calcmode="lin" valueType="num">
                                      <p:cBhvr additive="base">
                                        <p:cTn id="37" dur="1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1500" fill="hold"/>
                                        <p:tgtEl>
                                          <p:spTgt spid="29"/>
                                        </p:tgtEl>
                                        <p:attrNameLst>
                                          <p:attrName>ppt_x</p:attrName>
                                        </p:attrNameLst>
                                      </p:cBhvr>
                                      <p:tavLst>
                                        <p:tav tm="0">
                                          <p:val>
                                            <p:strVal val="#ppt_x"/>
                                          </p:val>
                                        </p:tav>
                                        <p:tav tm="100000">
                                          <p:val>
                                            <p:strVal val="#ppt_x"/>
                                          </p:val>
                                        </p:tav>
                                      </p:tavLst>
                                    </p:anim>
                                    <p:anim calcmode="lin" valueType="num">
                                      <p:cBhvr additive="base">
                                        <p:cTn id="41" dur="1500" fill="hold"/>
                                        <p:tgtEl>
                                          <p:spTgt spid="29"/>
                                        </p:tgtEl>
                                        <p:attrNameLst>
                                          <p:attrName>ppt_y</p:attrName>
                                        </p:attrNameLst>
                                      </p:cBhvr>
                                      <p:tavLst>
                                        <p:tav tm="0">
                                          <p:val>
                                            <p:strVal val="1+#ppt_h/2"/>
                                          </p:val>
                                        </p:tav>
                                        <p:tav tm="100000">
                                          <p:val>
                                            <p:strVal val="#ppt_y"/>
                                          </p:val>
                                        </p:tav>
                                      </p:tavLst>
                                    </p:anim>
                                  </p:childTnLst>
                                </p:cTn>
                              </p:par>
                              <p:par>
                                <p:cTn id="42" presetID="17" presetClass="entr" presetSubtype="1" fill="hold" grpId="0" nodeType="withEffect">
                                  <p:stCondLst>
                                    <p:cond delay="1500"/>
                                  </p:stCondLst>
                                  <p:childTnLst>
                                    <p:set>
                                      <p:cBhvr>
                                        <p:cTn id="43" dur="1" fill="hold">
                                          <p:stCondLst>
                                            <p:cond delay="0"/>
                                          </p:stCondLst>
                                        </p:cTn>
                                        <p:tgtEl>
                                          <p:spTgt spid="11"/>
                                        </p:tgtEl>
                                        <p:attrNameLst>
                                          <p:attrName>style.visibility</p:attrName>
                                        </p:attrNameLst>
                                      </p:cBhvr>
                                      <p:to>
                                        <p:strVal val="visible"/>
                                      </p:to>
                                    </p:se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ppt_h/2"/>
                                          </p:val>
                                        </p:tav>
                                        <p:tav tm="100000">
                                          <p:val>
                                            <p:strVal val="#ppt_y"/>
                                          </p:val>
                                        </p:tav>
                                      </p:tavLst>
                                    </p:anim>
                                    <p:anim calcmode="lin" valueType="num">
                                      <p:cBhvr>
                                        <p:cTn id="46" dur="1000" fill="hold"/>
                                        <p:tgtEl>
                                          <p:spTgt spid="11"/>
                                        </p:tgtEl>
                                        <p:attrNameLst>
                                          <p:attrName>ppt_w</p:attrName>
                                        </p:attrNameLst>
                                      </p:cBhvr>
                                      <p:tavLst>
                                        <p:tav tm="0">
                                          <p:val>
                                            <p:strVal val="#ppt_w"/>
                                          </p:val>
                                        </p:tav>
                                        <p:tav tm="100000">
                                          <p:val>
                                            <p:strVal val="#ppt_w"/>
                                          </p:val>
                                        </p:tav>
                                      </p:tavLst>
                                    </p:anim>
                                    <p:anim calcmode="lin" valueType="num">
                                      <p:cBhvr>
                                        <p:cTn id="47" dur="1000" fill="hold"/>
                                        <p:tgtEl>
                                          <p:spTgt spid="11"/>
                                        </p:tgtEl>
                                        <p:attrNameLst>
                                          <p:attrName>ppt_h</p:attrName>
                                        </p:attrNameLst>
                                      </p:cBhvr>
                                      <p:tavLst>
                                        <p:tav tm="0">
                                          <p:val>
                                            <p:fltVal val="0"/>
                                          </p:val>
                                        </p:tav>
                                        <p:tav tm="100000">
                                          <p:val>
                                            <p:strVal val="#ppt_h"/>
                                          </p:val>
                                        </p:tav>
                                      </p:tavLst>
                                    </p:anim>
                                  </p:childTnLst>
                                </p:cTn>
                              </p:par>
                              <p:par>
                                <p:cTn id="48" presetID="17" presetClass="entr" presetSubtype="1" fill="hold" grpId="0" nodeType="withEffect">
                                  <p:stCondLst>
                                    <p:cond delay="1500"/>
                                  </p:stCondLst>
                                  <p:childTnLst>
                                    <p:set>
                                      <p:cBhvr>
                                        <p:cTn id="49" dur="1" fill="hold">
                                          <p:stCondLst>
                                            <p:cond delay="0"/>
                                          </p:stCondLst>
                                        </p:cTn>
                                        <p:tgtEl>
                                          <p:spTgt spid="18"/>
                                        </p:tgtEl>
                                        <p:attrNameLst>
                                          <p:attrName>style.visibility</p:attrName>
                                        </p:attrNameLst>
                                      </p:cBhvr>
                                      <p:to>
                                        <p:strVal val="visible"/>
                                      </p:to>
                                    </p:se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ppt_h/2"/>
                                          </p:val>
                                        </p:tav>
                                        <p:tav tm="100000">
                                          <p:val>
                                            <p:strVal val="#ppt_y"/>
                                          </p:val>
                                        </p:tav>
                                      </p:tavLst>
                                    </p:anim>
                                    <p:anim calcmode="lin" valueType="num">
                                      <p:cBhvr>
                                        <p:cTn id="52" dur="1000" fill="hold"/>
                                        <p:tgtEl>
                                          <p:spTgt spid="18"/>
                                        </p:tgtEl>
                                        <p:attrNameLst>
                                          <p:attrName>ppt_w</p:attrName>
                                        </p:attrNameLst>
                                      </p:cBhvr>
                                      <p:tavLst>
                                        <p:tav tm="0">
                                          <p:val>
                                            <p:strVal val="#ppt_w"/>
                                          </p:val>
                                        </p:tav>
                                        <p:tav tm="100000">
                                          <p:val>
                                            <p:strVal val="#ppt_w"/>
                                          </p:val>
                                        </p:tav>
                                      </p:tavLst>
                                    </p:anim>
                                    <p:anim calcmode="lin" valueType="num">
                                      <p:cBhvr>
                                        <p:cTn id="53" dur="1000" fill="hold"/>
                                        <p:tgtEl>
                                          <p:spTgt spid="18"/>
                                        </p:tgtEl>
                                        <p:attrNameLst>
                                          <p:attrName>ppt_h</p:attrName>
                                        </p:attrNameLst>
                                      </p:cBhvr>
                                      <p:tavLst>
                                        <p:tav tm="0">
                                          <p:val>
                                            <p:fltVal val="0"/>
                                          </p:val>
                                        </p:tav>
                                        <p:tav tm="100000">
                                          <p:val>
                                            <p:strVal val="#ppt_h"/>
                                          </p:val>
                                        </p:tav>
                                      </p:tavLst>
                                    </p:anim>
                                  </p:childTnLst>
                                </p:cTn>
                              </p:par>
                              <p:par>
                                <p:cTn id="54" presetID="17" presetClass="entr" presetSubtype="1" fill="hold" grpId="0" nodeType="withEffect">
                                  <p:stCondLst>
                                    <p:cond delay="1500"/>
                                  </p:stCondLst>
                                  <p:childTnLst>
                                    <p:set>
                                      <p:cBhvr>
                                        <p:cTn id="55" dur="1" fill="hold">
                                          <p:stCondLst>
                                            <p:cond delay="0"/>
                                          </p:stCondLst>
                                        </p:cTn>
                                        <p:tgtEl>
                                          <p:spTgt spid="21"/>
                                        </p:tgtEl>
                                        <p:attrNameLst>
                                          <p:attrName>style.visibility</p:attrName>
                                        </p:attrNameLst>
                                      </p:cBhvr>
                                      <p:to>
                                        <p:strVal val="visible"/>
                                      </p:to>
                                    </p:se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ppt_h/2"/>
                                          </p:val>
                                        </p:tav>
                                        <p:tav tm="100000">
                                          <p:val>
                                            <p:strVal val="#ppt_y"/>
                                          </p:val>
                                        </p:tav>
                                      </p:tavLst>
                                    </p:anim>
                                    <p:anim calcmode="lin" valueType="num">
                                      <p:cBhvr>
                                        <p:cTn id="58" dur="1000" fill="hold"/>
                                        <p:tgtEl>
                                          <p:spTgt spid="21"/>
                                        </p:tgtEl>
                                        <p:attrNameLst>
                                          <p:attrName>ppt_w</p:attrName>
                                        </p:attrNameLst>
                                      </p:cBhvr>
                                      <p:tavLst>
                                        <p:tav tm="0">
                                          <p:val>
                                            <p:strVal val="#ppt_w"/>
                                          </p:val>
                                        </p:tav>
                                        <p:tav tm="100000">
                                          <p:val>
                                            <p:strVal val="#ppt_w"/>
                                          </p:val>
                                        </p:tav>
                                      </p:tavLst>
                                    </p:anim>
                                    <p:anim calcmode="lin" valueType="num">
                                      <p:cBhvr>
                                        <p:cTn id="59" dur="1000" fill="hold"/>
                                        <p:tgtEl>
                                          <p:spTgt spid="21"/>
                                        </p:tgtEl>
                                        <p:attrNameLst>
                                          <p:attrName>ppt_h</p:attrName>
                                        </p:attrNameLst>
                                      </p:cBhvr>
                                      <p:tavLst>
                                        <p:tav tm="0">
                                          <p:val>
                                            <p:fltVal val="0"/>
                                          </p:val>
                                        </p:tav>
                                        <p:tav tm="100000">
                                          <p:val>
                                            <p:strVal val="#ppt_h"/>
                                          </p:val>
                                        </p:tav>
                                      </p:tavLst>
                                    </p:anim>
                                  </p:childTnLst>
                                </p:cTn>
                              </p:par>
                              <p:par>
                                <p:cTn id="60" presetID="17" presetClass="entr" presetSubtype="1" fill="hold" grpId="0" nodeType="withEffect">
                                  <p:stCondLst>
                                    <p:cond delay="1500"/>
                                  </p:stCondLst>
                                  <p:childTnLst>
                                    <p:set>
                                      <p:cBhvr>
                                        <p:cTn id="61" dur="1" fill="hold">
                                          <p:stCondLst>
                                            <p:cond delay="0"/>
                                          </p:stCondLst>
                                        </p:cTn>
                                        <p:tgtEl>
                                          <p:spTgt spid="28"/>
                                        </p:tgtEl>
                                        <p:attrNameLst>
                                          <p:attrName>style.visibility</p:attrName>
                                        </p:attrNameLst>
                                      </p:cBhvr>
                                      <p:to>
                                        <p:strVal val="visible"/>
                                      </p:to>
                                    </p:se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ppt_h/2"/>
                                          </p:val>
                                        </p:tav>
                                        <p:tav tm="100000">
                                          <p:val>
                                            <p:strVal val="#ppt_y"/>
                                          </p:val>
                                        </p:tav>
                                      </p:tavLst>
                                    </p:anim>
                                    <p:anim calcmode="lin" valueType="num">
                                      <p:cBhvr>
                                        <p:cTn id="64" dur="1000" fill="hold"/>
                                        <p:tgtEl>
                                          <p:spTgt spid="28"/>
                                        </p:tgtEl>
                                        <p:attrNameLst>
                                          <p:attrName>ppt_w</p:attrName>
                                        </p:attrNameLst>
                                      </p:cBhvr>
                                      <p:tavLst>
                                        <p:tav tm="0">
                                          <p:val>
                                            <p:strVal val="#ppt_w"/>
                                          </p:val>
                                        </p:tav>
                                        <p:tav tm="100000">
                                          <p:val>
                                            <p:strVal val="#ppt_w"/>
                                          </p:val>
                                        </p:tav>
                                      </p:tavLst>
                                    </p:anim>
                                    <p:anim calcmode="lin" valueType="num">
                                      <p:cBhvr>
                                        <p:cTn id="65" dur="1000" fill="hold"/>
                                        <p:tgtEl>
                                          <p:spTgt spid="28"/>
                                        </p:tgtEl>
                                        <p:attrNameLst>
                                          <p:attrName>ppt_h</p:attrName>
                                        </p:attrNameLst>
                                      </p:cBhvr>
                                      <p:tavLst>
                                        <p:tav tm="0">
                                          <p:val>
                                            <p:fltVal val="0"/>
                                          </p:val>
                                        </p:tav>
                                        <p:tav tm="100000">
                                          <p:val>
                                            <p:strVal val="#ppt_h"/>
                                          </p:val>
                                        </p:tav>
                                      </p:tavLst>
                                    </p:anim>
                                  </p:childTnLst>
                                </p:cTn>
                              </p:par>
                              <p:par>
                                <p:cTn id="66" presetID="17" presetClass="entr" presetSubtype="1" fill="hold" grpId="0" nodeType="withEffect">
                                  <p:stCondLst>
                                    <p:cond delay="1500"/>
                                  </p:stCondLst>
                                  <p:childTnLst>
                                    <p:set>
                                      <p:cBhvr>
                                        <p:cTn id="67" dur="1" fill="hold">
                                          <p:stCondLst>
                                            <p:cond delay="0"/>
                                          </p:stCondLst>
                                        </p:cTn>
                                        <p:tgtEl>
                                          <p:spTgt spid="30"/>
                                        </p:tgtEl>
                                        <p:attrNameLst>
                                          <p:attrName>style.visibility</p:attrName>
                                        </p:attrNameLst>
                                      </p:cBhvr>
                                      <p:to>
                                        <p:strVal val="visible"/>
                                      </p:to>
                                    </p:se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ppt_h/2"/>
                                          </p:val>
                                        </p:tav>
                                        <p:tav tm="100000">
                                          <p:val>
                                            <p:strVal val="#ppt_y"/>
                                          </p:val>
                                        </p:tav>
                                      </p:tavLst>
                                    </p:anim>
                                    <p:anim calcmode="lin" valueType="num">
                                      <p:cBhvr>
                                        <p:cTn id="70" dur="1000" fill="hold"/>
                                        <p:tgtEl>
                                          <p:spTgt spid="30"/>
                                        </p:tgtEl>
                                        <p:attrNameLst>
                                          <p:attrName>ppt_w</p:attrName>
                                        </p:attrNameLst>
                                      </p:cBhvr>
                                      <p:tavLst>
                                        <p:tav tm="0">
                                          <p:val>
                                            <p:strVal val="#ppt_w"/>
                                          </p:val>
                                        </p:tav>
                                        <p:tav tm="100000">
                                          <p:val>
                                            <p:strVal val="#ppt_w"/>
                                          </p:val>
                                        </p:tav>
                                      </p:tavLst>
                                    </p:anim>
                                    <p:anim calcmode="lin" valueType="num">
                                      <p:cBhvr>
                                        <p:cTn id="71" dur="1000" fill="hold"/>
                                        <p:tgtEl>
                                          <p:spTgt spid="30"/>
                                        </p:tgtEl>
                                        <p:attrNameLst>
                                          <p:attrName>ppt_h</p:attrName>
                                        </p:attrNameLst>
                                      </p:cBhvr>
                                      <p:tavLst>
                                        <p:tav tm="0">
                                          <p:val>
                                            <p:fltVal val="0"/>
                                          </p:val>
                                        </p:tav>
                                        <p:tav tm="100000">
                                          <p:val>
                                            <p:strVal val="#ppt_h"/>
                                          </p:val>
                                        </p:tav>
                                      </p:tavLst>
                                    </p:anim>
                                  </p:childTnLst>
                                </p:cTn>
                              </p:par>
                              <p:par>
                                <p:cTn id="72" presetID="17" presetClass="entr" presetSubtype="1" fill="hold" grpId="0" nodeType="withEffect">
                                  <p:stCondLst>
                                    <p:cond delay="1500"/>
                                  </p:stCondLst>
                                  <p:childTnLst>
                                    <p:set>
                                      <p:cBhvr>
                                        <p:cTn id="73" dur="1" fill="hold">
                                          <p:stCondLst>
                                            <p:cond delay="0"/>
                                          </p:stCondLst>
                                        </p:cTn>
                                        <p:tgtEl>
                                          <p:spTgt spid="32"/>
                                        </p:tgtEl>
                                        <p:attrNameLst>
                                          <p:attrName>style.visibility</p:attrName>
                                        </p:attrNameLst>
                                      </p:cBhvr>
                                      <p:to>
                                        <p:strVal val="visible"/>
                                      </p:to>
                                    </p:se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1000" fill="hold"/>
                                        <p:tgtEl>
                                          <p:spTgt spid="32"/>
                                        </p:tgtEl>
                                        <p:attrNameLst>
                                          <p:attrName>ppt_y</p:attrName>
                                        </p:attrNameLst>
                                      </p:cBhvr>
                                      <p:tavLst>
                                        <p:tav tm="0">
                                          <p:val>
                                            <p:strVal val="#ppt_y-#ppt_h/2"/>
                                          </p:val>
                                        </p:tav>
                                        <p:tav tm="100000">
                                          <p:val>
                                            <p:strVal val="#ppt_y"/>
                                          </p:val>
                                        </p:tav>
                                      </p:tavLst>
                                    </p:anim>
                                    <p:anim calcmode="lin" valueType="num">
                                      <p:cBhvr>
                                        <p:cTn id="76" dur="1000" fill="hold"/>
                                        <p:tgtEl>
                                          <p:spTgt spid="32"/>
                                        </p:tgtEl>
                                        <p:attrNameLst>
                                          <p:attrName>ppt_w</p:attrName>
                                        </p:attrNameLst>
                                      </p:cBhvr>
                                      <p:tavLst>
                                        <p:tav tm="0">
                                          <p:val>
                                            <p:strVal val="#ppt_w"/>
                                          </p:val>
                                        </p:tav>
                                        <p:tav tm="100000">
                                          <p:val>
                                            <p:strVal val="#ppt_w"/>
                                          </p:val>
                                        </p:tav>
                                      </p:tavLst>
                                    </p:anim>
                                    <p:anim calcmode="lin" valueType="num">
                                      <p:cBhvr>
                                        <p:cTn id="77" dur="1000" fill="hold"/>
                                        <p:tgtEl>
                                          <p:spTgt spid="32"/>
                                        </p:tgtEl>
                                        <p:attrNameLst>
                                          <p:attrName>ppt_h</p:attrName>
                                        </p:attrNameLst>
                                      </p:cBhvr>
                                      <p:tavLst>
                                        <p:tav tm="0">
                                          <p:val>
                                            <p:fltVal val="0"/>
                                          </p:val>
                                        </p:tav>
                                        <p:tav tm="100000">
                                          <p:val>
                                            <p:strVal val="#ppt_h"/>
                                          </p:val>
                                        </p:tav>
                                      </p:tavLst>
                                    </p:anim>
                                  </p:childTnLst>
                                </p:cTn>
                              </p:par>
                              <p:par>
                                <p:cTn id="78" presetID="22" presetClass="entr" presetSubtype="1" fill="hold" grpId="0" nodeType="withEffect">
                                  <p:stCondLst>
                                    <p:cond delay="2250"/>
                                  </p:stCondLst>
                                  <p:childTnLst>
                                    <p:set>
                                      <p:cBhvr>
                                        <p:cTn id="79" dur="1" fill="hold">
                                          <p:stCondLst>
                                            <p:cond delay="0"/>
                                          </p:stCondLst>
                                        </p:cTn>
                                        <p:tgtEl>
                                          <p:spTgt spid="13"/>
                                        </p:tgtEl>
                                        <p:attrNameLst>
                                          <p:attrName>style.visibility</p:attrName>
                                        </p:attrNameLst>
                                      </p:cBhvr>
                                      <p:to>
                                        <p:strVal val="visible"/>
                                      </p:to>
                                    </p:set>
                                    <p:animEffect transition="in" filter="wipe(up)">
                                      <p:cBhvr>
                                        <p:cTn id="80" dur="1000"/>
                                        <p:tgtEl>
                                          <p:spTgt spid="13"/>
                                        </p:tgtEl>
                                      </p:cBhvr>
                                    </p:animEffect>
                                  </p:childTnLst>
                                </p:cTn>
                              </p:par>
                              <p:par>
                                <p:cTn id="81" presetID="22" presetClass="entr" presetSubtype="1" fill="hold" grpId="0" nodeType="withEffect">
                                  <p:stCondLst>
                                    <p:cond delay="225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1000"/>
                                        <p:tgtEl>
                                          <p:spTgt spid="36"/>
                                        </p:tgtEl>
                                      </p:cBhvr>
                                    </p:animEffect>
                                  </p:childTnLst>
                                </p:cTn>
                              </p:par>
                              <p:par>
                                <p:cTn id="84" presetID="22" presetClass="entr" presetSubtype="1" fill="hold" grpId="0" nodeType="withEffect">
                                  <p:stCondLst>
                                    <p:cond delay="2250"/>
                                  </p:stCondLst>
                                  <p:childTnLst>
                                    <p:set>
                                      <p:cBhvr>
                                        <p:cTn id="85" dur="1" fill="hold">
                                          <p:stCondLst>
                                            <p:cond delay="0"/>
                                          </p:stCondLst>
                                        </p:cTn>
                                        <p:tgtEl>
                                          <p:spTgt spid="37"/>
                                        </p:tgtEl>
                                        <p:attrNameLst>
                                          <p:attrName>style.visibility</p:attrName>
                                        </p:attrNameLst>
                                      </p:cBhvr>
                                      <p:to>
                                        <p:strVal val="visible"/>
                                      </p:to>
                                    </p:set>
                                    <p:animEffect transition="in" filter="wipe(up)">
                                      <p:cBhvr>
                                        <p:cTn id="86" dur="1000"/>
                                        <p:tgtEl>
                                          <p:spTgt spid="37"/>
                                        </p:tgtEl>
                                      </p:cBhvr>
                                    </p:animEffect>
                                  </p:childTnLst>
                                </p:cTn>
                              </p:par>
                              <p:par>
                                <p:cTn id="87" presetID="22" presetClass="entr" presetSubtype="1" fill="hold" grpId="0" nodeType="withEffect">
                                  <p:stCondLst>
                                    <p:cond delay="2250"/>
                                  </p:stCondLst>
                                  <p:childTnLst>
                                    <p:set>
                                      <p:cBhvr>
                                        <p:cTn id="88" dur="1" fill="hold">
                                          <p:stCondLst>
                                            <p:cond delay="0"/>
                                          </p:stCondLst>
                                        </p:cTn>
                                        <p:tgtEl>
                                          <p:spTgt spid="40"/>
                                        </p:tgtEl>
                                        <p:attrNameLst>
                                          <p:attrName>style.visibility</p:attrName>
                                        </p:attrNameLst>
                                      </p:cBhvr>
                                      <p:to>
                                        <p:strVal val="visible"/>
                                      </p:to>
                                    </p:set>
                                    <p:animEffect transition="in" filter="wipe(up)">
                                      <p:cBhvr>
                                        <p:cTn id="89" dur="1000"/>
                                        <p:tgtEl>
                                          <p:spTgt spid="40"/>
                                        </p:tgtEl>
                                      </p:cBhvr>
                                    </p:animEffect>
                                  </p:childTnLst>
                                </p:cTn>
                              </p:par>
                              <p:par>
                                <p:cTn id="90" presetID="22" presetClass="entr" presetSubtype="1" fill="hold" grpId="0" nodeType="withEffect">
                                  <p:stCondLst>
                                    <p:cond delay="2250"/>
                                  </p:stCondLst>
                                  <p:childTnLst>
                                    <p:set>
                                      <p:cBhvr>
                                        <p:cTn id="91" dur="1" fill="hold">
                                          <p:stCondLst>
                                            <p:cond delay="0"/>
                                          </p:stCondLst>
                                        </p:cTn>
                                        <p:tgtEl>
                                          <p:spTgt spid="39"/>
                                        </p:tgtEl>
                                        <p:attrNameLst>
                                          <p:attrName>style.visibility</p:attrName>
                                        </p:attrNameLst>
                                      </p:cBhvr>
                                      <p:to>
                                        <p:strVal val="visible"/>
                                      </p:to>
                                    </p:set>
                                    <p:animEffect transition="in" filter="wipe(up)">
                                      <p:cBhvr>
                                        <p:cTn id="92" dur="1000"/>
                                        <p:tgtEl>
                                          <p:spTgt spid="39"/>
                                        </p:tgtEl>
                                      </p:cBhvr>
                                    </p:animEffect>
                                  </p:childTnLst>
                                </p:cTn>
                              </p:par>
                              <p:par>
                                <p:cTn id="93" presetID="22" presetClass="entr" presetSubtype="1" fill="hold" grpId="0" nodeType="withEffect">
                                  <p:stCondLst>
                                    <p:cond delay="2250"/>
                                  </p:stCondLst>
                                  <p:childTnLst>
                                    <p:set>
                                      <p:cBhvr>
                                        <p:cTn id="94" dur="1" fill="hold">
                                          <p:stCondLst>
                                            <p:cond delay="0"/>
                                          </p:stCondLst>
                                        </p:cTn>
                                        <p:tgtEl>
                                          <p:spTgt spid="38"/>
                                        </p:tgtEl>
                                        <p:attrNameLst>
                                          <p:attrName>style.visibility</p:attrName>
                                        </p:attrNameLst>
                                      </p:cBhvr>
                                      <p:to>
                                        <p:strVal val="visible"/>
                                      </p:to>
                                    </p:set>
                                    <p:animEffect transition="in" filter="wipe(up)">
                                      <p:cBhvr>
                                        <p:cTn id="95"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P spid="21" grpId="0" animBg="1"/>
      <p:bldP spid="22" grpId="0" animBg="1"/>
      <p:bldP spid="32" grpId="0" animBg="1"/>
      <p:bldP spid="33" grpId="0" animBg="1"/>
      <p:bldP spid="30" grpId="0" animBg="1"/>
      <p:bldP spid="31" grpId="0" animBg="1"/>
      <p:bldP spid="28" grpId="0" animBg="1"/>
      <p:bldP spid="29" grpId="0" animBg="1"/>
      <p:bldP spid="13" grpId="0"/>
      <p:bldP spid="36" grpId="0"/>
      <p:bldP spid="37" grpId="0"/>
      <p:bldP spid="38" grpId="0"/>
      <p:bldP spid="39" grpId="0"/>
      <p:bldP spid="40" grpId="0"/>
      <p:bldP spid="4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08517D4-D11E-450C-B326-BFEE334C4EF8}"/>
              </a:ext>
            </a:extLst>
          </p:cNvPr>
          <p:cNvSpPr/>
          <p:nvPr/>
        </p:nvSpPr>
        <p:spPr>
          <a:xfrm>
            <a:off x="1428821" y="1757002"/>
            <a:ext cx="9724572" cy="4324484"/>
          </a:xfrm>
          <a:prstGeom prst="roundRect">
            <a:avLst>
              <a:gd name="adj" fmla="val 2735"/>
            </a:avLst>
          </a:prstGeom>
          <a:gradFill flip="none" rotWithShape="1">
            <a:gsLst>
              <a:gs pos="0">
                <a:schemeClr val="accent6">
                  <a:alpha val="50000"/>
                </a:schemeClr>
              </a:gs>
              <a:gs pos="100000">
                <a:schemeClr val="accent4">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8171B6C2-BE57-4D7A-98C1-4B27ECA6D133}"/>
              </a:ext>
            </a:extLst>
          </p:cNvPr>
          <p:cNvSpPr/>
          <p:nvPr/>
        </p:nvSpPr>
        <p:spPr>
          <a:xfrm>
            <a:off x="1804200" y="4071760"/>
            <a:ext cx="2148996" cy="2280830"/>
          </a:xfrm>
          <a:prstGeom prst="roundRect">
            <a:avLst>
              <a:gd name="adj" fmla="val 3813"/>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292100" dist="177800" dir="9000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656CFEE5-D623-4C3C-AC17-008CC60FB1F7}"/>
              </a:ext>
            </a:extLst>
          </p:cNvPr>
          <p:cNvSpPr/>
          <p:nvPr/>
        </p:nvSpPr>
        <p:spPr>
          <a:xfrm>
            <a:off x="4292075" y="4071760"/>
            <a:ext cx="2148996" cy="2280830"/>
          </a:xfrm>
          <a:prstGeom prst="roundRect">
            <a:avLst>
              <a:gd name="adj" fmla="val 3813"/>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292100" dist="177800" dir="9000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080CA490-9CFD-490B-BDFE-479BF1E6D2AF}"/>
              </a:ext>
            </a:extLst>
          </p:cNvPr>
          <p:cNvSpPr/>
          <p:nvPr/>
        </p:nvSpPr>
        <p:spPr>
          <a:xfrm>
            <a:off x="6779950" y="4071760"/>
            <a:ext cx="2148996" cy="2280830"/>
          </a:xfrm>
          <a:prstGeom prst="roundRect">
            <a:avLst>
              <a:gd name="adj" fmla="val 3813"/>
            </a:avLst>
          </a:prstGeom>
          <a:blipFill>
            <a:blip r:embed="rId5" cstate="screen">
              <a:extLst>
                <a:ext uri="{28A0092B-C50C-407E-A947-70E740481C1C}">
                  <a14:useLocalDpi xmlns:a14="http://schemas.microsoft.com/office/drawing/2010/main"/>
                </a:ext>
              </a:extLst>
            </a:blip>
            <a:srcRect/>
            <a:stretch>
              <a:fillRect/>
            </a:stretch>
          </a:blipFill>
          <a:ln>
            <a:noFill/>
          </a:ln>
          <a:effectLst>
            <a:outerShdw blurRad="292100" dist="177800" dir="9000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C447FCE7-1C4F-41D6-9987-C39F22103C7E}"/>
              </a:ext>
            </a:extLst>
          </p:cNvPr>
          <p:cNvSpPr/>
          <p:nvPr/>
        </p:nvSpPr>
        <p:spPr>
          <a:xfrm>
            <a:off x="9267826" y="4071760"/>
            <a:ext cx="2148996" cy="2280830"/>
          </a:xfrm>
          <a:prstGeom prst="roundRect">
            <a:avLst>
              <a:gd name="adj" fmla="val 3813"/>
            </a:avLst>
          </a:prstGeom>
          <a:blipFill>
            <a:blip r:embed="rId6" cstate="screen">
              <a:extLst>
                <a:ext uri="{28A0092B-C50C-407E-A947-70E740481C1C}">
                  <a14:useLocalDpi xmlns:a14="http://schemas.microsoft.com/office/drawing/2010/main"/>
                </a:ext>
              </a:extLst>
            </a:blip>
            <a:srcRect/>
            <a:stretch>
              <a:fillRect/>
            </a:stretch>
          </a:blipFill>
          <a:ln>
            <a:noFill/>
          </a:ln>
          <a:effectLst>
            <a:outerShdw blurRad="292100" dist="177800" dir="9000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574ACEA4-A1DE-439C-A867-1C4B6BB74CB2}"/>
              </a:ext>
            </a:extLst>
          </p:cNvPr>
          <p:cNvSpPr/>
          <p:nvPr/>
        </p:nvSpPr>
        <p:spPr>
          <a:xfrm>
            <a:off x="6779950" y="1485900"/>
            <a:ext cx="2148996" cy="2280830"/>
          </a:xfrm>
          <a:prstGeom prst="roundRect">
            <a:avLst>
              <a:gd name="adj" fmla="val 3813"/>
            </a:avLst>
          </a:prstGeom>
          <a:blipFill>
            <a:blip r:embed="rId7" cstate="screen">
              <a:extLst>
                <a:ext uri="{28A0092B-C50C-407E-A947-70E740481C1C}">
                  <a14:useLocalDpi xmlns:a14="http://schemas.microsoft.com/office/drawing/2010/main"/>
                </a:ext>
              </a:extLst>
            </a:blip>
            <a:srcRect/>
            <a:stretch>
              <a:fillRect/>
            </a:stretch>
          </a:blipFill>
          <a:ln>
            <a:noFill/>
          </a:ln>
          <a:effectLst>
            <a:outerShdw blurRad="292100" dist="177800" dir="9000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Rounded Corners 34">
            <a:extLst>
              <a:ext uri="{FF2B5EF4-FFF2-40B4-BE49-F238E27FC236}">
                <a16:creationId xmlns:a16="http://schemas.microsoft.com/office/drawing/2014/main" id="{7FAAE904-6DBD-4E6D-BAB6-BBBFCC8D92F3}"/>
              </a:ext>
            </a:extLst>
          </p:cNvPr>
          <p:cNvSpPr/>
          <p:nvPr/>
        </p:nvSpPr>
        <p:spPr>
          <a:xfrm>
            <a:off x="9267826" y="1485900"/>
            <a:ext cx="2148996" cy="2280830"/>
          </a:xfrm>
          <a:prstGeom prst="roundRect">
            <a:avLst>
              <a:gd name="adj" fmla="val 3813"/>
            </a:avLst>
          </a:prstGeom>
          <a:blipFill>
            <a:blip r:embed="rId8" cstate="screen">
              <a:extLst>
                <a:ext uri="{28A0092B-C50C-407E-A947-70E740481C1C}">
                  <a14:useLocalDpi xmlns:a14="http://schemas.microsoft.com/office/drawing/2010/main"/>
                </a:ext>
              </a:extLst>
            </a:blip>
            <a:srcRect/>
            <a:stretch>
              <a:fillRect/>
            </a:stretch>
          </a:blipFill>
          <a:ln>
            <a:noFill/>
          </a:ln>
          <a:effectLst>
            <a:outerShdw blurRad="292100" dist="177800" dir="9000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F1C3B71C-0342-44F7-82ED-71DC79648033}"/>
              </a:ext>
            </a:extLst>
          </p:cNvPr>
          <p:cNvSpPr/>
          <p:nvPr/>
        </p:nvSpPr>
        <p:spPr>
          <a:xfrm>
            <a:off x="1804200" y="4071760"/>
            <a:ext cx="2148996" cy="2280830"/>
          </a:xfrm>
          <a:prstGeom prst="roundRect">
            <a:avLst>
              <a:gd name="adj" fmla="val 3813"/>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34B6AA84-5552-44B5-B6D4-FBBA5FFD5B74}"/>
              </a:ext>
            </a:extLst>
          </p:cNvPr>
          <p:cNvSpPr/>
          <p:nvPr/>
        </p:nvSpPr>
        <p:spPr>
          <a:xfrm>
            <a:off x="4292075" y="4071760"/>
            <a:ext cx="2148996" cy="2280830"/>
          </a:xfrm>
          <a:prstGeom prst="roundRect">
            <a:avLst>
              <a:gd name="adj" fmla="val 3813"/>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Rounded Corners 37">
            <a:extLst>
              <a:ext uri="{FF2B5EF4-FFF2-40B4-BE49-F238E27FC236}">
                <a16:creationId xmlns:a16="http://schemas.microsoft.com/office/drawing/2014/main" id="{AFDB4950-0BAD-4DDA-A065-51BD8C25473E}"/>
              </a:ext>
            </a:extLst>
          </p:cNvPr>
          <p:cNvSpPr/>
          <p:nvPr/>
        </p:nvSpPr>
        <p:spPr>
          <a:xfrm>
            <a:off x="6779950" y="4071760"/>
            <a:ext cx="2148996" cy="2280830"/>
          </a:xfrm>
          <a:prstGeom prst="roundRect">
            <a:avLst>
              <a:gd name="adj" fmla="val 3813"/>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2A534495-9186-4461-9CCE-5C2133BEBA0C}"/>
              </a:ext>
            </a:extLst>
          </p:cNvPr>
          <p:cNvSpPr/>
          <p:nvPr/>
        </p:nvSpPr>
        <p:spPr>
          <a:xfrm>
            <a:off x="9267826" y="4071760"/>
            <a:ext cx="2148996" cy="2280830"/>
          </a:xfrm>
          <a:prstGeom prst="roundRect">
            <a:avLst>
              <a:gd name="adj" fmla="val 3813"/>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D6B03A1D-8C9F-4DF8-BCD3-AFCF305A3DDD}"/>
              </a:ext>
            </a:extLst>
          </p:cNvPr>
          <p:cNvSpPr/>
          <p:nvPr/>
        </p:nvSpPr>
        <p:spPr>
          <a:xfrm>
            <a:off x="6779950" y="1485900"/>
            <a:ext cx="2148996" cy="2280830"/>
          </a:xfrm>
          <a:prstGeom prst="roundRect">
            <a:avLst>
              <a:gd name="adj" fmla="val 3813"/>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CF808ED3-13FB-4ACA-A5B6-E010AA4CC560}"/>
              </a:ext>
            </a:extLst>
          </p:cNvPr>
          <p:cNvSpPr/>
          <p:nvPr/>
        </p:nvSpPr>
        <p:spPr>
          <a:xfrm>
            <a:off x="9267826" y="1485900"/>
            <a:ext cx="2148996" cy="2280830"/>
          </a:xfrm>
          <a:prstGeom prst="roundRect">
            <a:avLst>
              <a:gd name="adj" fmla="val 3813"/>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EA998FC-4FCB-4758-957D-25B35AFAD727}"/>
              </a:ext>
            </a:extLst>
          </p:cNvPr>
          <p:cNvSpPr/>
          <p:nvPr/>
        </p:nvSpPr>
        <p:spPr>
          <a:xfrm>
            <a:off x="0" y="0"/>
            <a:ext cx="560439" cy="6858000"/>
          </a:xfrm>
          <a:prstGeom prst="rect">
            <a:avLst/>
          </a:prstGeom>
          <a:blipFill>
            <a:blip r:embed="rId9"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39F612D-0E47-4776-9D87-A70EAB0D7004}"/>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79AA4B4-0157-42B6-86FF-96147EB0B0C9}"/>
              </a:ext>
            </a:extLst>
          </p:cNvPr>
          <p:cNvSpPr txBox="1"/>
          <p:nvPr/>
        </p:nvSpPr>
        <p:spPr>
          <a:xfrm rot="16200000">
            <a:off x="-773432" y="3290501"/>
            <a:ext cx="2107308"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OUR CULTURE</a:t>
            </a:r>
          </a:p>
        </p:txBody>
      </p:sp>
      <p:sp>
        <p:nvSpPr>
          <p:cNvPr id="8" name="Graphic 31" descr="Line arrow Horizontal U turn">
            <a:extLst>
              <a:ext uri="{FF2B5EF4-FFF2-40B4-BE49-F238E27FC236}">
                <a16:creationId xmlns:a16="http://schemas.microsoft.com/office/drawing/2014/main" id="{C59E6B93-2A3A-421A-A7F4-E96CBFDF0D40}"/>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lide Number Placeholder 73">
            <a:extLst>
              <a:ext uri="{FF2B5EF4-FFF2-40B4-BE49-F238E27FC236}">
                <a16:creationId xmlns:a16="http://schemas.microsoft.com/office/drawing/2014/main" id="{D171EAA7-1B58-4047-9DA2-DFE5512793C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10" name="TextBox 9">
            <a:extLst>
              <a:ext uri="{FF2B5EF4-FFF2-40B4-BE49-F238E27FC236}">
                <a16:creationId xmlns:a16="http://schemas.microsoft.com/office/drawing/2014/main" id="{E5C2996E-ADF5-423A-B7DC-9CB2515A237B}"/>
              </a:ext>
            </a:extLst>
          </p:cNvPr>
          <p:cNvSpPr txBox="1"/>
          <p:nvPr/>
        </p:nvSpPr>
        <p:spPr>
          <a:xfrm>
            <a:off x="3343826" y="673102"/>
            <a:ext cx="5894562"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DIVERSITY &amp; INCLUSION</a:t>
            </a:r>
          </a:p>
        </p:txBody>
      </p:sp>
      <p:sp>
        <p:nvSpPr>
          <p:cNvPr id="3" name="TextBox 2">
            <a:extLst>
              <a:ext uri="{FF2B5EF4-FFF2-40B4-BE49-F238E27FC236}">
                <a16:creationId xmlns:a16="http://schemas.microsoft.com/office/drawing/2014/main" id="{82AFCD22-BA74-4B7C-B6EF-80E12C067F7C}"/>
              </a:ext>
            </a:extLst>
          </p:cNvPr>
          <p:cNvSpPr txBox="1"/>
          <p:nvPr/>
        </p:nvSpPr>
        <p:spPr>
          <a:xfrm>
            <a:off x="6889352" y="1708237"/>
            <a:ext cx="1011815"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50%</a:t>
            </a:r>
          </a:p>
        </p:txBody>
      </p:sp>
      <p:sp>
        <p:nvSpPr>
          <p:cNvPr id="12" name="TextBox 11">
            <a:extLst>
              <a:ext uri="{FF2B5EF4-FFF2-40B4-BE49-F238E27FC236}">
                <a16:creationId xmlns:a16="http://schemas.microsoft.com/office/drawing/2014/main" id="{5C38613F-5D78-4C81-B946-50529AEC3EBB}"/>
              </a:ext>
            </a:extLst>
          </p:cNvPr>
          <p:cNvSpPr txBox="1"/>
          <p:nvPr/>
        </p:nvSpPr>
        <p:spPr>
          <a:xfrm>
            <a:off x="6889353" y="2210890"/>
            <a:ext cx="1605721" cy="506998"/>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Of our board is diverse, including</a:t>
            </a:r>
          </a:p>
        </p:txBody>
      </p:sp>
      <p:sp>
        <p:nvSpPr>
          <p:cNvPr id="44" name="TextBox 43">
            <a:extLst>
              <a:ext uri="{FF2B5EF4-FFF2-40B4-BE49-F238E27FC236}">
                <a16:creationId xmlns:a16="http://schemas.microsoft.com/office/drawing/2014/main" id="{B8C02B2F-D6CA-4233-9C60-A31BA26D4DCC}"/>
              </a:ext>
            </a:extLst>
          </p:cNvPr>
          <p:cNvSpPr txBox="1"/>
          <p:nvPr/>
        </p:nvSpPr>
        <p:spPr>
          <a:xfrm>
            <a:off x="6889352" y="2752750"/>
            <a:ext cx="100219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38%</a:t>
            </a:r>
          </a:p>
        </p:txBody>
      </p:sp>
      <p:sp>
        <p:nvSpPr>
          <p:cNvPr id="45" name="TextBox 44">
            <a:extLst>
              <a:ext uri="{FF2B5EF4-FFF2-40B4-BE49-F238E27FC236}">
                <a16:creationId xmlns:a16="http://schemas.microsoft.com/office/drawing/2014/main" id="{AF7CA6E8-C450-45B7-ACEE-3B3B33998D86}"/>
              </a:ext>
            </a:extLst>
          </p:cNvPr>
          <p:cNvSpPr txBox="1"/>
          <p:nvPr/>
        </p:nvSpPr>
        <p:spPr>
          <a:xfrm>
            <a:off x="6889353" y="3255403"/>
            <a:ext cx="1733550" cy="28899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Women</a:t>
            </a:r>
          </a:p>
        </p:txBody>
      </p:sp>
      <p:sp>
        <p:nvSpPr>
          <p:cNvPr id="60" name="TextBox 59">
            <a:extLst>
              <a:ext uri="{FF2B5EF4-FFF2-40B4-BE49-F238E27FC236}">
                <a16:creationId xmlns:a16="http://schemas.microsoft.com/office/drawing/2014/main" id="{19480105-7DDF-4495-91C6-12AE372E8E96}"/>
              </a:ext>
            </a:extLst>
          </p:cNvPr>
          <p:cNvSpPr txBox="1"/>
          <p:nvPr/>
        </p:nvSpPr>
        <p:spPr>
          <a:xfrm>
            <a:off x="9377228" y="1708237"/>
            <a:ext cx="979755"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55%</a:t>
            </a:r>
          </a:p>
        </p:txBody>
      </p:sp>
      <p:sp>
        <p:nvSpPr>
          <p:cNvPr id="61" name="TextBox 60">
            <a:extLst>
              <a:ext uri="{FF2B5EF4-FFF2-40B4-BE49-F238E27FC236}">
                <a16:creationId xmlns:a16="http://schemas.microsoft.com/office/drawing/2014/main" id="{6EB0E95D-8B30-4EC1-AB16-719798CD7F73}"/>
              </a:ext>
            </a:extLst>
          </p:cNvPr>
          <p:cNvSpPr txBox="1"/>
          <p:nvPr/>
        </p:nvSpPr>
        <p:spPr>
          <a:xfrm>
            <a:off x="9377229" y="2210890"/>
            <a:ext cx="2016724" cy="506998"/>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Of our management team is diverse, including</a:t>
            </a:r>
          </a:p>
        </p:txBody>
      </p:sp>
      <p:sp>
        <p:nvSpPr>
          <p:cNvPr id="58" name="TextBox 57">
            <a:extLst>
              <a:ext uri="{FF2B5EF4-FFF2-40B4-BE49-F238E27FC236}">
                <a16:creationId xmlns:a16="http://schemas.microsoft.com/office/drawing/2014/main" id="{04F93D80-C88C-4BFC-A97B-679FEEE1E9BD}"/>
              </a:ext>
            </a:extLst>
          </p:cNvPr>
          <p:cNvSpPr txBox="1"/>
          <p:nvPr/>
        </p:nvSpPr>
        <p:spPr>
          <a:xfrm>
            <a:off x="9377228" y="2752750"/>
            <a:ext cx="976549"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32%</a:t>
            </a:r>
          </a:p>
        </p:txBody>
      </p:sp>
      <p:sp>
        <p:nvSpPr>
          <p:cNvPr id="59" name="TextBox 58">
            <a:extLst>
              <a:ext uri="{FF2B5EF4-FFF2-40B4-BE49-F238E27FC236}">
                <a16:creationId xmlns:a16="http://schemas.microsoft.com/office/drawing/2014/main" id="{F51B1878-73BB-48CD-BFA0-B73DF7F654CF}"/>
              </a:ext>
            </a:extLst>
          </p:cNvPr>
          <p:cNvSpPr txBox="1"/>
          <p:nvPr/>
        </p:nvSpPr>
        <p:spPr>
          <a:xfrm>
            <a:off x="9377229" y="3255403"/>
            <a:ext cx="1733550" cy="28899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Women</a:t>
            </a:r>
          </a:p>
        </p:txBody>
      </p:sp>
      <p:sp>
        <p:nvSpPr>
          <p:cNvPr id="68" name="TextBox 67">
            <a:extLst>
              <a:ext uri="{FF2B5EF4-FFF2-40B4-BE49-F238E27FC236}">
                <a16:creationId xmlns:a16="http://schemas.microsoft.com/office/drawing/2014/main" id="{0F5FD346-C2E0-461C-860A-45B10DD8FCFB}"/>
              </a:ext>
            </a:extLst>
          </p:cNvPr>
          <p:cNvSpPr txBox="1"/>
          <p:nvPr/>
        </p:nvSpPr>
        <p:spPr>
          <a:xfrm>
            <a:off x="6889353" y="4465434"/>
            <a:ext cx="1870578" cy="72500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People of color in all management positions increased to</a:t>
            </a:r>
          </a:p>
        </p:txBody>
      </p:sp>
      <p:sp>
        <p:nvSpPr>
          <p:cNvPr id="65" name="TextBox 64">
            <a:extLst>
              <a:ext uri="{FF2B5EF4-FFF2-40B4-BE49-F238E27FC236}">
                <a16:creationId xmlns:a16="http://schemas.microsoft.com/office/drawing/2014/main" id="{A6F31900-6BE3-4B52-99F4-22175AD4F891}"/>
              </a:ext>
            </a:extLst>
          </p:cNvPr>
          <p:cNvSpPr txBox="1"/>
          <p:nvPr/>
        </p:nvSpPr>
        <p:spPr>
          <a:xfrm>
            <a:off x="6889352" y="5167274"/>
            <a:ext cx="936475" cy="553998"/>
          </a:xfrm>
          <a:prstGeom prst="rect">
            <a:avLst/>
          </a:prstGeom>
          <a:noFill/>
        </p:spPr>
        <p:txBody>
          <a:bodyPr wrap="none" rtlCol="0">
            <a:spAutoFit/>
          </a:bodyPr>
          <a:lstStyle>
            <a:defPPr>
              <a:defRPr lang="en-US"/>
            </a:defPPr>
            <a:lvl1pPr>
              <a:defRPr sz="3000" b="1">
                <a:gradFill>
                  <a:gsLst>
                    <a:gs pos="0">
                      <a:schemeClr val="accent6"/>
                    </a:gs>
                    <a:gs pos="100000">
                      <a:schemeClr val="accent2"/>
                    </a:gs>
                  </a:gsLst>
                  <a:lin ang="5400000" scaled="1"/>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41%</a:t>
            </a:r>
          </a:p>
        </p:txBody>
      </p:sp>
      <p:sp>
        <p:nvSpPr>
          <p:cNvPr id="66" name="TextBox 65">
            <a:extLst>
              <a:ext uri="{FF2B5EF4-FFF2-40B4-BE49-F238E27FC236}">
                <a16:creationId xmlns:a16="http://schemas.microsoft.com/office/drawing/2014/main" id="{BEDE914C-424D-4B0E-9178-49F40196FF1B}"/>
              </a:ext>
            </a:extLst>
          </p:cNvPr>
          <p:cNvSpPr txBox="1"/>
          <p:nvPr/>
        </p:nvSpPr>
        <p:spPr>
          <a:xfrm>
            <a:off x="6889353" y="5669927"/>
            <a:ext cx="1733550" cy="28899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Since 2015</a:t>
            </a:r>
          </a:p>
        </p:txBody>
      </p:sp>
      <p:sp>
        <p:nvSpPr>
          <p:cNvPr id="75" name="TextBox 74">
            <a:extLst>
              <a:ext uri="{FF2B5EF4-FFF2-40B4-BE49-F238E27FC236}">
                <a16:creationId xmlns:a16="http://schemas.microsoft.com/office/drawing/2014/main" id="{1E3AFD05-7261-4FD8-BAE7-798AA15DB1A0}"/>
              </a:ext>
            </a:extLst>
          </p:cNvPr>
          <p:cNvSpPr txBox="1"/>
          <p:nvPr/>
        </p:nvSpPr>
        <p:spPr>
          <a:xfrm>
            <a:off x="9377229" y="4425161"/>
            <a:ext cx="2016724" cy="943015"/>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Since 2009, representation of people of color in our Campus classes increased</a:t>
            </a:r>
          </a:p>
        </p:txBody>
      </p:sp>
      <p:sp>
        <p:nvSpPr>
          <p:cNvPr id="72" name="TextBox 71">
            <a:extLst>
              <a:ext uri="{FF2B5EF4-FFF2-40B4-BE49-F238E27FC236}">
                <a16:creationId xmlns:a16="http://schemas.microsoft.com/office/drawing/2014/main" id="{315BD65E-977B-41FF-9C3E-4F746BB95820}"/>
              </a:ext>
            </a:extLst>
          </p:cNvPr>
          <p:cNvSpPr txBox="1"/>
          <p:nvPr/>
        </p:nvSpPr>
        <p:spPr>
          <a:xfrm>
            <a:off x="9377228" y="5338610"/>
            <a:ext cx="1255472" cy="553998"/>
          </a:xfrm>
          <a:prstGeom prst="rect">
            <a:avLst/>
          </a:prstGeom>
          <a:noFill/>
        </p:spPr>
        <p:txBody>
          <a:bodyPr wrap="none" rtlCol="0">
            <a:spAutoFit/>
          </a:bodyPr>
          <a:lstStyle>
            <a:defPPr>
              <a:defRPr lang="en-US"/>
            </a:defPPr>
            <a:lvl1pPr>
              <a:defRPr sz="3000" b="1">
                <a:gradFill>
                  <a:gsLst>
                    <a:gs pos="0">
                      <a:schemeClr val="accent6"/>
                    </a:gs>
                    <a:gs pos="100000">
                      <a:schemeClr val="accent2"/>
                    </a:gs>
                  </a:gsLst>
                  <a:lin ang="5400000" scaled="1"/>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+47%</a:t>
            </a:r>
          </a:p>
        </p:txBody>
      </p:sp>
      <p:sp>
        <p:nvSpPr>
          <p:cNvPr id="82" name="TextBox 81">
            <a:extLst>
              <a:ext uri="{FF2B5EF4-FFF2-40B4-BE49-F238E27FC236}">
                <a16:creationId xmlns:a16="http://schemas.microsoft.com/office/drawing/2014/main" id="{50602DF6-F1B7-49EB-A659-F31A99D5E038}"/>
              </a:ext>
            </a:extLst>
          </p:cNvPr>
          <p:cNvSpPr txBox="1"/>
          <p:nvPr/>
        </p:nvSpPr>
        <p:spPr>
          <a:xfrm>
            <a:off x="1913601" y="4294097"/>
            <a:ext cx="1011815"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50%</a:t>
            </a:r>
          </a:p>
        </p:txBody>
      </p:sp>
      <p:sp>
        <p:nvSpPr>
          <p:cNvPr id="83" name="TextBox 82">
            <a:extLst>
              <a:ext uri="{FF2B5EF4-FFF2-40B4-BE49-F238E27FC236}">
                <a16:creationId xmlns:a16="http://schemas.microsoft.com/office/drawing/2014/main" id="{54C89CF3-E720-4CD9-BA3C-00988D6D757F}"/>
              </a:ext>
            </a:extLst>
          </p:cNvPr>
          <p:cNvSpPr txBox="1"/>
          <p:nvPr/>
        </p:nvSpPr>
        <p:spPr>
          <a:xfrm>
            <a:off x="1913602" y="4796750"/>
            <a:ext cx="1880196" cy="506998"/>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Of our global workforce are women and,</a:t>
            </a:r>
          </a:p>
        </p:txBody>
      </p:sp>
      <p:sp>
        <p:nvSpPr>
          <p:cNvPr id="80" name="TextBox 79">
            <a:extLst>
              <a:ext uri="{FF2B5EF4-FFF2-40B4-BE49-F238E27FC236}">
                <a16:creationId xmlns:a16="http://schemas.microsoft.com/office/drawing/2014/main" id="{86E189E2-4D82-4270-A06F-04F90FB5DA6C}"/>
              </a:ext>
            </a:extLst>
          </p:cNvPr>
          <p:cNvSpPr txBox="1"/>
          <p:nvPr/>
        </p:nvSpPr>
        <p:spPr>
          <a:xfrm>
            <a:off x="1913601" y="5338610"/>
            <a:ext cx="103105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49%</a:t>
            </a:r>
          </a:p>
        </p:txBody>
      </p:sp>
      <p:sp>
        <p:nvSpPr>
          <p:cNvPr id="81" name="TextBox 80">
            <a:extLst>
              <a:ext uri="{FF2B5EF4-FFF2-40B4-BE49-F238E27FC236}">
                <a16:creationId xmlns:a16="http://schemas.microsoft.com/office/drawing/2014/main" id="{4D1E2BA3-6E7D-4D34-91C3-1007CC11E588}"/>
              </a:ext>
            </a:extLst>
          </p:cNvPr>
          <p:cNvSpPr txBox="1"/>
          <p:nvPr/>
        </p:nvSpPr>
        <p:spPr>
          <a:xfrm>
            <a:off x="1913602" y="5841263"/>
            <a:ext cx="1733550" cy="28899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People of color</a:t>
            </a:r>
          </a:p>
        </p:txBody>
      </p:sp>
      <p:sp>
        <p:nvSpPr>
          <p:cNvPr id="89" name="TextBox 88">
            <a:extLst>
              <a:ext uri="{FF2B5EF4-FFF2-40B4-BE49-F238E27FC236}">
                <a16:creationId xmlns:a16="http://schemas.microsoft.com/office/drawing/2014/main" id="{4C82B36D-AF78-4BBE-A61B-38BE26157479}"/>
              </a:ext>
            </a:extLst>
          </p:cNvPr>
          <p:cNvSpPr txBox="1"/>
          <p:nvPr/>
        </p:nvSpPr>
        <p:spPr>
          <a:xfrm>
            <a:off x="4401477" y="5506821"/>
            <a:ext cx="1027845"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accent1"/>
                </a:solidFill>
                <a:effectLst/>
                <a:uLnTx/>
                <a:uFillTx/>
                <a:latin typeface="Montserrat" panose="00000500000000000000" pitchFamily="50" charset="0"/>
                <a:ea typeface="+mn-ea"/>
                <a:cs typeface="+mn-cs"/>
              </a:rPr>
              <a:t>60%</a:t>
            </a:r>
          </a:p>
        </p:txBody>
      </p:sp>
      <p:sp>
        <p:nvSpPr>
          <p:cNvPr id="90" name="TextBox 89">
            <a:extLst>
              <a:ext uri="{FF2B5EF4-FFF2-40B4-BE49-F238E27FC236}">
                <a16:creationId xmlns:a16="http://schemas.microsoft.com/office/drawing/2014/main" id="{1C72F468-1B32-4082-A923-7FADB829BD19}"/>
              </a:ext>
            </a:extLst>
          </p:cNvPr>
          <p:cNvSpPr txBox="1"/>
          <p:nvPr/>
        </p:nvSpPr>
        <p:spPr>
          <a:xfrm>
            <a:off x="4401478" y="4363532"/>
            <a:ext cx="2039592" cy="1161023"/>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ontserrat" panose="00000500000000000000" pitchFamily="50" charset="0"/>
                <a:ea typeface="+mn-ea"/>
                <a:cs typeface="+mn-cs"/>
              </a:rPr>
              <a:t>Since 2015, our representation of teammates of color in the top three management levels increased</a:t>
            </a:r>
          </a:p>
        </p:txBody>
      </p:sp>
      <p:sp>
        <p:nvSpPr>
          <p:cNvPr id="96" name="TextBox 95">
            <a:extLst>
              <a:ext uri="{FF2B5EF4-FFF2-40B4-BE49-F238E27FC236}">
                <a16:creationId xmlns:a16="http://schemas.microsoft.com/office/drawing/2014/main" id="{A7DF7ACC-E296-47D4-B690-F8CB3FB48238}"/>
              </a:ext>
            </a:extLst>
          </p:cNvPr>
          <p:cNvSpPr txBox="1"/>
          <p:nvPr/>
        </p:nvSpPr>
        <p:spPr>
          <a:xfrm>
            <a:off x="1757762" y="2231030"/>
            <a:ext cx="4782820" cy="1246623"/>
          </a:xfrm>
          <a:prstGeom prst="rect">
            <a:avLst/>
          </a:prstGeom>
          <a:noFill/>
        </p:spPr>
        <p:txBody>
          <a:bodyPr wrap="square" rtlCol="0">
            <a:spAutoFit/>
          </a:bodyPr>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500" b="1" i="0" u="none" strike="noStrike" kern="1200" cap="none" spc="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We’ve seen improvements In representation of BIPOC teammates </a:t>
            </a:r>
            <a:r>
              <a:rPr kumimoji="0" lang="en-US" sz="1500" b="0" i="0" u="none" strike="noStrike" kern="1200" cap="none" spc="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across key categories such as management levels 1-3, managers, executive/senior level and mid-level</a:t>
            </a:r>
          </a:p>
        </p:txBody>
      </p:sp>
    </p:spTree>
    <p:extLst>
      <p:ext uri="{BB962C8B-B14F-4D97-AF65-F5344CB8AC3E}">
        <p14:creationId xmlns:p14="http://schemas.microsoft.com/office/powerpoint/2010/main" val="292843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96"/>
                                        </p:tgtEl>
                                        <p:attrNameLst>
                                          <p:attrName>style.visibility</p:attrName>
                                        </p:attrNameLst>
                                      </p:cBhvr>
                                      <p:to>
                                        <p:strVal val="visible"/>
                                      </p:to>
                                    </p:set>
                                    <p:animEffect transition="in" filter="wipe(left)">
                                      <p:cBhvr>
                                        <p:cTn id="10" dur="1000"/>
                                        <p:tgtEl>
                                          <p:spTgt spid="96"/>
                                        </p:tgtEl>
                                      </p:cBhvr>
                                    </p:animEffect>
                                  </p:childTnLst>
                                </p:cTn>
                              </p:par>
                              <p:par>
                                <p:cTn id="11" presetID="12" presetClass="entr" presetSubtype="8" fill="hold" grpId="0" nodeType="withEffect">
                                  <p:stCondLst>
                                    <p:cond delay="125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1250"/>
                                        <p:tgtEl>
                                          <p:spTgt spid="40"/>
                                        </p:tgtEl>
                                        <p:attrNameLst>
                                          <p:attrName>ppt_x</p:attrName>
                                        </p:attrNameLst>
                                      </p:cBhvr>
                                      <p:tavLst>
                                        <p:tav tm="0">
                                          <p:val>
                                            <p:strVal val="#ppt_x-#ppt_w*1.125000"/>
                                          </p:val>
                                        </p:tav>
                                        <p:tav tm="100000">
                                          <p:val>
                                            <p:strVal val="#ppt_x"/>
                                          </p:val>
                                        </p:tav>
                                      </p:tavLst>
                                    </p:anim>
                                    <p:animEffect transition="in" filter="wipe(right)">
                                      <p:cBhvr>
                                        <p:cTn id="14" dur="1250"/>
                                        <p:tgtEl>
                                          <p:spTgt spid="40"/>
                                        </p:tgtEl>
                                      </p:cBhvr>
                                    </p:animEffect>
                                  </p:childTnLst>
                                </p:cTn>
                              </p:par>
                              <p:par>
                                <p:cTn id="15" presetID="12" presetClass="entr" presetSubtype="8" fill="hold" grpId="0" nodeType="withEffect">
                                  <p:stCondLst>
                                    <p:cond delay="125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1250"/>
                                        <p:tgtEl>
                                          <p:spTgt spid="37"/>
                                        </p:tgtEl>
                                        <p:attrNameLst>
                                          <p:attrName>ppt_x</p:attrName>
                                        </p:attrNameLst>
                                      </p:cBhvr>
                                      <p:tavLst>
                                        <p:tav tm="0">
                                          <p:val>
                                            <p:strVal val="#ppt_x-#ppt_w*1.125000"/>
                                          </p:val>
                                        </p:tav>
                                        <p:tav tm="100000">
                                          <p:val>
                                            <p:strVal val="#ppt_x"/>
                                          </p:val>
                                        </p:tav>
                                      </p:tavLst>
                                    </p:anim>
                                    <p:animEffect transition="in" filter="wipe(right)">
                                      <p:cBhvr>
                                        <p:cTn id="18" dur="1250"/>
                                        <p:tgtEl>
                                          <p:spTgt spid="37"/>
                                        </p:tgtEl>
                                      </p:cBhvr>
                                    </p:animEffect>
                                  </p:childTnLst>
                                </p:cTn>
                              </p:par>
                              <p:par>
                                <p:cTn id="19" presetID="12" presetClass="entr" presetSubtype="8" fill="hold" grpId="0" nodeType="withEffect">
                                  <p:stCondLst>
                                    <p:cond delay="125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1250"/>
                                        <p:tgtEl>
                                          <p:spTgt spid="36"/>
                                        </p:tgtEl>
                                        <p:attrNameLst>
                                          <p:attrName>ppt_x</p:attrName>
                                        </p:attrNameLst>
                                      </p:cBhvr>
                                      <p:tavLst>
                                        <p:tav tm="0">
                                          <p:val>
                                            <p:strVal val="#ppt_x-#ppt_w*1.125000"/>
                                          </p:val>
                                        </p:tav>
                                        <p:tav tm="100000">
                                          <p:val>
                                            <p:strVal val="#ppt_x"/>
                                          </p:val>
                                        </p:tav>
                                      </p:tavLst>
                                    </p:anim>
                                    <p:animEffect transition="in" filter="wipe(right)">
                                      <p:cBhvr>
                                        <p:cTn id="22" dur="1250"/>
                                        <p:tgtEl>
                                          <p:spTgt spid="36"/>
                                        </p:tgtEl>
                                      </p:cBhvr>
                                    </p:animEffect>
                                  </p:childTnLst>
                                </p:cTn>
                              </p:par>
                              <p:par>
                                <p:cTn id="23" presetID="12" presetClass="entr" presetSubtype="8" fill="hold" grpId="0" nodeType="withEffect">
                                  <p:stCondLst>
                                    <p:cond delay="125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1250"/>
                                        <p:tgtEl>
                                          <p:spTgt spid="38"/>
                                        </p:tgtEl>
                                        <p:attrNameLst>
                                          <p:attrName>ppt_x</p:attrName>
                                        </p:attrNameLst>
                                      </p:cBhvr>
                                      <p:tavLst>
                                        <p:tav tm="0">
                                          <p:val>
                                            <p:strVal val="#ppt_x-#ppt_w*1.125000"/>
                                          </p:val>
                                        </p:tav>
                                        <p:tav tm="100000">
                                          <p:val>
                                            <p:strVal val="#ppt_x"/>
                                          </p:val>
                                        </p:tav>
                                      </p:tavLst>
                                    </p:anim>
                                    <p:animEffect transition="in" filter="wipe(right)">
                                      <p:cBhvr>
                                        <p:cTn id="26" dur="1250"/>
                                        <p:tgtEl>
                                          <p:spTgt spid="38"/>
                                        </p:tgtEl>
                                      </p:cBhvr>
                                    </p:animEffect>
                                  </p:childTnLst>
                                </p:cTn>
                              </p:par>
                              <p:par>
                                <p:cTn id="27" presetID="12" presetClass="entr" presetSubtype="8" fill="hold" grpId="0" nodeType="withEffect">
                                  <p:stCondLst>
                                    <p:cond delay="125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1250"/>
                                        <p:tgtEl>
                                          <p:spTgt spid="39"/>
                                        </p:tgtEl>
                                        <p:attrNameLst>
                                          <p:attrName>ppt_x</p:attrName>
                                        </p:attrNameLst>
                                      </p:cBhvr>
                                      <p:tavLst>
                                        <p:tav tm="0">
                                          <p:val>
                                            <p:strVal val="#ppt_x-#ppt_w*1.125000"/>
                                          </p:val>
                                        </p:tav>
                                        <p:tav tm="100000">
                                          <p:val>
                                            <p:strVal val="#ppt_x"/>
                                          </p:val>
                                        </p:tav>
                                      </p:tavLst>
                                    </p:anim>
                                    <p:animEffect transition="in" filter="wipe(right)">
                                      <p:cBhvr>
                                        <p:cTn id="30" dur="1250"/>
                                        <p:tgtEl>
                                          <p:spTgt spid="39"/>
                                        </p:tgtEl>
                                      </p:cBhvr>
                                    </p:animEffect>
                                  </p:childTnLst>
                                </p:cTn>
                              </p:par>
                              <p:par>
                                <p:cTn id="31" presetID="12" presetClass="entr" presetSubtype="8" fill="hold" grpId="0" nodeType="withEffect">
                                  <p:stCondLst>
                                    <p:cond delay="125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1250"/>
                                        <p:tgtEl>
                                          <p:spTgt spid="41"/>
                                        </p:tgtEl>
                                        <p:attrNameLst>
                                          <p:attrName>ppt_x</p:attrName>
                                        </p:attrNameLst>
                                      </p:cBhvr>
                                      <p:tavLst>
                                        <p:tav tm="0">
                                          <p:val>
                                            <p:strVal val="#ppt_x-#ppt_w*1.125000"/>
                                          </p:val>
                                        </p:tav>
                                        <p:tav tm="100000">
                                          <p:val>
                                            <p:strVal val="#ppt_x"/>
                                          </p:val>
                                        </p:tav>
                                      </p:tavLst>
                                    </p:anim>
                                    <p:animEffect transition="in" filter="wipe(right)">
                                      <p:cBhvr>
                                        <p:cTn id="34" dur="1250"/>
                                        <p:tgtEl>
                                          <p:spTgt spid="41"/>
                                        </p:tgtEl>
                                      </p:cBhvr>
                                    </p:animEffect>
                                  </p:childTnLst>
                                </p:cTn>
                              </p:par>
                              <p:par>
                                <p:cTn id="35" presetID="10" presetClass="entr" presetSubtype="0" fill="hold" grpId="0" nodeType="withEffect">
                                  <p:stCondLst>
                                    <p:cond delay="225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250"/>
                                        <p:tgtEl>
                                          <p:spTgt spid="15"/>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250"/>
                                        <p:tgtEl>
                                          <p:spTgt spid="30"/>
                                        </p:tgtEl>
                                      </p:cBhvr>
                                    </p:animEffect>
                                  </p:childTnLst>
                                </p:cTn>
                              </p:par>
                              <p:par>
                                <p:cTn id="41" presetID="10" presetClass="entr" presetSubtype="0" fill="hold" grpId="0" nodeType="withEffect">
                                  <p:stCondLst>
                                    <p:cond delay="225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250"/>
                                        <p:tgtEl>
                                          <p:spTgt spid="31"/>
                                        </p:tgtEl>
                                      </p:cBhvr>
                                    </p:animEffect>
                                  </p:childTnLst>
                                </p:cTn>
                              </p:par>
                              <p:par>
                                <p:cTn id="44" presetID="10" presetClass="entr" presetSubtype="0" fill="hold" grpId="0" nodeType="withEffect">
                                  <p:stCondLst>
                                    <p:cond delay="225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1250"/>
                                        <p:tgtEl>
                                          <p:spTgt spid="32"/>
                                        </p:tgtEl>
                                      </p:cBhvr>
                                    </p:animEffect>
                                  </p:childTnLst>
                                </p:cTn>
                              </p:par>
                              <p:par>
                                <p:cTn id="47" presetID="10" presetClass="entr" presetSubtype="0" fill="hold" grpId="0" nodeType="withEffect">
                                  <p:stCondLst>
                                    <p:cond delay="225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250"/>
                                        <p:tgtEl>
                                          <p:spTgt spid="35"/>
                                        </p:tgtEl>
                                      </p:cBhvr>
                                    </p:animEffect>
                                  </p:childTnLst>
                                </p:cTn>
                              </p:par>
                              <p:par>
                                <p:cTn id="50" presetID="10" presetClass="entr" presetSubtype="0" fill="hold" grpId="0" nodeType="withEffect">
                                  <p:stCondLst>
                                    <p:cond delay="225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1250"/>
                                        <p:tgtEl>
                                          <p:spTgt spid="34"/>
                                        </p:tgtEl>
                                      </p:cBhvr>
                                    </p:animEffect>
                                  </p:childTnLst>
                                </p:cTn>
                              </p:par>
                              <p:par>
                                <p:cTn id="53" presetID="10" presetClass="entr" presetSubtype="0" fill="hold" grpId="0" nodeType="withEffect">
                                  <p:stCondLst>
                                    <p:cond delay="2750"/>
                                  </p:stCondLst>
                                  <p:iterate type="lt">
                                    <p:tmPct val="30000"/>
                                  </p:iterate>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10" presetClass="entr" presetSubtype="0" fill="hold" grpId="0" nodeType="withEffect">
                                  <p:stCondLst>
                                    <p:cond delay="2750"/>
                                  </p:stCondLst>
                                  <p:iterate type="lt">
                                    <p:tmPct val="30000"/>
                                  </p:iterate>
                                  <p:childTnLst>
                                    <p:set>
                                      <p:cBhvr>
                                        <p:cTn id="57" dur="1" fill="hold">
                                          <p:stCondLst>
                                            <p:cond delay="0"/>
                                          </p:stCondLst>
                                        </p:cTn>
                                        <p:tgtEl>
                                          <p:spTgt spid="44"/>
                                        </p:tgtEl>
                                        <p:attrNameLst>
                                          <p:attrName>style.visibility</p:attrName>
                                        </p:attrNameLst>
                                      </p:cBhvr>
                                      <p:to>
                                        <p:strVal val="visible"/>
                                      </p:to>
                                    </p:set>
                                    <p:animEffect transition="in" filter="fade">
                                      <p:cBhvr>
                                        <p:cTn id="58" dur="750"/>
                                        <p:tgtEl>
                                          <p:spTgt spid="44"/>
                                        </p:tgtEl>
                                      </p:cBhvr>
                                    </p:animEffect>
                                  </p:childTnLst>
                                </p:cTn>
                              </p:par>
                              <p:par>
                                <p:cTn id="59" presetID="10" presetClass="entr" presetSubtype="0" fill="hold" grpId="0" nodeType="withEffect">
                                  <p:stCondLst>
                                    <p:cond delay="2750"/>
                                  </p:stCondLst>
                                  <p:iterate type="lt">
                                    <p:tmPct val="30000"/>
                                  </p:iterate>
                                  <p:childTnLst>
                                    <p:set>
                                      <p:cBhvr>
                                        <p:cTn id="60" dur="1" fill="hold">
                                          <p:stCondLst>
                                            <p:cond delay="0"/>
                                          </p:stCondLst>
                                        </p:cTn>
                                        <p:tgtEl>
                                          <p:spTgt spid="60"/>
                                        </p:tgtEl>
                                        <p:attrNameLst>
                                          <p:attrName>style.visibility</p:attrName>
                                        </p:attrNameLst>
                                      </p:cBhvr>
                                      <p:to>
                                        <p:strVal val="visible"/>
                                      </p:to>
                                    </p:set>
                                    <p:animEffect transition="in" filter="fade">
                                      <p:cBhvr>
                                        <p:cTn id="61" dur="750"/>
                                        <p:tgtEl>
                                          <p:spTgt spid="60"/>
                                        </p:tgtEl>
                                      </p:cBhvr>
                                    </p:animEffect>
                                  </p:childTnLst>
                                </p:cTn>
                              </p:par>
                              <p:par>
                                <p:cTn id="62" presetID="10" presetClass="entr" presetSubtype="0" fill="hold" grpId="0" nodeType="withEffect">
                                  <p:stCondLst>
                                    <p:cond delay="2750"/>
                                  </p:stCondLst>
                                  <p:iterate type="lt">
                                    <p:tmPct val="30000"/>
                                  </p:iterate>
                                  <p:childTnLst>
                                    <p:set>
                                      <p:cBhvr>
                                        <p:cTn id="63" dur="1" fill="hold">
                                          <p:stCondLst>
                                            <p:cond delay="0"/>
                                          </p:stCondLst>
                                        </p:cTn>
                                        <p:tgtEl>
                                          <p:spTgt spid="58"/>
                                        </p:tgtEl>
                                        <p:attrNameLst>
                                          <p:attrName>style.visibility</p:attrName>
                                        </p:attrNameLst>
                                      </p:cBhvr>
                                      <p:to>
                                        <p:strVal val="visible"/>
                                      </p:to>
                                    </p:set>
                                    <p:animEffect transition="in" filter="fade">
                                      <p:cBhvr>
                                        <p:cTn id="64" dur="750"/>
                                        <p:tgtEl>
                                          <p:spTgt spid="58"/>
                                        </p:tgtEl>
                                      </p:cBhvr>
                                    </p:animEffect>
                                  </p:childTnLst>
                                </p:cTn>
                              </p:par>
                              <p:par>
                                <p:cTn id="65" presetID="10" presetClass="entr" presetSubtype="0" fill="hold" grpId="0" nodeType="withEffect">
                                  <p:stCondLst>
                                    <p:cond delay="2750"/>
                                  </p:stCondLst>
                                  <p:iterate type="lt">
                                    <p:tmPct val="30000"/>
                                  </p:iterate>
                                  <p:childTnLst>
                                    <p:set>
                                      <p:cBhvr>
                                        <p:cTn id="66" dur="1" fill="hold">
                                          <p:stCondLst>
                                            <p:cond delay="0"/>
                                          </p:stCondLst>
                                        </p:cTn>
                                        <p:tgtEl>
                                          <p:spTgt spid="82"/>
                                        </p:tgtEl>
                                        <p:attrNameLst>
                                          <p:attrName>style.visibility</p:attrName>
                                        </p:attrNameLst>
                                      </p:cBhvr>
                                      <p:to>
                                        <p:strVal val="visible"/>
                                      </p:to>
                                    </p:set>
                                    <p:animEffect transition="in" filter="fade">
                                      <p:cBhvr>
                                        <p:cTn id="67" dur="750"/>
                                        <p:tgtEl>
                                          <p:spTgt spid="82"/>
                                        </p:tgtEl>
                                      </p:cBhvr>
                                    </p:animEffect>
                                  </p:childTnLst>
                                </p:cTn>
                              </p:par>
                              <p:par>
                                <p:cTn id="68" presetID="10" presetClass="entr" presetSubtype="0" fill="hold" grpId="0" nodeType="withEffect">
                                  <p:stCondLst>
                                    <p:cond delay="2750"/>
                                  </p:stCondLst>
                                  <p:iterate type="lt">
                                    <p:tmPct val="30000"/>
                                  </p:iterate>
                                  <p:childTnLst>
                                    <p:set>
                                      <p:cBhvr>
                                        <p:cTn id="69" dur="1" fill="hold">
                                          <p:stCondLst>
                                            <p:cond delay="0"/>
                                          </p:stCondLst>
                                        </p:cTn>
                                        <p:tgtEl>
                                          <p:spTgt spid="80"/>
                                        </p:tgtEl>
                                        <p:attrNameLst>
                                          <p:attrName>style.visibility</p:attrName>
                                        </p:attrNameLst>
                                      </p:cBhvr>
                                      <p:to>
                                        <p:strVal val="visible"/>
                                      </p:to>
                                    </p:set>
                                    <p:animEffect transition="in" filter="fade">
                                      <p:cBhvr>
                                        <p:cTn id="70" dur="750"/>
                                        <p:tgtEl>
                                          <p:spTgt spid="80"/>
                                        </p:tgtEl>
                                      </p:cBhvr>
                                    </p:animEffect>
                                  </p:childTnLst>
                                </p:cTn>
                              </p:par>
                              <p:par>
                                <p:cTn id="71" presetID="22" presetClass="entr" presetSubtype="8" fill="hold" grpId="0" nodeType="withEffect">
                                  <p:stCondLst>
                                    <p:cond delay="2750"/>
                                  </p:stCondLst>
                                  <p:childTnLst>
                                    <p:set>
                                      <p:cBhvr>
                                        <p:cTn id="72" dur="1" fill="hold">
                                          <p:stCondLst>
                                            <p:cond delay="0"/>
                                          </p:stCondLst>
                                        </p:cTn>
                                        <p:tgtEl>
                                          <p:spTgt spid="90"/>
                                        </p:tgtEl>
                                        <p:attrNameLst>
                                          <p:attrName>style.visibility</p:attrName>
                                        </p:attrNameLst>
                                      </p:cBhvr>
                                      <p:to>
                                        <p:strVal val="visible"/>
                                      </p:to>
                                    </p:set>
                                    <p:animEffect transition="in" filter="wipe(left)">
                                      <p:cBhvr>
                                        <p:cTn id="73" dur="1250"/>
                                        <p:tgtEl>
                                          <p:spTgt spid="90"/>
                                        </p:tgtEl>
                                      </p:cBhvr>
                                    </p:animEffect>
                                  </p:childTnLst>
                                </p:cTn>
                              </p:par>
                              <p:par>
                                <p:cTn id="74" presetID="22" presetClass="entr" presetSubtype="8" fill="hold" grpId="0" nodeType="withEffect">
                                  <p:stCondLst>
                                    <p:cond delay="2750"/>
                                  </p:stCondLst>
                                  <p:childTnLst>
                                    <p:set>
                                      <p:cBhvr>
                                        <p:cTn id="75" dur="1" fill="hold">
                                          <p:stCondLst>
                                            <p:cond delay="0"/>
                                          </p:stCondLst>
                                        </p:cTn>
                                        <p:tgtEl>
                                          <p:spTgt spid="68"/>
                                        </p:tgtEl>
                                        <p:attrNameLst>
                                          <p:attrName>style.visibility</p:attrName>
                                        </p:attrNameLst>
                                      </p:cBhvr>
                                      <p:to>
                                        <p:strVal val="visible"/>
                                      </p:to>
                                    </p:set>
                                    <p:animEffect transition="in" filter="wipe(left)">
                                      <p:cBhvr>
                                        <p:cTn id="76" dur="1250"/>
                                        <p:tgtEl>
                                          <p:spTgt spid="68"/>
                                        </p:tgtEl>
                                      </p:cBhvr>
                                    </p:animEffect>
                                  </p:childTnLst>
                                </p:cTn>
                              </p:par>
                              <p:par>
                                <p:cTn id="77" presetID="22" presetClass="entr" presetSubtype="8" fill="hold" grpId="0" nodeType="withEffect">
                                  <p:stCondLst>
                                    <p:cond delay="2750"/>
                                  </p:stCondLst>
                                  <p:childTnLst>
                                    <p:set>
                                      <p:cBhvr>
                                        <p:cTn id="78" dur="1" fill="hold">
                                          <p:stCondLst>
                                            <p:cond delay="0"/>
                                          </p:stCondLst>
                                        </p:cTn>
                                        <p:tgtEl>
                                          <p:spTgt spid="75"/>
                                        </p:tgtEl>
                                        <p:attrNameLst>
                                          <p:attrName>style.visibility</p:attrName>
                                        </p:attrNameLst>
                                      </p:cBhvr>
                                      <p:to>
                                        <p:strVal val="visible"/>
                                      </p:to>
                                    </p:set>
                                    <p:animEffect transition="in" filter="wipe(left)">
                                      <p:cBhvr>
                                        <p:cTn id="79" dur="1250"/>
                                        <p:tgtEl>
                                          <p:spTgt spid="75"/>
                                        </p:tgtEl>
                                      </p:cBhvr>
                                    </p:animEffect>
                                  </p:childTnLst>
                                </p:cTn>
                              </p:par>
                              <p:par>
                                <p:cTn id="80" presetID="22" presetClass="entr" presetSubtype="8" fill="hold" grpId="0" nodeType="withEffect">
                                  <p:stCondLst>
                                    <p:cond delay="350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1250"/>
                                        <p:tgtEl>
                                          <p:spTgt spid="12"/>
                                        </p:tgtEl>
                                      </p:cBhvr>
                                    </p:animEffect>
                                  </p:childTnLst>
                                </p:cTn>
                              </p:par>
                              <p:par>
                                <p:cTn id="83" presetID="22" presetClass="entr" presetSubtype="8" fill="hold" grpId="0" nodeType="withEffect">
                                  <p:stCondLst>
                                    <p:cond delay="3500"/>
                                  </p:stCondLst>
                                  <p:childTnLst>
                                    <p:set>
                                      <p:cBhvr>
                                        <p:cTn id="84" dur="1" fill="hold">
                                          <p:stCondLst>
                                            <p:cond delay="0"/>
                                          </p:stCondLst>
                                        </p:cTn>
                                        <p:tgtEl>
                                          <p:spTgt spid="61"/>
                                        </p:tgtEl>
                                        <p:attrNameLst>
                                          <p:attrName>style.visibility</p:attrName>
                                        </p:attrNameLst>
                                      </p:cBhvr>
                                      <p:to>
                                        <p:strVal val="visible"/>
                                      </p:to>
                                    </p:set>
                                    <p:animEffect transition="in" filter="wipe(left)">
                                      <p:cBhvr>
                                        <p:cTn id="85" dur="1250"/>
                                        <p:tgtEl>
                                          <p:spTgt spid="61"/>
                                        </p:tgtEl>
                                      </p:cBhvr>
                                    </p:animEffect>
                                  </p:childTnLst>
                                </p:cTn>
                              </p:par>
                              <p:par>
                                <p:cTn id="86" presetID="22" presetClass="entr" presetSubtype="8" fill="hold" grpId="0" nodeType="withEffect">
                                  <p:stCondLst>
                                    <p:cond delay="3500"/>
                                  </p:stCondLst>
                                  <p:childTnLst>
                                    <p:set>
                                      <p:cBhvr>
                                        <p:cTn id="87" dur="1" fill="hold">
                                          <p:stCondLst>
                                            <p:cond delay="0"/>
                                          </p:stCondLst>
                                        </p:cTn>
                                        <p:tgtEl>
                                          <p:spTgt spid="59"/>
                                        </p:tgtEl>
                                        <p:attrNameLst>
                                          <p:attrName>style.visibility</p:attrName>
                                        </p:attrNameLst>
                                      </p:cBhvr>
                                      <p:to>
                                        <p:strVal val="visible"/>
                                      </p:to>
                                    </p:set>
                                    <p:animEffect transition="in" filter="wipe(left)">
                                      <p:cBhvr>
                                        <p:cTn id="88" dur="1250"/>
                                        <p:tgtEl>
                                          <p:spTgt spid="59"/>
                                        </p:tgtEl>
                                      </p:cBhvr>
                                    </p:animEffect>
                                  </p:childTnLst>
                                </p:cTn>
                              </p:par>
                              <p:par>
                                <p:cTn id="89" presetID="22" presetClass="entr" presetSubtype="8" fill="hold" grpId="0" nodeType="withEffect">
                                  <p:stCondLst>
                                    <p:cond delay="3500"/>
                                  </p:stCondLst>
                                  <p:childTnLst>
                                    <p:set>
                                      <p:cBhvr>
                                        <p:cTn id="90" dur="1" fill="hold">
                                          <p:stCondLst>
                                            <p:cond delay="0"/>
                                          </p:stCondLst>
                                        </p:cTn>
                                        <p:tgtEl>
                                          <p:spTgt spid="45"/>
                                        </p:tgtEl>
                                        <p:attrNameLst>
                                          <p:attrName>style.visibility</p:attrName>
                                        </p:attrNameLst>
                                      </p:cBhvr>
                                      <p:to>
                                        <p:strVal val="visible"/>
                                      </p:to>
                                    </p:set>
                                    <p:animEffect transition="in" filter="wipe(left)">
                                      <p:cBhvr>
                                        <p:cTn id="91" dur="1250"/>
                                        <p:tgtEl>
                                          <p:spTgt spid="45"/>
                                        </p:tgtEl>
                                      </p:cBhvr>
                                    </p:animEffect>
                                  </p:childTnLst>
                                </p:cTn>
                              </p:par>
                              <p:par>
                                <p:cTn id="92" presetID="22" presetClass="entr" presetSubtype="8" fill="hold" grpId="0" nodeType="withEffect">
                                  <p:stCondLst>
                                    <p:cond delay="3500"/>
                                  </p:stCondLst>
                                  <p:childTnLst>
                                    <p:set>
                                      <p:cBhvr>
                                        <p:cTn id="93" dur="1" fill="hold">
                                          <p:stCondLst>
                                            <p:cond delay="0"/>
                                          </p:stCondLst>
                                        </p:cTn>
                                        <p:tgtEl>
                                          <p:spTgt spid="83"/>
                                        </p:tgtEl>
                                        <p:attrNameLst>
                                          <p:attrName>style.visibility</p:attrName>
                                        </p:attrNameLst>
                                      </p:cBhvr>
                                      <p:to>
                                        <p:strVal val="visible"/>
                                      </p:to>
                                    </p:set>
                                    <p:animEffect transition="in" filter="wipe(left)">
                                      <p:cBhvr>
                                        <p:cTn id="94" dur="1250"/>
                                        <p:tgtEl>
                                          <p:spTgt spid="83"/>
                                        </p:tgtEl>
                                      </p:cBhvr>
                                    </p:animEffect>
                                  </p:childTnLst>
                                </p:cTn>
                              </p:par>
                              <p:par>
                                <p:cTn id="95" presetID="22" presetClass="entr" presetSubtype="8" fill="hold" grpId="0" nodeType="withEffect">
                                  <p:stCondLst>
                                    <p:cond delay="3500"/>
                                  </p:stCondLst>
                                  <p:childTnLst>
                                    <p:set>
                                      <p:cBhvr>
                                        <p:cTn id="96" dur="1" fill="hold">
                                          <p:stCondLst>
                                            <p:cond delay="0"/>
                                          </p:stCondLst>
                                        </p:cTn>
                                        <p:tgtEl>
                                          <p:spTgt spid="81"/>
                                        </p:tgtEl>
                                        <p:attrNameLst>
                                          <p:attrName>style.visibility</p:attrName>
                                        </p:attrNameLst>
                                      </p:cBhvr>
                                      <p:to>
                                        <p:strVal val="visible"/>
                                      </p:to>
                                    </p:set>
                                    <p:animEffect transition="in" filter="wipe(left)">
                                      <p:cBhvr>
                                        <p:cTn id="97" dur="1250"/>
                                        <p:tgtEl>
                                          <p:spTgt spid="81"/>
                                        </p:tgtEl>
                                      </p:cBhvr>
                                    </p:animEffect>
                                  </p:childTnLst>
                                </p:cTn>
                              </p:par>
                              <p:par>
                                <p:cTn id="98" presetID="10" presetClass="entr" presetSubtype="0" fill="hold" grpId="0" nodeType="withEffect">
                                  <p:stCondLst>
                                    <p:cond delay="3500"/>
                                  </p:stCondLst>
                                  <p:iterate type="lt">
                                    <p:tmPct val="30000"/>
                                  </p:iterate>
                                  <p:childTnLst>
                                    <p:set>
                                      <p:cBhvr>
                                        <p:cTn id="99" dur="1" fill="hold">
                                          <p:stCondLst>
                                            <p:cond delay="0"/>
                                          </p:stCondLst>
                                        </p:cTn>
                                        <p:tgtEl>
                                          <p:spTgt spid="89"/>
                                        </p:tgtEl>
                                        <p:attrNameLst>
                                          <p:attrName>style.visibility</p:attrName>
                                        </p:attrNameLst>
                                      </p:cBhvr>
                                      <p:to>
                                        <p:strVal val="visible"/>
                                      </p:to>
                                    </p:set>
                                    <p:animEffect transition="in" filter="fade">
                                      <p:cBhvr>
                                        <p:cTn id="100" dur="750"/>
                                        <p:tgtEl>
                                          <p:spTgt spid="89"/>
                                        </p:tgtEl>
                                      </p:cBhvr>
                                    </p:animEffect>
                                  </p:childTnLst>
                                </p:cTn>
                              </p:par>
                              <p:par>
                                <p:cTn id="101" presetID="10" presetClass="entr" presetSubtype="0" fill="hold" grpId="0" nodeType="withEffect">
                                  <p:stCondLst>
                                    <p:cond delay="3500"/>
                                  </p:stCondLst>
                                  <p:iterate type="lt">
                                    <p:tmPct val="30000"/>
                                  </p:iterate>
                                  <p:childTnLst>
                                    <p:set>
                                      <p:cBhvr>
                                        <p:cTn id="102" dur="1" fill="hold">
                                          <p:stCondLst>
                                            <p:cond delay="0"/>
                                          </p:stCondLst>
                                        </p:cTn>
                                        <p:tgtEl>
                                          <p:spTgt spid="65"/>
                                        </p:tgtEl>
                                        <p:attrNameLst>
                                          <p:attrName>style.visibility</p:attrName>
                                        </p:attrNameLst>
                                      </p:cBhvr>
                                      <p:to>
                                        <p:strVal val="visible"/>
                                      </p:to>
                                    </p:set>
                                    <p:animEffect transition="in" filter="fade">
                                      <p:cBhvr>
                                        <p:cTn id="103" dur="750"/>
                                        <p:tgtEl>
                                          <p:spTgt spid="65"/>
                                        </p:tgtEl>
                                      </p:cBhvr>
                                    </p:animEffect>
                                  </p:childTnLst>
                                </p:cTn>
                              </p:par>
                              <p:par>
                                <p:cTn id="104" presetID="10" presetClass="entr" presetSubtype="0" fill="hold" grpId="0" nodeType="withEffect">
                                  <p:stCondLst>
                                    <p:cond delay="3500"/>
                                  </p:stCondLst>
                                  <p:iterate type="lt">
                                    <p:tmPct val="30000"/>
                                  </p:iterate>
                                  <p:childTnLst>
                                    <p:set>
                                      <p:cBhvr>
                                        <p:cTn id="105" dur="1" fill="hold">
                                          <p:stCondLst>
                                            <p:cond delay="0"/>
                                          </p:stCondLst>
                                        </p:cTn>
                                        <p:tgtEl>
                                          <p:spTgt spid="72"/>
                                        </p:tgtEl>
                                        <p:attrNameLst>
                                          <p:attrName>style.visibility</p:attrName>
                                        </p:attrNameLst>
                                      </p:cBhvr>
                                      <p:to>
                                        <p:strVal val="visible"/>
                                      </p:to>
                                    </p:set>
                                    <p:animEffect transition="in" filter="fade">
                                      <p:cBhvr>
                                        <p:cTn id="106" dur="750"/>
                                        <p:tgtEl>
                                          <p:spTgt spid="72"/>
                                        </p:tgtEl>
                                      </p:cBhvr>
                                    </p:animEffect>
                                  </p:childTnLst>
                                </p:cTn>
                              </p:par>
                              <p:par>
                                <p:cTn id="107" presetID="22" presetClass="entr" presetSubtype="8" fill="hold" grpId="0" nodeType="withEffect">
                                  <p:stCondLst>
                                    <p:cond delay="4250"/>
                                  </p:stCondLst>
                                  <p:childTnLst>
                                    <p:set>
                                      <p:cBhvr>
                                        <p:cTn id="108" dur="1" fill="hold">
                                          <p:stCondLst>
                                            <p:cond delay="0"/>
                                          </p:stCondLst>
                                        </p:cTn>
                                        <p:tgtEl>
                                          <p:spTgt spid="66"/>
                                        </p:tgtEl>
                                        <p:attrNameLst>
                                          <p:attrName>style.visibility</p:attrName>
                                        </p:attrNameLst>
                                      </p:cBhvr>
                                      <p:to>
                                        <p:strVal val="visible"/>
                                      </p:to>
                                    </p:set>
                                    <p:animEffect transition="in" filter="wipe(left)">
                                      <p:cBhvr>
                                        <p:cTn id="109" dur="1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30" grpId="0" animBg="1"/>
      <p:bldP spid="31" grpId="0" animBg="1"/>
      <p:bldP spid="32" grpId="0" animBg="1"/>
      <p:bldP spid="34" grpId="0" animBg="1"/>
      <p:bldP spid="35" grpId="0" animBg="1"/>
      <p:bldP spid="36" grpId="0" animBg="1"/>
      <p:bldP spid="37" grpId="0" animBg="1"/>
      <p:bldP spid="38" grpId="0" animBg="1"/>
      <p:bldP spid="39" grpId="0" animBg="1"/>
      <p:bldP spid="40" grpId="0" animBg="1"/>
      <p:bldP spid="41" grpId="0" animBg="1"/>
      <p:bldP spid="3" grpId="0"/>
      <p:bldP spid="12" grpId="0"/>
      <p:bldP spid="44" grpId="0"/>
      <p:bldP spid="45" grpId="0"/>
      <p:bldP spid="60" grpId="0"/>
      <p:bldP spid="61" grpId="0"/>
      <p:bldP spid="58" grpId="0"/>
      <p:bldP spid="59" grpId="0"/>
      <p:bldP spid="68" grpId="0"/>
      <p:bldP spid="65" grpId="0"/>
      <p:bldP spid="66" grpId="0"/>
      <p:bldP spid="75" grpId="0"/>
      <p:bldP spid="72" grpId="0"/>
      <p:bldP spid="82" grpId="0"/>
      <p:bldP spid="83" grpId="0"/>
      <p:bldP spid="80" grpId="0"/>
      <p:bldP spid="81" grpId="0"/>
      <p:bldP spid="89" grpId="0"/>
      <p:bldP spid="90" grpId="0"/>
      <p:bldP spid="9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A96C063E-EA6A-4217-8C03-E679920CE96E}"/>
              </a:ext>
            </a:extLst>
          </p:cNvPr>
          <p:cNvSpPr/>
          <p:nvPr/>
        </p:nvSpPr>
        <p:spPr>
          <a:xfrm>
            <a:off x="9786299" y="1550608"/>
            <a:ext cx="1825124" cy="4670636"/>
          </a:xfrm>
          <a:prstGeom prst="roundRect">
            <a:avLst>
              <a:gd name="adj" fmla="val 4630"/>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9E75A12F-576F-4FB0-965F-D38A96F4E640}"/>
              </a:ext>
            </a:extLst>
          </p:cNvPr>
          <p:cNvSpPr/>
          <p:nvPr/>
        </p:nvSpPr>
        <p:spPr>
          <a:xfrm>
            <a:off x="3328401" y="1550608"/>
            <a:ext cx="1825124" cy="4670636"/>
          </a:xfrm>
          <a:prstGeom prst="roundRect">
            <a:avLst>
              <a:gd name="adj" fmla="val 4630"/>
            </a:avLst>
          </a:prstGeom>
          <a:blipFill>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07CD1A12-7D8A-46CE-A91B-A9D0491C715E}"/>
              </a:ext>
            </a:extLst>
          </p:cNvPr>
          <p:cNvSpPr/>
          <p:nvPr/>
        </p:nvSpPr>
        <p:spPr>
          <a:xfrm>
            <a:off x="5481034" y="1550608"/>
            <a:ext cx="1825124" cy="4670636"/>
          </a:xfrm>
          <a:prstGeom prst="roundRect">
            <a:avLst>
              <a:gd name="adj" fmla="val 4630"/>
            </a:avLst>
          </a:prstGeom>
          <a:blipFill>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Rounded Corners 34">
            <a:extLst>
              <a:ext uri="{FF2B5EF4-FFF2-40B4-BE49-F238E27FC236}">
                <a16:creationId xmlns:a16="http://schemas.microsoft.com/office/drawing/2014/main" id="{0D043B16-9907-4E1B-A970-437B11E0AA6C}"/>
              </a:ext>
            </a:extLst>
          </p:cNvPr>
          <p:cNvSpPr/>
          <p:nvPr/>
        </p:nvSpPr>
        <p:spPr>
          <a:xfrm>
            <a:off x="7633667" y="1550608"/>
            <a:ext cx="1825124" cy="4670636"/>
          </a:xfrm>
          <a:prstGeom prst="roundRect">
            <a:avLst>
              <a:gd name="adj" fmla="val 4630"/>
            </a:avLst>
          </a:prstGeom>
          <a:blipFill>
            <a:blip r:embed="rId5"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649ACA74-9B89-4D04-9158-9EF7CB155654}"/>
              </a:ext>
            </a:extLst>
          </p:cNvPr>
          <p:cNvSpPr/>
          <p:nvPr/>
        </p:nvSpPr>
        <p:spPr>
          <a:xfrm>
            <a:off x="1175768" y="1550608"/>
            <a:ext cx="1825124" cy="4670636"/>
          </a:xfrm>
          <a:prstGeom prst="roundRect">
            <a:avLst>
              <a:gd name="adj" fmla="val 4630"/>
            </a:avLst>
          </a:prstGeom>
          <a:blipFill>
            <a:blip r:embed="rId6"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5AB1B447-7DA3-40A2-87E5-CEDA6EA59185}"/>
              </a:ext>
            </a:extLst>
          </p:cNvPr>
          <p:cNvSpPr/>
          <p:nvPr/>
        </p:nvSpPr>
        <p:spPr>
          <a:xfrm>
            <a:off x="9786299" y="1550608"/>
            <a:ext cx="1825124" cy="4670636"/>
          </a:xfrm>
          <a:prstGeom prst="roundRect">
            <a:avLst>
              <a:gd name="adj" fmla="val 4630"/>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70BB2895-8FD2-4A1A-9F14-C3C966181E6B}"/>
              </a:ext>
            </a:extLst>
          </p:cNvPr>
          <p:cNvSpPr/>
          <p:nvPr/>
        </p:nvSpPr>
        <p:spPr>
          <a:xfrm>
            <a:off x="3328401" y="1550608"/>
            <a:ext cx="1825124" cy="4670636"/>
          </a:xfrm>
          <a:prstGeom prst="roundRect">
            <a:avLst>
              <a:gd name="adj" fmla="val 4630"/>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8051397E-4C7C-4A30-9A3A-D86D59607BEF}"/>
              </a:ext>
            </a:extLst>
          </p:cNvPr>
          <p:cNvSpPr/>
          <p:nvPr/>
        </p:nvSpPr>
        <p:spPr>
          <a:xfrm>
            <a:off x="5481034" y="1550608"/>
            <a:ext cx="1825124" cy="4670636"/>
          </a:xfrm>
          <a:prstGeom prst="roundRect">
            <a:avLst>
              <a:gd name="adj" fmla="val 4630"/>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EBE743C0-2EAE-4349-AD67-FA4054D7009B}"/>
              </a:ext>
            </a:extLst>
          </p:cNvPr>
          <p:cNvSpPr/>
          <p:nvPr/>
        </p:nvSpPr>
        <p:spPr>
          <a:xfrm>
            <a:off x="7633667" y="1550608"/>
            <a:ext cx="1825124" cy="4670636"/>
          </a:xfrm>
          <a:prstGeom prst="roundRect">
            <a:avLst>
              <a:gd name="adj" fmla="val 4630"/>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6F71CC79-4CD5-47D5-A835-E15EE718790E}"/>
              </a:ext>
            </a:extLst>
          </p:cNvPr>
          <p:cNvSpPr/>
          <p:nvPr/>
        </p:nvSpPr>
        <p:spPr>
          <a:xfrm>
            <a:off x="1175768" y="1550608"/>
            <a:ext cx="1825124" cy="4670636"/>
          </a:xfrm>
          <a:prstGeom prst="roundRect">
            <a:avLst>
              <a:gd name="adj" fmla="val 4630"/>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1566388-9501-42B6-B44B-3E9BA47A7019}"/>
              </a:ext>
            </a:extLst>
          </p:cNvPr>
          <p:cNvSpPr txBox="1"/>
          <p:nvPr/>
        </p:nvSpPr>
        <p:spPr>
          <a:xfrm>
            <a:off x="1064133" y="579681"/>
            <a:ext cx="9025228"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30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CORPORATE SOCIAL RESPONSIBILITY</a:t>
            </a:r>
          </a:p>
        </p:txBody>
      </p:sp>
      <p:sp>
        <p:nvSpPr>
          <p:cNvPr id="16" name="Rectangle 15">
            <a:extLst>
              <a:ext uri="{FF2B5EF4-FFF2-40B4-BE49-F238E27FC236}">
                <a16:creationId xmlns:a16="http://schemas.microsoft.com/office/drawing/2014/main" id="{36CBACEE-71A6-431F-B4F3-6F67C981AFAB}"/>
              </a:ext>
            </a:extLst>
          </p:cNvPr>
          <p:cNvSpPr/>
          <p:nvPr/>
        </p:nvSpPr>
        <p:spPr>
          <a:xfrm>
            <a:off x="0" y="0"/>
            <a:ext cx="560439" cy="6858000"/>
          </a:xfrm>
          <a:prstGeom prst="rect">
            <a:avLst/>
          </a:prstGeom>
          <a:blipFill>
            <a:blip r:embed="rId7"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D894AF0-302D-49E6-8ACD-720392AF32BD}"/>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66D704A5-5FB3-4D68-979C-5593666A6FCC}"/>
              </a:ext>
            </a:extLst>
          </p:cNvPr>
          <p:cNvSpPr txBox="1"/>
          <p:nvPr/>
        </p:nvSpPr>
        <p:spPr>
          <a:xfrm rot="16200000">
            <a:off x="-773432" y="3290501"/>
            <a:ext cx="2107308"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OUR CULTURE</a:t>
            </a:r>
          </a:p>
        </p:txBody>
      </p:sp>
      <p:sp>
        <p:nvSpPr>
          <p:cNvPr id="19" name="Graphic 31" descr="Line arrow Horizontal U turn">
            <a:extLst>
              <a:ext uri="{FF2B5EF4-FFF2-40B4-BE49-F238E27FC236}">
                <a16:creationId xmlns:a16="http://schemas.microsoft.com/office/drawing/2014/main" id="{DB95282A-6DE0-4B65-9250-96EEC7EC95D9}"/>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Slide Number Placeholder 73">
            <a:extLst>
              <a:ext uri="{FF2B5EF4-FFF2-40B4-BE49-F238E27FC236}">
                <a16:creationId xmlns:a16="http://schemas.microsoft.com/office/drawing/2014/main" id="{E7838259-704D-45A3-96E0-C5807BCDDF35}"/>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46" name="TextBox 45">
            <a:extLst>
              <a:ext uri="{FF2B5EF4-FFF2-40B4-BE49-F238E27FC236}">
                <a16:creationId xmlns:a16="http://schemas.microsoft.com/office/drawing/2014/main" id="{D3E997B3-F918-4844-91D4-DBF99ACC2B23}"/>
              </a:ext>
            </a:extLst>
          </p:cNvPr>
          <p:cNvSpPr txBox="1"/>
          <p:nvPr/>
        </p:nvSpPr>
        <p:spPr>
          <a:xfrm>
            <a:off x="1564629" y="1764081"/>
            <a:ext cx="1047403" cy="261610"/>
          </a:xfrm>
          <a:prstGeom prst="rect">
            <a:avLst/>
          </a:prstGeom>
          <a:noFill/>
        </p:spPr>
        <p:txBody>
          <a:bodyPr wrap="none" r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gradFill flip="none" rotWithShape="1">
                  <a:gsLst>
                    <a:gs pos="100000">
                      <a:srgbClr val="91F6D4"/>
                    </a:gs>
                    <a:gs pos="0">
                      <a:srgbClr val="55ACEC"/>
                    </a:gs>
                  </a:gsLst>
                  <a:lin ang="5400000" scaled="0"/>
                  <a:tileRect/>
                </a:gradFill>
                <a:effectLst/>
                <a:uLnTx/>
                <a:uFillTx/>
                <a:latin typeface="Montserrat" panose="00000500000000000000" pitchFamily="50" charset="0"/>
                <a:ea typeface="+mn-ea"/>
                <a:cs typeface="+mn-cs"/>
              </a:rPr>
              <a:t>MISSION</a:t>
            </a:r>
          </a:p>
        </p:txBody>
      </p:sp>
      <p:sp>
        <p:nvSpPr>
          <p:cNvPr id="47" name="TextBox 46">
            <a:extLst>
              <a:ext uri="{FF2B5EF4-FFF2-40B4-BE49-F238E27FC236}">
                <a16:creationId xmlns:a16="http://schemas.microsoft.com/office/drawing/2014/main" id="{494ED4D0-9838-4927-AB68-BACFD19FBE6E}"/>
              </a:ext>
            </a:extLst>
          </p:cNvPr>
          <p:cNvSpPr txBox="1"/>
          <p:nvPr/>
        </p:nvSpPr>
        <p:spPr>
          <a:xfrm>
            <a:off x="3488033" y="1747658"/>
            <a:ext cx="1505861" cy="261610"/>
          </a:xfrm>
          <a:prstGeom prst="rect">
            <a:avLst/>
          </a:prstGeom>
          <a:noFill/>
        </p:spPr>
        <p:txBody>
          <a:bodyPr wrap="none" r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gradFill flip="none" rotWithShape="1">
                  <a:gsLst>
                    <a:gs pos="100000">
                      <a:srgbClr val="91F6D4"/>
                    </a:gs>
                    <a:gs pos="0">
                      <a:srgbClr val="55ACEC"/>
                    </a:gs>
                  </a:gsLst>
                  <a:lin ang="5400000" scaled="0"/>
                  <a:tileRect/>
                </a:gradFill>
                <a:effectLst/>
                <a:uLnTx/>
                <a:uFillTx/>
                <a:latin typeface="Montserrat" panose="00000500000000000000" pitchFamily="50" charset="0"/>
                <a:ea typeface="+mn-ea"/>
                <a:cs typeface="+mn-cs"/>
              </a:rPr>
              <a:t>OPERATIONS</a:t>
            </a:r>
          </a:p>
        </p:txBody>
      </p:sp>
      <p:sp>
        <p:nvSpPr>
          <p:cNvPr id="48" name="TextBox 47">
            <a:extLst>
              <a:ext uri="{FF2B5EF4-FFF2-40B4-BE49-F238E27FC236}">
                <a16:creationId xmlns:a16="http://schemas.microsoft.com/office/drawing/2014/main" id="{1A543EE4-934A-4130-849A-E4290A569D87}"/>
              </a:ext>
            </a:extLst>
          </p:cNvPr>
          <p:cNvSpPr txBox="1"/>
          <p:nvPr/>
        </p:nvSpPr>
        <p:spPr>
          <a:xfrm>
            <a:off x="5921993" y="1728704"/>
            <a:ext cx="943207" cy="261610"/>
          </a:xfrm>
          <a:prstGeom prst="rect">
            <a:avLst/>
          </a:prstGeom>
          <a:noFill/>
        </p:spPr>
        <p:txBody>
          <a:bodyPr wrap="none" r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gradFill flip="none" rotWithShape="1">
                  <a:gsLst>
                    <a:gs pos="100000">
                      <a:srgbClr val="91F6D4"/>
                    </a:gs>
                    <a:gs pos="0">
                      <a:srgbClr val="55ACEC"/>
                    </a:gs>
                  </a:gsLst>
                  <a:lin ang="5400000" scaled="0"/>
                  <a:tileRect/>
                </a:gradFill>
                <a:effectLst/>
                <a:uLnTx/>
                <a:uFillTx/>
                <a:latin typeface="Montserrat" panose="00000500000000000000" pitchFamily="50" charset="0"/>
                <a:ea typeface="+mn-ea"/>
                <a:cs typeface="+mn-cs"/>
              </a:rPr>
              <a:t>TALENT</a:t>
            </a:r>
          </a:p>
        </p:txBody>
      </p:sp>
      <p:sp>
        <p:nvSpPr>
          <p:cNvPr id="49" name="TextBox 48">
            <a:extLst>
              <a:ext uri="{FF2B5EF4-FFF2-40B4-BE49-F238E27FC236}">
                <a16:creationId xmlns:a16="http://schemas.microsoft.com/office/drawing/2014/main" id="{B51348EB-92DD-456E-82FA-82E084AA9DAC}"/>
              </a:ext>
            </a:extLst>
          </p:cNvPr>
          <p:cNvSpPr txBox="1"/>
          <p:nvPr/>
        </p:nvSpPr>
        <p:spPr>
          <a:xfrm>
            <a:off x="7831771" y="1747658"/>
            <a:ext cx="1428917" cy="261610"/>
          </a:xfrm>
          <a:prstGeom prst="rect">
            <a:avLst/>
          </a:prstGeom>
          <a:noFill/>
        </p:spPr>
        <p:txBody>
          <a:bodyPr wrap="none" r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gradFill flip="none" rotWithShape="1">
                  <a:gsLst>
                    <a:gs pos="100000">
                      <a:srgbClr val="91F6D4"/>
                    </a:gs>
                    <a:gs pos="0">
                      <a:srgbClr val="55ACEC"/>
                    </a:gs>
                  </a:gsLst>
                  <a:lin ang="5400000" scaled="0"/>
                  <a:tileRect/>
                </a:gradFill>
                <a:effectLst/>
                <a:uLnTx/>
                <a:uFillTx/>
                <a:latin typeface="Montserrat" panose="00000500000000000000" pitchFamily="50" charset="0"/>
                <a:ea typeface="+mn-ea"/>
                <a:cs typeface="+mn-cs"/>
              </a:rPr>
              <a:t>COMMUNITY</a:t>
            </a:r>
          </a:p>
        </p:txBody>
      </p:sp>
      <p:sp>
        <p:nvSpPr>
          <p:cNvPr id="50" name="TextBox 49">
            <a:extLst>
              <a:ext uri="{FF2B5EF4-FFF2-40B4-BE49-F238E27FC236}">
                <a16:creationId xmlns:a16="http://schemas.microsoft.com/office/drawing/2014/main" id="{00D872D7-C7BC-41FC-B988-E91F53CA4994}"/>
              </a:ext>
            </a:extLst>
          </p:cNvPr>
          <p:cNvSpPr txBox="1"/>
          <p:nvPr/>
        </p:nvSpPr>
        <p:spPr>
          <a:xfrm>
            <a:off x="9854559" y="1719227"/>
            <a:ext cx="1688604" cy="261610"/>
          </a:xfrm>
          <a:prstGeom prst="rect">
            <a:avLst/>
          </a:prstGeom>
          <a:noFill/>
        </p:spPr>
        <p:txBody>
          <a:bodyPr wrap="none" r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gradFill flip="none" rotWithShape="1">
                  <a:gsLst>
                    <a:gs pos="100000">
                      <a:srgbClr val="91F6D4"/>
                    </a:gs>
                    <a:gs pos="0">
                      <a:srgbClr val="55ACEC"/>
                    </a:gs>
                  </a:gsLst>
                  <a:lin ang="5400000" scaled="0"/>
                  <a:tileRect/>
                </a:gradFill>
                <a:effectLst/>
                <a:uLnTx/>
                <a:uFillTx/>
                <a:latin typeface="Montserrat" panose="00000500000000000000" pitchFamily="50" charset="0"/>
                <a:ea typeface="+mn-ea"/>
                <a:cs typeface="+mn-cs"/>
              </a:rPr>
              <a:t>ENVIRONMENT</a:t>
            </a:r>
          </a:p>
        </p:txBody>
      </p:sp>
      <p:grpSp>
        <p:nvGrpSpPr>
          <p:cNvPr id="61" name="Group 60">
            <a:extLst>
              <a:ext uri="{FF2B5EF4-FFF2-40B4-BE49-F238E27FC236}">
                <a16:creationId xmlns:a16="http://schemas.microsoft.com/office/drawing/2014/main" id="{1070BDBE-D48C-43E3-B234-26F398D5683C}"/>
              </a:ext>
            </a:extLst>
          </p:cNvPr>
          <p:cNvGrpSpPr/>
          <p:nvPr/>
        </p:nvGrpSpPr>
        <p:grpSpPr>
          <a:xfrm>
            <a:off x="1175768" y="2316894"/>
            <a:ext cx="1825124" cy="3622286"/>
            <a:chOff x="1175768" y="2316894"/>
            <a:chExt cx="1825124" cy="3622286"/>
          </a:xfrm>
        </p:grpSpPr>
        <p:sp>
          <p:nvSpPr>
            <p:cNvPr id="45" name="TextBox 44">
              <a:extLst>
                <a:ext uri="{FF2B5EF4-FFF2-40B4-BE49-F238E27FC236}">
                  <a16:creationId xmlns:a16="http://schemas.microsoft.com/office/drawing/2014/main" id="{FF942E49-C67B-4442-86CE-919807246C4E}"/>
                </a:ext>
              </a:extLst>
            </p:cNvPr>
            <p:cNvSpPr txBox="1"/>
            <p:nvPr/>
          </p:nvSpPr>
          <p:spPr>
            <a:xfrm>
              <a:off x="1175768" y="2316894"/>
              <a:ext cx="1825124" cy="805990"/>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11B+</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Diagnostic tests enabled</a:t>
              </a:r>
            </a:p>
          </p:txBody>
        </p:sp>
        <p:sp>
          <p:nvSpPr>
            <p:cNvPr id="53" name="TextBox 52">
              <a:extLst>
                <a:ext uri="{FF2B5EF4-FFF2-40B4-BE49-F238E27FC236}">
                  <a16:creationId xmlns:a16="http://schemas.microsoft.com/office/drawing/2014/main" id="{42D67570-71BE-4AB2-83A2-485258D0FA97}"/>
                </a:ext>
              </a:extLst>
            </p:cNvPr>
            <p:cNvSpPr txBox="1"/>
            <p:nvPr/>
          </p:nvSpPr>
          <p:spPr>
            <a:xfrm>
              <a:off x="1175768" y="3635273"/>
              <a:ext cx="1825124" cy="985526"/>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1M</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Patients served per day with medicines we manufactured</a:t>
              </a:r>
            </a:p>
          </p:txBody>
        </p:sp>
        <p:sp>
          <p:nvSpPr>
            <p:cNvPr id="54" name="TextBox 53">
              <a:extLst>
                <a:ext uri="{FF2B5EF4-FFF2-40B4-BE49-F238E27FC236}">
                  <a16:creationId xmlns:a16="http://schemas.microsoft.com/office/drawing/2014/main" id="{0C68B2E9-55EB-44C2-B342-618D35DF2B08}"/>
                </a:ext>
              </a:extLst>
            </p:cNvPr>
            <p:cNvSpPr txBox="1"/>
            <p:nvPr/>
          </p:nvSpPr>
          <p:spPr>
            <a:xfrm>
              <a:off x="1175768" y="5133190"/>
              <a:ext cx="1825124" cy="805990"/>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170K+</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Organ transplants supported</a:t>
              </a:r>
            </a:p>
          </p:txBody>
        </p:sp>
        <p:cxnSp>
          <p:nvCxnSpPr>
            <p:cNvPr id="57" name="Straight Connector 56">
              <a:extLst>
                <a:ext uri="{FF2B5EF4-FFF2-40B4-BE49-F238E27FC236}">
                  <a16:creationId xmlns:a16="http://schemas.microsoft.com/office/drawing/2014/main" id="{2CDE4D1A-D8AC-4CCE-9B1C-D3F72747AE1B}"/>
                </a:ext>
              </a:extLst>
            </p:cNvPr>
            <p:cNvCxnSpPr/>
            <p:nvPr/>
          </p:nvCxnSpPr>
          <p:spPr>
            <a:xfrm>
              <a:off x="1443452" y="3423963"/>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50EF54C-64CF-4C49-8176-6A6FCB7B03E2}"/>
                </a:ext>
              </a:extLst>
            </p:cNvPr>
            <p:cNvCxnSpPr/>
            <p:nvPr/>
          </p:nvCxnSpPr>
          <p:spPr>
            <a:xfrm>
              <a:off x="1443452" y="4832110"/>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81AC236-96E0-4A3C-8D7F-B12C0AED6287}"/>
              </a:ext>
            </a:extLst>
          </p:cNvPr>
          <p:cNvGrpSpPr/>
          <p:nvPr/>
        </p:nvGrpSpPr>
        <p:grpSpPr>
          <a:xfrm>
            <a:off x="3328400" y="2316894"/>
            <a:ext cx="1825124" cy="3622286"/>
            <a:chOff x="1175768" y="2316894"/>
            <a:chExt cx="1825124" cy="3622286"/>
          </a:xfrm>
        </p:grpSpPr>
        <p:sp>
          <p:nvSpPr>
            <p:cNvPr id="64" name="TextBox 63">
              <a:extLst>
                <a:ext uri="{FF2B5EF4-FFF2-40B4-BE49-F238E27FC236}">
                  <a16:creationId xmlns:a16="http://schemas.microsoft.com/office/drawing/2014/main" id="{97407B10-C5FB-4C8F-A912-6DC9C05DDD09}"/>
                </a:ext>
              </a:extLst>
            </p:cNvPr>
            <p:cNvSpPr txBox="1"/>
            <p:nvPr/>
          </p:nvSpPr>
          <p:spPr>
            <a:xfrm>
              <a:off x="1175768" y="2316894"/>
              <a:ext cx="1825124" cy="805990"/>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$1.4B</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Spent on research and development (R&amp;D)</a:t>
              </a:r>
            </a:p>
          </p:txBody>
        </p:sp>
        <p:sp>
          <p:nvSpPr>
            <p:cNvPr id="65" name="TextBox 64">
              <a:extLst>
                <a:ext uri="{FF2B5EF4-FFF2-40B4-BE49-F238E27FC236}">
                  <a16:creationId xmlns:a16="http://schemas.microsoft.com/office/drawing/2014/main" id="{2709EE34-8D97-4E3A-A426-99DC2D0E6BFA}"/>
                </a:ext>
              </a:extLst>
            </p:cNvPr>
            <p:cNvSpPr txBox="1"/>
            <p:nvPr/>
          </p:nvSpPr>
          <p:spPr>
            <a:xfrm>
              <a:off x="1175768" y="3635273"/>
              <a:ext cx="1825124" cy="985526"/>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93%</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Of sites adhere to cGMP, ISO 9001 and/or ISO 13485</a:t>
              </a:r>
            </a:p>
          </p:txBody>
        </p:sp>
        <p:sp>
          <p:nvSpPr>
            <p:cNvPr id="66" name="TextBox 65">
              <a:extLst>
                <a:ext uri="{FF2B5EF4-FFF2-40B4-BE49-F238E27FC236}">
                  <a16:creationId xmlns:a16="http://schemas.microsoft.com/office/drawing/2014/main" id="{DE7EE048-6B37-4825-B04E-28B0CDF788D3}"/>
                </a:ext>
              </a:extLst>
            </p:cNvPr>
            <p:cNvSpPr txBox="1"/>
            <p:nvPr/>
          </p:nvSpPr>
          <p:spPr>
            <a:xfrm>
              <a:off x="1175768" y="5133190"/>
              <a:ext cx="1825124" cy="805990"/>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$2B</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Spent with small and diverse businesses</a:t>
              </a:r>
            </a:p>
          </p:txBody>
        </p:sp>
        <p:cxnSp>
          <p:nvCxnSpPr>
            <p:cNvPr id="67" name="Straight Connector 66">
              <a:extLst>
                <a:ext uri="{FF2B5EF4-FFF2-40B4-BE49-F238E27FC236}">
                  <a16:creationId xmlns:a16="http://schemas.microsoft.com/office/drawing/2014/main" id="{EBEA1055-9024-4656-B827-CEA134C02238}"/>
                </a:ext>
              </a:extLst>
            </p:cNvPr>
            <p:cNvCxnSpPr/>
            <p:nvPr/>
          </p:nvCxnSpPr>
          <p:spPr>
            <a:xfrm>
              <a:off x="1443452" y="3423963"/>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8DDA7D2-8B05-4D3C-91FC-727266D80D76}"/>
                </a:ext>
              </a:extLst>
            </p:cNvPr>
            <p:cNvCxnSpPr/>
            <p:nvPr/>
          </p:nvCxnSpPr>
          <p:spPr>
            <a:xfrm>
              <a:off x="1443452" y="4832110"/>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A9A32E5D-34D6-4590-9308-AC5E217F902E}"/>
              </a:ext>
            </a:extLst>
          </p:cNvPr>
          <p:cNvGrpSpPr/>
          <p:nvPr/>
        </p:nvGrpSpPr>
        <p:grpSpPr>
          <a:xfrm>
            <a:off x="5481033" y="2227126"/>
            <a:ext cx="1825124" cy="3712054"/>
            <a:chOff x="1175768" y="2227126"/>
            <a:chExt cx="1825124" cy="3712054"/>
          </a:xfrm>
        </p:grpSpPr>
        <p:sp>
          <p:nvSpPr>
            <p:cNvPr id="70" name="TextBox 69">
              <a:extLst>
                <a:ext uri="{FF2B5EF4-FFF2-40B4-BE49-F238E27FC236}">
                  <a16:creationId xmlns:a16="http://schemas.microsoft.com/office/drawing/2014/main" id="{86EF04DA-37D2-46D9-8F76-EE607024A441}"/>
                </a:ext>
              </a:extLst>
            </p:cNvPr>
            <p:cNvSpPr txBox="1"/>
            <p:nvPr/>
          </p:nvSpPr>
          <p:spPr>
            <a:xfrm>
              <a:off x="1175768" y="2227126"/>
              <a:ext cx="1825124" cy="985526"/>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39%</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Of US colleagues population is racially and ethnically diverse</a:t>
              </a:r>
            </a:p>
          </p:txBody>
        </p:sp>
        <p:sp>
          <p:nvSpPr>
            <p:cNvPr id="71" name="TextBox 70">
              <a:extLst>
                <a:ext uri="{FF2B5EF4-FFF2-40B4-BE49-F238E27FC236}">
                  <a16:creationId xmlns:a16="http://schemas.microsoft.com/office/drawing/2014/main" id="{866E5F85-ECB0-42B8-B8A9-BF7467BC78A1}"/>
                </a:ext>
              </a:extLst>
            </p:cNvPr>
            <p:cNvSpPr txBox="1"/>
            <p:nvPr/>
          </p:nvSpPr>
          <p:spPr>
            <a:xfrm>
              <a:off x="1175768" y="3635273"/>
              <a:ext cx="1825124" cy="985526"/>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86%</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Of colleagues participated in annual survey</a:t>
              </a:r>
            </a:p>
          </p:txBody>
        </p:sp>
        <p:sp>
          <p:nvSpPr>
            <p:cNvPr id="72" name="TextBox 71">
              <a:extLst>
                <a:ext uri="{FF2B5EF4-FFF2-40B4-BE49-F238E27FC236}">
                  <a16:creationId xmlns:a16="http://schemas.microsoft.com/office/drawing/2014/main" id="{F492E8C4-7524-4C90-8148-C837B60776CF}"/>
                </a:ext>
              </a:extLst>
            </p:cNvPr>
            <p:cNvSpPr txBox="1"/>
            <p:nvPr/>
          </p:nvSpPr>
          <p:spPr>
            <a:xfrm>
              <a:off x="1175768" y="5133190"/>
              <a:ext cx="1825124" cy="805990"/>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48%</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Global leadership hires filled internally</a:t>
              </a:r>
            </a:p>
          </p:txBody>
        </p:sp>
        <p:cxnSp>
          <p:nvCxnSpPr>
            <p:cNvPr id="73" name="Straight Connector 72">
              <a:extLst>
                <a:ext uri="{FF2B5EF4-FFF2-40B4-BE49-F238E27FC236}">
                  <a16:creationId xmlns:a16="http://schemas.microsoft.com/office/drawing/2014/main" id="{6487D38C-6277-4AFE-BB4D-91EFEA4ECE53}"/>
                </a:ext>
              </a:extLst>
            </p:cNvPr>
            <p:cNvCxnSpPr/>
            <p:nvPr/>
          </p:nvCxnSpPr>
          <p:spPr>
            <a:xfrm>
              <a:off x="1443452" y="3423963"/>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72A4A7-19D6-4631-9EF3-7A6ABD2CABAE}"/>
                </a:ext>
              </a:extLst>
            </p:cNvPr>
            <p:cNvCxnSpPr/>
            <p:nvPr/>
          </p:nvCxnSpPr>
          <p:spPr>
            <a:xfrm>
              <a:off x="1443452" y="4832110"/>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FE16E21-02DF-4533-94AF-C480BDCC5EA7}"/>
              </a:ext>
            </a:extLst>
          </p:cNvPr>
          <p:cNvGrpSpPr/>
          <p:nvPr/>
        </p:nvGrpSpPr>
        <p:grpSpPr>
          <a:xfrm>
            <a:off x="7633667" y="2316894"/>
            <a:ext cx="1825124" cy="3712054"/>
            <a:chOff x="1175768" y="2316894"/>
            <a:chExt cx="1825124" cy="3712054"/>
          </a:xfrm>
        </p:grpSpPr>
        <p:sp>
          <p:nvSpPr>
            <p:cNvPr id="76" name="TextBox 75">
              <a:extLst>
                <a:ext uri="{FF2B5EF4-FFF2-40B4-BE49-F238E27FC236}">
                  <a16:creationId xmlns:a16="http://schemas.microsoft.com/office/drawing/2014/main" id="{D80E8514-FFA5-4A6E-8D39-F9AB9D4A0C47}"/>
                </a:ext>
              </a:extLst>
            </p:cNvPr>
            <p:cNvSpPr txBox="1"/>
            <p:nvPr/>
          </p:nvSpPr>
          <p:spPr>
            <a:xfrm>
              <a:off x="1175768" y="2316894"/>
              <a:ext cx="1825124" cy="805990"/>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$25M</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Impact investments to support racial equity</a:t>
              </a:r>
            </a:p>
          </p:txBody>
        </p:sp>
        <p:sp>
          <p:nvSpPr>
            <p:cNvPr id="77" name="TextBox 76">
              <a:extLst>
                <a:ext uri="{FF2B5EF4-FFF2-40B4-BE49-F238E27FC236}">
                  <a16:creationId xmlns:a16="http://schemas.microsoft.com/office/drawing/2014/main" id="{C4B970DA-1083-4A84-AC8C-AA3598F45212}"/>
                </a:ext>
              </a:extLst>
            </p:cNvPr>
            <p:cNvSpPr txBox="1"/>
            <p:nvPr/>
          </p:nvSpPr>
          <p:spPr>
            <a:xfrm>
              <a:off x="1175768" y="3635273"/>
              <a:ext cx="1825124" cy="985526"/>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100K+</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Students impacted through STEM education</a:t>
              </a:r>
            </a:p>
          </p:txBody>
        </p:sp>
        <p:sp>
          <p:nvSpPr>
            <p:cNvPr id="78" name="TextBox 77">
              <a:extLst>
                <a:ext uri="{FF2B5EF4-FFF2-40B4-BE49-F238E27FC236}">
                  <a16:creationId xmlns:a16="http://schemas.microsoft.com/office/drawing/2014/main" id="{992F5D0F-01FA-4C46-9FB3-9CB2BAB371EF}"/>
                </a:ext>
              </a:extLst>
            </p:cNvPr>
            <p:cNvSpPr txBox="1"/>
            <p:nvPr/>
          </p:nvSpPr>
          <p:spPr>
            <a:xfrm>
              <a:off x="1175768" y="5043422"/>
              <a:ext cx="1825124" cy="985526"/>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4,130+</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Nonprofit organizations supported</a:t>
              </a:r>
            </a:p>
          </p:txBody>
        </p:sp>
        <p:cxnSp>
          <p:nvCxnSpPr>
            <p:cNvPr id="79" name="Straight Connector 78">
              <a:extLst>
                <a:ext uri="{FF2B5EF4-FFF2-40B4-BE49-F238E27FC236}">
                  <a16:creationId xmlns:a16="http://schemas.microsoft.com/office/drawing/2014/main" id="{CAEC61D7-20A9-433C-B774-8A446D6D9C51}"/>
                </a:ext>
              </a:extLst>
            </p:cNvPr>
            <p:cNvCxnSpPr/>
            <p:nvPr/>
          </p:nvCxnSpPr>
          <p:spPr>
            <a:xfrm>
              <a:off x="1443452" y="3423963"/>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F2CF6E8-1C3C-4C71-A43B-61C6D397854F}"/>
                </a:ext>
              </a:extLst>
            </p:cNvPr>
            <p:cNvCxnSpPr/>
            <p:nvPr/>
          </p:nvCxnSpPr>
          <p:spPr>
            <a:xfrm>
              <a:off x="1443452" y="4832110"/>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63E36074-613A-43E2-9C46-4A00303E0D48}"/>
              </a:ext>
            </a:extLst>
          </p:cNvPr>
          <p:cNvGrpSpPr/>
          <p:nvPr/>
        </p:nvGrpSpPr>
        <p:grpSpPr>
          <a:xfrm>
            <a:off x="9786299" y="2227126"/>
            <a:ext cx="1825124" cy="3891591"/>
            <a:chOff x="1175768" y="2227126"/>
            <a:chExt cx="1825124" cy="3891591"/>
          </a:xfrm>
        </p:grpSpPr>
        <p:sp>
          <p:nvSpPr>
            <p:cNvPr id="82" name="TextBox 81">
              <a:extLst>
                <a:ext uri="{FF2B5EF4-FFF2-40B4-BE49-F238E27FC236}">
                  <a16:creationId xmlns:a16="http://schemas.microsoft.com/office/drawing/2014/main" id="{45489EA0-1909-42A4-B087-74BA73E363AC}"/>
                </a:ext>
              </a:extLst>
            </p:cNvPr>
            <p:cNvSpPr txBox="1"/>
            <p:nvPr/>
          </p:nvSpPr>
          <p:spPr>
            <a:xfrm>
              <a:off x="1175768" y="2227126"/>
              <a:ext cx="1825124" cy="985526"/>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12%</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Reduction in absolute Scope 1 &amp; 2 emissions from 2018 baseline</a:t>
              </a:r>
            </a:p>
          </p:txBody>
        </p:sp>
        <p:sp>
          <p:nvSpPr>
            <p:cNvPr id="83" name="TextBox 82">
              <a:extLst>
                <a:ext uri="{FF2B5EF4-FFF2-40B4-BE49-F238E27FC236}">
                  <a16:creationId xmlns:a16="http://schemas.microsoft.com/office/drawing/2014/main" id="{912D145B-A0EE-4B92-93B5-537A3EDE3927}"/>
                </a:ext>
              </a:extLst>
            </p:cNvPr>
            <p:cNvSpPr txBox="1"/>
            <p:nvPr/>
          </p:nvSpPr>
          <p:spPr>
            <a:xfrm>
              <a:off x="1175768" y="3545505"/>
              <a:ext cx="1825124" cy="1165063"/>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60+</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Thermo Fisher Manufacturing sites using 100% renewable electricity</a:t>
              </a:r>
            </a:p>
          </p:txBody>
        </p:sp>
        <p:sp>
          <p:nvSpPr>
            <p:cNvPr id="84" name="TextBox 83">
              <a:extLst>
                <a:ext uri="{FF2B5EF4-FFF2-40B4-BE49-F238E27FC236}">
                  <a16:creationId xmlns:a16="http://schemas.microsoft.com/office/drawing/2014/main" id="{B1487D84-B6DE-4D8E-9373-D38D27599C9D}"/>
                </a:ext>
              </a:extLst>
            </p:cNvPr>
            <p:cNvSpPr txBox="1"/>
            <p:nvPr/>
          </p:nvSpPr>
          <p:spPr>
            <a:xfrm>
              <a:off x="1175768" y="4953654"/>
              <a:ext cx="1825124" cy="1165063"/>
            </a:xfrm>
            <a:prstGeom prst="rect">
              <a:avLst/>
            </a:prstGeom>
            <a:noFill/>
          </p:spPr>
          <p:txBody>
            <a:bodyPr wrap="square" lIns="182880" tIns="0" rIns="18288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300" normalizeH="0" baseline="0" noProof="0" dirty="0">
                  <a:ln>
                    <a:noFill/>
                  </a:ln>
                  <a:gradFill>
                    <a:gsLst>
                      <a:gs pos="100000">
                        <a:srgbClr val="91F6D4"/>
                      </a:gs>
                      <a:gs pos="0">
                        <a:srgbClr val="55ACEC"/>
                      </a:gs>
                    </a:gsLst>
                    <a:lin ang="5400000" scaled="0"/>
                  </a:gradFill>
                  <a:effectLst/>
                  <a:uLnTx/>
                  <a:uFillTx/>
                  <a:latin typeface="Montserrat" panose="00000500000000000000" pitchFamily="50" charset="0"/>
                  <a:ea typeface="+mn-ea"/>
                  <a:cs typeface="+mn-cs"/>
                </a:rPr>
                <a:t>470</a:t>
              </a: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Lab products with third-party environmental impact label</a:t>
              </a:r>
            </a:p>
          </p:txBody>
        </p:sp>
        <p:cxnSp>
          <p:nvCxnSpPr>
            <p:cNvPr id="85" name="Straight Connector 84">
              <a:extLst>
                <a:ext uri="{FF2B5EF4-FFF2-40B4-BE49-F238E27FC236}">
                  <a16:creationId xmlns:a16="http://schemas.microsoft.com/office/drawing/2014/main" id="{03A79B0C-94B2-424F-A002-0C09A5777494}"/>
                </a:ext>
              </a:extLst>
            </p:cNvPr>
            <p:cNvCxnSpPr/>
            <p:nvPr/>
          </p:nvCxnSpPr>
          <p:spPr>
            <a:xfrm>
              <a:off x="1443452" y="3423963"/>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B56B2E8-D94C-4783-AE7A-9BCC52E2DD76}"/>
                </a:ext>
              </a:extLst>
            </p:cNvPr>
            <p:cNvCxnSpPr/>
            <p:nvPr/>
          </p:nvCxnSpPr>
          <p:spPr>
            <a:xfrm>
              <a:off x="1443452" y="4832110"/>
              <a:ext cx="1289758" cy="0"/>
            </a:xfrm>
            <a:prstGeom prst="line">
              <a:avLst/>
            </a:prstGeom>
            <a:ln w="12700" cap="rnd">
              <a:gradFill>
                <a:gsLst>
                  <a:gs pos="0">
                    <a:schemeClr val="accent2">
                      <a:alpha val="0"/>
                    </a:schemeClr>
                  </a:gs>
                  <a:gs pos="50000">
                    <a:schemeClr val="accent3"/>
                  </a:gs>
                  <a:gs pos="100000">
                    <a:schemeClr val="accent2">
                      <a:alpha val="0"/>
                    </a:schemeClr>
                  </a:gs>
                </a:gsLst>
                <a:lin ang="0" scaled="0"/>
              </a:gra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6567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145D9B-4A39-4E77-8A02-4BAA320DE659}"/>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6E5E666-D76C-4BB6-AD3E-FC645482F22D}"/>
              </a:ext>
            </a:extLst>
          </p:cNvPr>
          <p:cNvSpPr txBox="1"/>
          <p:nvPr/>
        </p:nvSpPr>
        <p:spPr>
          <a:xfrm rot="16200000">
            <a:off x="-377486" y="3290501"/>
            <a:ext cx="131542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DIVIDER</a:t>
            </a:r>
          </a:p>
        </p:txBody>
      </p:sp>
      <p:sp>
        <p:nvSpPr>
          <p:cNvPr id="10" name="Graphic 31" descr="Line arrow Horizontal U turn">
            <a:extLst>
              <a:ext uri="{FF2B5EF4-FFF2-40B4-BE49-F238E27FC236}">
                <a16:creationId xmlns:a16="http://schemas.microsoft.com/office/drawing/2014/main" id="{B8B5844E-CB85-464E-9DFA-4CC16C1C76A4}"/>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lide Number Placeholder 3">
            <a:extLst>
              <a:ext uri="{FF2B5EF4-FFF2-40B4-BE49-F238E27FC236}">
                <a16:creationId xmlns:a16="http://schemas.microsoft.com/office/drawing/2014/main" id="{85D3B3EA-C990-4B92-8EAF-FBA227D0FE30}"/>
              </a:ext>
            </a:extLst>
          </p:cNvPr>
          <p:cNvSpPr>
            <a:spLocks noGrp="1"/>
          </p:cNvSpPr>
          <p:nvPr>
            <p:ph type="sldNum" sz="quarter" idx="12"/>
          </p:nvPr>
        </p:nvSpPr>
        <p:spPr>
          <a:xfrm>
            <a:off x="62050" y="6221244"/>
            <a:ext cx="436337" cy="30777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12" name="TextBox 11">
            <a:extLst>
              <a:ext uri="{FF2B5EF4-FFF2-40B4-BE49-F238E27FC236}">
                <a16:creationId xmlns:a16="http://schemas.microsoft.com/office/drawing/2014/main" id="{7D7BFE7C-66F8-4545-9434-6AE9A3484D3B}"/>
              </a:ext>
            </a:extLst>
          </p:cNvPr>
          <p:cNvSpPr txBox="1"/>
          <p:nvPr/>
        </p:nvSpPr>
        <p:spPr>
          <a:xfrm>
            <a:off x="6070602" y="5311914"/>
            <a:ext cx="4860626" cy="707886"/>
          </a:xfrm>
          <a:prstGeom prst="rect">
            <a:avLst/>
          </a:prstGeom>
          <a:noFill/>
        </p:spPr>
        <p:txBody>
          <a:bodyPr wrap="none" rtlCol="0">
            <a:spAutoFit/>
          </a:bodyPr>
          <a:lstStyle>
            <a:defPPr>
              <a:defRPr lang="en-US"/>
            </a:defPPr>
            <a:lvl1pPr>
              <a:defRPr sz="2500" b="1" spc="300">
                <a:gradFill>
                  <a:gsLst>
                    <a:gs pos="0">
                      <a:schemeClr val="accent6"/>
                    </a:gs>
                    <a:gs pos="100000">
                      <a:schemeClr val="accent2"/>
                    </a:gs>
                  </a:gsLst>
                  <a:lin ang="5400000" scaled="0"/>
                </a:gradFill>
                <a:latin typeface="Montserrat" panose="00000500000000000000" pitchFamily="50" charset="0"/>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4000" b="0"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GET IN TOUCH</a:t>
            </a:r>
          </a:p>
        </p:txBody>
      </p:sp>
      <p:sp>
        <p:nvSpPr>
          <p:cNvPr id="13" name="Rectangle 12">
            <a:extLst>
              <a:ext uri="{FF2B5EF4-FFF2-40B4-BE49-F238E27FC236}">
                <a16:creationId xmlns:a16="http://schemas.microsoft.com/office/drawing/2014/main" id="{870DDB05-140D-430E-BF9B-42009B139A83}"/>
              </a:ext>
            </a:extLst>
          </p:cNvPr>
          <p:cNvSpPr/>
          <p:nvPr/>
        </p:nvSpPr>
        <p:spPr>
          <a:xfrm>
            <a:off x="1612900" y="0"/>
            <a:ext cx="4152900" cy="60198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309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5F6F3BD-8116-4AFD-B92E-3989746C0505}"/>
              </a:ext>
            </a:extLst>
          </p:cNvPr>
          <p:cNvGrpSpPr/>
          <p:nvPr/>
        </p:nvGrpSpPr>
        <p:grpSpPr>
          <a:xfrm rot="20587244">
            <a:off x="8463053" y="-457206"/>
            <a:ext cx="7174528" cy="7790688"/>
            <a:chOff x="7081475" y="960530"/>
            <a:chExt cx="4505627" cy="5765371"/>
          </a:xfrm>
          <a:blipFill dpi="0" rotWithShape="0">
            <a:blip r:embed="rId2">
              <a:extLst>
                <a:ext uri="{BEBA8EAE-BF5A-486C-A8C5-ECC9F3942E4B}">
                  <a14:imgProps xmlns:a14="http://schemas.microsoft.com/office/drawing/2010/main">
                    <a14:imgLayer r:embed="rId3">
                      <a14:imgEffect>
                        <a14:colorTemperature colorTemp="5900"/>
                      </a14:imgEffect>
                      <a14:imgEffect>
                        <a14:saturation sat="0"/>
                      </a14:imgEffect>
                      <a14:imgEffect>
                        <a14:brightnessContrast contrast="-40000"/>
                      </a14:imgEffect>
                    </a14:imgLayer>
                  </a14:imgProps>
                </a:ext>
              </a:extLst>
            </a:blip>
            <a:srcRect/>
            <a:stretch>
              <a:fillRect l="-54000" b="-1000"/>
            </a:stretch>
          </a:blipFill>
        </p:grpSpPr>
        <p:sp>
          <p:nvSpPr>
            <p:cNvPr id="35" name="Graphic 18">
              <a:extLst>
                <a:ext uri="{FF2B5EF4-FFF2-40B4-BE49-F238E27FC236}">
                  <a16:creationId xmlns:a16="http://schemas.microsoft.com/office/drawing/2014/main" id="{8DC72E69-80C5-4993-8076-F3759EB3FBE4}"/>
                </a:ext>
              </a:extLst>
            </p:cNvPr>
            <p:cNvSpPr/>
            <p:nvPr/>
          </p:nvSpPr>
          <p:spPr>
            <a:xfrm rot="10800000" flipH="1">
              <a:off x="7081475" y="960530"/>
              <a:ext cx="4505627" cy="5765371"/>
            </a:xfrm>
            <a:custGeom>
              <a:avLst/>
              <a:gdLst>
                <a:gd name="connsiteX0" fmla="*/ 3529475 w 5356475"/>
                <a:gd name="connsiteY0" fmla="*/ 3820658 h 6854110"/>
                <a:gd name="connsiteX1" fmla="*/ 5143808 w 5356475"/>
                <a:gd name="connsiteY1" fmla="*/ 4419712 h 6854110"/>
                <a:gd name="connsiteX2" fmla="*/ 5299406 w 5356475"/>
                <a:gd name="connsiteY2" fmla="*/ 5485561 h 6854110"/>
                <a:gd name="connsiteX3" fmla="*/ 643124 w 5356475"/>
                <a:gd name="connsiteY3" fmla="*/ 6216874 h 6854110"/>
                <a:gd name="connsiteX4" fmla="*/ 1281 w 5356475"/>
                <a:gd name="connsiteY4" fmla="*/ 4334133 h 6854110"/>
                <a:gd name="connsiteX5" fmla="*/ 4074069 w 5356475"/>
                <a:gd name="connsiteY5" fmla="*/ 59067 h 6854110"/>
                <a:gd name="connsiteX6" fmla="*/ 3529475 w 5356475"/>
                <a:gd name="connsiteY6" fmla="*/ 3820658 h 685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75" h="6854110">
                  <a:moveTo>
                    <a:pt x="3529475" y="3820658"/>
                  </a:moveTo>
                  <a:cubicBezTo>
                    <a:pt x="3942550" y="4213000"/>
                    <a:pt x="4716924" y="3863759"/>
                    <a:pt x="5143808" y="4419712"/>
                  </a:cubicBezTo>
                  <a:cubicBezTo>
                    <a:pt x="5378567" y="4725425"/>
                    <a:pt x="5406069" y="5171875"/>
                    <a:pt x="5299406" y="5485561"/>
                  </a:cubicBezTo>
                  <a:cubicBezTo>
                    <a:pt x="4885048" y="6703897"/>
                    <a:pt x="1918992" y="7468858"/>
                    <a:pt x="643124" y="6216874"/>
                  </a:cubicBezTo>
                  <a:cubicBezTo>
                    <a:pt x="-24199" y="5562038"/>
                    <a:pt x="-3737" y="4576556"/>
                    <a:pt x="1281" y="4334133"/>
                  </a:cubicBezTo>
                  <a:cubicBezTo>
                    <a:pt x="57491" y="1627382"/>
                    <a:pt x="3551881" y="-374041"/>
                    <a:pt x="4074069" y="59067"/>
                  </a:cubicBezTo>
                  <a:cubicBezTo>
                    <a:pt x="4552573" y="455921"/>
                    <a:pt x="2703636" y="3036209"/>
                    <a:pt x="3529475" y="3820658"/>
                  </a:cubicBezTo>
                  <a:close/>
                </a:path>
              </a:pathLst>
            </a:custGeom>
            <a:gr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Graphic 18">
              <a:extLst>
                <a:ext uri="{FF2B5EF4-FFF2-40B4-BE49-F238E27FC236}">
                  <a16:creationId xmlns:a16="http://schemas.microsoft.com/office/drawing/2014/main" id="{47CB0D83-7100-4A11-B6B5-E5A99B17C3E5}"/>
                </a:ext>
              </a:extLst>
            </p:cNvPr>
            <p:cNvSpPr/>
            <p:nvPr/>
          </p:nvSpPr>
          <p:spPr>
            <a:xfrm rot="10800000" flipH="1">
              <a:off x="7081475" y="960530"/>
              <a:ext cx="4505627" cy="5765371"/>
            </a:xfrm>
            <a:custGeom>
              <a:avLst/>
              <a:gdLst>
                <a:gd name="connsiteX0" fmla="*/ 3529475 w 5356475"/>
                <a:gd name="connsiteY0" fmla="*/ 3820658 h 6854110"/>
                <a:gd name="connsiteX1" fmla="*/ 5143808 w 5356475"/>
                <a:gd name="connsiteY1" fmla="*/ 4419712 h 6854110"/>
                <a:gd name="connsiteX2" fmla="*/ 5299406 w 5356475"/>
                <a:gd name="connsiteY2" fmla="*/ 5485561 h 6854110"/>
                <a:gd name="connsiteX3" fmla="*/ 643124 w 5356475"/>
                <a:gd name="connsiteY3" fmla="*/ 6216874 h 6854110"/>
                <a:gd name="connsiteX4" fmla="*/ 1281 w 5356475"/>
                <a:gd name="connsiteY4" fmla="*/ 4334133 h 6854110"/>
                <a:gd name="connsiteX5" fmla="*/ 4074069 w 5356475"/>
                <a:gd name="connsiteY5" fmla="*/ 59067 h 6854110"/>
                <a:gd name="connsiteX6" fmla="*/ 3529475 w 5356475"/>
                <a:gd name="connsiteY6" fmla="*/ 3820658 h 685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75" h="6854110">
                  <a:moveTo>
                    <a:pt x="3529475" y="3820658"/>
                  </a:moveTo>
                  <a:cubicBezTo>
                    <a:pt x="3942550" y="4213000"/>
                    <a:pt x="4716924" y="3863759"/>
                    <a:pt x="5143808" y="4419712"/>
                  </a:cubicBezTo>
                  <a:cubicBezTo>
                    <a:pt x="5378567" y="4725425"/>
                    <a:pt x="5406069" y="5171875"/>
                    <a:pt x="5299406" y="5485561"/>
                  </a:cubicBezTo>
                  <a:cubicBezTo>
                    <a:pt x="4885048" y="6703897"/>
                    <a:pt x="1918992" y="7468858"/>
                    <a:pt x="643124" y="6216874"/>
                  </a:cubicBezTo>
                  <a:cubicBezTo>
                    <a:pt x="-24199" y="5562038"/>
                    <a:pt x="-3737" y="4576556"/>
                    <a:pt x="1281" y="4334133"/>
                  </a:cubicBezTo>
                  <a:cubicBezTo>
                    <a:pt x="57491" y="1627382"/>
                    <a:pt x="3551881" y="-374041"/>
                    <a:pt x="4074069" y="59067"/>
                  </a:cubicBezTo>
                  <a:cubicBezTo>
                    <a:pt x="4552573" y="455921"/>
                    <a:pt x="2703636" y="3036209"/>
                    <a:pt x="3529475" y="3820658"/>
                  </a:cubicBezTo>
                  <a:close/>
                </a:path>
              </a:pathLst>
            </a:custGeom>
            <a:blipFill dpi="0" rotWithShape="0">
              <a:blip r:embed="rId4" cstate="screen">
                <a:extLst>
                  <a:ext uri="{BEBA8EAE-BF5A-486C-A8C5-ECC9F3942E4B}">
                    <a14:imgProps xmlns:a14="http://schemas.microsoft.com/office/drawing/2010/main">
                      <a14:imgLayer r:embed="rId5">
                        <a14:imgEffect>
                          <a14:colorTemperature colorTemp="5900"/>
                        </a14:imgEffect>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a:fillRect/>
              </a:stretch>
            </a:blipFill>
            <a:ln w="19050">
              <a:gradFill flip="none" rotWithShape="1">
                <a:gsLst>
                  <a:gs pos="38000">
                    <a:schemeClr val="accent2">
                      <a:alpha val="32905"/>
                    </a:schemeClr>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57B08F22-5C1F-4134-9681-BD3E078EAE21}"/>
              </a:ext>
            </a:extLst>
          </p:cNvPr>
          <p:cNvSpPr/>
          <p:nvPr/>
        </p:nvSpPr>
        <p:spPr>
          <a:xfrm>
            <a:off x="0" y="0"/>
            <a:ext cx="560439" cy="6858000"/>
          </a:xfrm>
          <a:prstGeom prst="rect">
            <a:avLst/>
          </a:prstGeom>
          <a:blipFill>
            <a:blip r:embed="rId6"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84EE9B4C-6DA6-4896-9B97-7C0A9D8BD336}"/>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009A61B-2AC8-4E6E-B61A-AB31354E540D}"/>
              </a:ext>
            </a:extLst>
          </p:cNvPr>
          <p:cNvSpPr txBox="1"/>
          <p:nvPr/>
        </p:nvSpPr>
        <p:spPr>
          <a:xfrm rot="16200000">
            <a:off x="-807895" y="3290501"/>
            <a:ext cx="2176238"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GET IN TOUCH</a:t>
            </a:r>
          </a:p>
        </p:txBody>
      </p:sp>
      <p:sp>
        <p:nvSpPr>
          <p:cNvPr id="6" name="Graphic 31" descr="Line arrow Horizontal U turn">
            <a:extLst>
              <a:ext uri="{FF2B5EF4-FFF2-40B4-BE49-F238E27FC236}">
                <a16:creationId xmlns:a16="http://schemas.microsoft.com/office/drawing/2014/main" id="{41AC1D65-BF50-47C4-AE7F-0B1F2911FCFE}"/>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73">
            <a:extLst>
              <a:ext uri="{FF2B5EF4-FFF2-40B4-BE49-F238E27FC236}">
                <a16:creationId xmlns:a16="http://schemas.microsoft.com/office/drawing/2014/main" id="{597C140E-F1EA-4F07-9FCA-AE8FB5D4693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20" name="TextBox 19">
            <a:extLst>
              <a:ext uri="{FF2B5EF4-FFF2-40B4-BE49-F238E27FC236}">
                <a16:creationId xmlns:a16="http://schemas.microsoft.com/office/drawing/2014/main" id="{C0018792-E19D-4E59-A77F-5EC356C7A61A}"/>
              </a:ext>
            </a:extLst>
          </p:cNvPr>
          <p:cNvSpPr txBox="1"/>
          <p:nvPr/>
        </p:nvSpPr>
        <p:spPr>
          <a:xfrm>
            <a:off x="1460571" y="900860"/>
            <a:ext cx="5205271"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5000" b="0"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CONTACT US</a:t>
            </a:r>
          </a:p>
        </p:txBody>
      </p:sp>
      <p:pic>
        <p:nvPicPr>
          <p:cNvPr id="12" name="Picture 11">
            <a:extLst>
              <a:ext uri="{FF2B5EF4-FFF2-40B4-BE49-F238E27FC236}">
                <a16:creationId xmlns:a16="http://schemas.microsoft.com/office/drawing/2014/main" id="{42D60B28-4133-44F0-BCE1-4783F88154B6}"/>
              </a:ext>
            </a:extLst>
          </p:cNvPr>
          <p:cNvPicPr>
            <a:picLocks noChangeAspect="1"/>
          </p:cNvPicPr>
          <p:nvPr/>
        </p:nvPicPr>
        <p:blipFill>
          <a:blip r:embed="rId7"/>
          <a:stretch>
            <a:fillRect/>
          </a:stretch>
        </p:blipFill>
        <p:spPr>
          <a:xfrm>
            <a:off x="1460571" y="2092599"/>
            <a:ext cx="726998" cy="726996"/>
          </a:xfrm>
          <a:prstGeom prst="rect">
            <a:avLst/>
          </a:prstGeom>
        </p:spPr>
      </p:pic>
      <p:sp>
        <p:nvSpPr>
          <p:cNvPr id="24" name="TextBox 23">
            <a:extLst>
              <a:ext uri="{FF2B5EF4-FFF2-40B4-BE49-F238E27FC236}">
                <a16:creationId xmlns:a16="http://schemas.microsoft.com/office/drawing/2014/main" id="{7F9A02F0-06F9-4964-827C-A73BFF5AC033}"/>
              </a:ext>
            </a:extLst>
          </p:cNvPr>
          <p:cNvSpPr txBox="1"/>
          <p:nvPr/>
        </p:nvSpPr>
        <p:spPr>
          <a:xfrm>
            <a:off x="2276840" y="2187498"/>
            <a:ext cx="3819160" cy="537198"/>
          </a:xfrm>
          <a:prstGeom prst="rect">
            <a:avLst/>
          </a:prstGeom>
          <a:noFill/>
        </p:spPr>
        <p:txBody>
          <a:bodyPr wrap="square" lIns="182880" tIns="0" rIns="182880" rtlCol="0" anchor="ctr" anchorCtr="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1" i="0" u="none" strike="noStrike" kern="1200" cap="none" spc="30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ADDRESS</a:t>
            </a: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3371 Sumner Street, Santa Monica, CA</a:t>
            </a:r>
          </a:p>
        </p:txBody>
      </p:sp>
      <p:pic>
        <p:nvPicPr>
          <p:cNvPr id="14" name="Picture 13">
            <a:extLst>
              <a:ext uri="{FF2B5EF4-FFF2-40B4-BE49-F238E27FC236}">
                <a16:creationId xmlns:a16="http://schemas.microsoft.com/office/drawing/2014/main" id="{CD9F1BDF-B469-4C03-B5C5-A2E2F8A91EB6}"/>
              </a:ext>
            </a:extLst>
          </p:cNvPr>
          <p:cNvPicPr>
            <a:picLocks noChangeAspect="1"/>
          </p:cNvPicPr>
          <p:nvPr/>
        </p:nvPicPr>
        <p:blipFill>
          <a:blip r:embed="rId8"/>
          <a:stretch>
            <a:fillRect/>
          </a:stretch>
        </p:blipFill>
        <p:spPr>
          <a:xfrm>
            <a:off x="1460571" y="3116220"/>
            <a:ext cx="726998" cy="726996"/>
          </a:xfrm>
          <a:prstGeom prst="rect">
            <a:avLst/>
          </a:prstGeom>
        </p:spPr>
      </p:pic>
      <p:sp>
        <p:nvSpPr>
          <p:cNvPr id="25" name="TextBox 24">
            <a:extLst>
              <a:ext uri="{FF2B5EF4-FFF2-40B4-BE49-F238E27FC236}">
                <a16:creationId xmlns:a16="http://schemas.microsoft.com/office/drawing/2014/main" id="{AC55805F-7374-4593-9162-CBD5632557A3}"/>
              </a:ext>
            </a:extLst>
          </p:cNvPr>
          <p:cNvSpPr txBox="1"/>
          <p:nvPr/>
        </p:nvSpPr>
        <p:spPr>
          <a:xfrm>
            <a:off x="2276840" y="3211119"/>
            <a:ext cx="3819160" cy="537198"/>
          </a:xfrm>
          <a:prstGeom prst="rect">
            <a:avLst/>
          </a:prstGeom>
          <a:noFill/>
        </p:spPr>
        <p:txBody>
          <a:bodyPr wrap="square" lIns="182880" tIns="0" rIns="182880" rtlCol="0" anchor="ctr" anchorCtr="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1" i="0" u="none" strike="noStrike" kern="1200" cap="none" spc="30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PHONE</a:t>
            </a: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+01 234 5678 901</a:t>
            </a:r>
          </a:p>
        </p:txBody>
      </p:sp>
      <p:pic>
        <p:nvPicPr>
          <p:cNvPr id="16" name="Picture 15">
            <a:extLst>
              <a:ext uri="{FF2B5EF4-FFF2-40B4-BE49-F238E27FC236}">
                <a16:creationId xmlns:a16="http://schemas.microsoft.com/office/drawing/2014/main" id="{047CF212-B498-4182-8D17-2A2784EFF48F}"/>
              </a:ext>
            </a:extLst>
          </p:cNvPr>
          <p:cNvPicPr>
            <a:picLocks noChangeAspect="1"/>
          </p:cNvPicPr>
          <p:nvPr/>
        </p:nvPicPr>
        <p:blipFill>
          <a:blip r:embed="rId9"/>
          <a:stretch>
            <a:fillRect/>
          </a:stretch>
        </p:blipFill>
        <p:spPr>
          <a:xfrm>
            <a:off x="1460571" y="4139841"/>
            <a:ext cx="726998" cy="726996"/>
          </a:xfrm>
          <a:prstGeom prst="rect">
            <a:avLst/>
          </a:prstGeom>
        </p:spPr>
      </p:pic>
      <p:sp>
        <p:nvSpPr>
          <p:cNvPr id="26" name="TextBox 25">
            <a:extLst>
              <a:ext uri="{FF2B5EF4-FFF2-40B4-BE49-F238E27FC236}">
                <a16:creationId xmlns:a16="http://schemas.microsoft.com/office/drawing/2014/main" id="{4E3F4070-FEB6-4715-BE8E-8C66795F93E2}"/>
              </a:ext>
            </a:extLst>
          </p:cNvPr>
          <p:cNvSpPr txBox="1"/>
          <p:nvPr/>
        </p:nvSpPr>
        <p:spPr>
          <a:xfrm>
            <a:off x="2276840" y="4234740"/>
            <a:ext cx="3819160" cy="537198"/>
          </a:xfrm>
          <a:prstGeom prst="rect">
            <a:avLst/>
          </a:prstGeom>
          <a:noFill/>
        </p:spPr>
        <p:txBody>
          <a:bodyPr wrap="square" lIns="182880" tIns="0" rIns="182880" rtlCol="0" anchor="ctr" anchorCtr="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1" i="0" u="none" strike="noStrike" kern="1200" cap="none" spc="30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EMAIL</a:t>
            </a: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support@company.com</a:t>
            </a:r>
          </a:p>
        </p:txBody>
      </p:sp>
      <p:pic>
        <p:nvPicPr>
          <p:cNvPr id="18" name="Picture 17">
            <a:extLst>
              <a:ext uri="{FF2B5EF4-FFF2-40B4-BE49-F238E27FC236}">
                <a16:creationId xmlns:a16="http://schemas.microsoft.com/office/drawing/2014/main" id="{B5382E2E-6B81-4C6A-809D-05813B510BE0}"/>
              </a:ext>
            </a:extLst>
          </p:cNvPr>
          <p:cNvPicPr>
            <a:picLocks noChangeAspect="1"/>
          </p:cNvPicPr>
          <p:nvPr/>
        </p:nvPicPr>
        <p:blipFill>
          <a:blip r:embed="rId10"/>
          <a:stretch>
            <a:fillRect/>
          </a:stretch>
        </p:blipFill>
        <p:spPr>
          <a:xfrm>
            <a:off x="1460571" y="5196802"/>
            <a:ext cx="726998" cy="726996"/>
          </a:xfrm>
          <a:prstGeom prst="rect">
            <a:avLst/>
          </a:prstGeom>
        </p:spPr>
      </p:pic>
      <p:sp>
        <p:nvSpPr>
          <p:cNvPr id="27" name="TextBox 26">
            <a:extLst>
              <a:ext uri="{FF2B5EF4-FFF2-40B4-BE49-F238E27FC236}">
                <a16:creationId xmlns:a16="http://schemas.microsoft.com/office/drawing/2014/main" id="{A46659D4-E1C7-4DEF-B016-4B36541C5B20}"/>
              </a:ext>
            </a:extLst>
          </p:cNvPr>
          <p:cNvSpPr txBox="1"/>
          <p:nvPr/>
        </p:nvSpPr>
        <p:spPr>
          <a:xfrm>
            <a:off x="2276840" y="5163461"/>
            <a:ext cx="3819160" cy="793679"/>
          </a:xfrm>
          <a:prstGeom prst="rect">
            <a:avLst/>
          </a:prstGeom>
          <a:noFill/>
        </p:spPr>
        <p:txBody>
          <a:bodyPr wrap="square" lIns="182880" tIns="0" rIns="182880" rtlCol="0" anchor="ctr" anchorCtr="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1" i="0" u="none" strike="noStrike" kern="1200" cap="none" spc="300" normalizeH="0" baseline="0" noProof="0" dirty="0">
                <a:ln>
                  <a:noFill/>
                </a:ln>
                <a:gradFill>
                  <a:gsLst>
                    <a:gs pos="0">
                      <a:srgbClr val="2779F6"/>
                    </a:gs>
                    <a:gs pos="100000">
                      <a:srgbClr val="91F6D4"/>
                    </a:gs>
                  </a:gsLst>
                  <a:lin ang="5400000" scaled="1"/>
                </a:gradFill>
                <a:effectLst/>
                <a:uLnTx/>
                <a:uFillTx/>
                <a:latin typeface="Montserrat" panose="00000500000000000000" pitchFamily="50" charset="0"/>
                <a:ea typeface="+mn-ea"/>
                <a:cs typeface="+mn-cs"/>
              </a:rPr>
              <a:t>SOCIAL</a:t>
            </a: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Instagram.com/</a:t>
            </a:r>
            <a:r>
              <a:rPr kumimoji="0" lang="en-US" sz="14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companyname</a:t>
            </a:r>
            <a:endParaRPr kumimoji="0" lang="en-US" sz="14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endParaRP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Linkedin.com/</a:t>
            </a:r>
            <a:r>
              <a:rPr kumimoji="0" lang="en-US" sz="1400" b="0" i="0" u="none" strike="noStrike" kern="1200" cap="none" spc="0" normalizeH="0" baseline="0" noProof="0" dirty="0" err="1">
                <a:ln>
                  <a:noFill/>
                </a:ln>
                <a:solidFill>
                  <a:srgbClr val="D6E9FE"/>
                </a:solidFill>
                <a:effectLst/>
                <a:uLnTx/>
                <a:uFillTx/>
                <a:latin typeface="Montserrat" panose="00000500000000000000" pitchFamily="50" charset="0"/>
                <a:ea typeface="+mn-ea"/>
                <a:cs typeface="+mn-cs"/>
              </a:rPr>
              <a:t>companyname</a:t>
            </a:r>
            <a:endParaRPr kumimoji="0" lang="en-US" sz="14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endParaRPr>
          </a:p>
        </p:txBody>
      </p:sp>
      <p:sp>
        <p:nvSpPr>
          <p:cNvPr id="34" name="Graphic 18">
            <a:extLst>
              <a:ext uri="{FF2B5EF4-FFF2-40B4-BE49-F238E27FC236}">
                <a16:creationId xmlns:a16="http://schemas.microsoft.com/office/drawing/2014/main" id="{B9C57572-E806-4041-8E25-304BC5F0D2AF}"/>
              </a:ext>
            </a:extLst>
          </p:cNvPr>
          <p:cNvSpPr/>
          <p:nvPr/>
        </p:nvSpPr>
        <p:spPr>
          <a:xfrm rot="21210639" flipH="1">
            <a:off x="-4177933" y="-1332220"/>
            <a:ext cx="1448616" cy="1853638"/>
          </a:xfrm>
          <a:custGeom>
            <a:avLst/>
            <a:gdLst>
              <a:gd name="connsiteX0" fmla="*/ 3529475 w 5356475"/>
              <a:gd name="connsiteY0" fmla="*/ 3820658 h 6854110"/>
              <a:gd name="connsiteX1" fmla="*/ 5143808 w 5356475"/>
              <a:gd name="connsiteY1" fmla="*/ 4419712 h 6854110"/>
              <a:gd name="connsiteX2" fmla="*/ 5299406 w 5356475"/>
              <a:gd name="connsiteY2" fmla="*/ 5485561 h 6854110"/>
              <a:gd name="connsiteX3" fmla="*/ 643124 w 5356475"/>
              <a:gd name="connsiteY3" fmla="*/ 6216874 h 6854110"/>
              <a:gd name="connsiteX4" fmla="*/ 1281 w 5356475"/>
              <a:gd name="connsiteY4" fmla="*/ 4334133 h 6854110"/>
              <a:gd name="connsiteX5" fmla="*/ 4074069 w 5356475"/>
              <a:gd name="connsiteY5" fmla="*/ 59067 h 6854110"/>
              <a:gd name="connsiteX6" fmla="*/ 3529475 w 5356475"/>
              <a:gd name="connsiteY6" fmla="*/ 3820658 h 685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75" h="6854110">
                <a:moveTo>
                  <a:pt x="3529475" y="3820658"/>
                </a:moveTo>
                <a:cubicBezTo>
                  <a:pt x="3942550" y="4213000"/>
                  <a:pt x="4716924" y="3863759"/>
                  <a:pt x="5143808" y="4419712"/>
                </a:cubicBezTo>
                <a:cubicBezTo>
                  <a:pt x="5378567" y="4725425"/>
                  <a:pt x="5406069" y="5171875"/>
                  <a:pt x="5299406" y="5485561"/>
                </a:cubicBezTo>
                <a:cubicBezTo>
                  <a:pt x="4885048" y="6703897"/>
                  <a:pt x="1918992" y="7468858"/>
                  <a:pt x="643124" y="6216874"/>
                </a:cubicBezTo>
                <a:cubicBezTo>
                  <a:pt x="-24199" y="5562038"/>
                  <a:pt x="-3737" y="4576556"/>
                  <a:pt x="1281" y="4334133"/>
                </a:cubicBezTo>
                <a:cubicBezTo>
                  <a:pt x="57491" y="1627382"/>
                  <a:pt x="3551881" y="-374041"/>
                  <a:pt x="4074069" y="59067"/>
                </a:cubicBezTo>
                <a:cubicBezTo>
                  <a:pt x="4552573" y="455921"/>
                  <a:pt x="2703636" y="3036209"/>
                  <a:pt x="3529475" y="3820658"/>
                </a:cubicBezTo>
                <a:close/>
              </a:path>
            </a:pathLst>
          </a:cu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Graphic 18">
            <a:extLst>
              <a:ext uri="{FF2B5EF4-FFF2-40B4-BE49-F238E27FC236}">
                <a16:creationId xmlns:a16="http://schemas.microsoft.com/office/drawing/2014/main" id="{4CB4E1AB-309B-4B30-83DA-45BAEACD50BD}"/>
              </a:ext>
            </a:extLst>
          </p:cNvPr>
          <p:cNvSpPr/>
          <p:nvPr/>
        </p:nvSpPr>
        <p:spPr>
          <a:xfrm rot="7254730" flipH="1">
            <a:off x="-2480299" y="-853141"/>
            <a:ext cx="1049128" cy="1047446"/>
          </a:xfrm>
          <a:prstGeom prst="ellipse">
            <a:avLst/>
          </a:pr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Graphic 18">
            <a:extLst>
              <a:ext uri="{FF2B5EF4-FFF2-40B4-BE49-F238E27FC236}">
                <a16:creationId xmlns:a16="http://schemas.microsoft.com/office/drawing/2014/main" id="{59DE2730-3707-4F25-A445-FA7B9608C9D3}"/>
              </a:ext>
            </a:extLst>
          </p:cNvPr>
          <p:cNvSpPr/>
          <p:nvPr/>
        </p:nvSpPr>
        <p:spPr>
          <a:xfrm rot="8962692" flipH="1">
            <a:off x="13681457" y="9742077"/>
            <a:ext cx="2773214" cy="2768758"/>
          </a:xfrm>
          <a:prstGeom prst="ellipse">
            <a:avLst/>
          </a:pr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Graphic 18">
            <a:extLst>
              <a:ext uri="{FF2B5EF4-FFF2-40B4-BE49-F238E27FC236}">
                <a16:creationId xmlns:a16="http://schemas.microsoft.com/office/drawing/2014/main" id="{3482C28E-5CB6-49AE-9327-82DE8DF8303B}"/>
              </a:ext>
            </a:extLst>
          </p:cNvPr>
          <p:cNvSpPr/>
          <p:nvPr/>
        </p:nvSpPr>
        <p:spPr>
          <a:xfrm rot="8684102" flipH="1">
            <a:off x="-2905752" y="6905899"/>
            <a:ext cx="2547840" cy="2543744"/>
          </a:xfrm>
          <a:prstGeom prst="ellipse">
            <a:avLst/>
          </a:pr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Graphic 18">
            <a:extLst>
              <a:ext uri="{FF2B5EF4-FFF2-40B4-BE49-F238E27FC236}">
                <a16:creationId xmlns:a16="http://schemas.microsoft.com/office/drawing/2014/main" id="{1E177026-C1F4-4127-B8BA-6061E09A427C}"/>
              </a:ext>
            </a:extLst>
          </p:cNvPr>
          <p:cNvSpPr/>
          <p:nvPr/>
        </p:nvSpPr>
        <p:spPr>
          <a:xfrm rot="2310041" flipH="1">
            <a:off x="12128139" y="-3371398"/>
            <a:ext cx="511164" cy="510342"/>
          </a:xfrm>
          <a:prstGeom prst="ellipse">
            <a:avLst/>
          </a:pr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81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31" presetClass="entr" presetSubtype="0" fill="hold" nodeType="withEffect">
                                  <p:stCondLst>
                                    <p:cond delay="1000"/>
                                  </p:stCondLst>
                                  <p:childTnLst>
                                    <p:set>
                                      <p:cBhvr>
                                        <p:cTn id="10" dur="1" fill="hold">
                                          <p:stCondLst>
                                            <p:cond delay="0"/>
                                          </p:stCondLst>
                                        </p:cTn>
                                        <p:tgtEl>
                                          <p:spTgt spid="2"/>
                                        </p:tgtEl>
                                        <p:attrNameLst>
                                          <p:attrName>style.visibility</p:attrName>
                                        </p:attrNameLst>
                                      </p:cBhvr>
                                      <p:to>
                                        <p:strVal val="visible"/>
                                      </p:to>
                                    </p:set>
                                    <p:anim calcmode="lin" valueType="num">
                                      <p:cBhvr>
                                        <p:cTn id="11" dur="2000" fill="hold"/>
                                        <p:tgtEl>
                                          <p:spTgt spid="2"/>
                                        </p:tgtEl>
                                        <p:attrNameLst>
                                          <p:attrName>ppt_w</p:attrName>
                                        </p:attrNameLst>
                                      </p:cBhvr>
                                      <p:tavLst>
                                        <p:tav tm="0">
                                          <p:val>
                                            <p:fltVal val="0"/>
                                          </p:val>
                                        </p:tav>
                                        <p:tav tm="100000">
                                          <p:val>
                                            <p:strVal val="#ppt_w"/>
                                          </p:val>
                                        </p:tav>
                                      </p:tavLst>
                                    </p:anim>
                                    <p:anim calcmode="lin" valueType="num">
                                      <p:cBhvr>
                                        <p:cTn id="12" dur="2000" fill="hold"/>
                                        <p:tgtEl>
                                          <p:spTgt spid="2"/>
                                        </p:tgtEl>
                                        <p:attrNameLst>
                                          <p:attrName>ppt_h</p:attrName>
                                        </p:attrNameLst>
                                      </p:cBhvr>
                                      <p:tavLst>
                                        <p:tav tm="0">
                                          <p:val>
                                            <p:fltVal val="0"/>
                                          </p:val>
                                        </p:tav>
                                        <p:tav tm="100000">
                                          <p:val>
                                            <p:strVal val="#ppt_h"/>
                                          </p:val>
                                        </p:tav>
                                      </p:tavLst>
                                    </p:anim>
                                    <p:anim calcmode="lin" valueType="num">
                                      <p:cBhvr>
                                        <p:cTn id="13" dur="2000" fill="hold"/>
                                        <p:tgtEl>
                                          <p:spTgt spid="2"/>
                                        </p:tgtEl>
                                        <p:attrNameLst>
                                          <p:attrName>style.rotation</p:attrName>
                                        </p:attrNameLst>
                                      </p:cBhvr>
                                      <p:tavLst>
                                        <p:tav tm="0">
                                          <p:val>
                                            <p:fltVal val="90"/>
                                          </p:val>
                                        </p:tav>
                                        <p:tav tm="100000">
                                          <p:val>
                                            <p:fltVal val="0"/>
                                          </p:val>
                                        </p:tav>
                                      </p:tavLst>
                                    </p:anim>
                                    <p:animEffect transition="in" filter="fade">
                                      <p:cBhvr>
                                        <p:cTn id="14" dur="20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500"/>
                                        <p:tgtEl>
                                          <p:spTgt spid="12"/>
                                        </p:tgtEl>
                                      </p:cBhvr>
                                    </p:animEffect>
                                  </p:childTnLst>
                                </p:cTn>
                              </p:par>
                              <p:par>
                                <p:cTn id="18" presetID="63" presetClass="path" presetSubtype="0" accel="50000" decel="50000" fill="hold" nodeType="withEffect">
                                  <p:stCondLst>
                                    <p:cond delay="0"/>
                                  </p:stCondLst>
                                  <p:childTnLst>
                                    <p:animMotion origin="layout" path="M -0.05482 -1.85185E-6 L 2.91667E-6 -1.85185E-6 " pathEditMode="relative" rAng="0" ptsTypes="AA">
                                      <p:cBhvr>
                                        <p:cTn id="19" dur="1500" fill="hold"/>
                                        <p:tgtEl>
                                          <p:spTgt spid="12"/>
                                        </p:tgtEl>
                                        <p:attrNameLst>
                                          <p:attrName>ppt_x</p:attrName>
                                          <p:attrName>ppt_y</p:attrName>
                                        </p:attrNameLst>
                                      </p:cBhvr>
                                      <p:rCtr x="2982" y="0"/>
                                    </p:animMotion>
                                  </p:childTnLst>
                                </p:cTn>
                              </p:par>
                              <p:par>
                                <p:cTn id="20" presetID="10" presetClass="entr" presetSubtype="0" fill="hold" nodeType="with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500"/>
                                        <p:tgtEl>
                                          <p:spTgt spid="14"/>
                                        </p:tgtEl>
                                      </p:cBhvr>
                                    </p:animEffect>
                                  </p:childTnLst>
                                </p:cTn>
                              </p:par>
                              <p:par>
                                <p:cTn id="23" presetID="63" presetClass="path" presetSubtype="0" accel="50000" decel="50000" fill="hold" nodeType="withEffect">
                                  <p:stCondLst>
                                    <p:cond delay="250"/>
                                  </p:stCondLst>
                                  <p:childTnLst>
                                    <p:animMotion origin="layout" path="M -0.05482 -1.85185E-6 L 2.91667E-6 -1.85185E-6 " pathEditMode="relative" rAng="0" ptsTypes="AA">
                                      <p:cBhvr>
                                        <p:cTn id="24" dur="1500" fill="hold"/>
                                        <p:tgtEl>
                                          <p:spTgt spid="14"/>
                                        </p:tgtEl>
                                        <p:attrNameLst>
                                          <p:attrName>ppt_x</p:attrName>
                                          <p:attrName>ppt_y</p:attrName>
                                        </p:attrNameLst>
                                      </p:cBhvr>
                                      <p:rCtr x="2982" y="0"/>
                                    </p:animMotion>
                                  </p:childTnLst>
                                </p:cTn>
                              </p:par>
                              <p:par>
                                <p:cTn id="25" presetID="10" presetClass="entr" presetSubtype="0" fill="hold" nodeType="with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500"/>
                                        <p:tgtEl>
                                          <p:spTgt spid="16"/>
                                        </p:tgtEl>
                                      </p:cBhvr>
                                    </p:animEffect>
                                  </p:childTnLst>
                                </p:cTn>
                              </p:par>
                              <p:par>
                                <p:cTn id="28" presetID="63" presetClass="path" presetSubtype="0" accel="50000" decel="50000" fill="hold" nodeType="withEffect">
                                  <p:stCondLst>
                                    <p:cond delay="500"/>
                                  </p:stCondLst>
                                  <p:childTnLst>
                                    <p:animMotion origin="layout" path="M -0.05482 -1.85185E-6 L 2.91667E-6 -1.85185E-6 " pathEditMode="relative" rAng="0" ptsTypes="AA">
                                      <p:cBhvr>
                                        <p:cTn id="29" dur="1500" fill="hold"/>
                                        <p:tgtEl>
                                          <p:spTgt spid="16"/>
                                        </p:tgtEl>
                                        <p:attrNameLst>
                                          <p:attrName>ppt_x</p:attrName>
                                          <p:attrName>ppt_y</p:attrName>
                                        </p:attrNameLst>
                                      </p:cBhvr>
                                      <p:rCtr x="2982" y="0"/>
                                    </p:animMotion>
                                  </p:childTnLst>
                                </p:cTn>
                              </p:par>
                              <p:par>
                                <p:cTn id="30" presetID="10" presetClass="entr" presetSubtype="0" fill="hold" nodeType="withEffect">
                                  <p:stCondLst>
                                    <p:cond delay="75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500"/>
                                        <p:tgtEl>
                                          <p:spTgt spid="18"/>
                                        </p:tgtEl>
                                      </p:cBhvr>
                                    </p:animEffect>
                                  </p:childTnLst>
                                </p:cTn>
                              </p:par>
                              <p:par>
                                <p:cTn id="33" presetID="63" presetClass="path" presetSubtype="0" accel="50000" decel="50000" fill="hold" nodeType="withEffect">
                                  <p:stCondLst>
                                    <p:cond delay="750"/>
                                  </p:stCondLst>
                                  <p:childTnLst>
                                    <p:animMotion origin="layout" path="M -0.05482 -1.85185E-6 L 2.91667E-6 -1.85185E-6 " pathEditMode="relative" rAng="0" ptsTypes="AA">
                                      <p:cBhvr>
                                        <p:cTn id="34" dur="1500" fill="hold"/>
                                        <p:tgtEl>
                                          <p:spTgt spid="18"/>
                                        </p:tgtEl>
                                        <p:attrNameLst>
                                          <p:attrName>ppt_x</p:attrName>
                                          <p:attrName>ppt_y</p:attrName>
                                        </p:attrNameLst>
                                      </p:cBhvr>
                                      <p:rCtr x="2982" y="0"/>
                                    </p:animMotion>
                                  </p:childTnLst>
                                </p:cTn>
                              </p:par>
                              <p:par>
                                <p:cTn id="35" presetID="22" presetClass="entr" presetSubtype="8" fill="hold" grpId="0" nodeType="withEffect">
                                  <p:stCondLst>
                                    <p:cond delay="50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1500"/>
                                        <p:tgtEl>
                                          <p:spTgt spid="24"/>
                                        </p:tgtEl>
                                      </p:cBhvr>
                                    </p:animEffect>
                                  </p:childTnLst>
                                </p:cTn>
                              </p:par>
                              <p:par>
                                <p:cTn id="38" presetID="22" presetClass="entr" presetSubtype="8" fill="hold" grpId="0" nodeType="withEffect">
                                  <p:stCondLst>
                                    <p:cond delay="7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1500"/>
                                        <p:tgtEl>
                                          <p:spTgt spid="25"/>
                                        </p:tgtEl>
                                      </p:cBhvr>
                                    </p:animEffect>
                                  </p:childTnLst>
                                </p:cTn>
                              </p:par>
                              <p:par>
                                <p:cTn id="41" presetID="22" presetClass="entr" presetSubtype="8" fill="hold" grpId="0" nodeType="withEffect">
                                  <p:stCondLst>
                                    <p:cond delay="100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1500"/>
                                        <p:tgtEl>
                                          <p:spTgt spid="26"/>
                                        </p:tgtEl>
                                      </p:cBhvr>
                                    </p:animEffect>
                                  </p:childTnLst>
                                </p:cTn>
                              </p:par>
                              <p:par>
                                <p:cTn id="44" presetID="22" presetClass="entr" presetSubtype="8" fill="hold" grpId="0" nodeType="withEffect">
                                  <p:stCondLst>
                                    <p:cond delay="125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1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C9E303-23A0-E1A2-9A40-B30590A73D85}"/>
              </a:ext>
            </a:extLst>
          </p:cNvPr>
          <p:cNvSpPr txBox="1"/>
          <p:nvPr/>
        </p:nvSpPr>
        <p:spPr>
          <a:xfrm>
            <a:off x="3142308" y="2526289"/>
            <a:ext cx="5907386" cy="132343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normalizeH="0" baseline="0" noProof="0" dirty="0">
                <a:ln w="3175">
                  <a:gradFill flip="none" rotWithShape="1">
                    <a:gsLst>
                      <a:gs pos="0">
                        <a:srgbClr val="5B9BD5"/>
                      </a:gs>
                      <a:gs pos="87000">
                        <a:srgbClr val="91F6D4">
                          <a:alpha val="0"/>
                        </a:srgbClr>
                      </a:gs>
                      <a:gs pos="38000">
                        <a:srgbClr val="91F6D4"/>
                      </a:gs>
                    </a:gsLst>
                    <a:path path="circle">
                      <a:fillToRect r="100000" b="100000"/>
                    </a:path>
                    <a:tileRect l="-100000" t="-100000"/>
                  </a:gradFill>
                </a:ln>
                <a:gradFill flip="none" rotWithShape="1">
                  <a:gsLst>
                    <a:gs pos="0">
                      <a:srgbClr val="91F6D4">
                        <a:alpha val="10000"/>
                      </a:srgbClr>
                    </a:gs>
                    <a:gs pos="52000">
                      <a:srgbClr val="91F6D4">
                        <a:alpha val="65000"/>
                      </a:srgbClr>
                    </a:gs>
                    <a:gs pos="100000">
                      <a:srgbClr val="5B9BD5">
                        <a:alpha val="10000"/>
                      </a:srgbClr>
                    </a:gs>
                  </a:gsLst>
                  <a:path path="circle">
                    <a:fillToRect r="100000" b="100000"/>
                  </a:path>
                  <a:tileRect l="-100000" t="-100000"/>
                </a:gradFill>
                <a:effectLst/>
                <a:uLnTx/>
                <a:uFillTx/>
                <a:latin typeface="Montserrat" panose="00000500000000000000" pitchFamily="50" charset="0"/>
                <a:ea typeface="+mn-ea"/>
                <a:cs typeface="+mn-cs"/>
              </a:rPr>
              <a:t>Thank You</a:t>
            </a:r>
          </a:p>
        </p:txBody>
      </p:sp>
      <p:sp>
        <p:nvSpPr>
          <p:cNvPr id="8" name="Graphic 18">
            <a:extLst>
              <a:ext uri="{FF2B5EF4-FFF2-40B4-BE49-F238E27FC236}">
                <a16:creationId xmlns:a16="http://schemas.microsoft.com/office/drawing/2014/main" id="{D7EEFB92-9666-4211-92D2-C5BB211CD619}"/>
              </a:ext>
            </a:extLst>
          </p:cNvPr>
          <p:cNvSpPr/>
          <p:nvPr/>
        </p:nvSpPr>
        <p:spPr>
          <a:xfrm rot="14531326" flipH="1">
            <a:off x="-1010798" y="-287275"/>
            <a:ext cx="2282368" cy="2920503"/>
          </a:xfrm>
          <a:custGeom>
            <a:avLst/>
            <a:gdLst>
              <a:gd name="connsiteX0" fmla="*/ 3529475 w 5356475"/>
              <a:gd name="connsiteY0" fmla="*/ 3820658 h 6854110"/>
              <a:gd name="connsiteX1" fmla="*/ 5143808 w 5356475"/>
              <a:gd name="connsiteY1" fmla="*/ 4419712 h 6854110"/>
              <a:gd name="connsiteX2" fmla="*/ 5299406 w 5356475"/>
              <a:gd name="connsiteY2" fmla="*/ 5485561 h 6854110"/>
              <a:gd name="connsiteX3" fmla="*/ 643124 w 5356475"/>
              <a:gd name="connsiteY3" fmla="*/ 6216874 h 6854110"/>
              <a:gd name="connsiteX4" fmla="*/ 1281 w 5356475"/>
              <a:gd name="connsiteY4" fmla="*/ 4334133 h 6854110"/>
              <a:gd name="connsiteX5" fmla="*/ 4074069 w 5356475"/>
              <a:gd name="connsiteY5" fmla="*/ 59067 h 6854110"/>
              <a:gd name="connsiteX6" fmla="*/ 3529475 w 5356475"/>
              <a:gd name="connsiteY6" fmla="*/ 3820658 h 685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75" h="6854110">
                <a:moveTo>
                  <a:pt x="3529475" y="3820658"/>
                </a:moveTo>
                <a:cubicBezTo>
                  <a:pt x="3942550" y="4213000"/>
                  <a:pt x="4716924" y="3863759"/>
                  <a:pt x="5143808" y="4419712"/>
                </a:cubicBezTo>
                <a:cubicBezTo>
                  <a:pt x="5378567" y="4725425"/>
                  <a:pt x="5406069" y="5171875"/>
                  <a:pt x="5299406" y="5485561"/>
                </a:cubicBezTo>
                <a:cubicBezTo>
                  <a:pt x="4885048" y="6703897"/>
                  <a:pt x="1918992" y="7468858"/>
                  <a:pt x="643124" y="6216874"/>
                </a:cubicBezTo>
                <a:cubicBezTo>
                  <a:pt x="-24199" y="5562038"/>
                  <a:pt x="-3737" y="4576556"/>
                  <a:pt x="1281" y="4334133"/>
                </a:cubicBezTo>
                <a:cubicBezTo>
                  <a:pt x="57491" y="1627382"/>
                  <a:pt x="3551881" y="-374041"/>
                  <a:pt x="4074069" y="59067"/>
                </a:cubicBezTo>
                <a:cubicBezTo>
                  <a:pt x="4552573" y="455921"/>
                  <a:pt x="2703636" y="3036209"/>
                  <a:pt x="3529475" y="3820658"/>
                </a:cubicBezTo>
                <a:close/>
              </a:path>
            </a:pathLst>
          </a:cu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raphic 18">
            <a:extLst>
              <a:ext uri="{FF2B5EF4-FFF2-40B4-BE49-F238E27FC236}">
                <a16:creationId xmlns:a16="http://schemas.microsoft.com/office/drawing/2014/main" id="{65DA2B05-7818-423E-8EF2-586EAEDC12AC}"/>
              </a:ext>
            </a:extLst>
          </p:cNvPr>
          <p:cNvSpPr/>
          <p:nvPr/>
        </p:nvSpPr>
        <p:spPr>
          <a:xfrm rot="14531326" flipH="1">
            <a:off x="1384497" y="1005573"/>
            <a:ext cx="487557" cy="486774"/>
          </a:xfrm>
          <a:prstGeom prst="ellipse">
            <a:avLst/>
          </a:pr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Graphic 18">
            <a:extLst>
              <a:ext uri="{FF2B5EF4-FFF2-40B4-BE49-F238E27FC236}">
                <a16:creationId xmlns:a16="http://schemas.microsoft.com/office/drawing/2014/main" id="{53E5872F-FB85-4417-BF65-6F42F7EACD17}"/>
              </a:ext>
            </a:extLst>
          </p:cNvPr>
          <p:cNvSpPr/>
          <p:nvPr/>
        </p:nvSpPr>
        <p:spPr>
          <a:xfrm rot="4018103" flipH="1">
            <a:off x="9652412" y="5549821"/>
            <a:ext cx="2773214" cy="2768758"/>
          </a:xfrm>
          <a:prstGeom prst="ellipse">
            <a:avLst/>
          </a:pr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raphic 18">
            <a:extLst>
              <a:ext uri="{FF2B5EF4-FFF2-40B4-BE49-F238E27FC236}">
                <a16:creationId xmlns:a16="http://schemas.microsoft.com/office/drawing/2014/main" id="{A9B43778-AE87-4A2A-8D95-C4841D9F4F30}"/>
              </a:ext>
            </a:extLst>
          </p:cNvPr>
          <p:cNvSpPr/>
          <p:nvPr/>
        </p:nvSpPr>
        <p:spPr>
          <a:xfrm rot="14531326" flipH="1">
            <a:off x="1134502" y="6111978"/>
            <a:ext cx="987546" cy="985958"/>
          </a:xfrm>
          <a:prstGeom prst="ellipse">
            <a:avLst/>
          </a:pr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Graphic 18">
            <a:extLst>
              <a:ext uri="{FF2B5EF4-FFF2-40B4-BE49-F238E27FC236}">
                <a16:creationId xmlns:a16="http://schemas.microsoft.com/office/drawing/2014/main" id="{05FFA9B0-52FE-4D65-B204-E4633E196787}"/>
              </a:ext>
            </a:extLst>
          </p:cNvPr>
          <p:cNvSpPr/>
          <p:nvPr/>
        </p:nvSpPr>
        <p:spPr>
          <a:xfrm rot="14531326" flipH="1">
            <a:off x="8542923" y="-535743"/>
            <a:ext cx="1528734" cy="1526276"/>
          </a:xfrm>
          <a:prstGeom prst="ellipse">
            <a:avLst/>
          </a:pr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Graphic 18">
            <a:extLst>
              <a:ext uri="{FF2B5EF4-FFF2-40B4-BE49-F238E27FC236}">
                <a16:creationId xmlns:a16="http://schemas.microsoft.com/office/drawing/2014/main" id="{D83F9B16-A6B5-425F-B179-BC5E781B1F69}"/>
              </a:ext>
            </a:extLst>
          </p:cNvPr>
          <p:cNvSpPr/>
          <p:nvPr/>
        </p:nvSpPr>
        <p:spPr>
          <a:xfrm rot="17602180" flipH="1">
            <a:off x="9762497" y="5715768"/>
            <a:ext cx="498370" cy="497568"/>
          </a:xfrm>
          <a:prstGeom prst="roundRect">
            <a:avLst/>
          </a:prstGeom>
          <a:gradFill flip="none" rotWithShape="1">
            <a:gsLst>
              <a:gs pos="0">
                <a:schemeClr val="accent2">
                  <a:alpha val="40000"/>
                </a:schemeClr>
              </a:gs>
              <a:gs pos="77000">
                <a:schemeClr val="accent3">
                  <a:alpha val="0"/>
                </a:schemeClr>
              </a:gs>
            </a:gsLst>
            <a:path path="circle">
              <a:fillToRect l="100000" b="100000"/>
            </a:path>
            <a:tileRect t="-100000" r="-100000"/>
          </a:gradFill>
          <a:ln w="19050">
            <a:gradFill flip="none" rotWithShape="1">
              <a:gsLst>
                <a:gs pos="38000">
                  <a:schemeClr val="accent2"/>
                </a:gs>
                <a:gs pos="0">
                  <a:schemeClr val="accent5"/>
                </a:gs>
                <a:gs pos="87000">
                  <a:schemeClr val="accent2">
                    <a:alpha val="0"/>
                  </a:schemeClr>
                </a:gs>
              </a:gsLst>
              <a:path path="circle">
                <a:fillToRect r="100000" b="100000"/>
              </a:path>
              <a:tileRect l="-100000" t="-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04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6" presetClass="emph" presetSubtype="0" repeatCount="indefinite" accel="50000" decel="48000" autoRev="1" fill="hold" grpId="0" nodeType="withEffect">
                                  <p:stCondLst>
                                    <p:cond delay="0"/>
                                  </p:stCondLst>
                                  <p:childTnLst>
                                    <p:animScale>
                                      <p:cBhvr>
                                        <p:cTn id="11" dur="6000" fill="hold"/>
                                        <p:tgtEl>
                                          <p:spTgt spid="12"/>
                                        </p:tgtEl>
                                      </p:cBhvr>
                                      <p:by x="150000" y="150000"/>
                                    </p:animScale>
                                  </p:childTnLst>
                                </p:cTn>
                              </p:par>
                              <p:par>
                                <p:cTn id="12" presetID="6" presetClass="emph" presetSubtype="0" repeatCount="indefinite" accel="50000" decel="48000" autoRev="1" fill="hold" grpId="0" nodeType="withEffect">
                                  <p:stCondLst>
                                    <p:cond delay="0"/>
                                  </p:stCondLst>
                                  <p:childTnLst>
                                    <p:animScale>
                                      <p:cBhvr>
                                        <p:cTn id="13" dur="6000" fill="hold"/>
                                        <p:tgtEl>
                                          <p:spTgt spid="9"/>
                                        </p:tgtEl>
                                      </p:cBhvr>
                                      <p:by x="150000" y="150000"/>
                                    </p:animScale>
                                  </p:childTnLst>
                                </p:cTn>
                              </p:par>
                              <p:par>
                                <p:cTn id="14" presetID="6" presetClass="emph" presetSubtype="0" repeatCount="indefinite" accel="50000" decel="48000" autoRev="1" fill="hold" grpId="0" nodeType="withEffect">
                                  <p:stCondLst>
                                    <p:cond delay="0"/>
                                  </p:stCondLst>
                                  <p:childTnLst>
                                    <p:animScale>
                                      <p:cBhvr>
                                        <p:cTn id="15" dur="6000" fill="hold"/>
                                        <p:tgtEl>
                                          <p:spTgt spid="8"/>
                                        </p:tgtEl>
                                      </p:cBhvr>
                                      <p:by x="150000" y="150000"/>
                                    </p:animScale>
                                  </p:childTnLst>
                                </p:cTn>
                              </p:par>
                              <p:par>
                                <p:cTn id="16" presetID="6" presetClass="emph" presetSubtype="0" repeatCount="indefinite" accel="50000" decel="48000" autoRev="1" fill="hold" grpId="0" nodeType="withEffect">
                                  <p:stCondLst>
                                    <p:cond delay="0"/>
                                  </p:stCondLst>
                                  <p:childTnLst>
                                    <p:animScale>
                                      <p:cBhvr>
                                        <p:cTn id="17" dur="6000" fill="hold"/>
                                        <p:tgtEl>
                                          <p:spTgt spid="13"/>
                                        </p:tgtEl>
                                      </p:cBhvr>
                                      <p:by x="150000" y="150000"/>
                                    </p:animScale>
                                  </p:childTnLst>
                                </p:cTn>
                              </p:par>
                              <p:par>
                                <p:cTn id="18" presetID="6" presetClass="emph" presetSubtype="0" repeatCount="indefinite" accel="50000" decel="48000" autoRev="1" fill="hold" grpId="0" nodeType="withEffect">
                                  <p:stCondLst>
                                    <p:cond delay="0"/>
                                  </p:stCondLst>
                                  <p:childTnLst>
                                    <p:animScale>
                                      <p:cBhvr>
                                        <p:cTn id="19" dur="6000" fill="hold"/>
                                        <p:tgtEl>
                                          <p:spTgt spid="14"/>
                                        </p:tgtEl>
                                      </p:cBhvr>
                                      <p:by x="150000" y="150000"/>
                                    </p:animScale>
                                  </p:childTnLst>
                                </p:cTn>
                              </p:par>
                              <p:par>
                                <p:cTn id="20" presetID="6" presetClass="emph" presetSubtype="0" repeatCount="indefinite" accel="50000" decel="48000" autoRev="1" fill="hold" grpId="0" nodeType="withEffect">
                                  <p:stCondLst>
                                    <p:cond delay="0"/>
                                  </p:stCondLst>
                                  <p:childTnLst>
                                    <p:animScale>
                                      <p:cBhvr>
                                        <p:cTn id="21" dur="6000" fill="hold"/>
                                        <p:tgtEl>
                                          <p:spTgt spid="10"/>
                                        </p:tgtEl>
                                      </p:cBhvr>
                                      <p:by x="150000" y="150000"/>
                                    </p:animScale>
                                  </p:childTnLst>
                                </p:cTn>
                              </p:par>
                              <p:par>
                                <p:cTn id="22" presetID="8" presetClass="emph" presetSubtype="0" repeatCount="indefinite" accel="22000" decel="22000" autoRev="1" fill="hold" grpId="1" nodeType="withEffect">
                                  <p:stCondLst>
                                    <p:cond delay="0"/>
                                  </p:stCondLst>
                                  <p:childTnLst>
                                    <p:animRot by="21600000">
                                      <p:cBhvr>
                                        <p:cTn id="23" dur="30000" fill="hold"/>
                                        <p:tgtEl>
                                          <p:spTgt spid="12"/>
                                        </p:tgtEl>
                                        <p:attrNameLst>
                                          <p:attrName>r</p:attrName>
                                        </p:attrNameLst>
                                      </p:cBhvr>
                                    </p:animRot>
                                  </p:childTnLst>
                                </p:cTn>
                              </p:par>
                              <p:par>
                                <p:cTn id="24" presetID="8" presetClass="emph" presetSubtype="0" repeatCount="indefinite" accel="22000" decel="22000" autoRev="1" fill="hold" grpId="1" nodeType="withEffect">
                                  <p:stCondLst>
                                    <p:cond delay="0"/>
                                  </p:stCondLst>
                                  <p:childTnLst>
                                    <p:animRot by="21600000">
                                      <p:cBhvr>
                                        <p:cTn id="25" dur="30000" fill="hold"/>
                                        <p:tgtEl>
                                          <p:spTgt spid="9"/>
                                        </p:tgtEl>
                                        <p:attrNameLst>
                                          <p:attrName>r</p:attrName>
                                        </p:attrNameLst>
                                      </p:cBhvr>
                                    </p:animRot>
                                  </p:childTnLst>
                                </p:cTn>
                              </p:par>
                              <p:par>
                                <p:cTn id="26" presetID="8" presetClass="emph" presetSubtype="0" repeatCount="indefinite" accel="22000" decel="22000" autoRev="1" fill="hold" grpId="1" nodeType="withEffect">
                                  <p:stCondLst>
                                    <p:cond delay="0"/>
                                  </p:stCondLst>
                                  <p:childTnLst>
                                    <p:animRot by="21600000">
                                      <p:cBhvr>
                                        <p:cTn id="27" dur="30000" fill="hold"/>
                                        <p:tgtEl>
                                          <p:spTgt spid="8"/>
                                        </p:tgtEl>
                                        <p:attrNameLst>
                                          <p:attrName>r</p:attrName>
                                        </p:attrNameLst>
                                      </p:cBhvr>
                                    </p:animRot>
                                  </p:childTnLst>
                                </p:cTn>
                              </p:par>
                              <p:par>
                                <p:cTn id="28" presetID="8" presetClass="emph" presetSubtype="0" repeatCount="indefinite" accel="22000" decel="22000" autoRev="1" fill="hold" grpId="1" nodeType="withEffect">
                                  <p:stCondLst>
                                    <p:cond delay="0"/>
                                  </p:stCondLst>
                                  <p:childTnLst>
                                    <p:animRot by="21600000">
                                      <p:cBhvr>
                                        <p:cTn id="29" dur="30000" fill="hold"/>
                                        <p:tgtEl>
                                          <p:spTgt spid="13"/>
                                        </p:tgtEl>
                                        <p:attrNameLst>
                                          <p:attrName>r</p:attrName>
                                        </p:attrNameLst>
                                      </p:cBhvr>
                                    </p:animRot>
                                  </p:childTnLst>
                                </p:cTn>
                              </p:par>
                              <p:par>
                                <p:cTn id="30" presetID="8" presetClass="emph" presetSubtype="0" repeatCount="indefinite" accel="22000" decel="22000" autoRev="1" fill="hold" grpId="1" nodeType="withEffect">
                                  <p:stCondLst>
                                    <p:cond delay="0"/>
                                  </p:stCondLst>
                                  <p:childTnLst>
                                    <p:animRot by="21600000">
                                      <p:cBhvr>
                                        <p:cTn id="31" dur="30000" fill="hold"/>
                                        <p:tgtEl>
                                          <p:spTgt spid="14"/>
                                        </p:tgtEl>
                                        <p:attrNameLst>
                                          <p:attrName>r</p:attrName>
                                        </p:attrNameLst>
                                      </p:cBhvr>
                                    </p:animRot>
                                  </p:childTnLst>
                                </p:cTn>
                              </p:par>
                              <p:par>
                                <p:cTn id="32" presetID="8" presetClass="emph" presetSubtype="0" repeatCount="indefinite" accel="22000" decel="22000" autoRev="1" fill="hold" grpId="1" nodeType="withEffect">
                                  <p:stCondLst>
                                    <p:cond delay="0"/>
                                  </p:stCondLst>
                                  <p:childTnLst>
                                    <p:animRot by="21600000">
                                      <p:cBhvr>
                                        <p:cTn id="33"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P spid="14"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Corporate Brand</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Consulting Proposal</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Request for Proposal</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Annual Report</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FEA6F32-49F5-49DC-971C-319328F54C7C}"/>
              </a:ext>
            </a:extLst>
          </p:cNvPr>
          <p:cNvGrpSpPr/>
          <p:nvPr/>
        </p:nvGrpSpPr>
        <p:grpSpPr>
          <a:xfrm>
            <a:off x="6710503" y="635065"/>
            <a:ext cx="4505627" cy="5765371"/>
            <a:chOff x="6710503" y="635065"/>
            <a:chExt cx="4505627" cy="5765371"/>
          </a:xfrm>
        </p:grpSpPr>
        <p:sp>
          <p:nvSpPr>
            <p:cNvPr id="20" name="Graphic 18">
              <a:extLst>
                <a:ext uri="{FF2B5EF4-FFF2-40B4-BE49-F238E27FC236}">
                  <a16:creationId xmlns:a16="http://schemas.microsoft.com/office/drawing/2014/main" id="{2398D5FF-03FD-4995-94E1-4B38A12094E5}"/>
                </a:ext>
              </a:extLst>
            </p:cNvPr>
            <p:cNvSpPr/>
            <p:nvPr/>
          </p:nvSpPr>
          <p:spPr>
            <a:xfrm rot="10800000" flipH="1">
              <a:off x="6710503" y="635065"/>
              <a:ext cx="4505627" cy="5765371"/>
            </a:xfrm>
            <a:custGeom>
              <a:avLst/>
              <a:gdLst>
                <a:gd name="connsiteX0" fmla="*/ 3529475 w 5356475"/>
                <a:gd name="connsiteY0" fmla="*/ 3820658 h 6854110"/>
                <a:gd name="connsiteX1" fmla="*/ 5143808 w 5356475"/>
                <a:gd name="connsiteY1" fmla="*/ 4419712 h 6854110"/>
                <a:gd name="connsiteX2" fmla="*/ 5299406 w 5356475"/>
                <a:gd name="connsiteY2" fmla="*/ 5485561 h 6854110"/>
                <a:gd name="connsiteX3" fmla="*/ 643124 w 5356475"/>
                <a:gd name="connsiteY3" fmla="*/ 6216874 h 6854110"/>
                <a:gd name="connsiteX4" fmla="*/ 1281 w 5356475"/>
                <a:gd name="connsiteY4" fmla="*/ 4334133 h 6854110"/>
                <a:gd name="connsiteX5" fmla="*/ 4074069 w 5356475"/>
                <a:gd name="connsiteY5" fmla="*/ 59067 h 6854110"/>
                <a:gd name="connsiteX6" fmla="*/ 3529475 w 5356475"/>
                <a:gd name="connsiteY6" fmla="*/ 3820658 h 685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75" h="6854110">
                  <a:moveTo>
                    <a:pt x="3529475" y="3820658"/>
                  </a:moveTo>
                  <a:cubicBezTo>
                    <a:pt x="3942550" y="4213000"/>
                    <a:pt x="4716924" y="3863759"/>
                    <a:pt x="5143808" y="4419712"/>
                  </a:cubicBezTo>
                  <a:cubicBezTo>
                    <a:pt x="5378567" y="4725425"/>
                    <a:pt x="5406069" y="5171875"/>
                    <a:pt x="5299406" y="5485561"/>
                  </a:cubicBezTo>
                  <a:cubicBezTo>
                    <a:pt x="4885048" y="6703897"/>
                    <a:pt x="1918992" y="7468858"/>
                    <a:pt x="643124" y="6216874"/>
                  </a:cubicBezTo>
                  <a:cubicBezTo>
                    <a:pt x="-24199" y="5562038"/>
                    <a:pt x="-3737" y="4576556"/>
                    <a:pt x="1281" y="4334133"/>
                  </a:cubicBezTo>
                  <a:cubicBezTo>
                    <a:pt x="57491" y="1627382"/>
                    <a:pt x="3551881" y="-374041"/>
                    <a:pt x="4074069" y="59067"/>
                  </a:cubicBezTo>
                  <a:cubicBezTo>
                    <a:pt x="4552573" y="455921"/>
                    <a:pt x="2703636" y="3036209"/>
                    <a:pt x="3529475" y="3820658"/>
                  </a:cubicBezTo>
                  <a:close/>
                </a:path>
              </a:pathLst>
            </a:custGeom>
            <a:blipFill dpi="0" rotWithShape="0">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Graphic 18">
              <a:extLst>
                <a:ext uri="{FF2B5EF4-FFF2-40B4-BE49-F238E27FC236}">
                  <a16:creationId xmlns:a16="http://schemas.microsoft.com/office/drawing/2014/main" id="{0452A5E9-E71D-4266-8370-E924BD8E9CF8}"/>
                </a:ext>
              </a:extLst>
            </p:cNvPr>
            <p:cNvSpPr/>
            <p:nvPr/>
          </p:nvSpPr>
          <p:spPr>
            <a:xfrm rot="10800000" flipH="1">
              <a:off x="6710503" y="635065"/>
              <a:ext cx="4505627" cy="5765371"/>
            </a:xfrm>
            <a:custGeom>
              <a:avLst/>
              <a:gdLst>
                <a:gd name="connsiteX0" fmla="*/ 3529475 w 5356475"/>
                <a:gd name="connsiteY0" fmla="*/ 3820658 h 6854110"/>
                <a:gd name="connsiteX1" fmla="*/ 5143808 w 5356475"/>
                <a:gd name="connsiteY1" fmla="*/ 4419712 h 6854110"/>
                <a:gd name="connsiteX2" fmla="*/ 5299406 w 5356475"/>
                <a:gd name="connsiteY2" fmla="*/ 5485561 h 6854110"/>
                <a:gd name="connsiteX3" fmla="*/ 643124 w 5356475"/>
                <a:gd name="connsiteY3" fmla="*/ 6216874 h 6854110"/>
                <a:gd name="connsiteX4" fmla="*/ 1281 w 5356475"/>
                <a:gd name="connsiteY4" fmla="*/ 4334133 h 6854110"/>
                <a:gd name="connsiteX5" fmla="*/ 4074069 w 5356475"/>
                <a:gd name="connsiteY5" fmla="*/ 59067 h 6854110"/>
                <a:gd name="connsiteX6" fmla="*/ 3529475 w 5356475"/>
                <a:gd name="connsiteY6" fmla="*/ 3820658 h 685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75" h="6854110">
                  <a:moveTo>
                    <a:pt x="3529475" y="3820658"/>
                  </a:moveTo>
                  <a:cubicBezTo>
                    <a:pt x="3942550" y="4213000"/>
                    <a:pt x="4716924" y="3863759"/>
                    <a:pt x="5143808" y="4419712"/>
                  </a:cubicBezTo>
                  <a:cubicBezTo>
                    <a:pt x="5378567" y="4725425"/>
                    <a:pt x="5406069" y="5171875"/>
                    <a:pt x="5299406" y="5485561"/>
                  </a:cubicBezTo>
                  <a:cubicBezTo>
                    <a:pt x="4885048" y="6703897"/>
                    <a:pt x="1918992" y="7468858"/>
                    <a:pt x="643124" y="6216874"/>
                  </a:cubicBezTo>
                  <a:cubicBezTo>
                    <a:pt x="-24199" y="5562038"/>
                    <a:pt x="-3737" y="4576556"/>
                    <a:pt x="1281" y="4334133"/>
                  </a:cubicBezTo>
                  <a:cubicBezTo>
                    <a:pt x="57491" y="1627382"/>
                    <a:pt x="3551881" y="-374041"/>
                    <a:pt x="4074069" y="59067"/>
                  </a:cubicBezTo>
                  <a:cubicBezTo>
                    <a:pt x="4552573" y="455921"/>
                    <a:pt x="2703636" y="3036209"/>
                    <a:pt x="3529475" y="3820658"/>
                  </a:cubicBezTo>
                  <a:close/>
                </a:path>
              </a:pathLst>
            </a:custGeom>
            <a:gradFill flip="none" rotWithShape="1">
              <a:gsLst>
                <a:gs pos="0">
                  <a:schemeClr val="accent2">
                    <a:alpha val="32062"/>
                  </a:schemeClr>
                </a:gs>
                <a:gs pos="96000">
                  <a:schemeClr val="accent3">
                    <a:alpha val="0"/>
                  </a:schemeClr>
                </a:gs>
              </a:gsLst>
              <a:path path="circle">
                <a:fillToRect l="100000" t="100000"/>
              </a:path>
              <a:tileRect r="-100000" b="-100000"/>
            </a:gradFill>
            <a:ln w="19050">
              <a:gradFill flip="none" rotWithShape="1">
                <a:gsLst>
                  <a:gs pos="38000">
                    <a:srgbClr val="6ECBE2">
                      <a:alpha val="70000"/>
                    </a:srgbClr>
                  </a:gs>
                  <a:gs pos="0">
                    <a:schemeClr val="accent5"/>
                  </a:gs>
                  <a:gs pos="76000">
                    <a:schemeClr val="accent2">
                      <a:alpha val="0"/>
                    </a:schemeClr>
                  </a:gs>
                </a:gsLst>
                <a:path path="circle">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8" name="Picture 7" descr="A picture containing building, tiled&#10;&#10;Description automatically generated">
            <a:extLst>
              <a:ext uri="{FF2B5EF4-FFF2-40B4-BE49-F238E27FC236}">
                <a16:creationId xmlns:a16="http://schemas.microsoft.com/office/drawing/2014/main" id="{E45A5869-FDAB-BD04-7426-016697DCDBC9}"/>
              </a:ext>
            </a:extLst>
          </p:cNvPr>
          <p:cNvPicPr>
            <a:picLocks noChangeAspect="1"/>
          </p:cNvPicPr>
          <p:nvPr/>
        </p:nvPicPr>
        <p:blipFill rotWithShape="1">
          <a:blip r:embed="rId3"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5979885" y="419551"/>
            <a:ext cx="4170949" cy="2390863"/>
          </a:xfrm>
          <a:prstGeom prst="roundRect">
            <a:avLst>
              <a:gd name="adj" fmla="val 8516"/>
            </a:avLst>
          </a:prstGeom>
          <a:effectLst>
            <a:outerShdw blurRad="498078" dist="38100" dir="2700000" algn="tl" rotWithShape="0">
              <a:prstClr val="black">
                <a:alpha val="40000"/>
              </a:prstClr>
            </a:outerShdw>
          </a:effectLst>
        </p:spPr>
      </p:pic>
      <p:pic>
        <p:nvPicPr>
          <p:cNvPr id="9" name="Picture 8" descr="A picture containing building, tiled&#10;&#10;Description automatically generated">
            <a:extLst>
              <a:ext uri="{FF2B5EF4-FFF2-40B4-BE49-F238E27FC236}">
                <a16:creationId xmlns:a16="http://schemas.microsoft.com/office/drawing/2014/main" id="{605CB611-0B54-B40D-9E85-C19945888D02}"/>
              </a:ext>
            </a:extLst>
          </p:cNvPr>
          <p:cNvPicPr>
            <a:picLocks noChangeAspect="1"/>
          </p:cNvPicPr>
          <p:nvPr/>
        </p:nvPicPr>
        <p:blipFill rotWithShape="1">
          <a:blip r:embed="rId4" cstate="screen">
            <a:alphaModFix/>
            <a:extLst>
              <a:ext uri="{BEBA8EAE-BF5A-486C-A8C5-ECC9F3942E4B}">
                <a14:imgProps xmlns:a14="http://schemas.microsoft.com/office/drawing/2010/main">
                  <a14:imgLayer r:embed="rId5">
                    <a14:imgEffect>
                      <a14:saturation sat="122000"/>
                    </a14:imgEffect>
                    <a14:imgEffect>
                      <a14:brightnessContrast bright="-7000" contrast="29000"/>
                    </a14:imgEffect>
                  </a14:imgLayer>
                </a14:imgProps>
              </a:ext>
              <a:ext uri="{28A0092B-C50C-407E-A947-70E740481C1C}">
                <a14:useLocalDpi xmlns:a14="http://schemas.microsoft.com/office/drawing/2010/main"/>
              </a:ext>
            </a:extLst>
          </a:blip>
          <a:srcRect/>
          <a:stretch/>
        </p:blipFill>
        <p:spPr>
          <a:xfrm>
            <a:off x="8115501" y="2397968"/>
            <a:ext cx="3510829" cy="2289904"/>
          </a:xfrm>
          <a:prstGeom prst="roundRect">
            <a:avLst>
              <a:gd name="adj" fmla="val 8157"/>
            </a:avLst>
          </a:prstGeom>
          <a:effectLst>
            <a:outerShdw blurRad="602828" dist="38100" dir="16200000" rotWithShape="0">
              <a:srgbClr val="17147F">
                <a:alpha val="66350"/>
              </a:srgbClr>
            </a:outerShdw>
          </a:effectLst>
        </p:spPr>
      </p:pic>
      <p:pic>
        <p:nvPicPr>
          <p:cNvPr id="10" name="Picture 9" descr="A picture containing building, tiled&#10;&#10;Description automatically generated">
            <a:extLst>
              <a:ext uri="{FF2B5EF4-FFF2-40B4-BE49-F238E27FC236}">
                <a16:creationId xmlns:a16="http://schemas.microsoft.com/office/drawing/2014/main" id="{FDFE969B-AB7C-5981-40A8-C0D44F6A7FAF}"/>
              </a:ext>
            </a:extLst>
          </p:cNvPr>
          <p:cNvPicPr>
            <a:picLocks noChangeAspect="1"/>
          </p:cNvPicPr>
          <p:nvPr/>
        </p:nvPicPr>
        <p:blipFill rotWithShape="1">
          <a:blip r:embed="rId6"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6795100" y="4460034"/>
            <a:ext cx="2640804" cy="1558936"/>
          </a:xfrm>
          <a:prstGeom prst="roundRect">
            <a:avLst>
              <a:gd name="adj" fmla="val 10897"/>
            </a:avLst>
          </a:prstGeom>
          <a:effectLst>
            <a:outerShdw blurRad="602828" dist="38100" dir="16200000" rotWithShape="0">
              <a:srgbClr val="17147F">
                <a:alpha val="66350"/>
              </a:srgbClr>
            </a:outerShdw>
          </a:effectLst>
        </p:spPr>
      </p:pic>
      <p:sp>
        <p:nvSpPr>
          <p:cNvPr id="2" name="TextBox 1">
            <a:extLst>
              <a:ext uri="{FF2B5EF4-FFF2-40B4-BE49-F238E27FC236}">
                <a16:creationId xmlns:a16="http://schemas.microsoft.com/office/drawing/2014/main" id="{2B84CE9D-9CC9-B59D-AA1A-16EEEF6B93A5}"/>
              </a:ext>
            </a:extLst>
          </p:cNvPr>
          <p:cNvSpPr txBox="1"/>
          <p:nvPr/>
        </p:nvSpPr>
        <p:spPr>
          <a:xfrm>
            <a:off x="1240768" y="926619"/>
            <a:ext cx="2351926"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COMPANY </a:t>
            </a:r>
          </a:p>
        </p:txBody>
      </p:sp>
      <p:sp>
        <p:nvSpPr>
          <p:cNvPr id="3" name="TextBox 2">
            <a:extLst>
              <a:ext uri="{FF2B5EF4-FFF2-40B4-BE49-F238E27FC236}">
                <a16:creationId xmlns:a16="http://schemas.microsoft.com/office/drawing/2014/main" id="{CF04A847-924B-FB56-E3DF-1D8A104D45C9}"/>
              </a:ext>
            </a:extLst>
          </p:cNvPr>
          <p:cNvSpPr txBox="1"/>
          <p:nvPr/>
        </p:nvSpPr>
        <p:spPr>
          <a:xfrm>
            <a:off x="1240769" y="2739118"/>
            <a:ext cx="4253086" cy="3009285"/>
          </a:xfrm>
          <a:prstGeom prst="rect">
            <a:avLst/>
          </a:prstGeom>
          <a:noFill/>
        </p:spPr>
        <p:txBody>
          <a:bodyPr wrap="square" rtlCol="0">
            <a:spAutoFit/>
          </a:bodyPr>
          <a:lstStyle/>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As the leading company in the tech industry with a passion for innovation and excellence, Company XYZ has become a household name in the tech world, known for its groundbreaking products and services. </a:t>
            </a:r>
          </a:p>
          <a:p>
            <a:pPr marL="0" marR="0" lvl="0" indent="0" algn="l" defTabSz="914400" rtl="0" eaLnBrk="1" fontAlgn="auto" latinLnBrk="0" hangingPunct="1">
              <a:lnSpc>
                <a:spcPts val="23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endParaRPr>
          </a:p>
          <a:p>
            <a:pPr marL="0" marR="0" lvl="0" indent="0" algn="l" defTabSz="914400" rtl="0" eaLnBrk="1" fontAlgn="auto" latinLnBrk="0" hangingPunct="1">
              <a:lnSpc>
                <a:spcPts val="23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D6E9FE"/>
                </a:solidFill>
                <a:effectLst/>
                <a:uLnTx/>
                <a:uFillTx/>
                <a:latin typeface="Montserrat" panose="00000500000000000000" pitchFamily="50" charset="0"/>
                <a:ea typeface="+mn-ea"/>
                <a:cs typeface="+mn-cs"/>
              </a:rPr>
              <a:t>With a team of highly skilled professionals, Company XYZ is committed to delivering cutting-edge solutions that transform the way people live, work and play. </a:t>
            </a:r>
          </a:p>
        </p:txBody>
      </p:sp>
      <p:sp>
        <p:nvSpPr>
          <p:cNvPr id="22" name="Rectangle 21">
            <a:extLst>
              <a:ext uri="{FF2B5EF4-FFF2-40B4-BE49-F238E27FC236}">
                <a16:creationId xmlns:a16="http://schemas.microsoft.com/office/drawing/2014/main" id="{ECEC3C48-3AF2-4672-A6A9-DEF6D2F294AA}"/>
              </a:ext>
            </a:extLst>
          </p:cNvPr>
          <p:cNvSpPr/>
          <p:nvPr/>
        </p:nvSpPr>
        <p:spPr>
          <a:xfrm>
            <a:off x="0" y="0"/>
            <a:ext cx="560439" cy="6858000"/>
          </a:xfrm>
          <a:prstGeom prst="rect">
            <a:avLst/>
          </a:prstGeom>
          <a:blipFill>
            <a:blip r:embed="rId7"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DE79C2E-8E31-4910-A847-054FA4BF8862}"/>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F7F3F001-170B-46EF-8D6F-FD372273E6B6}"/>
              </a:ext>
            </a:extLst>
          </p:cNvPr>
          <p:cNvSpPr txBox="1"/>
          <p:nvPr/>
        </p:nvSpPr>
        <p:spPr>
          <a:xfrm rot="16200000">
            <a:off x="-391115"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SECTION</a:t>
            </a:r>
          </a:p>
        </p:txBody>
      </p:sp>
      <p:sp>
        <p:nvSpPr>
          <p:cNvPr id="33" name="Graphic 31" descr="Line arrow Horizontal U turn">
            <a:extLst>
              <a:ext uri="{FF2B5EF4-FFF2-40B4-BE49-F238E27FC236}">
                <a16:creationId xmlns:a16="http://schemas.microsoft.com/office/drawing/2014/main" id="{2B92C8D8-3E46-4E56-97F4-F6937A406EC3}"/>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351DACD9-87CF-4F00-A320-8360F5DEB50E}"/>
              </a:ext>
            </a:extLst>
          </p:cNvPr>
          <p:cNvSpPr txBox="1"/>
          <p:nvPr/>
        </p:nvSpPr>
        <p:spPr>
          <a:xfrm>
            <a:off x="6496551" y="480542"/>
            <a:ext cx="799258" cy="338554"/>
          </a:xfrm>
          <a:prstGeom prst="rect">
            <a:avLst/>
          </a:prstGeom>
          <a:noFill/>
        </p:spPr>
        <p:txBody>
          <a:bodyPr wrap="none" rIns="0" rtlCol="0" anchor="ctr" anchorCtr="0">
            <a:spAutoFit/>
          </a:bodyPr>
          <a:lstStyle>
            <a:defPPr>
              <a:defRPr lang="en-US"/>
            </a:defPPr>
            <a:lvl1pPr algn="ctr">
              <a:defRPr sz="1200" b="1" spc="600">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20XX</a:t>
            </a:r>
          </a:p>
        </p:txBody>
      </p:sp>
      <p:cxnSp>
        <p:nvCxnSpPr>
          <p:cNvPr id="42" name="Straight Connector 41">
            <a:extLst>
              <a:ext uri="{FF2B5EF4-FFF2-40B4-BE49-F238E27FC236}">
                <a16:creationId xmlns:a16="http://schemas.microsoft.com/office/drawing/2014/main" id="{3B7C872D-2FEA-4F6E-A1FC-C4B870A5BB59}"/>
              </a:ext>
            </a:extLst>
          </p:cNvPr>
          <p:cNvCxnSpPr>
            <a:cxnSpLocks/>
          </p:cNvCxnSpPr>
          <p:nvPr/>
        </p:nvCxnSpPr>
        <p:spPr>
          <a:xfrm flipH="1" flipV="1">
            <a:off x="6106233" y="649812"/>
            <a:ext cx="390318" cy="7"/>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55DD043-16F8-4256-829E-BE983B6C075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13" name="TextBox 12">
            <a:extLst>
              <a:ext uri="{FF2B5EF4-FFF2-40B4-BE49-F238E27FC236}">
                <a16:creationId xmlns:a16="http://schemas.microsoft.com/office/drawing/2014/main" id="{E54F414C-61B9-0597-7C2B-979820C93F12}"/>
              </a:ext>
            </a:extLst>
          </p:cNvPr>
          <p:cNvSpPr txBox="1"/>
          <p:nvPr/>
        </p:nvSpPr>
        <p:spPr>
          <a:xfrm>
            <a:off x="10826442" y="4743714"/>
            <a:ext cx="799258" cy="338554"/>
          </a:xfrm>
          <a:prstGeom prst="rect">
            <a:avLst/>
          </a:prstGeom>
          <a:noFill/>
        </p:spPr>
        <p:txBody>
          <a:bodyPr wrap="none" rIns="0" rtlCol="0" anchor="ctr" anchorCtr="0">
            <a:spAutoFit/>
          </a:bodyPr>
          <a:lstStyle>
            <a:defPPr>
              <a:defRPr lang="en-US"/>
            </a:defPPr>
            <a:lvl1pPr algn="ctr">
              <a:defRPr sz="1200" b="1" spc="600">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20XX</a:t>
            </a:r>
          </a:p>
        </p:txBody>
      </p:sp>
      <p:cxnSp>
        <p:nvCxnSpPr>
          <p:cNvPr id="14" name="Straight Connector 13">
            <a:extLst>
              <a:ext uri="{FF2B5EF4-FFF2-40B4-BE49-F238E27FC236}">
                <a16:creationId xmlns:a16="http://schemas.microsoft.com/office/drawing/2014/main" id="{623A8339-E04B-C619-D97D-7C7FAA037131}"/>
              </a:ext>
            </a:extLst>
          </p:cNvPr>
          <p:cNvCxnSpPr>
            <a:cxnSpLocks/>
          </p:cNvCxnSpPr>
          <p:nvPr/>
        </p:nvCxnSpPr>
        <p:spPr>
          <a:xfrm flipH="1" flipV="1">
            <a:off x="10436124" y="4912984"/>
            <a:ext cx="390318"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5813A8-80EE-5433-2139-A493DF46CF23}"/>
              </a:ext>
            </a:extLst>
          </p:cNvPr>
          <p:cNvSpPr txBox="1"/>
          <p:nvPr/>
        </p:nvSpPr>
        <p:spPr>
          <a:xfrm>
            <a:off x="7295809" y="5639656"/>
            <a:ext cx="799258" cy="338554"/>
          </a:xfrm>
          <a:prstGeom prst="rect">
            <a:avLst/>
          </a:prstGeom>
          <a:noFill/>
        </p:spPr>
        <p:txBody>
          <a:bodyPr wrap="none" rIns="0" rtlCol="0" anchor="ctr" anchorCtr="0">
            <a:spAutoFit/>
          </a:bodyPr>
          <a:lstStyle>
            <a:defPPr>
              <a:defRPr lang="en-US"/>
            </a:defPPr>
            <a:lvl1pPr algn="ctr">
              <a:defRPr sz="1200" b="1" spc="600">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00" normalizeH="0" baseline="0" noProof="0" dirty="0">
                <a:ln>
                  <a:noFill/>
                </a:ln>
                <a:solidFill>
                  <a:srgbClr val="D6E9FE"/>
                </a:solidFill>
                <a:effectLst/>
                <a:uLnTx/>
                <a:uFillTx/>
                <a:latin typeface="Montserrat" panose="00000500000000000000" pitchFamily="50" charset="0"/>
                <a:ea typeface="+mn-ea"/>
                <a:cs typeface="+mn-cs"/>
              </a:rPr>
              <a:t>20XX</a:t>
            </a:r>
          </a:p>
        </p:txBody>
      </p:sp>
      <p:cxnSp>
        <p:nvCxnSpPr>
          <p:cNvPr id="16" name="Straight Connector 15">
            <a:extLst>
              <a:ext uri="{FF2B5EF4-FFF2-40B4-BE49-F238E27FC236}">
                <a16:creationId xmlns:a16="http://schemas.microsoft.com/office/drawing/2014/main" id="{5828123B-F704-DBA3-9B95-B8A2C13B0619}"/>
              </a:ext>
            </a:extLst>
          </p:cNvPr>
          <p:cNvCxnSpPr>
            <a:cxnSpLocks/>
          </p:cNvCxnSpPr>
          <p:nvPr/>
        </p:nvCxnSpPr>
        <p:spPr>
          <a:xfrm flipH="1" flipV="1">
            <a:off x="6905491" y="5808926"/>
            <a:ext cx="390318" cy="7"/>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FCBEAB-A49D-7E60-348B-B5E3C7DA1A93}"/>
              </a:ext>
            </a:extLst>
          </p:cNvPr>
          <p:cNvSpPr txBox="1"/>
          <p:nvPr/>
        </p:nvSpPr>
        <p:spPr>
          <a:xfrm>
            <a:off x="1240768" y="1373693"/>
            <a:ext cx="307648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HISTORY</a:t>
            </a:r>
          </a:p>
        </p:txBody>
      </p:sp>
    </p:spTree>
    <p:extLst>
      <p:ext uri="{BB962C8B-B14F-4D97-AF65-F5344CB8AC3E}">
        <p14:creationId xmlns:p14="http://schemas.microsoft.com/office/powerpoint/2010/main" val="337525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63" presetClass="path" presetSubtype="0" accel="50000" decel="50000" fill="hold" nodeType="withEffect">
                                  <p:stCondLst>
                                    <p:cond delay="1000"/>
                                  </p:stCondLst>
                                  <p:childTnLst>
                                    <p:animMotion origin="layout" path="M -0.08854 3.33333E-6 L 1.66667E-6 3.33333E-6 " pathEditMode="relative" rAng="0" ptsTypes="AA">
                                      <p:cBhvr>
                                        <p:cTn id="9" dur="2000" fill="hold"/>
                                        <p:tgtEl>
                                          <p:spTgt spid="8"/>
                                        </p:tgtEl>
                                        <p:attrNameLst>
                                          <p:attrName>ppt_x</p:attrName>
                                          <p:attrName>ppt_y</p:attrName>
                                        </p:attrNameLst>
                                      </p:cBhvr>
                                      <p:rCtr x="4427" y="0"/>
                                    </p:animMotion>
                                  </p:childTnLst>
                                </p:cTn>
                              </p:par>
                              <p:par>
                                <p:cTn id="10" presetID="10" presetClass="entr" presetSubtype="0" fill="hold" grpId="0" nodeType="withEffect">
                                  <p:stCondLst>
                                    <p:cond delay="13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childTnLst>
                                </p:cTn>
                              </p:par>
                              <p:par>
                                <p:cTn id="13" presetID="63" presetClass="path" presetSubtype="0" accel="50000" decel="50000" fill="hold" grpId="1" nodeType="withEffect">
                                  <p:stCondLst>
                                    <p:cond delay="1300"/>
                                  </p:stCondLst>
                                  <p:childTnLst>
                                    <p:animMotion origin="layout" path="M -0.04063 4.07407E-6 L 3.75E-6 4.07407E-6 " pathEditMode="relative" rAng="0" ptsTypes="AA">
                                      <p:cBhvr>
                                        <p:cTn id="14" dur="2000" fill="hold"/>
                                        <p:tgtEl>
                                          <p:spTgt spid="38"/>
                                        </p:tgtEl>
                                        <p:attrNameLst>
                                          <p:attrName>ppt_x</p:attrName>
                                          <p:attrName>ppt_y</p:attrName>
                                        </p:attrNameLst>
                                      </p:cBhvr>
                                      <p:rCtr x="2383" y="0"/>
                                    </p:animMotion>
                                  </p:childTnLst>
                                </p:cTn>
                              </p:par>
                              <p:par>
                                <p:cTn id="15" presetID="10" presetClass="entr" presetSubtype="0" fill="hold" nodeType="withEffect">
                                  <p:stCondLst>
                                    <p:cond delay="16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childTnLst>
                                </p:cTn>
                              </p:par>
                              <p:par>
                                <p:cTn id="18" presetID="63" presetClass="path" presetSubtype="0" accel="50000" decel="50000" fill="hold" nodeType="withEffect">
                                  <p:stCondLst>
                                    <p:cond delay="1600"/>
                                  </p:stCondLst>
                                  <p:childTnLst>
                                    <p:animMotion origin="layout" path="M -0.04063 4.07407E-6 L 3.125E-6 4.07407E-6 " pathEditMode="relative" rAng="0" ptsTypes="AA">
                                      <p:cBhvr>
                                        <p:cTn id="19" dur="2000" fill="hold"/>
                                        <p:tgtEl>
                                          <p:spTgt spid="42"/>
                                        </p:tgtEl>
                                        <p:attrNameLst>
                                          <p:attrName>ppt_x</p:attrName>
                                          <p:attrName>ppt_y</p:attrName>
                                        </p:attrNameLst>
                                      </p:cBhvr>
                                      <p:rCtr x="2031" y="0"/>
                                    </p:animMotion>
                                  </p:childTnLst>
                                </p:cTn>
                              </p:par>
                              <p:par>
                                <p:cTn id="20" presetID="3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3000" fill="hold"/>
                                        <p:tgtEl>
                                          <p:spTgt spid="6"/>
                                        </p:tgtEl>
                                        <p:attrNameLst>
                                          <p:attrName>ppt_w</p:attrName>
                                        </p:attrNameLst>
                                      </p:cBhvr>
                                      <p:tavLst>
                                        <p:tav tm="0">
                                          <p:val>
                                            <p:fltVal val="0"/>
                                          </p:val>
                                        </p:tav>
                                        <p:tav tm="100000">
                                          <p:val>
                                            <p:strVal val="#ppt_w"/>
                                          </p:val>
                                        </p:tav>
                                      </p:tavLst>
                                    </p:anim>
                                    <p:anim calcmode="lin" valueType="num">
                                      <p:cBhvr>
                                        <p:cTn id="23" dur="3000" fill="hold"/>
                                        <p:tgtEl>
                                          <p:spTgt spid="6"/>
                                        </p:tgtEl>
                                        <p:attrNameLst>
                                          <p:attrName>ppt_h</p:attrName>
                                        </p:attrNameLst>
                                      </p:cBhvr>
                                      <p:tavLst>
                                        <p:tav tm="0">
                                          <p:val>
                                            <p:fltVal val="0"/>
                                          </p:val>
                                        </p:tav>
                                        <p:tav tm="100000">
                                          <p:val>
                                            <p:strVal val="#ppt_h"/>
                                          </p:val>
                                        </p:tav>
                                      </p:tavLst>
                                    </p:anim>
                                    <p:anim calcmode="lin" valueType="num">
                                      <p:cBhvr>
                                        <p:cTn id="24" dur="3000" fill="hold"/>
                                        <p:tgtEl>
                                          <p:spTgt spid="6"/>
                                        </p:tgtEl>
                                        <p:attrNameLst>
                                          <p:attrName>style.rotation</p:attrName>
                                        </p:attrNameLst>
                                      </p:cBhvr>
                                      <p:tavLst>
                                        <p:tav tm="0">
                                          <p:val>
                                            <p:fltVal val="90"/>
                                          </p:val>
                                        </p:tav>
                                        <p:tav tm="100000">
                                          <p:val>
                                            <p:fltVal val="0"/>
                                          </p:val>
                                        </p:tav>
                                      </p:tavLst>
                                    </p:anim>
                                    <p:animEffect transition="in" filter="fade">
                                      <p:cBhvr>
                                        <p:cTn id="25" dur="3000"/>
                                        <p:tgtEl>
                                          <p:spTgt spid="6"/>
                                        </p:tgtEl>
                                      </p:cBhvr>
                                    </p:animEffect>
                                  </p:childTnLst>
                                </p:cTn>
                              </p:par>
                              <p:par>
                                <p:cTn id="26" presetID="10" presetClass="entr" presetSubtype="0" fill="hold" nodeType="withEffect">
                                  <p:stCondLst>
                                    <p:cond delay="10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000"/>
                                        <p:tgtEl>
                                          <p:spTgt spid="9"/>
                                        </p:tgtEl>
                                      </p:cBhvr>
                                    </p:animEffect>
                                  </p:childTnLst>
                                </p:cTn>
                              </p:par>
                              <p:par>
                                <p:cTn id="29" presetID="63" presetClass="path" presetSubtype="0" accel="50000" decel="50000" fill="hold" nodeType="withEffect">
                                  <p:stCondLst>
                                    <p:cond delay="1000"/>
                                  </p:stCondLst>
                                  <p:childTnLst>
                                    <p:animMotion origin="layout" path="M 1.25E-6 3.33333E-6 L 0.08854 3.33333E-6 " pathEditMode="relative" rAng="0" ptsTypes="AA">
                                      <p:cBhvr>
                                        <p:cTn id="30" dur="2000" spd="-100000" fill="hold"/>
                                        <p:tgtEl>
                                          <p:spTgt spid="9"/>
                                        </p:tgtEl>
                                        <p:attrNameLst>
                                          <p:attrName>ppt_x</p:attrName>
                                          <p:attrName>ppt_y</p:attrName>
                                        </p:attrNameLst>
                                      </p:cBhvr>
                                      <p:rCtr x="4427" y="0"/>
                                    </p:animMotion>
                                  </p:childTnLst>
                                </p:cTn>
                              </p:par>
                              <p:par>
                                <p:cTn id="31" presetID="10" presetClass="entr" presetSubtype="0" fill="hold" nodeType="withEffect">
                                  <p:stCondLst>
                                    <p:cond delay="10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000"/>
                                        <p:tgtEl>
                                          <p:spTgt spid="10"/>
                                        </p:tgtEl>
                                      </p:cBhvr>
                                    </p:animEffect>
                                  </p:childTnLst>
                                </p:cTn>
                              </p:par>
                              <p:par>
                                <p:cTn id="34" presetID="63" presetClass="path" presetSubtype="0" accel="50000" decel="50000" fill="hold" nodeType="withEffect">
                                  <p:stCondLst>
                                    <p:cond delay="1000"/>
                                  </p:stCondLst>
                                  <p:childTnLst>
                                    <p:animMotion origin="layout" path="M -0.08854 3.33333E-6 L 1.66667E-6 3.33333E-6 " pathEditMode="relative" rAng="0" ptsTypes="AA">
                                      <p:cBhvr>
                                        <p:cTn id="35" dur="2000" fill="hold"/>
                                        <p:tgtEl>
                                          <p:spTgt spid="10"/>
                                        </p:tgtEl>
                                        <p:attrNameLst>
                                          <p:attrName>ppt_x</p:attrName>
                                          <p:attrName>ppt_y</p:attrName>
                                        </p:attrNameLst>
                                      </p:cBhvr>
                                      <p:rCtr x="4427" y="0"/>
                                    </p:animMotion>
                                  </p:childTnLst>
                                </p:cTn>
                              </p:par>
                              <p:par>
                                <p:cTn id="36" presetID="10" presetClass="entr" presetSubtype="0" fill="hold" grpId="0" nodeType="withEffect">
                                  <p:stCondLst>
                                    <p:cond delay="13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childTnLst>
                                </p:cTn>
                              </p:par>
                              <p:par>
                                <p:cTn id="39" presetID="63" presetClass="path" presetSubtype="0" accel="50000" decel="50000" fill="hold" grpId="1" nodeType="withEffect">
                                  <p:stCondLst>
                                    <p:cond delay="1300"/>
                                  </p:stCondLst>
                                  <p:childTnLst>
                                    <p:animMotion origin="layout" path="M -0.04063 4.07407E-6 L 3.75E-6 4.07407E-6 " pathEditMode="relative" rAng="0" ptsTypes="AA">
                                      <p:cBhvr>
                                        <p:cTn id="40" dur="2000" fill="hold"/>
                                        <p:tgtEl>
                                          <p:spTgt spid="13"/>
                                        </p:tgtEl>
                                        <p:attrNameLst>
                                          <p:attrName>ppt_x</p:attrName>
                                          <p:attrName>ppt_y</p:attrName>
                                        </p:attrNameLst>
                                      </p:cBhvr>
                                      <p:rCtr x="2383" y="0"/>
                                    </p:animMotion>
                                  </p:childTnLst>
                                </p:cTn>
                              </p:par>
                              <p:par>
                                <p:cTn id="41" presetID="10" presetClass="entr" presetSubtype="0" fill="hold" nodeType="withEffect">
                                  <p:stCondLst>
                                    <p:cond delay="16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childTnLst>
                                </p:cTn>
                              </p:par>
                              <p:par>
                                <p:cTn id="44" presetID="63" presetClass="path" presetSubtype="0" accel="50000" decel="50000" fill="hold" nodeType="withEffect">
                                  <p:stCondLst>
                                    <p:cond delay="1600"/>
                                  </p:stCondLst>
                                  <p:childTnLst>
                                    <p:animMotion origin="layout" path="M -0.04063 4.07407E-6 L 3.75E-6 4.07407E-6 " pathEditMode="relative" rAng="0" ptsTypes="AA">
                                      <p:cBhvr>
                                        <p:cTn id="45" dur="2000" fill="hold"/>
                                        <p:tgtEl>
                                          <p:spTgt spid="14"/>
                                        </p:tgtEl>
                                        <p:attrNameLst>
                                          <p:attrName>ppt_x</p:attrName>
                                          <p:attrName>ppt_y</p:attrName>
                                        </p:attrNameLst>
                                      </p:cBhvr>
                                      <p:rCtr x="2383" y="0"/>
                                    </p:animMotion>
                                  </p:childTnLst>
                                </p:cTn>
                              </p:par>
                              <p:par>
                                <p:cTn id="46" presetID="10" presetClass="entr" presetSubtype="0" fill="hold" grpId="0" nodeType="withEffect">
                                  <p:stCondLst>
                                    <p:cond delay="13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childTnLst>
                                </p:cTn>
                              </p:par>
                              <p:par>
                                <p:cTn id="49" presetID="63" presetClass="path" presetSubtype="0" accel="50000" decel="50000" fill="hold" grpId="1" nodeType="withEffect">
                                  <p:stCondLst>
                                    <p:cond delay="1300"/>
                                  </p:stCondLst>
                                  <p:childTnLst>
                                    <p:animMotion origin="layout" path="M -0.04063 4.07407E-6 L 3.75E-6 4.07407E-6 " pathEditMode="relative" rAng="0" ptsTypes="AA">
                                      <p:cBhvr>
                                        <p:cTn id="50" dur="2000" fill="hold"/>
                                        <p:tgtEl>
                                          <p:spTgt spid="15"/>
                                        </p:tgtEl>
                                        <p:attrNameLst>
                                          <p:attrName>ppt_x</p:attrName>
                                          <p:attrName>ppt_y</p:attrName>
                                        </p:attrNameLst>
                                      </p:cBhvr>
                                      <p:rCtr x="2383" y="0"/>
                                    </p:animMotion>
                                  </p:childTnLst>
                                </p:cTn>
                              </p:par>
                              <p:par>
                                <p:cTn id="51" presetID="10" presetClass="entr" presetSubtype="0" fill="hold" nodeType="withEffect">
                                  <p:stCondLst>
                                    <p:cond delay="16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childTnLst>
                                </p:cTn>
                              </p:par>
                              <p:par>
                                <p:cTn id="54" presetID="63" presetClass="path" presetSubtype="0" accel="50000" decel="50000" fill="hold" nodeType="withEffect">
                                  <p:stCondLst>
                                    <p:cond delay="1600"/>
                                  </p:stCondLst>
                                  <p:childTnLst>
                                    <p:animMotion origin="layout" path="M -0.04062 -7.40741E-7 L -1.875E-6 -7.40741E-7 " pathEditMode="relative" rAng="0" ptsTypes="AA">
                                      <p:cBhvr>
                                        <p:cTn id="55" dur="2000" fill="hold"/>
                                        <p:tgtEl>
                                          <p:spTgt spid="16"/>
                                        </p:tgtEl>
                                        <p:attrNameLst>
                                          <p:attrName>ppt_x</p:attrName>
                                          <p:attrName>ppt_y</p:attrName>
                                        </p:attrNameLst>
                                      </p:cBhvr>
                                      <p:rCtr x="2031" y="0"/>
                                    </p:animMotion>
                                  </p:childTnLst>
                                </p:cTn>
                              </p:par>
                              <p:par>
                                <p:cTn id="56" presetID="22" presetClass="entr" presetSubtype="8" fill="hold" grpId="0"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left)">
                                      <p:cBhvr>
                                        <p:cTn id="58"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P spid="38" grpId="1"/>
      <p:bldP spid="13" grpId="0"/>
      <p:bldP spid="13" grpId="1"/>
      <p:bldP spid="15" grpId="0"/>
      <p:bldP spid="1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280EB1D0-036E-491F-90E1-CDE7B71FC08C}"/>
              </a:ext>
            </a:extLst>
          </p:cNvPr>
          <p:cNvSpPr/>
          <p:nvPr/>
        </p:nvSpPr>
        <p:spPr>
          <a:xfrm>
            <a:off x="1402259" y="602473"/>
            <a:ext cx="2606198" cy="2607112"/>
          </a:xfrm>
          <a:prstGeom prst="roundRect">
            <a:avLst>
              <a:gd name="adj" fmla="val 3285"/>
            </a:avLst>
          </a:prstGeom>
          <a:blipFill dpi="0" rotWithShape="0">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75E2169-475A-4C88-9761-16EB682BB888}"/>
              </a:ext>
            </a:extLst>
          </p:cNvPr>
          <p:cNvSpPr/>
          <p:nvPr/>
        </p:nvSpPr>
        <p:spPr>
          <a:xfrm>
            <a:off x="4193647" y="1906029"/>
            <a:ext cx="2606198" cy="2607112"/>
          </a:xfrm>
          <a:prstGeom prst="roundRect">
            <a:avLst>
              <a:gd name="adj" fmla="val 3285"/>
            </a:avLst>
          </a:prstGeom>
          <a:blipFill dpi="0" rotWithShape="0">
            <a:blip r:embed="rId3"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CD095F92-6E3F-4D8B-973B-BAC7F0D75238}"/>
              </a:ext>
            </a:extLst>
          </p:cNvPr>
          <p:cNvSpPr/>
          <p:nvPr/>
        </p:nvSpPr>
        <p:spPr>
          <a:xfrm>
            <a:off x="1904928" y="3648415"/>
            <a:ext cx="2606198" cy="2607112"/>
          </a:xfrm>
          <a:prstGeom prst="roundRect">
            <a:avLst>
              <a:gd name="adj" fmla="val 3285"/>
            </a:avLst>
          </a:prstGeom>
          <a:blipFill dpi="0" rotWithShape="0">
            <a:blip r:embed="rId4" cstate="screen">
              <a:extLst>
                <a:ext uri="{28A0092B-C50C-407E-A947-70E740481C1C}">
                  <a14:useLocalDpi xmlns:a14="http://schemas.microsoft.com/office/drawing/2010/main"/>
                </a:ext>
              </a:extLst>
            </a:blip>
            <a:srcRect/>
            <a:stretch>
              <a:fillRect/>
            </a:stretch>
          </a:blipFill>
          <a:ln>
            <a:noFill/>
          </a:ln>
          <a:effectLst>
            <a:outerShdw blurRad="292100" dist="215900" dir="8100000" sx="98000" sy="98000" algn="tr" rotWithShape="0">
              <a:schemeClr val="accent1">
                <a:lumMod val="1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543CBA6-BE73-4C6A-B39F-164E28CE2331}"/>
              </a:ext>
            </a:extLst>
          </p:cNvPr>
          <p:cNvSpPr/>
          <p:nvPr/>
        </p:nvSpPr>
        <p:spPr>
          <a:xfrm>
            <a:off x="1402259" y="602473"/>
            <a:ext cx="2606198" cy="2607112"/>
          </a:xfrm>
          <a:prstGeom prst="roundRect">
            <a:avLst>
              <a:gd name="adj" fmla="val 3188"/>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FCDDD431-E471-446F-A5F4-AD72D1DA655C}"/>
              </a:ext>
            </a:extLst>
          </p:cNvPr>
          <p:cNvSpPr/>
          <p:nvPr/>
        </p:nvSpPr>
        <p:spPr>
          <a:xfrm>
            <a:off x="1904928" y="3648415"/>
            <a:ext cx="2606198" cy="2607112"/>
          </a:xfrm>
          <a:prstGeom prst="roundRect">
            <a:avLst>
              <a:gd name="adj" fmla="val 3188"/>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522C1E3-302A-4914-995A-9AA3FD03FDB1}"/>
              </a:ext>
            </a:extLst>
          </p:cNvPr>
          <p:cNvSpPr/>
          <p:nvPr/>
        </p:nvSpPr>
        <p:spPr>
          <a:xfrm>
            <a:off x="0" y="0"/>
            <a:ext cx="560439" cy="6858000"/>
          </a:xfrm>
          <a:prstGeom prst="rect">
            <a:avLst/>
          </a:prstGeom>
          <a:blipFill>
            <a:blip r:embed="rId5"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342343F5-CE67-4D21-B75B-F17053E1DDE5}"/>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426C03B4-5F63-42D2-A2F0-7A9E751AF05F}"/>
              </a:ext>
            </a:extLst>
          </p:cNvPr>
          <p:cNvSpPr txBox="1"/>
          <p:nvPr/>
        </p:nvSpPr>
        <p:spPr>
          <a:xfrm rot="16200000">
            <a:off x="-391115"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11" name="Graphic 31" descr="Line arrow Horizontal U turn">
            <a:extLst>
              <a:ext uri="{FF2B5EF4-FFF2-40B4-BE49-F238E27FC236}">
                <a16:creationId xmlns:a16="http://schemas.microsoft.com/office/drawing/2014/main" id="{EFD99F8E-E77A-4D83-9E2D-3214A14B899D}"/>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 name="TextBox 12">
            <a:extLst>
              <a:ext uri="{FF2B5EF4-FFF2-40B4-BE49-F238E27FC236}">
                <a16:creationId xmlns:a16="http://schemas.microsoft.com/office/drawing/2014/main" id="{A7C78F2C-63A3-4D70-B183-994B39799DE4}"/>
              </a:ext>
            </a:extLst>
          </p:cNvPr>
          <p:cNvSpPr txBox="1"/>
          <p:nvPr/>
        </p:nvSpPr>
        <p:spPr>
          <a:xfrm>
            <a:off x="7704411" y="3648415"/>
            <a:ext cx="3458856" cy="1534523"/>
          </a:xfrm>
          <a:prstGeom prst="rect">
            <a:avLst/>
          </a:prstGeom>
          <a:noFill/>
        </p:spPr>
        <p:txBody>
          <a:bodyPr wrap="square" rtlCol="0">
            <a:spAutoFit/>
          </a:bodyPr>
          <a:lstStyle/>
          <a:p>
            <a:pPr>
              <a:lnSpc>
                <a:spcPts val="2300"/>
              </a:lnSpc>
            </a:pPr>
            <a:r>
              <a:rPr lang="en-US" sz="1300" dirty="0">
                <a:solidFill>
                  <a:schemeClr val="accent1"/>
                </a:solidFill>
                <a:latin typeface="Montserrat" panose="00000500000000000000" pitchFamily="50" charset="0"/>
              </a:rPr>
              <a:t>At Company XYZ, our mission is to be the leading innovator in the tech industry, providing solutions that enhance people's lives and empower them to achieve their full potential. </a:t>
            </a:r>
          </a:p>
        </p:txBody>
      </p:sp>
      <p:sp>
        <p:nvSpPr>
          <p:cNvPr id="22" name="Rectangle: Rounded Corners 21">
            <a:extLst>
              <a:ext uri="{FF2B5EF4-FFF2-40B4-BE49-F238E27FC236}">
                <a16:creationId xmlns:a16="http://schemas.microsoft.com/office/drawing/2014/main" id="{F5A721F5-5E63-4F12-B5A0-25D8FD1FB410}"/>
              </a:ext>
            </a:extLst>
          </p:cNvPr>
          <p:cNvSpPr/>
          <p:nvPr/>
        </p:nvSpPr>
        <p:spPr>
          <a:xfrm>
            <a:off x="4193647" y="1906029"/>
            <a:ext cx="2606198" cy="2607112"/>
          </a:xfrm>
          <a:prstGeom prst="roundRect">
            <a:avLst>
              <a:gd name="adj" fmla="val 3188"/>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AE825EF-59F3-4A9C-9122-3D51EF9675D2}"/>
              </a:ext>
            </a:extLst>
          </p:cNvPr>
          <p:cNvGrpSpPr/>
          <p:nvPr/>
        </p:nvGrpSpPr>
        <p:grpSpPr>
          <a:xfrm>
            <a:off x="1682169" y="1764205"/>
            <a:ext cx="2046379" cy="1044640"/>
            <a:chOff x="1756311" y="1573519"/>
            <a:chExt cx="2046379" cy="1044640"/>
          </a:xfrm>
        </p:grpSpPr>
        <p:sp>
          <p:nvSpPr>
            <p:cNvPr id="26" name="TextBox 25">
              <a:extLst>
                <a:ext uri="{FF2B5EF4-FFF2-40B4-BE49-F238E27FC236}">
                  <a16:creationId xmlns:a16="http://schemas.microsoft.com/office/drawing/2014/main" id="{D4AAB444-2259-42B5-843A-3BB3FF8AEB45}"/>
                </a:ext>
              </a:extLst>
            </p:cNvPr>
            <p:cNvSpPr txBox="1"/>
            <p:nvPr/>
          </p:nvSpPr>
          <p:spPr>
            <a:xfrm>
              <a:off x="2221495" y="1573519"/>
              <a:ext cx="1116011" cy="338554"/>
            </a:xfrm>
            <a:prstGeom prst="rect">
              <a:avLst/>
            </a:prstGeom>
            <a:noFill/>
          </p:spPr>
          <p:txBody>
            <a:bodyPr wrap="none" rtlCol="0">
              <a:spAutoFit/>
            </a:bodyPr>
            <a:lstStyle/>
            <a:p>
              <a:pPr algn="ctr"/>
              <a:r>
                <a:rPr lang="en-US" sz="1600" b="1" dirty="0">
                  <a:gradFill>
                    <a:gsLst>
                      <a:gs pos="0">
                        <a:schemeClr val="accent6"/>
                      </a:gs>
                      <a:gs pos="100000">
                        <a:schemeClr val="accent2"/>
                      </a:gs>
                    </a:gsLst>
                    <a:lin ang="5400000" scaled="0"/>
                  </a:gradFill>
                  <a:latin typeface="Montserrat" panose="00000500000000000000" pitchFamily="50" charset="0"/>
                </a:rPr>
                <a:t>MISSION</a:t>
              </a:r>
            </a:p>
          </p:txBody>
        </p:sp>
        <p:sp>
          <p:nvSpPr>
            <p:cNvPr id="27" name="TextBox 26">
              <a:extLst>
                <a:ext uri="{FF2B5EF4-FFF2-40B4-BE49-F238E27FC236}">
                  <a16:creationId xmlns:a16="http://schemas.microsoft.com/office/drawing/2014/main" id="{21878EA5-BF8B-4EB8-930A-73B12AA1D089}"/>
                </a:ext>
              </a:extLst>
            </p:cNvPr>
            <p:cNvSpPr txBox="1"/>
            <p:nvPr/>
          </p:nvSpPr>
          <p:spPr>
            <a:xfrm>
              <a:off x="1756311" y="1931433"/>
              <a:ext cx="2046379" cy="686726"/>
            </a:xfrm>
            <a:prstGeom prst="rect">
              <a:avLst/>
            </a:prstGeom>
            <a:noFill/>
          </p:spPr>
          <p:txBody>
            <a:bodyPr wrap="square" rtlCol="0">
              <a:spAutoFit/>
            </a:bodyPr>
            <a:lstStyle/>
            <a:p>
              <a:pPr algn="ctr">
                <a:lnSpc>
                  <a:spcPts val="1600"/>
                </a:lnSpc>
              </a:pPr>
              <a:r>
                <a:rPr lang="en-US" sz="1000" dirty="0">
                  <a:solidFill>
                    <a:schemeClr val="accent1"/>
                  </a:solidFill>
                  <a:latin typeface="Montserrat" panose="00000500000000000000" pitchFamily="50" charset="0"/>
                </a:rPr>
                <a:t>At Company XYZ, our mission is to be the leading innovator in the tech</a:t>
              </a:r>
            </a:p>
          </p:txBody>
        </p:sp>
      </p:grpSp>
      <p:grpSp>
        <p:nvGrpSpPr>
          <p:cNvPr id="28" name="Group 27">
            <a:extLst>
              <a:ext uri="{FF2B5EF4-FFF2-40B4-BE49-F238E27FC236}">
                <a16:creationId xmlns:a16="http://schemas.microsoft.com/office/drawing/2014/main" id="{7EF86AD2-25AE-4A4B-98AD-C997438FC1B1}"/>
              </a:ext>
            </a:extLst>
          </p:cNvPr>
          <p:cNvGrpSpPr/>
          <p:nvPr/>
        </p:nvGrpSpPr>
        <p:grpSpPr>
          <a:xfrm>
            <a:off x="4507674" y="3067761"/>
            <a:ext cx="2046379" cy="1044640"/>
            <a:chOff x="1756311" y="1573519"/>
            <a:chExt cx="2046379" cy="1044640"/>
          </a:xfrm>
        </p:grpSpPr>
        <p:sp>
          <p:nvSpPr>
            <p:cNvPr id="29" name="TextBox 28">
              <a:extLst>
                <a:ext uri="{FF2B5EF4-FFF2-40B4-BE49-F238E27FC236}">
                  <a16:creationId xmlns:a16="http://schemas.microsoft.com/office/drawing/2014/main" id="{8D2EB999-8BF9-4926-9FB4-377EF3B438AE}"/>
                </a:ext>
              </a:extLst>
            </p:cNvPr>
            <p:cNvSpPr txBox="1"/>
            <p:nvPr/>
          </p:nvSpPr>
          <p:spPr>
            <a:xfrm>
              <a:off x="2308861" y="1573519"/>
              <a:ext cx="941283" cy="338554"/>
            </a:xfrm>
            <a:prstGeom prst="rect">
              <a:avLst/>
            </a:prstGeom>
            <a:noFill/>
          </p:spPr>
          <p:txBody>
            <a:bodyPr wrap="none" rtlCol="0">
              <a:spAutoFit/>
            </a:bodyPr>
            <a:lstStyle/>
            <a:p>
              <a:pPr algn="ctr"/>
              <a:r>
                <a:rPr lang="en-US" sz="1600" b="1" dirty="0">
                  <a:gradFill>
                    <a:gsLst>
                      <a:gs pos="0">
                        <a:schemeClr val="accent6"/>
                      </a:gs>
                      <a:gs pos="100000">
                        <a:schemeClr val="accent2"/>
                      </a:gs>
                    </a:gsLst>
                    <a:lin ang="5400000" scaled="0"/>
                  </a:gradFill>
                  <a:latin typeface="Montserrat" panose="00000500000000000000" pitchFamily="50" charset="0"/>
                </a:rPr>
                <a:t>VISION</a:t>
              </a:r>
            </a:p>
          </p:txBody>
        </p:sp>
        <p:sp>
          <p:nvSpPr>
            <p:cNvPr id="30" name="TextBox 29">
              <a:extLst>
                <a:ext uri="{FF2B5EF4-FFF2-40B4-BE49-F238E27FC236}">
                  <a16:creationId xmlns:a16="http://schemas.microsoft.com/office/drawing/2014/main" id="{1B940FC5-784D-4466-B2C5-9F7FAE2FAE20}"/>
                </a:ext>
              </a:extLst>
            </p:cNvPr>
            <p:cNvSpPr txBox="1"/>
            <p:nvPr/>
          </p:nvSpPr>
          <p:spPr>
            <a:xfrm>
              <a:off x="1756311" y="1931433"/>
              <a:ext cx="2046379" cy="686726"/>
            </a:xfrm>
            <a:prstGeom prst="rect">
              <a:avLst/>
            </a:prstGeom>
            <a:noFill/>
          </p:spPr>
          <p:txBody>
            <a:bodyPr wrap="square" rtlCol="0">
              <a:spAutoFit/>
            </a:bodyPr>
            <a:lstStyle/>
            <a:p>
              <a:pPr algn="ctr">
                <a:lnSpc>
                  <a:spcPts val="1600"/>
                </a:lnSpc>
              </a:pPr>
              <a:r>
                <a:rPr lang="en-US" sz="1000" dirty="0">
                  <a:solidFill>
                    <a:schemeClr val="accent1"/>
                  </a:solidFill>
                  <a:latin typeface="Montserrat" panose="00000500000000000000" pitchFamily="50" charset="0"/>
                </a:rPr>
                <a:t>At Company XYZ, our mission is to be the leading innovator in the tech</a:t>
              </a:r>
            </a:p>
          </p:txBody>
        </p:sp>
      </p:grpSp>
      <p:grpSp>
        <p:nvGrpSpPr>
          <p:cNvPr id="31" name="Group 30">
            <a:extLst>
              <a:ext uri="{FF2B5EF4-FFF2-40B4-BE49-F238E27FC236}">
                <a16:creationId xmlns:a16="http://schemas.microsoft.com/office/drawing/2014/main" id="{C5839191-E843-4100-AC39-D398E8BC2DDD}"/>
              </a:ext>
            </a:extLst>
          </p:cNvPr>
          <p:cNvGrpSpPr/>
          <p:nvPr/>
        </p:nvGrpSpPr>
        <p:grpSpPr>
          <a:xfrm>
            <a:off x="2184838" y="4810147"/>
            <a:ext cx="2046379" cy="1044640"/>
            <a:chOff x="1756311" y="1573519"/>
            <a:chExt cx="2046379" cy="1044640"/>
          </a:xfrm>
        </p:grpSpPr>
        <p:sp>
          <p:nvSpPr>
            <p:cNvPr id="32" name="TextBox 31">
              <a:extLst>
                <a:ext uri="{FF2B5EF4-FFF2-40B4-BE49-F238E27FC236}">
                  <a16:creationId xmlns:a16="http://schemas.microsoft.com/office/drawing/2014/main" id="{5147E3B9-6AC5-481B-9CD9-622BDDF86244}"/>
                </a:ext>
              </a:extLst>
            </p:cNvPr>
            <p:cNvSpPr txBox="1"/>
            <p:nvPr/>
          </p:nvSpPr>
          <p:spPr>
            <a:xfrm>
              <a:off x="2255158" y="1573519"/>
              <a:ext cx="1048684" cy="338554"/>
            </a:xfrm>
            <a:prstGeom prst="rect">
              <a:avLst/>
            </a:prstGeom>
            <a:noFill/>
          </p:spPr>
          <p:txBody>
            <a:bodyPr wrap="none" rtlCol="0">
              <a:spAutoFit/>
            </a:bodyPr>
            <a:lstStyle/>
            <a:p>
              <a:pPr algn="ctr"/>
              <a:r>
                <a:rPr lang="en-US" sz="1600" b="1" dirty="0">
                  <a:gradFill>
                    <a:gsLst>
                      <a:gs pos="0">
                        <a:schemeClr val="accent6"/>
                      </a:gs>
                      <a:gs pos="100000">
                        <a:schemeClr val="accent2"/>
                      </a:gs>
                    </a:gsLst>
                    <a:lin ang="5400000" scaled="0"/>
                  </a:gradFill>
                  <a:latin typeface="Montserrat" panose="00000500000000000000" pitchFamily="50" charset="0"/>
                </a:rPr>
                <a:t>VALUES</a:t>
              </a:r>
            </a:p>
          </p:txBody>
        </p:sp>
        <p:sp>
          <p:nvSpPr>
            <p:cNvPr id="33" name="TextBox 32">
              <a:extLst>
                <a:ext uri="{FF2B5EF4-FFF2-40B4-BE49-F238E27FC236}">
                  <a16:creationId xmlns:a16="http://schemas.microsoft.com/office/drawing/2014/main" id="{E41BFCAD-D982-45B0-A4E8-966A7ABE3879}"/>
                </a:ext>
              </a:extLst>
            </p:cNvPr>
            <p:cNvSpPr txBox="1"/>
            <p:nvPr/>
          </p:nvSpPr>
          <p:spPr>
            <a:xfrm>
              <a:off x="1756311" y="1931433"/>
              <a:ext cx="2046379" cy="686726"/>
            </a:xfrm>
            <a:prstGeom prst="rect">
              <a:avLst/>
            </a:prstGeom>
            <a:noFill/>
          </p:spPr>
          <p:txBody>
            <a:bodyPr wrap="square" rtlCol="0">
              <a:spAutoFit/>
            </a:bodyPr>
            <a:lstStyle/>
            <a:p>
              <a:pPr algn="ctr">
                <a:lnSpc>
                  <a:spcPts val="1600"/>
                </a:lnSpc>
              </a:pPr>
              <a:r>
                <a:rPr lang="en-US" sz="1000" dirty="0">
                  <a:solidFill>
                    <a:schemeClr val="accent1"/>
                  </a:solidFill>
                  <a:latin typeface="Montserrat" panose="00000500000000000000" pitchFamily="50" charset="0"/>
                </a:rPr>
                <a:t>At Company XYZ, our mission is to be the leading innovator in the tech</a:t>
              </a:r>
            </a:p>
          </p:txBody>
        </p:sp>
      </p:grpSp>
      <p:sp>
        <p:nvSpPr>
          <p:cNvPr id="35" name="Freeform: Shape 34">
            <a:extLst>
              <a:ext uri="{FF2B5EF4-FFF2-40B4-BE49-F238E27FC236}">
                <a16:creationId xmlns:a16="http://schemas.microsoft.com/office/drawing/2014/main" id="{65952F21-A681-43BF-8C49-29E2656DC807}"/>
              </a:ext>
            </a:extLst>
          </p:cNvPr>
          <p:cNvSpPr/>
          <p:nvPr/>
        </p:nvSpPr>
        <p:spPr>
          <a:xfrm>
            <a:off x="2890548" y="3993715"/>
            <a:ext cx="634958" cy="655442"/>
          </a:xfrm>
          <a:custGeom>
            <a:avLst/>
            <a:gdLst>
              <a:gd name="connsiteX0" fmla="*/ 1576051 w 3225763"/>
              <a:gd name="connsiteY0" fmla="*/ 3331992 h 3329821"/>
              <a:gd name="connsiteX1" fmla="*/ 1335939 w 3225763"/>
              <a:gd name="connsiteY1" fmla="*/ 3179635 h 3329821"/>
              <a:gd name="connsiteX2" fmla="*/ 148304 w 3225763"/>
              <a:gd name="connsiteY2" fmla="*/ 1752842 h 3329821"/>
              <a:gd name="connsiteX3" fmla="*/ 66012 w 3225763"/>
              <a:gd name="connsiteY3" fmla="*/ 1652167 h 3329821"/>
              <a:gd name="connsiteX4" fmla="*/ 53352 w 3225763"/>
              <a:gd name="connsiteY4" fmla="*/ 1290482 h 3329821"/>
              <a:gd name="connsiteX5" fmla="*/ 431078 w 3225763"/>
              <a:gd name="connsiteY5" fmla="*/ 761266 h 3329821"/>
              <a:gd name="connsiteX6" fmla="*/ 683676 w 3225763"/>
              <a:gd name="connsiteY6" fmla="*/ 637005 h 3329821"/>
              <a:gd name="connsiteX7" fmla="*/ 2546902 w 3225763"/>
              <a:gd name="connsiteY7" fmla="*/ 637005 h 3329821"/>
              <a:gd name="connsiteX8" fmla="*/ 2803488 w 3225763"/>
              <a:gd name="connsiteY8" fmla="*/ 766382 h 3329821"/>
              <a:gd name="connsiteX9" fmla="*/ 3170116 w 3225763"/>
              <a:gd name="connsiteY9" fmla="*/ 1279643 h 3329821"/>
              <a:gd name="connsiteX10" fmla="*/ 3150605 w 3225763"/>
              <a:gd name="connsiteY10" fmla="*/ 1670724 h 3329821"/>
              <a:gd name="connsiteX11" fmla="*/ 1860213 w 3225763"/>
              <a:gd name="connsiteY11" fmla="*/ 3219177 h 3329821"/>
              <a:gd name="connsiteX12" fmla="*/ 1660684 w 3225763"/>
              <a:gd name="connsiteY12" fmla="*/ 3331906 h 3329821"/>
              <a:gd name="connsiteX13" fmla="*/ 1576051 w 3225763"/>
              <a:gd name="connsiteY13" fmla="*/ 3331992 h 3329821"/>
              <a:gd name="connsiteX14" fmla="*/ 1612384 w 3225763"/>
              <a:gd name="connsiteY14" fmla="*/ 2931633 h 3329821"/>
              <a:gd name="connsiteX15" fmla="*/ 1630854 w 3225763"/>
              <a:gd name="connsiteY15" fmla="*/ 2885675 h 3329821"/>
              <a:gd name="connsiteX16" fmla="*/ 1983000 w 3225763"/>
              <a:gd name="connsiteY16" fmla="*/ 1617828 h 3329821"/>
              <a:gd name="connsiteX17" fmla="*/ 1951870 w 3225763"/>
              <a:gd name="connsiteY17" fmla="*/ 1578373 h 3329821"/>
              <a:gd name="connsiteX18" fmla="*/ 1278795 w 3225763"/>
              <a:gd name="connsiteY18" fmla="*/ 1578373 h 3329821"/>
              <a:gd name="connsiteX19" fmla="*/ 1247665 w 3225763"/>
              <a:gd name="connsiteY19" fmla="*/ 1620343 h 3329821"/>
              <a:gd name="connsiteX20" fmla="*/ 1552638 w 3225763"/>
              <a:gd name="connsiteY20" fmla="*/ 2719184 h 3329821"/>
              <a:gd name="connsiteX21" fmla="*/ 1612384 w 3225763"/>
              <a:gd name="connsiteY21" fmla="*/ 2931633 h 3329821"/>
              <a:gd name="connsiteX22" fmla="*/ 287826 w 3225763"/>
              <a:gd name="connsiteY22" fmla="*/ 1584096 h 3329821"/>
              <a:gd name="connsiteX23" fmla="*/ 1365249 w 3225763"/>
              <a:gd name="connsiteY23" fmla="*/ 2876917 h 3329821"/>
              <a:gd name="connsiteX24" fmla="*/ 1369758 w 3225763"/>
              <a:gd name="connsiteY24" fmla="*/ 2863823 h 3329821"/>
              <a:gd name="connsiteX25" fmla="*/ 1023335 w 3225763"/>
              <a:gd name="connsiteY25" fmla="*/ 1614533 h 3329821"/>
              <a:gd name="connsiteX26" fmla="*/ 974168 w 3225763"/>
              <a:gd name="connsiteY26" fmla="*/ 1577766 h 3329821"/>
              <a:gd name="connsiteX27" fmla="*/ 320604 w 3225763"/>
              <a:gd name="connsiteY27" fmla="*/ 1578547 h 3329821"/>
              <a:gd name="connsiteX28" fmla="*/ 287826 w 3225763"/>
              <a:gd name="connsiteY28" fmla="*/ 1584096 h 3329821"/>
              <a:gd name="connsiteX29" fmla="*/ 2947087 w 3225763"/>
              <a:gd name="connsiteY29" fmla="*/ 1578373 h 3329821"/>
              <a:gd name="connsiteX30" fmla="*/ 2902343 w 3225763"/>
              <a:gd name="connsiteY30" fmla="*/ 1578373 h 3329821"/>
              <a:gd name="connsiteX31" fmla="*/ 2272018 w 3225763"/>
              <a:gd name="connsiteY31" fmla="*/ 1578547 h 3329821"/>
              <a:gd name="connsiteX32" fmla="*/ 2202993 w 3225763"/>
              <a:gd name="connsiteY32" fmla="*/ 1630488 h 3329821"/>
              <a:gd name="connsiteX33" fmla="*/ 1912675 w 3225763"/>
              <a:gd name="connsiteY33" fmla="*/ 2675220 h 3329821"/>
              <a:gd name="connsiteX34" fmla="*/ 1858219 w 3225763"/>
              <a:gd name="connsiteY34" fmla="*/ 2873448 h 3329821"/>
              <a:gd name="connsiteX35" fmla="*/ 1864982 w 3225763"/>
              <a:gd name="connsiteY35" fmla="*/ 2876917 h 3329821"/>
              <a:gd name="connsiteX36" fmla="*/ 2947087 w 3225763"/>
              <a:gd name="connsiteY36" fmla="*/ 1578373 h 3329821"/>
              <a:gd name="connsiteX37" fmla="*/ 2654947 w 3225763"/>
              <a:gd name="connsiteY37" fmla="*/ 1365664 h 3329821"/>
              <a:gd name="connsiteX38" fmla="*/ 2934600 w 3225763"/>
              <a:gd name="connsiteY38" fmla="*/ 1365490 h 3329821"/>
              <a:gd name="connsiteX39" fmla="*/ 2958447 w 3225763"/>
              <a:gd name="connsiteY39" fmla="*/ 1360808 h 3329821"/>
              <a:gd name="connsiteX40" fmla="*/ 2948475 w 3225763"/>
              <a:gd name="connsiteY40" fmla="*/ 1338522 h 3329821"/>
              <a:gd name="connsiteX41" fmla="*/ 2674718 w 3225763"/>
              <a:gd name="connsiteY41" fmla="*/ 954725 h 3329821"/>
              <a:gd name="connsiteX42" fmla="*/ 2637431 w 3225763"/>
              <a:gd name="connsiteY42" fmla="*/ 953511 h 3329821"/>
              <a:gd name="connsiteX43" fmla="*/ 2361854 w 3225763"/>
              <a:gd name="connsiteY43" fmla="*/ 1339996 h 3329821"/>
              <a:gd name="connsiteX44" fmla="*/ 2352575 w 3225763"/>
              <a:gd name="connsiteY44" fmla="*/ 1359507 h 3329821"/>
              <a:gd name="connsiteX45" fmla="*/ 2375294 w 3225763"/>
              <a:gd name="connsiteY45" fmla="*/ 1365403 h 3329821"/>
              <a:gd name="connsiteX46" fmla="*/ 2654947 w 3225763"/>
              <a:gd name="connsiteY46" fmla="*/ 1365664 h 3329821"/>
              <a:gd name="connsiteX47" fmla="*/ 573809 w 3225763"/>
              <a:gd name="connsiteY47" fmla="*/ 1365664 h 3329821"/>
              <a:gd name="connsiteX48" fmla="*/ 853376 w 3225763"/>
              <a:gd name="connsiteY48" fmla="*/ 1365490 h 3329821"/>
              <a:gd name="connsiteX49" fmla="*/ 877222 w 3225763"/>
              <a:gd name="connsiteY49" fmla="*/ 1360808 h 3329821"/>
              <a:gd name="connsiteX50" fmla="*/ 867250 w 3225763"/>
              <a:gd name="connsiteY50" fmla="*/ 1338522 h 3329821"/>
              <a:gd name="connsiteX51" fmla="*/ 593493 w 3225763"/>
              <a:gd name="connsiteY51" fmla="*/ 954812 h 3329821"/>
              <a:gd name="connsiteX52" fmla="*/ 556380 w 3225763"/>
              <a:gd name="connsiteY52" fmla="*/ 953685 h 3329821"/>
              <a:gd name="connsiteX53" fmla="*/ 281063 w 3225763"/>
              <a:gd name="connsiteY53" fmla="*/ 1340256 h 3329821"/>
              <a:gd name="connsiteX54" fmla="*/ 271524 w 3225763"/>
              <a:gd name="connsiteY54" fmla="*/ 1359594 h 3329821"/>
              <a:gd name="connsiteX55" fmla="*/ 294243 w 3225763"/>
              <a:gd name="connsiteY55" fmla="*/ 1365490 h 3329821"/>
              <a:gd name="connsiteX56" fmla="*/ 573809 w 3225763"/>
              <a:gd name="connsiteY56" fmla="*/ 1365664 h 3329821"/>
              <a:gd name="connsiteX57" fmla="*/ 1615072 w 3225763"/>
              <a:gd name="connsiteY57" fmla="*/ 1365664 h 3329821"/>
              <a:gd name="connsiteX58" fmla="*/ 1894638 w 3225763"/>
              <a:gd name="connsiteY58" fmla="*/ 1365490 h 3329821"/>
              <a:gd name="connsiteX59" fmla="*/ 1918138 w 3225763"/>
              <a:gd name="connsiteY59" fmla="*/ 1360287 h 3329821"/>
              <a:gd name="connsiteX60" fmla="*/ 1909380 w 3225763"/>
              <a:gd name="connsiteY60" fmla="*/ 1340603 h 3329821"/>
              <a:gd name="connsiteX61" fmla="*/ 1633716 w 3225763"/>
              <a:gd name="connsiteY61" fmla="*/ 954292 h 3329821"/>
              <a:gd name="connsiteX62" fmla="*/ 1596515 w 3225763"/>
              <a:gd name="connsiteY62" fmla="*/ 954205 h 3329821"/>
              <a:gd name="connsiteX63" fmla="*/ 1321112 w 3225763"/>
              <a:gd name="connsiteY63" fmla="*/ 1340690 h 3329821"/>
              <a:gd name="connsiteX64" fmla="*/ 1311920 w 3225763"/>
              <a:gd name="connsiteY64" fmla="*/ 1360200 h 3329821"/>
              <a:gd name="connsiteX65" fmla="*/ 1335332 w 3225763"/>
              <a:gd name="connsiteY65" fmla="*/ 1365490 h 3329821"/>
              <a:gd name="connsiteX66" fmla="*/ 1615072 w 3225763"/>
              <a:gd name="connsiteY66" fmla="*/ 1365664 h 3329821"/>
              <a:gd name="connsiteX67" fmla="*/ 1094441 w 3225763"/>
              <a:gd name="connsiteY67" fmla="*/ 849975 h 3329821"/>
              <a:gd name="connsiteX68" fmla="*/ 814875 w 3225763"/>
              <a:gd name="connsiteY68" fmla="*/ 850148 h 3329821"/>
              <a:gd name="connsiteX69" fmla="*/ 791549 w 3225763"/>
              <a:gd name="connsiteY69" fmla="*/ 855611 h 3329821"/>
              <a:gd name="connsiteX70" fmla="*/ 801087 w 3225763"/>
              <a:gd name="connsiteY70" fmla="*/ 875035 h 3329821"/>
              <a:gd name="connsiteX71" fmla="*/ 1076404 w 3225763"/>
              <a:gd name="connsiteY71" fmla="*/ 1261520 h 3329821"/>
              <a:gd name="connsiteX72" fmla="*/ 1113344 w 3225763"/>
              <a:gd name="connsiteY72" fmla="*/ 1261000 h 3329821"/>
              <a:gd name="connsiteX73" fmla="*/ 1386754 w 3225763"/>
              <a:gd name="connsiteY73" fmla="*/ 877116 h 3329821"/>
              <a:gd name="connsiteX74" fmla="*/ 1397420 w 3225763"/>
              <a:gd name="connsiteY74" fmla="*/ 855091 h 3329821"/>
              <a:gd name="connsiteX75" fmla="*/ 1370625 w 3225763"/>
              <a:gd name="connsiteY75" fmla="*/ 850062 h 3329821"/>
              <a:gd name="connsiteX76" fmla="*/ 1094441 w 3225763"/>
              <a:gd name="connsiteY76" fmla="*/ 849975 h 3329821"/>
              <a:gd name="connsiteX77" fmla="*/ 2136744 w 3225763"/>
              <a:gd name="connsiteY77" fmla="*/ 849975 h 3329821"/>
              <a:gd name="connsiteX78" fmla="*/ 1857178 w 3225763"/>
              <a:gd name="connsiteY78" fmla="*/ 850148 h 3329821"/>
              <a:gd name="connsiteX79" fmla="*/ 1832985 w 3225763"/>
              <a:gd name="connsiteY79" fmla="*/ 854310 h 3329821"/>
              <a:gd name="connsiteX80" fmla="*/ 1842697 w 3225763"/>
              <a:gd name="connsiteY80" fmla="*/ 876336 h 3329821"/>
              <a:gd name="connsiteX81" fmla="*/ 2116020 w 3225763"/>
              <a:gd name="connsiteY81" fmla="*/ 1260219 h 3329821"/>
              <a:gd name="connsiteX82" fmla="*/ 2154954 w 3225763"/>
              <a:gd name="connsiteY82" fmla="*/ 1259786 h 3329821"/>
              <a:gd name="connsiteX83" fmla="*/ 2426369 w 3225763"/>
              <a:gd name="connsiteY83" fmla="*/ 878504 h 3329821"/>
              <a:gd name="connsiteX84" fmla="*/ 2437295 w 3225763"/>
              <a:gd name="connsiteY84" fmla="*/ 853964 h 3329821"/>
              <a:gd name="connsiteX85" fmla="*/ 2409720 w 3225763"/>
              <a:gd name="connsiteY85" fmla="*/ 850148 h 3329821"/>
              <a:gd name="connsiteX86" fmla="*/ 2136744 w 3225763"/>
              <a:gd name="connsiteY86" fmla="*/ 849975 h 3329821"/>
              <a:gd name="connsiteX87" fmla="*/ 1171703 w 3225763"/>
              <a:gd name="connsiteY87" fmla="*/ 442679 h 3329821"/>
              <a:gd name="connsiteX88" fmla="*/ 1152973 w 3225763"/>
              <a:gd name="connsiteY88" fmla="*/ 325181 h 3329821"/>
              <a:gd name="connsiteX89" fmla="*/ 1001743 w 3225763"/>
              <a:gd name="connsiteY89" fmla="*/ 173778 h 3329821"/>
              <a:gd name="connsiteX90" fmla="*/ 852422 w 3225763"/>
              <a:gd name="connsiteY90" fmla="*/ 174732 h 3329821"/>
              <a:gd name="connsiteX91" fmla="*/ 850948 w 3225763"/>
              <a:gd name="connsiteY91" fmla="*/ 326482 h 3329821"/>
              <a:gd name="connsiteX92" fmla="*/ 997495 w 3225763"/>
              <a:gd name="connsiteY92" fmla="*/ 473462 h 3329821"/>
              <a:gd name="connsiteX93" fmla="*/ 1085249 w 3225763"/>
              <a:gd name="connsiteY93" fmla="*/ 504766 h 3329821"/>
              <a:gd name="connsiteX94" fmla="*/ 1171703 w 3225763"/>
              <a:gd name="connsiteY94" fmla="*/ 442679 h 3329821"/>
              <a:gd name="connsiteX95" fmla="*/ 2234124 w 3225763"/>
              <a:gd name="connsiteY95" fmla="*/ 168922 h 3329821"/>
              <a:gd name="connsiteX96" fmla="*/ 2071882 w 3225763"/>
              <a:gd name="connsiteY96" fmla="*/ 332205 h 3329821"/>
              <a:gd name="connsiteX97" fmla="*/ 2083588 w 3225763"/>
              <a:gd name="connsiteY97" fmla="*/ 472508 h 3329821"/>
              <a:gd name="connsiteX98" fmla="*/ 2221377 w 3225763"/>
              <a:gd name="connsiteY98" fmla="*/ 482047 h 3329821"/>
              <a:gd name="connsiteX99" fmla="*/ 2384400 w 3225763"/>
              <a:gd name="connsiteY99" fmla="*/ 319545 h 3329821"/>
              <a:gd name="connsiteX100" fmla="*/ 2398881 w 3225763"/>
              <a:gd name="connsiteY100" fmla="*/ 204388 h 3329821"/>
              <a:gd name="connsiteX101" fmla="*/ 2307918 w 3225763"/>
              <a:gd name="connsiteY101" fmla="*/ 143689 h 3329821"/>
              <a:gd name="connsiteX102" fmla="*/ 2234124 w 3225763"/>
              <a:gd name="connsiteY102" fmla="*/ 168922 h 3329821"/>
              <a:gd name="connsiteX103" fmla="*/ 1509108 w 3225763"/>
              <a:gd name="connsiteY103" fmla="*/ 320065 h 3329821"/>
              <a:gd name="connsiteX104" fmla="*/ 1615419 w 3225763"/>
              <a:gd name="connsiteY104" fmla="*/ 420567 h 3329821"/>
              <a:gd name="connsiteX105" fmla="*/ 1720950 w 3225763"/>
              <a:gd name="connsiteY105" fmla="*/ 319631 h 3329821"/>
              <a:gd name="connsiteX106" fmla="*/ 1721037 w 3225763"/>
              <a:gd name="connsiteY106" fmla="*/ 101979 h 3329821"/>
              <a:gd name="connsiteX107" fmla="*/ 1616373 w 3225763"/>
              <a:gd name="connsiteY107" fmla="*/ 3 h 3329821"/>
              <a:gd name="connsiteX108" fmla="*/ 1509108 w 3225763"/>
              <a:gd name="connsiteY108" fmla="*/ 102326 h 3329821"/>
              <a:gd name="connsiteX109" fmla="*/ 1508934 w 3225763"/>
              <a:gd name="connsiteY109" fmla="*/ 209505 h 3329821"/>
              <a:gd name="connsiteX110" fmla="*/ 1509108 w 3225763"/>
              <a:gd name="connsiteY110" fmla="*/ 320065 h 332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225763" h="3329821">
                <a:moveTo>
                  <a:pt x="1576051" y="3331992"/>
                </a:moveTo>
                <a:cubicBezTo>
                  <a:pt x="1473382" y="3316817"/>
                  <a:pt x="1400802" y="3258025"/>
                  <a:pt x="1335939" y="3179635"/>
                </a:cubicBezTo>
                <a:cubicBezTo>
                  <a:pt x="941303" y="2702968"/>
                  <a:pt x="544413" y="2228209"/>
                  <a:pt x="148304" y="1752842"/>
                </a:cubicBezTo>
                <a:cubicBezTo>
                  <a:pt x="120555" y="1719544"/>
                  <a:pt x="92199" y="1686679"/>
                  <a:pt x="66012" y="1652167"/>
                </a:cubicBezTo>
                <a:cubicBezTo>
                  <a:pt x="-15846" y="1544728"/>
                  <a:pt x="-23304" y="1401043"/>
                  <a:pt x="53352" y="1290482"/>
                </a:cubicBezTo>
                <a:cubicBezTo>
                  <a:pt x="176919" y="1112458"/>
                  <a:pt x="302741" y="935908"/>
                  <a:pt x="431078" y="761266"/>
                </a:cubicBezTo>
                <a:cubicBezTo>
                  <a:pt x="492211" y="678021"/>
                  <a:pt x="578232" y="636918"/>
                  <a:pt x="683676" y="637005"/>
                </a:cubicBezTo>
                <a:cubicBezTo>
                  <a:pt x="1304723" y="637525"/>
                  <a:pt x="1925769" y="637439"/>
                  <a:pt x="2546902" y="637005"/>
                </a:cubicBezTo>
                <a:cubicBezTo>
                  <a:pt x="2654947" y="636918"/>
                  <a:pt x="2741055" y="680882"/>
                  <a:pt x="2803488" y="766382"/>
                </a:cubicBezTo>
                <a:cubicBezTo>
                  <a:pt x="2927403" y="936169"/>
                  <a:pt x="3049583" y="1107342"/>
                  <a:pt x="3170116" y="1279643"/>
                </a:cubicBezTo>
                <a:cubicBezTo>
                  <a:pt x="3257263" y="1404165"/>
                  <a:pt x="3247985" y="1553920"/>
                  <a:pt x="3150605" y="1670724"/>
                </a:cubicBezTo>
                <a:cubicBezTo>
                  <a:pt x="2720417" y="2186846"/>
                  <a:pt x="2290228" y="2702968"/>
                  <a:pt x="1860213" y="3219177"/>
                </a:cubicBezTo>
                <a:cubicBezTo>
                  <a:pt x="1807751" y="3282218"/>
                  <a:pt x="1739073" y="3315343"/>
                  <a:pt x="1660684" y="3331906"/>
                </a:cubicBezTo>
                <a:cubicBezTo>
                  <a:pt x="1632415" y="3331992"/>
                  <a:pt x="1604233" y="3331992"/>
                  <a:pt x="1576051" y="3331992"/>
                </a:cubicBezTo>
                <a:close/>
                <a:moveTo>
                  <a:pt x="1612384" y="2931633"/>
                </a:moveTo>
                <a:cubicBezTo>
                  <a:pt x="1625565" y="2915071"/>
                  <a:pt x="1627039" y="2899636"/>
                  <a:pt x="1630854" y="2885675"/>
                </a:cubicBezTo>
                <a:cubicBezTo>
                  <a:pt x="1748438" y="2463117"/>
                  <a:pt x="1865676" y="2040473"/>
                  <a:pt x="1983000" y="1617828"/>
                </a:cubicBezTo>
                <a:cubicBezTo>
                  <a:pt x="1993752" y="1579154"/>
                  <a:pt x="1993232" y="1578373"/>
                  <a:pt x="1951870" y="1578373"/>
                </a:cubicBezTo>
                <a:cubicBezTo>
                  <a:pt x="1727540" y="1578286"/>
                  <a:pt x="1503211" y="1578286"/>
                  <a:pt x="1278795" y="1578373"/>
                </a:cubicBezTo>
                <a:cubicBezTo>
                  <a:pt x="1235958" y="1578373"/>
                  <a:pt x="1236045" y="1578547"/>
                  <a:pt x="1247665" y="1620343"/>
                </a:cubicBezTo>
                <a:cubicBezTo>
                  <a:pt x="1349294" y="1986623"/>
                  <a:pt x="1450922" y="2352903"/>
                  <a:pt x="1552638" y="2719184"/>
                </a:cubicBezTo>
                <a:cubicBezTo>
                  <a:pt x="1571975" y="2788642"/>
                  <a:pt x="1591746" y="2858013"/>
                  <a:pt x="1612384" y="2931633"/>
                </a:cubicBezTo>
                <a:close/>
                <a:moveTo>
                  <a:pt x="287826" y="1584096"/>
                </a:moveTo>
                <a:cubicBezTo>
                  <a:pt x="648123" y="2016453"/>
                  <a:pt x="1006686" y="2446641"/>
                  <a:pt x="1365249" y="2876917"/>
                </a:cubicBezTo>
                <a:cubicBezTo>
                  <a:pt x="1370278" y="2869893"/>
                  <a:pt x="1370538" y="2866684"/>
                  <a:pt x="1369758" y="2863823"/>
                </a:cubicBezTo>
                <a:cubicBezTo>
                  <a:pt x="1254081" y="2447422"/>
                  <a:pt x="1138058" y="2031194"/>
                  <a:pt x="1023335" y="1614533"/>
                </a:cubicBezTo>
                <a:cubicBezTo>
                  <a:pt x="1015444" y="1585917"/>
                  <a:pt x="1002958" y="1577593"/>
                  <a:pt x="974168" y="1577766"/>
                </a:cubicBezTo>
                <a:cubicBezTo>
                  <a:pt x="756343" y="1578893"/>
                  <a:pt x="538430" y="1578373"/>
                  <a:pt x="320604" y="1578547"/>
                </a:cubicBezTo>
                <a:cubicBezTo>
                  <a:pt x="311066" y="1578547"/>
                  <a:pt x="301180" y="1575859"/>
                  <a:pt x="287826" y="1584096"/>
                </a:cubicBezTo>
                <a:close/>
                <a:moveTo>
                  <a:pt x="2947087" y="1578373"/>
                </a:moveTo>
                <a:cubicBezTo>
                  <a:pt x="2925756" y="1578373"/>
                  <a:pt x="2914049" y="1578373"/>
                  <a:pt x="2902343" y="1578373"/>
                </a:cubicBezTo>
                <a:cubicBezTo>
                  <a:pt x="2692235" y="1578373"/>
                  <a:pt x="2482126" y="1578113"/>
                  <a:pt x="2272018" y="1578547"/>
                </a:cubicBezTo>
                <a:cubicBezTo>
                  <a:pt x="2211579" y="1578633"/>
                  <a:pt x="2220336" y="1568141"/>
                  <a:pt x="2202993" y="1630488"/>
                </a:cubicBezTo>
                <a:cubicBezTo>
                  <a:pt x="2105874" y="1978645"/>
                  <a:pt x="2009361" y="2326976"/>
                  <a:pt x="1912675" y="2675220"/>
                </a:cubicBezTo>
                <a:cubicBezTo>
                  <a:pt x="1894378" y="2741209"/>
                  <a:pt x="1876342" y="2807372"/>
                  <a:pt x="1858219" y="2873448"/>
                </a:cubicBezTo>
                <a:cubicBezTo>
                  <a:pt x="1860473" y="2874575"/>
                  <a:pt x="1862727" y="2875790"/>
                  <a:pt x="1864982" y="2876917"/>
                </a:cubicBezTo>
                <a:cubicBezTo>
                  <a:pt x="2223631" y="2446468"/>
                  <a:pt x="2582368" y="2016106"/>
                  <a:pt x="2947087" y="1578373"/>
                </a:cubicBezTo>
                <a:close/>
                <a:moveTo>
                  <a:pt x="2654947" y="1365664"/>
                </a:moveTo>
                <a:cubicBezTo>
                  <a:pt x="2748165" y="1365664"/>
                  <a:pt x="2841383" y="1365750"/>
                  <a:pt x="2934600" y="1365490"/>
                </a:cubicBezTo>
                <a:cubicBezTo>
                  <a:pt x="2942751" y="1365490"/>
                  <a:pt x="2953764" y="1369999"/>
                  <a:pt x="2958447" y="1360808"/>
                </a:cubicBezTo>
                <a:cubicBezTo>
                  <a:pt x="2962956" y="1351876"/>
                  <a:pt x="2953244" y="1345199"/>
                  <a:pt x="2948475" y="1338522"/>
                </a:cubicBezTo>
                <a:cubicBezTo>
                  <a:pt x="2857251" y="1210532"/>
                  <a:pt x="2765594" y="1082976"/>
                  <a:pt x="2674718" y="954725"/>
                </a:cubicBezTo>
                <a:cubicBezTo>
                  <a:pt x="2661104" y="935562"/>
                  <a:pt x="2652693" y="932006"/>
                  <a:pt x="2637431" y="953511"/>
                </a:cubicBezTo>
                <a:cubicBezTo>
                  <a:pt x="2546034" y="1082715"/>
                  <a:pt x="2453684" y="1211139"/>
                  <a:pt x="2361854" y="1339996"/>
                </a:cubicBezTo>
                <a:cubicBezTo>
                  <a:pt x="2357605" y="1345979"/>
                  <a:pt x="2351101" y="1354391"/>
                  <a:pt x="2352575" y="1359507"/>
                </a:cubicBezTo>
                <a:cubicBezTo>
                  <a:pt x="2355697" y="1369999"/>
                  <a:pt x="2367317" y="1365403"/>
                  <a:pt x="2375294" y="1365403"/>
                </a:cubicBezTo>
                <a:cubicBezTo>
                  <a:pt x="2468512" y="1365750"/>
                  <a:pt x="2561730" y="1365664"/>
                  <a:pt x="2654947" y="1365664"/>
                </a:cubicBezTo>
                <a:close/>
                <a:moveTo>
                  <a:pt x="573809" y="1365664"/>
                </a:moveTo>
                <a:cubicBezTo>
                  <a:pt x="667027" y="1365664"/>
                  <a:pt x="760244" y="1365750"/>
                  <a:pt x="853376" y="1365490"/>
                </a:cubicBezTo>
                <a:cubicBezTo>
                  <a:pt x="861527" y="1365490"/>
                  <a:pt x="872626" y="1369999"/>
                  <a:pt x="877222" y="1360808"/>
                </a:cubicBezTo>
                <a:cubicBezTo>
                  <a:pt x="881731" y="1351876"/>
                  <a:pt x="872019" y="1345199"/>
                  <a:pt x="867250" y="1338522"/>
                </a:cubicBezTo>
                <a:cubicBezTo>
                  <a:pt x="776026" y="1210532"/>
                  <a:pt x="684370" y="1082976"/>
                  <a:pt x="593493" y="954812"/>
                </a:cubicBezTo>
                <a:cubicBezTo>
                  <a:pt x="579966" y="935735"/>
                  <a:pt x="571728" y="931920"/>
                  <a:pt x="556380" y="953685"/>
                </a:cubicBezTo>
                <a:cubicBezTo>
                  <a:pt x="465157" y="1082976"/>
                  <a:pt x="372806" y="1211399"/>
                  <a:pt x="281063" y="1340256"/>
                </a:cubicBezTo>
                <a:cubicBezTo>
                  <a:pt x="276813" y="1346240"/>
                  <a:pt x="269963" y="1354564"/>
                  <a:pt x="271524" y="1359594"/>
                </a:cubicBezTo>
                <a:cubicBezTo>
                  <a:pt x="274646" y="1370086"/>
                  <a:pt x="286352" y="1365403"/>
                  <a:pt x="294243" y="1365490"/>
                </a:cubicBezTo>
                <a:cubicBezTo>
                  <a:pt x="387374" y="1365750"/>
                  <a:pt x="480592" y="1365664"/>
                  <a:pt x="573809" y="1365664"/>
                </a:cubicBezTo>
                <a:close/>
                <a:moveTo>
                  <a:pt x="1615072" y="1365664"/>
                </a:moveTo>
                <a:cubicBezTo>
                  <a:pt x="1708290" y="1365664"/>
                  <a:pt x="1801507" y="1365750"/>
                  <a:pt x="1894638" y="1365490"/>
                </a:cubicBezTo>
                <a:cubicBezTo>
                  <a:pt x="1902703" y="1365490"/>
                  <a:pt x="1913542" y="1370086"/>
                  <a:pt x="1918138" y="1360287"/>
                </a:cubicBezTo>
                <a:cubicBezTo>
                  <a:pt x="1921693" y="1352656"/>
                  <a:pt x="1913542" y="1346500"/>
                  <a:pt x="1909380" y="1340603"/>
                </a:cubicBezTo>
                <a:cubicBezTo>
                  <a:pt x="1817463" y="1211833"/>
                  <a:pt x="1725199" y="1083322"/>
                  <a:pt x="1633716" y="954292"/>
                </a:cubicBezTo>
                <a:cubicBezTo>
                  <a:pt x="1619495" y="934174"/>
                  <a:pt x="1611170" y="933567"/>
                  <a:pt x="1596515" y="954205"/>
                </a:cubicBezTo>
                <a:cubicBezTo>
                  <a:pt x="1505205" y="1083409"/>
                  <a:pt x="1412942" y="1211919"/>
                  <a:pt x="1321112" y="1340690"/>
                </a:cubicBezTo>
                <a:cubicBezTo>
                  <a:pt x="1316862" y="1346673"/>
                  <a:pt x="1308451" y="1352483"/>
                  <a:pt x="1311920" y="1360200"/>
                </a:cubicBezTo>
                <a:cubicBezTo>
                  <a:pt x="1316429" y="1370173"/>
                  <a:pt x="1327355" y="1365403"/>
                  <a:pt x="1335332" y="1365490"/>
                </a:cubicBezTo>
                <a:cubicBezTo>
                  <a:pt x="1428637" y="1365750"/>
                  <a:pt x="1521854" y="1365664"/>
                  <a:pt x="1615072" y="1365664"/>
                </a:cubicBezTo>
                <a:close/>
                <a:moveTo>
                  <a:pt x="1094441" y="849975"/>
                </a:moveTo>
                <a:cubicBezTo>
                  <a:pt x="1001223" y="849975"/>
                  <a:pt x="908092" y="849888"/>
                  <a:pt x="814875" y="850148"/>
                </a:cubicBezTo>
                <a:cubicBezTo>
                  <a:pt x="806897" y="850148"/>
                  <a:pt x="795798" y="845466"/>
                  <a:pt x="791549" y="855611"/>
                </a:cubicBezTo>
                <a:cubicBezTo>
                  <a:pt x="788427" y="863155"/>
                  <a:pt x="796751" y="869052"/>
                  <a:pt x="801087" y="875035"/>
                </a:cubicBezTo>
                <a:cubicBezTo>
                  <a:pt x="892917" y="1003806"/>
                  <a:pt x="985181" y="1132316"/>
                  <a:pt x="1076404" y="1261520"/>
                </a:cubicBezTo>
                <a:cubicBezTo>
                  <a:pt x="1091233" y="1282505"/>
                  <a:pt x="1099297" y="1280857"/>
                  <a:pt x="1113344" y="1261000"/>
                </a:cubicBezTo>
                <a:cubicBezTo>
                  <a:pt x="1203961" y="1132663"/>
                  <a:pt x="1295618" y="1005106"/>
                  <a:pt x="1386754" y="877116"/>
                </a:cubicBezTo>
                <a:cubicBezTo>
                  <a:pt x="1391523" y="870353"/>
                  <a:pt x="1401842" y="863676"/>
                  <a:pt x="1397420" y="855091"/>
                </a:cubicBezTo>
                <a:cubicBezTo>
                  <a:pt x="1392130" y="844772"/>
                  <a:pt x="1379730" y="850148"/>
                  <a:pt x="1370625" y="850062"/>
                </a:cubicBezTo>
                <a:cubicBezTo>
                  <a:pt x="1278622" y="849801"/>
                  <a:pt x="1186531" y="849975"/>
                  <a:pt x="1094441" y="849975"/>
                </a:cubicBezTo>
                <a:close/>
                <a:moveTo>
                  <a:pt x="2136744" y="849975"/>
                </a:moveTo>
                <a:cubicBezTo>
                  <a:pt x="2043527" y="849975"/>
                  <a:pt x="1950395" y="849888"/>
                  <a:pt x="1857178" y="850148"/>
                </a:cubicBezTo>
                <a:cubicBezTo>
                  <a:pt x="1848940" y="850148"/>
                  <a:pt x="1838014" y="845899"/>
                  <a:pt x="1832985" y="854310"/>
                </a:cubicBezTo>
                <a:cubicBezTo>
                  <a:pt x="1827608" y="863415"/>
                  <a:pt x="1837927" y="869746"/>
                  <a:pt x="1842697" y="876336"/>
                </a:cubicBezTo>
                <a:cubicBezTo>
                  <a:pt x="1933833" y="1004326"/>
                  <a:pt x="2025577" y="1131796"/>
                  <a:pt x="2116020" y="1260219"/>
                </a:cubicBezTo>
                <a:cubicBezTo>
                  <a:pt x="2131715" y="1282505"/>
                  <a:pt x="2139866" y="1281117"/>
                  <a:pt x="2154954" y="1259786"/>
                </a:cubicBezTo>
                <a:cubicBezTo>
                  <a:pt x="2244877" y="1132316"/>
                  <a:pt x="2336013" y="1005627"/>
                  <a:pt x="2426369" y="878504"/>
                </a:cubicBezTo>
                <a:cubicBezTo>
                  <a:pt x="2431572" y="871133"/>
                  <a:pt x="2443885" y="864022"/>
                  <a:pt x="2437295" y="853964"/>
                </a:cubicBezTo>
                <a:cubicBezTo>
                  <a:pt x="2431658" y="845466"/>
                  <a:pt x="2419172" y="850148"/>
                  <a:pt x="2409720" y="850148"/>
                </a:cubicBezTo>
                <a:cubicBezTo>
                  <a:pt x="2318757" y="849888"/>
                  <a:pt x="2227707" y="849975"/>
                  <a:pt x="2136744" y="849975"/>
                </a:cubicBezTo>
                <a:close/>
                <a:moveTo>
                  <a:pt x="1171703" y="442679"/>
                </a:moveTo>
                <a:cubicBezTo>
                  <a:pt x="1190780" y="400189"/>
                  <a:pt x="1184797" y="358826"/>
                  <a:pt x="1152973" y="325181"/>
                </a:cubicBezTo>
                <a:cubicBezTo>
                  <a:pt x="1103979" y="273326"/>
                  <a:pt x="1053685" y="222598"/>
                  <a:pt x="1001743" y="173778"/>
                </a:cubicBezTo>
                <a:cubicBezTo>
                  <a:pt x="957259" y="131982"/>
                  <a:pt x="893871" y="134063"/>
                  <a:pt x="852422" y="174732"/>
                </a:cubicBezTo>
                <a:cubicBezTo>
                  <a:pt x="810019" y="216355"/>
                  <a:pt x="808024" y="280957"/>
                  <a:pt x="850948" y="326482"/>
                </a:cubicBezTo>
                <a:cubicBezTo>
                  <a:pt x="898380" y="376776"/>
                  <a:pt x="948067" y="425076"/>
                  <a:pt x="997495" y="473462"/>
                </a:cubicBezTo>
                <a:cubicBezTo>
                  <a:pt x="1019173" y="494620"/>
                  <a:pt x="1045967" y="505373"/>
                  <a:pt x="1085249" y="504766"/>
                </a:cubicBezTo>
                <a:cubicBezTo>
                  <a:pt x="1120628" y="502598"/>
                  <a:pt x="1153753" y="482827"/>
                  <a:pt x="1171703" y="442679"/>
                </a:cubicBezTo>
                <a:close/>
                <a:moveTo>
                  <a:pt x="2234124" y="168922"/>
                </a:moveTo>
                <a:cubicBezTo>
                  <a:pt x="2178974" y="222251"/>
                  <a:pt x="2123390" y="275407"/>
                  <a:pt x="2071882" y="332205"/>
                </a:cubicBezTo>
                <a:cubicBezTo>
                  <a:pt x="2034595" y="373307"/>
                  <a:pt x="2042312" y="432100"/>
                  <a:pt x="2083588" y="472508"/>
                </a:cubicBezTo>
                <a:cubicBezTo>
                  <a:pt x="2123823" y="511877"/>
                  <a:pt x="2181142" y="518727"/>
                  <a:pt x="2221377" y="482047"/>
                </a:cubicBezTo>
                <a:cubicBezTo>
                  <a:pt x="2278088" y="430452"/>
                  <a:pt x="2332284" y="375822"/>
                  <a:pt x="2384400" y="319545"/>
                </a:cubicBezTo>
                <a:cubicBezTo>
                  <a:pt x="2414750" y="286767"/>
                  <a:pt x="2418651" y="245317"/>
                  <a:pt x="2398881" y="204388"/>
                </a:cubicBezTo>
                <a:cubicBezTo>
                  <a:pt x="2379717" y="164673"/>
                  <a:pt x="2346072" y="145943"/>
                  <a:pt x="2307918" y="143689"/>
                </a:cubicBezTo>
                <a:cubicBezTo>
                  <a:pt x="2276614" y="143602"/>
                  <a:pt x="2252334" y="151406"/>
                  <a:pt x="2234124" y="168922"/>
                </a:cubicBezTo>
                <a:close/>
                <a:moveTo>
                  <a:pt x="1509108" y="320065"/>
                </a:moveTo>
                <a:cubicBezTo>
                  <a:pt x="1510928" y="377123"/>
                  <a:pt x="1557754" y="420740"/>
                  <a:pt x="1615419" y="420567"/>
                </a:cubicBezTo>
                <a:cubicBezTo>
                  <a:pt x="1673864" y="420480"/>
                  <a:pt x="1719823" y="377903"/>
                  <a:pt x="1720950" y="319631"/>
                </a:cubicBezTo>
                <a:cubicBezTo>
                  <a:pt x="1722337" y="247138"/>
                  <a:pt x="1722251" y="174472"/>
                  <a:pt x="1721037" y="101979"/>
                </a:cubicBezTo>
                <a:cubicBezTo>
                  <a:pt x="1720083" y="43620"/>
                  <a:pt x="1674472" y="437"/>
                  <a:pt x="1616373" y="3"/>
                </a:cubicBezTo>
                <a:cubicBezTo>
                  <a:pt x="1555933" y="-430"/>
                  <a:pt x="1510755" y="42146"/>
                  <a:pt x="1509108" y="102326"/>
                </a:cubicBezTo>
                <a:cubicBezTo>
                  <a:pt x="1508153" y="138052"/>
                  <a:pt x="1508934" y="173778"/>
                  <a:pt x="1508934" y="209505"/>
                </a:cubicBezTo>
                <a:cubicBezTo>
                  <a:pt x="1508847" y="246445"/>
                  <a:pt x="1507894" y="283298"/>
                  <a:pt x="1509108" y="320065"/>
                </a:cubicBezTo>
                <a:close/>
              </a:path>
            </a:pathLst>
          </a:custGeom>
          <a:gradFill flip="none" rotWithShape="1">
            <a:gsLst>
              <a:gs pos="0">
                <a:schemeClr val="accent6">
                  <a:alpha val="74000"/>
                </a:schemeClr>
              </a:gs>
              <a:gs pos="99000">
                <a:schemeClr val="accent2"/>
              </a:gs>
            </a:gsLst>
            <a:path path="circle">
              <a:fillToRect l="100000" b="100000"/>
            </a:path>
            <a:tileRect t="-100000" r="-100000"/>
          </a:gradFill>
          <a:ln w="867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DDDBDAC-7D88-427B-A903-DB5CD4D7D401}"/>
              </a:ext>
            </a:extLst>
          </p:cNvPr>
          <p:cNvSpPr/>
          <p:nvPr/>
        </p:nvSpPr>
        <p:spPr>
          <a:xfrm>
            <a:off x="5127120" y="2377934"/>
            <a:ext cx="739252" cy="554676"/>
          </a:xfrm>
          <a:custGeom>
            <a:avLst/>
            <a:gdLst>
              <a:gd name="connsiteX0" fmla="*/ 1206678 w 1588308"/>
              <a:gd name="connsiteY0" fmla="*/ 636411 h 1191739"/>
              <a:gd name="connsiteX1" fmla="*/ 1032115 w 1588308"/>
              <a:gd name="connsiteY1" fmla="*/ 811780 h 1191739"/>
              <a:gd name="connsiteX2" fmla="*/ 1205908 w 1588308"/>
              <a:gd name="connsiteY2" fmla="*/ 988030 h 1191739"/>
              <a:gd name="connsiteX3" fmla="*/ 1383441 w 1588308"/>
              <a:gd name="connsiteY3" fmla="*/ 809433 h 1191739"/>
              <a:gd name="connsiteX4" fmla="*/ 1206678 w 1588308"/>
              <a:gd name="connsiteY4" fmla="*/ 636411 h 1191739"/>
              <a:gd name="connsiteX5" fmla="*/ 380403 w 1588308"/>
              <a:gd name="connsiteY5" fmla="*/ 636411 h 1191739"/>
              <a:gd name="connsiteX6" fmla="*/ 204116 w 1588308"/>
              <a:gd name="connsiteY6" fmla="*/ 810057 h 1191739"/>
              <a:gd name="connsiteX7" fmla="*/ 378166 w 1588308"/>
              <a:gd name="connsiteY7" fmla="*/ 987590 h 1191739"/>
              <a:gd name="connsiteX8" fmla="*/ 555479 w 1588308"/>
              <a:gd name="connsiteY8" fmla="*/ 809433 h 1191739"/>
              <a:gd name="connsiteX9" fmla="*/ 380403 w 1588308"/>
              <a:gd name="connsiteY9" fmla="*/ 636411 h 1191739"/>
              <a:gd name="connsiteX10" fmla="*/ 1209942 w 1588308"/>
              <a:gd name="connsiteY10" fmla="*/ 560424 h 1191739"/>
              <a:gd name="connsiteX11" fmla="*/ 1459464 w 1588308"/>
              <a:gd name="connsiteY11" fmla="*/ 811670 h 1191739"/>
              <a:gd name="connsiteX12" fmla="*/ 1207301 w 1588308"/>
              <a:gd name="connsiteY12" fmla="*/ 1064346 h 1191739"/>
              <a:gd name="connsiteX13" fmla="*/ 955505 w 1588308"/>
              <a:gd name="connsiteY13" fmla="*/ 810754 h 1191739"/>
              <a:gd name="connsiteX14" fmla="*/ 1209942 w 1588308"/>
              <a:gd name="connsiteY14" fmla="*/ 560424 h 1191739"/>
              <a:gd name="connsiteX15" fmla="*/ 381136 w 1588308"/>
              <a:gd name="connsiteY15" fmla="*/ 560388 h 1191739"/>
              <a:gd name="connsiteX16" fmla="*/ 632199 w 1588308"/>
              <a:gd name="connsiteY16" fmla="*/ 810570 h 1191739"/>
              <a:gd name="connsiteX17" fmla="*/ 380513 w 1588308"/>
              <a:gd name="connsiteY17" fmla="*/ 1064309 h 1191739"/>
              <a:gd name="connsiteX18" fmla="*/ 128240 w 1588308"/>
              <a:gd name="connsiteY18" fmla="*/ 811817 h 1191739"/>
              <a:gd name="connsiteX19" fmla="*/ 381136 w 1588308"/>
              <a:gd name="connsiteY19" fmla="*/ 560388 h 1191739"/>
              <a:gd name="connsiteX20" fmla="*/ 383336 w 1588308"/>
              <a:gd name="connsiteY20" fmla="*/ 508349 h 1191739"/>
              <a:gd name="connsiteX21" fmla="*/ 76054 w 1588308"/>
              <a:gd name="connsiteY21" fmla="*/ 811671 h 1191739"/>
              <a:gd name="connsiteX22" fmla="*/ 382456 w 1588308"/>
              <a:gd name="connsiteY22" fmla="*/ 1115836 h 1191739"/>
              <a:gd name="connsiteX23" fmla="*/ 683687 w 1588308"/>
              <a:gd name="connsiteY23" fmla="*/ 813358 h 1191739"/>
              <a:gd name="connsiteX24" fmla="*/ 383336 w 1588308"/>
              <a:gd name="connsiteY24" fmla="*/ 508349 h 1191739"/>
              <a:gd name="connsiteX25" fmla="*/ 1208512 w 1588308"/>
              <a:gd name="connsiteY25" fmla="*/ 508203 h 1191739"/>
              <a:gd name="connsiteX26" fmla="*/ 904054 w 1588308"/>
              <a:gd name="connsiteY26" fmla="*/ 810937 h 1191739"/>
              <a:gd name="connsiteX27" fmla="*/ 1209575 w 1588308"/>
              <a:gd name="connsiteY27" fmla="*/ 1115836 h 1191739"/>
              <a:gd name="connsiteX28" fmla="*/ 1511650 w 1588308"/>
              <a:gd name="connsiteY28" fmla="*/ 812368 h 1191739"/>
              <a:gd name="connsiteX29" fmla="*/ 1208512 w 1588308"/>
              <a:gd name="connsiteY29" fmla="*/ 508203 h 1191739"/>
              <a:gd name="connsiteX30" fmla="*/ 792825 w 1588308"/>
              <a:gd name="connsiteY30" fmla="*/ 369910 h 1191739"/>
              <a:gd name="connsiteX31" fmla="*/ 758829 w 1588308"/>
              <a:gd name="connsiteY31" fmla="*/ 381315 h 1191739"/>
              <a:gd name="connsiteX32" fmla="*/ 698319 w 1588308"/>
              <a:gd name="connsiteY32" fmla="*/ 400201 h 1191739"/>
              <a:gd name="connsiteX33" fmla="*/ 685227 w 1588308"/>
              <a:gd name="connsiteY33" fmla="*/ 416228 h 1191739"/>
              <a:gd name="connsiteX34" fmla="*/ 711338 w 1588308"/>
              <a:gd name="connsiteY34" fmla="*/ 570693 h 1191739"/>
              <a:gd name="connsiteX35" fmla="*/ 742253 w 1588308"/>
              <a:gd name="connsiteY35" fmla="*/ 699598 h 1191739"/>
              <a:gd name="connsiteX36" fmla="*/ 752265 w 1588308"/>
              <a:gd name="connsiteY36" fmla="*/ 884100 h 1191739"/>
              <a:gd name="connsiteX37" fmla="*/ 778413 w 1588308"/>
              <a:gd name="connsiteY37" fmla="*/ 925394 h 1191739"/>
              <a:gd name="connsiteX38" fmla="*/ 828398 w 1588308"/>
              <a:gd name="connsiteY38" fmla="*/ 917179 h 1191739"/>
              <a:gd name="connsiteX39" fmla="*/ 837933 w 1588308"/>
              <a:gd name="connsiteY39" fmla="*/ 894919 h 1191739"/>
              <a:gd name="connsiteX40" fmla="*/ 859570 w 1588308"/>
              <a:gd name="connsiteY40" fmla="*/ 659185 h 1191739"/>
              <a:gd name="connsiteX41" fmla="*/ 863750 w 1588308"/>
              <a:gd name="connsiteY41" fmla="*/ 644699 h 1191739"/>
              <a:gd name="connsiteX42" fmla="*/ 902073 w 1588308"/>
              <a:gd name="connsiteY42" fmla="*/ 418868 h 1191739"/>
              <a:gd name="connsiteX43" fmla="*/ 885314 w 1588308"/>
              <a:gd name="connsiteY43" fmla="*/ 400128 h 1191739"/>
              <a:gd name="connsiteX44" fmla="*/ 831075 w 1588308"/>
              <a:gd name="connsiteY44" fmla="*/ 382855 h 1191739"/>
              <a:gd name="connsiteX45" fmla="*/ 792825 w 1588308"/>
              <a:gd name="connsiteY45" fmla="*/ 369910 h 1191739"/>
              <a:gd name="connsiteX46" fmla="*/ 446702 w 1588308"/>
              <a:gd name="connsiteY46" fmla="*/ 201301 h 1191739"/>
              <a:gd name="connsiteX47" fmla="*/ 332947 w 1588308"/>
              <a:gd name="connsiteY47" fmla="*/ 236530 h 1191739"/>
              <a:gd name="connsiteX48" fmla="*/ 312668 w 1588308"/>
              <a:gd name="connsiteY48" fmla="*/ 258094 h 1191739"/>
              <a:gd name="connsiteX49" fmla="*/ 221645 w 1588308"/>
              <a:gd name="connsiteY49" fmla="*/ 442412 h 1191739"/>
              <a:gd name="connsiteX50" fmla="*/ 208150 w 1588308"/>
              <a:gd name="connsiteY50" fmla="*/ 471860 h 1191739"/>
              <a:gd name="connsiteX51" fmla="*/ 623580 w 1588308"/>
              <a:gd name="connsiteY51" fmla="*/ 520452 h 1191739"/>
              <a:gd name="connsiteX52" fmla="*/ 623507 w 1588308"/>
              <a:gd name="connsiteY52" fmla="*/ 508973 h 1191739"/>
              <a:gd name="connsiteX53" fmla="*/ 581406 w 1588308"/>
              <a:gd name="connsiteY53" fmla="*/ 254903 h 1191739"/>
              <a:gd name="connsiteX54" fmla="*/ 562299 w 1588308"/>
              <a:gd name="connsiteY54" fmla="*/ 229856 h 1191739"/>
              <a:gd name="connsiteX55" fmla="*/ 446702 w 1588308"/>
              <a:gd name="connsiteY55" fmla="*/ 201301 h 1191739"/>
              <a:gd name="connsiteX56" fmla="*/ 1142184 w 1588308"/>
              <a:gd name="connsiteY56" fmla="*/ 201297 h 1191739"/>
              <a:gd name="connsiteX57" fmla="*/ 1021187 w 1588308"/>
              <a:gd name="connsiteY57" fmla="*/ 232020 h 1191739"/>
              <a:gd name="connsiteX58" fmla="*/ 1006555 w 1588308"/>
              <a:gd name="connsiteY58" fmla="*/ 252740 h 1191739"/>
              <a:gd name="connsiteX59" fmla="*/ 973989 w 1588308"/>
              <a:gd name="connsiteY59" fmla="*/ 446996 h 1191739"/>
              <a:gd name="connsiteX60" fmla="*/ 963501 w 1588308"/>
              <a:gd name="connsiteY60" fmla="*/ 521552 h 1191739"/>
              <a:gd name="connsiteX61" fmla="*/ 1164541 w 1588308"/>
              <a:gd name="connsiteY61" fmla="*/ 434894 h 1191739"/>
              <a:gd name="connsiteX62" fmla="*/ 1377794 w 1588308"/>
              <a:gd name="connsiteY62" fmla="*/ 471823 h 1191739"/>
              <a:gd name="connsiteX63" fmla="*/ 1375850 w 1588308"/>
              <a:gd name="connsiteY63" fmla="*/ 464416 h 1191739"/>
              <a:gd name="connsiteX64" fmla="*/ 1272616 w 1588308"/>
              <a:gd name="connsiteY64" fmla="*/ 254133 h 1191739"/>
              <a:gd name="connsiteX65" fmla="*/ 1260734 w 1588308"/>
              <a:gd name="connsiteY65" fmla="*/ 240381 h 1191739"/>
              <a:gd name="connsiteX66" fmla="*/ 1142184 w 1588308"/>
              <a:gd name="connsiteY66" fmla="*/ 201297 h 1191739"/>
              <a:gd name="connsiteX67" fmla="*/ 1103444 w 1588308"/>
              <a:gd name="connsiteY67" fmla="*/ 76306 h 1191739"/>
              <a:gd name="connsiteX68" fmla="*/ 1029145 w 1588308"/>
              <a:gd name="connsiteY68" fmla="*/ 135313 h 1191739"/>
              <a:gd name="connsiteX69" fmla="*/ 1038607 w 1588308"/>
              <a:gd name="connsiteY69" fmla="*/ 141657 h 1191739"/>
              <a:gd name="connsiteX70" fmla="*/ 1104214 w 1588308"/>
              <a:gd name="connsiteY70" fmla="*/ 127428 h 1191739"/>
              <a:gd name="connsiteX71" fmla="*/ 1182987 w 1588308"/>
              <a:gd name="connsiteY71" fmla="*/ 129335 h 1191739"/>
              <a:gd name="connsiteX72" fmla="*/ 1103444 w 1588308"/>
              <a:gd name="connsiteY72" fmla="*/ 76306 h 1191739"/>
              <a:gd name="connsiteX73" fmla="*/ 483563 w 1588308"/>
              <a:gd name="connsiteY73" fmla="*/ 76270 h 1191739"/>
              <a:gd name="connsiteX74" fmla="*/ 402773 w 1588308"/>
              <a:gd name="connsiteY74" fmla="*/ 130839 h 1191739"/>
              <a:gd name="connsiteX75" fmla="*/ 548511 w 1588308"/>
              <a:gd name="connsiteY75" fmla="*/ 141767 h 1191739"/>
              <a:gd name="connsiteX76" fmla="*/ 557899 w 1588308"/>
              <a:gd name="connsiteY76" fmla="*/ 142208 h 1191739"/>
              <a:gd name="connsiteX77" fmla="*/ 556982 w 1588308"/>
              <a:gd name="connsiteY77" fmla="*/ 131242 h 1191739"/>
              <a:gd name="connsiteX78" fmla="*/ 483563 w 1588308"/>
              <a:gd name="connsiteY78" fmla="*/ 76270 h 1191739"/>
              <a:gd name="connsiteX79" fmla="*/ 1097797 w 1588308"/>
              <a:gd name="connsiteY79" fmla="*/ 540 h 1191739"/>
              <a:gd name="connsiteX80" fmla="*/ 1255856 w 1588308"/>
              <a:gd name="connsiteY80" fmla="*/ 101427 h 1191739"/>
              <a:gd name="connsiteX81" fmla="*/ 1265098 w 1588308"/>
              <a:gd name="connsiteY81" fmla="*/ 124971 h 1191739"/>
              <a:gd name="connsiteX82" fmla="*/ 1313213 w 1588308"/>
              <a:gd name="connsiteY82" fmla="*/ 183648 h 1191739"/>
              <a:gd name="connsiteX83" fmla="*/ 1334410 w 1588308"/>
              <a:gd name="connsiteY83" fmla="*/ 206825 h 1191739"/>
              <a:gd name="connsiteX84" fmla="*/ 1549606 w 1588308"/>
              <a:gd name="connsiteY84" fmla="*/ 646020 h 1191739"/>
              <a:gd name="connsiteX85" fmla="*/ 1477470 w 1588308"/>
              <a:gd name="connsiteY85" fmla="*/ 1079566 h 1191739"/>
              <a:gd name="connsiteX86" fmla="*/ 1241298 w 1588308"/>
              <a:gd name="connsiteY86" fmla="*/ 1189768 h 1191739"/>
              <a:gd name="connsiteX87" fmla="*/ 876806 w 1588308"/>
              <a:gd name="connsiteY87" fmla="*/ 996832 h 1191739"/>
              <a:gd name="connsiteX88" fmla="*/ 856196 w 1588308"/>
              <a:gd name="connsiteY88" fmla="*/ 990634 h 1191739"/>
              <a:gd name="connsiteX89" fmla="*/ 732828 w 1588308"/>
              <a:gd name="connsiteY89" fmla="*/ 991221 h 1191739"/>
              <a:gd name="connsiteX90" fmla="*/ 709798 w 1588308"/>
              <a:gd name="connsiteY90" fmla="*/ 998960 h 1191739"/>
              <a:gd name="connsiteX91" fmla="*/ 411171 w 1588308"/>
              <a:gd name="connsiteY91" fmla="*/ 1190098 h 1191739"/>
              <a:gd name="connsiteX92" fmla="*/ 2855 w 1588308"/>
              <a:gd name="connsiteY92" fmla="*/ 856742 h 1191739"/>
              <a:gd name="connsiteX93" fmla="*/ 31 w 1588308"/>
              <a:gd name="connsiteY93" fmla="*/ 811378 h 1191739"/>
              <a:gd name="connsiteX94" fmla="*/ 41068 w 1588308"/>
              <a:gd name="connsiteY94" fmla="*/ 639162 h 1191739"/>
              <a:gd name="connsiteX95" fmla="*/ 248417 w 1588308"/>
              <a:gd name="connsiteY95" fmla="*/ 218671 h 1191739"/>
              <a:gd name="connsiteX96" fmla="*/ 287253 w 1588308"/>
              <a:gd name="connsiteY96" fmla="*/ 176386 h 1191739"/>
              <a:gd name="connsiteX97" fmla="*/ 317435 w 1588308"/>
              <a:gd name="connsiteY97" fmla="*/ 140337 h 1191739"/>
              <a:gd name="connsiteX98" fmla="*/ 335845 w 1588308"/>
              <a:gd name="connsiteY98" fmla="*/ 95046 h 1191739"/>
              <a:gd name="connsiteX99" fmla="*/ 492988 w 1588308"/>
              <a:gd name="connsiteY99" fmla="*/ 687 h 1191739"/>
              <a:gd name="connsiteX100" fmla="*/ 633042 w 1588308"/>
              <a:gd name="connsiteY100" fmla="*/ 121304 h 1191739"/>
              <a:gd name="connsiteX101" fmla="*/ 665937 w 1588308"/>
              <a:gd name="connsiteY101" fmla="*/ 298507 h 1191739"/>
              <a:gd name="connsiteX102" fmla="*/ 713759 w 1588308"/>
              <a:gd name="connsiteY102" fmla="*/ 319448 h 1191739"/>
              <a:gd name="connsiteX103" fmla="*/ 766348 w 1588308"/>
              <a:gd name="connsiteY103" fmla="*/ 297407 h 1191739"/>
              <a:gd name="connsiteX104" fmla="*/ 863860 w 1588308"/>
              <a:gd name="connsiteY104" fmla="*/ 313617 h 1191739"/>
              <a:gd name="connsiteX105" fmla="*/ 876953 w 1588308"/>
              <a:gd name="connsiteY105" fmla="*/ 321245 h 1191739"/>
              <a:gd name="connsiteX106" fmla="*/ 921693 w 1588308"/>
              <a:gd name="connsiteY106" fmla="*/ 298287 h 1191739"/>
              <a:gd name="connsiteX107" fmla="*/ 954552 w 1588308"/>
              <a:gd name="connsiteY107" fmla="*/ 126218 h 1191739"/>
              <a:gd name="connsiteX108" fmla="*/ 1097797 w 1588308"/>
              <a:gd name="connsiteY108" fmla="*/ 540 h 1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588308" h="1191739">
                <a:moveTo>
                  <a:pt x="1206678" y="636411"/>
                </a:moveTo>
                <a:cubicBezTo>
                  <a:pt x="1118333" y="636814"/>
                  <a:pt x="1032262" y="704585"/>
                  <a:pt x="1032115" y="811780"/>
                </a:cubicBezTo>
                <a:cubicBezTo>
                  <a:pt x="1031968" y="913731"/>
                  <a:pt x="1109458" y="986123"/>
                  <a:pt x="1205908" y="988030"/>
                </a:cubicBezTo>
                <a:cubicBezTo>
                  <a:pt x="1303531" y="989973"/>
                  <a:pt x="1383808" y="907460"/>
                  <a:pt x="1383441" y="809433"/>
                </a:cubicBezTo>
                <a:cubicBezTo>
                  <a:pt x="1383075" y="713644"/>
                  <a:pt x="1304008" y="636227"/>
                  <a:pt x="1206678" y="636411"/>
                </a:cubicBezTo>
                <a:close/>
                <a:moveTo>
                  <a:pt x="380403" y="636411"/>
                </a:moveTo>
                <a:cubicBezTo>
                  <a:pt x="283587" y="636191"/>
                  <a:pt x="205180" y="714047"/>
                  <a:pt x="204116" y="810057"/>
                </a:cubicBezTo>
                <a:cubicBezTo>
                  <a:pt x="203163" y="898182"/>
                  <a:pt x="270311" y="987370"/>
                  <a:pt x="378166" y="987590"/>
                </a:cubicBezTo>
                <a:cubicBezTo>
                  <a:pt x="480666" y="987810"/>
                  <a:pt x="556433" y="909330"/>
                  <a:pt x="555479" y="809433"/>
                </a:cubicBezTo>
                <a:cubicBezTo>
                  <a:pt x="554379" y="701395"/>
                  <a:pt x="465961" y="635897"/>
                  <a:pt x="380403" y="636411"/>
                </a:cubicBezTo>
                <a:close/>
                <a:moveTo>
                  <a:pt x="1209942" y="560424"/>
                </a:moveTo>
                <a:cubicBezTo>
                  <a:pt x="1346622" y="560681"/>
                  <a:pt x="1459684" y="674514"/>
                  <a:pt x="1459464" y="811670"/>
                </a:cubicBezTo>
                <a:cubicBezTo>
                  <a:pt x="1459281" y="950624"/>
                  <a:pt x="1345301" y="1064823"/>
                  <a:pt x="1207301" y="1064346"/>
                </a:cubicBezTo>
                <a:cubicBezTo>
                  <a:pt x="1069265" y="1063869"/>
                  <a:pt x="954919" y="948680"/>
                  <a:pt x="955505" y="810754"/>
                </a:cubicBezTo>
                <a:cubicBezTo>
                  <a:pt x="956092" y="672497"/>
                  <a:pt x="1070328" y="560131"/>
                  <a:pt x="1209942" y="560424"/>
                </a:cubicBezTo>
                <a:close/>
                <a:moveTo>
                  <a:pt x="381136" y="560388"/>
                </a:moveTo>
                <a:cubicBezTo>
                  <a:pt x="517706" y="560388"/>
                  <a:pt x="631832" y="674110"/>
                  <a:pt x="632199" y="810570"/>
                </a:cubicBezTo>
                <a:cubicBezTo>
                  <a:pt x="632566" y="948753"/>
                  <a:pt x="517963" y="1064273"/>
                  <a:pt x="380513" y="1064309"/>
                </a:cubicBezTo>
                <a:cubicBezTo>
                  <a:pt x="242036" y="1064309"/>
                  <a:pt x="128240" y="950404"/>
                  <a:pt x="128240" y="811817"/>
                </a:cubicBezTo>
                <a:cubicBezTo>
                  <a:pt x="128240" y="673157"/>
                  <a:pt x="241670" y="560388"/>
                  <a:pt x="381136" y="560388"/>
                </a:cubicBezTo>
                <a:close/>
                <a:moveTo>
                  <a:pt x="383336" y="508349"/>
                </a:moveTo>
                <a:cubicBezTo>
                  <a:pt x="212771" y="507249"/>
                  <a:pt x="76274" y="642646"/>
                  <a:pt x="76054" y="811671"/>
                </a:cubicBezTo>
                <a:cubicBezTo>
                  <a:pt x="76017" y="972005"/>
                  <a:pt x="201365" y="1117083"/>
                  <a:pt x="382456" y="1115836"/>
                </a:cubicBezTo>
                <a:cubicBezTo>
                  <a:pt x="553351" y="1114663"/>
                  <a:pt x="683687" y="980440"/>
                  <a:pt x="683687" y="813358"/>
                </a:cubicBezTo>
                <a:cubicBezTo>
                  <a:pt x="683724" y="631277"/>
                  <a:pt x="539122" y="509413"/>
                  <a:pt x="383336" y="508349"/>
                </a:cubicBezTo>
                <a:close/>
                <a:moveTo>
                  <a:pt x="1208512" y="508203"/>
                </a:moveTo>
                <a:cubicBezTo>
                  <a:pt x="1051479" y="507800"/>
                  <a:pt x="904897" y="629370"/>
                  <a:pt x="904054" y="810937"/>
                </a:cubicBezTo>
                <a:cubicBezTo>
                  <a:pt x="903247" y="982566"/>
                  <a:pt x="1036920" y="1116826"/>
                  <a:pt x="1209575" y="1115836"/>
                </a:cubicBezTo>
                <a:cubicBezTo>
                  <a:pt x="1389126" y="1114809"/>
                  <a:pt x="1511723" y="969474"/>
                  <a:pt x="1511650" y="812368"/>
                </a:cubicBezTo>
                <a:cubicBezTo>
                  <a:pt x="1511576" y="644406"/>
                  <a:pt x="1375594" y="508056"/>
                  <a:pt x="1208512" y="508203"/>
                </a:cubicBezTo>
                <a:close/>
                <a:moveTo>
                  <a:pt x="792825" y="369910"/>
                </a:moveTo>
                <a:cubicBezTo>
                  <a:pt x="780943" y="370863"/>
                  <a:pt x="767887" y="372660"/>
                  <a:pt x="758829" y="381315"/>
                </a:cubicBezTo>
                <a:cubicBezTo>
                  <a:pt x="741410" y="398001"/>
                  <a:pt x="721093" y="402255"/>
                  <a:pt x="698319" y="400201"/>
                </a:cubicBezTo>
                <a:cubicBezTo>
                  <a:pt x="686144" y="399101"/>
                  <a:pt x="682990" y="403832"/>
                  <a:pt x="685227" y="416228"/>
                </a:cubicBezTo>
                <a:cubicBezTo>
                  <a:pt x="694505" y="467606"/>
                  <a:pt x="702647" y="519205"/>
                  <a:pt x="711338" y="570693"/>
                </a:cubicBezTo>
                <a:cubicBezTo>
                  <a:pt x="718709" y="614334"/>
                  <a:pt x="727107" y="657425"/>
                  <a:pt x="742253" y="699598"/>
                </a:cubicBezTo>
                <a:cubicBezTo>
                  <a:pt x="763707" y="759339"/>
                  <a:pt x="764954" y="821756"/>
                  <a:pt x="752265" y="884100"/>
                </a:cubicBezTo>
                <a:cubicBezTo>
                  <a:pt x="746801" y="910871"/>
                  <a:pt x="751348" y="917839"/>
                  <a:pt x="778413" y="925394"/>
                </a:cubicBezTo>
                <a:cubicBezTo>
                  <a:pt x="796566" y="930491"/>
                  <a:pt x="812849" y="926347"/>
                  <a:pt x="828398" y="917179"/>
                </a:cubicBezTo>
                <a:cubicBezTo>
                  <a:pt x="836869" y="912191"/>
                  <a:pt x="840500" y="906067"/>
                  <a:pt x="837933" y="894919"/>
                </a:cubicBezTo>
                <a:cubicBezTo>
                  <a:pt x="819230" y="814055"/>
                  <a:pt x="826821" y="735428"/>
                  <a:pt x="859570" y="659185"/>
                </a:cubicBezTo>
                <a:cubicBezTo>
                  <a:pt x="861550" y="654601"/>
                  <a:pt x="862907" y="649650"/>
                  <a:pt x="863750" y="644699"/>
                </a:cubicBezTo>
                <a:cubicBezTo>
                  <a:pt x="876476" y="569410"/>
                  <a:pt x="888468" y="494010"/>
                  <a:pt x="902073" y="418868"/>
                </a:cubicBezTo>
                <a:cubicBezTo>
                  <a:pt x="905118" y="402145"/>
                  <a:pt x="899690" y="398771"/>
                  <a:pt x="885314" y="400128"/>
                </a:cubicBezTo>
                <a:cubicBezTo>
                  <a:pt x="864851" y="402072"/>
                  <a:pt x="846734" y="397708"/>
                  <a:pt x="831075" y="382855"/>
                </a:cubicBezTo>
                <a:cubicBezTo>
                  <a:pt x="821063" y="373357"/>
                  <a:pt x="807311" y="370643"/>
                  <a:pt x="792825" y="369910"/>
                </a:cubicBezTo>
                <a:close/>
                <a:moveTo>
                  <a:pt x="446702" y="201301"/>
                </a:moveTo>
                <a:cubicBezTo>
                  <a:pt x="408494" y="202525"/>
                  <a:pt x="370592" y="214380"/>
                  <a:pt x="332947" y="236530"/>
                </a:cubicBezTo>
                <a:cubicBezTo>
                  <a:pt x="323853" y="241885"/>
                  <a:pt x="317325" y="248559"/>
                  <a:pt x="312668" y="258094"/>
                </a:cubicBezTo>
                <a:cubicBezTo>
                  <a:pt x="282523" y="319631"/>
                  <a:pt x="251974" y="380985"/>
                  <a:pt x="221645" y="442412"/>
                </a:cubicBezTo>
                <a:cubicBezTo>
                  <a:pt x="217281" y="451250"/>
                  <a:pt x="213431" y="460308"/>
                  <a:pt x="208150" y="471860"/>
                </a:cubicBezTo>
                <a:cubicBezTo>
                  <a:pt x="357555" y="406032"/>
                  <a:pt x="494198" y="422572"/>
                  <a:pt x="623580" y="520452"/>
                </a:cubicBezTo>
                <a:cubicBezTo>
                  <a:pt x="623580" y="515501"/>
                  <a:pt x="624057" y="512164"/>
                  <a:pt x="623507" y="508973"/>
                </a:cubicBezTo>
                <a:cubicBezTo>
                  <a:pt x="609387" y="424295"/>
                  <a:pt x="594792" y="339691"/>
                  <a:pt x="581406" y="254903"/>
                </a:cubicBezTo>
                <a:cubicBezTo>
                  <a:pt x="579316" y="241701"/>
                  <a:pt x="572751" y="235357"/>
                  <a:pt x="562299" y="229856"/>
                </a:cubicBezTo>
                <a:cubicBezTo>
                  <a:pt x="523426" y="209484"/>
                  <a:pt x="484911" y="200077"/>
                  <a:pt x="446702" y="201301"/>
                </a:cubicBezTo>
                <a:close/>
                <a:moveTo>
                  <a:pt x="1142184" y="201297"/>
                </a:moveTo>
                <a:cubicBezTo>
                  <a:pt x="1102280" y="199692"/>
                  <a:pt x="1061967" y="209722"/>
                  <a:pt x="1021187" y="232020"/>
                </a:cubicBezTo>
                <a:cubicBezTo>
                  <a:pt x="1012716" y="236640"/>
                  <a:pt x="1008168" y="242618"/>
                  <a:pt x="1006555" y="252740"/>
                </a:cubicBezTo>
                <a:cubicBezTo>
                  <a:pt x="996066" y="317541"/>
                  <a:pt x="984514" y="382195"/>
                  <a:pt x="973989" y="446996"/>
                </a:cubicBezTo>
                <a:cubicBezTo>
                  <a:pt x="970248" y="470063"/>
                  <a:pt x="964271" y="492874"/>
                  <a:pt x="963501" y="521552"/>
                </a:cubicBezTo>
                <a:cubicBezTo>
                  <a:pt x="1025221" y="472007"/>
                  <a:pt x="1090645" y="443952"/>
                  <a:pt x="1164541" y="434894"/>
                </a:cubicBezTo>
                <a:cubicBezTo>
                  <a:pt x="1238914" y="425799"/>
                  <a:pt x="1308922" y="440615"/>
                  <a:pt x="1377794" y="471823"/>
                </a:cubicBezTo>
                <a:cubicBezTo>
                  <a:pt x="1376694" y="467606"/>
                  <a:pt x="1376547" y="465883"/>
                  <a:pt x="1375850" y="464416"/>
                </a:cubicBezTo>
                <a:cubicBezTo>
                  <a:pt x="1341451" y="394333"/>
                  <a:pt x="1306979" y="324252"/>
                  <a:pt x="1272616" y="254133"/>
                </a:cubicBezTo>
                <a:cubicBezTo>
                  <a:pt x="1269829" y="248449"/>
                  <a:pt x="1266235" y="243791"/>
                  <a:pt x="1260734" y="240381"/>
                </a:cubicBezTo>
                <a:cubicBezTo>
                  <a:pt x="1221586" y="216140"/>
                  <a:pt x="1182089" y="202901"/>
                  <a:pt x="1142184" y="201297"/>
                </a:cubicBezTo>
                <a:close/>
                <a:moveTo>
                  <a:pt x="1103444" y="76306"/>
                </a:moveTo>
                <a:cubicBezTo>
                  <a:pt x="1070402" y="77553"/>
                  <a:pt x="1034536" y="106305"/>
                  <a:pt x="1029145" y="135313"/>
                </a:cubicBezTo>
                <a:cubicBezTo>
                  <a:pt x="1027128" y="146205"/>
                  <a:pt x="1032996" y="143418"/>
                  <a:pt x="1038607" y="141657"/>
                </a:cubicBezTo>
                <a:cubicBezTo>
                  <a:pt x="1060024" y="134800"/>
                  <a:pt x="1081881" y="130656"/>
                  <a:pt x="1104214" y="127428"/>
                </a:cubicBezTo>
                <a:cubicBezTo>
                  <a:pt x="1130582" y="123614"/>
                  <a:pt x="1156473" y="128419"/>
                  <a:pt x="1182987" y="129335"/>
                </a:cubicBezTo>
                <a:cubicBezTo>
                  <a:pt x="1174186" y="96366"/>
                  <a:pt x="1141254" y="74876"/>
                  <a:pt x="1103444" y="76306"/>
                </a:cubicBezTo>
                <a:close/>
                <a:moveTo>
                  <a:pt x="483563" y="76270"/>
                </a:moveTo>
                <a:cubicBezTo>
                  <a:pt x="446377" y="75133"/>
                  <a:pt x="416452" y="94606"/>
                  <a:pt x="402773" y="130839"/>
                </a:cubicBezTo>
                <a:cubicBezTo>
                  <a:pt x="453638" y="121487"/>
                  <a:pt x="501533" y="126255"/>
                  <a:pt x="548511" y="141767"/>
                </a:cubicBezTo>
                <a:cubicBezTo>
                  <a:pt x="551481" y="142758"/>
                  <a:pt x="555038" y="145288"/>
                  <a:pt x="557899" y="142208"/>
                </a:cubicBezTo>
                <a:cubicBezTo>
                  <a:pt x="561236" y="138614"/>
                  <a:pt x="558082" y="134763"/>
                  <a:pt x="556982" y="131242"/>
                </a:cubicBezTo>
                <a:cubicBezTo>
                  <a:pt x="547374" y="100840"/>
                  <a:pt x="515799" y="77260"/>
                  <a:pt x="483563" y="76270"/>
                </a:cubicBezTo>
                <a:close/>
                <a:moveTo>
                  <a:pt x="1097797" y="540"/>
                </a:moveTo>
                <a:cubicBezTo>
                  <a:pt x="1164725" y="-5218"/>
                  <a:pt x="1228498" y="35489"/>
                  <a:pt x="1255856" y="101427"/>
                </a:cubicBezTo>
                <a:cubicBezTo>
                  <a:pt x="1259084" y="109202"/>
                  <a:pt x="1262751" y="116903"/>
                  <a:pt x="1265098" y="124971"/>
                </a:cubicBezTo>
                <a:cubicBezTo>
                  <a:pt x="1272836" y="151449"/>
                  <a:pt x="1286405" y="172609"/>
                  <a:pt x="1313213" y="183648"/>
                </a:cubicBezTo>
                <a:cubicBezTo>
                  <a:pt x="1323335" y="187828"/>
                  <a:pt x="1329569" y="196923"/>
                  <a:pt x="1334410" y="206825"/>
                </a:cubicBezTo>
                <a:cubicBezTo>
                  <a:pt x="1406178" y="353187"/>
                  <a:pt x="1479231" y="498961"/>
                  <a:pt x="1549606" y="646020"/>
                </a:cubicBezTo>
                <a:cubicBezTo>
                  <a:pt x="1620605" y="794398"/>
                  <a:pt x="1592403" y="962397"/>
                  <a:pt x="1477470" y="1079566"/>
                </a:cubicBezTo>
                <a:cubicBezTo>
                  <a:pt x="1413000" y="1145284"/>
                  <a:pt x="1333750" y="1183717"/>
                  <a:pt x="1241298" y="1189768"/>
                </a:cubicBezTo>
                <a:cubicBezTo>
                  <a:pt x="1080707" y="1200330"/>
                  <a:pt x="959650" y="1133879"/>
                  <a:pt x="876806" y="996832"/>
                </a:cubicBezTo>
                <a:cubicBezTo>
                  <a:pt x="870755" y="986857"/>
                  <a:pt x="866721" y="985427"/>
                  <a:pt x="856196" y="990634"/>
                </a:cubicBezTo>
                <a:cubicBezTo>
                  <a:pt x="815416" y="1010805"/>
                  <a:pt x="773682" y="1011061"/>
                  <a:pt x="732828" y="991221"/>
                </a:cubicBezTo>
                <a:cubicBezTo>
                  <a:pt x="720506" y="985244"/>
                  <a:pt x="716252" y="988068"/>
                  <a:pt x="709798" y="998960"/>
                </a:cubicBezTo>
                <a:cubicBezTo>
                  <a:pt x="642393" y="1112609"/>
                  <a:pt x="543193" y="1177593"/>
                  <a:pt x="411171" y="1190098"/>
                </a:cubicBezTo>
                <a:cubicBezTo>
                  <a:pt x="209140" y="1209205"/>
                  <a:pt x="25959" y="1059323"/>
                  <a:pt x="2855" y="856742"/>
                </a:cubicBezTo>
                <a:cubicBezTo>
                  <a:pt x="1131" y="841633"/>
                  <a:pt x="-226" y="826597"/>
                  <a:pt x="31" y="811378"/>
                </a:cubicBezTo>
                <a:cubicBezTo>
                  <a:pt x="-6" y="750721"/>
                  <a:pt x="14297" y="693437"/>
                  <a:pt x="41068" y="639162"/>
                </a:cubicBezTo>
                <a:cubicBezTo>
                  <a:pt x="110233" y="499035"/>
                  <a:pt x="179728" y="359018"/>
                  <a:pt x="248417" y="218671"/>
                </a:cubicBezTo>
                <a:cubicBezTo>
                  <a:pt x="257438" y="200224"/>
                  <a:pt x="268294" y="184858"/>
                  <a:pt x="287253" y="176386"/>
                </a:cubicBezTo>
                <a:cubicBezTo>
                  <a:pt x="303316" y="169199"/>
                  <a:pt x="312044" y="156693"/>
                  <a:pt x="317435" y="140337"/>
                </a:cubicBezTo>
                <a:cubicBezTo>
                  <a:pt x="322533" y="124898"/>
                  <a:pt x="329280" y="109972"/>
                  <a:pt x="335845" y="95046"/>
                </a:cubicBezTo>
                <a:cubicBezTo>
                  <a:pt x="363239" y="32996"/>
                  <a:pt x="427674" y="-5584"/>
                  <a:pt x="492988" y="687"/>
                </a:cubicBezTo>
                <a:cubicBezTo>
                  <a:pt x="561090" y="7215"/>
                  <a:pt x="616722" y="54816"/>
                  <a:pt x="633042" y="121304"/>
                </a:cubicBezTo>
                <a:cubicBezTo>
                  <a:pt x="647381" y="179724"/>
                  <a:pt x="656072" y="239244"/>
                  <a:pt x="665937" y="298507"/>
                </a:cubicBezTo>
                <a:cubicBezTo>
                  <a:pt x="670265" y="324545"/>
                  <a:pt x="689518" y="333384"/>
                  <a:pt x="713759" y="319448"/>
                </a:cubicBezTo>
                <a:cubicBezTo>
                  <a:pt x="730444" y="309876"/>
                  <a:pt x="747351" y="301331"/>
                  <a:pt x="766348" y="297407"/>
                </a:cubicBezTo>
                <a:cubicBezTo>
                  <a:pt x="800967" y="290256"/>
                  <a:pt x="833312" y="296564"/>
                  <a:pt x="863860" y="313617"/>
                </a:cubicBezTo>
                <a:cubicBezTo>
                  <a:pt x="868261" y="316074"/>
                  <a:pt x="872405" y="319118"/>
                  <a:pt x="876953" y="321245"/>
                </a:cubicBezTo>
                <a:cubicBezTo>
                  <a:pt x="900754" y="332467"/>
                  <a:pt x="917806" y="323812"/>
                  <a:pt x="921693" y="298287"/>
                </a:cubicBezTo>
                <a:cubicBezTo>
                  <a:pt x="930532" y="240527"/>
                  <a:pt x="941020" y="183098"/>
                  <a:pt x="954552" y="126218"/>
                </a:cubicBezTo>
                <a:cubicBezTo>
                  <a:pt x="971239" y="55990"/>
                  <a:pt x="1027458" y="6555"/>
                  <a:pt x="1097797" y="540"/>
                </a:cubicBezTo>
                <a:close/>
              </a:path>
            </a:pathLst>
          </a:custGeom>
          <a:gradFill flip="none" rotWithShape="1">
            <a:gsLst>
              <a:gs pos="0">
                <a:schemeClr val="accent6">
                  <a:alpha val="74000"/>
                </a:schemeClr>
              </a:gs>
              <a:gs pos="99000">
                <a:schemeClr val="accent2"/>
              </a:gs>
            </a:gsLst>
            <a:path path="circle">
              <a:fillToRect l="100000" b="100000"/>
            </a:path>
            <a:tileRect t="-100000" r="-100000"/>
          </a:gradFill>
          <a:ln w="867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07EA48A-6197-4282-B894-62DB8C4B345E}"/>
              </a:ext>
            </a:extLst>
          </p:cNvPr>
          <p:cNvSpPr/>
          <p:nvPr/>
        </p:nvSpPr>
        <p:spPr>
          <a:xfrm>
            <a:off x="2377637" y="946064"/>
            <a:ext cx="655442" cy="655442"/>
          </a:xfrm>
          <a:custGeom>
            <a:avLst/>
            <a:gdLst>
              <a:gd name="connsiteX0" fmla="*/ 1860017 w 3329820"/>
              <a:gd name="connsiteY0" fmla="*/ 3333627 h 3329821"/>
              <a:gd name="connsiteX1" fmla="*/ 1586868 w 3329820"/>
              <a:gd name="connsiteY1" fmla="*/ 3333627 h 3329821"/>
              <a:gd name="connsiteX2" fmla="*/ 1429742 w 3329820"/>
              <a:gd name="connsiteY2" fmla="*/ 3310128 h 3329821"/>
              <a:gd name="connsiteX3" fmla="*/ 113769 w 3329820"/>
              <a:gd name="connsiteY3" fmla="*/ 1639754 h 3329821"/>
              <a:gd name="connsiteX4" fmla="*/ 275230 w 3329820"/>
              <a:gd name="connsiteY4" fmla="*/ 1018708 h 3329821"/>
              <a:gd name="connsiteX5" fmla="*/ 267080 w 3329820"/>
              <a:gd name="connsiteY5" fmla="*/ 965206 h 3329821"/>
              <a:gd name="connsiteX6" fmla="*/ 43704 w 3329820"/>
              <a:gd name="connsiteY6" fmla="*/ 742784 h 3329821"/>
              <a:gd name="connsiteX7" fmla="*/ 0 w 3329820"/>
              <a:gd name="connsiteY7" fmla="*/ 686593 h 3329821"/>
              <a:gd name="connsiteX8" fmla="*/ 0 w 3329820"/>
              <a:gd name="connsiteY8" fmla="*/ 621558 h 3329821"/>
              <a:gd name="connsiteX9" fmla="*/ 80037 w 3329820"/>
              <a:gd name="connsiteY9" fmla="*/ 550886 h 3329821"/>
              <a:gd name="connsiteX10" fmla="*/ 387872 w 3329820"/>
              <a:gd name="connsiteY10" fmla="*/ 437030 h 3329821"/>
              <a:gd name="connsiteX11" fmla="*/ 433397 w 3329820"/>
              <a:gd name="connsiteY11" fmla="*/ 391158 h 3329821"/>
              <a:gd name="connsiteX12" fmla="*/ 547686 w 3329820"/>
              <a:gd name="connsiteY12" fmla="*/ 83410 h 3329821"/>
              <a:gd name="connsiteX13" fmla="*/ 733168 w 3329820"/>
              <a:gd name="connsiteY13" fmla="*/ 41874 h 3329821"/>
              <a:gd name="connsiteX14" fmla="*/ 960358 w 3329820"/>
              <a:gd name="connsiteY14" fmla="*/ 269845 h 3329821"/>
              <a:gd name="connsiteX15" fmla="*/ 1016549 w 3329820"/>
              <a:gd name="connsiteY15" fmla="*/ 278257 h 3329821"/>
              <a:gd name="connsiteX16" fmla="*/ 2009859 w 3329820"/>
              <a:gd name="connsiteY16" fmla="*/ 140208 h 3329821"/>
              <a:gd name="connsiteX17" fmla="*/ 3296436 w 3329820"/>
              <a:gd name="connsiteY17" fmla="*/ 2058670 h 3329821"/>
              <a:gd name="connsiteX18" fmla="*/ 2171927 w 3329820"/>
              <a:gd name="connsiteY18" fmla="*/ 3273101 h 3329821"/>
              <a:gd name="connsiteX19" fmla="*/ 1860017 w 3329820"/>
              <a:gd name="connsiteY19" fmla="*/ 3333627 h 3329821"/>
              <a:gd name="connsiteX20" fmla="*/ 1722142 w 3329820"/>
              <a:gd name="connsiteY20" fmla="*/ 2796694 h 3329821"/>
              <a:gd name="connsiteX21" fmla="*/ 1177144 w 3329820"/>
              <a:gd name="connsiteY21" fmla="*/ 2648673 h 3329821"/>
              <a:gd name="connsiteX22" fmla="*/ 666051 w 3329820"/>
              <a:gd name="connsiteY22" fmla="*/ 1542028 h 3329821"/>
              <a:gd name="connsiteX23" fmla="*/ 778259 w 3329820"/>
              <a:gd name="connsiteY23" fmla="*/ 1217890 h 3329821"/>
              <a:gd name="connsiteX24" fmla="*/ 783635 w 3329820"/>
              <a:gd name="connsiteY24" fmla="*/ 1194564 h 3329821"/>
              <a:gd name="connsiteX25" fmla="*/ 762217 w 3329820"/>
              <a:gd name="connsiteY25" fmla="*/ 1194738 h 3329821"/>
              <a:gd name="connsiteX26" fmla="*/ 631279 w 3329820"/>
              <a:gd name="connsiteY26" fmla="*/ 1218324 h 3329821"/>
              <a:gd name="connsiteX27" fmla="*/ 468949 w 3329820"/>
              <a:gd name="connsiteY27" fmla="*/ 1168897 h 3329821"/>
              <a:gd name="connsiteX28" fmla="*/ 425159 w 3329820"/>
              <a:gd name="connsiteY28" fmla="*/ 1178435 h 3329821"/>
              <a:gd name="connsiteX29" fmla="*/ 342868 w 3329820"/>
              <a:gd name="connsiteY29" fmla="*/ 2009417 h 3329821"/>
              <a:gd name="connsiteX30" fmla="*/ 2054777 w 3329820"/>
              <a:gd name="connsiteY30" fmla="*/ 3094643 h 3329821"/>
              <a:gd name="connsiteX31" fmla="*/ 3109134 w 3329820"/>
              <a:gd name="connsiteY31" fmla="*/ 1481068 h 3329821"/>
              <a:gd name="connsiteX32" fmla="*/ 1792814 w 3329820"/>
              <a:gd name="connsiteY32" fmla="*/ 319272 h 3329821"/>
              <a:gd name="connsiteX33" fmla="*/ 1189197 w 3329820"/>
              <a:gd name="connsiteY33" fmla="*/ 422809 h 3329821"/>
              <a:gd name="connsiteX34" fmla="*/ 1176883 w 3329820"/>
              <a:gd name="connsiteY34" fmla="*/ 484723 h 3329821"/>
              <a:gd name="connsiteX35" fmla="*/ 1218593 w 3329820"/>
              <a:gd name="connsiteY35" fmla="*/ 613060 h 3329821"/>
              <a:gd name="connsiteX36" fmla="*/ 1191972 w 3329820"/>
              <a:gd name="connsiteY36" fmla="*/ 760040 h 3329821"/>
              <a:gd name="connsiteX37" fmla="*/ 1191191 w 3329820"/>
              <a:gd name="connsiteY37" fmla="*/ 787528 h 3329821"/>
              <a:gd name="connsiteX38" fmla="*/ 1220067 w 3329820"/>
              <a:gd name="connsiteY38" fmla="*/ 778944 h 3329821"/>
              <a:gd name="connsiteX39" fmla="*/ 1887679 w 3329820"/>
              <a:gd name="connsiteY39" fmla="*/ 666736 h 3329821"/>
              <a:gd name="connsiteX40" fmla="*/ 2784130 w 3329820"/>
              <a:gd name="connsiteY40" fmla="*/ 1875270 h 3329821"/>
              <a:gd name="connsiteX41" fmla="*/ 1722142 w 3329820"/>
              <a:gd name="connsiteY41" fmla="*/ 2796694 h 3329821"/>
              <a:gd name="connsiteX42" fmla="*/ 1644880 w 3329820"/>
              <a:gd name="connsiteY42" fmla="*/ 857680 h 3329821"/>
              <a:gd name="connsiteX43" fmla="*/ 1210962 w 3329820"/>
              <a:gd name="connsiteY43" fmla="*/ 1023391 h 3329821"/>
              <a:gd name="connsiteX44" fmla="*/ 1206540 w 3329820"/>
              <a:gd name="connsiteY44" fmla="*/ 1068048 h 3329821"/>
              <a:gd name="connsiteX45" fmla="*/ 1402081 w 3329820"/>
              <a:gd name="connsiteY45" fmla="*/ 1263329 h 3329821"/>
              <a:gd name="connsiteX46" fmla="*/ 1449600 w 3329820"/>
              <a:gd name="connsiteY46" fmla="*/ 1269312 h 3329821"/>
              <a:gd name="connsiteX47" fmla="*/ 1711736 w 3329820"/>
              <a:gd name="connsiteY47" fmla="*/ 1192917 h 3329821"/>
              <a:gd name="connsiteX48" fmla="*/ 2246935 w 3329820"/>
              <a:gd name="connsiteY48" fmla="*/ 1817518 h 3329821"/>
              <a:gd name="connsiteX49" fmla="*/ 1648348 w 3329820"/>
              <a:gd name="connsiteY49" fmla="*/ 2252997 h 3329821"/>
              <a:gd name="connsiteX50" fmla="*/ 1265678 w 3329820"/>
              <a:gd name="connsiteY50" fmla="*/ 1453146 h 3329821"/>
              <a:gd name="connsiteX51" fmla="*/ 1259088 w 3329820"/>
              <a:gd name="connsiteY51" fmla="*/ 1405713 h 3329821"/>
              <a:gd name="connsiteX52" fmla="*/ 1070312 w 3329820"/>
              <a:gd name="connsiteY52" fmla="*/ 1217457 h 3329821"/>
              <a:gd name="connsiteX53" fmla="*/ 1013861 w 3329820"/>
              <a:gd name="connsiteY53" fmla="*/ 1223353 h 3329821"/>
              <a:gd name="connsiteX54" fmla="*/ 862545 w 3329820"/>
              <a:gd name="connsiteY54" fmla="*/ 1852204 h 3329821"/>
              <a:gd name="connsiteX55" fmla="*/ 1851693 w 3329820"/>
              <a:gd name="connsiteY55" fmla="*/ 2584678 h 3329821"/>
              <a:gd name="connsiteX56" fmla="*/ 2585294 w 3329820"/>
              <a:gd name="connsiteY56" fmla="*/ 1621978 h 3329821"/>
              <a:gd name="connsiteX57" fmla="*/ 1644880 w 3329820"/>
              <a:gd name="connsiteY57" fmla="*/ 857680 h 3329821"/>
              <a:gd name="connsiteX58" fmla="*/ 1393495 w 3329820"/>
              <a:gd name="connsiteY58" fmla="*/ 1719965 h 3329821"/>
              <a:gd name="connsiteX59" fmla="*/ 1770701 w 3329820"/>
              <a:gd name="connsiteY59" fmla="*/ 2050692 h 3329821"/>
              <a:gd name="connsiteX60" fmla="*/ 2035179 w 3329820"/>
              <a:gd name="connsiteY60" fmla="*/ 1825669 h 3329821"/>
              <a:gd name="connsiteX61" fmla="*/ 1949679 w 3329820"/>
              <a:gd name="connsiteY61" fmla="*/ 1489392 h 3329821"/>
              <a:gd name="connsiteX62" fmla="*/ 1609847 w 3329820"/>
              <a:gd name="connsiteY62" fmla="*/ 1416552 h 3329821"/>
              <a:gd name="connsiteX63" fmla="*/ 1600135 w 3329820"/>
              <a:gd name="connsiteY63" fmla="*/ 1460603 h 3329821"/>
              <a:gd name="connsiteX64" fmla="*/ 1788391 w 3329820"/>
              <a:gd name="connsiteY64" fmla="*/ 1649033 h 3329821"/>
              <a:gd name="connsiteX65" fmla="*/ 1820042 w 3329820"/>
              <a:gd name="connsiteY65" fmla="*/ 1749361 h 3329821"/>
              <a:gd name="connsiteX66" fmla="*/ 1648348 w 3329820"/>
              <a:gd name="connsiteY66" fmla="*/ 1794799 h 3329821"/>
              <a:gd name="connsiteX67" fmla="*/ 1457317 w 3329820"/>
              <a:gd name="connsiteY67" fmla="*/ 1604549 h 3329821"/>
              <a:gd name="connsiteX68" fmla="*/ 1411793 w 3329820"/>
              <a:gd name="connsiteY68" fmla="*/ 1615995 h 3329821"/>
              <a:gd name="connsiteX69" fmla="*/ 1393495 w 3329820"/>
              <a:gd name="connsiteY69" fmla="*/ 1719965 h 3329821"/>
              <a:gd name="connsiteX70" fmla="*/ 972412 w 3329820"/>
              <a:gd name="connsiteY70" fmla="*/ 826463 h 3329821"/>
              <a:gd name="connsiteX71" fmla="*/ 1009092 w 3329820"/>
              <a:gd name="connsiteY71" fmla="*/ 625546 h 3329821"/>
              <a:gd name="connsiteX72" fmla="*/ 995911 w 3329820"/>
              <a:gd name="connsiteY72" fmla="*/ 591294 h 3329821"/>
              <a:gd name="connsiteX73" fmla="*/ 708974 w 3329820"/>
              <a:gd name="connsiteY73" fmla="*/ 303924 h 3329821"/>
              <a:gd name="connsiteX74" fmla="*/ 679752 w 3329820"/>
              <a:gd name="connsiteY74" fmla="*/ 309907 h 3329821"/>
              <a:gd name="connsiteX75" fmla="*/ 629544 w 3329820"/>
              <a:gd name="connsiteY75" fmla="*/ 443620 h 3329821"/>
              <a:gd name="connsiteX76" fmla="*/ 642205 w 3329820"/>
              <a:gd name="connsiteY76" fmla="*/ 503626 h 3329821"/>
              <a:gd name="connsiteX77" fmla="*/ 936773 w 3329820"/>
              <a:gd name="connsiteY77" fmla="*/ 797154 h 3329821"/>
              <a:gd name="connsiteX78" fmla="*/ 972412 w 3329820"/>
              <a:gd name="connsiteY78" fmla="*/ 826463 h 3329821"/>
              <a:gd name="connsiteX79" fmla="*/ 826472 w 3329820"/>
              <a:gd name="connsiteY79" fmla="*/ 975438 h 3329821"/>
              <a:gd name="connsiteX80" fmla="*/ 487160 w 3329820"/>
              <a:gd name="connsiteY80" fmla="*/ 634565 h 3329821"/>
              <a:gd name="connsiteX81" fmla="*/ 451347 w 3329820"/>
              <a:gd name="connsiteY81" fmla="*/ 629969 h 3329821"/>
              <a:gd name="connsiteX82" fmla="*/ 308182 w 3329820"/>
              <a:gd name="connsiteY82" fmla="*/ 682864 h 3329821"/>
              <a:gd name="connsiteX83" fmla="*/ 300638 w 3329820"/>
              <a:gd name="connsiteY83" fmla="*/ 713648 h 3329821"/>
              <a:gd name="connsiteX84" fmla="*/ 588096 w 3329820"/>
              <a:gd name="connsiteY84" fmla="*/ 1000498 h 3329821"/>
              <a:gd name="connsiteX85" fmla="*/ 619312 w 3329820"/>
              <a:gd name="connsiteY85" fmla="*/ 1013679 h 3329821"/>
              <a:gd name="connsiteX86" fmla="*/ 826472 w 3329820"/>
              <a:gd name="connsiteY86" fmla="*/ 975438 h 332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29820" h="3329821">
                <a:moveTo>
                  <a:pt x="1860017" y="3333627"/>
                </a:moveTo>
                <a:cubicBezTo>
                  <a:pt x="1768967" y="3333627"/>
                  <a:pt x="1677918" y="3333627"/>
                  <a:pt x="1586868" y="3333627"/>
                </a:cubicBezTo>
                <a:cubicBezTo>
                  <a:pt x="1534492" y="3325910"/>
                  <a:pt x="1481770" y="3319753"/>
                  <a:pt x="1429742" y="3310128"/>
                </a:cubicBezTo>
                <a:cubicBezTo>
                  <a:pt x="634487" y="3164102"/>
                  <a:pt x="66510" y="2440212"/>
                  <a:pt x="113769" y="1639754"/>
                </a:cubicBezTo>
                <a:cubicBezTo>
                  <a:pt x="126689" y="1421495"/>
                  <a:pt x="179412" y="1214682"/>
                  <a:pt x="275230" y="1018708"/>
                </a:cubicBezTo>
                <a:cubicBezTo>
                  <a:pt x="285983" y="996769"/>
                  <a:pt x="285116" y="982809"/>
                  <a:pt x="267080" y="965206"/>
                </a:cubicBezTo>
                <a:cubicBezTo>
                  <a:pt x="191812" y="891845"/>
                  <a:pt x="118191" y="816838"/>
                  <a:pt x="43704" y="742784"/>
                </a:cubicBezTo>
                <a:cubicBezTo>
                  <a:pt x="26622" y="725875"/>
                  <a:pt x="11360" y="707838"/>
                  <a:pt x="0" y="686593"/>
                </a:cubicBezTo>
                <a:cubicBezTo>
                  <a:pt x="0" y="664915"/>
                  <a:pt x="0" y="643236"/>
                  <a:pt x="0" y="621558"/>
                </a:cubicBezTo>
                <a:cubicBezTo>
                  <a:pt x="15262" y="585051"/>
                  <a:pt x="43444" y="564153"/>
                  <a:pt x="80037" y="550886"/>
                </a:cubicBezTo>
                <a:cubicBezTo>
                  <a:pt x="182880" y="513599"/>
                  <a:pt x="285029" y="474317"/>
                  <a:pt x="387872" y="437030"/>
                </a:cubicBezTo>
                <a:cubicBezTo>
                  <a:pt x="411458" y="428532"/>
                  <a:pt x="424899" y="414571"/>
                  <a:pt x="433397" y="391158"/>
                </a:cubicBezTo>
                <a:cubicBezTo>
                  <a:pt x="470684" y="288315"/>
                  <a:pt x="509185" y="185906"/>
                  <a:pt x="547686" y="83410"/>
                </a:cubicBezTo>
                <a:cubicBezTo>
                  <a:pt x="582372" y="-9027"/>
                  <a:pt x="663536" y="-27237"/>
                  <a:pt x="733168" y="41874"/>
                </a:cubicBezTo>
                <a:cubicBezTo>
                  <a:pt x="809302" y="117489"/>
                  <a:pt x="885611" y="192930"/>
                  <a:pt x="960358" y="269845"/>
                </a:cubicBezTo>
                <a:cubicBezTo>
                  <a:pt x="979002" y="289096"/>
                  <a:pt x="993310" y="289529"/>
                  <a:pt x="1016549" y="278257"/>
                </a:cubicBezTo>
                <a:cubicBezTo>
                  <a:pt x="1332709" y="125553"/>
                  <a:pt x="1664304" y="77774"/>
                  <a:pt x="2009859" y="140208"/>
                </a:cubicBezTo>
                <a:cubicBezTo>
                  <a:pt x="2901714" y="301322"/>
                  <a:pt x="3493277" y="1174100"/>
                  <a:pt x="3296436" y="2058670"/>
                </a:cubicBezTo>
                <a:cubicBezTo>
                  <a:pt x="3159168" y="2675554"/>
                  <a:pt x="2772943" y="3077821"/>
                  <a:pt x="2171927" y="3273101"/>
                </a:cubicBezTo>
                <a:cubicBezTo>
                  <a:pt x="2070559" y="3306139"/>
                  <a:pt x="1965201" y="3319927"/>
                  <a:pt x="1860017" y="3333627"/>
                </a:cubicBezTo>
                <a:close/>
                <a:moveTo>
                  <a:pt x="1722142" y="2796694"/>
                </a:moveTo>
                <a:cubicBezTo>
                  <a:pt x="1523740" y="2796607"/>
                  <a:pt x="1351612" y="2749782"/>
                  <a:pt x="1177144" y="2648673"/>
                </a:cubicBezTo>
                <a:cubicBezTo>
                  <a:pt x="796123" y="2427725"/>
                  <a:pt x="587141" y="1974558"/>
                  <a:pt x="666051" y="1542028"/>
                </a:cubicBezTo>
                <a:cubicBezTo>
                  <a:pt x="686862" y="1427999"/>
                  <a:pt x="723543" y="1319953"/>
                  <a:pt x="778259" y="1217890"/>
                </a:cubicBezTo>
                <a:cubicBezTo>
                  <a:pt x="782075" y="1210780"/>
                  <a:pt x="790573" y="1203149"/>
                  <a:pt x="783635" y="1194564"/>
                </a:cubicBezTo>
                <a:cubicBezTo>
                  <a:pt x="777825" y="1187367"/>
                  <a:pt x="769327" y="1193524"/>
                  <a:pt x="762217" y="1194738"/>
                </a:cubicBezTo>
                <a:cubicBezTo>
                  <a:pt x="718426" y="1202108"/>
                  <a:pt x="673768" y="1206444"/>
                  <a:pt x="631279" y="1218324"/>
                </a:cubicBezTo>
                <a:cubicBezTo>
                  <a:pt x="565116" y="1236707"/>
                  <a:pt x="513088" y="1221619"/>
                  <a:pt x="468949" y="1168897"/>
                </a:cubicBezTo>
                <a:cubicBezTo>
                  <a:pt x="444323" y="1139414"/>
                  <a:pt x="440595" y="1141495"/>
                  <a:pt x="425159" y="1178435"/>
                </a:cubicBezTo>
                <a:cubicBezTo>
                  <a:pt x="312778" y="1446989"/>
                  <a:pt x="284336" y="1724734"/>
                  <a:pt x="342868" y="2009417"/>
                </a:cubicBezTo>
                <a:cubicBezTo>
                  <a:pt x="503202" y="2790017"/>
                  <a:pt x="1277558" y="3279951"/>
                  <a:pt x="2054777" y="3094643"/>
                </a:cubicBezTo>
                <a:cubicBezTo>
                  <a:pt x="2772596" y="2923470"/>
                  <a:pt x="3238251" y="2207645"/>
                  <a:pt x="3109134" y="1481068"/>
                </a:cubicBezTo>
                <a:cubicBezTo>
                  <a:pt x="2999960" y="866698"/>
                  <a:pt x="2480630" y="357166"/>
                  <a:pt x="1792814" y="319272"/>
                </a:cubicBezTo>
                <a:cubicBezTo>
                  <a:pt x="1584440" y="307826"/>
                  <a:pt x="1382742" y="343726"/>
                  <a:pt x="1189197" y="422809"/>
                </a:cubicBezTo>
                <a:cubicBezTo>
                  <a:pt x="1136041" y="444487"/>
                  <a:pt x="1134914" y="445615"/>
                  <a:pt x="1176883" y="484723"/>
                </a:cubicBezTo>
                <a:cubicBezTo>
                  <a:pt x="1215298" y="520449"/>
                  <a:pt x="1230473" y="560858"/>
                  <a:pt x="1218593" y="613060"/>
                </a:cubicBezTo>
                <a:cubicBezTo>
                  <a:pt x="1207580" y="661533"/>
                  <a:pt x="1200210" y="710960"/>
                  <a:pt x="1191972" y="760040"/>
                </a:cubicBezTo>
                <a:cubicBezTo>
                  <a:pt x="1190411" y="769145"/>
                  <a:pt x="1182087" y="780678"/>
                  <a:pt x="1191191" y="787528"/>
                </a:cubicBezTo>
                <a:cubicBezTo>
                  <a:pt x="1201683" y="795506"/>
                  <a:pt x="1211049" y="783626"/>
                  <a:pt x="1220067" y="778944"/>
                </a:cubicBezTo>
                <a:cubicBezTo>
                  <a:pt x="1430522" y="669337"/>
                  <a:pt x="1653117" y="630142"/>
                  <a:pt x="1887679" y="666736"/>
                </a:cubicBezTo>
                <a:cubicBezTo>
                  <a:pt x="2465195" y="756745"/>
                  <a:pt x="2866854" y="1297060"/>
                  <a:pt x="2784130" y="1875270"/>
                </a:cubicBezTo>
                <a:cubicBezTo>
                  <a:pt x="2704179" y="2431888"/>
                  <a:pt x="2223176" y="2803891"/>
                  <a:pt x="1722142" y="2796694"/>
                </a:cubicBezTo>
                <a:close/>
                <a:moveTo>
                  <a:pt x="1644880" y="857680"/>
                </a:moveTo>
                <a:cubicBezTo>
                  <a:pt x="1533799" y="858721"/>
                  <a:pt x="1363666" y="913871"/>
                  <a:pt x="1210962" y="1023391"/>
                </a:cubicBezTo>
                <a:cubicBezTo>
                  <a:pt x="1190672" y="1037959"/>
                  <a:pt x="1185989" y="1048191"/>
                  <a:pt x="1206540" y="1068048"/>
                </a:cubicBezTo>
                <a:cubicBezTo>
                  <a:pt x="1272790" y="1132043"/>
                  <a:pt x="1337652" y="1197513"/>
                  <a:pt x="1402081" y="1263329"/>
                </a:cubicBezTo>
                <a:cubicBezTo>
                  <a:pt x="1417775" y="1279371"/>
                  <a:pt x="1430089" y="1281365"/>
                  <a:pt x="1449600" y="1269312"/>
                </a:cubicBezTo>
                <a:cubicBezTo>
                  <a:pt x="1529723" y="1219711"/>
                  <a:pt x="1617998" y="1195171"/>
                  <a:pt x="1711736" y="1192917"/>
                </a:cubicBezTo>
                <a:cubicBezTo>
                  <a:pt x="2045065" y="1184939"/>
                  <a:pt x="2303734" y="1488265"/>
                  <a:pt x="2246935" y="1817518"/>
                </a:cubicBezTo>
                <a:cubicBezTo>
                  <a:pt x="2201237" y="2082170"/>
                  <a:pt x="1952541" y="2297914"/>
                  <a:pt x="1648348" y="2252997"/>
                </a:cubicBezTo>
                <a:cubicBezTo>
                  <a:pt x="1266026" y="2196546"/>
                  <a:pt x="1073780" y="1789943"/>
                  <a:pt x="1265678" y="1453146"/>
                </a:cubicBezTo>
                <a:cubicBezTo>
                  <a:pt x="1277125" y="1433028"/>
                  <a:pt x="1274871" y="1421148"/>
                  <a:pt x="1259088" y="1405713"/>
                </a:cubicBezTo>
                <a:cubicBezTo>
                  <a:pt x="1195614" y="1343539"/>
                  <a:pt x="1133180" y="1280325"/>
                  <a:pt x="1070312" y="1217457"/>
                </a:cubicBezTo>
                <a:cubicBezTo>
                  <a:pt x="1039789" y="1186933"/>
                  <a:pt x="1039528" y="1186760"/>
                  <a:pt x="1013861" y="1223353"/>
                </a:cubicBezTo>
                <a:cubicBezTo>
                  <a:pt x="880928" y="1413084"/>
                  <a:pt x="829594" y="1623712"/>
                  <a:pt x="862545" y="1852204"/>
                </a:cubicBezTo>
                <a:cubicBezTo>
                  <a:pt x="931136" y="2328264"/>
                  <a:pt x="1375285" y="2655697"/>
                  <a:pt x="1851693" y="2584678"/>
                </a:cubicBezTo>
                <a:cubicBezTo>
                  <a:pt x="2315006" y="2515654"/>
                  <a:pt x="2642005" y="2086505"/>
                  <a:pt x="2585294" y="1621978"/>
                </a:cubicBezTo>
                <a:cubicBezTo>
                  <a:pt x="2532051" y="1185459"/>
                  <a:pt x="2161956" y="858027"/>
                  <a:pt x="1644880" y="857680"/>
                </a:cubicBezTo>
                <a:close/>
                <a:moveTo>
                  <a:pt x="1393495" y="1719965"/>
                </a:moveTo>
                <a:cubicBezTo>
                  <a:pt x="1393582" y="1928339"/>
                  <a:pt x="1568571" y="2081303"/>
                  <a:pt x="1770701" y="2050692"/>
                </a:cubicBezTo>
                <a:cubicBezTo>
                  <a:pt x="1903895" y="2030488"/>
                  <a:pt x="1994077" y="1952792"/>
                  <a:pt x="2035179" y="1825669"/>
                </a:cubicBezTo>
                <a:cubicBezTo>
                  <a:pt x="2076455" y="1697940"/>
                  <a:pt x="2046105" y="1582436"/>
                  <a:pt x="1949679" y="1489392"/>
                </a:cubicBezTo>
                <a:cubicBezTo>
                  <a:pt x="1852994" y="1396175"/>
                  <a:pt x="1737057" y="1374843"/>
                  <a:pt x="1609847" y="1416552"/>
                </a:cubicBezTo>
                <a:cubicBezTo>
                  <a:pt x="1573600" y="1428432"/>
                  <a:pt x="1573081" y="1433462"/>
                  <a:pt x="1600135" y="1460603"/>
                </a:cubicBezTo>
                <a:cubicBezTo>
                  <a:pt x="1662829" y="1523471"/>
                  <a:pt x="1725610" y="1586252"/>
                  <a:pt x="1788391" y="1649033"/>
                </a:cubicBezTo>
                <a:cubicBezTo>
                  <a:pt x="1816313" y="1676955"/>
                  <a:pt x="1829754" y="1709906"/>
                  <a:pt x="1820042" y="1749361"/>
                </a:cubicBezTo>
                <a:cubicBezTo>
                  <a:pt x="1800618" y="1828184"/>
                  <a:pt x="1708701" y="1853071"/>
                  <a:pt x="1648348" y="1794799"/>
                </a:cubicBezTo>
                <a:cubicBezTo>
                  <a:pt x="1583659" y="1732365"/>
                  <a:pt x="1520965" y="1667936"/>
                  <a:pt x="1457317" y="1604549"/>
                </a:cubicBezTo>
                <a:cubicBezTo>
                  <a:pt x="1429308" y="1576627"/>
                  <a:pt x="1425493" y="1577580"/>
                  <a:pt x="1411793" y="1615995"/>
                </a:cubicBezTo>
                <a:cubicBezTo>
                  <a:pt x="1399305" y="1650941"/>
                  <a:pt x="1391848" y="1686753"/>
                  <a:pt x="1393495" y="1719965"/>
                </a:cubicBezTo>
                <a:close/>
                <a:moveTo>
                  <a:pt x="972412" y="826463"/>
                </a:moveTo>
                <a:cubicBezTo>
                  <a:pt x="984985" y="757265"/>
                  <a:pt x="996519" y="691276"/>
                  <a:pt x="1009092" y="625546"/>
                </a:cubicBezTo>
                <a:cubicBezTo>
                  <a:pt x="1012040" y="610285"/>
                  <a:pt x="1005364" y="600833"/>
                  <a:pt x="995911" y="591294"/>
                </a:cubicBezTo>
                <a:cubicBezTo>
                  <a:pt x="900179" y="495562"/>
                  <a:pt x="804360" y="400003"/>
                  <a:pt x="708974" y="303924"/>
                </a:cubicBezTo>
                <a:cubicBezTo>
                  <a:pt x="694406" y="289182"/>
                  <a:pt x="686689" y="290917"/>
                  <a:pt x="679752" y="309907"/>
                </a:cubicBezTo>
                <a:cubicBezTo>
                  <a:pt x="663536" y="354652"/>
                  <a:pt x="647841" y="399743"/>
                  <a:pt x="629544" y="443620"/>
                </a:cubicBezTo>
                <a:cubicBezTo>
                  <a:pt x="619312" y="468160"/>
                  <a:pt x="622954" y="484723"/>
                  <a:pt x="642205" y="503626"/>
                </a:cubicBezTo>
                <a:cubicBezTo>
                  <a:pt x="741058" y="600746"/>
                  <a:pt x="838525" y="699340"/>
                  <a:pt x="936773" y="797154"/>
                </a:cubicBezTo>
                <a:cubicBezTo>
                  <a:pt x="946571" y="806866"/>
                  <a:pt x="954376" y="819092"/>
                  <a:pt x="972412" y="826463"/>
                </a:cubicBezTo>
                <a:close/>
                <a:moveTo>
                  <a:pt x="826472" y="975438"/>
                </a:moveTo>
                <a:cubicBezTo>
                  <a:pt x="710015" y="858460"/>
                  <a:pt x="598501" y="746599"/>
                  <a:pt x="487160" y="634565"/>
                </a:cubicBezTo>
                <a:cubicBezTo>
                  <a:pt x="476061" y="623379"/>
                  <a:pt x="464354" y="625113"/>
                  <a:pt x="451347" y="629969"/>
                </a:cubicBezTo>
                <a:cubicBezTo>
                  <a:pt x="403741" y="647832"/>
                  <a:pt x="356049" y="665695"/>
                  <a:pt x="308182" y="682864"/>
                </a:cubicBezTo>
                <a:cubicBezTo>
                  <a:pt x="288932" y="689802"/>
                  <a:pt x="283641" y="696825"/>
                  <a:pt x="300638" y="713648"/>
                </a:cubicBezTo>
                <a:cubicBezTo>
                  <a:pt x="396804" y="808860"/>
                  <a:pt x="492363" y="904852"/>
                  <a:pt x="588096" y="1000498"/>
                </a:cubicBezTo>
                <a:cubicBezTo>
                  <a:pt x="596680" y="1009083"/>
                  <a:pt x="605438" y="1016280"/>
                  <a:pt x="619312" y="1013679"/>
                </a:cubicBezTo>
                <a:cubicBezTo>
                  <a:pt x="686169" y="1001018"/>
                  <a:pt x="753112" y="988878"/>
                  <a:pt x="826472" y="975438"/>
                </a:cubicBezTo>
                <a:close/>
              </a:path>
            </a:pathLst>
          </a:custGeom>
          <a:gradFill flip="none" rotWithShape="1">
            <a:gsLst>
              <a:gs pos="0">
                <a:schemeClr val="accent6">
                  <a:alpha val="74000"/>
                </a:schemeClr>
              </a:gs>
              <a:gs pos="99000">
                <a:schemeClr val="accent2"/>
              </a:gs>
            </a:gsLst>
            <a:path path="circle">
              <a:fillToRect l="100000" b="100000"/>
            </a:path>
            <a:tileRect t="-100000" r="-100000"/>
          </a:gradFill>
          <a:ln w="8671" cap="flat">
            <a:noFill/>
            <a:prstDash val="solid"/>
            <a:miter/>
          </a:ln>
        </p:spPr>
        <p:txBody>
          <a:bodyPr rtlCol="0" anchor="ctr"/>
          <a:lstStyle/>
          <a:p>
            <a:endParaRPr lang="en-US"/>
          </a:p>
        </p:txBody>
      </p:sp>
      <p:sp>
        <p:nvSpPr>
          <p:cNvPr id="42" name="Slide Number Placeholder 41">
            <a:extLst>
              <a:ext uri="{FF2B5EF4-FFF2-40B4-BE49-F238E27FC236}">
                <a16:creationId xmlns:a16="http://schemas.microsoft.com/office/drawing/2014/main" id="{5F35E10B-C5E6-48D2-9EFB-3879F0FE74C5}"/>
              </a:ext>
            </a:extLst>
          </p:cNvPr>
          <p:cNvSpPr>
            <a:spLocks noGrp="1"/>
          </p:cNvSpPr>
          <p:nvPr>
            <p:ph type="sldNum" sz="quarter" idx="12"/>
          </p:nvPr>
        </p:nvSpPr>
        <p:spPr/>
        <p:txBody>
          <a:bodyPr/>
          <a:lstStyle/>
          <a:p>
            <a:pPr algn="ctr"/>
            <a:fld id="{9CA17E48-1482-2242-8588-28D178DC5C93}" type="slidenum">
              <a:rPr lang="en-US" smtClean="0"/>
              <a:pPr algn="ctr"/>
              <a:t>6</a:t>
            </a:fld>
            <a:endParaRPr lang="en-US" dirty="0"/>
          </a:p>
        </p:txBody>
      </p:sp>
      <p:sp>
        <p:nvSpPr>
          <p:cNvPr id="2" name="TextBox 1">
            <a:extLst>
              <a:ext uri="{FF2B5EF4-FFF2-40B4-BE49-F238E27FC236}">
                <a16:creationId xmlns:a16="http://schemas.microsoft.com/office/drawing/2014/main" id="{6D873D5F-3AFB-D3D7-CA61-DF9D1700132D}"/>
              </a:ext>
            </a:extLst>
          </p:cNvPr>
          <p:cNvSpPr txBox="1"/>
          <p:nvPr/>
        </p:nvSpPr>
        <p:spPr>
          <a:xfrm>
            <a:off x="7673038" y="1764205"/>
            <a:ext cx="2351926"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COMPANY </a:t>
            </a:r>
          </a:p>
        </p:txBody>
      </p:sp>
      <p:sp>
        <p:nvSpPr>
          <p:cNvPr id="3" name="TextBox 2">
            <a:extLst>
              <a:ext uri="{FF2B5EF4-FFF2-40B4-BE49-F238E27FC236}">
                <a16:creationId xmlns:a16="http://schemas.microsoft.com/office/drawing/2014/main" id="{68BB49FE-73B8-B864-E31B-4E84C366BC3E}"/>
              </a:ext>
            </a:extLst>
          </p:cNvPr>
          <p:cNvSpPr txBox="1"/>
          <p:nvPr/>
        </p:nvSpPr>
        <p:spPr>
          <a:xfrm>
            <a:off x="7673038" y="2211279"/>
            <a:ext cx="3013967"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MISSION</a:t>
            </a:r>
          </a:p>
        </p:txBody>
      </p:sp>
    </p:spTree>
    <p:extLst>
      <p:ext uri="{BB962C8B-B14F-4D97-AF65-F5344CB8AC3E}">
        <p14:creationId xmlns:p14="http://schemas.microsoft.com/office/powerpoint/2010/main" val="3529010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5">
            <a:extLst>
              <a:ext uri="{FF2B5EF4-FFF2-40B4-BE49-F238E27FC236}">
                <a16:creationId xmlns:a16="http://schemas.microsoft.com/office/drawing/2014/main" id="{7136DB96-9996-6C26-9E08-8295D7B48A0E}"/>
              </a:ext>
            </a:extLst>
          </p:cNvPr>
          <p:cNvSpPr/>
          <p:nvPr/>
        </p:nvSpPr>
        <p:spPr>
          <a:xfrm>
            <a:off x="1484309" y="2864493"/>
            <a:ext cx="1509485" cy="1510014"/>
          </a:xfrm>
          <a:prstGeom prst="roundRect">
            <a:avLst>
              <a:gd name="adj" fmla="val 12126"/>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15">
            <a:extLst>
              <a:ext uri="{FF2B5EF4-FFF2-40B4-BE49-F238E27FC236}">
                <a16:creationId xmlns:a16="http://schemas.microsoft.com/office/drawing/2014/main" id="{C0FA49BE-AD1F-4CF1-69C9-44A1A4AD68E5}"/>
              </a:ext>
            </a:extLst>
          </p:cNvPr>
          <p:cNvSpPr/>
          <p:nvPr/>
        </p:nvSpPr>
        <p:spPr>
          <a:xfrm>
            <a:off x="4222172" y="3413659"/>
            <a:ext cx="1509485" cy="1510014"/>
          </a:xfrm>
          <a:prstGeom prst="roundRect">
            <a:avLst>
              <a:gd name="adj" fmla="val 12126"/>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15">
            <a:extLst>
              <a:ext uri="{FF2B5EF4-FFF2-40B4-BE49-F238E27FC236}">
                <a16:creationId xmlns:a16="http://schemas.microsoft.com/office/drawing/2014/main" id="{F719832F-94B9-A297-FEE5-04F5B570CD08}"/>
              </a:ext>
            </a:extLst>
          </p:cNvPr>
          <p:cNvSpPr/>
          <p:nvPr/>
        </p:nvSpPr>
        <p:spPr>
          <a:xfrm>
            <a:off x="6998093" y="2863964"/>
            <a:ext cx="1509485" cy="1510014"/>
          </a:xfrm>
          <a:prstGeom prst="roundRect">
            <a:avLst>
              <a:gd name="adj" fmla="val 12126"/>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15">
            <a:extLst>
              <a:ext uri="{FF2B5EF4-FFF2-40B4-BE49-F238E27FC236}">
                <a16:creationId xmlns:a16="http://schemas.microsoft.com/office/drawing/2014/main" id="{1C54BD6F-2A97-D926-3166-C024BBFEC85D}"/>
              </a:ext>
            </a:extLst>
          </p:cNvPr>
          <p:cNvSpPr/>
          <p:nvPr/>
        </p:nvSpPr>
        <p:spPr>
          <a:xfrm>
            <a:off x="9714147" y="3413659"/>
            <a:ext cx="1509485" cy="1510014"/>
          </a:xfrm>
          <a:prstGeom prst="roundRect">
            <a:avLst>
              <a:gd name="adj" fmla="val 12126"/>
            </a:avLst>
          </a:prstGeom>
          <a:gradFill flip="none" rotWithShape="1">
            <a:gsLst>
              <a:gs pos="0">
                <a:schemeClr val="accent2">
                  <a:alpha val="40000"/>
                </a:schemeClr>
              </a:gs>
              <a:gs pos="100000">
                <a:schemeClr val="accent3">
                  <a:alpha val="5000"/>
                </a:schemeClr>
              </a:gs>
            </a:gsLst>
            <a:path path="circle">
              <a:fillToRect l="100000" b="100000"/>
            </a:path>
            <a:tileRect t="-100000" r="-100000"/>
          </a:gradFill>
          <a:ln w="19050">
            <a:gradFill flip="none" rotWithShape="1">
              <a:gsLst>
                <a:gs pos="38000">
                  <a:schemeClr val="accent2"/>
                </a:gs>
                <a:gs pos="0">
                  <a:schemeClr val="accent5"/>
                </a:gs>
                <a:gs pos="98000">
                  <a:schemeClr val="accent2">
                    <a:alpha val="0"/>
                  </a:schemeClr>
                </a:gs>
              </a:gsLst>
              <a:path path="circle">
                <a:fillToRect l="100000" b="100000"/>
              </a:path>
              <a:tileRect t="-100000" r="-100000"/>
            </a:gradFill>
          </a:ln>
          <a:effectLst>
            <a:outerShdw blurRad="177800" dist="88900" dir="8100000" algn="tr" rotWithShape="0">
              <a:schemeClr val="accent1">
                <a:lumMod val="1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F74DD62-88A7-44B8-9287-E2FD8F668A7E}"/>
              </a:ext>
            </a:extLst>
          </p:cNvPr>
          <p:cNvSpPr/>
          <p:nvPr/>
        </p:nvSpPr>
        <p:spPr>
          <a:xfrm>
            <a:off x="0" y="0"/>
            <a:ext cx="560439"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a:effectLst>
            <a:outerShdw blurRad="292100" dist="215900" dir="4200000" sx="98000" sy="98000" algn="tr" rotWithShape="0">
              <a:schemeClr val="accent1">
                <a:lumMod val="1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id="{AF984A28-BA1D-4E23-8131-C76E50153D40}"/>
              </a:ext>
            </a:extLst>
          </p:cNvPr>
          <p:cNvSpPr/>
          <p:nvPr/>
        </p:nvSpPr>
        <p:spPr>
          <a:xfrm>
            <a:off x="-33338" y="0"/>
            <a:ext cx="593777" cy="6858000"/>
          </a:xfrm>
          <a:prstGeom prst="rect">
            <a:avLst/>
          </a:prstGeom>
          <a:gradFill flip="none" rotWithShape="1">
            <a:gsLst>
              <a:gs pos="0">
                <a:schemeClr val="accent1">
                  <a:alpha val="10000"/>
                </a:schemeClr>
              </a:gs>
              <a:gs pos="100000">
                <a:schemeClr val="accent1">
                  <a:alpha val="2000"/>
                </a:schemeClr>
              </a:gs>
            </a:gsLst>
            <a:lin ang="5400000" scaled="0"/>
            <a:tileRect/>
          </a:gradFill>
          <a:ln w="12700">
            <a:gradFill>
              <a:gsLst>
                <a:gs pos="50000">
                  <a:schemeClr val="accent4"/>
                </a:gs>
                <a:gs pos="10000">
                  <a:schemeClr val="accent4">
                    <a:alpha val="0"/>
                  </a:schemeClr>
                </a:gs>
                <a:gs pos="90000">
                  <a:schemeClr val="accent4">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a:extLst>
              <a:ext uri="{FF2B5EF4-FFF2-40B4-BE49-F238E27FC236}">
                <a16:creationId xmlns:a16="http://schemas.microsoft.com/office/drawing/2014/main" id="{E9012F73-633E-4414-8C05-14AA2BC6E0C4}"/>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r>
              <a:rPr lang="en-US" sz="1200" spc="600" dirty="0"/>
              <a:t>SECTION</a:t>
            </a:r>
          </a:p>
        </p:txBody>
      </p:sp>
      <p:sp>
        <p:nvSpPr>
          <p:cNvPr id="19" name="Graphic 31" descr="Line arrow Horizontal U turn">
            <a:extLst>
              <a:ext uri="{FF2B5EF4-FFF2-40B4-BE49-F238E27FC236}">
                <a16:creationId xmlns:a16="http://schemas.microsoft.com/office/drawing/2014/main" id="{B2B660C8-8BC3-4D85-AF06-6B9B6C9985AB}"/>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chemeClr val="accent6"/>
              </a:gs>
              <a:gs pos="100000">
                <a:schemeClr val="accent2"/>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 name="TextBox 8">
            <a:extLst>
              <a:ext uri="{FF2B5EF4-FFF2-40B4-BE49-F238E27FC236}">
                <a16:creationId xmlns:a16="http://schemas.microsoft.com/office/drawing/2014/main" id="{74F24326-E699-4450-AA45-BDC1BE266789}"/>
              </a:ext>
            </a:extLst>
          </p:cNvPr>
          <p:cNvSpPr txBox="1"/>
          <p:nvPr/>
        </p:nvSpPr>
        <p:spPr>
          <a:xfrm>
            <a:off x="1351630" y="4578419"/>
            <a:ext cx="1774845" cy="369332"/>
          </a:xfrm>
          <a:prstGeom prst="rect">
            <a:avLst/>
          </a:prstGeom>
          <a:noFill/>
        </p:spPr>
        <p:txBody>
          <a:bodyPr wrap="none" rtlCol="0" anchor="ctr" anchorCtr="0">
            <a:spAutoFit/>
          </a:bodyPr>
          <a:lstStyle/>
          <a:p>
            <a:pPr algn="ctr"/>
            <a:r>
              <a:rPr lang="en-US" b="1" dirty="0">
                <a:solidFill>
                  <a:schemeClr val="accent3"/>
                </a:solidFill>
                <a:latin typeface="Montserrat" panose="00000500000000000000" pitchFamily="50" charset="0"/>
              </a:rPr>
              <a:t>INNOVATION</a:t>
            </a:r>
          </a:p>
        </p:txBody>
      </p:sp>
      <p:grpSp>
        <p:nvGrpSpPr>
          <p:cNvPr id="49" name="Group 48">
            <a:extLst>
              <a:ext uri="{FF2B5EF4-FFF2-40B4-BE49-F238E27FC236}">
                <a16:creationId xmlns:a16="http://schemas.microsoft.com/office/drawing/2014/main" id="{1E6FC6F2-34E6-416E-BCF4-347DD9456A76}"/>
              </a:ext>
            </a:extLst>
          </p:cNvPr>
          <p:cNvGrpSpPr/>
          <p:nvPr/>
        </p:nvGrpSpPr>
        <p:grpSpPr>
          <a:xfrm>
            <a:off x="1891024" y="3272254"/>
            <a:ext cx="696054" cy="693962"/>
            <a:chOff x="4702969" y="2382511"/>
            <a:chExt cx="845523" cy="842985"/>
          </a:xfrm>
        </p:grpSpPr>
        <p:grpSp>
          <p:nvGrpSpPr>
            <p:cNvPr id="47" name="Group 46">
              <a:extLst>
                <a:ext uri="{FF2B5EF4-FFF2-40B4-BE49-F238E27FC236}">
                  <a16:creationId xmlns:a16="http://schemas.microsoft.com/office/drawing/2014/main" id="{62008439-D0EA-4023-AEB0-6099941589F1}"/>
                </a:ext>
              </a:extLst>
            </p:cNvPr>
            <p:cNvGrpSpPr/>
            <p:nvPr/>
          </p:nvGrpSpPr>
          <p:grpSpPr>
            <a:xfrm>
              <a:off x="4776425" y="2382511"/>
              <a:ext cx="772067" cy="772067"/>
              <a:chOff x="4776425" y="2382511"/>
              <a:chExt cx="772067" cy="772067"/>
            </a:xfrm>
            <a:gradFill>
              <a:gsLst>
                <a:gs pos="100000">
                  <a:schemeClr val="accent3"/>
                </a:gs>
                <a:gs pos="0">
                  <a:schemeClr val="accent6"/>
                </a:gs>
              </a:gsLst>
              <a:path path="circle">
                <a:fillToRect l="100000" b="100000"/>
              </a:path>
            </a:gradFill>
          </p:grpSpPr>
          <p:sp>
            <p:nvSpPr>
              <p:cNvPr id="27" name="Freeform: Shape 26">
                <a:extLst>
                  <a:ext uri="{FF2B5EF4-FFF2-40B4-BE49-F238E27FC236}">
                    <a16:creationId xmlns:a16="http://schemas.microsoft.com/office/drawing/2014/main" id="{A6296072-E779-4B7D-A882-14CFA5C778A7}"/>
                  </a:ext>
                </a:extLst>
              </p:cNvPr>
              <p:cNvSpPr/>
              <p:nvPr/>
            </p:nvSpPr>
            <p:spPr>
              <a:xfrm>
                <a:off x="4776425" y="2382511"/>
                <a:ext cx="772067" cy="772067"/>
              </a:xfrm>
              <a:custGeom>
                <a:avLst/>
                <a:gdLst>
                  <a:gd name="connsiteX0" fmla="*/ 2037839 w 2035479"/>
                  <a:gd name="connsiteY0" fmla="*/ 251249 h 2035479"/>
                  <a:gd name="connsiteX1" fmla="*/ 1898252 w 2035479"/>
                  <a:gd name="connsiteY1" fmla="*/ 884127 h 2035479"/>
                  <a:gd name="connsiteX2" fmla="*/ 1743869 w 2035479"/>
                  <a:gd name="connsiteY2" fmla="*/ 1097147 h 2035479"/>
                  <a:gd name="connsiteX3" fmla="*/ 1488964 w 2035479"/>
                  <a:gd name="connsiteY3" fmla="*/ 1344458 h 2035479"/>
                  <a:gd name="connsiteX4" fmla="*/ 1470332 w 2035479"/>
                  <a:gd name="connsiteY4" fmla="*/ 1398633 h 2035479"/>
                  <a:gd name="connsiteX5" fmla="*/ 1496637 w 2035479"/>
                  <a:gd name="connsiteY5" fmla="*/ 1628721 h 2035479"/>
                  <a:gd name="connsiteX6" fmla="*/ 1462973 w 2035479"/>
                  <a:gd name="connsiteY6" fmla="*/ 1731434 h 2035479"/>
                  <a:gd name="connsiteX7" fmla="*/ 1188575 w 2035479"/>
                  <a:gd name="connsiteY7" fmla="*/ 2004815 h 2035479"/>
                  <a:gd name="connsiteX8" fmla="*/ 984948 w 2035479"/>
                  <a:gd name="connsiteY8" fmla="*/ 1959094 h 2035479"/>
                  <a:gd name="connsiteX9" fmla="*/ 873232 w 2035479"/>
                  <a:gd name="connsiteY9" fmla="*/ 1681486 h 2035479"/>
                  <a:gd name="connsiteX10" fmla="*/ 832601 w 2035479"/>
                  <a:gd name="connsiteY10" fmla="*/ 1657844 h 2035479"/>
                  <a:gd name="connsiteX11" fmla="*/ 488605 w 2035479"/>
                  <a:gd name="connsiteY11" fmla="*/ 1715855 h 2035479"/>
                  <a:gd name="connsiteX12" fmla="*/ 324435 w 2035479"/>
                  <a:gd name="connsiteY12" fmla="*/ 1552781 h 2035479"/>
                  <a:gd name="connsiteX13" fmla="*/ 334613 w 2035479"/>
                  <a:gd name="connsiteY13" fmla="*/ 1489134 h 2035479"/>
                  <a:gd name="connsiteX14" fmla="*/ 382994 w 2035479"/>
                  <a:gd name="connsiteY14" fmla="*/ 1202992 h 2035479"/>
                  <a:gd name="connsiteX15" fmla="*/ 358647 w 2035479"/>
                  <a:gd name="connsiteY15" fmla="*/ 1166745 h 2035479"/>
                  <a:gd name="connsiteX16" fmla="*/ 94348 w 2035479"/>
                  <a:gd name="connsiteY16" fmla="*/ 1061135 h 2035479"/>
                  <a:gd name="connsiteX17" fmla="*/ 47767 w 2035479"/>
                  <a:gd name="connsiteY17" fmla="*/ 835666 h 2035479"/>
                  <a:gd name="connsiteX18" fmla="*/ 273079 w 2035479"/>
                  <a:gd name="connsiteY18" fmla="*/ 608554 h 2035479"/>
                  <a:gd name="connsiteX19" fmla="*/ 460029 w 2035479"/>
                  <a:gd name="connsiteY19" fmla="*/ 547568 h 2035479"/>
                  <a:gd name="connsiteX20" fmla="*/ 640326 w 2035479"/>
                  <a:gd name="connsiteY20" fmla="*/ 569801 h 2035479"/>
                  <a:gd name="connsiteX21" fmla="*/ 709219 w 2035479"/>
                  <a:gd name="connsiteY21" fmla="*/ 535746 h 2035479"/>
                  <a:gd name="connsiteX22" fmla="*/ 983696 w 2035479"/>
                  <a:gd name="connsiteY22" fmla="*/ 258295 h 2035479"/>
                  <a:gd name="connsiteX23" fmla="*/ 1459215 w 2035479"/>
                  <a:gd name="connsiteY23" fmla="*/ 35801 h 2035479"/>
                  <a:gd name="connsiteX24" fmla="*/ 1852689 w 2035479"/>
                  <a:gd name="connsiteY24" fmla="*/ 337 h 2035479"/>
                  <a:gd name="connsiteX25" fmla="*/ 2037918 w 2035479"/>
                  <a:gd name="connsiteY25" fmla="*/ 186740 h 2035479"/>
                  <a:gd name="connsiteX26" fmla="*/ 2037839 w 2035479"/>
                  <a:gd name="connsiteY26" fmla="*/ 251249 h 2035479"/>
                  <a:gd name="connsiteX27" fmla="*/ 1905690 w 2035479"/>
                  <a:gd name="connsiteY27" fmla="*/ 257277 h 2035479"/>
                  <a:gd name="connsiteX28" fmla="*/ 1905533 w 2035479"/>
                  <a:gd name="connsiteY28" fmla="*/ 183922 h 2035479"/>
                  <a:gd name="connsiteX29" fmla="*/ 1853081 w 2035479"/>
                  <a:gd name="connsiteY29" fmla="*/ 132565 h 2035479"/>
                  <a:gd name="connsiteX30" fmla="*/ 1423125 w 2035479"/>
                  <a:gd name="connsiteY30" fmla="*/ 179616 h 2035479"/>
                  <a:gd name="connsiteX31" fmla="*/ 1057051 w 2035479"/>
                  <a:gd name="connsiteY31" fmla="*/ 368915 h 2035479"/>
                  <a:gd name="connsiteX32" fmla="*/ 746328 w 2035479"/>
                  <a:gd name="connsiteY32" fmla="*/ 692635 h 2035479"/>
                  <a:gd name="connsiteX33" fmla="*/ 706009 w 2035479"/>
                  <a:gd name="connsiteY33" fmla="*/ 708527 h 2035479"/>
                  <a:gd name="connsiteX34" fmla="*/ 420651 w 2035479"/>
                  <a:gd name="connsiteY34" fmla="*/ 676742 h 2035479"/>
                  <a:gd name="connsiteX35" fmla="*/ 374696 w 2035479"/>
                  <a:gd name="connsiteY35" fmla="*/ 693809 h 2035479"/>
                  <a:gd name="connsiteX36" fmla="*/ 154708 w 2035479"/>
                  <a:gd name="connsiteY36" fmla="*/ 913563 h 2035479"/>
                  <a:gd name="connsiteX37" fmla="*/ 161049 w 2035479"/>
                  <a:gd name="connsiteY37" fmla="*/ 946365 h 2035479"/>
                  <a:gd name="connsiteX38" fmla="*/ 422608 w 2035479"/>
                  <a:gd name="connsiteY38" fmla="*/ 1050644 h 2035479"/>
                  <a:gd name="connsiteX39" fmla="*/ 513813 w 2035479"/>
                  <a:gd name="connsiteY39" fmla="*/ 1215283 h 2035479"/>
                  <a:gd name="connsiteX40" fmla="*/ 457759 w 2035479"/>
                  <a:gd name="connsiteY40" fmla="*/ 1553564 h 2035479"/>
                  <a:gd name="connsiteX41" fmla="*/ 485708 w 2035479"/>
                  <a:gd name="connsiteY41" fmla="*/ 1581904 h 2035479"/>
                  <a:gd name="connsiteX42" fmla="*/ 823989 w 2035479"/>
                  <a:gd name="connsiteY42" fmla="*/ 1526007 h 2035479"/>
                  <a:gd name="connsiteX43" fmla="*/ 990820 w 2035479"/>
                  <a:gd name="connsiteY43" fmla="*/ 1621675 h 2035479"/>
                  <a:gd name="connsiteX44" fmla="*/ 1092829 w 2035479"/>
                  <a:gd name="connsiteY44" fmla="*/ 1877832 h 2035479"/>
                  <a:gd name="connsiteX45" fmla="*/ 1123987 w 2035479"/>
                  <a:gd name="connsiteY45" fmla="*/ 1885269 h 2035479"/>
                  <a:gd name="connsiteX46" fmla="*/ 1350004 w 2035479"/>
                  <a:gd name="connsiteY46" fmla="*/ 1659018 h 2035479"/>
                  <a:gd name="connsiteX47" fmla="*/ 1362530 w 2035479"/>
                  <a:gd name="connsiteY47" fmla="*/ 1616743 h 2035479"/>
                  <a:gd name="connsiteX48" fmla="*/ 1330275 w 2035479"/>
                  <a:gd name="connsiteY48" fmla="*/ 1334359 h 2035479"/>
                  <a:gd name="connsiteX49" fmla="*/ 1344054 w 2035479"/>
                  <a:gd name="connsiteY49" fmla="*/ 1295293 h 2035479"/>
                  <a:gd name="connsiteX50" fmla="*/ 1652351 w 2035479"/>
                  <a:gd name="connsiteY50" fmla="*/ 1002341 h 2035479"/>
                  <a:gd name="connsiteX51" fmla="*/ 1800001 w 2035479"/>
                  <a:gd name="connsiteY51" fmla="*/ 785171 h 2035479"/>
                  <a:gd name="connsiteX52" fmla="*/ 1905690 w 2035479"/>
                  <a:gd name="connsiteY52" fmla="*/ 257277 h 20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35479" h="2035479">
                    <a:moveTo>
                      <a:pt x="2037839" y="251249"/>
                    </a:moveTo>
                    <a:cubicBezTo>
                      <a:pt x="2034316" y="471707"/>
                      <a:pt x="2000183" y="685432"/>
                      <a:pt x="1898252" y="884127"/>
                    </a:cubicBezTo>
                    <a:cubicBezTo>
                      <a:pt x="1857778" y="963041"/>
                      <a:pt x="1806891" y="1034517"/>
                      <a:pt x="1743869" y="1097147"/>
                    </a:cubicBezTo>
                    <a:cubicBezTo>
                      <a:pt x="1659866" y="1180602"/>
                      <a:pt x="1577586" y="1265779"/>
                      <a:pt x="1488964" y="1344458"/>
                    </a:cubicBezTo>
                    <a:cubicBezTo>
                      <a:pt x="1471585" y="1359881"/>
                      <a:pt x="1467279" y="1375773"/>
                      <a:pt x="1470332" y="1398633"/>
                    </a:cubicBezTo>
                    <a:cubicBezTo>
                      <a:pt x="1480509" y="1475120"/>
                      <a:pt x="1488495" y="1551920"/>
                      <a:pt x="1496637" y="1628721"/>
                    </a:cubicBezTo>
                    <a:cubicBezTo>
                      <a:pt x="1500786" y="1667708"/>
                      <a:pt x="1490452" y="1703564"/>
                      <a:pt x="1462973" y="1731434"/>
                    </a:cubicBezTo>
                    <a:cubicBezTo>
                      <a:pt x="1372316" y="1823422"/>
                      <a:pt x="1282833" y="1916741"/>
                      <a:pt x="1188575" y="2004815"/>
                    </a:cubicBezTo>
                    <a:cubicBezTo>
                      <a:pt x="1120229" y="2068697"/>
                      <a:pt x="1022135" y="2045211"/>
                      <a:pt x="984948" y="1959094"/>
                    </a:cubicBezTo>
                    <a:cubicBezTo>
                      <a:pt x="945413" y="1867576"/>
                      <a:pt x="909401" y="1774414"/>
                      <a:pt x="873232" y="1681486"/>
                    </a:cubicBezTo>
                    <a:cubicBezTo>
                      <a:pt x="865090" y="1660584"/>
                      <a:pt x="856165" y="1653616"/>
                      <a:pt x="832601" y="1657844"/>
                    </a:cubicBezTo>
                    <a:cubicBezTo>
                      <a:pt x="718144" y="1678355"/>
                      <a:pt x="603218" y="1696361"/>
                      <a:pt x="488605" y="1715855"/>
                    </a:cubicBezTo>
                    <a:cubicBezTo>
                      <a:pt x="376027" y="1734957"/>
                      <a:pt x="305490" y="1665281"/>
                      <a:pt x="324435" y="1552781"/>
                    </a:cubicBezTo>
                    <a:cubicBezTo>
                      <a:pt x="328037" y="1531566"/>
                      <a:pt x="331090" y="1510271"/>
                      <a:pt x="334613" y="1489134"/>
                    </a:cubicBezTo>
                    <a:cubicBezTo>
                      <a:pt x="350583" y="1393701"/>
                      <a:pt x="366163" y="1298268"/>
                      <a:pt x="382994" y="1202992"/>
                    </a:cubicBezTo>
                    <a:cubicBezTo>
                      <a:pt x="386909" y="1180993"/>
                      <a:pt x="375714" y="1173478"/>
                      <a:pt x="358647" y="1166745"/>
                    </a:cubicBezTo>
                    <a:cubicBezTo>
                      <a:pt x="270417" y="1131829"/>
                      <a:pt x="182343" y="1096599"/>
                      <a:pt x="94348" y="1061135"/>
                    </a:cubicBezTo>
                    <a:cubicBezTo>
                      <a:pt x="-9775" y="1019173"/>
                      <a:pt x="-31304" y="915363"/>
                      <a:pt x="47767" y="835666"/>
                    </a:cubicBezTo>
                    <a:cubicBezTo>
                      <a:pt x="122845" y="759962"/>
                      <a:pt x="201210" y="687233"/>
                      <a:pt x="273079" y="608554"/>
                    </a:cubicBezTo>
                    <a:cubicBezTo>
                      <a:pt x="325923" y="550621"/>
                      <a:pt x="385500" y="534259"/>
                      <a:pt x="460029" y="547568"/>
                    </a:cubicBezTo>
                    <a:cubicBezTo>
                      <a:pt x="519528" y="558137"/>
                      <a:pt x="580514" y="560564"/>
                      <a:pt x="640326" y="569801"/>
                    </a:cubicBezTo>
                    <a:cubicBezTo>
                      <a:pt x="673442" y="574890"/>
                      <a:pt x="690352" y="556571"/>
                      <a:pt x="709219" y="535746"/>
                    </a:cubicBezTo>
                    <a:cubicBezTo>
                      <a:pt x="796745" y="439374"/>
                      <a:pt x="887167" y="345507"/>
                      <a:pt x="983696" y="258295"/>
                    </a:cubicBezTo>
                    <a:cubicBezTo>
                      <a:pt x="1118820" y="136166"/>
                      <a:pt x="1283459" y="72910"/>
                      <a:pt x="1459215" y="35801"/>
                    </a:cubicBezTo>
                    <a:cubicBezTo>
                      <a:pt x="1588860" y="8479"/>
                      <a:pt x="1720226" y="-2090"/>
                      <a:pt x="1852689" y="337"/>
                    </a:cubicBezTo>
                    <a:cubicBezTo>
                      <a:pt x="1966598" y="2451"/>
                      <a:pt x="2037213" y="73223"/>
                      <a:pt x="2037918" y="186740"/>
                    </a:cubicBezTo>
                    <a:cubicBezTo>
                      <a:pt x="2037996" y="208269"/>
                      <a:pt x="2037839" y="229798"/>
                      <a:pt x="2037839" y="251249"/>
                    </a:cubicBezTo>
                    <a:close/>
                    <a:moveTo>
                      <a:pt x="1905690" y="257277"/>
                    </a:moveTo>
                    <a:cubicBezTo>
                      <a:pt x="1905690" y="232851"/>
                      <a:pt x="1906160" y="208347"/>
                      <a:pt x="1905533" y="183922"/>
                    </a:cubicBezTo>
                    <a:cubicBezTo>
                      <a:pt x="1904594" y="146970"/>
                      <a:pt x="1890580" y="133269"/>
                      <a:pt x="1853081" y="132565"/>
                    </a:cubicBezTo>
                    <a:cubicBezTo>
                      <a:pt x="1707779" y="129746"/>
                      <a:pt x="1564042" y="142586"/>
                      <a:pt x="1423125" y="179616"/>
                    </a:cubicBezTo>
                    <a:cubicBezTo>
                      <a:pt x="1287139" y="215393"/>
                      <a:pt x="1159843" y="270195"/>
                      <a:pt x="1057051" y="368915"/>
                    </a:cubicBezTo>
                    <a:cubicBezTo>
                      <a:pt x="949171" y="472568"/>
                      <a:pt x="842543" y="577709"/>
                      <a:pt x="746328" y="692635"/>
                    </a:cubicBezTo>
                    <a:cubicBezTo>
                      <a:pt x="734819" y="706335"/>
                      <a:pt x="723546" y="710563"/>
                      <a:pt x="706009" y="708527"/>
                    </a:cubicBezTo>
                    <a:cubicBezTo>
                      <a:pt x="610890" y="697567"/>
                      <a:pt x="515614" y="688486"/>
                      <a:pt x="420651" y="676742"/>
                    </a:cubicBezTo>
                    <a:cubicBezTo>
                      <a:pt x="400296" y="674237"/>
                      <a:pt x="387927" y="680422"/>
                      <a:pt x="374696" y="693809"/>
                    </a:cubicBezTo>
                    <a:cubicBezTo>
                      <a:pt x="301810" y="767556"/>
                      <a:pt x="228689" y="840990"/>
                      <a:pt x="154708" y="913563"/>
                    </a:cubicBezTo>
                    <a:cubicBezTo>
                      <a:pt x="137563" y="930394"/>
                      <a:pt x="137406" y="937206"/>
                      <a:pt x="161049" y="946365"/>
                    </a:cubicBezTo>
                    <a:cubicBezTo>
                      <a:pt x="248575" y="980185"/>
                      <a:pt x="335552" y="1015571"/>
                      <a:pt x="422608" y="1050644"/>
                    </a:cubicBezTo>
                    <a:cubicBezTo>
                      <a:pt x="499643" y="1081725"/>
                      <a:pt x="527748" y="1133864"/>
                      <a:pt x="513813" y="1215283"/>
                    </a:cubicBezTo>
                    <a:cubicBezTo>
                      <a:pt x="494554" y="1327939"/>
                      <a:pt x="476235" y="1440752"/>
                      <a:pt x="457759" y="1553564"/>
                    </a:cubicBezTo>
                    <a:cubicBezTo>
                      <a:pt x="452357" y="1586680"/>
                      <a:pt x="453688" y="1587306"/>
                      <a:pt x="485708" y="1581904"/>
                    </a:cubicBezTo>
                    <a:cubicBezTo>
                      <a:pt x="598442" y="1563115"/>
                      <a:pt x="711176" y="1544013"/>
                      <a:pt x="823989" y="1526007"/>
                    </a:cubicBezTo>
                    <a:cubicBezTo>
                      <a:pt x="911749" y="1511994"/>
                      <a:pt x="957626" y="1538846"/>
                      <a:pt x="990820" y="1621675"/>
                    </a:cubicBezTo>
                    <a:cubicBezTo>
                      <a:pt x="1025032" y="1707008"/>
                      <a:pt x="1059400" y="1792263"/>
                      <a:pt x="1092829" y="1877832"/>
                    </a:cubicBezTo>
                    <a:cubicBezTo>
                      <a:pt x="1100579" y="1897639"/>
                      <a:pt x="1106842" y="1902727"/>
                      <a:pt x="1123987" y="1885269"/>
                    </a:cubicBezTo>
                    <a:cubicBezTo>
                      <a:pt x="1198752" y="1809252"/>
                      <a:pt x="1274300" y="1734017"/>
                      <a:pt x="1350004" y="1659018"/>
                    </a:cubicBezTo>
                    <a:cubicBezTo>
                      <a:pt x="1362530" y="1646570"/>
                      <a:pt x="1364644" y="1633809"/>
                      <a:pt x="1362530" y="1616743"/>
                    </a:cubicBezTo>
                    <a:cubicBezTo>
                      <a:pt x="1351022" y="1522719"/>
                      <a:pt x="1340922" y="1428539"/>
                      <a:pt x="1330275" y="1334359"/>
                    </a:cubicBezTo>
                    <a:cubicBezTo>
                      <a:pt x="1328553" y="1319093"/>
                      <a:pt x="1330745" y="1306332"/>
                      <a:pt x="1344054" y="1295293"/>
                    </a:cubicBezTo>
                    <a:cubicBezTo>
                      <a:pt x="1453422" y="1204636"/>
                      <a:pt x="1551986" y="1102549"/>
                      <a:pt x="1652351" y="1002341"/>
                    </a:cubicBezTo>
                    <a:cubicBezTo>
                      <a:pt x="1715372" y="939398"/>
                      <a:pt x="1763519" y="866199"/>
                      <a:pt x="1800001" y="785171"/>
                    </a:cubicBezTo>
                    <a:cubicBezTo>
                      <a:pt x="1875706" y="617400"/>
                      <a:pt x="1902402" y="439687"/>
                      <a:pt x="1905690" y="257277"/>
                    </a:cubicBezTo>
                    <a:close/>
                  </a:path>
                </a:pathLst>
              </a:custGeom>
              <a:grpFill/>
              <a:ln w="782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5DA8A7-A1AD-48AC-8875-177BE7B6AAD8}"/>
                  </a:ext>
                </a:extLst>
              </p:cNvPr>
              <p:cNvSpPr/>
              <p:nvPr/>
            </p:nvSpPr>
            <p:spPr>
              <a:xfrm>
                <a:off x="5224580" y="2516028"/>
                <a:ext cx="190047" cy="190047"/>
              </a:xfrm>
              <a:custGeom>
                <a:avLst/>
                <a:gdLst>
                  <a:gd name="connsiteX0" fmla="*/ 255153 w 501041"/>
                  <a:gd name="connsiteY0" fmla="*/ 1 h 501041"/>
                  <a:gd name="connsiteX1" fmla="*/ 506613 w 501041"/>
                  <a:gd name="connsiteY1" fmla="*/ 253184 h 501041"/>
                  <a:gd name="connsiteX2" fmla="*/ 252021 w 501041"/>
                  <a:gd name="connsiteY2" fmla="*/ 507619 h 501041"/>
                  <a:gd name="connsiteX3" fmla="*/ 13 w 501041"/>
                  <a:gd name="connsiteY3" fmla="*/ 251696 h 501041"/>
                  <a:gd name="connsiteX4" fmla="*/ 255153 w 501041"/>
                  <a:gd name="connsiteY4" fmla="*/ 1 h 501041"/>
                  <a:gd name="connsiteX5" fmla="*/ 372975 w 501041"/>
                  <a:gd name="connsiteY5" fmla="*/ 253810 h 501041"/>
                  <a:gd name="connsiteX6" fmla="*/ 254135 w 501041"/>
                  <a:gd name="connsiteY6" fmla="*/ 132229 h 501041"/>
                  <a:gd name="connsiteX7" fmla="*/ 132554 w 501041"/>
                  <a:gd name="connsiteY7" fmla="*/ 253967 h 501041"/>
                  <a:gd name="connsiteX8" fmla="*/ 252961 w 501041"/>
                  <a:gd name="connsiteY8" fmla="*/ 375469 h 501041"/>
                  <a:gd name="connsiteX9" fmla="*/ 372975 w 501041"/>
                  <a:gd name="connsiteY9" fmla="*/ 253810 h 50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041" h="501041">
                    <a:moveTo>
                      <a:pt x="255153" y="1"/>
                    </a:moveTo>
                    <a:cubicBezTo>
                      <a:pt x="393800" y="471"/>
                      <a:pt x="505673" y="113127"/>
                      <a:pt x="506613" y="253184"/>
                    </a:cubicBezTo>
                    <a:cubicBezTo>
                      <a:pt x="507552" y="391127"/>
                      <a:pt x="390434" y="508088"/>
                      <a:pt x="252021" y="507619"/>
                    </a:cubicBezTo>
                    <a:cubicBezTo>
                      <a:pt x="112277" y="507149"/>
                      <a:pt x="-1396" y="391675"/>
                      <a:pt x="13" y="251696"/>
                    </a:cubicBezTo>
                    <a:cubicBezTo>
                      <a:pt x="1500" y="109761"/>
                      <a:pt x="113217" y="-468"/>
                      <a:pt x="255153" y="1"/>
                    </a:cubicBezTo>
                    <a:close/>
                    <a:moveTo>
                      <a:pt x="372975" y="253810"/>
                    </a:moveTo>
                    <a:cubicBezTo>
                      <a:pt x="373132" y="184525"/>
                      <a:pt x="322245" y="132386"/>
                      <a:pt x="254135" y="132229"/>
                    </a:cubicBezTo>
                    <a:cubicBezTo>
                      <a:pt x="183676" y="132073"/>
                      <a:pt x="132319" y="183429"/>
                      <a:pt x="132554" y="253967"/>
                    </a:cubicBezTo>
                    <a:cubicBezTo>
                      <a:pt x="132789" y="321372"/>
                      <a:pt x="185711" y="374765"/>
                      <a:pt x="252961" y="375469"/>
                    </a:cubicBezTo>
                    <a:cubicBezTo>
                      <a:pt x="318252" y="376174"/>
                      <a:pt x="372819" y="320746"/>
                      <a:pt x="372975" y="253810"/>
                    </a:cubicBezTo>
                    <a:close/>
                  </a:path>
                </a:pathLst>
              </a:custGeom>
              <a:grpFill/>
              <a:ln w="7821"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E482A74E-398A-422E-A84C-098E480D4049}"/>
                </a:ext>
              </a:extLst>
            </p:cNvPr>
            <p:cNvGrpSpPr/>
            <p:nvPr/>
          </p:nvGrpSpPr>
          <p:grpSpPr>
            <a:xfrm>
              <a:off x="4702969" y="2729759"/>
              <a:ext cx="499063" cy="495737"/>
              <a:chOff x="4702969" y="2729759"/>
              <a:chExt cx="499063" cy="495737"/>
            </a:xfrm>
            <a:gradFill>
              <a:gsLst>
                <a:gs pos="100000">
                  <a:schemeClr val="accent2">
                    <a:lumMod val="75000"/>
                  </a:schemeClr>
                </a:gs>
                <a:gs pos="0">
                  <a:schemeClr val="accent2"/>
                </a:gs>
              </a:gsLst>
              <a:path path="circle">
                <a:fillToRect l="100000" b="100000"/>
              </a:path>
            </a:gradFill>
          </p:grpSpPr>
          <p:sp>
            <p:nvSpPr>
              <p:cNvPr id="28" name="Freeform: Shape 27">
                <a:extLst>
                  <a:ext uri="{FF2B5EF4-FFF2-40B4-BE49-F238E27FC236}">
                    <a16:creationId xmlns:a16="http://schemas.microsoft.com/office/drawing/2014/main" id="{85BA46B7-2886-4811-ACA6-79214914A63F}"/>
                  </a:ext>
                </a:extLst>
              </p:cNvPr>
              <p:cNvSpPr/>
              <p:nvPr/>
            </p:nvSpPr>
            <p:spPr>
              <a:xfrm>
                <a:off x="4753343" y="3026366"/>
                <a:ext cx="148474" cy="148474"/>
              </a:xfrm>
              <a:custGeom>
                <a:avLst/>
                <a:gdLst>
                  <a:gd name="connsiteX0" fmla="*/ 66109 w 391438"/>
                  <a:gd name="connsiteY0" fmla="*/ 396208 h 391438"/>
                  <a:gd name="connsiteX1" fmla="*/ 7863 w 391438"/>
                  <a:gd name="connsiteY1" fmla="*/ 301559 h 391438"/>
                  <a:gd name="connsiteX2" fmla="*/ 23599 w 391438"/>
                  <a:gd name="connsiteY2" fmla="*/ 280499 h 391438"/>
                  <a:gd name="connsiteX3" fmla="*/ 280774 w 391438"/>
                  <a:gd name="connsiteY3" fmla="*/ 23481 h 391438"/>
                  <a:gd name="connsiteX4" fmla="*/ 375189 w 391438"/>
                  <a:gd name="connsiteY4" fmla="*/ 18549 h 391438"/>
                  <a:gd name="connsiteX5" fmla="*/ 374563 w 391438"/>
                  <a:gd name="connsiteY5" fmla="*/ 115156 h 391438"/>
                  <a:gd name="connsiteX6" fmla="*/ 113786 w 391438"/>
                  <a:gd name="connsiteY6" fmla="*/ 376793 h 391438"/>
                  <a:gd name="connsiteX7" fmla="*/ 66109 w 391438"/>
                  <a:gd name="connsiteY7" fmla="*/ 396208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66109" y="396208"/>
                    </a:moveTo>
                    <a:cubicBezTo>
                      <a:pt x="16083" y="396756"/>
                      <a:pt x="-15545" y="345635"/>
                      <a:pt x="7863" y="301559"/>
                    </a:cubicBezTo>
                    <a:cubicBezTo>
                      <a:pt x="11934" y="293887"/>
                      <a:pt x="17414" y="286684"/>
                      <a:pt x="23599" y="280499"/>
                    </a:cubicBezTo>
                    <a:cubicBezTo>
                      <a:pt x="109167" y="194618"/>
                      <a:pt x="194501" y="108580"/>
                      <a:pt x="280774" y="23481"/>
                    </a:cubicBezTo>
                    <a:cubicBezTo>
                      <a:pt x="311228" y="-6582"/>
                      <a:pt x="347553" y="-7286"/>
                      <a:pt x="375189" y="18549"/>
                    </a:cubicBezTo>
                    <a:cubicBezTo>
                      <a:pt x="402824" y="44305"/>
                      <a:pt x="404625" y="84389"/>
                      <a:pt x="374563" y="115156"/>
                    </a:cubicBezTo>
                    <a:cubicBezTo>
                      <a:pt x="288603" y="203308"/>
                      <a:pt x="201077" y="289972"/>
                      <a:pt x="113786" y="376793"/>
                    </a:cubicBezTo>
                    <a:cubicBezTo>
                      <a:pt x="100947" y="389554"/>
                      <a:pt x="84898" y="396913"/>
                      <a:pt x="66109" y="396208"/>
                    </a:cubicBezTo>
                    <a:close/>
                  </a:path>
                </a:pathLst>
              </a:custGeom>
              <a:grpFill/>
              <a:ln w="782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ADF7937-AEDA-42B9-BD5A-B58B3AB1EA03}"/>
                  </a:ext>
                </a:extLst>
              </p:cNvPr>
              <p:cNvSpPr/>
              <p:nvPr/>
            </p:nvSpPr>
            <p:spPr>
              <a:xfrm>
                <a:off x="4702969" y="2841919"/>
                <a:ext cx="148474" cy="148474"/>
              </a:xfrm>
              <a:custGeom>
                <a:avLst/>
                <a:gdLst>
                  <a:gd name="connsiteX0" fmla="*/ 69194 w 391438"/>
                  <a:gd name="connsiteY0" fmla="*/ 395772 h 391438"/>
                  <a:gd name="connsiteX1" fmla="*/ 8678 w 391438"/>
                  <a:gd name="connsiteY1" fmla="*/ 362812 h 391438"/>
                  <a:gd name="connsiteX2" fmla="*/ 11026 w 391438"/>
                  <a:gd name="connsiteY2" fmla="*/ 296111 h 391438"/>
                  <a:gd name="connsiteX3" fmla="*/ 28171 w 391438"/>
                  <a:gd name="connsiteY3" fmla="*/ 276148 h 391438"/>
                  <a:gd name="connsiteX4" fmla="*/ 276891 w 391438"/>
                  <a:gd name="connsiteY4" fmla="*/ 27193 h 391438"/>
                  <a:gd name="connsiteX5" fmla="*/ 338895 w 391438"/>
                  <a:gd name="connsiteY5" fmla="*/ 654 h 391438"/>
                  <a:gd name="connsiteX6" fmla="*/ 380622 w 391438"/>
                  <a:gd name="connsiteY6" fmla="*/ 107830 h 391438"/>
                  <a:gd name="connsiteX7" fmla="*/ 331771 w 391438"/>
                  <a:gd name="connsiteY7" fmla="*/ 158403 h 391438"/>
                  <a:gd name="connsiteX8" fmla="*/ 122430 w 391438"/>
                  <a:gd name="connsiteY8" fmla="*/ 367823 h 391438"/>
                  <a:gd name="connsiteX9" fmla="*/ 69194 w 391438"/>
                  <a:gd name="connsiteY9" fmla="*/ 395772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38" h="391438">
                    <a:moveTo>
                      <a:pt x="69194" y="395772"/>
                    </a:moveTo>
                    <a:cubicBezTo>
                      <a:pt x="40697" y="396320"/>
                      <a:pt x="21204" y="385203"/>
                      <a:pt x="8678" y="362812"/>
                    </a:cubicBezTo>
                    <a:cubicBezTo>
                      <a:pt x="-3848" y="340344"/>
                      <a:pt x="-2596" y="317719"/>
                      <a:pt x="11026" y="296111"/>
                    </a:cubicBezTo>
                    <a:cubicBezTo>
                      <a:pt x="15645" y="288752"/>
                      <a:pt x="21908" y="282333"/>
                      <a:pt x="28171" y="276148"/>
                    </a:cubicBezTo>
                    <a:cubicBezTo>
                      <a:pt x="111000" y="193163"/>
                      <a:pt x="194063" y="110335"/>
                      <a:pt x="276891" y="27193"/>
                    </a:cubicBezTo>
                    <a:cubicBezTo>
                      <a:pt x="294193" y="9813"/>
                      <a:pt x="313217" y="-3104"/>
                      <a:pt x="338895" y="654"/>
                    </a:cubicBezTo>
                    <a:cubicBezTo>
                      <a:pt x="391113" y="8248"/>
                      <a:pt x="414051" y="66024"/>
                      <a:pt x="380622" y="107830"/>
                    </a:cubicBezTo>
                    <a:cubicBezTo>
                      <a:pt x="366061" y="126071"/>
                      <a:pt x="348290" y="141806"/>
                      <a:pt x="331771" y="158403"/>
                    </a:cubicBezTo>
                    <a:cubicBezTo>
                      <a:pt x="262017" y="228236"/>
                      <a:pt x="192106" y="297990"/>
                      <a:pt x="122430" y="367823"/>
                    </a:cubicBezTo>
                    <a:cubicBezTo>
                      <a:pt x="106772" y="383402"/>
                      <a:pt x="90332" y="396868"/>
                      <a:pt x="69194" y="395772"/>
                    </a:cubicBezTo>
                    <a:close/>
                  </a:path>
                </a:pathLst>
              </a:custGeom>
              <a:grpFill/>
              <a:ln w="782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A1B7CCA-1242-4C27-B7ED-A7AD8251D491}"/>
                  </a:ext>
                </a:extLst>
              </p:cNvPr>
              <p:cNvSpPr/>
              <p:nvPr/>
            </p:nvSpPr>
            <p:spPr>
              <a:xfrm>
                <a:off x="4938005" y="3077022"/>
                <a:ext cx="148474" cy="148474"/>
              </a:xfrm>
              <a:custGeom>
                <a:avLst/>
                <a:gdLst>
                  <a:gd name="connsiteX0" fmla="*/ 396356 w 391438"/>
                  <a:gd name="connsiteY0" fmla="*/ 67489 h 391438"/>
                  <a:gd name="connsiteX1" fmla="*/ 373418 w 391438"/>
                  <a:gd name="connsiteY1" fmla="*/ 116575 h 391438"/>
                  <a:gd name="connsiteX2" fmla="*/ 116165 w 391438"/>
                  <a:gd name="connsiteY2" fmla="*/ 373515 h 391438"/>
                  <a:gd name="connsiteX3" fmla="*/ 19714 w 391438"/>
                  <a:gd name="connsiteY3" fmla="*/ 377586 h 391438"/>
                  <a:gd name="connsiteX4" fmla="*/ 23629 w 391438"/>
                  <a:gd name="connsiteY4" fmla="*/ 281057 h 391438"/>
                  <a:gd name="connsiteX5" fmla="*/ 280725 w 391438"/>
                  <a:gd name="connsiteY5" fmla="*/ 23882 h 391438"/>
                  <a:gd name="connsiteX6" fmla="*/ 357995 w 391438"/>
                  <a:gd name="connsiteY6" fmla="*/ 6737 h 391438"/>
                  <a:gd name="connsiteX7" fmla="*/ 396356 w 391438"/>
                  <a:gd name="connsiteY7" fmla="*/ 67489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396356" y="67489"/>
                    </a:moveTo>
                    <a:cubicBezTo>
                      <a:pt x="396513" y="87530"/>
                      <a:pt x="387040" y="103031"/>
                      <a:pt x="373418" y="116575"/>
                    </a:cubicBezTo>
                    <a:cubicBezTo>
                      <a:pt x="287693" y="202300"/>
                      <a:pt x="202281" y="288260"/>
                      <a:pt x="116165" y="373515"/>
                    </a:cubicBezTo>
                    <a:cubicBezTo>
                      <a:pt x="85319" y="404047"/>
                      <a:pt x="46724" y="404752"/>
                      <a:pt x="19714" y="377586"/>
                    </a:cubicBezTo>
                    <a:cubicBezTo>
                      <a:pt x="-7530" y="350107"/>
                      <a:pt x="-6825" y="311824"/>
                      <a:pt x="23629" y="281057"/>
                    </a:cubicBezTo>
                    <a:cubicBezTo>
                      <a:pt x="108884" y="194941"/>
                      <a:pt x="194687" y="109294"/>
                      <a:pt x="280725" y="23882"/>
                    </a:cubicBezTo>
                    <a:cubicBezTo>
                      <a:pt x="305464" y="-700"/>
                      <a:pt x="331769" y="-6102"/>
                      <a:pt x="357995" y="6737"/>
                    </a:cubicBezTo>
                    <a:cubicBezTo>
                      <a:pt x="382891" y="19028"/>
                      <a:pt x="396200" y="39305"/>
                      <a:pt x="396356" y="67489"/>
                    </a:cubicBezTo>
                    <a:close/>
                  </a:path>
                </a:pathLst>
              </a:custGeom>
              <a:grpFill/>
              <a:ln w="782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FA072A4-4B6D-4DB6-972B-72272C44ED60}"/>
                  </a:ext>
                </a:extLst>
              </p:cNvPr>
              <p:cNvSpPr/>
              <p:nvPr/>
            </p:nvSpPr>
            <p:spPr>
              <a:xfrm>
                <a:off x="4982290" y="2729759"/>
                <a:ext cx="219742" cy="219742"/>
              </a:xfrm>
              <a:custGeom>
                <a:avLst/>
                <a:gdLst>
                  <a:gd name="connsiteX0" fmla="*/ 517597 w 579328"/>
                  <a:gd name="connsiteY0" fmla="*/ 580616 h 579328"/>
                  <a:gd name="connsiteX1" fmla="*/ 449644 w 579328"/>
                  <a:gd name="connsiteY1" fmla="*/ 529494 h 579328"/>
                  <a:gd name="connsiteX2" fmla="*/ 302698 w 579328"/>
                  <a:gd name="connsiteY2" fmla="*/ 301442 h 579328"/>
                  <a:gd name="connsiteX3" fmla="*/ 52021 w 579328"/>
                  <a:gd name="connsiteY3" fmla="*/ 131245 h 579328"/>
                  <a:gd name="connsiteX4" fmla="*/ 1916 w 579328"/>
                  <a:gd name="connsiteY4" fmla="*/ 48964 h 579328"/>
                  <a:gd name="connsiteX5" fmla="*/ 94609 w 579328"/>
                  <a:gd name="connsiteY5" fmla="*/ 6767 h 579328"/>
                  <a:gd name="connsiteX6" fmla="*/ 507342 w 579328"/>
                  <a:gd name="connsiteY6" fmla="*/ 353582 h 579328"/>
                  <a:gd name="connsiteX7" fmla="*/ 577487 w 579328"/>
                  <a:gd name="connsiteY7" fmla="*/ 495360 h 579328"/>
                  <a:gd name="connsiteX8" fmla="*/ 517597 w 579328"/>
                  <a:gd name="connsiteY8" fmla="*/ 580616 h 57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328" h="579328">
                    <a:moveTo>
                      <a:pt x="517597" y="580616"/>
                    </a:moveTo>
                    <a:cubicBezTo>
                      <a:pt x="482368" y="580224"/>
                      <a:pt x="462326" y="559791"/>
                      <a:pt x="449644" y="529494"/>
                    </a:cubicBezTo>
                    <a:cubicBezTo>
                      <a:pt x="414179" y="444787"/>
                      <a:pt x="366032" y="368221"/>
                      <a:pt x="302698" y="301442"/>
                    </a:cubicBezTo>
                    <a:cubicBezTo>
                      <a:pt x="231456" y="226442"/>
                      <a:pt x="146122" y="172580"/>
                      <a:pt x="52021" y="131245"/>
                    </a:cubicBezTo>
                    <a:cubicBezTo>
                      <a:pt x="11781" y="113552"/>
                      <a:pt x="-6226" y="82315"/>
                      <a:pt x="1916" y="48964"/>
                    </a:cubicBezTo>
                    <a:cubicBezTo>
                      <a:pt x="12016" y="7315"/>
                      <a:pt x="51081" y="-11004"/>
                      <a:pt x="94609" y="6767"/>
                    </a:cubicBezTo>
                    <a:cubicBezTo>
                      <a:pt x="269112" y="78322"/>
                      <a:pt x="408464" y="191839"/>
                      <a:pt x="507342" y="353582"/>
                    </a:cubicBezTo>
                    <a:cubicBezTo>
                      <a:pt x="534977" y="398753"/>
                      <a:pt x="559325" y="445648"/>
                      <a:pt x="577487" y="495360"/>
                    </a:cubicBezTo>
                    <a:cubicBezTo>
                      <a:pt x="593145" y="538732"/>
                      <a:pt x="562769" y="580772"/>
                      <a:pt x="517597" y="580616"/>
                    </a:cubicBezTo>
                    <a:close/>
                  </a:path>
                </a:pathLst>
              </a:custGeom>
              <a:grpFill/>
              <a:ln w="7821" cap="flat">
                <a:noFill/>
                <a:prstDash val="solid"/>
                <a:miter/>
              </a:ln>
            </p:spPr>
            <p:txBody>
              <a:bodyPr rtlCol="0" anchor="ctr"/>
              <a:lstStyle/>
              <a:p>
                <a:endParaRPr lang="en-US"/>
              </a:p>
            </p:txBody>
          </p:sp>
        </p:grpSp>
      </p:grpSp>
      <p:grpSp>
        <p:nvGrpSpPr>
          <p:cNvPr id="62" name="Group 61">
            <a:extLst>
              <a:ext uri="{FF2B5EF4-FFF2-40B4-BE49-F238E27FC236}">
                <a16:creationId xmlns:a16="http://schemas.microsoft.com/office/drawing/2014/main" id="{2A604D49-EF9C-4176-A87F-7464488B3B83}"/>
              </a:ext>
            </a:extLst>
          </p:cNvPr>
          <p:cNvGrpSpPr/>
          <p:nvPr/>
        </p:nvGrpSpPr>
        <p:grpSpPr>
          <a:xfrm>
            <a:off x="4617542" y="3797770"/>
            <a:ext cx="759242" cy="759242"/>
            <a:chOff x="6498971" y="3567910"/>
            <a:chExt cx="1140284" cy="1140284"/>
          </a:xfrm>
        </p:grpSpPr>
        <p:sp>
          <p:nvSpPr>
            <p:cNvPr id="33" name="Freeform: Shape 32">
              <a:extLst>
                <a:ext uri="{FF2B5EF4-FFF2-40B4-BE49-F238E27FC236}">
                  <a16:creationId xmlns:a16="http://schemas.microsoft.com/office/drawing/2014/main" id="{E262777D-B9E1-40C6-B85B-61548703F579}"/>
                </a:ext>
              </a:extLst>
            </p:cNvPr>
            <p:cNvSpPr/>
            <p:nvPr/>
          </p:nvSpPr>
          <p:spPr>
            <a:xfrm>
              <a:off x="6498971" y="3567910"/>
              <a:ext cx="1140284" cy="1140284"/>
            </a:xfrm>
            <a:custGeom>
              <a:avLst/>
              <a:gdLst>
                <a:gd name="connsiteX0" fmla="*/ 3008048 w 3006246"/>
                <a:gd name="connsiteY0" fmla="*/ 1526610 h 3006246"/>
                <a:gd name="connsiteX1" fmla="*/ 2934301 w 3006246"/>
                <a:gd name="connsiteY1" fmla="*/ 1564266 h 3006246"/>
                <a:gd name="connsiteX2" fmla="*/ 2802230 w 3006246"/>
                <a:gd name="connsiteY2" fmla="*/ 1563561 h 3006246"/>
                <a:gd name="connsiteX3" fmla="*/ 2773733 w 3006246"/>
                <a:gd name="connsiteY3" fmla="*/ 1590258 h 3006246"/>
                <a:gd name="connsiteX4" fmla="*/ 2411261 w 3006246"/>
                <a:gd name="connsiteY4" fmla="*/ 2394272 h 3006246"/>
                <a:gd name="connsiteX5" fmla="*/ 1720921 w 3006246"/>
                <a:gd name="connsiteY5" fmla="*/ 2755569 h 3006246"/>
                <a:gd name="connsiteX6" fmla="*/ 1590102 w 3006246"/>
                <a:gd name="connsiteY6" fmla="*/ 2771853 h 3006246"/>
                <a:gd name="connsiteX7" fmla="*/ 1565519 w 3006246"/>
                <a:gd name="connsiteY7" fmla="*/ 2799411 h 3006246"/>
                <a:gd name="connsiteX8" fmla="*/ 1565598 w 3006246"/>
                <a:gd name="connsiteY8" fmla="*/ 2940329 h 3006246"/>
                <a:gd name="connsiteX9" fmla="*/ 1505160 w 3006246"/>
                <a:gd name="connsiteY9" fmla="*/ 3007969 h 3006246"/>
                <a:gd name="connsiteX10" fmla="*/ 1444330 w 3006246"/>
                <a:gd name="connsiteY10" fmla="*/ 2940798 h 3006246"/>
                <a:gd name="connsiteX11" fmla="*/ 1444565 w 3006246"/>
                <a:gd name="connsiteY11" fmla="*/ 2805752 h 3006246"/>
                <a:gd name="connsiteX12" fmla="*/ 1414424 w 3006246"/>
                <a:gd name="connsiteY12" fmla="*/ 2771462 h 3006246"/>
                <a:gd name="connsiteX13" fmla="*/ 434576 w 3006246"/>
                <a:gd name="connsiteY13" fmla="*/ 2188297 h 3006246"/>
                <a:gd name="connsiteX14" fmla="*/ 240500 w 3006246"/>
                <a:gd name="connsiteY14" fmla="*/ 1631437 h 3006246"/>
                <a:gd name="connsiteX15" fmla="*/ 166910 w 3006246"/>
                <a:gd name="connsiteY15" fmla="*/ 1563875 h 3006246"/>
                <a:gd name="connsiteX16" fmla="*/ 61222 w 3006246"/>
                <a:gd name="connsiteY16" fmla="*/ 1563561 h 3006246"/>
                <a:gd name="connsiteX17" fmla="*/ 1 w 3006246"/>
                <a:gd name="connsiteY17" fmla="*/ 1502810 h 3006246"/>
                <a:gd name="connsiteX18" fmla="*/ 61848 w 3006246"/>
                <a:gd name="connsiteY18" fmla="*/ 1442685 h 3006246"/>
                <a:gd name="connsiteX19" fmla="*/ 202766 w 3006246"/>
                <a:gd name="connsiteY19" fmla="*/ 1442763 h 3006246"/>
                <a:gd name="connsiteX20" fmla="*/ 236508 w 3006246"/>
                <a:gd name="connsiteY20" fmla="*/ 1412075 h 3006246"/>
                <a:gd name="connsiteX21" fmla="*/ 464168 w 3006246"/>
                <a:gd name="connsiteY21" fmla="*/ 773482 h 3006246"/>
                <a:gd name="connsiteX22" fmla="*/ 1333397 w 3006246"/>
                <a:gd name="connsiteY22" fmla="*/ 244101 h 3006246"/>
                <a:gd name="connsiteX23" fmla="*/ 1420765 w 3006246"/>
                <a:gd name="connsiteY23" fmla="*/ 234158 h 3006246"/>
                <a:gd name="connsiteX24" fmla="*/ 1444330 w 3006246"/>
                <a:gd name="connsiteY24" fmla="*/ 208715 h 3006246"/>
                <a:gd name="connsiteX25" fmla="*/ 1443704 w 3006246"/>
                <a:gd name="connsiteY25" fmla="*/ 73669 h 3006246"/>
                <a:gd name="connsiteX26" fmla="*/ 1481438 w 3006246"/>
                <a:gd name="connsiteY26" fmla="*/ 0 h 3006246"/>
                <a:gd name="connsiteX27" fmla="*/ 1528411 w 3006246"/>
                <a:gd name="connsiteY27" fmla="*/ 0 h 3006246"/>
                <a:gd name="connsiteX28" fmla="*/ 1566146 w 3006246"/>
                <a:gd name="connsiteY28" fmla="*/ 73669 h 3006246"/>
                <a:gd name="connsiteX29" fmla="*/ 1565441 w 3006246"/>
                <a:gd name="connsiteY29" fmla="*/ 205662 h 3006246"/>
                <a:gd name="connsiteX30" fmla="*/ 1591902 w 3006246"/>
                <a:gd name="connsiteY30" fmla="*/ 234472 h 3006246"/>
                <a:gd name="connsiteX31" fmla="*/ 1682090 w 3006246"/>
                <a:gd name="connsiteY31" fmla="*/ 244414 h 3006246"/>
                <a:gd name="connsiteX32" fmla="*/ 2508416 w 3006246"/>
                <a:gd name="connsiteY32" fmla="*/ 723065 h 3006246"/>
                <a:gd name="connsiteX33" fmla="*/ 2773498 w 3006246"/>
                <a:gd name="connsiteY33" fmla="*/ 1413406 h 3006246"/>
                <a:gd name="connsiteX34" fmla="*/ 2805439 w 3006246"/>
                <a:gd name="connsiteY34" fmla="*/ 1442842 h 3006246"/>
                <a:gd name="connsiteX35" fmla="*/ 2934458 w 3006246"/>
                <a:gd name="connsiteY35" fmla="*/ 1442059 h 3006246"/>
                <a:gd name="connsiteX36" fmla="*/ 3008126 w 3006246"/>
                <a:gd name="connsiteY36" fmla="*/ 1479715 h 3006246"/>
                <a:gd name="connsiteX37" fmla="*/ 3008048 w 3006246"/>
                <a:gd name="connsiteY37" fmla="*/ 1526610 h 3006246"/>
                <a:gd name="connsiteX38" fmla="*/ 2550143 w 3006246"/>
                <a:gd name="connsiteY38" fmla="*/ 1442450 h 3006246"/>
                <a:gd name="connsiteX39" fmla="*/ 2550143 w 3006246"/>
                <a:gd name="connsiteY39" fmla="*/ 1442294 h 3006246"/>
                <a:gd name="connsiteX40" fmla="*/ 2626474 w 3006246"/>
                <a:gd name="connsiteY40" fmla="*/ 1442450 h 3006246"/>
                <a:gd name="connsiteX41" fmla="*/ 2648629 w 3006246"/>
                <a:gd name="connsiteY41" fmla="*/ 1419434 h 3006246"/>
                <a:gd name="connsiteX42" fmla="*/ 2636808 w 3006246"/>
                <a:gd name="connsiteY42" fmla="*/ 1317660 h 3006246"/>
                <a:gd name="connsiteX43" fmla="*/ 1935898 w 3006246"/>
                <a:gd name="connsiteY43" fmla="*/ 440290 h 3006246"/>
                <a:gd name="connsiteX44" fmla="*/ 1597930 w 3006246"/>
                <a:gd name="connsiteY44" fmla="*/ 359575 h 3006246"/>
                <a:gd name="connsiteX45" fmla="*/ 1565285 w 3006246"/>
                <a:gd name="connsiteY45" fmla="*/ 390108 h 3006246"/>
                <a:gd name="connsiteX46" fmla="*/ 1565598 w 3006246"/>
                <a:gd name="connsiteY46" fmla="*/ 522179 h 3006246"/>
                <a:gd name="connsiteX47" fmla="*/ 1504455 w 3006246"/>
                <a:gd name="connsiteY47" fmla="*/ 589036 h 3006246"/>
                <a:gd name="connsiteX48" fmla="*/ 1444330 w 3006246"/>
                <a:gd name="connsiteY48" fmla="*/ 521083 h 3006246"/>
                <a:gd name="connsiteX49" fmla="*/ 1444487 w 3006246"/>
                <a:gd name="connsiteY49" fmla="*/ 386037 h 3006246"/>
                <a:gd name="connsiteX50" fmla="*/ 1416851 w 3006246"/>
                <a:gd name="connsiteY50" fmla="*/ 359654 h 3006246"/>
                <a:gd name="connsiteX51" fmla="*/ 1297775 w 3006246"/>
                <a:gd name="connsiteY51" fmla="*/ 374841 h 3006246"/>
                <a:gd name="connsiteX52" fmla="*/ 461272 w 3006246"/>
                <a:gd name="connsiteY52" fmla="*/ 1027682 h 3006246"/>
                <a:gd name="connsiteX53" fmla="*/ 361376 w 3006246"/>
                <a:gd name="connsiteY53" fmla="*/ 1408630 h 3006246"/>
                <a:gd name="connsiteX54" fmla="*/ 393318 w 3006246"/>
                <a:gd name="connsiteY54" fmla="*/ 1442842 h 3006246"/>
                <a:gd name="connsiteX55" fmla="*/ 522414 w 3006246"/>
                <a:gd name="connsiteY55" fmla="*/ 1442450 h 3006246"/>
                <a:gd name="connsiteX56" fmla="*/ 590838 w 3006246"/>
                <a:gd name="connsiteY56" fmla="*/ 1502106 h 3006246"/>
                <a:gd name="connsiteX57" fmla="*/ 521475 w 3006246"/>
                <a:gd name="connsiteY57" fmla="*/ 1563796 h 3006246"/>
                <a:gd name="connsiteX58" fmla="*/ 386429 w 3006246"/>
                <a:gd name="connsiteY58" fmla="*/ 1563640 h 3006246"/>
                <a:gd name="connsiteX59" fmla="*/ 361376 w 3006246"/>
                <a:gd name="connsiteY59" fmla="*/ 1589709 h 3006246"/>
                <a:gd name="connsiteX60" fmla="*/ 368657 w 3006246"/>
                <a:gd name="connsiteY60" fmla="*/ 1665492 h 3006246"/>
                <a:gd name="connsiteX61" fmla="*/ 991201 w 3006246"/>
                <a:gd name="connsiteY61" fmla="*/ 2528222 h 3006246"/>
                <a:gd name="connsiteX62" fmla="*/ 1397279 w 3006246"/>
                <a:gd name="connsiteY62" fmla="*/ 2645654 h 3006246"/>
                <a:gd name="connsiteX63" fmla="*/ 1444095 w 3006246"/>
                <a:gd name="connsiteY63" fmla="*/ 2604396 h 3006246"/>
                <a:gd name="connsiteX64" fmla="*/ 1444330 w 3006246"/>
                <a:gd name="connsiteY64" fmla="*/ 2481093 h 3006246"/>
                <a:gd name="connsiteX65" fmla="*/ 1505394 w 3006246"/>
                <a:gd name="connsiteY65" fmla="*/ 2417132 h 3006246"/>
                <a:gd name="connsiteX66" fmla="*/ 1565519 w 3006246"/>
                <a:gd name="connsiteY66" fmla="*/ 2482111 h 3006246"/>
                <a:gd name="connsiteX67" fmla="*/ 1565285 w 3006246"/>
                <a:gd name="connsiteY67" fmla="*/ 2617079 h 3006246"/>
                <a:gd name="connsiteX68" fmla="*/ 1595973 w 3006246"/>
                <a:gd name="connsiteY68" fmla="*/ 2646671 h 3006246"/>
                <a:gd name="connsiteX69" fmla="*/ 1800774 w 3006246"/>
                <a:gd name="connsiteY69" fmla="*/ 2611442 h 3006246"/>
                <a:gd name="connsiteX70" fmla="*/ 2549987 w 3006246"/>
                <a:gd name="connsiteY70" fmla="*/ 1975746 h 3006246"/>
                <a:gd name="connsiteX71" fmla="*/ 2648551 w 3006246"/>
                <a:gd name="connsiteY71" fmla="*/ 1597382 h 3006246"/>
                <a:gd name="connsiteX72" fmla="*/ 2616531 w 3006246"/>
                <a:gd name="connsiteY72" fmla="*/ 1563248 h 3006246"/>
                <a:gd name="connsiteX73" fmla="*/ 2481563 w 3006246"/>
                <a:gd name="connsiteY73" fmla="*/ 1563483 h 3006246"/>
                <a:gd name="connsiteX74" fmla="*/ 2419090 w 3006246"/>
                <a:gd name="connsiteY74" fmla="*/ 1503906 h 3006246"/>
                <a:gd name="connsiteX75" fmla="*/ 2482660 w 3006246"/>
                <a:gd name="connsiteY75" fmla="*/ 1442372 h 3006246"/>
                <a:gd name="connsiteX76" fmla="*/ 2550143 w 3006246"/>
                <a:gd name="connsiteY76" fmla="*/ 1442450 h 300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06246" h="3006246">
                  <a:moveTo>
                    <a:pt x="3008048" y="1526610"/>
                  </a:moveTo>
                  <a:cubicBezTo>
                    <a:pt x="2991607" y="1555028"/>
                    <a:pt x="2966869" y="1565518"/>
                    <a:pt x="2934301" y="1564266"/>
                  </a:cubicBezTo>
                  <a:cubicBezTo>
                    <a:pt x="2890304" y="1562622"/>
                    <a:pt x="2846228" y="1564579"/>
                    <a:pt x="2802230" y="1563561"/>
                  </a:cubicBezTo>
                  <a:cubicBezTo>
                    <a:pt x="2782344" y="1563091"/>
                    <a:pt x="2775299" y="1569981"/>
                    <a:pt x="2773733" y="1590258"/>
                  </a:cubicBezTo>
                  <a:cubicBezTo>
                    <a:pt x="2749386" y="1901686"/>
                    <a:pt x="2630232" y="2171387"/>
                    <a:pt x="2411261" y="2394272"/>
                  </a:cubicBezTo>
                  <a:cubicBezTo>
                    <a:pt x="2220552" y="2588347"/>
                    <a:pt x="1990151" y="2710084"/>
                    <a:pt x="1720921" y="2755569"/>
                  </a:cubicBezTo>
                  <a:cubicBezTo>
                    <a:pt x="1677627" y="2762850"/>
                    <a:pt x="1633865" y="2768017"/>
                    <a:pt x="1590102" y="2771853"/>
                  </a:cubicBezTo>
                  <a:cubicBezTo>
                    <a:pt x="1570764" y="2773576"/>
                    <a:pt x="1565206" y="2781326"/>
                    <a:pt x="1565519" y="2799411"/>
                  </a:cubicBezTo>
                  <a:cubicBezTo>
                    <a:pt x="1566302" y="2846383"/>
                    <a:pt x="1566067" y="2893356"/>
                    <a:pt x="1565598" y="2940329"/>
                  </a:cubicBezTo>
                  <a:cubicBezTo>
                    <a:pt x="1565206" y="2982525"/>
                    <a:pt x="1542190" y="3007891"/>
                    <a:pt x="1505160" y="3007969"/>
                  </a:cubicBezTo>
                  <a:cubicBezTo>
                    <a:pt x="1467973" y="3008047"/>
                    <a:pt x="1444721" y="2982839"/>
                    <a:pt x="1444330" y="2940798"/>
                  </a:cubicBezTo>
                  <a:cubicBezTo>
                    <a:pt x="1443860" y="2895783"/>
                    <a:pt x="1443312" y="2850767"/>
                    <a:pt x="1444565" y="2805752"/>
                  </a:cubicBezTo>
                  <a:cubicBezTo>
                    <a:pt x="1445191" y="2783127"/>
                    <a:pt x="1439711" y="2773732"/>
                    <a:pt x="1414424" y="2771462"/>
                  </a:cubicBezTo>
                  <a:cubicBezTo>
                    <a:pt x="995037" y="2733414"/>
                    <a:pt x="667403" y="2539183"/>
                    <a:pt x="434576" y="2188297"/>
                  </a:cubicBezTo>
                  <a:cubicBezTo>
                    <a:pt x="322781" y="2019822"/>
                    <a:pt x="260151" y="1832714"/>
                    <a:pt x="240500" y="1631437"/>
                  </a:cubicBezTo>
                  <a:cubicBezTo>
                    <a:pt x="233924" y="1563875"/>
                    <a:pt x="234316" y="1563875"/>
                    <a:pt x="166910" y="1563875"/>
                  </a:cubicBezTo>
                  <a:cubicBezTo>
                    <a:pt x="131681" y="1563875"/>
                    <a:pt x="96451" y="1564501"/>
                    <a:pt x="61222" y="1563561"/>
                  </a:cubicBezTo>
                  <a:cubicBezTo>
                    <a:pt x="23957" y="1562622"/>
                    <a:pt x="-156" y="1537883"/>
                    <a:pt x="1" y="1502810"/>
                  </a:cubicBezTo>
                  <a:cubicBezTo>
                    <a:pt x="157" y="1467737"/>
                    <a:pt x="24348" y="1443311"/>
                    <a:pt x="61848" y="1442685"/>
                  </a:cubicBezTo>
                  <a:cubicBezTo>
                    <a:pt x="108820" y="1441824"/>
                    <a:pt x="155793" y="1441433"/>
                    <a:pt x="202766" y="1442763"/>
                  </a:cubicBezTo>
                  <a:cubicBezTo>
                    <a:pt x="226017" y="1443468"/>
                    <a:pt x="234629" y="1436736"/>
                    <a:pt x="236508" y="1412075"/>
                  </a:cubicBezTo>
                  <a:cubicBezTo>
                    <a:pt x="254827" y="1178856"/>
                    <a:pt x="326852" y="963721"/>
                    <a:pt x="464168" y="773482"/>
                  </a:cubicBezTo>
                  <a:cubicBezTo>
                    <a:pt x="679225" y="475519"/>
                    <a:pt x="967715" y="295849"/>
                    <a:pt x="1333397" y="244101"/>
                  </a:cubicBezTo>
                  <a:cubicBezTo>
                    <a:pt x="1362441" y="240030"/>
                    <a:pt x="1391564" y="236115"/>
                    <a:pt x="1420765" y="234158"/>
                  </a:cubicBezTo>
                  <a:cubicBezTo>
                    <a:pt x="1438380" y="232984"/>
                    <a:pt x="1444565" y="225938"/>
                    <a:pt x="1444330" y="208715"/>
                  </a:cubicBezTo>
                  <a:cubicBezTo>
                    <a:pt x="1443625" y="163700"/>
                    <a:pt x="1445348" y="118606"/>
                    <a:pt x="1443704" y="73669"/>
                  </a:cubicBezTo>
                  <a:cubicBezTo>
                    <a:pt x="1442530" y="41101"/>
                    <a:pt x="1452941" y="16440"/>
                    <a:pt x="1481438" y="0"/>
                  </a:cubicBezTo>
                  <a:cubicBezTo>
                    <a:pt x="1497096" y="0"/>
                    <a:pt x="1512753" y="0"/>
                    <a:pt x="1528411" y="0"/>
                  </a:cubicBezTo>
                  <a:cubicBezTo>
                    <a:pt x="1556829" y="16440"/>
                    <a:pt x="1567320" y="41023"/>
                    <a:pt x="1566146" y="73669"/>
                  </a:cubicBezTo>
                  <a:cubicBezTo>
                    <a:pt x="1564501" y="117588"/>
                    <a:pt x="1566459" y="161664"/>
                    <a:pt x="1565441" y="205662"/>
                  </a:cubicBezTo>
                  <a:cubicBezTo>
                    <a:pt x="1564971" y="225312"/>
                    <a:pt x="1571312" y="233454"/>
                    <a:pt x="1591902" y="234472"/>
                  </a:cubicBezTo>
                  <a:cubicBezTo>
                    <a:pt x="1622043" y="235959"/>
                    <a:pt x="1652184" y="240030"/>
                    <a:pt x="1682090" y="244414"/>
                  </a:cubicBezTo>
                  <a:cubicBezTo>
                    <a:pt x="2021310" y="293814"/>
                    <a:pt x="2296335" y="455243"/>
                    <a:pt x="2508416" y="723065"/>
                  </a:cubicBezTo>
                  <a:cubicBezTo>
                    <a:pt x="2668358" y="924969"/>
                    <a:pt x="2753378" y="1157248"/>
                    <a:pt x="2773498" y="1413406"/>
                  </a:cubicBezTo>
                  <a:cubicBezTo>
                    <a:pt x="2775299" y="1436657"/>
                    <a:pt x="2783128" y="1443547"/>
                    <a:pt x="2805439" y="1442842"/>
                  </a:cubicBezTo>
                  <a:cubicBezTo>
                    <a:pt x="2848419" y="1441433"/>
                    <a:pt x="2891556" y="1443703"/>
                    <a:pt x="2934458" y="1442059"/>
                  </a:cubicBezTo>
                  <a:cubicBezTo>
                    <a:pt x="2967025" y="1440806"/>
                    <a:pt x="2991686" y="1451297"/>
                    <a:pt x="3008126" y="1479715"/>
                  </a:cubicBezTo>
                  <a:cubicBezTo>
                    <a:pt x="3008048" y="1495295"/>
                    <a:pt x="3008048" y="1510952"/>
                    <a:pt x="3008048" y="1526610"/>
                  </a:cubicBezTo>
                  <a:close/>
                  <a:moveTo>
                    <a:pt x="2550143" y="1442450"/>
                  </a:moveTo>
                  <a:cubicBezTo>
                    <a:pt x="2550143" y="1442372"/>
                    <a:pt x="2550143" y="1442372"/>
                    <a:pt x="2550143" y="1442294"/>
                  </a:cubicBezTo>
                  <a:cubicBezTo>
                    <a:pt x="2575587" y="1442294"/>
                    <a:pt x="2601030" y="1441902"/>
                    <a:pt x="2626474" y="1442450"/>
                  </a:cubicBezTo>
                  <a:cubicBezTo>
                    <a:pt x="2642993" y="1442842"/>
                    <a:pt x="2649177" y="1435483"/>
                    <a:pt x="2648629" y="1419434"/>
                  </a:cubicBezTo>
                  <a:cubicBezTo>
                    <a:pt x="2647612" y="1385144"/>
                    <a:pt x="2643149" y="1351245"/>
                    <a:pt x="2636808" y="1317660"/>
                  </a:cubicBezTo>
                  <a:cubicBezTo>
                    <a:pt x="2558520" y="901169"/>
                    <a:pt x="2323422" y="609313"/>
                    <a:pt x="1935898" y="440290"/>
                  </a:cubicBezTo>
                  <a:cubicBezTo>
                    <a:pt x="1828488" y="393474"/>
                    <a:pt x="1714814" y="368970"/>
                    <a:pt x="1597930" y="359575"/>
                  </a:cubicBezTo>
                  <a:cubicBezTo>
                    <a:pt x="1574209" y="357696"/>
                    <a:pt x="1564267" y="364664"/>
                    <a:pt x="1565285" y="390108"/>
                  </a:cubicBezTo>
                  <a:cubicBezTo>
                    <a:pt x="1567007" y="434105"/>
                    <a:pt x="1566067" y="478181"/>
                    <a:pt x="1565598" y="522179"/>
                  </a:cubicBezTo>
                  <a:cubicBezTo>
                    <a:pt x="1565128" y="564063"/>
                    <a:pt x="1541642" y="589350"/>
                    <a:pt x="1504455" y="589036"/>
                  </a:cubicBezTo>
                  <a:cubicBezTo>
                    <a:pt x="1467425" y="588802"/>
                    <a:pt x="1444721" y="563436"/>
                    <a:pt x="1444330" y="521083"/>
                  </a:cubicBezTo>
                  <a:cubicBezTo>
                    <a:pt x="1443939" y="476067"/>
                    <a:pt x="1443469" y="431052"/>
                    <a:pt x="1444487" y="386037"/>
                  </a:cubicBezTo>
                  <a:cubicBezTo>
                    <a:pt x="1444956" y="365290"/>
                    <a:pt x="1437049" y="357070"/>
                    <a:pt x="1416851" y="359654"/>
                  </a:cubicBezTo>
                  <a:cubicBezTo>
                    <a:pt x="1377159" y="364664"/>
                    <a:pt x="1336841" y="366856"/>
                    <a:pt x="1297775" y="374841"/>
                  </a:cubicBezTo>
                  <a:cubicBezTo>
                    <a:pt x="911191" y="454147"/>
                    <a:pt x="631939" y="672178"/>
                    <a:pt x="461272" y="1027682"/>
                  </a:cubicBezTo>
                  <a:cubicBezTo>
                    <a:pt x="403574" y="1147775"/>
                    <a:pt x="372572" y="1275776"/>
                    <a:pt x="361376" y="1408630"/>
                  </a:cubicBezTo>
                  <a:cubicBezTo>
                    <a:pt x="359263" y="1433839"/>
                    <a:pt x="366465" y="1444016"/>
                    <a:pt x="393318" y="1442842"/>
                  </a:cubicBezTo>
                  <a:cubicBezTo>
                    <a:pt x="436298" y="1440963"/>
                    <a:pt x="479434" y="1442059"/>
                    <a:pt x="522414" y="1442450"/>
                  </a:cubicBezTo>
                  <a:cubicBezTo>
                    <a:pt x="565003" y="1442842"/>
                    <a:pt x="590290" y="1465232"/>
                    <a:pt x="590838" y="1502106"/>
                  </a:cubicBezTo>
                  <a:cubicBezTo>
                    <a:pt x="591307" y="1540388"/>
                    <a:pt x="565708" y="1563483"/>
                    <a:pt x="521475" y="1563796"/>
                  </a:cubicBezTo>
                  <a:cubicBezTo>
                    <a:pt x="476459" y="1564109"/>
                    <a:pt x="431444" y="1564501"/>
                    <a:pt x="386429" y="1563640"/>
                  </a:cubicBezTo>
                  <a:cubicBezTo>
                    <a:pt x="367091" y="1563248"/>
                    <a:pt x="359498" y="1570842"/>
                    <a:pt x="361376" y="1589709"/>
                  </a:cubicBezTo>
                  <a:cubicBezTo>
                    <a:pt x="363960" y="1614996"/>
                    <a:pt x="364508" y="1640518"/>
                    <a:pt x="368657" y="1665492"/>
                  </a:cubicBezTo>
                  <a:cubicBezTo>
                    <a:pt x="434262" y="2055364"/>
                    <a:pt x="640785" y="2344168"/>
                    <a:pt x="991201" y="2528222"/>
                  </a:cubicBezTo>
                  <a:cubicBezTo>
                    <a:pt x="1118262" y="2594923"/>
                    <a:pt x="1254874" y="2631092"/>
                    <a:pt x="1397279" y="2645654"/>
                  </a:cubicBezTo>
                  <a:cubicBezTo>
                    <a:pt x="1442843" y="2650351"/>
                    <a:pt x="1444017" y="2648863"/>
                    <a:pt x="1444095" y="2604396"/>
                  </a:cubicBezTo>
                  <a:cubicBezTo>
                    <a:pt x="1444095" y="2563295"/>
                    <a:pt x="1443625" y="2522194"/>
                    <a:pt x="1444330" y="2481093"/>
                  </a:cubicBezTo>
                  <a:cubicBezTo>
                    <a:pt x="1444956" y="2441714"/>
                    <a:pt x="1469147" y="2416897"/>
                    <a:pt x="1505394" y="2417132"/>
                  </a:cubicBezTo>
                  <a:cubicBezTo>
                    <a:pt x="1541485" y="2417367"/>
                    <a:pt x="1564971" y="2442184"/>
                    <a:pt x="1565519" y="2482111"/>
                  </a:cubicBezTo>
                  <a:cubicBezTo>
                    <a:pt x="1566146" y="2527126"/>
                    <a:pt x="1566694" y="2572141"/>
                    <a:pt x="1565285" y="2617079"/>
                  </a:cubicBezTo>
                  <a:cubicBezTo>
                    <a:pt x="1564580" y="2640487"/>
                    <a:pt x="1572878" y="2648394"/>
                    <a:pt x="1595973" y="2646671"/>
                  </a:cubicBezTo>
                  <a:cubicBezTo>
                    <a:pt x="1665414" y="2641504"/>
                    <a:pt x="1733916" y="2630466"/>
                    <a:pt x="1800774" y="2611442"/>
                  </a:cubicBezTo>
                  <a:cubicBezTo>
                    <a:pt x="2146414" y="2512878"/>
                    <a:pt x="2396543" y="2300640"/>
                    <a:pt x="2549987" y="1975746"/>
                  </a:cubicBezTo>
                  <a:cubicBezTo>
                    <a:pt x="2606432" y="1856123"/>
                    <a:pt x="2637043" y="1729140"/>
                    <a:pt x="2648551" y="1597382"/>
                  </a:cubicBezTo>
                  <a:cubicBezTo>
                    <a:pt x="2650743" y="1572095"/>
                    <a:pt x="2643306" y="1562152"/>
                    <a:pt x="2616531" y="1563248"/>
                  </a:cubicBezTo>
                  <a:cubicBezTo>
                    <a:pt x="2571594" y="1565127"/>
                    <a:pt x="2526500" y="1564266"/>
                    <a:pt x="2481563" y="1563483"/>
                  </a:cubicBezTo>
                  <a:cubicBezTo>
                    <a:pt x="2443829" y="1562779"/>
                    <a:pt x="2419560" y="1538823"/>
                    <a:pt x="2419090" y="1503906"/>
                  </a:cubicBezTo>
                  <a:cubicBezTo>
                    <a:pt x="2418620" y="1467581"/>
                    <a:pt x="2443359" y="1443390"/>
                    <a:pt x="2482660" y="1442372"/>
                  </a:cubicBezTo>
                  <a:cubicBezTo>
                    <a:pt x="2505128" y="1441981"/>
                    <a:pt x="2527597" y="1442450"/>
                    <a:pt x="2550143" y="1442450"/>
                  </a:cubicBez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0FF5EA63-157B-48D5-8AEF-38B817CA171E}"/>
                </a:ext>
              </a:extLst>
            </p:cNvPr>
            <p:cNvGrpSpPr/>
            <p:nvPr/>
          </p:nvGrpSpPr>
          <p:grpSpPr>
            <a:xfrm>
              <a:off x="6529425" y="3597133"/>
              <a:ext cx="1078828" cy="1080363"/>
              <a:chOff x="6529425" y="3597133"/>
              <a:chExt cx="1078828" cy="1080363"/>
            </a:xfrm>
            <a:gradFill>
              <a:gsLst>
                <a:gs pos="100000">
                  <a:schemeClr val="accent3"/>
                </a:gs>
                <a:gs pos="0">
                  <a:schemeClr val="accent6"/>
                </a:gs>
              </a:gsLst>
              <a:path path="circle">
                <a:fillToRect l="100000" b="100000"/>
              </a:path>
            </a:gradFill>
          </p:grpSpPr>
          <p:sp>
            <p:nvSpPr>
              <p:cNvPr id="34" name="Freeform: Shape 33">
                <a:extLst>
                  <a:ext uri="{FF2B5EF4-FFF2-40B4-BE49-F238E27FC236}">
                    <a16:creationId xmlns:a16="http://schemas.microsoft.com/office/drawing/2014/main" id="{C90802A4-B9FF-4032-971B-F4928D0449A6}"/>
                  </a:ext>
                </a:extLst>
              </p:cNvPr>
              <p:cNvSpPr/>
              <p:nvPr/>
            </p:nvSpPr>
            <p:spPr>
              <a:xfrm>
                <a:off x="6565689" y="3597133"/>
                <a:ext cx="347430" cy="299918"/>
              </a:xfrm>
              <a:custGeom>
                <a:avLst/>
                <a:gdLst>
                  <a:gd name="connsiteX0" fmla="*/ 919818 w 915965"/>
                  <a:gd name="connsiteY0" fmla="*/ 58864 h 790705"/>
                  <a:gd name="connsiteX1" fmla="*/ 868539 w 915965"/>
                  <a:gd name="connsiteY1" fmla="*/ 122199 h 790705"/>
                  <a:gd name="connsiteX2" fmla="*/ 579658 w 915965"/>
                  <a:gd name="connsiteY2" fmla="*/ 264448 h 790705"/>
                  <a:gd name="connsiteX3" fmla="*/ 133966 w 915965"/>
                  <a:gd name="connsiteY3" fmla="*/ 731120 h 790705"/>
                  <a:gd name="connsiteX4" fmla="*/ 114316 w 915965"/>
                  <a:gd name="connsiteY4" fmla="*/ 763767 h 790705"/>
                  <a:gd name="connsiteX5" fmla="*/ 29844 w 915965"/>
                  <a:gd name="connsiteY5" fmla="*/ 785922 h 790705"/>
                  <a:gd name="connsiteX6" fmla="*/ 8628 w 915965"/>
                  <a:gd name="connsiteY6" fmla="*/ 701293 h 790705"/>
                  <a:gd name="connsiteX7" fmla="*/ 102260 w 915965"/>
                  <a:gd name="connsiteY7" fmla="*/ 552311 h 790705"/>
                  <a:gd name="connsiteX8" fmla="*/ 826342 w 915965"/>
                  <a:gd name="connsiteY8" fmla="*/ 6098 h 790705"/>
                  <a:gd name="connsiteX9" fmla="*/ 919818 w 915965"/>
                  <a:gd name="connsiteY9" fmla="*/ 58864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965" h="790705">
                    <a:moveTo>
                      <a:pt x="919818" y="58864"/>
                    </a:moveTo>
                    <a:cubicBezTo>
                      <a:pt x="919975" y="89005"/>
                      <a:pt x="905100" y="108968"/>
                      <a:pt x="868539" y="122199"/>
                    </a:cubicBezTo>
                    <a:cubicBezTo>
                      <a:pt x="766922" y="158916"/>
                      <a:pt x="670628" y="205967"/>
                      <a:pt x="579658" y="264448"/>
                    </a:cubicBezTo>
                    <a:cubicBezTo>
                      <a:pt x="393568" y="384228"/>
                      <a:pt x="245996" y="540647"/>
                      <a:pt x="133966" y="731120"/>
                    </a:cubicBezTo>
                    <a:cubicBezTo>
                      <a:pt x="127547" y="742081"/>
                      <a:pt x="121519" y="753354"/>
                      <a:pt x="114316" y="763767"/>
                    </a:cubicBezTo>
                    <a:cubicBezTo>
                      <a:pt x="93413" y="794142"/>
                      <a:pt x="58967" y="802988"/>
                      <a:pt x="29844" y="785922"/>
                    </a:cubicBezTo>
                    <a:cubicBezTo>
                      <a:pt x="877" y="769012"/>
                      <a:pt x="-8674" y="734252"/>
                      <a:pt x="8628" y="701293"/>
                    </a:cubicBezTo>
                    <a:cubicBezTo>
                      <a:pt x="35950" y="649310"/>
                      <a:pt x="67891" y="599910"/>
                      <a:pt x="102260" y="552311"/>
                    </a:cubicBezTo>
                    <a:cubicBezTo>
                      <a:pt x="287410" y="295841"/>
                      <a:pt x="528771" y="113509"/>
                      <a:pt x="826342" y="6098"/>
                    </a:cubicBezTo>
                    <a:cubicBezTo>
                      <a:pt x="877229" y="-12221"/>
                      <a:pt x="919583" y="12283"/>
                      <a:pt x="919818" y="58864"/>
                    </a:cubicBezTo>
                    <a:close/>
                  </a:path>
                </a:pathLst>
              </a:custGeom>
              <a:grpFill/>
              <a:ln w="782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8029357-72B0-4704-BD1F-F205B290576D}"/>
                  </a:ext>
                </a:extLst>
              </p:cNvPr>
              <p:cNvSpPr/>
              <p:nvPr/>
            </p:nvSpPr>
            <p:spPr>
              <a:xfrm>
                <a:off x="7225041" y="4377578"/>
                <a:ext cx="347430" cy="299918"/>
              </a:xfrm>
              <a:custGeom>
                <a:avLst/>
                <a:gdLst>
                  <a:gd name="connsiteX0" fmla="*/ 0 w 915965"/>
                  <a:gd name="connsiteY0" fmla="*/ 741052 h 790705"/>
                  <a:gd name="connsiteX1" fmla="*/ 53940 w 915965"/>
                  <a:gd name="connsiteY1" fmla="*/ 671298 h 790705"/>
                  <a:gd name="connsiteX2" fmla="*/ 354956 w 915965"/>
                  <a:gd name="connsiteY2" fmla="*/ 520750 h 790705"/>
                  <a:gd name="connsiteX3" fmla="*/ 787183 w 915965"/>
                  <a:gd name="connsiteY3" fmla="*/ 61045 h 790705"/>
                  <a:gd name="connsiteX4" fmla="*/ 805346 w 915965"/>
                  <a:gd name="connsiteY4" fmla="*/ 30904 h 790705"/>
                  <a:gd name="connsiteX5" fmla="*/ 889818 w 915965"/>
                  <a:gd name="connsiteY5" fmla="*/ 8514 h 790705"/>
                  <a:gd name="connsiteX6" fmla="*/ 911190 w 915965"/>
                  <a:gd name="connsiteY6" fmla="*/ 93143 h 790705"/>
                  <a:gd name="connsiteX7" fmla="*/ 796969 w 915965"/>
                  <a:gd name="connsiteY7" fmla="*/ 270621 h 790705"/>
                  <a:gd name="connsiteX8" fmla="*/ 93789 w 915965"/>
                  <a:gd name="connsiteY8" fmla="*/ 788416 h 790705"/>
                  <a:gd name="connsiteX9" fmla="*/ 4541 w 915965"/>
                  <a:gd name="connsiteY9" fmla="*/ 758745 h 790705"/>
                  <a:gd name="connsiteX10" fmla="*/ 0 w 915965"/>
                  <a:gd name="connsiteY10" fmla="*/ 741052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5965" h="790705">
                    <a:moveTo>
                      <a:pt x="0" y="741052"/>
                    </a:moveTo>
                    <a:cubicBezTo>
                      <a:pt x="-78" y="705118"/>
                      <a:pt x="15423" y="685076"/>
                      <a:pt x="53940" y="671298"/>
                    </a:cubicBezTo>
                    <a:cubicBezTo>
                      <a:pt x="160412" y="633328"/>
                      <a:pt x="260854" y="583302"/>
                      <a:pt x="354956" y="520750"/>
                    </a:cubicBezTo>
                    <a:cubicBezTo>
                      <a:pt x="534861" y="401283"/>
                      <a:pt x="678519" y="247605"/>
                      <a:pt x="787183" y="61045"/>
                    </a:cubicBezTo>
                    <a:cubicBezTo>
                      <a:pt x="793054" y="50868"/>
                      <a:pt x="798691" y="40534"/>
                      <a:pt x="805346" y="30904"/>
                    </a:cubicBezTo>
                    <a:cubicBezTo>
                      <a:pt x="826170" y="450"/>
                      <a:pt x="860617" y="-8474"/>
                      <a:pt x="889818" y="8514"/>
                    </a:cubicBezTo>
                    <a:cubicBezTo>
                      <a:pt x="918549" y="25268"/>
                      <a:pt x="928492" y="60497"/>
                      <a:pt x="911190" y="93143"/>
                    </a:cubicBezTo>
                    <a:cubicBezTo>
                      <a:pt x="878075" y="155382"/>
                      <a:pt x="839479" y="214332"/>
                      <a:pt x="796969" y="270621"/>
                    </a:cubicBezTo>
                    <a:cubicBezTo>
                      <a:pt x="613854" y="512765"/>
                      <a:pt x="379460" y="685546"/>
                      <a:pt x="93789" y="788416"/>
                    </a:cubicBezTo>
                    <a:cubicBezTo>
                      <a:pt x="52375" y="803369"/>
                      <a:pt x="17693" y="791469"/>
                      <a:pt x="4541" y="758745"/>
                    </a:cubicBezTo>
                    <a:cubicBezTo>
                      <a:pt x="1488" y="751621"/>
                      <a:pt x="626" y="743714"/>
                      <a:pt x="0" y="741052"/>
                    </a:cubicBezTo>
                    <a:close/>
                  </a:path>
                </a:pathLst>
              </a:custGeom>
              <a:grpFill/>
              <a:ln w="782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5F79FC5-527A-42F6-A1DD-CB773FD99105}"/>
                  </a:ext>
                </a:extLst>
              </p:cNvPr>
              <p:cNvSpPr/>
              <p:nvPr/>
            </p:nvSpPr>
            <p:spPr>
              <a:xfrm>
                <a:off x="6529425" y="3933093"/>
                <a:ext cx="44543" cy="44543"/>
              </a:xfrm>
              <a:custGeom>
                <a:avLst/>
                <a:gdLst>
                  <a:gd name="connsiteX0" fmla="*/ 122477 w 117431"/>
                  <a:gd name="connsiteY0" fmla="*/ 61625 h 117431"/>
                  <a:gd name="connsiteX1" fmla="*/ 60787 w 117431"/>
                  <a:gd name="connsiteY1" fmla="*/ 123785 h 117431"/>
                  <a:gd name="connsiteX2" fmla="*/ 36 w 117431"/>
                  <a:gd name="connsiteY2" fmla="*/ 63974 h 117431"/>
                  <a:gd name="connsiteX3" fmla="*/ 59691 w 117431"/>
                  <a:gd name="connsiteY3" fmla="*/ 12 h 117431"/>
                  <a:gd name="connsiteX4" fmla="*/ 122477 w 117431"/>
                  <a:gd name="connsiteY4" fmla="*/ 61625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2477" y="61625"/>
                    </a:moveTo>
                    <a:cubicBezTo>
                      <a:pt x="123182" y="94036"/>
                      <a:pt x="93824" y="123551"/>
                      <a:pt x="60787" y="123785"/>
                    </a:cubicBezTo>
                    <a:cubicBezTo>
                      <a:pt x="29159" y="124020"/>
                      <a:pt x="1210" y="96384"/>
                      <a:pt x="36" y="63974"/>
                    </a:cubicBezTo>
                    <a:cubicBezTo>
                      <a:pt x="-1139" y="30545"/>
                      <a:pt x="26732" y="717"/>
                      <a:pt x="59691" y="12"/>
                    </a:cubicBezTo>
                    <a:cubicBezTo>
                      <a:pt x="91710" y="-692"/>
                      <a:pt x="121773" y="28822"/>
                      <a:pt x="122477" y="61625"/>
                    </a:cubicBezTo>
                    <a:close/>
                  </a:path>
                </a:pathLst>
              </a:custGeom>
              <a:grpFill/>
              <a:ln w="782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8255099-A579-442B-B7C3-7E1215E46A68}"/>
                  </a:ext>
                </a:extLst>
              </p:cNvPr>
              <p:cNvSpPr/>
              <p:nvPr/>
            </p:nvSpPr>
            <p:spPr>
              <a:xfrm>
                <a:off x="7563710" y="4296027"/>
                <a:ext cx="44543" cy="44543"/>
              </a:xfrm>
              <a:custGeom>
                <a:avLst/>
                <a:gdLst>
                  <a:gd name="connsiteX0" fmla="*/ 121739 w 117431"/>
                  <a:gd name="connsiteY0" fmla="*/ 62791 h 117431"/>
                  <a:gd name="connsiteX1" fmla="*/ 58875 w 117431"/>
                  <a:gd name="connsiteY1" fmla="*/ 123464 h 117431"/>
                  <a:gd name="connsiteX2" fmla="*/ 3 w 117431"/>
                  <a:gd name="connsiteY2" fmla="*/ 62086 h 117431"/>
                  <a:gd name="connsiteX3" fmla="*/ 64981 w 117431"/>
                  <a:gd name="connsiteY3" fmla="*/ 83 h 117431"/>
                  <a:gd name="connsiteX4" fmla="*/ 121739 w 117431"/>
                  <a:gd name="connsiteY4" fmla="*/ 62791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739" y="62791"/>
                    </a:moveTo>
                    <a:cubicBezTo>
                      <a:pt x="120644" y="95828"/>
                      <a:pt x="90973" y="124404"/>
                      <a:pt x="58875" y="123464"/>
                    </a:cubicBezTo>
                    <a:cubicBezTo>
                      <a:pt x="27482" y="122524"/>
                      <a:pt x="-311" y="93558"/>
                      <a:pt x="3" y="62086"/>
                    </a:cubicBezTo>
                    <a:cubicBezTo>
                      <a:pt x="316" y="28657"/>
                      <a:pt x="32257" y="-1797"/>
                      <a:pt x="64981" y="83"/>
                    </a:cubicBezTo>
                    <a:cubicBezTo>
                      <a:pt x="97314" y="1961"/>
                      <a:pt x="122836" y="30145"/>
                      <a:pt x="121739" y="62791"/>
                    </a:cubicBezTo>
                    <a:close/>
                  </a:path>
                </a:pathLst>
              </a:custGeom>
              <a:grpFill/>
              <a:ln w="782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CD82F68-50B3-4210-91C3-DD976C462008}"/>
                  </a:ext>
                </a:extLst>
              </p:cNvPr>
              <p:cNvSpPr/>
              <p:nvPr/>
            </p:nvSpPr>
            <p:spPr>
              <a:xfrm>
                <a:off x="6835280" y="3861804"/>
                <a:ext cx="466210" cy="552325"/>
              </a:xfrm>
              <a:custGeom>
                <a:avLst/>
                <a:gdLst>
                  <a:gd name="connsiteX0" fmla="*/ 618825 w 1229116"/>
                  <a:gd name="connsiteY0" fmla="*/ 1457627 h 1456150"/>
                  <a:gd name="connsiteX1" fmla="*/ 84747 w 1229116"/>
                  <a:gd name="connsiteY1" fmla="*/ 1457627 h 1456150"/>
                  <a:gd name="connsiteX2" fmla="*/ 196 w 1229116"/>
                  <a:gd name="connsiteY2" fmla="*/ 1371589 h 1456150"/>
                  <a:gd name="connsiteX3" fmla="*/ 287982 w 1229116"/>
                  <a:gd name="connsiteY3" fmla="*/ 797427 h 1456150"/>
                  <a:gd name="connsiteX4" fmla="*/ 289626 w 1229116"/>
                  <a:gd name="connsiteY4" fmla="*/ 759458 h 1456150"/>
                  <a:gd name="connsiteX5" fmla="*/ 315695 w 1229116"/>
                  <a:gd name="connsiteY5" fmla="*/ 150692 h 1456150"/>
                  <a:gd name="connsiteX6" fmla="*/ 939805 w 1229116"/>
                  <a:gd name="connsiteY6" fmla="*/ 175275 h 1456150"/>
                  <a:gd name="connsiteX7" fmla="*/ 947321 w 1229116"/>
                  <a:gd name="connsiteY7" fmla="*/ 758205 h 1456150"/>
                  <a:gd name="connsiteX8" fmla="*/ 954836 w 1229116"/>
                  <a:gd name="connsiteY8" fmla="*/ 801811 h 1456150"/>
                  <a:gd name="connsiteX9" fmla="*/ 1230565 w 1229116"/>
                  <a:gd name="connsiteY9" fmla="*/ 1285708 h 1456150"/>
                  <a:gd name="connsiteX10" fmla="*/ 1236828 w 1229116"/>
                  <a:gd name="connsiteY10" fmla="*/ 1388030 h 1456150"/>
                  <a:gd name="connsiteX11" fmla="*/ 1170518 w 1229116"/>
                  <a:gd name="connsiteY11" fmla="*/ 1457236 h 1456150"/>
                  <a:gd name="connsiteX12" fmla="*/ 1067805 w 1229116"/>
                  <a:gd name="connsiteY12" fmla="*/ 1457627 h 1456150"/>
                  <a:gd name="connsiteX13" fmla="*/ 618825 w 1229116"/>
                  <a:gd name="connsiteY13" fmla="*/ 1457627 h 1456150"/>
                  <a:gd name="connsiteX14" fmla="*/ 618356 w 1229116"/>
                  <a:gd name="connsiteY14" fmla="*/ 1332054 h 1456150"/>
                  <a:gd name="connsiteX15" fmla="*/ 1058333 w 1229116"/>
                  <a:gd name="connsiteY15" fmla="*/ 1332054 h 1456150"/>
                  <a:gd name="connsiteX16" fmla="*/ 1103818 w 1229116"/>
                  <a:gd name="connsiteY16" fmla="*/ 1280149 h 1456150"/>
                  <a:gd name="connsiteX17" fmla="*/ 864571 w 1229116"/>
                  <a:gd name="connsiteY17" fmla="*/ 887849 h 1456150"/>
                  <a:gd name="connsiteX18" fmla="*/ 817676 w 1229116"/>
                  <a:gd name="connsiteY18" fmla="*/ 886049 h 1456150"/>
                  <a:gd name="connsiteX19" fmla="*/ 429448 w 1229116"/>
                  <a:gd name="connsiteY19" fmla="*/ 891842 h 1456150"/>
                  <a:gd name="connsiteX20" fmla="*/ 360085 w 1229116"/>
                  <a:gd name="connsiteY20" fmla="*/ 896539 h 1456150"/>
                  <a:gd name="connsiteX21" fmla="*/ 130545 w 1229116"/>
                  <a:gd name="connsiteY21" fmla="*/ 1291735 h 1456150"/>
                  <a:gd name="connsiteX22" fmla="*/ 163739 w 1229116"/>
                  <a:gd name="connsiteY22" fmla="*/ 1332054 h 1456150"/>
                  <a:gd name="connsiteX23" fmla="*/ 618356 w 1229116"/>
                  <a:gd name="connsiteY23" fmla="*/ 1332054 h 1456150"/>
                  <a:gd name="connsiteX24" fmla="*/ 618904 w 1229116"/>
                  <a:gd name="connsiteY24" fmla="*/ 821227 h 1456150"/>
                  <a:gd name="connsiteX25" fmla="*/ 785030 w 1229116"/>
                  <a:gd name="connsiteY25" fmla="*/ 757735 h 1456150"/>
                  <a:gd name="connsiteX26" fmla="*/ 825113 w 1229116"/>
                  <a:gd name="connsiteY26" fmla="*/ 228824 h 1456150"/>
                  <a:gd name="connsiteX27" fmla="*/ 410580 w 1229116"/>
                  <a:gd name="connsiteY27" fmla="*/ 229920 h 1456150"/>
                  <a:gd name="connsiteX28" fmla="*/ 409719 w 1229116"/>
                  <a:gd name="connsiteY28" fmla="*/ 714599 h 1456150"/>
                  <a:gd name="connsiteX29" fmla="*/ 618904 w 1229116"/>
                  <a:gd name="connsiteY29" fmla="*/ 821227 h 145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9116" h="1456150">
                    <a:moveTo>
                      <a:pt x="618825" y="1457627"/>
                    </a:moveTo>
                    <a:cubicBezTo>
                      <a:pt x="440799" y="1457627"/>
                      <a:pt x="262773" y="1457705"/>
                      <a:pt x="84747" y="1457627"/>
                    </a:cubicBezTo>
                    <a:cubicBezTo>
                      <a:pt x="18829" y="1457627"/>
                      <a:pt x="-2309" y="1437664"/>
                      <a:pt x="196" y="1371589"/>
                    </a:cubicBezTo>
                    <a:cubicBezTo>
                      <a:pt x="8886" y="1136726"/>
                      <a:pt x="97899" y="941320"/>
                      <a:pt x="287982" y="797427"/>
                    </a:cubicBezTo>
                    <a:cubicBezTo>
                      <a:pt x="307710" y="782474"/>
                      <a:pt x="298550" y="773002"/>
                      <a:pt x="289626" y="759458"/>
                    </a:cubicBezTo>
                    <a:cubicBezTo>
                      <a:pt x="166557" y="573290"/>
                      <a:pt x="177596" y="318620"/>
                      <a:pt x="315695" y="150692"/>
                    </a:cubicBezTo>
                    <a:cubicBezTo>
                      <a:pt x="488711" y="-59744"/>
                      <a:pt x="782603" y="-48158"/>
                      <a:pt x="939805" y="175275"/>
                    </a:cubicBezTo>
                    <a:cubicBezTo>
                      <a:pt x="1060446" y="346725"/>
                      <a:pt x="1064047" y="582841"/>
                      <a:pt x="947321" y="758205"/>
                    </a:cubicBezTo>
                    <a:cubicBezTo>
                      <a:pt x="934012" y="778247"/>
                      <a:pt x="935421" y="787093"/>
                      <a:pt x="954836" y="801811"/>
                    </a:cubicBezTo>
                    <a:cubicBezTo>
                      <a:pt x="1115326" y="923705"/>
                      <a:pt x="1200738" y="1088971"/>
                      <a:pt x="1230565" y="1285708"/>
                    </a:cubicBezTo>
                    <a:cubicBezTo>
                      <a:pt x="1235732" y="1319684"/>
                      <a:pt x="1237376" y="1353740"/>
                      <a:pt x="1236828" y="1388030"/>
                    </a:cubicBezTo>
                    <a:cubicBezTo>
                      <a:pt x="1236124" y="1431166"/>
                      <a:pt x="1213577" y="1455670"/>
                      <a:pt x="1170518" y="1457236"/>
                    </a:cubicBezTo>
                    <a:cubicBezTo>
                      <a:pt x="1136307" y="1458488"/>
                      <a:pt x="1102095" y="1457627"/>
                      <a:pt x="1067805" y="1457627"/>
                    </a:cubicBezTo>
                    <a:cubicBezTo>
                      <a:pt x="918197" y="1457627"/>
                      <a:pt x="768511" y="1457627"/>
                      <a:pt x="618825" y="1457627"/>
                    </a:cubicBezTo>
                    <a:close/>
                    <a:moveTo>
                      <a:pt x="618356" y="1332054"/>
                    </a:moveTo>
                    <a:cubicBezTo>
                      <a:pt x="764988" y="1332054"/>
                      <a:pt x="911699" y="1332054"/>
                      <a:pt x="1058333" y="1332054"/>
                    </a:cubicBezTo>
                    <a:cubicBezTo>
                      <a:pt x="1111803" y="1332054"/>
                      <a:pt x="1112820" y="1331897"/>
                      <a:pt x="1103818" y="1280149"/>
                    </a:cubicBezTo>
                    <a:cubicBezTo>
                      <a:pt x="1075478" y="1118172"/>
                      <a:pt x="999930" y="984848"/>
                      <a:pt x="864571" y="887849"/>
                    </a:cubicBezTo>
                    <a:cubicBezTo>
                      <a:pt x="848287" y="876185"/>
                      <a:pt x="836152" y="874619"/>
                      <a:pt x="817676" y="886049"/>
                    </a:cubicBezTo>
                    <a:cubicBezTo>
                      <a:pt x="689832" y="964650"/>
                      <a:pt x="558857" y="967938"/>
                      <a:pt x="429448" y="891842"/>
                    </a:cubicBezTo>
                    <a:cubicBezTo>
                      <a:pt x="400638" y="874853"/>
                      <a:pt x="383258" y="879003"/>
                      <a:pt x="360085" y="896539"/>
                    </a:cubicBezTo>
                    <a:cubicBezTo>
                      <a:pt x="228170" y="996278"/>
                      <a:pt x="156928" y="1130854"/>
                      <a:pt x="130545" y="1291735"/>
                    </a:cubicBezTo>
                    <a:cubicBezTo>
                      <a:pt x="124204" y="1330488"/>
                      <a:pt x="124908" y="1332054"/>
                      <a:pt x="163739" y="1332054"/>
                    </a:cubicBezTo>
                    <a:cubicBezTo>
                      <a:pt x="315226" y="1332054"/>
                      <a:pt x="466791" y="1332054"/>
                      <a:pt x="618356" y="1332054"/>
                    </a:cubicBezTo>
                    <a:close/>
                    <a:moveTo>
                      <a:pt x="618904" y="821227"/>
                    </a:moveTo>
                    <a:cubicBezTo>
                      <a:pt x="679890" y="820914"/>
                      <a:pt x="739154" y="798367"/>
                      <a:pt x="785030" y="757735"/>
                    </a:cubicBezTo>
                    <a:cubicBezTo>
                      <a:pt x="932054" y="627700"/>
                      <a:pt x="950843" y="379762"/>
                      <a:pt x="825113" y="228824"/>
                    </a:cubicBezTo>
                    <a:cubicBezTo>
                      <a:pt x="708387" y="88689"/>
                      <a:pt x="526289" y="89158"/>
                      <a:pt x="410580" y="229920"/>
                    </a:cubicBezTo>
                    <a:cubicBezTo>
                      <a:pt x="301604" y="362461"/>
                      <a:pt x="300978" y="581667"/>
                      <a:pt x="409719" y="714599"/>
                    </a:cubicBezTo>
                    <a:cubicBezTo>
                      <a:pt x="463659" y="780517"/>
                      <a:pt x="531456" y="820522"/>
                      <a:pt x="618904" y="821227"/>
                    </a:cubicBezTo>
                    <a:close/>
                  </a:path>
                </a:pathLst>
              </a:custGeom>
              <a:grpFill/>
              <a:ln w="7821" cap="flat">
                <a:noFill/>
                <a:prstDash val="solid"/>
                <a:miter/>
              </a:ln>
            </p:spPr>
            <p:txBody>
              <a:bodyPr rtlCol="0" anchor="ctr"/>
              <a:lstStyle/>
              <a:p>
                <a:endParaRPr lang="en-US"/>
              </a:p>
            </p:txBody>
          </p:sp>
        </p:grpSp>
      </p:grpSp>
      <p:grpSp>
        <p:nvGrpSpPr>
          <p:cNvPr id="61" name="Group 60">
            <a:extLst>
              <a:ext uri="{FF2B5EF4-FFF2-40B4-BE49-F238E27FC236}">
                <a16:creationId xmlns:a16="http://schemas.microsoft.com/office/drawing/2014/main" id="{A627D1E5-884B-475A-9C2E-BD725E6A8476}"/>
              </a:ext>
            </a:extLst>
          </p:cNvPr>
          <p:cNvGrpSpPr/>
          <p:nvPr/>
        </p:nvGrpSpPr>
        <p:grpSpPr>
          <a:xfrm>
            <a:off x="7376643" y="3178398"/>
            <a:ext cx="757265" cy="819775"/>
            <a:chOff x="4551537" y="3492035"/>
            <a:chExt cx="1137315" cy="1231194"/>
          </a:xfrm>
        </p:grpSpPr>
        <p:sp>
          <p:nvSpPr>
            <p:cNvPr id="39" name="Freeform: Shape 38">
              <a:extLst>
                <a:ext uri="{FF2B5EF4-FFF2-40B4-BE49-F238E27FC236}">
                  <a16:creationId xmlns:a16="http://schemas.microsoft.com/office/drawing/2014/main" id="{E996FAAA-7878-4F7D-9AE7-E272E64D68DD}"/>
                </a:ext>
              </a:extLst>
            </p:cNvPr>
            <p:cNvSpPr/>
            <p:nvPr/>
          </p:nvSpPr>
          <p:spPr>
            <a:xfrm>
              <a:off x="4551537" y="3767054"/>
              <a:ext cx="1137315" cy="956175"/>
            </a:xfrm>
            <a:custGeom>
              <a:avLst/>
              <a:gdLst>
                <a:gd name="connsiteX0" fmla="*/ 791053 w 2998417"/>
                <a:gd name="connsiteY0" fmla="*/ 2528196 h 2520863"/>
                <a:gd name="connsiteX1" fmla="*/ 669003 w 2998417"/>
                <a:gd name="connsiteY1" fmla="*/ 2450300 h 2520863"/>
                <a:gd name="connsiteX2" fmla="*/ 569812 w 2998417"/>
                <a:gd name="connsiteY2" fmla="*/ 2350170 h 2520863"/>
                <a:gd name="connsiteX3" fmla="*/ 563236 w 2998417"/>
                <a:gd name="connsiteY3" fmla="*/ 2254267 h 2520863"/>
                <a:gd name="connsiteX4" fmla="*/ 659217 w 2998417"/>
                <a:gd name="connsiteY4" fmla="*/ 2263114 h 2520863"/>
                <a:gd name="connsiteX5" fmla="*/ 773595 w 2998417"/>
                <a:gd name="connsiteY5" fmla="*/ 2377101 h 2520863"/>
                <a:gd name="connsiteX6" fmla="*/ 895254 w 2998417"/>
                <a:gd name="connsiteY6" fmla="*/ 2377727 h 2520863"/>
                <a:gd name="connsiteX7" fmla="*/ 980431 w 2998417"/>
                <a:gd name="connsiteY7" fmla="*/ 2292706 h 2520863"/>
                <a:gd name="connsiteX8" fmla="*/ 980196 w 2998417"/>
                <a:gd name="connsiteY8" fmla="*/ 2164785 h 2520863"/>
                <a:gd name="connsiteX9" fmla="*/ 391864 w 2998417"/>
                <a:gd name="connsiteY9" fmla="*/ 1574182 h 2520863"/>
                <a:gd name="connsiteX10" fmla="*/ 218692 w 2998417"/>
                <a:gd name="connsiteY10" fmla="*/ 1573086 h 2520863"/>
                <a:gd name="connsiteX11" fmla="*/ 152382 w 2998417"/>
                <a:gd name="connsiteY11" fmla="*/ 1639631 h 2520863"/>
                <a:gd name="connsiteX12" fmla="*/ 152539 w 2998417"/>
                <a:gd name="connsiteY12" fmla="*/ 1756514 h 2520863"/>
                <a:gd name="connsiteX13" fmla="*/ 272710 w 2998417"/>
                <a:gd name="connsiteY13" fmla="*/ 1877156 h 2520863"/>
                <a:gd name="connsiteX14" fmla="*/ 281792 w 2998417"/>
                <a:gd name="connsiteY14" fmla="*/ 1964838 h 2520863"/>
                <a:gd name="connsiteX15" fmla="*/ 190900 w 2998417"/>
                <a:gd name="connsiteY15" fmla="*/ 1970553 h 2520863"/>
                <a:gd name="connsiteX16" fmla="*/ 48338 w 2998417"/>
                <a:gd name="connsiteY16" fmla="*/ 1826816 h 2520863"/>
                <a:gd name="connsiteX17" fmla="*/ 59142 w 2998417"/>
                <a:gd name="connsiteY17" fmla="*/ 1557585 h 2520863"/>
                <a:gd name="connsiteX18" fmla="*/ 162951 w 2998417"/>
                <a:gd name="connsiteY18" fmla="*/ 1453854 h 2520863"/>
                <a:gd name="connsiteX19" fmla="*/ 365325 w 2998417"/>
                <a:gd name="connsiteY19" fmla="*/ 1403828 h 2520863"/>
                <a:gd name="connsiteX20" fmla="*/ 406817 w 2998417"/>
                <a:gd name="connsiteY20" fmla="*/ 1394355 h 2520863"/>
                <a:gd name="connsiteX21" fmla="*/ 562610 w 2998417"/>
                <a:gd name="connsiteY21" fmla="*/ 1238798 h 2520863"/>
                <a:gd name="connsiteX22" fmla="*/ 564489 w 2998417"/>
                <a:gd name="connsiteY22" fmla="*/ 1200045 h 2520863"/>
                <a:gd name="connsiteX23" fmla="*/ 627275 w 2998417"/>
                <a:gd name="connsiteY23" fmla="*/ 880397 h 2520863"/>
                <a:gd name="connsiteX24" fmla="*/ 637844 w 2998417"/>
                <a:gd name="connsiteY24" fmla="*/ 844384 h 2520863"/>
                <a:gd name="connsiteX25" fmla="*/ 753084 w 2998417"/>
                <a:gd name="connsiteY25" fmla="*/ 560200 h 2520863"/>
                <a:gd name="connsiteX26" fmla="*/ 774065 w 2998417"/>
                <a:gd name="connsiteY26" fmla="*/ 526928 h 2520863"/>
                <a:gd name="connsiteX27" fmla="*/ 905979 w 2998417"/>
                <a:gd name="connsiteY27" fmla="*/ 302634 h 2520863"/>
                <a:gd name="connsiteX28" fmla="*/ 928135 w 2998417"/>
                <a:gd name="connsiteY28" fmla="*/ 263490 h 2520863"/>
                <a:gd name="connsiteX29" fmla="*/ 1172392 w 2998417"/>
                <a:gd name="connsiteY29" fmla="*/ 34890 h 2520863"/>
                <a:gd name="connsiteX30" fmla="*/ 1226019 w 2998417"/>
                <a:gd name="connsiteY30" fmla="*/ 25183 h 2520863"/>
                <a:gd name="connsiteX31" fmla="*/ 1364667 w 2998417"/>
                <a:gd name="connsiteY31" fmla="*/ 5376 h 2520863"/>
                <a:gd name="connsiteX32" fmla="*/ 1768396 w 2998417"/>
                <a:gd name="connsiteY32" fmla="*/ 79827 h 2520863"/>
                <a:gd name="connsiteX33" fmla="*/ 1806209 w 2998417"/>
                <a:gd name="connsiteY33" fmla="*/ 83507 h 2520863"/>
                <a:gd name="connsiteX34" fmla="*/ 2012184 w 2998417"/>
                <a:gd name="connsiteY34" fmla="*/ 321423 h 2520863"/>
                <a:gd name="connsiteX35" fmla="*/ 2030895 w 2998417"/>
                <a:gd name="connsiteY35" fmla="*/ 353208 h 2520863"/>
                <a:gd name="connsiteX36" fmla="*/ 2166411 w 2998417"/>
                <a:gd name="connsiteY36" fmla="*/ 577424 h 2520863"/>
                <a:gd name="connsiteX37" fmla="*/ 2189349 w 2998417"/>
                <a:gd name="connsiteY37" fmla="*/ 612732 h 2520863"/>
                <a:gd name="connsiteX38" fmla="*/ 2321421 w 2998417"/>
                <a:gd name="connsiteY38" fmla="*/ 836399 h 2520863"/>
                <a:gd name="connsiteX39" fmla="*/ 2340210 w 2998417"/>
                <a:gd name="connsiteY39" fmla="*/ 869124 h 2520863"/>
                <a:gd name="connsiteX40" fmla="*/ 2425230 w 2998417"/>
                <a:gd name="connsiteY40" fmla="*/ 1203412 h 2520863"/>
                <a:gd name="connsiteX41" fmla="*/ 2426639 w 2998417"/>
                <a:gd name="connsiteY41" fmla="*/ 1235197 h 2520863"/>
                <a:gd name="connsiteX42" fmla="*/ 2588617 w 2998417"/>
                <a:gd name="connsiteY42" fmla="*/ 1397096 h 2520863"/>
                <a:gd name="connsiteX43" fmla="*/ 2622202 w 2998417"/>
                <a:gd name="connsiteY43" fmla="*/ 1404063 h 2520863"/>
                <a:gd name="connsiteX44" fmla="*/ 2845322 w 2998417"/>
                <a:gd name="connsiteY44" fmla="*/ 1453071 h 2520863"/>
                <a:gd name="connsiteX45" fmla="*/ 2940833 w 2998417"/>
                <a:gd name="connsiteY45" fmla="*/ 1548504 h 2520863"/>
                <a:gd name="connsiteX46" fmla="*/ 2941224 w 2998417"/>
                <a:gd name="connsiteY46" fmla="*/ 1837699 h 2520863"/>
                <a:gd name="connsiteX47" fmla="*/ 2735876 w 2998417"/>
                <a:gd name="connsiteY47" fmla="*/ 2043360 h 2520863"/>
                <a:gd name="connsiteX48" fmla="*/ 2322517 w 2998417"/>
                <a:gd name="connsiteY48" fmla="*/ 2456250 h 2520863"/>
                <a:gd name="connsiteX49" fmla="*/ 2020091 w 2998417"/>
                <a:gd name="connsiteY49" fmla="*/ 2461103 h 2520863"/>
                <a:gd name="connsiteX50" fmla="*/ 1913385 w 2998417"/>
                <a:gd name="connsiteY50" fmla="*/ 2352049 h 2520863"/>
                <a:gd name="connsiteX51" fmla="*/ 1878547 w 2998417"/>
                <a:gd name="connsiteY51" fmla="*/ 2149283 h 2520863"/>
                <a:gd name="connsiteX52" fmla="*/ 1869544 w 2998417"/>
                <a:gd name="connsiteY52" fmla="*/ 2108652 h 2520863"/>
                <a:gd name="connsiteX53" fmla="*/ 1667875 w 2998417"/>
                <a:gd name="connsiteY53" fmla="*/ 1907609 h 2520863"/>
                <a:gd name="connsiteX54" fmla="*/ 1632802 w 2998417"/>
                <a:gd name="connsiteY54" fmla="*/ 1889682 h 2520863"/>
                <a:gd name="connsiteX55" fmla="*/ 1409995 w 2998417"/>
                <a:gd name="connsiteY55" fmla="*/ 1883497 h 2520863"/>
                <a:gd name="connsiteX56" fmla="*/ 1308221 w 2998417"/>
                <a:gd name="connsiteY56" fmla="*/ 1924989 h 2520863"/>
                <a:gd name="connsiteX57" fmla="*/ 1134110 w 2998417"/>
                <a:gd name="connsiteY57" fmla="*/ 2099571 h 2520863"/>
                <a:gd name="connsiteX58" fmla="*/ 1122836 w 2998417"/>
                <a:gd name="connsiteY58" fmla="*/ 2148188 h 2520863"/>
                <a:gd name="connsiteX59" fmla="*/ 1078917 w 2998417"/>
                <a:gd name="connsiteY59" fmla="*/ 2369820 h 2520863"/>
                <a:gd name="connsiteX60" fmla="*/ 992096 w 2998417"/>
                <a:gd name="connsiteY60" fmla="*/ 2457346 h 2520863"/>
                <a:gd name="connsiteX61" fmla="*/ 879362 w 2998417"/>
                <a:gd name="connsiteY61" fmla="*/ 2528353 h 2520863"/>
                <a:gd name="connsiteX62" fmla="*/ 791053 w 2998417"/>
                <a:gd name="connsiteY62" fmla="*/ 2528196 h 2520863"/>
                <a:gd name="connsiteX63" fmla="*/ 1608846 w 2998417"/>
                <a:gd name="connsiteY63" fmla="*/ 504929 h 2520863"/>
                <a:gd name="connsiteX64" fmla="*/ 1437005 w 2998417"/>
                <a:gd name="connsiteY64" fmla="*/ 709338 h 2520863"/>
                <a:gd name="connsiteX65" fmla="*/ 1399427 w 2998417"/>
                <a:gd name="connsiteY65" fmla="*/ 741436 h 2520863"/>
                <a:gd name="connsiteX66" fmla="*/ 1223514 w 2998417"/>
                <a:gd name="connsiteY66" fmla="*/ 916409 h 2520863"/>
                <a:gd name="connsiteX67" fmla="*/ 1193139 w 2998417"/>
                <a:gd name="connsiteY67" fmla="*/ 945924 h 2520863"/>
                <a:gd name="connsiteX68" fmla="*/ 1015895 w 2998417"/>
                <a:gd name="connsiteY68" fmla="*/ 1123402 h 2520863"/>
                <a:gd name="connsiteX69" fmla="*/ 986459 w 2998417"/>
                <a:gd name="connsiteY69" fmla="*/ 1153151 h 2520863"/>
                <a:gd name="connsiteX70" fmla="*/ 696873 w 2998417"/>
                <a:gd name="connsiteY70" fmla="*/ 1313328 h 2520863"/>
                <a:gd name="connsiteX71" fmla="*/ 656242 w 2998417"/>
                <a:gd name="connsiteY71" fmla="*/ 1321157 h 2520863"/>
                <a:gd name="connsiteX72" fmla="*/ 506634 w 2998417"/>
                <a:gd name="connsiteY72" fmla="*/ 1470451 h 2520863"/>
                <a:gd name="connsiteX73" fmla="*/ 506947 w 2998417"/>
                <a:gd name="connsiteY73" fmla="*/ 1512492 h 2520863"/>
                <a:gd name="connsiteX74" fmla="*/ 1005483 w 2998417"/>
                <a:gd name="connsiteY74" fmla="*/ 2010401 h 2520863"/>
                <a:gd name="connsiteX75" fmla="*/ 1047758 w 2998417"/>
                <a:gd name="connsiteY75" fmla="*/ 2009540 h 2520863"/>
                <a:gd name="connsiteX76" fmla="*/ 1236353 w 2998417"/>
                <a:gd name="connsiteY76" fmla="*/ 1820319 h 2520863"/>
                <a:gd name="connsiteX77" fmla="*/ 1340789 w 2998417"/>
                <a:gd name="connsiteY77" fmla="*/ 1764578 h 2520863"/>
                <a:gd name="connsiteX78" fmla="*/ 1469416 w 2998417"/>
                <a:gd name="connsiteY78" fmla="*/ 1759646 h 2520863"/>
                <a:gd name="connsiteX79" fmla="*/ 1604227 w 2998417"/>
                <a:gd name="connsiteY79" fmla="*/ 1764656 h 2520863"/>
                <a:gd name="connsiteX80" fmla="*/ 1749686 w 2998417"/>
                <a:gd name="connsiteY80" fmla="*/ 1702496 h 2520863"/>
                <a:gd name="connsiteX81" fmla="*/ 1779122 w 2998417"/>
                <a:gd name="connsiteY81" fmla="*/ 1673842 h 2520863"/>
                <a:gd name="connsiteX82" fmla="*/ 1868761 w 2998417"/>
                <a:gd name="connsiteY82" fmla="*/ 1675487 h 2520863"/>
                <a:gd name="connsiteX83" fmla="*/ 1865786 w 2998417"/>
                <a:gd name="connsiteY83" fmla="*/ 1762777 h 2520863"/>
                <a:gd name="connsiteX84" fmla="*/ 1796267 w 2998417"/>
                <a:gd name="connsiteY84" fmla="*/ 1830105 h 2520863"/>
                <a:gd name="connsiteX85" fmla="*/ 1794701 w 2998417"/>
                <a:gd name="connsiteY85" fmla="*/ 1859619 h 2520863"/>
                <a:gd name="connsiteX86" fmla="*/ 1952451 w 2998417"/>
                <a:gd name="connsiteY86" fmla="*/ 2017369 h 2520863"/>
                <a:gd name="connsiteX87" fmla="*/ 1985566 w 2998417"/>
                <a:gd name="connsiteY87" fmla="*/ 2017212 h 2520863"/>
                <a:gd name="connsiteX88" fmla="*/ 2494280 w 2998417"/>
                <a:gd name="connsiteY88" fmla="*/ 1508812 h 2520863"/>
                <a:gd name="connsiteX89" fmla="*/ 2494671 w 2998417"/>
                <a:gd name="connsiteY89" fmla="*/ 1477889 h 2520863"/>
                <a:gd name="connsiteX90" fmla="*/ 2339975 w 2998417"/>
                <a:gd name="connsiteY90" fmla="*/ 1325384 h 2520863"/>
                <a:gd name="connsiteX91" fmla="*/ 2304511 w 2998417"/>
                <a:gd name="connsiteY91" fmla="*/ 1324836 h 2520863"/>
                <a:gd name="connsiteX92" fmla="*/ 2281337 w 2998417"/>
                <a:gd name="connsiteY92" fmla="*/ 1347304 h 2520863"/>
                <a:gd name="connsiteX93" fmla="*/ 2196239 w 2998417"/>
                <a:gd name="connsiteY93" fmla="*/ 1343155 h 2520863"/>
                <a:gd name="connsiteX94" fmla="*/ 2196787 w 2998417"/>
                <a:gd name="connsiteY94" fmla="*/ 1258291 h 2520863"/>
                <a:gd name="connsiteX95" fmla="*/ 2331990 w 2998417"/>
                <a:gd name="connsiteY95" fmla="*/ 1119566 h 2520863"/>
                <a:gd name="connsiteX96" fmla="*/ 2328545 w 2998417"/>
                <a:gd name="connsiteY96" fmla="*/ 1005422 h 2520863"/>
                <a:gd name="connsiteX97" fmla="*/ 2214167 w 2998417"/>
                <a:gd name="connsiteY97" fmla="*/ 1004248 h 2520863"/>
                <a:gd name="connsiteX98" fmla="*/ 2170091 w 2998417"/>
                <a:gd name="connsiteY98" fmla="*/ 1047306 h 2520863"/>
                <a:gd name="connsiteX99" fmla="*/ 2071918 w 2998417"/>
                <a:gd name="connsiteY99" fmla="*/ 1055996 h 2520863"/>
                <a:gd name="connsiteX100" fmla="*/ 2082252 w 2998417"/>
                <a:gd name="connsiteY100" fmla="*/ 958058 h 2520863"/>
                <a:gd name="connsiteX101" fmla="*/ 2173222 w 2998417"/>
                <a:gd name="connsiteY101" fmla="*/ 866383 h 2520863"/>
                <a:gd name="connsiteX102" fmla="*/ 2174396 w 2998417"/>
                <a:gd name="connsiteY102" fmla="*/ 747778 h 2520863"/>
                <a:gd name="connsiteX103" fmla="*/ 2055556 w 2998417"/>
                <a:gd name="connsiteY103" fmla="*/ 749813 h 2520863"/>
                <a:gd name="connsiteX104" fmla="*/ 2000989 w 2998417"/>
                <a:gd name="connsiteY104" fmla="*/ 803205 h 2520863"/>
                <a:gd name="connsiteX105" fmla="*/ 1945327 w 2998417"/>
                <a:gd name="connsiteY105" fmla="*/ 823873 h 2520863"/>
                <a:gd name="connsiteX106" fmla="*/ 1895457 w 2998417"/>
                <a:gd name="connsiteY106" fmla="*/ 783633 h 2520863"/>
                <a:gd name="connsiteX107" fmla="*/ 1909862 w 2998417"/>
                <a:gd name="connsiteY107" fmla="*/ 718342 h 2520863"/>
                <a:gd name="connsiteX108" fmla="*/ 2013359 w 2998417"/>
                <a:gd name="connsiteY108" fmla="*/ 614219 h 2520863"/>
                <a:gd name="connsiteX109" fmla="*/ 2018995 w 2998417"/>
                <a:gd name="connsiteY109" fmla="*/ 489272 h 2520863"/>
                <a:gd name="connsiteX110" fmla="*/ 1895457 w 2998417"/>
                <a:gd name="connsiteY110" fmla="*/ 495770 h 2520863"/>
                <a:gd name="connsiteX111" fmla="*/ 1849659 w 2998417"/>
                <a:gd name="connsiteY111" fmla="*/ 541333 h 2520863"/>
                <a:gd name="connsiteX112" fmla="*/ 1756184 w 2998417"/>
                <a:gd name="connsiteY112" fmla="*/ 549240 h 2520863"/>
                <a:gd name="connsiteX113" fmla="*/ 1762055 w 2998417"/>
                <a:gd name="connsiteY113" fmla="*/ 453808 h 2520863"/>
                <a:gd name="connsiteX114" fmla="*/ 1863438 w 2998417"/>
                <a:gd name="connsiteY114" fmla="*/ 351720 h 2520863"/>
                <a:gd name="connsiteX115" fmla="*/ 1864142 w 2998417"/>
                <a:gd name="connsiteY115" fmla="*/ 230374 h 2520863"/>
                <a:gd name="connsiteX116" fmla="*/ 1744754 w 2998417"/>
                <a:gd name="connsiteY116" fmla="*/ 234602 h 2520863"/>
                <a:gd name="connsiteX117" fmla="*/ 1594833 w 2998417"/>
                <a:gd name="connsiteY117" fmla="*/ 383662 h 2520863"/>
                <a:gd name="connsiteX118" fmla="*/ 1588961 w 2998417"/>
                <a:gd name="connsiteY118" fmla="*/ 417091 h 2520863"/>
                <a:gd name="connsiteX119" fmla="*/ 1608846 w 2998417"/>
                <a:gd name="connsiteY119" fmla="*/ 504929 h 2520863"/>
                <a:gd name="connsiteX120" fmla="*/ 1990185 w 2998417"/>
                <a:gd name="connsiteY120" fmla="*/ 2220369 h 2520863"/>
                <a:gd name="connsiteX121" fmla="*/ 2013437 w 2998417"/>
                <a:gd name="connsiteY121" fmla="*/ 2277910 h 2520863"/>
                <a:gd name="connsiteX122" fmla="*/ 2111062 w 2998417"/>
                <a:gd name="connsiteY122" fmla="*/ 2375222 h 2520863"/>
                <a:gd name="connsiteX123" fmla="*/ 2225675 w 2998417"/>
                <a:gd name="connsiteY123" fmla="*/ 2375300 h 2520863"/>
                <a:gd name="connsiteX124" fmla="*/ 2852211 w 2998417"/>
                <a:gd name="connsiteY124" fmla="*/ 1749312 h 2520863"/>
                <a:gd name="connsiteX125" fmla="*/ 2852994 w 2998417"/>
                <a:gd name="connsiteY125" fmla="*/ 1636734 h 2520863"/>
                <a:gd name="connsiteX126" fmla="*/ 2753177 w 2998417"/>
                <a:gd name="connsiteY126" fmla="*/ 1537465 h 2520863"/>
                <a:gd name="connsiteX127" fmla="*/ 2640834 w 2998417"/>
                <a:gd name="connsiteY127" fmla="*/ 1539501 h 2520863"/>
                <a:gd name="connsiteX128" fmla="*/ 2014142 w 2998417"/>
                <a:gd name="connsiteY128" fmla="*/ 2165333 h 2520863"/>
                <a:gd name="connsiteX129" fmla="*/ 1990185 w 2998417"/>
                <a:gd name="connsiteY129" fmla="*/ 2220369 h 2520863"/>
                <a:gd name="connsiteX130" fmla="*/ 982858 w 2998417"/>
                <a:gd name="connsiteY130" fmla="*/ 415211 h 2520863"/>
                <a:gd name="connsiteX131" fmla="*/ 904649 w 2998417"/>
                <a:gd name="connsiteY131" fmla="*/ 462654 h 2520863"/>
                <a:gd name="connsiteX132" fmla="*/ 920228 w 2998417"/>
                <a:gd name="connsiteY132" fmla="*/ 555034 h 2520863"/>
                <a:gd name="connsiteX133" fmla="*/ 1135754 w 2998417"/>
                <a:gd name="connsiteY133" fmla="*/ 770246 h 2520863"/>
                <a:gd name="connsiteX134" fmla="*/ 1254203 w 2998417"/>
                <a:gd name="connsiteY134" fmla="*/ 768837 h 2520863"/>
                <a:gd name="connsiteX135" fmla="*/ 1250915 w 2998417"/>
                <a:gd name="connsiteY135" fmla="*/ 650153 h 2520863"/>
                <a:gd name="connsiteX136" fmla="*/ 1041730 w 2998417"/>
                <a:gd name="connsiteY136" fmla="*/ 440968 h 2520863"/>
                <a:gd name="connsiteX137" fmla="*/ 982858 w 2998417"/>
                <a:gd name="connsiteY137" fmla="*/ 415211 h 2520863"/>
                <a:gd name="connsiteX138" fmla="*/ 1145540 w 2998417"/>
                <a:gd name="connsiteY138" fmla="*/ 156706 h 2520863"/>
                <a:gd name="connsiteX139" fmla="*/ 1058954 w 2998417"/>
                <a:gd name="connsiteY139" fmla="*/ 204774 h 2520863"/>
                <a:gd name="connsiteX140" fmla="*/ 1075629 w 2998417"/>
                <a:gd name="connsiteY140" fmla="*/ 296762 h 2520863"/>
                <a:gd name="connsiteX141" fmla="*/ 1220696 w 2998417"/>
                <a:gd name="connsiteY141" fmla="*/ 442299 h 2520863"/>
                <a:gd name="connsiteX142" fmla="*/ 1343608 w 2998417"/>
                <a:gd name="connsiteY142" fmla="*/ 564271 h 2520863"/>
                <a:gd name="connsiteX143" fmla="*/ 1474896 w 2998417"/>
                <a:gd name="connsiteY143" fmla="*/ 542351 h 2520863"/>
                <a:gd name="connsiteX144" fmla="*/ 1440606 w 2998417"/>
                <a:gd name="connsiteY144" fmla="*/ 448171 h 2520863"/>
                <a:gd name="connsiteX145" fmla="*/ 1188833 w 2998417"/>
                <a:gd name="connsiteY145" fmla="*/ 193501 h 2520863"/>
                <a:gd name="connsiteX146" fmla="*/ 1145540 w 2998417"/>
                <a:gd name="connsiteY146" fmla="*/ 156706 h 2520863"/>
                <a:gd name="connsiteX147" fmla="*/ 829258 w 2998417"/>
                <a:gd name="connsiteY147" fmla="*/ 673483 h 2520863"/>
                <a:gd name="connsiteX148" fmla="*/ 750265 w 2998417"/>
                <a:gd name="connsiteY148" fmla="*/ 718420 h 2520863"/>
                <a:gd name="connsiteX149" fmla="*/ 767802 w 2998417"/>
                <a:gd name="connsiteY149" fmla="*/ 815340 h 2520863"/>
                <a:gd name="connsiteX150" fmla="*/ 920932 w 2998417"/>
                <a:gd name="connsiteY150" fmla="*/ 968784 h 2520863"/>
                <a:gd name="connsiteX151" fmla="*/ 1045958 w 2998417"/>
                <a:gd name="connsiteY151" fmla="*/ 976691 h 2520863"/>
                <a:gd name="connsiteX152" fmla="*/ 1039930 w 2998417"/>
                <a:gd name="connsiteY152" fmla="*/ 851744 h 2520863"/>
                <a:gd name="connsiteX153" fmla="*/ 888834 w 2998417"/>
                <a:gd name="connsiteY153" fmla="*/ 700414 h 2520863"/>
                <a:gd name="connsiteX154" fmla="*/ 829258 w 2998417"/>
                <a:gd name="connsiteY154" fmla="*/ 673483 h 2520863"/>
                <a:gd name="connsiteX155" fmla="*/ 781737 w 2998417"/>
                <a:gd name="connsiteY155" fmla="*/ 1205917 h 2520863"/>
                <a:gd name="connsiteX156" fmla="*/ 856345 w 2998417"/>
                <a:gd name="connsiteY156" fmla="*/ 1158710 h 2520863"/>
                <a:gd name="connsiteX157" fmla="*/ 844602 w 2998417"/>
                <a:gd name="connsiteY157" fmla="*/ 1071340 h 2520863"/>
                <a:gd name="connsiteX158" fmla="*/ 776492 w 2998417"/>
                <a:gd name="connsiteY158" fmla="*/ 1002917 h 2520863"/>
                <a:gd name="connsiteX159" fmla="*/ 683877 w 2998417"/>
                <a:gd name="connsiteY159" fmla="*/ 991565 h 2520863"/>
                <a:gd name="connsiteX160" fmla="*/ 639958 w 2998417"/>
                <a:gd name="connsiteY160" fmla="*/ 1070871 h 2520863"/>
                <a:gd name="connsiteX161" fmla="*/ 781737 w 2998417"/>
                <a:gd name="connsiteY161" fmla="*/ 1205917 h 2520863"/>
                <a:gd name="connsiteX162" fmla="*/ 1332177 w 2998417"/>
                <a:gd name="connsiteY162" fmla="*/ 125312 h 2520863"/>
                <a:gd name="connsiteX163" fmla="*/ 1309552 w 2998417"/>
                <a:gd name="connsiteY163" fmla="*/ 160150 h 2520863"/>
                <a:gd name="connsiteX164" fmla="*/ 1457986 w 2998417"/>
                <a:gd name="connsiteY164" fmla="*/ 317744 h 2520863"/>
                <a:gd name="connsiteX165" fmla="*/ 1486717 w 2998417"/>
                <a:gd name="connsiteY165" fmla="*/ 314847 h 2520863"/>
                <a:gd name="connsiteX166" fmla="*/ 1604540 w 2998417"/>
                <a:gd name="connsiteY166" fmla="*/ 196867 h 2520863"/>
                <a:gd name="connsiteX167" fmla="*/ 1599060 w 2998417"/>
                <a:gd name="connsiteY167" fmla="*/ 175495 h 2520863"/>
                <a:gd name="connsiteX168" fmla="*/ 1332177 w 2998417"/>
                <a:gd name="connsiteY168" fmla="*/ 125312 h 252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998417" h="2520863">
                  <a:moveTo>
                    <a:pt x="791053" y="2528196"/>
                  </a:moveTo>
                  <a:cubicBezTo>
                    <a:pt x="742828" y="2514026"/>
                    <a:pt x="703293" y="2486704"/>
                    <a:pt x="669003" y="2450300"/>
                  </a:cubicBezTo>
                  <a:cubicBezTo>
                    <a:pt x="636826" y="2416088"/>
                    <a:pt x="602302" y="2384146"/>
                    <a:pt x="569812" y="2350170"/>
                  </a:cubicBezTo>
                  <a:cubicBezTo>
                    <a:pt x="537244" y="2316193"/>
                    <a:pt x="535522" y="2281746"/>
                    <a:pt x="563236" y="2254267"/>
                  </a:cubicBezTo>
                  <a:cubicBezTo>
                    <a:pt x="589776" y="2227885"/>
                    <a:pt x="626571" y="2230938"/>
                    <a:pt x="659217" y="2263114"/>
                  </a:cubicBezTo>
                  <a:cubicBezTo>
                    <a:pt x="697578" y="2300849"/>
                    <a:pt x="735077" y="2339444"/>
                    <a:pt x="773595" y="2377101"/>
                  </a:cubicBezTo>
                  <a:cubicBezTo>
                    <a:pt x="812661" y="2415305"/>
                    <a:pt x="856188" y="2415540"/>
                    <a:pt x="895254" y="2377727"/>
                  </a:cubicBezTo>
                  <a:cubicBezTo>
                    <a:pt x="924064" y="2349856"/>
                    <a:pt x="952169" y="2321203"/>
                    <a:pt x="980431" y="2292706"/>
                  </a:cubicBezTo>
                  <a:cubicBezTo>
                    <a:pt x="1025994" y="2246830"/>
                    <a:pt x="1025290" y="2211522"/>
                    <a:pt x="980196" y="2164785"/>
                  </a:cubicBezTo>
                  <a:cubicBezTo>
                    <a:pt x="786982" y="1964994"/>
                    <a:pt x="587583" y="1771389"/>
                    <a:pt x="391864" y="1574182"/>
                  </a:cubicBezTo>
                  <a:cubicBezTo>
                    <a:pt x="316786" y="1498556"/>
                    <a:pt x="293143" y="1498713"/>
                    <a:pt x="218692" y="1573086"/>
                  </a:cubicBezTo>
                  <a:cubicBezTo>
                    <a:pt x="196537" y="1595242"/>
                    <a:pt x="173990" y="1616927"/>
                    <a:pt x="152382" y="1639631"/>
                  </a:cubicBezTo>
                  <a:cubicBezTo>
                    <a:pt x="117075" y="1676661"/>
                    <a:pt x="116918" y="1720032"/>
                    <a:pt x="152539" y="1756514"/>
                  </a:cubicBezTo>
                  <a:cubicBezTo>
                    <a:pt x="192152" y="1797146"/>
                    <a:pt x="233097" y="1836524"/>
                    <a:pt x="272710" y="1877156"/>
                  </a:cubicBezTo>
                  <a:cubicBezTo>
                    <a:pt x="298545" y="1903617"/>
                    <a:pt x="301599" y="1940177"/>
                    <a:pt x="281792" y="1964838"/>
                  </a:cubicBezTo>
                  <a:cubicBezTo>
                    <a:pt x="258775" y="1993491"/>
                    <a:pt x="219710" y="1997875"/>
                    <a:pt x="190900" y="1970553"/>
                  </a:cubicBezTo>
                  <a:cubicBezTo>
                    <a:pt x="141892" y="1924206"/>
                    <a:pt x="92414" y="1877703"/>
                    <a:pt x="48338" y="1826816"/>
                  </a:cubicBezTo>
                  <a:cubicBezTo>
                    <a:pt x="-20790" y="1747120"/>
                    <a:pt x="-14527" y="1633524"/>
                    <a:pt x="59142" y="1557585"/>
                  </a:cubicBezTo>
                  <a:cubicBezTo>
                    <a:pt x="93197" y="1522434"/>
                    <a:pt x="127800" y="1487831"/>
                    <a:pt x="162951" y="1453854"/>
                  </a:cubicBezTo>
                  <a:cubicBezTo>
                    <a:pt x="220493" y="1398114"/>
                    <a:pt x="288133" y="1379716"/>
                    <a:pt x="365325" y="1403828"/>
                  </a:cubicBezTo>
                  <a:cubicBezTo>
                    <a:pt x="382235" y="1409074"/>
                    <a:pt x="393900" y="1407586"/>
                    <a:pt x="406817" y="1394355"/>
                  </a:cubicBezTo>
                  <a:cubicBezTo>
                    <a:pt x="458017" y="1341825"/>
                    <a:pt x="510000" y="1289998"/>
                    <a:pt x="562610" y="1238798"/>
                  </a:cubicBezTo>
                  <a:cubicBezTo>
                    <a:pt x="576701" y="1225019"/>
                    <a:pt x="577249" y="1216016"/>
                    <a:pt x="564489" y="1200045"/>
                  </a:cubicBezTo>
                  <a:cubicBezTo>
                    <a:pt x="476650" y="1090599"/>
                    <a:pt x="504677" y="947881"/>
                    <a:pt x="627275" y="880397"/>
                  </a:cubicBezTo>
                  <a:cubicBezTo>
                    <a:pt x="646064" y="870063"/>
                    <a:pt x="646143" y="862078"/>
                    <a:pt x="637844" y="844384"/>
                  </a:cubicBezTo>
                  <a:cubicBezTo>
                    <a:pt x="584765" y="731181"/>
                    <a:pt x="635809" y="605529"/>
                    <a:pt x="753084" y="560200"/>
                  </a:cubicBezTo>
                  <a:cubicBezTo>
                    <a:pt x="770229" y="553546"/>
                    <a:pt x="777040" y="547753"/>
                    <a:pt x="774065" y="526928"/>
                  </a:cubicBezTo>
                  <a:cubicBezTo>
                    <a:pt x="759973" y="428051"/>
                    <a:pt x="812739" y="338568"/>
                    <a:pt x="905979" y="302634"/>
                  </a:cubicBezTo>
                  <a:cubicBezTo>
                    <a:pt x="926961" y="294570"/>
                    <a:pt x="931423" y="284941"/>
                    <a:pt x="928135" y="263490"/>
                  </a:cubicBezTo>
                  <a:cubicBezTo>
                    <a:pt x="907154" y="128052"/>
                    <a:pt x="1037346" y="6393"/>
                    <a:pt x="1172392" y="34890"/>
                  </a:cubicBezTo>
                  <a:cubicBezTo>
                    <a:pt x="1192512" y="39118"/>
                    <a:pt x="1207857" y="38257"/>
                    <a:pt x="1226019" y="25183"/>
                  </a:cubicBezTo>
                  <a:cubicBezTo>
                    <a:pt x="1267747" y="-4880"/>
                    <a:pt x="1316911" y="-3080"/>
                    <a:pt x="1364667" y="5376"/>
                  </a:cubicBezTo>
                  <a:cubicBezTo>
                    <a:pt x="1499400" y="29253"/>
                    <a:pt x="1633820" y="55088"/>
                    <a:pt x="1768396" y="79827"/>
                  </a:cubicBezTo>
                  <a:cubicBezTo>
                    <a:pt x="1780844" y="82097"/>
                    <a:pt x="1793605" y="83350"/>
                    <a:pt x="1806209" y="83507"/>
                  </a:cubicBezTo>
                  <a:cubicBezTo>
                    <a:pt x="1935932" y="85072"/>
                    <a:pt x="2029486" y="192014"/>
                    <a:pt x="2012184" y="321423"/>
                  </a:cubicBezTo>
                  <a:cubicBezTo>
                    <a:pt x="2009679" y="340290"/>
                    <a:pt x="2014376" y="346632"/>
                    <a:pt x="2030895" y="353208"/>
                  </a:cubicBezTo>
                  <a:cubicBezTo>
                    <a:pt x="2129851" y="392664"/>
                    <a:pt x="2177058" y="470326"/>
                    <a:pt x="2166411" y="577424"/>
                  </a:cubicBezTo>
                  <a:cubicBezTo>
                    <a:pt x="2164297" y="598405"/>
                    <a:pt x="2170404" y="605685"/>
                    <a:pt x="2189349" y="612732"/>
                  </a:cubicBezTo>
                  <a:cubicBezTo>
                    <a:pt x="2281729" y="646865"/>
                    <a:pt x="2336060" y="739401"/>
                    <a:pt x="2321421" y="836399"/>
                  </a:cubicBezTo>
                  <a:cubicBezTo>
                    <a:pt x="2318681" y="854327"/>
                    <a:pt x="2323378" y="862156"/>
                    <a:pt x="2340210" y="869124"/>
                  </a:cubicBezTo>
                  <a:cubicBezTo>
                    <a:pt x="2483476" y="928231"/>
                    <a:pt x="2522463" y="1081753"/>
                    <a:pt x="2425230" y="1203412"/>
                  </a:cubicBezTo>
                  <a:cubicBezTo>
                    <a:pt x="2414818" y="1216408"/>
                    <a:pt x="2415444" y="1224080"/>
                    <a:pt x="2426639" y="1235197"/>
                  </a:cubicBezTo>
                  <a:cubicBezTo>
                    <a:pt x="2480971" y="1288824"/>
                    <a:pt x="2534989" y="1342764"/>
                    <a:pt x="2588617" y="1397096"/>
                  </a:cubicBezTo>
                  <a:cubicBezTo>
                    <a:pt x="2598950" y="1407586"/>
                    <a:pt x="2608032" y="1409465"/>
                    <a:pt x="2622202" y="1404063"/>
                  </a:cubicBezTo>
                  <a:cubicBezTo>
                    <a:pt x="2707066" y="1371496"/>
                    <a:pt x="2781361" y="1389580"/>
                    <a:pt x="2845322" y="1453071"/>
                  </a:cubicBezTo>
                  <a:cubicBezTo>
                    <a:pt x="2877263" y="1484778"/>
                    <a:pt x="2909361" y="1516328"/>
                    <a:pt x="2940833" y="1548504"/>
                  </a:cubicBezTo>
                  <a:cubicBezTo>
                    <a:pt x="3023583" y="1632977"/>
                    <a:pt x="3024131" y="1752757"/>
                    <a:pt x="2941224" y="1837699"/>
                  </a:cubicBezTo>
                  <a:cubicBezTo>
                    <a:pt x="2873505" y="1906983"/>
                    <a:pt x="2804377" y="1974859"/>
                    <a:pt x="2735876" y="2043360"/>
                  </a:cubicBezTo>
                  <a:cubicBezTo>
                    <a:pt x="2598089" y="2180990"/>
                    <a:pt x="2460381" y="2318698"/>
                    <a:pt x="2322517" y="2456250"/>
                  </a:cubicBezTo>
                  <a:cubicBezTo>
                    <a:pt x="2229824" y="2548629"/>
                    <a:pt x="2114585" y="2550821"/>
                    <a:pt x="2020091" y="2461103"/>
                  </a:cubicBezTo>
                  <a:cubicBezTo>
                    <a:pt x="1983218" y="2426109"/>
                    <a:pt x="1946736" y="2390410"/>
                    <a:pt x="1913385" y="2352049"/>
                  </a:cubicBezTo>
                  <a:cubicBezTo>
                    <a:pt x="1861559" y="2292315"/>
                    <a:pt x="1850129" y="2223109"/>
                    <a:pt x="1878547" y="2149283"/>
                  </a:cubicBezTo>
                  <a:cubicBezTo>
                    <a:pt x="1885515" y="2131199"/>
                    <a:pt x="1882305" y="2121178"/>
                    <a:pt x="1869544" y="2108652"/>
                  </a:cubicBezTo>
                  <a:cubicBezTo>
                    <a:pt x="1801904" y="2042030"/>
                    <a:pt x="1734968" y="1974780"/>
                    <a:pt x="1667875" y="1907609"/>
                  </a:cubicBezTo>
                  <a:cubicBezTo>
                    <a:pt x="1658011" y="1897745"/>
                    <a:pt x="1648538" y="1888664"/>
                    <a:pt x="1632802" y="1889682"/>
                  </a:cubicBezTo>
                  <a:cubicBezTo>
                    <a:pt x="1558351" y="1894535"/>
                    <a:pt x="1484291" y="1884593"/>
                    <a:pt x="1409995" y="1883497"/>
                  </a:cubicBezTo>
                  <a:cubicBezTo>
                    <a:pt x="1369521" y="1882949"/>
                    <a:pt x="1337031" y="1894457"/>
                    <a:pt x="1308221" y="1924989"/>
                  </a:cubicBezTo>
                  <a:cubicBezTo>
                    <a:pt x="1251854" y="1984801"/>
                    <a:pt x="1192826" y="2042030"/>
                    <a:pt x="1134110" y="2099571"/>
                  </a:cubicBezTo>
                  <a:cubicBezTo>
                    <a:pt x="1119079" y="2114289"/>
                    <a:pt x="1114225" y="2126659"/>
                    <a:pt x="1122836" y="2148188"/>
                  </a:cubicBezTo>
                  <a:cubicBezTo>
                    <a:pt x="1155874" y="2230781"/>
                    <a:pt x="1140843" y="2305467"/>
                    <a:pt x="1078917" y="2369820"/>
                  </a:cubicBezTo>
                  <a:cubicBezTo>
                    <a:pt x="1050420" y="2399413"/>
                    <a:pt x="1019966" y="2427205"/>
                    <a:pt x="992096" y="2457346"/>
                  </a:cubicBezTo>
                  <a:cubicBezTo>
                    <a:pt x="960624" y="2491322"/>
                    <a:pt x="923281" y="2514652"/>
                    <a:pt x="879362" y="2528353"/>
                  </a:cubicBezTo>
                  <a:cubicBezTo>
                    <a:pt x="849769" y="2528196"/>
                    <a:pt x="820411" y="2528196"/>
                    <a:pt x="791053" y="2528196"/>
                  </a:cubicBezTo>
                  <a:close/>
                  <a:moveTo>
                    <a:pt x="1608846" y="504929"/>
                  </a:moveTo>
                  <a:cubicBezTo>
                    <a:pt x="1608768" y="606312"/>
                    <a:pt x="1536978" y="692350"/>
                    <a:pt x="1437005" y="709338"/>
                  </a:cubicBezTo>
                  <a:cubicBezTo>
                    <a:pt x="1416885" y="712783"/>
                    <a:pt x="1403733" y="717558"/>
                    <a:pt x="1399427" y="741436"/>
                  </a:cubicBezTo>
                  <a:cubicBezTo>
                    <a:pt x="1381734" y="840157"/>
                    <a:pt x="1322548" y="898951"/>
                    <a:pt x="1223514" y="916409"/>
                  </a:cubicBezTo>
                  <a:cubicBezTo>
                    <a:pt x="1205743" y="919541"/>
                    <a:pt x="1196348" y="927526"/>
                    <a:pt x="1193139" y="945924"/>
                  </a:cubicBezTo>
                  <a:cubicBezTo>
                    <a:pt x="1175681" y="1046367"/>
                    <a:pt x="1115477" y="1105004"/>
                    <a:pt x="1015895" y="1123402"/>
                  </a:cubicBezTo>
                  <a:cubicBezTo>
                    <a:pt x="997889" y="1126690"/>
                    <a:pt x="989512" y="1134362"/>
                    <a:pt x="986459" y="1153151"/>
                  </a:cubicBezTo>
                  <a:cubicBezTo>
                    <a:pt x="963912" y="1292581"/>
                    <a:pt x="826831" y="1368599"/>
                    <a:pt x="696873" y="1313328"/>
                  </a:cubicBezTo>
                  <a:cubicBezTo>
                    <a:pt x="679180" y="1305812"/>
                    <a:pt x="669003" y="1308083"/>
                    <a:pt x="656242" y="1321157"/>
                  </a:cubicBezTo>
                  <a:cubicBezTo>
                    <a:pt x="606999" y="1371574"/>
                    <a:pt x="557443" y="1421678"/>
                    <a:pt x="506634" y="1470451"/>
                  </a:cubicBezTo>
                  <a:cubicBezTo>
                    <a:pt x="489724" y="1486657"/>
                    <a:pt x="490663" y="1496364"/>
                    <a:pt x="506947" y="1512492"/>
                  </a:cubicBezTo>
                  <a:cubicBezTo>
                    <a:pt x="673622" y="1677914"/>
                    <a:pt x="839826" y="1843884"/>
                    <a:pt x="1005483" y="2010401"/>
                  </a:cubicBezTo>
                  <a:cubicBezTo>
                    <a:pt x="1022393" y="2027390"/>
                    <a:pt x="1032101" y="2025511"/>
                    <a:pt x="1047758" y="2009540"/>
                  </a:cubicBezTo>
                  <a:cubicBezTo>
                    <a:pt x="1109997" y="1945814"/>
                    <a:pt x="1173645" y="1883575"/>
                    <a:pt x="1236353" y="1820319"/>
                  </a:cubicBezTo>
                  <a:cubicBezTo>
                    <a:pt x="1265555" y="1790804"/>
                    <a:pt x="1300236" y="1772172"/>
                    <a:pt x="1340789" y="1764578"/>
                  </a:cubicBezTo>
                  <a:cubicBezTo>
                    <a:pt x="1383378" y="1756593"/>
                    <a:pt x="1426514" y="1755105"/>
                    <a:pt x="1469416" y="1759646"/>
                  </a:cubicBezTo>
                  <a:cubicBezTo>
                    <a:pt x="1514353" y="1764421"/>
                    <a:pt x="1559290" y="1763325"/>
                    <a:pt x="1604227" y="1764656"/>
                  </a:cubicBezTo>
                  <a:cubicBezTo>
                    <a:pt x="1662473" y="1766379"/>
                    <a:pt x="1711716" y="1748216"/>
                    <a:pt x="1749686" y="1702496"/>
                  </a:cubicBezTo>
                  <a:cubicBezTo>
                    <a:pt x="1758376" y="1692005"/>
                    <a:pt x="1768631" y="1682689"/>
                    <a:pt x="1779122" y="1673842"/>
                  </a:cubicBezTo>
                  <a:cubicBezTo>
                    <a:pt x="1808167" y="1649260"/>
                    <a:pt x="1845275" y="1650199"/>
                    <a:pt x="1868761" y="1675487"/>
                  </a:cubicBezTo>
                  <a:cubicBezTo>
                    <a:pt x="1891543" y="1699991"/>
                    <a:pt x="1891073" y="1735846"/>
                    <a:pt x="1865786" y="1762777"/>
                  </a:cubicBezTo>
                  <a:cubicBezTo>
                    <a:pt x="1843631" y="1786263"/>
                    <a:pt x="1820771" y="1809202"/>
                    <a:pt x="1796267" y="1830105"/>
                  </a:cubicBezTo>
                  <a:cubicBezTo>
                    <a:pt x="1782958" y="1841457"/>
                    <a:pt x="1782567" y="1847720"/>
                    <a:pt x="1794701" y="1859619"/>
                  </a:cubicBezTo>
                  <a:cubicBezTo>
                    <a:pt x="1847780" y="1911680"/>
                    <a:pt x="1900546" y="1964133"/>
                    <a:pt x="1952451" y="2017369"/>
                  </a:cubicBezTo>
                  <a:cubicBezTo>
                    <a:pt x="1965212" y="2030443"/>
                    <a:pt x="1973040" y="2029817"/>
                    <a:pt x="1985566" y="2017212"/>
                  </a:cubicBezTo>
                  <a:cubicBezTo>
                    <a:pt x="2154825" y="1847406"/>
                    <a:pt x="2324474" y="1677992"/>
                    <a:pt x="2494280" y="1508812"/>
                  </a:cubicBezTo>
                  <a:cubicBezTo>
                    <a:pt x="2505710" y="1497461"/>
                    <a:pt x="2507041" y="1489866"/>
                    <a:pt x="2494671" y="1477889"/>
                  </a:cubicBezTo>
                  <a:cubicBezTo>
                    <a:pt x="2442532" y="1427628"/>
                    <a:pt x="2391018" y="1376741"/>
                    <a:pt x="2339975" y="1325384"/>
                  </a:cubicBezTo>
                  <a:cubicBezTo>
                    <a:pt x="2327057" y="1312388"/>
                    <a:pt x="2317193" y="1308865"/>
                    <a:pt x="2304511" y="1324836"/>
                  </a:cubicBezTo>
                  <a:cubicBezTo>
                    <a:pt x="2297856" y="1333213"/>
                    <a:pt x="2289714" y="1340572"/>
                    <a:pt x="2281337" y="1347304"/>
                  </a:cubicBezTo>
                  <a:cubicBezTo>
                    <a:pt x="2254719" y="1368677"/>
                    <a:pt x="2218551" y="1366720"/>
                    <a:pt x="2196239" y="1343155"/>
                  </a:cubicBezTo>
                  <a:cubicBezTo>
                    <a:pt x="2173770" y="1319512"/>
                    <a:pt x="2172909" y="1283344"/>
                    <a:pt x="2196787" y="1258291"/>
                  </a:cubicBezTo>
                  <a:cubicBezTo>
                    <a:pt x="2241332" y="1211554"/>
                    <a:pt x="2288461" y="1167243"/>
                    <a:pt x="2331990" y="1119566"/>
                  </a:cubicBezTo>
                  <a:cubicBezTo>
                    <a:pt x="2362757" y="1085902"/>
                    <a:pt x="2359234" y="1034937"/>
                    <a:pt x="2328545" y="1005422"/>
                  </a:cubicBezTo>
                  <a:cubicBezTo>
                    <a:pt x="2296838" y="974890"/>
                    <a:pt x="2249083" y="973950"/>
                    <a:pt x="2214167" y="1004248"/>
                  </a:cubicBezTo>
                  <a:cubicBezTo>
                    <a:pt x="2198665" y="1017713"/>
                    <a:pt x="2184809" y="1032980"/>
                    <a:pt x="2170091" y="1047306"/>
                  </a:cubicBezTo>
                  <a:cubicBezTo>
                    <a:pt x="2136897" y="1079717"/>
                    <a:pt x="2098144" y="1083084"/>
                    <a:pt x="2071918" y="1055996"/>
                  </a:cubicBezTo>
                  <a:cubicBezTo>
                    <a:pt x="2044204" y="1027265"/>
                    <a:pt x="2047649" y="993209"/>
                    <a:pt x="2082252" y="958058"/>
                  </a:cubicBezTo>
                  <a:cubicBezTo>
                    <a:pt x="2112471" y="927370"/>
                    <a:pt x="2143708" y="897698"/>
                    <a:pt x="2173222" y="866383"/>
                  </a:cubicBezTo>
                  <a:cubicBezTo>
                    <a:pt x="2207199" y="830371"/>
                    <a:pt x="2207042" y="779484"/>
                    <a:pt x="2174396" y="747778"/>
                  </a:cubicBezTo>
                  <a:cubicBezTo>
                    <a:pt x="2141359" y="715758"/>
                    <a:pt x="2091177" y="716384"/>
                    <a:pt x="2055556" y="749813"/>
                  </a:cubicBezTo>
                  <a:cubicBezTo>
                    <a:pt x="2037001" y="767193"/>
                    <a:pt x="2019543" y="785825"/>
                    <a:pt x="2000989" y="803205"/>
                  </a:cubicBezTo>
                  <a:cubicBezTo>
                    <a:pt x="1985488" y="817689"/>
                    <a:pt x="1967560" y="827396"/>
                    <a:pt x="1945327" y="823873"/>
                  </a:cubicBezTo>
                  <a:cubicBezTo>
                    <a:pt x="1921214" y="820037"/>
                    <a:pt x="1903130" y="807042"/>
                    <a:pt x="1895457" y="783633"/>
                  </a:cubicBezTo>
                  <a:cubicBezTo>
                    <a:pt x="1887629" y="759756"/>
                    <a:pt x="1891700" y="736817"/>
                    <a:pt x="1909862" y="718342"/>
                  </a:cubicBezTo>
                  <a:cubicBezTo>
                    <a:pt x="1944152" y="683425"/>
                    <a:pt x="1979147" y="649292"/>
                    <a:pt x="2013359" y="614219"/>
                  </a:cubicBezTo>
                  <a:cubicBezTo>
                    <a:pt x="2052581" y="573979"/>
                    <a:pt x="2054460" y="524267"/>
                    <a:pt x="2018995" y="489272"/>
                  </a:cubicBezTo>
                  <a:cubicBezTo>
                    <a:pt x="1985723" y="456469"/>
                    <a:pt x="1933270" y="459131"/>
                    <a:pt x="1895457" y="495770"/>
                  </a:cubicBezTo>
                  <a:cubicBezTo>
                    <a:pt x="1879956" y="510722"/>
                    <a:pt x="1865160" y="526302"/>
                    <a:pt x="1849659" y="541333"/>
                  </a:cubicBezTo>
                  <a:cubicBezTo>
                    <a:pt x="1817248" y="572726"/>
                    <a:pt x="1783741" y="575467"/>
                    <a:pt x="1756184" y="549240"/>
                  </a:cubicBezTo>
                  <a:cubicBezTo>
                    <a:pt x="1727765" y="522153"/>
                    <a:pt x="1729644" y="486845"/>
                    <a:pt x="1762055" y="453808"/>
                  </a:cubicBezTo>
                  <a:cubicBezTo>
                    <a:pt x="1795641" y="419595"/>
                    <a:pt x="1830557" y="386637"/>
                    <a:pt x="1863438" y="351720"/>
                  </a:cubicBezTo>
                  <a:cubicBezTo>
                    <a:pt x="1897493" y="315551"/>
                    <a:pt x="1896945" y="261533"/>
                    <a:pt x="1864142" y="230374"/>
                  </a:cubicBezTo>
                  <a:cubicBezTo>
                    <a:pt x="1832201" y="200077"/>
                    <a:pt x="1779200" y="201095"/>
                    <a:pt x="1744754" y="234602"/>
                  </a:cubicBezTo>
                  <a:cubicBezTo>
                    <a:pt x="1694258" y="283767"/>
                    <a:pt x="1645093" y="334262"/>
                    <a:pt x="1594833" y="383662"/>
                  </a:cubicBezTo>
                  <a:cubicBezTo>
                    <a:pt x="1584107" y="394230"/>
                    <a:pt x="1582150" y="403234"/>
                    <a:pt x="1588961" y="417091"/>
                  </a:cubicBezTo>
                  <a:cubicBezTo>
                    <a:pt x="1602505" y="444491"/>
                    <a:pt x="1609316" y="474005"/>
                    <a:pt x="1608846" y="504929"/>
                  </a:cubicBezTo>
                  <a:close/>
                  <a:moveTo>
                    <a:pt x="1990185" y="2220369"/>
                  </a:moveTo>
                  <a:cubicBezTo>
                    <a:pt x="1988385" y="2243072"/>
                    <a:pt x="1997623" y="2261939"/>
                    <a:pt x="2013437" y="2277910"/>
                  </a:cubicBezTo>
                  <a:cubicBezTo>
                    <a:pt x="2045770" y="2310478"/>
                    <a:pt x="2077868" y="2343437"/>
                    <a:pt x="2111062" y="2375222"/>
                  </a:cubicBezTo>
                  <a:cubicBezTo>
                    <a:pt x="2146761" y="2409434"/>
                    <a:pt x="2190915" y="2409982"/>
                    <a:pt x="2225675" y="2375300"/>
                  </a:cubicBezTo>
                  <a:cubicBezTo>
                    <a:pt x="2434859" y="2166976"/>
                    <a:pt x="2643653" y="1958262"/>
                    <a:pt x="2852211" y="1749312"/>
                  </a:cubicBezTo>
                  <a:cubicBezTo>
                    <a:pt x="2885875" y="1715570"/>
                    <a:pt x="2885953" y="1671494"/>
                    <a:pt x="2852994" y="1636734"/>
                  </a:cubicBezTo>
                  <a:cubicBezTo>
                    <a:pt x="2820739" y="1602679"/>
                    <a:pt x="2787545" y="1569407"/>
                    <a:pt x="2753177" y="1537465"/>
                  </a:cubicBezTo>
                  <a:cubicBezTo>
                    <a:pt x="2717400" y="1504193"/>
                    <a:pt x="2675751" y="1504741"/>
                    <a:pt x="2640834" y="1539501"/>
                  </a:cubicBezTo>
                  <a:cubicBezTo>
                    <a:pt x="2431650" y="1747824"/>
                    <a:pt x="2223013" y="1956696"/>
                    <a:pt x="2014142" y="2165333"/>
                  </a:cubicBezTo>
                  <a:cubicBezTo>
                    <a:pt x="1998954" y="2180442"/>
                    <a:pt x="1989403" y="2197900"/>
                    <a:pt x="1990185" y="2220369"/>
                  </a:cubicBezTo>
                  <a:close/>
                  <a:moveTo>
                    <a:pt x="982858" y="415211"/>
                  </a:moveTo>
                  <a:cubicBezTo>
                    <a:pt x="943714" y="414977"/>
                    <a:pt x="918192" y="431104"/>
                    <a:pt x="904649" y="462654"/>
                  </a:cubicBezTo>
                  <a:cubicBezTo>
                    <a:pt x="890400" y="495848"/>
                    <a:pt x="894236" y="528651"/>
                    <a:pt x="920228" y="555034"/>
                  </a:cubicBezTo>
                  <a:cubicBezTo>
                    <a:pt x="991391" y="627450"/>
                    <a:pt x="1062711" y="699787"/>
                    <a:pt x="1135754" y="770246"/>
                  </a:cubicBezTo>
                  <a:cubicBezTo>
                    <a:pt x="1171375" y="804615"/>
                    <a:pt x="1222183" y="802031"/>
                    <a:pt x="1254203" y="768837"/>
                  </a:cubicBezTo>
                  <a:cubicBezTo>
                    <a:pt x="1285596" y="736348"/>
                    <a:pt x="1285127" y="684913"/>
                    <a:pt x="1250915" y="650153"/>
                  </a:cubicBezTo>
                  <a:cubicBezTo>
                    <a:pt x="1181709" y="579929"/>
                    <a:pt x="1111563" y="510566"/>
                    <a:pt x="1041730" y="440968"/>
                  </a:cubicBezTo>
                  <a:cubicBezTo>
                    <a:pt x="1024429" y="423588"/>
                    <a:pt x="1003917" y="413724"/>
                    <a:pt x="982858" y="415211"/>
                  </a:cubicBezTo>
                  <a:close/>
                  <a:moveTo>
                    <a:pt x="1145540" y="156706"/>
                  </a:moveTo>
                  <a:cubicBezTo>
                    <a:pt x="1098567" y="157332"/>
                    <a:pt x="1073202" y="173616"/>
                    <a:pt x="1058954" y="204774"/>
                  </a:cubicBezTo>
                  <a:cubicBezTo>
                    <a:pt x="1043453" y="238594"/>
                    <a:pt x="1050029" y="270458"/>
                    <a:pt x="1075629" y="296762"/>
                  </a:cubicBezTo>
                  <a:cubicBezTo>
                    <a:pt x="1123384" y="345849"/>
                    <a:pt x="1172236" y="393839"/>
                    <a:pt x="1220696" y="442299"/>
                  </a:cubicBezTo>
                  <a:cubicBezTo>
                    <a:pt x="1261562" y="483087"/>
                    <a:pt x="1301489" y="524814"/>
                    <a:pt x="1343608" y="564271"/>
                  </a:cubicBezTo>
                  <a:cubicBezTo>
                    <a:pt x="1386196" y="604198"/>
                    <a:pt x="1449687" y="592612"/>
                    <a:pt x="1474896" y="542351"/>
                  </a:cubicBezTo>
                  <a:cubicBezTo>
                    <a:pt x="1495251" y="501720"/>
                    <a:pt x="1481237" y="467195"/>
                    <a:pt x="1440606" y="448171"/>
                  </a:cubicBezTo>
                  <a:cubicBezTo>
                    <a:pt x="1325758" y="394230"/>
                    <a:pt x="1238389" y="311637"/>
                    <a:pt x="1188833" y="193501"/>
                  </a:cubicBezTo>
                  <a:cubicBezTo>
                    <a:pt x="1177168" y="165630"/>
                    <a:pt x="1160571" y="156001"/>
                    <a:pt x="1145540" y="156706"/>
                  </a:cubicBezTo>
                  <a:close/>
                  <a:moveTo>
                    <a:pt x="829258" y="673483"/>
                  </a:moveTo>
                  <a:cubicBezTo>
                    <a:pt x="791523" y="672543"/>
                    <a:pt x="765766" y="687731"/>
                    <a:pt x="750265" y="718420"/>
                  </a:cubicBezTo>
                  <a:cubicBezTo>
                    <a:pt x="733903" y="750831"/>
                    <a:pt x="740010" y="786765"/>
                    <a:pt x="767802" y="815340"/>
                  </a:cubicBezTo>
                  <a:cubicBezTo>
                    <a:pt x="818219" y="867088"/>
                    <a:pt x="869576" y="917975"/>
                    <a:pt x="920932" y="968784"/>
                  </a:cubicBezTo>
                  <a:cubicBezTo>
                    <a:pt x="960311" y="1007693"/>
                    <a:pt x="1011355" y="1010590"/>
                    <a:pt x="1045958" y="976691"/>
                  </a:cubicBezTo>
                  <a:cubicBezTo>
                    <a:pt x="1081109" y="942322"/>
                    <a:pt x="1079622" y="892688"/>
                    <a:pt x="1039930" y="851744"/>
                  </a:cubicBezTo>
                  <a:cubicBezTo>
                    <a:pt x="990295" y="800544"/>
                    <a:pt x="939408" y="750596"/>
                    <a:pt x="888834" y="700414"/>
                  </a:cubicBezTo>
                  <a:cubicBezTo>
                    <a:pt x="871768" y="683347"/>
                    <a:pt x="851804" y="671682"/>
                    <a:pt x="829258" y="673483"/>
                  </a:cubicBezTo>
                  <a:close/>
                  <a:moveTo>
                    <a:pt x="781737" y="1205917"/>
                  </a:moveTo>
                  <a:cubicBezTo>
                    <a:pt x="816575" y="1205995"/>
                    <a:pt x="841549" y="1189477"/>
                    <a:pt x="856345" y="1158710"/>
                  </a:cubicBezTo>
                  <a:cubicBezTo>
                    <a:pt x="871298" y="1127551"/>
                    <a:pt x="867149" y="1097019"/>
                    <a:pt x="844602" y="1071340"/>
                  </a:cubicBezTo>
                  <a:cubicBezTo>
                    <a:pt x="823386" y="1047150"/>
                    <a:pt x="800369" y="1024368"/>
                    <a:pt x="776492" y="1002917"/>
                  </a:cubicBezTo>
                  <a:cubicBezTo>
                    <a:pt x="748934" y="978257"/>
                    <a:pt x="716758" y="975516"/>
                    <a:pt x="683877" y="991565"/>
                  </a:cubicBezTo>
                  <a:cubicBezTo>
                    <a:pt x="651231" y="1007458"/>
                    <a:pt x="638157" y="1035485"/>
                    <a:pt x="639958" y="1070871"/>
                  </a:cubicBezTo>
                  <a:cubicBezTo>
                    <a:pt x="642307" y="1119957"/>
                    <a:pt x="732729" y="1205917"/>
                    <a:pt x="781737" y="1205917"/>
                  </a:cubicBezTo>
                  <a:close/>
                  <a:moveTo>
                    <a:pt x="1332177" y="125312"/>
                  </a:moveTo>
                  <a:cubicBezTo>
                    <a:pt x="1299766" y="126721"/>
                    <a:pt x="1295617" y="131419"/>
                    <a:pt x="1309552" y="160150"/>
                  </a:cubicBezTo>
                  <a:cubicBezTo>
                    <a:pt x="1342433" y="228026"/>
                    <a:pt x="1395825" y="277190"/>
                    <a:pt x="1457986" y="317744"/>
                  </a:cubicBezTo>
                  <a:cubicBezTo>
                    <a:pt x="1468476" y="324555"/>
                    <a:pt x="1477558" y="324007"/>
                    <a:pt x="1486717" y="314847"/>
                  </a:cubicBezTo>
                  <a:cubicBezTo>
                    <a:pt x="1525861" y="275390"/>
                    <a:pt x="1565240" y="236167"/>
                    <a:pt x="1604540" y="196867"/>
                  </a:cubicBezTo>
                  <a:cubicBezTo>
                    <a:pt x="1614718" y="186690"/>
                    <a:pt x="1616518" y="178783"/>
                    <a:pt x="1599060" y="175495"/>
                  </a:cubicBezTo>
                  <a:cubicBezTo>
                    <a:pt x="1510047" y="158898"/>
                    <a:pt x="1421112" y="142066"/>
                    <a:pt x="1332177" y="125312"/>
                  </a:cubicBezTo>
                  <a:close/>
                </a:path>
              </a:pathLst>
            </a:custGeom>
            <a:gradFill>
              <a:gsLst>
                <a:gs pos="100000">
                  <a:schemeClr val="accent3"/>
                </a:gs>
                <a:gs pos="0">
                  <a:schemeClr val="accent6"/>
                </a:gs>
              </a:gsLst>
              <a:path path="circle">
                <a:fillToRect l="100000" b="100000"/>
              </a:path>
            </a:gradFill>
            <a:ln w="7821" cap="flat">
              <a:noFill/>
              <a:prstDash val="solid"/>
              <a:miter/>
            </a:ln>
          </p:spPr>
          <p:txBody>
            <a:bodyPr rtlCol="0" anchor="ctr"/>
            <a:lstStyle/>
            <a:p>
              <a:endParaRPr lang="en-US"/>
            </a:p>
          </p:txBody>
        </p:sp>
        <p:grpSp>
          <p:nvGrpSpPr>
            <p:cNvPr id="59" name="Group 58">
              <a:extLst>
                <a:ext uri="{FF2B5EF4-FFF2-40B4-BE49-F238E27FC236}">
                  <a16:creationId xmlns:a16="http://schemas.microsoft.com/office/drawing/2014/main" id="{695F963A-FFAE-4886-94AF-266D82C839D5}"/>
                </a:ext>
              </a:extLst>
            </p:cNvPr>
            <p:cNvGrpSpPr/>
            <p:nvPr/>
          </p:nvGrpSpPr>
          <p:grpSpPr>
            <a:xfrm>
              <a:off x="4683807" y="3492035"/>
              <a:ext cx="821577" cy="1095326"/>
              <a:chOff x="4683807" y="3492035"/>
              <a:chExt cx="821577" cy="1095326"/>
            </a:xfrm>
            <a:gradFill>
              <a:gsLst>
                <a:gs pos="100000">
                  <a:schemeClr val="accent2">
                    <a:lumMod val="75000"/>
                  </a:schemeClr>
                </a:gs>
                <a:gs pos="0">
                  <a:schemeClr val="accent2"/>
                </a:gs>
              </a:gsLst>
              <a:path path="circle">
                <a:fillToRect l="100000" b="100000"/>
              </a:path>
            </a:gradFill>
          </p:grpSpPr>
          <p:sp>
            <p:nvSpPr>
              <p:cNvPr id="40" name="Freeform: Shape 39">
                <a:extLst>
                  <a:ext uri="{FF2B5EF4-FFF2-40B4-BE49-F238E27FC236}">
                    <a16:creationId xmlns:a16="http://schemas.microsoft.com/office/drawing/2014/main" id="{A6746E4C-8D8D-4739-AE76-48F0F6725057}"/>
                  </a:ext>
                </a:extLst>
              </p:cNvPr>
              <p:cNvSpPr/>
              <p:nvPr/>
            </p:nvSpPr>
            <p:spPr>
              <a:xfrm>
                <a:off x="5377696" y="3590902"/>
                <a:ext cx="127688" cy="127688"/>
              </a:xfrm>
              <a:custGeom>
                <a:avLst/>
                <a:gdLst>
                  <a:gd name="connsiteX0" fmla="*/ 63246 w 336636"/>
                  <a:gd name="connsiteY0" fmla="*/ 338965 h 336636"/>
                  <a:gd name="connsiteX1" fmla="*/ 5861 w 336636"/>
                  <a:gd name="connsiteY1" fmla="*/ 251439 h 336636"/>
                  <a:gd name="connsiteX2" fmla="*/ 26999 w 336636"/>
                  <a:gd name="connsiteY2" fmla="*/ 223647 h 336636"/>
                  <a:gd name="connsiteX3" fmla="*/ 223814 w 336636"/>
                  <a:gd name="connsiteY3" fmla="*/ 26597 h 336636"/>
                  <a:gd name="connsiteX4" fmla="*/ 280181 w 336636"/>
                  <a:gd name="connsiteY4" fmla="*/ 136 h 336636"/>
                  <a:gd name="connsiteX5" fmla="*/ 333104 w 336636"/>
                  <a:gd name="connsiteY5" fmla="*/ 36227 h 336636"/>
                  <a:gd name="connsiteX6" fmla="*/ 323474 w 336636"/>
                  <a:gd name="connsiteY6" fmla="*/ 101753 h 336636"/>
                  <a:gd name="connsiteX7" fmla="*/ 248083 w 336636"/>
                  <a:gd name="connsiteY7" fmla="*/ 179650 h 336636"/>
                  <a:gd name="connsiteX8" fmla="*/ 112489 w 336636"/>
                  <a:gd name="connsiteY8" fmla="*/ 313521 h 336636"/>
                  <a:gd name="connsiteX9" fmla="*/ 63246 w 336636"/>
                  <a:gd name="connsiteY9" fmla="*/ 338965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36" h="336636">
                    <a:moveTo>
                      <a:pt x="63246" y="338965"/>
                    </a:moveTo>
                    <a:cubicBezTo>
                      <a:pt x="17448" y="338965"/>
                      <a:pt x="-13476" y="290897"/>
                      <a:pt x="5861" y="251439"/>
                    </a:cubicBezTo>
                    <a:cubicBezTo>
                      <a:pt x="10872" y="241184"/>
                      <a:pt x="18779" y="231867"/>
                      <a:pt x="26999" y="223647"/>
                    </a:cubicBezTo>
                    <a:cubicBezTo>
                      <a:pt x="92448" y="157808"/>
                      <a:pt x="158287" y="92359"/>
                      <a:pt x="223814" y="26597"/>
                    </a:cubicBezTo>
                    <a:cubicBezTo>
                      <a:pt x="239628" y="10705"/>
                      <a:pt x="257008" y="-1430"/>
                      <a:pt x="280181" y="136"/>
                    </a:cubicBezTo>
                    <a:cubicBezTo>
                      <a:pt x="304450" y="1702"/>
                      <a:pt x="322535" y="13915"/>
                      <a:pt x="333104" y="36227"/>
                    </a:cubicBezTo>
                    <a:cubicBezTo>
                      <a:pt x="344456" y="60261"/>
                      <a:pt x="340071" y="82964"/>
                      <a:pt x="323474" y="101753"/>
                    </a:cubicBezTo>
                    <a:cubicBezTo>
                      <a:pt x="299518" y="128763"/>
                      <a:pt x="273683" y="154128"/>
                      <a:pt x="248083" y="179650"/>
                    </a:cubicBezTo>
                    <a:cubicBezTo>
                      <a:pt x="203068" y="224430"/>
                      <a:pt x="157505" y="268663"/>
                      <a:pt x="112489" y="313521"/>
                    </a:cubicBezTo>
                    <a:cubicBezTo>
                      <a:pt x="98084" y="327770"/>
                      <a:pt x="82035" y="337791"/>
                      <a:pt x="63246" y="338965"/>
                    </a:cubicBezTo>
                    <a:close/>
                  </a:path>
                </a:pathLst>
              </a:custGeom>
              <a:grpFill/>
              <a:ln w="782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16F11D4-9BF9-4333-B1BB-ADD68770984A}"/>
                  </a:ext>
                </a:extLst>
              </p:cNvPr>
              <p:cNvSpPr/>
              <p:nvPr/>
            </p:nvSpPr>
            <p:spPr>
              <a:xfrm>
                <a:off x="4731694" y="3590741"/>
                <a:ext cx="127688" cy="127688"/>
              </a:xfrm>
              <a:custGeom>
                <a:avLst/>
                <a:gdLst>
                  <a:gd name="connsiteX0" fmla="*/ 278118 w 336636"/>
                  <a:gd name="connsiteY0" fmla="*/ 339546 h 336636"/>
                  <a:gd name="connsiteX1" fmla="*/ 230911 w 336636"/>
                  <a:gd name="connsiteY1" fmla="*/ 317782 h 336636"/>
                  <a:gd name="connsiteX2" fmla="*/ 21648 w 336636"/>
                  <a:gd name="connsiteY2" fmla="*/ 108362 h 336636"/>
                  <a:gd name="connsiteX3" fmla="*/ 18047 w 336636"/>
                  <a:gd name="connsiteY3" fmla="*/ 19584 h 336636"/>
                  <a:gd name="connsiteX4" fmla="*/ 107060 w 336636"/>
                  <a:gd name="connsiteY4" fmla="*/ 19819 h 336636"/>
                  <a:gd name="connsiteX5" fmla="*/ 320785 w 336636"/>
                  <a:gd name="connsiteY5" fmla="*/ 233075 h 336636"/>
                  <a:gd name="connsiteX6" fmla="*/ 333624 w 336636"/>
                  <a:gd name="connsiteY6" fmla="*/ 303142 h 336636"/>
                  <a:gd name="connsiteX7" fmla="*/ 278118 w 336636"/>
                  <a:gd name="connsiteY7" fmla="*/ 339546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636" h="336636">
                    <a:moveTo>
                      <a:pt x="278118" y="339546"/>
                    </a:moveTo>
                    <a:cubicBezTo>
                      <a:pt x="259407" y="337980"/>
                      <a:pt x="243985" y="330778"/>
                      <a:pt x="230911" y="317782"/>
                    </a:cubicBezTo>
                    <a:cubicBezTo>
                      <a:pt x="161156" y="247949"/>
                      <a:pt x="91011" y="178586"/>
                      <a:pt x="21648" y="108362"/>
                    </a:cubicBezTo>
                    <a:cubicBezTo>
                      <a:pt x="-6301" y="80022"/>
                      <a:pt x="-6849" y="45497"/>
                      <a:pt x="18047" y="19584"/>
                    </a:cubicBezTo>
                    <a:cubicBezTo>
                      <a:pt x="42472" y="-5859"/>
                      <a:pt x="79346" y="-7268"/>
                      <a:pt x="107060" y="19819"/>
                    </a:cubicBezTo>
                    <a:cubicBezTo>
                      <a:pt x="179006" y="90200"/>
                      <a:pt x="250013" y="161520"/>
                      <a:pt x="320785" y="233075"/>
                    </a:cubicBezTo>
                    <a:cubicBezTo>
                      <a:pt x="340357" y="252803"/>
                      <a:pt x="345994" y="276916"/>
                      <a:pt x="333624" y="303142"/>
                    </a:cubicBezTo>
                    <a:cubicBezTo>
                      <a:pt x="322664" y="326472"/>
                      <a:pt x="302779" y="337197"/>
                      <a:pt x="278118" y="339546"/>
                    </a:cubicBezTo>
                    <a:close/>
                  </a:path>
                </a:pathLst>
              </a:custGeom>
              <a:grpFill/>
              <a:ln w="782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C00ED9F-7D3F-4924-8814-947269B988F9}"/>
                  </a:ext>
                </a:extLst>
              </p:cNvPr>
              <p:cNvSpPr/>
              <p:nvPr/>
            </p:nvSpPr>
            <p:spPr>
              <a:xfrm>
                <a:off x="5095757" y="3492035"/>
                <a:ext cx="47512" cy="145504"/>
              </a:xfrm>
              <a:custGeom>
                <a:avLst/>
                <a:gdLst>
                  <a:gd name="connsiteX0" fmla="*/ 125368 w 125260"/>
                  <a:gd name="connsiteY0" fmla="*/ 182165 h 383609"/>
                  <a:gd name="connsiteX1" fmla="*/ 125212 w 125260"/>
                  <a:gd name="connsiteY1" fmla="*/ 298343 h 383609"/>
                  <a:gd name="connsiteX2" fmla="*/ 121610 w 125260"/>
                  <a:gd name="connsiteY2" fmla="*/ 336156 h 383609"/>
                  <a:gd name="connsiteX3" fmla="*/ 55692 w 125260"/>
                  <a:gd name="connsiteY3" fmla="*/ 385321 h 383609"/>
                  <a:gd name="connsiteX4" fmla="*/ 734 w 125260"/>
                  <a:gd name="connsiteY4" fmla="*/ 327545 h 383609"/>
                  <a:gd name="connsiteX5" fmla="*/ 734 w 125260"/>
                  <a:gd name="connsiteY5" fmla="*/ 58079 h 383609"/>
                  <a:gd name="connsiteX6" fmla="*/ 55692 w 125260"/>
                  <a:gd name="connsiteY6" fmla="*/ 224 h 383609"/>
                  <a:gd name="connsiteX7" fmla="*/ 121454 w 125260"/>
                  <a:gd name="connsiteY7" fmla="*/ 49702 h 383609"/>
                  <a:gd name="connsiteX8" fmla="*/ 125368 w 125260"/>
                  <a:gd name="connsiteY8" fmla="*/ 182165 h 38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60" h="383609">
                    <a:moveTo>
                      <a:pt x="125368" y="182165"/>
                    </a:moveTo>
                    <a:cubicBezTo>
                      <a:pt x="125368" y="228041"/>
                      <a:pt x="125681" y="263192"/>
                      <a:pt x="125212" y="298343"/>
                    </a:cubicBezTo>
                    <a:cubicBezTo>
                      <a:pt x="125055" y="310948"/>
                      <a:pt x="124116" y="323787"/>
                      <a:pt x="121610" y="336156"/>
                    </a:cubicBezTo>
                    <a:cubicBezTo>
                      <a:pt x="114956" y="368724"/>
                      <a:pt x="88808" y="387826"/>
                      <a:pt x="55692" y="385321"/>
                    </a:cubicBezTo>
                    <a:cubicBezTo>
                      <a:pt x="24847" y="383051"/>
                      <a:pt x="1126" y="360112"/>
                      <a:pt x="734" y="327545"/>
                    </a:cubicBezTo>
                    <a:cubicBezTo>
                      <a:pt x="-283" y="237749"/>
                      <a:pt x="-205" y="147874"/>
                      <a:pt x="734" y="58079"/>
                    </a:cubicBezTo>
                    <a:cubicBezTo>
                      <a:pt x="1047" y="25589"/>
                      <a:pt x="24847" y="2573"/>
                      <a:pt x="55692" y="224"/>
                    </a:cubicBezTo>
                    <a:cubicBezTo>
                      <a:pt x="88573" y="-2281"/>
                      <a:pt x="115113" y="16351"/>
                      <a:pt x="121454" y="49702"/>
                    </a:cubicBezTo>
                    <a:cubicBezTo>
                      <a:pt x="130457" y="96987"/>
                      <a:pt x="122785" y="145134"/>
                      <a:pt x="125368" y="182165"/>
                    </a:cubicBezTo>
                    <a:close/>
                  </a:path>
                </a:pathLst>
              </a:custGeom>
              <a:grpFill/>
              <a:ln w="782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802874B-2123-42B1-B137-B65531A48F5D}"/>
                  </a:ext>
                </a:extLst>
              </p:cNvPr>
              <p:cNvSpPr/>
              <p:nvPr/>
            </p:nvSpPr>
            <p:spPr>
              <a:xfrm>
                <a:off x="4683807" y="4542818"/>
                <a:ext cx="44543" cy="44543"/>
              </a:xfrm>
              <a:custGeom>
                <a:avLst/>
                <a:gdLst>
                  <a:gd name="connsiteX0" fmla="*/ 121435 w 117431"/>
                  <a:gd name="connsiteY0" fmla="*/ 62954 h 117431"/>
                  <a:gd name="connsiteX1" fmla="*/ 59510 w 117431"/>
                  <a:gd name="connsiteY1" fmla="*/ 124097 h 117431"/>
                  <a:gd name="connsiteX2" fmla="*/ 11 w 117431"/>
                  <a:gd name="connsiteY2" fmla="*/ 60527 h 117431"/>
                  <a:gd name="connsiteX3" fmla="*/ 61936 w 117431"/>
                  <a:gd name="connsiteY3" fmla="*/ 11 h 117431"/>
                  <a:gd name="connsiteX4" fmla="*/ 121435 w 117431"/>
                  <a:gd name="connsiteY4" fmla="*/ 62954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435" y="62954"/>
                    </a:moveTo>
                    <a:cubicBezTo>
                      <a:pt x="121044" y="97088"/>
                      <a:pt x="92938" y="124880"/>
                      <a:pt x="59510" y="124097"/>
                    </a:cubicBezTo>
                    <a:cubicBezTo>
                      <a:pt x="25846" y="123314"/>
                      <a:pt x="-615" y="95052"/>
                      <a:pt x="11" y="60527"/>
                    </a:cubicBezTo>
                    <a:cubicBezTo>
                      <a:pt x="637" y="25455"/>
                      <a:pt x="27333" y="-615"/>
                      <a:pt x="61936" y="11"/>
                    </a:cubicBezTo>
                    <a:cubicBezTo>
                      <a:pt x="96383" y="637"/>
                      <a:pt x="121826" y="27568"/>
                      <a:pt x="121435" y="62954"/>
                    </a:cubicBezTo>
                    <a:close/>
                  </a:path>
                </a:pathLst>
              </a:custGeom>
              <a:grpFill/>
              <a:ln w="782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DF0C1BC-84FB-403C-88F2-4EE2EAE737F5}"/>
                  </a:ext>
                </a:extLst>
              </p:cNvPr>
              <p:cNvSpPr/>
              <p:nvPr/>
            </p:nvSpPr>
            <p:spPr>
              <a:xfrm>
                <a:off x="5290198" y="4324500"/>
                <a:ext cx="44543" cy="44543"/>
              </a:xfrm>
              <a:custGeom>
                <a:avLst/>
                <a:gdLst>
                  <a:gd name="connsiteX0" fmla="*/ 124824 w 117431"/>
                  <a:gd name="connsiteY0" fmla="*/ 62412 h 117431"/>
                  <a:gd name="connsiteX1" fmla="*/ 62507 w 117431"/>
                  <a:gd name="connsiteY1" fmla="*/ 123398 h 117431"/>
                  <a:gd name="connsiteX2" fmla="*/ 33 w 117431"/>
                  <a:gd name="connsiteY2" fmla="*/ 59280 h 117431"/>
                  <a:gd name="connsiteX3" fmla="*/ 64151 w 117431"/>
                  <a:gd name="connsiteY3" fmla="*/ 16 h 117431"/>
                  <a:gd name="connsiteX4" fmla="*/ 124824 w 117431"/>
                  <a:gd name="connsiteY4" fmla="*/ 62412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4824" y="62412"/>
                    </a:moveTo>
                    <a:cubicBezTo>
                      <a:pt x="124667" y="95136"/>
                      <a:pt x="96014" y="123163"/>
                      <a:pt x="62507" y="123398"/>
                    </a:cubicBezTo>
                    <a:cubicBezTo>
                      <a:pt x="28843" y="123633"/>
                      <a:pt x="-1141" y="92866"/>
                      <a:pt x="33" y="59280"/>
                    </a:cubicBezTo>
                    <a:cubicBezTo>
                      <a:pt x="1208" y="27104"/>
                      <a:pt x="31348" y="-767"/>
                      <a:pt x="64151" y="16"/>
                    </a:cubicBezTo>
                    <a:cubicBezTo>
                      <a:pt x="97815" y="956"/>
                      <a:pt x="124981" y="28904"/>
                      <a:pt x="124824" y="62412"/>
                    </a:cubicBezTo>
                    <a:close/>
                  </a:path>
                </a:pathLst>
              </a:custGeom>
              <a:grpFill/>
              <a:ln w="7821" cap="flat">
                <a:noFill/>
                <a:prstDash val="solid"/>
                <a:miter/>
              </a:ln>
            </p:spPr>
            <p:txBody>
              <a:bodyPr rtlCol="0" anchor="ctr"/>
              <a:lstStyle/>
              <a:p>
                <a:endParaRPr lang="en-US"/>
              </a:p>
            </p:txBody>
          </p:sp>
        </p:grpSp>
      </p:grpSp>
      <p:grpSp>
        <p:nvGrpSpPr>
          <p:cNvPr id="63" name="Group 62">
            <a:extLst>
              <a:ext uri="{FF2B5EF4-FFF2-40B4-BE49-F238E27FC236}">
                <a16:creationId xmlns:a16="http://schemas.microsoft.com/office/drawing/2014/main" id="{22CE0A19-B0C8-4BEB-AEBC-39BDFCF96E01}"/>
              </a:ext>
            </a:extLst>
          </p:cNvPr>
          <p:cNvGrpSpPr/>
          <p:nvPr/>
        </p:nvGrpSpPr>
        <p:grpSpPr>
          <a:xfrm>
            <a:off x="10141665" y="3805788"/>
            <a:ext cx="743444" cy="743206"/>
            <a:chOff x="6498793" y="2125481"/>
            <a:chExt cx="1116558" cy="1116201"/>
          </a:xfrm>
        </p:grpSpPr>
        <p:sp>
          <p:nvSpPr>
            <p:cNvPr id="45" name="Freeform: Shape 44">
              <a:extLst>
                <a:ext uri="{FF2B5EF4-FFF2-40B4-BE49-F238E27FC236}">
                  <a16:creationId xmlns:a16="http://schemas.microsoft.com/office/drawing/2014/main" id="{C15AA336-CE66-4622-A30D-B5F1738AE9DC}"/>
                </a:ext>
              </a:extLst>
            </p:cNvPr>
            <p:cNvSpPr/>
            <p:nvPr/>
          </p:nvSpPr>
          <p:spPr>
            <a:xfrm>
              <a:off x="6498793" y="2258781"/>
              <a:ext cx="982901" cy="982901"/>
            </a:xfrm>
            <a:custGeom>
              <a:avLst/>
              <a:gdLst>
                <a:gd name="connsiteX0" fmla="*/ 2456354 w 2591321"/>
                <a:gd name="connsiteY0" fmla="*/ 1372070 h 2591321"/>
                <a:gd name="connsiteX1" fmla="*/ 2468410 w 2591321"/>
                <a:gd name="connsiteY1" fmla="*/ 1420921 h 2591321"/>
                <a:gd name="connsiteX2" fmla="*/ 1541014 w 2591321"/>
                <a:gd name="connsiteY2" fmla="*/ 2448995 h 2591321"/>
                <a:gd name="connsiteX3" fmla="*/ 1469538 w 2591321"/>
                <a:gd name="connsiteY3" fmla="*/ 2461051 h 2591321"/>
                <a:gd name="connsiteX4" fmla="*/ 1421547 w 2591321"/>
                <a:gd name="connsiteY4" fmla="*/ 2468645 h 2591321"/>
                <a:gd name="connsiteX5" fmla="*/ 1406829 w 2591321"/>
                <a:gd name="connsiteY5" fmla="*/ 2470054 h 2591321"/>
                <a:gd name="connsiteX6" fmla="*/ 1406829 w 2591321"/>
                <a:gd name="connsiteY6" fmla="*/ 2470054 h 2591321"/>
                <a:gd name="connsiteX7" fmla="*/ 1370191 w 2591321"/>
                <a:gd name="connsiteY7" fmla="*/ 2455806 h 2591321"/>
                <a:gd name="connsiteX8" fmla="*/ 1355003 w 2591321"/>
                <a:gd name="connsiteY8" fmla="*/ 2410556 h 2591321"/>
                <a:gd name="connsiteX9" fmla="*/ 1355238 w 2591321"/>
                <a:gd name="connsiteY9" fmla="*/ 2284748 h 2591321"/>
                <a:gd name="connsiteX10" fmla="*/ 1355159 w 2591321"/>
                <a:gd name="connsiteY10" fmla="*/ 2234800 h 2591321"/>
                <a:gd name="connsiteX11" fmla="*/ 1355159 w 2591321"/>
                <a:gd name="connsiteY11" fmla="*/ 2174675 h 2591321"/>
                <a:gd name="connsiteX12" fmla="*/ 1355081 w 2591321"/>
                <a:gd name="connsiteY12" fmla="*/ 2076737 h 2591321"/>
                <a:gd name="connsiteX13" fmla="*/ 1320400 w 2591321"/>
                <a:gd name="connsiteY13" fmla="*/ 2089185 h 2591321"/>
                <a:gd name="connsiteX14" fmla="*/ 1237258 w 2591321"/>
                <a:gd name="connsiteY14" fmla="*/ 2114080 h 2591321"/>
                <a:gd name="connsiteX15" fmla="*/ 1206648 w 2591321"/>
                <a:gd name="connsiteY15" fmla="*/ 2116586 h 2591321"/>
                <a:gd name="connsiteX16" fmla="*/ 1008580 w 2591321"/>
                <a:gd name="connsiteY16" fmla="*/ 1952416 h 2591321"/>
                <a:gd name="connsiteX17" fmla="*/ 1163824 w 2591321"/>
                <a:gd name="connsiteY17" fmla="*/ 1714030 h 2591321"/>
                <a:gd name="connsiteX18" fmla="*/ 1204847 w 2591321"/>
                <a:gd name="connsiteY18" fmla="*/ 1709725 h 2591321"/>
                <a:gd name="connsiteX19" fmla="*/ 1298636 w 2591321"/>
                <a:gd name="connsiteY19" fmla="*/ 1728748 h 2591321"/>
                <a:gd name="connsiteX20" fmla="*/ 1322044 w 2591321"/>
                <a:gd name="connsiteY20" fmla="*/ 1737047 h 2591321"/>
                <a:gd name="connsiteX21" fmla="*/ 1355395 w 2591321"/>
                <a:gd name="connsiteY21" fmla="*/ 1749025 h 2591321"/>
                <a:gd name="connsiteX22" fmla="*/ 1355003 w 2591321"/>
                <a:gd name="connsiteY22" fmla="*/ 1514397 h 2591321"/>
                <a:gd name="connsiteX23" fmla="*/ 1355081 w 2591321"/>
                <a:gd name="connsiteY23" fmla="*/ 1430785 h 2591321"/>
                <a:gd name="connsiteX24" fmla="*/ 1424209 w 2591321"/>
                <a:gd name="connsiteY24" fmla="*/ 1355708 h 2591321"/>
                <a:gd name="connsiteX25" fmla="*/ 1236867 w 2591321"/>
                <a:gd name="connsiteY25" fmla="*/ 1355708 h 2591321"/>
                <a:gd name="connsiteX26" fmla="*/ 1236867 w 2591321"/>
                <a:gd name="connsiteY26" fmla="*/ 1425305 h 2591321"/>
                <a:gd name="connsiteX27" fmla="*/ 1236945 w 2591321"/>
                <a:gd name="connsiteY27" fmla="*/ 1430629 h 2591321"/>
                <a:gd name="connsiteX28" fmla="*/ 1236867 w 2591321"/>
                <a:gd name="connsiteY28" fmla="*/ 1458499 h 2591321"/>
                <a:gd name="connsiteX29" fmla="*/ 1236867 w 2591321"/>
                <a:gd name="connsiteY29" fmla="*/ 1491145 h 2591321"/>
                <a:gd name="connsiteX30" fmla="*/ 1236867 w 2591321"/>
                <a:gd name="connsiteY30" fmla="*/ 1458499 h 2591321"/>
                <a:gd name="connsiteX31" fmla="*/ 1236867 w 2591321"/>
                <a:gd name="connsiteY31" fmla="*/ 1462649 h 2591321"/>
                <a:gd name="connsiteX32" fmla="*/ 1237102 w 2591321"/>
                <a:gd name="connsiteY32" fmla="*/ 1529663 h 2591321"/>
                <a:gd name="connsiteX33" fmla="*/ 1181126 w 2591321"/>
                <a:gd name="connsiteY33" fmla="*/ 1590336 h 2591321"/>
                <a:gd name="connsiteX34" fmla="*/ 889348 w 2591321"/>
                <a:gd name="connsiteY34" fmla="*/ 1854165 h 2591321"/>
                <a:gd name="connsiteX35" fmla="*/ 950412 w 2591321"/>
                <a:gd name="connsiteY35" fmla="*/ 2109383 h 2591321"/>
                <a:gd name="connsiteX36" fmla="*/ 1176585 w 2591321"/>
                <a:gd name="connsiteY36" fmla="*/ 2235348 h 2591321"/>
                <a:gd name="connsiteX37" fmla="*/ 1237258 w 2591321"/>
                <a:gd name="connsiteY37" fmla="*/ 2301345 h 2591321"/>
                <a:gd name="connsiteX38" fmla="*/ 1237102 w 2591321"/>
                <a:gd name="connsiteY38" fmla="*/ 2411104 h 2591321"/>
                <a:gd name="connsiteX39" fmla="*/ 1222462 w 2591321"/>
                <a:gd name="connsiteY39" fmla="*/ 2454945 h 2591321"/>
                <a:gd name="connsiteX40" fmla="*/ 1183788 w 2591321"/>
                <a:gd name="connsiteY40" fmla="*/ 2469585 h 2591321"/>
                <a:gd name="connsiteX41" fmla="*/ 1171340 w 2591321"/>
                <a:gd name="connsiteY41" fmla="*/ 2468724 h 2591321"/>
                <a:gd name="connsiteX42" fmla="*/ 143579 w 2591321"/>
                <a:gd name="connsiteY42" fmla="*/ 1541876 h 2591321"/>
                <a:gd name="connsiteX43" fmla="*/ 130975 w 2591321"/>
                <a:gd name="connsiteY43" fmla="*/ 1467737 h 2591321"/>
                <a:gd name="connsiteX44" fmla="*/ 123851 w 2591321"/>
                <a:gd name="connsiteY44" fmla="*/ 1421939 h 2591321"/>
                <a:gd name="connsiteX45" fmla="*/ 133793 w 2591321"/>
                <a:gd name="connsiteY45" fmla="*/ 1373557 h 2591321"/>
                <a:gd name="connsiteX46" fmla="*/ 180453 w 2591321"/>
                <a:gd name="connsiteY46" fmla="*/ 1355238 h 2591321"/>
                <a:gd name="connsiteX47" fmla="*/ 181705 w 2591321"/>
                <a:gd name="connsiteY47" fmla="*/ 1355238 h 2591321"/>
                <a:gd name="connsiteX48" fmla="*/ 257488 w 2591321"/>
                <a:gd name="connsiteY48" fmla="*/ 1355551 h 2591321"/>
                <a:gd name="connsiteX49" fmla="*/ 357383 w 2591321"/>
                <a:gd name="connsiteY49" fmla="*/ 1355395 h 2591321"/>
                <a:gd name="connsiteX50" fmla="*/ 448901 w 2591321"/>
                <a:gd name="connsiteY50" fmla="*/ 1355395 h 2591321"/>
                <a:gd name="connsiteX51" fmla="*/ 515603 w 2591321"/>
                <a:gd name="connsiteY51" fmla="*/ 1355316 h 2591321"/>
                <a:gd name="connsiteX52" fmla="*/ 503311 w 2591321"/>
                <a:gd name="connsiteY52" fmla="*/ 1321261 h 2591321"/>
                <a:gd name="connsiteX53" fmla="*/ 478181 w 2591321"/>
                <a:gd name="connsiteY53" fmla="*/ 1237728 h 2591321"/>
                <a:gd name="connsiteX54" fmla="*/ 639688 w 2591321"/>
                <a:gd name="connsiteY54" fmla="*/ 1008815 h 2591321"/>
                <a:gd name="connsiteX55" fmla="*/ 678284 w 2591321"/>
                <a:gd name="connsiteY55" fmla="*/ 1005370 h 2591321"/>
                <a:gd name="connsiteX56" fmla="*/ 878153 w 2591321"/>
                <a:gd name="connsiteY56" fmla="*/ 1163981 h 2591321"/>
                <a:gd name="connsiteX57" fmla="*/ 867427 w 2591321"/>
                <a:gd name="connsiteY57" fmla="*/ 1287441 h 2591321"/>
                <a:gd name="connsiteX58" fmla="*/ 861869 w 2591321"/>
                <a:gd name="connsiteY58" fmla="*/ 1302707 h 2591321"/>
                <a:gd name="connsiteX59" fmla="*/ 843158 w 2591321"/>
                <a:gd name="connsiteY59" fmla="*/ 1355238 h 2591321"/>
                <a:gd name="connsiteX60" fmla="*/ 982902 w 2591321"/>
                <a:gd name="connsiteY60" fmla="*/ 1355316 h 2591321"/>
                <a:gd name="connsiteX61" fmla="*/ 1161319 w 2591321"/>
                <a:gd name="connsiteY61" fmla="*/ 1355316 h 2591321"/>
                <a:gd name="connsiteX62" fmla="*/ 1167896 w 2591321"/>
                <a:gd name="connsiteY62" fmla="*/ 1355395 h 2591321"/>
                <a:gd name="connsiteX63" fmla="*/ 1236553 w 2591321"/>
                <a:gd name="connsiteY63" fmla="*/ 1355395 h 2591321"/>
                <a:gd name="connsiteX64" fmla="*/ 1236553 w 2591321"/>
                <a:gd name="connsiteY64" fmla="*/ 1167582 h 2591321"/>
                <a:gd name="connsiteX65" fmla="*/ 1161241 w 2591321"/>
                <a:gd name="connsiteY65" fmla="*/ 1237180 h 2591321"/>
                <a:gd name="connsiteX66" fmla="*/ 1159049 w 2591321"/>
                <a:gd name="connsiteY66" fmla="*/ 1237180 h 2591321"/>
                <a:gd name="connsiteX67" fmla="*/ 1130474 w 2591321"/>
                <a:gd name="connsiteY67" fmla="*/ 1237102 h 2591321"/>
                <a:gd name="connsiteX68" fmla="*/ 1102290 w 2591321"/>
                <a:gd name="connsiteY68" fmla="*/ 1237024 h 2591321"/>
                <a:gd name="connsiteX69" fmla="*/ 1065182 w 2591321"/>
                <a:gd name="connsiteY69" fmla="*/ 1237415 h 2591321"/>
                <a:gd name="connsiteX70" fmla="*/ 1062050 w 2591321"/>
                <a:gd name="connsiteY70" fmla="*/ 1237493 h 2591321"/>
                <a:gd name="connsiteX71" fmla="*/ 1001690 w 2591321"/>
                <a:gd name="connsiteY71" fmla="*/ 1181126 h 2591321"/>
                <a:gd name="connsiteX72" fmla="*/ 674996 w 2591321"/>
                <a:gd name="connsiteY72" fmla="*/ 885042 h 2591321"/>
                <a:gd name="connsiteX73" fmla="*/ 673744 w 2591321"/>
                <a:gd name="connsiteY73" fmla="*/ 885042 h 2591321"/>
                <a:gd name="connsiteX74" fmla="*/ 356600 w 2591321"/>
                <a:gd name="connsiteY74" fmla="*/ 1180265 h 2591321"/>
                <a:gd name="connsiteX75" fmla="*/ 296554 w 2591321"/>
                <a:gd name="connsiteY75" fmla="*/ 1237572 h 2591321"/>
                <a:gd name="connsiteX76" fmla="*/ 293892 w 2591321"/>
                <a:gd name="connsiteY76" fmla="*/ 1237572 h 2591321"/>
                <a:gd name="connsiteX77" fmla="*/ 238308 w 2591321"/>
                <a:gd name="connsiteY77" fmla="*/ 1236945 h 2591321"/>
                <a:gd name="connsiteX78" fmla="*/ 180844 w 2591321"/>
                <a:gd name="connsiteY78" fmla="*/ 1237493 h 2591321"/>
                <a:gd name="connsiteX79" fmla="*/ 178809 w 2591321"/>
                <a:gd name="connsiteY79" fmla="*/ 1237493 h 2591321"/>
                <a:gd name="connsiteX80" fmla="*/ 134654 w 2591321"/>
                <a:gd name="connsiteY80" fmla="*/ 1220113 h 2591321"/>
                <a:gd name="connsiteX81" fmla="*/ 123538 w 2591321"/>
                <a:gd name="connsiteY81" fmla="*/ 1170949 h 2591321"/>
                <a:gd name="connsiteX82" fmla="*/ 885120 w 2591321"/>
                <a:gd name="connsiteY82" fmla="*/ 192118 h 2591321"/>
                <a:gd name="connsiteX83" fmla="*/ 1171966 w 2591321"/>
                <a:gd name="connsiteY83" fmla="*/ 123773 h 2591321"/>
                <a:gd name="connsiteX84" fmla="*/ 1183396 w 2591321"/>
                <a:gd name="connsiteY84" fmla="*/ 123068 h 2591321"/>
                <a:gd name="connsiteX85" fmla="*/ 1221757 w 2591321"/>
                <a:gd name="connsiteY85" fmla="*/ 137630 h 2591321"/>
                <a:gd name="connsiteX86" fmla="*/ 1236553 w 2591321"/>
                <a:gd name="connsiteY86" fmla="*/ 173329 h 2591321"/>
                <a:gd name="connsiteX87" fmla="*/ 1236553 w 2591321"/>
                <a:gd name="connsiteY87" fmla="*/ 0 h 2591321"/>
                <a:gd name="connsiteX88" fmla="*/ 465185 w 2591321"/>
                <a:gd name="connsiteY88" fmla="*/ 300233 h 2591321"/>
                <a:gd name="connsiteX89" fmla="*/ 11273 w 2591321"/>
                <a:gd name="connsiteY89" fmla="*/ 1100098 h 2591321"/>
                <a:gd name="connsiteX90" fmla="*/ 3288 w 2591321"/>
                <a:gd name="connsiteY90" fmla="*/ 1156387 h 2591321"/>
                <a:gd name="connsiteX91" fmla="*/ 0 w 2591321"/>
                <a:gd name="connsiteY91" fmla="*/ 1181204 h 2591321"/>
                <a:gd name="connsiteX92" fmla="*/ 0 w 2591321"/>
                <a:gd name="connsiteY92" fmla="*/ 1411918 h 2591321"/>
                <a:gd name="connsiteX93" fmla="*/ 68267 w 2591321"/>
                <a:gd name="connsiteY93" fmla="*/ 1719902 h 2591321"/>
                <a:gd name="connsiteX94" fmla="*/ 1037938 w 2591321"/>
                <a:gd name="connsiteY94" fmla="*/ 2567444 h 2591321"/>
                <a:gd name="connsiteX95" fmla="*/ 1305369 w 2591321"/>
                <a:gd name="connsiteY95" fmla="*/ 2595315 h 2591321"/>
                <a:gd name="connsiteX96" fmla="*/ 2532215 w 2591321"/>
                <a:gd name="connsiteY96" fmla="*/ 1692423 h 2591321"/>
                <a:gd name="connsiteX97" fmla="*/ 2592887 w 2591321"/>
                <a:gd name="connsiteY97" fmla="*/ 1355629 h 2591321"/>
                <a:gd name="connsiteX98" fmla="*/ 2420107 w 2591321"/>
                <a:gd name="connsiteY98" fmla="*/ 1355629 h 2591321"/>
                <a:gd name="connsiteX99" fmla="*/ 2456354 w 2591321"/>
                <a:gd name="connsiteY99" fmla="*/ 1372070 h 259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591321" h="2591321">
                  <a:moveTo>
                    <a:pt x="2456354" y="1372070"/>
                  </a:moveTo>
                  <a:cubicBezTo>
                    <a:pt x="2470211" y="1387492"/>
                    <a:pt x="2469819" y="1407299"/>
                    <a:pt x="2468410" y="1420921"/>
                  </a:cubicBezTo>
                  <a:cubicBezTo>
                    <a:pt x="2413374" y="1931122"/>
                    <a:pt x="2040646" y="2344246"/>
                    <a:pt x="1541014" y="2448995"/>
                  </a:cubicBezTo>
                  <a:cubicBezTo>
                    <a:pt x="1517058" y="2454006"/>
                    <a:pt x="1492946" y="2457607"/>
                    <a:pt x="1469538" y="2461051"/>
                  </a:cubicBezTo>
                  <a:cubicBezTo>
                    <a:pt x="1453724" y="2463400"/>
                    <a:pt x="1437362" y="2465827"/>
                    <a:pt x="1421547" y="2468645"/>
                  </a:cubicBezTo>
                  <a:cubicBezTo>
                    <a:pt x="1416302" y="2469585"/>
                    <a:pt x="1411448" y="2470054"/>
                    <a:pt x="1406829" y="2470054"/>
                  </a:cubicBezTo>
                  <a:cubicBezTo>
                    <a:pt x="1406829" y="2470054"/>
                    <a:pt x="1406829" y="2470054"/>
                    <a:pt x="1406829" y="2470054"/>
                  </a:cubicBezTo>
                  <a:cubicBezTo>
                    <a:pt x="1388197" y="2470054"/>
                    <a:pt x="1376610" y="2462304"/>
                    <a:pt x="1370191" y="2455806"/>
                  </a:cubicBezTo>
                  <a:cubicBezTo>
                    <a:pt x="1354690" y="2440148"/>
                    <a:pt x="1354925" y="2417915"/>
                    <a:pt x="1355003" y="2410556"/>
                  </a:cubicBezTo>
                  <a:cubicBezTo>
                    <a:pt x="1355472" y="2368672"/>
                    <a:pt x="1355316" y="2326005"/>
                    <a:pt x="1355238" y="2284748"/>
                  </a:cubicBezTo>
                  <a:cubicBezTo>
                    <a:pt x="1355238" y="2268072"/>
                    <a:pt x="1355159" y="2251475"/>
                    <a:pt x="1355159" y="2234800"/>
                  </a:cubicBezTo>
                  <a:lnTo>
                    <a:pt x="1355159" y="2174675"/>
                  </a:lnTo>
                  <a:cubicBezTo>
                    <a:pt x="1355159" y="2142029"/>
                    <a:pt x="1355159" y="2109383"/>
                    <a:pt x="1355081" y="2076737"/>
                  </a:cubicBezTo>
                  <a:cubicBezTo>
                    <a:pt x="1343729" y="2080417"/>
                    <a:pt x="1332378" y="2084722"/>
                    <a:pt x="1320400" y="2089185"/>
                  </a:cubicBezTo>
                  <a:cubicBezTo>
                    <a:pt x="1294252" y="2099049"/>
                    <a:pt x="1267164" y="2109227"/>
                    <a:pt x="1237258" y="2114080"/>
                  </a:cubicBezTo>
                  <a:cubicBezTo>
                    <a:pt x="1227159" y="2115725"/>
                    <a:pt x="1216904" y="2116586"/>
                    <a:pt x="1206648" y="2116586"/>
                  </a:cubicBezTo>
                  <a:cubicBezTo>
                    <a:pt x="1110746" y="2116586"/>
                    <a:pt x="1025647" y="2045970"/>
                    <a:pt x="1008580" y="1952416"/>
                  </a:cubicBezTo>
                  <a:cubicBezTo>
                    <a:pt x="988460" y="1841561"/>
                    <a:pt x="1056649" y="1736812"/>
                    <a:pt x="1163824" y="1714030"/>
                  </a:cubicBezTo>
                  <a:cubicBezTo>
                    <a:pt x="1177290" y="1711212"/>
                    <a:pt x="1191068" y="1709725"/>
                    <a:pt x="1204847" y="1709725"/>
                  </a:cubicBezTo>
                  <a:cubicBezTo>
                    <a:pt x="1233501" y="1709725"/>
                    <a:pt x="1263328" y="1715753"/>
                    <a:pt x="1298636" y="1728748"/>
                  </a:cubicBezTo>
                  <a:cubicBezTo>
                    <a:pt x="1306386" y="1731567"/>
                    <a:pt x="1314215" y="1734307"/>
                    <a:pt x="1322044" y="1737047"/>
                  </a:cubicBezTo>
                  <a:cubicBezTo>
                    <a:pt x="1332926" y="1740805"/>
                    <a:pt x="1344199" y="1744719"/>
                    <a:pt x="1355395" y="1749025"/>
                  </a:cubicBezTo>
                  <a:cubicBezTo>
                    <a:pt x="1354768" y="1670659"/>
                    <a:pt x="1354925" y="1591275"/>
                    <a:pt x="1355003" y="1514397"/>
                  </a:cubicBezTo>
                  <a:cubicBezTo>
                    <a:pt x="1355081" y="1486526"/>
                    <a:pt x="1355081" y="1458656"/>
                    <a:pt x="1355081" y="1430785"/>
                  </a:cubicBezTo>
                  <a:cubicBezTo>
                    <a:pt x="1355081" y="1371835"/>
                    <a:pt x="1368312" y="1356725"/>
                    <a:pt x="1424209" y="1355708"/>
                  </a:cubicBezTo>
                  <a:lnTo>
                    <a:pt x="1236867" y="1355708"/>
                  </a:lnTo>
                  <a:lnTo>
                    <a:pt x="1236867" y="1425305"/>
                  </a:lnTo>
                  <a:cubicBezTo>
                    <a:pt x="1236867" y="1427106"/>
                    <a:pt x="1236945" y="1428750"/>
                    <a:pt x="1236945" y="1430629"/>
                  </a:cubicBezTo>
                  <a:cubicBezTo>
                    <a:pt x="1236945" y="1439945"/>
                    <a:pt x="1236867" y="1449183"/>
                    <a:pt x="1236867" y="1458499"/>
                  </a:cubicBezTo>
                  <a:lnTo>
                    <a:pt x="1236867" y="1491145"/>
                  </a:lnTo>
                  <a:lnTo>
                    <a:pt x="1236867" y="1458499"/>
                  </a:lnTo>
                  <a:cubicBezTo>
                    <a:pt x="1236867" y="1459909"/>
                    <a:pt x="1236867" y="1461239"/>
                    <a:pt x="1236867" y="1462649"/>
                  </a:cubicBezTo>
                  <a:cubicBezTo>
                    <a:pt x="1236789" y="1484726"/>
                    <a:pt x="1236632" y="1507507"/>
                    <a:pt x="1237102" y="1529663"/>
                  </a:cubicBezTo>
                  <a:cubicBezTo>
                    <a:pt x="1237571" y="1550409"/>
                    <a:pt x="1230917" y="1585952"/>
                    <a:pt x="1181126" y="1590336"/>
                  </a:cubicBezTo>
                  <a:cubicBezTo>
                    <a:pt x="1032614" y="1603488"/>
                    <a:pt x="918079" y="1706984"/>
                    <a:pt x="889348" y="1854165"/>
                  </a:cubicBezTo>
                  <a:cubicBezTo>
                    <a:pt x="872124" y="1942552"/>
                    <a:pt x="894358" y="2035558"/>
                    <a:pt x="950412" y="2109383"/>
                  </a:cubicBezTo>
                  <a:cubicBezTo>
                    <a:pt x="1005840" y="2182426"/>
                    <a:pt x="1088277" y="2228302"/>
                    <a:pt x="1176585" y="2235348"/>
                  </a:cubicBezTo>
                  <a:cubicBezTo>
                    <a:pt x="1228568" y="2239497"/>
                    <a:pt x="1238276" y="2273552"/>
                    <a:pt x="1237258" y="2301345"/>
                  </a:cubicBezTo>
                  <a:cubicBezTo>
                    <a:pt x="1236006" y="2335791"/>
                    <a:pt x="1236319" y="2370159"/>
                    <a:pt x="1237102" y="2411104"/>
                  </a:cubicBezTo>
                  <a:cubicBezTo>
                    <a:pt x="1237258" y="2418150"/>
                    <a:pt x="1237650" y="2439444"/>
                    <a:pt x="1222462" y="2454945"/>
                  </a:cubicBezTo>
                  <a:cubicBezTo>
                    <a:pt x="1212911" y="2464653"/>
                    <a:pt x="1199915" y="2469585"/>
                    <a:pt x="1183788" y="2469585"/>
                  </a:cubicBezTo>
                  <a:cubicBezTo>
                    <a:pt x="1179873" y="2469585"/>
                    <a:pt x="1175881" y="2469350"/>
                    <a:pt x="1171340" y="2468724"/>
                  </a:cubicBezTo>
                  <a:cubicBezTo>
                    <a:pt x="650570" y="2404058"/>
                    <a:pt x="256783" y="2048945"/>
                    <a:pt x="143579" y="1541876"/>
                  </a:cubicBezTo>
                  <a:cubicBezTo>
                    <a:pt x="138021" y="1517059"/>
                    <a:pt x="134420" y="1492007"/>
                    <a:pt x="130975" y="1467737"/>
                  </a:cubicBezTo>
                  <a:cubicBezTo>
                    <a:pt x="128783" y="1452628"/>
                    <a:pt x="126513" y="1436970"/>
                    <a:pt x="123851" y="1421939"/>
                  </a:cubicBezTo>
                  <a:cubicBezTo>
                    <a:pt x="120328" y="1401976"/>
                    <a:pt x="123694" y="1385692"/>
                    <a:pt x="133793" y="1373557"/>
                  </a:cubicBezTo>
                  <a:cubicBezTo>
                    <a:pt x="149138" y="1355238"/>
                    <a:pt x="172703" y="1355238"/>
                    <a:pt x="180453" y="1355238"/>
                  </a:cubicBezTo>
                  <a:lnTo>
                    <a:pt x="181705" y="1355238"/>
                  </a:lnTo>
                  <a:cubicBezTo>
                    <a:pt x="206993" y="1355473"/>
                    <a:pt x="232279" y="1355551"/>
                    <a:pt x="257488" y="1355551"/>
                  </a:cubicBezTo>
                  <a:cubicBezTo>
                    <a:pt x="274085" y="1355551"/>
                    <a:pt x="340708" y="1355395"/>
                    <a:pt x="357383" y="1355395"/>
                  </a:cubicBezTo>
                  <a:lnTo>
                    <a:pt x="448901" y="1355395"/>
                  </a:lnTo>
                  <a:cubicBezTo>
                    <a:pt x="471135" y="1355395"/>
                    <a:pt x="493369" y="1355395"/>
                    <a:pt x="515603" y="1355316"/>
                  </a:cubicBezTo>
                  <a:cubicBezTo>
                    <a:pt x="511923" y="1344121"/>
                    <a:pt x="507695" y="1333004"/>
                    <a:pt x="503311" y="1321261"/>
                  </a:cubicBezTo>
                  <a:cubicBezTo>
                    <a:pt x="493447" y="1294956"/>
                    <a:pt x="483191" y="1267791"/>
                    <a:pt x="478181" y="1237728"/>
                  </a:cubicBezTo>
                  <a:cubicBezTo>
                    <a:pt x="460801" y="1132588"/>
                    <a:pt x="534783" y="1027839"/>
                    <a:pt x="639688" y="1008815"/>
                  </a:cubicBezTo>
                  <a:cubicBezTo>
                    <a:pt x="652449" y="1006545"/>
                    <a:pt x="665445" y="1005370"/>
                    <a:pt x="678284" y="1005370"/>
                  </a:cubicBezTo>
                  <a:cubicBezTo>
                    <a:pt x="776222" y="1005370"/>
                    <a:pt x="858424" y="1070584"/>
                    <a:pt x="878153" y="1163981"/>
                  </a:cubicBezTo>
                  <a:cubicBezTo>
                    <a:pt x="886530" y="1203673"/>
                    <a:pt x="883007" y="1244069"/>
                    <a:pt x="867427" y="1287441"/>
                  </a:cubicBezTo>
                  <a:lnTo>
                    <a:pt x="861869" y="1302707"/>
                  </a:lnTo>
                  <a:cubicBezTo>
                    <a:pt x="855684" y="1319930"/>
                    <a:pt x="849265" y="1337623"/>
                    <a:pt x="843158" y="1355238"/>
                  </a:cubicBezTo>
                  <a:cubicBezTo>
                    <a:pt x="889739" y="1355316"/>
                    <a:pt x="936320" y="1355316"/>
                    <a:pt x="982902" y="1355316"/>
                  </a:cubicBezTo>
                  <a:lnTo>
                    <a:pt x="1161319" y="1355316"/>
                  </a:lnTo>
                  <a:cubicBezTo>
                    <a:pt x="1163590" y="1355316"/>
                    <a:pt x="1165703" y="1355395"/>
                    <a:pt x="1167896" y="1355395"/>
                  </a:cubicBezTo>
                  <a:lnTo>
                    <a:pt x="1236553" y="1355395"/>
                  </a:lnTo>
                  <a:lnTo>
                    <a:pt x="1236553" y="1167582"/>
                  </a:lnTo>
                  <a:cubicBezTo>
                    <a:pt x="1235692" y="1223793"/>
                    <a:pt x="1220661" y="1237102"/>
                    <a:pt x="1161241" y="1237180"/>
                  </a:cubicBezTo>
                  <a:lnTo>
                    <a:pt x="1159049" y="1237180"/>
                  </a:lnTo>
                  <a:cubicBezTo>
                    <a:pt x="1149498" y="1237180"/>
                    <a:pt x="1140025" y="1237102"/>
                    <a:pt x="1130474" y="1237102"/>
                  </a:cubicBezTo>
                  <a:cubicBezTo>
                    <a:pt x="1121079" y="1237024"/>
                    <a:pt x="1111685" y="1237024"/>
                    <a:pt x="1102290" y="1237024"/>
                  </a:cubicBezTo>
                  <a:cubicBezTo>
                    <a:pt x="1089921" y="1237024"/>
                    <a:pt x="1077551" y="1237102"/>
                    <a:pt x="1065182" y="1237415"/>
                  </a:cubicBezTo>
                  <a:cubicBezTo>
                    <a:pt x="1064086" y="1237415"/>
                    <a:pt x="1063068" y="1237493"/>
                    <a:pt x="1062050" y="1237493"/>
                  </a:cubicBezTo>
                  <a:cubicBezTo>
                    <a:pt x="1026351" y="1237493"/>
                    <a:pt x="1004900" y="1217452"/>
                    <a:pt x="1001690" y="1181126"/>
                  </a:cubicBezTo>
                  <a:cubicBezTo>
                    <a:pt x="986581" y="1009520"/>
                    <a:pt x="849186" y="885042"/>
                    <a:pt x="674996" y="885042"/>
                  </a:cubicBezTo>
                  <a:lnTo>
                    <a:pt x="673744" y="885042"/>
                  </a:lnTo>
                  <a:cubicBezTo>
                    <a:pt x="509731" y="885590"/>
                    <a:pt x="370379" y="1015313"/>
                    <a:pt x="356600" y="1180265"/>
                  </a:cubicBezTo>
                  <a:cubicBezTo>
                    <a:pt x="352451" y="1230134"/>
                    <a:pt x="317221" y="1237572"/>
                    <a:pt x="296554" y="1237572"/>
                  </a:cubicBezTo>
                  <a:lnTo>
                    <a:pt x="293892" y="1237572"/>
                  </a:lnTo>
                  <a:cubicBezTo>
                    <a:pt x="276120" y="1237180"/>
                    <a:pt x="257410" y="1236945"/>
                    <a:pt x="238308" y="1236945"/>
                  </a:cubicBezTo>
                  <a:cubicBezTo>
                    <a:pt x="219910" y="1236945"/>
                    <a:pt x="201121" y="1237102"/>
                    <a:pt x="180844" y="1237493"/>
                  </a:cubicBezTo>
                  <a:lnTo>
                    <a:pt x="178809" y="1237493"/>
                  </a:lnTo>
                  <a:cubicBezTo>
                    <a:pt x="159472" y="1237493"/>
                    <a:pt x="144675" y="1231622"/>
                    <a:pt x="134654" y="1220113"/>
                  </a:cubicBezTo>
                  <a:cubicBezTo>
                    <a:pt x="119154" y="1202342"/>
                    <a:pt x="122520" y="1178699"/>
                    <a:pt x="123538" y="1170949"/>
                  </a:cubicBezTo>
                  <a:cubicBezTo>
                    <a:pt x="189300" y="700753"/>
                    <a:pt x="445535" y="371397"/>
                    <a:pt x="885120" y="192118"/>
                  </a:cubicBezTo>
                  <a:cubicBezTo>
                    <a:pt x="964817" y="159629"/>
                    <a:pt x="1055944" y="137865"/>
                    <a:pt x="1171966" y="123773"/>
                  </a:cubicBezTo>
                  <a:cubicBezTo>
                    <a:pt x="1176037" y="123303"/>
                    <a:pt x="1179795" y="123068"/>
                    <a:pt x="1183396" y="123068"/>
                  </a:cubicBezTo>
                  <a:cubicBezTo>
                    <a:pt x="1199289" y="123068"/>
                    <a:pt x="1212206" y="127922"/>
                    <a:pt x="1221757" y="137630"/>
                  </a:cubicBezTo>
                  <a:cubicBezTo>
                    <a:pt x="1232874" y="148825"/>
                    <a:pt x="1235771" y="163308"/>
                    <a:pt x="1236553" y="173329"/>
                  </a:cubicBezTo>
                  <a:lnTo>
                    <a:pt x="1236553" y="0"/>
                  </a:lnTo>
                  <a:cubicBezTo>
                    <a:pt x="948455" y="12213"/>
                    <a:pt x="689166" y="113047"/>
                    <a:pt x="465185" y="300233"/>
                  </a:cubicBezTo>
                  <a:cubicBezTo>
                    <a:pt x="217718" y="507069"/>
                    <a:pt x="64979" y="776144"/>
                    <a:pt x="11273" y="1100098"/>
                  </a:cubicBezTo>
                  <a:cubicBezTo>
                    <a:pt x="8220" y="1118574"/>
                    <a:pt x="5715" y="1137833"/>
                    <a:pt x="3288" y="1156387"/>
                  </a:cubicBezTo>
                  <a:cubicBezTo>
                    <a:pt x="2192" y="1164686"/>
                    <a:pt x="1174" y="1172906"/>
                    <a:pt x="0" y="1181204"/>
                  </a:cubicBezTo>
                  <a:lnTo>
                    <a:pt x="0" y="1411918"/>
                  </a:lnTo>
                  <a:cubicBezTo>
                    <a:pt x="12761" y="1511970"/>
                    <a:pt x="29906" y="1618441"/>
                    <a:pt x="68267" y="1719902"/>
                  </a:cubicBezTo>
                  <a:cubicBezTo>
                    <a:pt x="243710" y="2184461"/>
                    <a:pt x="569934" y="2469585"/>
                    <a:pt x="1037938" y="2567444"/>
                  </a:cubicBezTo>
                  <a:cubicBezTo>
                    <a:pt x="1126325" y="2585920"/>
                    <a:pt x="1216356" y="2595315"/>
                    <a:pt x="1305369" y="2595315"/>
                  </a:cubicBezTo>
                  <a:cubicBezTo>
                    <a:pt x="1861446" y="2595315"/>
                    <a:pt x="2354502" y="2232451"/>
                    <a:pt x="2532215" y="1692423"/>
                  </a:cubicBezTo>
                  <a:cubicBezTo>
                    <a:pt x="2568697" y="1581646"/>
                    <a:pt x="2588973" y="1468598"/>
                    <a:pt x="2592887" y="1355629"/>
                  </a:cubicBezTo>
                  <a:lnTo>
                    <a:pt x="2420107" y="1355629"/>
                  </a:lnTo>
                  <a:cubicBezTo>
                    <a:pt x="2435529" y="1356960"/>
                    <a:pt x="2447742" y="1362440"/>
                    <a:pt x="2456354" y="1372070"/>
                  </a:cubicBezTo>
                  <a:close/>
                </a:path>
              </a:pathLst>
            </a:custGeom>
            <a:gradFill>
              <a:gsLst>
                <a:gs pos="100000">
                  <a:schemeClr val="accent3"/>
                </a:gs>
                <a:gs pos="0">
                  <a:schemeClr val="accent6"/>
                </a:gs>
              </a:gsLst>
              <a:path path="circle">
                <a:fillToRect l="100000" b="100000"/>
              </a:path>
            </a:gradFill>
            <a:ln w="782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556F379-CACC-495A-B42A-4D0A2E21E079}"/>
                </a:ext>
              </a:extLst>
            </p:cNvPr>
            <p:cNvSpPr/>
            <p:nvPr/>
          </p:nvSpPr>
          <p:spPr>
            <a:xfrm>
              <a:off x="6968002" y="2125481"/>
              <a:ext cx="647349" cy="780976"/>
            </a:xfrm>
            <a:custGeom>
              <a:avLst/>
              <a:gdLst>
                <a:gd name="connsiteX0" fmla="*/ 1451610 w 1706671"/>
                <a:gd name="connsiteY0" fmla="*/ 713984 h 2058965"/>
                <a:gd name="connsiteX1" fmla="*/ 1450592 w 1706671"/>
                <a:gd name="connsiteY1" fmla="*/ 713749 h 2058965"/>
                <a:gd name="connsiteX2" fmla="*/ 1434935 w 1706671"/>
                <a:gd name="connsiteY2" fmla="*/ 710696 h 2058965"/>
                <a:gd name="connsiteX3" fmla="*/ 1357038 w 1706671"/>
                <a:gd name="connsiteY3" fmla="*/ 615185 h 2058965"/>
                <a:gd name="connsiteX4" fmla="*/ 1356882 w 1706671"/>
                <a:gd name="connsiteY4" fmla="*/ 542612 h 2058965"/>
                <a:gd name="connsiteX5" fmla="*/ 1357586 w 1706671"/>
                <a:gd name="connsiteY5" fmla="*/ 356287 h 2058965"/>
                <a:gd name="connsiteX6" fmla="*/ 1357430 w 1706671"/>
                <a:gd name="connsiteY6" fmla="*/ 349476 h 2058965"/>
                <a:gd name="connsiteX7" fmla="*/ 1353437 w 1706671"/>
                <a:gd name="connsiteY7" fmla="*/ 349398 h 2058965"/>
                <a:gd name="connsiteX8" fmla="*/ 1351715 w 1706671"/>
                <a:gd name="connsiteY8" fmla="*/ 349398 h 2058965"/>
                <a:gd name="connsiteX9" fmla="*/ 1245165 w 1706671"/>
                <a:gd name="connsiteY9" fmla="*/ 350259 h 2058965"/>
                <a:gd name="connsiteX10" fmla="*/ 1145583 w 1706671"/>
                <a:gd name="connsiteY10" fmla="*/ 350102 h 2058965"/>
                <a:gd name="connsiteX11" fmla="*/ 1066747 w 1706671"/>
                <a:gd name="connsiteY11" fmla="*/ 350494 h 2058965"/>
                <a:gd name="connsiteX12" fmla="*/ 1064712 w 1706671"/>
                <a:gd name="connsiteY12" fmla="*/ 350494 h 2058965"/>
                <a:gd name="connsiteX13" fmla="*/ 997463 w 1706671"/>
                <a:gd name="connsiteY13" fmla="*/ 287394 h 2058965"/>
                <a:gd name="connsiteX14" fmla="*/ 765184 w 1706671"/>
                <a:gd name="connsiteY14" fmla="*/ 9473 h 2058965"/>
                <a:gd name="connsiteX15" fmla="*/ 738722 w 1706671"/>
                <a:gd name="connsiteY15" fmla="*/ 2270 h 2058965"/>
                <a:gd name="connsiteX16" fmla="*/ 730267 w 1706671"/>
                <a:gd name="connsiteY16" fmla="*/ 0 h 2058965"/>
                <a:gd name="connsiteX17" fmla="*/ 620430 w 1706671"/>
                <a:gd name="connsiteY17" fmla="*/ 0 h 2058965"/>
                <a:gd name="connsiteX18" fmla="*/ 407800 w 1706671"/>
                <a:gd name="connsiteY18" fmla="*/ 138882 h 2058965"/>
                <a:gd name="connsiteX19" fmla="*/ 353156 w 1706671"/>
                <a:gd name="connsiteY19" fmla="*/ 292796 h 2058965"/>
                <a:gd name="connsiteX20" fmla="*/ 291543 w 1706671"/>
                <a:gd name="connsiteY20" fmla="*/ 350259 h 2058965"/>
                <a:gd name="connsiteX21" fmla="*/ 290604 w 1706671"/>
                <a:gd name="connsiteY21" fmla="*/ 350259 h 2058965"/>
                <a:gd name="connsiteX22" fmla="*/ 153052 w 1706671"/>
                <a:gd name="connsiteY22" fmla="*/ 349711 h 2058965"/>
                <a:gd name="connsiteX23" fmla="*/ 44624 w 1706671"/>
                <a:gd name="connsiteY23" fmla="*/ 350259 h 2058965"/>
                <a:gd name="connsiteX24" fmla="*/ 0 w 1706671"/>
                <a:gd name="connsiteY24" fmla="*/ 351512 h 2058965"/>
                <a:gd name="connsiteX25" fmla="*/ 0 w 1706671"/>
                <a:gd name="connsiteY25" fmla="*/ 524919 h 2058965"/>
                <a:gd name="connsiteX26" fmla="*/ 313 w 1706671"/>
                <a:gd name="connsiteY26" fmla="*/ 534000 h 2058965"/>
                <a:gd name="connsiteX27" fmla="*/ 0 w 1706671"/>
                <a:gd name="connsiteY27" fmla="*/ 577528 h 2058965"/>
                <a:gd name="connsiteX28" fmla="*/ 0 w 1706671"/>
                <a:gd name="connsiteY28" fmla="*/ 659652 h 2058965"/>
                <a:gd name="connsiteX29" fmla="*/ 78 w 1706671"/>
                <a:gd name="connsiteY29" fmla="*/ 709678 h 2058965"/>
                <a:gd name="connsiteX30" fmla="*/ 78 w 1706671"/>
                <a:gd name="connsiteY30" fmla="*/ 775439 h 2058965"/>
                <a:gd name="connsiteX31" fmla="*/ 156 w 1706671"/>
                <a:gd name="connsiteY31" fmla="*/ 867897 h 2058965"/>
                <a:gd name="connsiteX32" fmla="*/ 1487 w 1706671"/>
                <a:gd name="connsiteY32" fmla="*/ 867427 h 2058965"/>
                <a:gd name="connsiteX33" fmla="*/ 33429 w 1706671"/>
                <a:gd name="connsiteY33" fmla="*/ 855841 h 2058965"/>
                <a:gd name="connsiteX34" fmla="*/ 117901 w 1706671"/>
                <a:gd name="connsiteY34" fmla="*/ 830397 h 2058965"/>
                <a:gd name="connsiteX35" fmla="*/ 148590 w 1706671"/>
                <a:gd name="connsiteY35" fmla="*/ 827892 h 2058965"/>
                <a:gd name="connsiteX36" fmla="*/ 346579 w 1706671"/>
                <a:gd name="connsiteY36" fmla="*/ 992140 h 2058965"/>
                <a:gd name="connsiteX37" fmla="*/ 191178 w 1706671"/>
                <a:gd name="connsiteY37" fmla="*/ 1230447 h 2058965"/>
                <a:gd name="connsiteX38" fmla="*/ 148903 w 1706671"/>
                <a:gd name="connsiteY38" fmla="*/ 1234910 h 2058965"/>
                <a:gd name="connsiteX39" fmla="*/ 70694 w 1706671"/>
                <a:gd name="connsiteY39" fmla="*/ 1220740 h 2058965"/>
                <a:gd name="connsiteX40" fmla="*/ 51591 w 1706671"/>
                <a:gd name="connsiteY40" fmla="*/ 1214085 h 2058965"/>
                <a:gd name="connsiteX41" fmla="*/ 0 w 1706671"/>
                <a:gd name="connsiteY41" fmla="*/ 1195609 h 2058965"/>
                <a:gd name="connsiteX42" fmla="*/ 0 w 1706671"/>
                <a:gd name="connsiteY42" fmla="*/ 1227551 h 2058965"/>
                <a:gd name="connsiteX43" fmla="*/ 156 w 1706671"/>
                <a:gd name="connsiteY43" fmla="*/ 1430864 h 2058965"/>
                <a:gd name="connsiteX44" fmla="*/ 78 w 1706671"/>
                <a:gd name="connsiteY44" fmla="*/ 1514005 h 2058965"/>
                <a:gd name="connsiteX45" fmla="*/ 0 w 1706671"/>
                <a:gd name="connsiteY45" fmla="*/ 1519407 h 2058965"/>
                <a:gd name="connsiteX46" fmla="*/ 0 w 1706671"/>
                <a:gd name="connsiteY46" fmla="*/ 1707219 h 2058965"/>
                <a:gd name="connsiteX47" fmla="*/ 187342 w 1706671"/>
                <a:gd name="connsiteY47" fmla="*/ 1707219 h 2058965"/>
                <a:gd name="connsiteX48" fmla="*/ 193449 w 1706671"/>
                <a:gd name="connsiteY48" fmla="*/ 1707141 h 2058965"/>
                <a:gd name="connsiteX49" fmla="*/ 196189 w 1706671"/>
                <a:gd name="connsiteY49" fmla="*/ 1707141 h 2058965"/>
                <a:gd name="connsiteX50" fmla="*/ 225625 w 1706671"/>
                <a:gd name="connsiteY50" fmla="*/ 1707219 h 2058965"/>
                <a:gd name="connsiteX51" fmla="*/ 254748 w 1706671"/>
                <a:gd name="connsiteY51" fmla="*/ 1707219 h 2058965"/>
                <a:gd name="connsiteX52" fmla="*/ 225625 w 1706671"/>
                <a:gd name="connsiteY52" fmla="*/ 1707219 h 2058965"/>
                <a:gd name="connsiteX53" fmla="*/ 254748 w 1706671"/>
                <a:gd name="connsiteY53" fmla="*/ 1707298 h 2058965"/>
                <a:gd name="connsiteX54" fmla="*/ 292483 w 1706671"/>
                <a:gd name="connsiteY54" fmla="*/ 1706906 h 2058965"/>
                <a:gd name="connsiteX55" fmla="*/ 294753 w 1706671"/>
                <a:gd name="connsiteY55" fmla="*/ 1706906 h 2058965"/>
                <a:gd name="connsiteX56" fmla="*/ 352921 w 1706671"/>
                <a:gd name="connsiteY56" fmla="*/ 1763117 h 2058965"/>
                <a:gd name="connsiteX57" fmla="*/ 678049 w 1706671"/>
                <a:gd name="connsiteY57" fmla="*/ 2059357 h 2058965"/>
                <a:gd name="connsiteX58" fmla="*/ 998168 w 1706671"/>
                <a:gd name="connsiteY58" fmla="*/ 1764056 h 2058965"/>
                <a:gd name="connsiteX59" fmla="*/ 1058214 w 1706671"/>
                <a:gd name="connsiteY59" fmla="*/ 1706828 h 2058965"/>
                <a:gd name="connsiteX60" fmla="*/ 1060876 w 1706671"/>
                <a:gd name="connsiteY60" fmla="*/ 1706828 h 2058965"/>
                <a:gd name="connsiteX61" fmla="*/ 1116382 w 1706671"/>
                <a:gd name="connsiteY61" fmla="*/ 1707454 h 2058965"/>
                <a:gd name="connsiteX62" fmla="*/ 1157874 w 1706671"/>
                <a:gd name="connsiteY62" fmla="*/ 1707141 h 2058965"/>
                <a:gd name="connsiteX63" fmla="*/ 1091017 w 1706671"/>
                <a:gd name="connsiteY63" fmla="*/ 1707141 h 2058965"/>
                <a:gd name="connsiteX64" fmla="*/ 1157874 w 1706671"/>
                <a:gd name="connsiteY64" fmla="*/ 1707141 h 2058965"/>
                <a:gd name="connsiteX65" fmla="*/ 1174002 w 1706671"/>
                <a:gd name="connsiteY65" fmla="*/ 1706906 h 2058965"/>
                <a:gd name="connsiteX66" fmla="*/ 1176037 w 1706671"/>
                <a:gd name="connsiteY66" fmla="*/ 1706906 h 2058965"/>
                <a:gd name="connsiteX67" fmla="*/ 1183083 w 1706671"/>
                <a:gd name="connsiteY67" fmla="*/ 1707219 h 2058965"/>
                <a:gd name="connsiteX68" fmla="*/ 1356334 w 1706671"/>
                <a:gd name="connsiteY68" fmla="*/ 1707219 h 2058965"/>
                <a:gd name="connsiteX69" fmla="*/ 1357038 w 1706671"/>
                <a:gd name="connsiteY69" fmla="*/ 1667449 h 2058965"/>
                <a:gd name="connsiteX70" fmla="*/ 1357117 w 1706671"/>
                <a:gd name="connsiteY70" fmla="*/ 1595503 h 2058965"/>
                <a:gd name="connsiteX71" fmla="*/ 1356804 w 1706671"/>
                <a:gd name="connsiteY71" fmla="*/ 1418181 h 2058965"/>
                <a:gd name="connsiteX72" fmla="*/ 1415284 w 1706671"/>
                <a:gd name="connsiteY72" fmla="*/ 1353985 h 2058965"/>
                <a:gd name="connsiteX73" fmla="*/ 1708941 w 1706671"/>
                <a:gd name="connsiteY73" fmla="*/ 1063147 h 2058965"/>
                <a:gd name="connsiteX74" fmla="*/ 1451610 w 1706671"/>
                <a:gd name="connsiteY74" fmla="*/ 713984 h 2058965"/>
                <a:gd name="connsiteX75" fmla="*/ 1556124 w 1706671"/>
                <a:gd name="connsiteY75" fmla="*/ 1143000 h 2058965"/>
                <a:gd name="connsiteX76" fmla="*/ 1422722 w 1706671"/>
                <a:gd name="connsiteY76" fmla="*/ 1231622 h 2058965"/>
                <a:gd name="connsiteX77" fmla="*/ 1390389 w 1706671"/>
                <a:gd name="connsiteY77" fmla="*/ 1234597 h 2058965"/>
                <a:gd name="connsiteX78" fmla="*/ 1311866 w 1706671"/>
                <a:gd name="connsiteY78" fmla="*/ 1219331 h 2058965"/>
                <a:gd name="connsiteX79" fmla="*/ 1293938 w 1706671"/>
                <a:gd name="connsiteY79" fmla="*/ 1213068 h 2058965"/>
                <a:gd name="connsiteX80" fmla="*/ 1238824 w 1706671"/>
                <a:gd name="connsiteY80" fmla="*/ 1193182 h 2058965"/>
                <a:gd name="connsiteX81" fmla="*/ 1239059 w 1706671"/>
                <a:gd name="connsiteY81" fmla="*/ 1333161 h 2058965"/>
                <a:gd name="connsiteX82" fmla="*/ 1238980 w 1706671"/>
                <a:gd name="connsiteY82" fmla="*/ 1393364 h 2058965"/>
                <a:gd name="connsiteX83" fmla="*/ 1238824 w 1706671"/>
                <a:gd name="connsiteY83" fmla="*/ 1432430 h 2058965"/>
                <a:gd name="connsiteX84" fmla="*/ 1239294 w 1706671"/>
                <a:gd name="connsiteY84" fmla="*/ 1524496 h 2058965"/>
                <a:gd name="connsiteX85" fmla="*/ 1223793 w 1706671"/>
                <a:gd name="connsiteY85" fmla="*/ 1572330 h 2058965"/>
                <a:gd name="connsiteX86" fmla="*/ 1176116 w 1706671"/>
                <a:gd name="connsiteY86" fmla="*/ 1589240 h 2058965"/>
                <a:gd name="connsiteX87" fmla="*/ 1175176 w 1706671"/>
                <a:gd name="connsiteY87" fmla="*/ 1589240 h 2058965"/>
                <a:gd name="connsiteX88" fmla="*/ 1011633 w 1706671"/>
                <a:gd name="connsiteY88" fmla="*/ 1588692 h 2058965"/>
                <a:gd name="connsiteX89" fmla="*/ 878857 w 1706671"/>
                <a:gd name="connsiteY89" fmla="*/ 1588848 h 2058965"/>
                <a:gd name="connsiteX90" fmla="*/ 839635 w 1706671"/>
                <a:gd name="connsiteY90" fmla="*/ 1588927 h 2058965"/>
                <a:gd name="connsiteX91" fmla="*/ 849578 w 1706671"/>
                <a:gd name="connsiteY91" fmla="*/ 1616797 h 2058965"/>
                <a:gd name="connsiteX92" fmla="*/ 868680 w 1706671"/>
                <a:gd name="connsiteY92" fmla="*/ 1672225 h 2058965"/>
                <a:gd name="connsiteX93" fmla="*/ 811764 w 1706671"/>
                <a:gd name="connsiteY93" fmla="*/ 1886341 h 2058965"/>
                <a:gd name="connsiteX94" fmla="*/ 679223 w 1706671"/>
                <a:gd name="connsiteY94" fmla="*/ 1940673 h 2058965"/>
                <a:gd name="connsiteX95" fmla="*/ 598666 w 1706671"/>
                <a:gd name="connsiteY95" fmla="*/ 1923920 h 2058965"/>
                <a:gd name="connsiteX96" fmla="*/ 471605 w 1706671"/>
                <a:gd name="connsiteY96" fmla="*/ 1742136 h 2058965"/>
                <a:gd name="connsiteX97" fmla="*/ 493369 w 1706671"/>
                <a:gd name="connsiteY97" fmla="*/ 1639344 h 2058965"/>
                <a:gd name="connsiteX98" fmla="*/ 495874 w 1706671"/>
                <a:gd name="connsiteY98" fmla="*/ 1632611 h 2058965"/>
                <a:gd name="connsiteX99" fmla="*/ 503311 w 1706671"/>
                <a:gd name="connsiteY99" fmla="*/ 1611552 h 2058965"/>
                <a:gd name="connsiteX100" fmla="*/ 511453 w 1706671"/>
                <a:gd name="connsiteY100" fmla="*/ 1588613 h 2058965"/>
                <a:gd name="connsiteX101" fmla="*/ 378286 w 1706671"/>
                <a:gd name="connsiteY101" fmla="*/ 1589005 h 2058965"/>
                <a:gd name="connsiteX102" fmla="*/ 269075 w 1706671"/>
                <a:gd name="connsiteY102" fmla="*/ 1588848 h 2058965"/>
                <a:gd name="connsiteX103" fmla="*/ 210515 w 1706671"/>
                <a:gd name="connsiteY103" fmla="*/ 1588770 h 2058965"/>
                <a:gd name="connsiteX104" fmla="*/ 195719 w 1706671"/>
                <a:gd name="connsiteY104" fmla="*/ 1588848 h 2058965"/>
                <a:gd name="connsiteX105" fmla="*/ 184993 w 1706671"/>
                <a:gd name="connsiteY105" fmla="*/ 1588927 h 2058965"/>
                <a:gd name="connsiteX106" fmla="*/ 132619 w 1706671"/>
                <a:gd name="connsiteY106" fmla="*/ 1574130 h 2058965"/>
                <a:gd name="connsiteX107" fmla="*/ 118057 w 1706671"/>
                <a:gd name="connsiteY107" fmla="*/ 1511578 h 2058965"/>
                <a:gd name="connsiteX108" fmla="*/ 118136 w 1706671"/>
                <a:gd name="connsiteY108" fmla="*/ 1494199 h 2058965"/>
                <a:gd name="connsiteX109" fmla="*/ 118214 w 1706671"/>
                <a:gd name="connsiteY109" fmla="*/ 1465858 h 2058965"/>
                <a:gd name="connsiteX110" fmla="*/ 117979 w 1706671"/>
                <a:gd name="connsiteY110" fmla="*/ 1415676 h 2058965"/>
                <a:gd name="connsiteX111" fmla="*/ 172859 w 1706671"/>
                <a:gd name="connsiteY111" fmla="*/ 1353985 h 2058965"/>
                <a:gd name="connsiteX112" fmla="*/ 470978 w 1706671"/>
                <a:gd name="connsiteY112" fmla="*/ 1054378 h 2058965"/>
                <a:gd name="connsiteX113" fmla="*/ 191257 w 1706671"/>
                <a:gd name="connsiteY113" fmla="*/ 709521 h 2058965"/>
                <a:gd name="connsiteX114" fmla="*/ 118136 w 1706671"/>
                <a:gd name="connsiteY114" fmla="*/ 623875 h 2058965"/>
                <a:gd name="connsiteX115" fmla="*/ 118214 w 1706671"/>
                <a:gd name="connsiteY115" fmla="*/ 594125 h 2058965"/>
                <a:gd name="connsiteX116" fmla="*/ 117979 w 1706671"/>
                <a:gd name="connsiteY116" fmla="*/ 527737 h 2058965"/>
                <a:gd name="connsiteX117" fmla="*/ 133011 w 1706671"/>
                <a:gd name="connsiteY117" fmla="*/ 483740 h 2058965"/>
                <a:gd name="connsiteX118" fmla="*/ 176539 w 1706671"/>
                <a:gd name="connsiteY118" fmla="*/ 467769 h 2058965"/>
                <a:gd name="connsiteX119" fmla="*/ 177634 w 1706671"/>
                <a:gd name="connsiteY119" fmla="*/ 467769 h 2058965"/>
                <a:gd name="connsiteX120" fmla="*/ 254121 w 1706671"/>
                <a:gd name="connsiteY120" fmla="*/ 468082 h 2058965"/>
                <a:gd name="connsiteX121" fmla="*/ 353469 w 1706671"/>
                <a:gd name="connsiteY121" fmla="*/ 467925 h 2058965"/>
                <a:gd name="connsiteX122" fmla="*/ 400520 w 1706671"/>
                <a:gd name="connsiteY122" fmla="*/ 467769 h 2058965"/>
                <a:gd name="connsiteX123" fmla="*/ 455086 w 1706671"/>
                <a:gd name="connsiteY123" fmla="*/ 467612 h 2058965"/>
                <a:gd name="connsiteX124" fmla="*/ 514115 w 1706671"/>
                <a:gd name="connsiteY124" fmla="*/ 468082 h 2058965"/>
                <a:gd name="connsiteX125" fmla="*/ 482565 w 1706671"/>
                <a:gd name="connsiteY125" fmla="*/ 378756 h 2058965"/>
                <a:gd name="connsiteX126" fmla="*/ 542220 w 1706671"/>
                <a:gd name="connsiteY126" fmla="*/ 168162 h 2058965"/>
                <a:gd name="connsiteX127" fmla="*/ 672178 w 1706671"/>
                <a:gd name="connsiteY127" fmla="*/ 116022 h 2058965"/>
                <a:gd name="connsiteX128" fmla="*/ 758999 w 1706671"/>
                <a:gd name="connsiteY128" fmla="*/ 135594 h 2058965"/>
                <a:gd name="connsiteX129" fmla="*/ 879405 w 1706671"/>
                <a:gd name="connsiteY129" fmla="*/ 318787 h 2058965"/>
                <a:gd name="connsiteX130" fmla="*/ 854040 w 1706671"/>
                <a:gd name="connsiteY130" fmla="*/ 423380 h 2058965"/>
                <a:gd name="connsiteX131" fmla="*/ 842454 w 1706671"/>
                <a:gd name="connsiteY131" fmla="*/ 453442 h 2058965"/>
                <a:gd name="connsiteX132" fmla="*/ 837365 w 1706671"/>
                <a:gd name="connsiteY132" fmla="*/ 467925 h 2058965"/>
                <a:gd name="connsiteX133" fmla="*/ 850908 w 1706671"/>
                <a:gd name="connsiteY133" fmla="*/ 467847 h 2058965"/>
                <a:gd name="connsiteX134" fmla="*/ 853414 w 1706671"/>
                <a:gd name="connsiteY134" fmla="*/ 467847 h 2058965"/>
                <a:gd name="connsiteX135" fmla="*/ 975856 w 1706671"/>
                <a:gd name="connsiteY135" fmla="*/ 468004 h 2058965"/>
                <a:gd name="connsiteX136" fmla="*/ 1158658 w 1706671"/>
                <a:gd name="connsiteY136" fmla="*/ 467925 h 2058965"/>
                <a:gd name="connsiteX137" fmla="*/ 1239059 w 1706671"/>
                <a:gd name="connsiteY137" fmla="*/ 549736 h 2058965"/>
                <a:gd name="connsiteX138" fmla="*/ 1239137 w 1706671"/>
                <a:gd name="connsiteY138" fmla="*/ 636401 h 2058965"/>
                <a:gd name="connsiteX139" fmla="*/ 1238824 w 1706671"/>
                <a:gd name="connsiteY139" fmla="*/ 869776 h 2058965"/>
                <a:gd name="connsiteX140" fmla="*/ 1330734 w 1706671"/>
                <a:gd name="connsiteY140" fmla="*/ 837522 h 2058965"/>
                <a:gd name="connsiteX141" fmla="*/ 1388980 w 1706671"/>
                <a:gd name="connsiteY141" fmla="*/ 828753 h 2058965"/>
                <a:gd name="connsiteX142" fmla="*/ 1583916 w 1706671"/>
                <a:gd name="connsiteY142" fmla="*/ 982510 h 2058965"/>
                <a:gd name="connsiteX143" fmla="*/ 1556124 w 1706671"/>
                <a:gd name="connsiteY143" fmla="*/ 1143000 h 205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706671" h="2058965">
                  <a:moveTo>
                    <a:pt x="1451610" y="713984"/>
                  </a:moveTo>
                  <a:lnTo>
                    <a:pt x="1450592" y="713749"/>
                  </a:lnTo>
                  <a:cubicBezTo>
                    <a:pt x="1445347" y="712653"/>
                    <a:pt x="1440180" y="711635"/>
                    <a:pt x="1434935" y="710696"/>
                  </a:cubicBezTo>
                  <a:cubicBezTo>
                    <a:pt x="1367999" y="698483"/>
                    <a:pt x="1357038" y="685095"/>
                    <a:pt x="1357038" y="615185"/>
                  </a:cubicBezTo>
                  <a:cubicBezTo>
                    <a:pt x="1357038" y="590994"/>
                    <a:pt x="1356960" y="566803"/>
                    <a:pt x="1356882" y="542612"/>
                  </a:cubicBezTo>
                  <a:cubicBezTo>
                    <a:pt x="1356647" y="481626"/>
                    <a:pt x="1356490" y="418526"/>
                    <a:pt x="1357586" y="356287"/>
                  </a:cubicBezTo>
                  <a:cubicBezTo>
                    <a:pt x="1357665" y="353391"/>
                    <a:pt x="1357586" y="351120"/>
                    <a:pt x="1357430" y="349476"/>
                  </a:cubicBezTo>
                  <a:cubicBezTo>
                    <a:pt x="1356334" y="349398"/>
                    <a:pt x="1355003" y="349398"/>
                    <a:pt x="1353437" y="349398"/>
                  </a:cubicBezTo>
                  <a:lnTo>
                    <a:pt x="1351715" y="349398"/>
                  </a:lnTo>
                  <a:cubicBezTo>
                    <a:pt x="1312571" y="350102"/>
                    <a:pt x="1274210" y="350259"/>
                    <a:pt x="1245165" y="350259"/>
                  </a:cubicBezTo>
                  <a:cubicBezTo>
                    <a:pt x="1228568" y="350259"/>
                    <a:pt x="1162180" y="350102"/>
                    <a:pt x="1145583" y="350102"/>
                  </a:cubicBezTo>
                  <a:cubicBezTo>
                    <a:pt x="1119279" y="350102"/>
                    <a:pt x="1093053" y="350181"/>
                    <a:pt x="1066747" y="350494"/>
                  </a:cubicBezTo>
                  <a:lnTo>
                    <a:pt x="1064712" y="350494"/>
                  </a:lnTo>
                  <a:cubicBezTo>
                    <a:pt x="1022671" y="350494"/>
                    <a:pt x="1000751" y="329826"/>
                    <a:pt x="997463" y="287394"/>
                  </a:cubicBezTo>
                  <a:cubicBezTo>
                    <a:pt x="987755" y="159942"/>
                    <a:pt x="892244" y="45720"/>
                    <a:pt x="765184" y="9473"/>
                  </a:cubicBezTo>
                  <a:cubicBezTo>
                    <a:pt x="756415" y="6968"/>
                    <a:pt x="747569" y="4619"/>
                    <a:pt x="738722" y="2270"/>
                  </a:cubicBezTo>
                  <a:lnTo>
                    <a:pt x="730267" y="0"/>
                  </a:lnTo>
                  <a:lnTo>
                    <a:pt x="620430" y="0"/>
                  </a:lnTo>
                  <a:cubicBezTo>
                    <a:pt x="526014" y="21686"/>
                    <a:pt x="456417" y="67093"/>
                    <a:pt x="407800" y="138882"/>
                  </a:cubicBezTo>
                  <a:cubicBezTo>
                    <a:pt x="375154" y="187029"/>
                    <a:pt x="356757" y="238777"/>
                    <a:pt x="353156" y="292796"/>
                  </a:cubicBezTo>
                  <a:cubicBezTo>
                    <a:pt x="350650" y="329826"/>
                    <a:pt x="328808" y="350259"/>
                    <a:pt x="291543" y="350259"/>
                  </a:cubicBezTo>
                  <a:lnTo>
                    <a:pt x="290604" y="350259"/>
                  </a:lnTo>
                  <a:cubicBezTo>
                    <a:pt x="244727" y="349946"/>
                    <a:pt x="198929" y="349711"/>
                    <a:pt x="153052" y="349711"/>
                  </a:cubicBezTo>
                  <a:cubicBezTo>
                    <a:pt x="114065" y="349711"/>
                    <a:pt x="78601" y="349868"/>
                    <a:pt x="44624" y="350259"/>
                  </a:cubicBezTo>
                  <a:cubicBezTo>
                    <a:pt x="29671" y="350416"/>
                    <a:pt x="14796" y="350885"/>
                    <a:pt x="0" y="351512"/>
                  </a:cubicBezTo>
                  <a:lnTo>
                    <a:pt x="0" y="524919"/>
                  </a:lnTo>
                  <a:cubicBezTo>
                    <a:pt x="313" y="528755"/>
                    <a:pt x="313" y="531965"/>
                    <a:pt x="313" y="534000"/>
                  </a:cubicBezTo>
                  <a:cubicBezTo>
                    <a:pt x="156" y="548483"/>
                    <a:pt x="78" y="562967"/>
                    <a:pt x="0" y="577528"/>
                  </a:cubicBezTo>
                  <a:lnTo>
                    <a:pt x="0" y="659652"/>
                  </a:lnTo>
                  <a:cubicBezTo>
                    <a:pt x="0" y="676327"/>
                    <a:pt x="78" y="693002"/>
                    <a:pt x="78" y="709678"/>
                  </a:cubicBezTo>
                  <a:lnTo>
                    <a:pt x="78" y="775439"/>
                  </a:lnTo>
                  <a:cubicBezTo>
                    <a:pt x="78" y="806285"/>
                    <a:pt x="78" y="837052"/>
                    <a:pt x="156" y="867897"/>
                  </a:cubicBezTo>
                  <a:cubicBezTo>
                    <a:pt x="626" y="867741"/>
                    <a:pt x="1096" y="867584"/>
                    <a:pt x="1487" y="867427"/>
                  </a:cubicBezTo>
                  <a:cubicBezTo>
                    <a:pt x="12056" y="863904"/>
                    <a:pt x="22390" y="859990"/>
                    <a:pt x="33429" y="855841"/>
                  </a:cubicBezTo>
                  <a:cubicBezTo>
                    <a:pt x="59968" y="845820"/>
                    <a:pt x="87526" y="835408"/>
                    <a:pt x="117901" y="830397"/>
                  </a:cubicBezTo>
                  <a:cubicBezTo>
                    <a:pt x="128000" y="828753"/>
                    <a:pt x="138334" y="827892"/>
                    <a:pt x="148590" y="827892"/>
                  </a:cubicBezTo>
                  <a:cubicBezTo>
                    <a:pt x="244414" y="827892"/>
                    <a:pt x="329513" y="898508"/>
                    <a:pt x="346579" y="992140"/>
                  </a:cubicBezTo>
                  <a:cubicBezTo>
                    <a:pt x="366778" y="1103073"/>
                    <a:pt x="298510" y="1207744"/>
                    <a:pt x="191178" y="1230447"/>
                  </a:cubicBezTo>
                  <a:cubicBezTo>
                    <a:pt x="177243" y="1233422"/>
                    <a:pt x="163073" y="1234910"/>
                    <a:pt x="148903" y="1234910"/>
                  </a:cubicBezTo>
                  <a:cubicBezTo>
                    <a:pt x="123538" y="1234910"/>
                    <a:pt x="97937" y="1230291"/>
                    <a:pt x="70694" y="1220740"/>
                  </a:cubicBezTo>
                  <a:cubicBezTo>
                    <a:pt x="64352" y="1218469"/>
                    <a:pt x="57933" y="1216277"/>
                    <a:pt x="51591" y="1214085"/>
                  </a:cubicBezTo>
                  <a:cubicBezTo>
                    <a:pt x="34681" y="1208292"/>
                    <a:pt x="17301" y="1202264"/>
                    <a:pt x="0" y="1195609"/>
                  </a:cubicBezTo>
                  <a:lnTo>
                    <a:pt x="0" y="1227551"/>
                  </a:lnTo>
                  <a:cubicBezTo>
                    <a:pt x="391" y="1295661"/>
                    <a:pt x="313" y="1364163"/>
                    <a:pt x="156" y="1430864"/>
                  </a:cubicBezTo>
                  <a:cubicBezTo>
                    <a:pt x="78" y="1458578"/>
                    <a:pt x="78" y="1486292"/>
                    <a:pt x="78" y="1514005"/>
                  </a:cubicBezTo>
                  <a:cubicBezTo>
                    <a:pt x="78" y="1515884"/>
                    <a:pt x="0" y="1517607"/>
                    <a:pt x="0" y="1519407"/>
                  </a:cubicBezTo>
                  <a:lnTo>
                    <a:pt x="0" y="1707219"/>
                  </a:lnTo>
                  <a:lnTo>
                    <a:pt x="187342" y="1707219"/>
                  </a:lnTo>
                  <a:cubicBezTo>
                    <a:pt x="189377" y="1707219"/>
                    <a:pt x="191335" y="1707141"/>
                    <a:pt x="193449" y="1707141"/>
                  </a:cubicBezTo>
                  <a:lnTo>
                    <a:pt x="196189" y="1707141"/>
                  </a:lnTo>
                  <a:cubicBezTo>
                    <a:pt x="205975" y="1707141"/>
                    <a:pt x="215839" y="1707219"/>
                    <a:pt x="225625" y="1707219"/>
                  </a:cubicBezTo>
                  <a:lnTo>
                    <a:pt x="254748" y="1707219"/>
                  </a:lnTo>
                  <a:lnTo>
                    <a:pt x="225625" y="1707219"/>
                  </a:lnTo>
                  <a:cubicBezTo>
                    <a:pt x="235333" y="1707298"/>
                    <a:pt x="245040" y="1707298"/>
                    <a:pt x="254748" y="1707298"/>
                  </a:cubicBezTo>
                  <a:cubicBezTo>
                    <a:pt x="267352" y="1707298"/>
                    <a:pt x="279878" y="1707219"/>
                    <a:pt x="292483" y="1706906"/>
                  </a:cubicBezTo>
                  <a:lnTo>
                    <a:pt x="294753" y="1706906"/>
                  </a:lnTo>
                  <a:cubicBezTo>
                    <a:pt x="314638" y="1706906"/>
                    <a:pt x="348615" y="1714187"/>
                    <a:pt x="352921" y="1763117"/>
                  </a:cubicBezTo>
                  <a:cubicBezTo>
                    <a:pt x="367874" y="1931983"/>
                    <a:pt x="507382" y="2059357"/>
                    <a:pt x="678049" y="2059357"/>
                  </a:cubicBezTo>
                  <a:cubicBezTo>
                    <a:pt x="846211" y="2059044"/>
                    <a:pt x="983841" y="1932140"/>
                    <a:pt x="998168" y="1764056"/>
                  </a:cubicBezTo>
                  <a:cubicBezTo>
                    <a:pt x="1002395" y="1714265"/>
                    <a:pt x="1037625" y="1706828"/>
                    <a:pt x="1058214" y="1706828"/>
                  </a:cubicBezTo>
                  <a:lnTo>
                    <a:pt x="1060876" y="1706828"/>
                  </a:lnTo>
                  <a:cubicBezTo>
                    <a:pt x="1078569" y="1707219"/>
                    <a:pt x="1097280" y="1707454"/>
                    <a:pt x="1116382" y="1707454"/>
                  </a:cubicBezTo>
                  <a:cubicBezTo>
                    <a:pt x="1129769" y="1707454"/>
                    <a:pt x="1143470" y="1707376"/>
                    <a:pt x="1157874" y="1707141"/>
                  </a:cubicBezTo>
                  <a:lnTo>
                    <a:pt x="1091017" y="1707141"/>
                  </a:lnTo>
                  <a:lnTo>
                    <a:pt x="1157874" y="1707141"/>
                  </a:lnTo>
                  <a:cubicBezTo>
                    <a:pt x="1163120" y="1707063"/>
                    <a:pt x="1168521" y="1706984"/>
                    <a:pt x="1174002" y="1706906"/>
                  </a:cubicBezTo>
                  <a:lnTo>
                    <a:pt x="1176037" y="1706906"/>
                  </a:lnTo>
                  <a:cubicBezTo>
                    <a:pt x="1178464" y="1706906"/>
                    <a:pt x="1180813" y="1706984"/>
                    <a:pt x="1183083" y="1707219"/>
                  </a:cubicBezTo>
                  <a:lnTo>
                    <a:pt x="1356334" y="1707219"/>
                  </a:lnTo>
                  <a:cubicBezTo>
                    <a:pt x="1356804" y="1693989"/>
                    <a:pt x="1357038" y="1680758"/>
                    <a:pt x="1357038" y="1667449"/>
                  </a:cubicBezTo>
                  <a:cubicBezTo>
                    <a:pt x="1357038" y="1643493"/>
                    <a:pt x="1357038" y="1619459"/>
                    <a:pt x="1357117" y="1595503"/>
                  </a:cubicBezTo>
                  <a:cubicBezTo>
                    <a:pt x="1357195" y="1537335"/>
                    <a:pt x="1357273" y="1477210"/>
                    <a:pt x="1356804" y="1418181"/>
                  </a:cubicBezTo>
                  <a:cubicBezTo>
                    <a:pt x="1356412" y="1369017"/>
                    <a:pt x="1388353" y="1356099"/>
                    <a:pt x="1415284" y="1353985"/>
                  </a:cubicBezTo>
                  <a:cubicBezTo>
                    <a:pt x="1568415" y="1341616"/>
                    <a:pt x="1700173" y="1211189"/>
                    <a:pt x="1708941" y="1063147"/>
                  </a:cubicBezTo>
                  <a:cubicBezTo>
                    <a:pt x="1719040" y="890444"/>
                    <a:pt x="1613274" y="746864"/>
                    <a:pt x="1451610" y="713984"/>
                  </a:cubicBezTo>
                  <a:close/>
                  <a:moveTo>
                    <a:pt x="1556124" y="1143000"/>
                  </a:moveTo>
                  <a:cubicBezTo>
                    <a:pt x="1525592" y="1189738"/>
                    <a:pt x="1478227" y="1221209"/>
                    <a:pt x="1422722" y="1231622"/>
                  </a:cubicBezTo>
                  <a:cubicBezTo>
                    <a:pt x="1412075" y="1233579"/>
                    <a:pt x="1401271" y="1234597"/>
                    <a:pt x="1390389" y="1234597"/>
                  </a:cubicBezTo>
                  <a:cubicBezTo>
                    <a:pt x="1366355" y="1234597"/>
                    <a:pt x="1341381" y="1229743"/>
                    <a:pt x="1311866" y="1219331"/>
                  </a:cubicBezTo>
                  <a:lnTo>
                    <a:pt x="1293938" y="1213068"/>
                  </a:lnTo>
                  <a:cubicBezTo>
                    <a:pt x="1275854" y="1206726"/>
                    <a:pt x="1257300" y="1200228"/>
                    <a:pt x="1238824" y="1193182"/>
                  </a:cubicBezTo>
                  <a:cubicBezTo>
                    <a:pt x="1239372" y="1239998"/>
                    <a:pt x="1239215" y="1287284"/>
                    <a:pt x="1239059" y="1333161"/>
                  </a:cubicBezTo>
                  <a:cubicBezTo>
                    <a:pt x="1238980" y="1353281"/>
                    <a:pt x="1238980" y="1373322"/>
                    <a:pt x="1238980" y="1393364"/>
                  </a:cubicBezTo>
                  <a:cubicBezTo>
                    <a:pt x="1238980" y="1406360"/>
                    <a:pt x="1238902" y="1419434"/>
                    <a:pt x="1238824" y="1432430"/>
                  </a:cubicBezTo>
                  <a:cubicBezTo>
                    <a:pt x="1238667" y="1462727"/>
                    <a:pt x="1238432" y="1494042"/>
                    <a:pt x="1239294" y="1524496"/>
                  </a:cubicBezTo>
                  <a:cubicBezTo>
                    <a:pt x="1239528" y="1532168"/>
                    <a:pt x="1240233" y="1555419"/>
                    <a:pt x="1223793" y="1572330"/>
                  </a:cubicBezTo>
                  <a:cubicBezTo>
                    <a:pt x="1207352" y="1589240"/>
                    <a:pt x="1183866" y="1589240"/>
                    <a:pt x="1176116" y="1589240"/>
                  </a:cubicBezTo>
                  <a:lnTo>
                    <a:pt x="1175176" y="1589240"/>
                  </a:lnTo>
                  <a:cubicBezTo>
                    <a:pt x="1126481" y="1588927"/>
                    <a:pt x="1074498" y="1588692"/>
                    <a:pt x="1011633" y="1588692"/>
                  </a:cubicBezTo>
                  <a:cubicBezTo>
                    <a:pt x="967400" y="1588692"/>
                    <a:pt x="923090" y="1588770"/>
                    <a:pt x="878857" y="1588848"/>
                  </a:cubicBezTo>
                  <a:lnTo>
                    <a:pt x="839635" y="1588927"/>
                  </a:lnTo>
                  <a:cubicBezTo>
                    <a:pt x="842845" y="1598243"/>
                    <a:pt x="846211" y="1607481"/>
                    <a:pt x="849578" y="1616797"/>
                  </a:cubicBezTo>
                  <a:cubicBezTo>
                    <a:pt x="856076" y="1634725"/>
                    <a:pt x="862808" y="1653357"/>
                    <a:pt x="868680" y="1672225"/>
                  </a:cubicBezTo>
                  <a:cubicBezTo>
                    <a:pt x="894280" y="1755053"/>
                    <a:pt x="874630" y="1829035"/>
                    <a:pt x="811764" y="1886341"/>
                  </a:cubicBezTo>
                  <a:cubicBezTo>
                    <a:pt x="772229" y="1922354"/>
                    <a:pt x="727684" y="1940673"/>
                    <a:pt x="679223" y="1940673"/>
                  </a:cubicBezTo>
                  <a:cubicBezTo>
                    <a:pt x="652841" y="1940673"/>
                    <a:pt x="625753" y="1935036"/>
                    <a:pt x="598666" y="1923920"/>
                  </a:cubicBezTo>
                  <a:cubicBezTo>
                    <a:pt x="521474" y="1892291"/>
                    <a:pt x="477555" y="1829426"/>
                    <a:pt x="471605" y="1742136"/>
                  </a:cubicBezTo>
                  <a:cubicBezTo>
                    <a:pt x="469021" y="1704166"/>
                    <a:pt x="481939" y="1669720"/>
                    <a:pt x="493369" y="1639344"/>
                  </a:cubicBezTo>
                  <a:lnTo>
                    <a:pt x="495874" y="1632611"/>
                  </a:lnTo>
                  <a:cubicBezTo>
                    <a:pt x="498457" y="1625644"/>
                    <a:pt x="500884" y="1618598"/>
                    <a:pt x="503311" y="1611552"/>
                  </a:cubicBezTo>
                  <a:cubicBezTo>
                    <a:pt x="505895" y="1604036"/>
                    <a:pt x="508635" y="1596364"/>
                    <a:pt x="511453" y="1588613"/>
                  </a:cubicBezTo>
                  <a:cubicBezTo>
                    <a:pt x="471918" y="1588927"/>
                    <a:pt x="429173" y="1589005"/>
                    <a:pt x="378286" y="1589005"/>
                  </a:cubicBezTo>
                  <a:cubicBezTo>
                    <a:pt x="341882" y="1589005"/>
                    <a:pt x="305478" y="1588927"/>
                    <a:pt x="269075" y="1588848"/>
                  </a:cubicBezTo>
                  <a:lnTo>
                    <a:pt x="210515" y="1588770"/>
                  </a:lnTo>
                  <a:cubicBezTo>
                    <a:pt x="205113" y="1588770"/>
                    <a:pt x="200181" y="1588770"/>
                    <a:pt x="195719" y="1588848"/>
                  </a:cubicBezTo>
                  <a:cubicBezTo>
                    <a:pt x="191805" y="1588848"/>
                    <a:pt x="188282" y="1588927"/>
                    <a:pt x="184993" y="1588927"/>
                  </a:cubicBezTo>
                  <a:cubicBezTo>
                    <a:pt x="167379" y="1588927"/>
                    <a:pt x="147337" y="1588927"/>
                    <a:pt x="132619" y="1574130"/>
                  </a:cubicBezTo>
                  <a:cubicBezTo>
                    <a:pt x="117744" y="1559177"/>
                    <a:pt x="117823" y="1540232"/>
                    <a:pt x="118057" y="1511578"/>
                  </a:cubicBezTo>
                  <a:cubicBezTo>
                    <a:pt x="118057" y="1506411"/>
                    <a:pt x="118136" y="1500618"/>
                    <a:pt x="118136" y="1494199"/>
                  </a:cubicBezTo>
                  <a:cubicBezTo>
                    <a:pt x="118136" y="1484726"/>
                    <a:pt x="118136" y="1475331"/>
                    <a:pt x="118214" y="1465858"/>
                  </a:cubicBezTo>
                  <a:cubicBezTo>
                    <a:pt x="118293" y="1449340"/>
                    <a:pt x="118449" y="1432195"/>
                    <a:pt x="117979" y="1415676"/>
                  </a:cubicBezTo>
                  <a:cubicBezTo>
                    <a:pt x="116961" y="1379351"/>
                    <a:pt x="136455" y="1357430"/>
                    <a:pt x="172859" y="1353985"/>
                  </a:cubicBezTo>
                  <a:cubicBezTo>
                    <a:pt x="332175" y="1338797"/>
                    <a:pt x="463150" y="1207196"/>
                    <a:pt x="470978" y="1054378"/>
                  </a:cubicBezTo>
                  <a:cubicBezTo>
                    <a:pt x="479747" y="883163"/>
                    <a:pt x="359497" y="734886"/>
                    <a:pt x="191257" y="709521"/>
                  </a:cubicBezTo>
                  <a:cubicBezTo>
                    <a:pt x="129722" y="700205"/>
                    <a:pt x="118136" y="686661"/>
                    <a:pt x="118136" y="623875"/>
                  </a:cubicBezTo>
                  <a:cubicBezTo>
                    <a:pt x="118136" y="613932"/>
                    <a:pt x="118214" y="604068"/>
                    <a:pt x="118214" y="594125"/>
                  </a:cubicBezTo>
                  <a:cubicBezTo>
                    <a:pt x="118371" y="572283"/>
                    <a:pt x="118449" y="549736"/>
                    <a:pt x="117979" y="527737"/>
                  </a:cubicBezTo>
                  <a:cubicBezTo>
                    <a:pt x="117588" y="509183"/>
                    <a:pt x="122598" y="494387"/>
                    <a:pt x="133011" y="483740"/>
                  </a:cubicBezTo>
                  <a:cubicBezTo>
                    <a:pt x="143345" y="473171"/>
                    <a:pt x="157984" y="467769"/>
                    <a:pt x="176539" y="467769"/>
                  </a:cubicBezTo>
                  <a:lnTo>
                    <a:pt x="177634" y="467769"/>
                  </a:lnTo>
                  <a:cubicBezTo>
                    <a:pt x="203156" y="468004"/>
                    <a:pt x="228600" y="468082"/>
                    <a:pt x="254121" y="468082"/>
                  </a:cubicBezTo>
                  <a:cubicBezTo>
                    <a:pt x="270640" y="468082"/>
                    <a:pt x="336872" y="467925"/>
                    <a:pt x="353469" y="467925"/>
                  </a:cubicBezTo>
                  <a:cubicBezTo>
                    <a:pt x="369126" y="467925"/>
                    <a:pt x="384862" y="467847"/>
                    <a:pt x="400520" y="467769"/>
                  </a:cubicBezTo>
                  <a:cubicBezTo>
                    <a:pt x="418682" y="467691"/>
                    <a:pt x="436923" y="467612"/>
                    <a:pt x="455086" y="467612"/>
                  </a:cubicBezTo>
                  <a:cubicBezTo>
                    <a:pt x="477320" y="467612"/>
                    <a:pt x="496422" y="467769"/>
                    <a:pt x="514115" y="468082"/>
                  </a:cubicBezTo>
                  <a:cubicBezTo>
                    <a:pt x="502763" y="438881"/>
                    <a:pt x="492195" y="408897"/>
                    <a:pt x="482565" y="378756"/>
                  </a:cubicBezTo>
                  <a:cubicBezTo>
                    <a:pt x="456808" y="298198"/>
                    <a:pt x="477476" y="225390"/>
                    <a:pt x="542220" y="168162"/>
                  </a:cubicBezTo>
                  <a:cubicBezTo>
                    <a:pt x="581364" y="133559"/>
                    <a:pt x="625049" y="116022"/>
                    <a:pt x="672178" y="116022"/>
                  </a:cubicBezTo>
                  <a:cubicBezTo>
                    <a:pt x="700675" y="116022"/>
                    <a:pt x="729876" y="122598"/>
                    <a:pt x="758999" y="135594"/>
                  </a:cubicBezTo>
                  <a:cubicBezTo>
                    <a:pt x="834077" y="169101"/>
                    <a:pt x="876822" y="234158"/>
                    <a:pt x="879405" y="318787"/>
                  </a:cubicBezTo>
                  <a:cubicBezTo>
                    <a:pt x="880580" y="357618"/>
                    <a:pt x="866488" y="392534"/>
                    <a:pt x="854040" y="423380"/>
                  </a:cubicBezTo>
                  <a:cubicBezTo>
                    <a:pt x="849813" y="433792"/>
                    <a:pt x="845898" y="443656"/>
                    <a:pt x="842454" y="453442"/>
                  </a:cubicBezTo>
                  <a:cubicBezTo>
                    <a:pt x="840653" y="458766"/>
                    <a:pt x="838931" y="463541"/>
                    <a:pt x="837365" y="467925"/>
                  </a:cubicBezTo>
                  <a:cubicBezTo>
                    <a:pt x="841514" y="467925"/>
                    <a:pt x="845977" y="467847"/>
                    <a:pt x="850908" y="467847"/>
                  </a:cubicBezTo>
                  <a:lnTo>
                    <a:pt x="853414" y="467847"/>
                  </a:lnTo>
                  <a:cubicBezTo>
                    <a:pt x="894202" y="467925"/>
                    <a:pt x="935068" y="468004"/>
                    <a:pt x="975856" y="468004"/>
                  </a:cubicBezTo>
                  <a:lnTo>
                    <a:pt x="1158658" y="467925"/>
                  </a:lnTo>
                  <a:cubicBezTo>
                    <a:pt x="1224732" y="467925"/>
                    <a:pt x="1239059" y="482487"/>
                    <a:pt x="1239059" y="549736"/>
                  </a:cubicBezTo>
                  <a:cubicBezTo>
                    <a:pt x="1239059" y="578624"/>
                    <a:pt x="1239059" y="607512"/>
                    <a:pt x="1239137" y="636401"/>
                  </a:cubicBezTo>
                  <a:cubicBezTo>
                    <a:pt x="1239215" y="712888"/>
                    <a:pt x="1239294" y="791802"/>
                    <a:pt x="1238824" y="869776"/>
                  </a:cubicBezTo>
                  <a:cubicBezTo>
                    <a:pt x="1271705" y="856937"/>
                    <a:pt x="1301924" y="846290"/>
                    <a:pt x="1330734" y="837522"/>
                  </a:cubicBezTo>
                  <a:cubicBezTo>
                    <a:pt x="1349679" y="831728"/>
                    <a:pt x="1369251" y="828753"/>
                    <a:pt x="1388980" y="828753"/>
                  </a:cubicBezTo>
                  <a:cubicBezTo>
                    <a:pt x="1481359" y="828753"/>
                    <a:pt x="1563326" y="893419"/>
                    <a:pt x="1583916" y="982510"/>
                  </a:cubicBezTo>
                  <a:cubicBezTo>
                    <a:pt x="1596834" y="1038799"/>
                    <a:pt x="1586969" y="1095714"/>
                    <a:pt x="1556124" y="1143000"/>
                  </a:cubicBezTo>
                  <a:close/>
                </a:path>
              </a:pathLst>
            </a:custGeom>
            <a:gradFill>
              <a:gsLst>
                <a:gs pos="100000">
                  <a:schemeClr val="accent2">
                    <a:lumMod val="75000"/>
                  </a:schemeClr>
                </a:gs>
                <a:gs pos="0">
                  <a:schemeClr val="accent2"/>
                </a:gs>
              </a:gsLst>
              <a:path path="circle">
                <a:fillToRect l="100000" b="100000"/>
              </a:path>
            </a:gradFill>
            <a:ln w="7821" cap="flat">
              <a:noFill/>
              <a:prstDash val="solid"/>
              <a:miter/>
            </a:ln>
          </p:spPr>
          <p:txBody>
            <a:bodyPr rtlCol="0" anchor="ctr"/>
            <a:lstStyle/>
            <a:p>
              <a:endParaRPr lang="en-US"/>
            </a:p>
          </p:txBody>
        </p:sp>
      </p:grpSp>
      <p:sp>
        <p:nvSpPr>
          <p:cNvPr id="67" name="TextBox 66">
            <a:extLst>
              <a:ext uri="{FF2B5EF4-FFF2-40B4-BE49-F238E27FC236}">
                <a16:creationId xmlns:a16="http://schemas.microsoft.com/office/drawing/2014/main" id="{5D8A6C90-532A-49F0-8313-905D6DBAFAC8}"/>
              </a:ext>
            </a:extLst>
          </p:cNvPr>
          <p:cNvSpPr txBox="1"/>
          <p:nvPr/>
        </p:nvSpPr>
        <p:spPr>
          <a:xfrm>
            <a:off x="4188028" y="5108361"/>
            <a:ext cx="1617298" cy="646331"/>
          </a:xfrm>
          <a:prstGeom prst="rect">
            <a:avLst/>
          </a:prstGeom>
          <a:noFill/>
        </p:spPr>
        <p:txBody>
          <a:bodyPr wrap="square" rtlCol="0" anchor="ctr" anchorCtr="0">
            <a:spAutoFit/>
          </a:bodyPr>
          <a:lstStyle/>
          <a:p>
            <a:pPr algn="ctr"/>
            <a:r>
              <a:rPr lang="en-US" b="1" dirty="0">
                <a:solidFill>
                  <a:schemeClr val="accent3"/>
                </a:solidFill>
                <a:latin typeface="Montserrat" panose="00000500000000000000" pitchFamily="50" charset="0"/>
              </a:rPr>
              <a:t>CUSTOMER FOCUS</a:t>
            </a:r>
          </a:p>
        </p:txBody>
      </p:sp>
      <p:sp>
        <p:nvSpPr>
          <p:cNvPr id="82" name="TextBox 81">
            <a:extLst>
              <a:ext uri="{FF2B5EF4-FFF2-40B4-BE49-F238E27FC236}">
                <a16:creationId xmlns:a16="http://schemas.microsoft.com/office/drawing/2014/main" id="{D0FF3F17-708B-4096-95A2-5E492DA91026}"/>
              </a:ext>
            </a:extLst>
          </p:cNvPr>
          <p:cNvSpPr txBox="1"/>
          <p:nvPr/>
        </p:nvSpPr>
        <p:spPr>
          <a:xfrm>
            <a:off x="6912738" y="4578419"/>
            <a:ext cx="1685077" cy="369332"/>
          </a:xfrm>
          <a:prstGeom prst="rect">
            <a:avLst/>
          </a:prstGeom>
          <a:noFill/>
        </p:spPr>
        <p:txBody>
          <a:bodyPr wrap="none" rtlCol="0" anchor="ctr" anchorCtr="0">
            <a:spAutoFit/>
          </a:bodyPr>
          <a:lstStyle/>
          <a:p>
            <a:pPr algn="ctr"/>
            <a:r>
              <a:rPr lang="en-US" b="1" dirty="0">
                <a:solidFill>
                  <a:schemeClr val="accent3"/>
                </a:solidFill>
                <a:latin typeface="Montserrat" panose="00000500000000000000" pitchFamily="50" charset="0"/>
              </a:rPr>
              <a:t>TEAMWORK</a:t>
            </a:r>
          </a:p>
        </p:txBody>
      </p:sp>
      <p:sp>
        <p:nvSpPr>
          <p:cNvPr id="97" name="TextBox 96">
            <a:extLst>
              <a:ext uri="{FF2B5EF4-FFF2-40B4-BE49-F238E27FC236}">
                <a16:creationId xmlns:a16="http://schemas.microsoft.com/office/drawing/2014/main" id="{27E65B7A-B829-4D2E-B5F9-E3131D47D28C}"/>
              </a:ext>
            </a:extLst>
          </p:cNvPr>
          <p:cNvSpPr txBox="1"/>
          <p:nvPr/>
        </p:nvSpPr>
        <p:spPr>
          <a:xfrm>
            <a:off x="9780655" y="5136575"/>
            <a:ext cx="1465466" cy="369332"/>
          </a:xfrm>
          <a:prstGeom prst="rect">
            <a:avLst/>
          </a:prstGeom>
          <a:noFill/>
        </p:spPr>
        <p:txBody>
          <a:bodyPr wrap="none" rtlCol="0" anchor="ctr" anchorCtr="0">
            <a:spAutoFit/>
          </a:bodyPr>
          <a:lstStyle/>
          <a:p>
            <a:pPr algn="ctr"/>
            <a:r>
              <a:rPr lang="en-US" b="1" dirty="0">
                <a:solidFill>
                  <a:schemeClr val="accent3"/>
                </a:solidFill>
                <a:latin typeface="Montserrat" panose="00000500000000000000" pitchFamily="50" charset="0"/>
              </a:rPr>
              <a:t>INTEGRITY</a:t>
            </a:r>
          </a:p>
        </p:txBody>
      </p:sp>
      <p:sp>
        <p:nvSpPr>
          <p:cNvPr id="3" name="Slide Number Placeholder 2">
            <a:extLst>
              <a:ext uri="{FF2B5EF4-FFF2-40B4-BE49-F238E27FC236}">
                <a16:creationId xmlns:a16="http://schemas.microsoft.com/office/drawing/2014/main" id="{51E84CB4-0629-4A39-B7A8-38D8686422D8}"/>
              </a:ext>
            </a:extLst>
          </p:cNvPr>
          <p:cNvSpPr>
            <a:spLocks noGrp="1"/>
          </p:cNvSpPr>
          <p:nvPr>
            <p:ph type="sldNum" sz="quarter" idx="12"/>
          </p:nvPr>
        </p:nvSpPr>
        <p:spPr/>
        <p:txBody>
          <a:bodyPr/>
          <a:lstStyle/>
          <a:p>
            <a:pPr algn="ctr"/>
            <a:fld id="{9CA17E48-1482-2242-8588-28D178DC5C93}" type="slidenum">
              <a:rPr lang="en-US" smtClean="0"/>
              <a:pPr algn="ctr"/>
              <a:t>7</a:t>
            </a:fld>
            <a:endParaRPr lang="en-US" dirty="0"/>
          </a:p>
        </p:txBody>
      </p:sp>
      <p:pic>
        <p:nvPicPr>
          <p:cNvPr id="8" name="Picture 7" descr="A group of people dancing&#10;&#10;Description automatically generated with low confidence">
            <a:extLst>
              <a:ext uri="{FF2B5EF4-FFF2-40B4-BE49-F238E27FC236}">
                <a16:creationId xmlns:a16="http://schemas.microsoft.com/office/drawing/2014/main" id="{CE713BB2-8071-325D-233C-D8B285AA9290}"/>
              </a:ext>
            </a:extLst>
          </p:cNvPr>
          <p:cNvPicPr>
            <a:picLocks noChangeAspect="1"/>
          </p:cNvPicPr>
          <p:nvPr/>
        </p:nvPicPr>
        <p:blipFill>
          <a:blip r:embed="rId3" cstate="screen">
            <a:alphaModFix amt="0"/>
            <a:extLst>
              <a:ext uri="{28A0092B-C50C-407E-A947-70E740481C1C}">
                <a14:useLocalDpi xmlns:a14="http://schemas.microsoft.com/office/drawing/2010/main"/>
              </a:ext>
            </a:extLst>
          </a:blip>
          <a:stretch>
            <a:fillRect/>
          </a:stretch>
        </p:blipFill>
        <p:spPr>
          <a:xfrm>
            <a:off x="1708226" y="1570715"/>
            <a:ext cx="1122119" cy="788231"/>
          </a:xfrm>
          <a:prstGeom prst="rect">
            <a:avLst/>
          </a:prstGeom>
        </p:spPr>
      </p:pic>
      <p:sp>
        <p:nvSpPr>
          <p:cNvPr id="10" name="TextBox 9">
            <a:extLst>
              <a:ext uri="{FF2B5EF4-FFF2-40B4-BE49-F238E27FC236}">
                <a16:creationId xmlns:a16="http://schemas.microsoft.com/office/drawing/2014/main" id="{4E52A473-2090-5FE8-1B51-6A9A2CDFE8C2}"/>
              </a:ext>
            </a:extLst>
          </p:cNvPr>
          <p:cNvSpPr txBox="1"/>
          <p:nvPr/>
        </p:nvSpPr>
        <p:spPr>
          <a:xfrm>
            <a:off x="5515560" y="1061399"/>
            <a:ext cx="1425390" cy="4770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CORE </a:t>
            </a:r>
          </a:p>
        </p:txBody>
      </p:sp>
      <p:sp>
        <p:nvSpPr>
          <p:cNvPr id="11" name="TextBox 10">
            <a:extLst>
              <a:ext uri="{FF2B5EF4-FFF2-40B4-BE49-F238E27FC236}">
                <a16:creationId xmlns:a16="http://schemas.microsoft.com/office/drawing/2014/main" id="{26FF719F-AB58-845D-9C12-4708560F9F2D}"/>
              </a:ext>
            </a:extLst>
          </p:cNvPr>
          <p:cNvSpPr txBox="1"/>
          <p:nvPr/>
        </p:nvSpPr>
        <p:spPr>
          <a:xfrm>
            <a:off x="4777630" y="1508473"/>
            <a:ext cx="279435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3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t>VALUES</a:t>
            </a:r>
          </a:p>
        </p:txBody>
      </p:sp>
    </p:spTree>
    <p:extLst>
      <p:ext uri="{BB962C8B-B14F-4D97-AF65-F5344CB8AC3E}">
        <p14:creationId xmlns:p14="http://schemas.microsoft.com/office/powerpoint/2010/main" val="750638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circle(out)">
                                      <p:cBhvr>
                                        <p:cTn id="7" dur="1500"/>
                                        <p:tgtEl>
                                          <p:spTgt spid="49"/>
                                        </p:tgtEl>
                                      </p:cBhvr>
                                    </p:animEffect>
                                  </p:childTnLst>
                                </p:cTn>
                              </p:par>
                              <p:par>
                                <p:cTn id="8" presetID="6" presetClass="entr" presetSubtype="32"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circle(out)">
                                      <p:cBhvr>
                                        <p:cTn id="10" dur="1500"/>
                                        <p:tgtEl>
                                          <p:spTgt spid="62"/>
                                        </p:tgtEl>
                                      </p:cBhvr>
                                    </p:animEffect>
                                  </p:childTnLst>
                                </p:cTn>
                              </p:par>
                              <p:par>
                                <p:cTn id="11" presetID="6" presetClass="entr" presetSubtype="32"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circle(out)">
                                      <p:cBhvr>
                                        <p:cTn id="13" dur="1500"/>
                                        <p:tgtEl>
                                          <p:spTgt spid="61"/>
                                        </p:tgtEl>
                                      </p:cBhvr>
                                    </p:animEffect>
                                  </p:childTnLst>
                                </p:cTn>
                              </p:par>
                              <p:par>
                                <p:cTn id="14" presetID="6" presetClass="entr" presetSubtype="32"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circle(out)">
                                      <p:cBhvr>
                                        <p:cTn id="16" dur="1500"/>
                                        <p:tgtEl>
                                          <p:spTgt spid="63"/>
                                        </p:tgtEl>
                                      </p:cBhvr>
                                    </p:animEffect>
                                  </p:childTnLst>
                                </p:cTn>
                              </p:par>
                              <p:par>
                                <p:cTn id="17" presetID="55" presetClass="entr" presetSubtype="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strVal val="#ppt_w*0.70"/>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Effect transition="in" filter="fade">
                                      <p:cBhvr>
                                        <p:cTn id="21" dur="1000"/>
                                        <p:tgtEl>
                                          <p:spTgt spid="9"/>
                                        </p:tgtEl>
                                      </p:cBhvr>
                                    </p:animEffect>
                                  </p:childTnLst>
                                </p:cTn>
                              </p:par>
                              <p:par>
                                <p:cTn id="22" presetID="55" presetClass="entr" presetSubtype="0" fill="hold" grpId="0" nodeType="withEffect">
                                  <p:stCondLst>
                                    <p:cond delay="500"/>
                                  </p:stCondLst>
                                  <p:childTnLst>
                                    <p:set>
                                      <p:cBhvr>
                                        <p:cTn id="23" dur="1" fill="hold">
                                          <p:stCondLst>
                                            <p:cond delay="0"/>
                                          </p:stCondLst>
                                        </p:cTn>
                                        <p:tgtEl>
                                          <p:spTgt spid="67"/>
                                        </p:tgtEl>
                                        <p:attrNameLst>
                                          <p:attrName>style.visibility</p:attrName>
                                        </p:attrNameLst>
                                      </p:cBhvr>
                                      <p:to>
                                        <p:strVal val="visible"/>
                                      </p:to>
                                    </p:set>
                                    <p:anim calcmode="lin" valueType="num">
                                      <p:cBhvr>
                                        <p:cTn id="24" dur="1000" fill="hold"/>
                                        <p:tgtEl>
                                          <p:spTgt spid="67"/>
                                        </p:tgtEl>
                                        <p:attrNameLst>
                                          <p:attrName>ppt_w</p:attrName>
                                        </p:attrNameLst>
                                      </p:cBhvr>
                                      <p:tavLst>
                                        <p:tav tm="0">
                                          <p:val>
                                            <p:strVal val="#ppt_w*0.70"/>
                                          </p:val>
                                        </p:tav>
                                        <p:tav tm="100000">
                                          <p:val>
                                            <p:strVal val="#ppt_w"/>
                                          </p:val>
                                        </p:tav>
                                      </p:tavLst>
                                    </p:anim>
                                    <p:anim calcmode="lin" valueType="num">
                                      <p:cBhvr>
                                        <p:cTn id="25" dur="1000" fill="hold"/>
                                        <p:tgtEl>
                                          <p:spTgt spid="67"/>
                                        </p:tgtEl>
                                        <p:attrNameLst>
                                          <p:attrName>ppt_h</p:attrName>
                                        </p:attrNameLst>
                                      </p:cBhvr>
                                      <p:tavLst>
                                        <p:tav tm="0">
                                          <p:val>
                                            <p:strVal val="#ppt_h"/>
                                          </p:val>
                                        </p:tav>
                                        <p:tav tm="100000">
                                          <p:val>
                                            <p:strVal val="#ppt_h"/>
                                          </p:val>
                                        </p:tav>
                                      </p:tavLst>
                                    </p:anim>
                                    <p:animEffect transition="in" filter="fade">
                                      <p:cBhvr>
                                        <p:cTn id="26" dur="1000"/>
                                        <p:tgtEl>
                                          <p:spTgt spid="67"/>
                                        </p:tgtEl>
                                      </p:cBhvr>
                                    </p:animEffect>
                                  </p:childTnLst>
                                </p:cTn>
                              </p:par>
                              <p:par>
                                <p:cTn id="27" presetID="55" presetClass="entr" presetSubtype="0" fill="hold" grpId="0" nodeType="withEffect">
                                  <p:stCondLst>
                                    <p:cond delay="500"/>
                                  </p:stCondLst>
                                  <p:childTnLst>
                                    <p:set>
                                      <p:cBhvr>
                                        <p:cTn id="28" dur="1" fill="hold">
                                          <p:stCondLst>
                                            <p:cond delay="0"/>
                                          </p:stCondLst>
                                        </p:cTn>
                                        <p:tgtEl>
                                          <p:spTgt spid="82"/>
                                        </p:tgtEl>
                                        <p:attrNameLst>
                                          <p:attrName>style.visibility</p:attrName>
                                        </p:attrNameLst>
                                      </p:cBhvr>
                                      <p:to>
                                        <p:strVal val="visible"/>
                                      </p:to>
                                    </p:set>
                                    <p:anim calcmode="lin" valueType="num">
                                      <p:cBhvr>
                                        <p:cTn id="29" dur="1000" fill="hold"/>
                                        <p:tgtEl>
                                          <p:spTgt spid="82"/>
                                        </p:tgtEl>
                                        <p:attrNameLst>
                                          <p:attrName>ppt_w</p:attrName>
                                        </p:attrNameLst>
                                      </p:cBhvr>
                                      <p:tavLst>
                                        <p:tav tm="0">
                                          <p:val>
                                            <p:strVal val="#ppt_w*0.70"/>
                                          </p:val>
                                        </p:tav>
                                        <p:tav tm="100000">
                                          <p:val>
                                            <p:strVal val="#ppt_w"/>
                                          </p:val>
                                        </p:tav>
                                      </p:tavLst>
                                    </p:anim>
                                    <p:anim calcmode="lin" valueType="num">
                                      <p:cBhvr>
                                        <p:cTn id="30" dur="1000" fill="hold"/>
                                        <p:tgtEl>
                                          <p:spTgt spid="82"/>
                                        </p:tgtEl>
                                        <p:attrNameLst>
                                          <p:attrName>ppt_h</p:attrName>
                                        </p:attrNameLst>
                                      </p:cBhvr>
                                      <p:tavLst>
                                        <p:tav tm="0">
                                          <p:val>
                                            <p:strVal val="#ppt_h"/>
                                          </p:val>
                                        </p:tav>
                                        <p:tav tm="100000">
                                          <p:val>
                                            <p:strVal val="#ppt_h"/>
                                          </p:val>
                                        </p:tav>
                                      </p:tavLst>
                                    </p:anim>
                                    <p:animEffect transition="in" filter="fade">
                                      <p:cBhvr>
                                        <p:cTn id="31" dur="1000"/>
                                        <p:tgtEl>
                                          <p:spTgt spid="82"/>
                                        </p:tgtEl>
                                      </p:cBhvr>
                                    </p:animEffect>
                                  </p:childTnLst>
                                </p:cTn>
                              </p:par>
                              <p:par>
                                <p:cTn id="32" presetID="55" presetClass="entr" presetSubtype="0" fill="hold" grpId="0" nodeType="withEffect">
                                  <p:stCondLst>
                                    <p:cond delay="500"/>
                                  </p:stCondLst>
                                  <p:childTnLst>
                                    <p:set>
                                      <p:cBhvr>
                                        <p:cTn id="33" dur="1" fill="hold">
                                          <p:stCondLst>
                                            <p:cond delay="0"/>
                                          </p:stCondLst>
                                        </p:cTn>
                                        <p:tgtEl>
                                          <p:spTgt spid="97"/>
                                        </p:tgtEl>
                                        <p:attrNameLst>
                                          <p:attrName>style.visibility</p:attrName>
                                        </p:attrNameLst>
                                      </p:cBhvr>
                                      <p:to>
                                        <p:strVal val="visible"/>
                                      </p:to>
                                    </p:set>
                                    <p:anim calcmode="lin" valueType="num">
                                      <p:cBhvr>
                                        <p:cTn id="34" dur="1000" fill="hold"/>
                                        <p:tgtEl>
                                          <p:spTgt spid="97"/>
                                        </p:tgtEl>
                                        <p:attrNameLst>
                                          <p:attrName>ppt_w</p:attrName>
                                        </p:attrNameLst>
                                      </p:cBhvr>
                                      <p:tavLst>
                                        <p:tav tm="0">
                                          <p:val>
                                            <p:strVal val="#ppt_w*0.70"/>
                                          </p:val>
                                        </p:tav>
                                        <p:tav tm="100000">
                                          <p:val>
                                            <p:strVal val="#ppt_w"/>
                                          </p:val>
                                        </p:tav>
                                      </p:tavLst>
                                    </p:anim>
                                    <p:anim calcmode="lin" valueType="num">
                                      <p:cBhvr>
                                        <p:cTn id="35" dur="1000" fill="hold"/>
                                        <p:tgtEl>
                                          <p:spTgt spid="97"/>
                                        </p:tgtEl>
                                        <p:attrNameLst>
                                          <p:attrName>ppt_h</p:attrName>
                                        </p:attrNameLst>
                                      </p:cBhvr>
                                      <p:tavLst>
                                        <p:tav tm="0">
                                          <p:val>
                                            <p:strVal val="#ppt_h"/>
                                          </p:val>
                                        </p:tav>
                                        <p:tav tm="100000">
                                          <p:val>
                                            <p:strVal val="#ppt_h"/>
                                          </p:val>
                                        </p:tav>
                                      </p:tavLst>
                                    </p:anim>
                                    <p:animEffect transition="in" filter="fade">
                                      <p:cBhvr>
                                        <p:cTn id="36"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7" grpId="0"/>
      <p:bldP spid="82" grpId="0"/>
      <p:bldP spid="9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54B91"/>
            </a:gs>
            <a:gs pos="79000">
              <a:srgbClr val="1A196B"/>
            </a:gs>
          </a:gsLst>
          <a:path path="circle">
            <a:fillToRect l="100000" b="10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031648-E855-FF06-51AC-601F44ADCB7D}"/>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43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4219" y="0"/>
            <a:ext cx="12192000" cy="6858000"/>
          </a:xfrm>
          <a:prstGeom prst="rect">
            <a:avLst/>
          </a:prstGeom>
        </p:spPr>
      </p:pic>
      <p:sp>
        <p:nvSpPr>
          <p:cNvPr id="7" name="Rectangle 6">
            <a:extLst>
              <a:ext uri="{FF2B5EF4-FFF2-40B4-BE49-F238E27FC236}">
                <a16:creationId xmlns:a16="http://schemas.microsoft.com/office/drawing/2014/main" id="{38389C77-41DC-9541-8954-AC3AC5C5B689}"/>
              </a:ext>
            </a:extLst>
          </p:cNvPr>
          <p:cNvSpPr/>
          <p:nvPr/>
        </p:nvSpPr>
        <p:spPr>
          <a:xfrm>
            <a:off x="-33338" y="21817"/>
            <a:ext cx="12192000" cy="6858000"/>
          </a:xfrm>
          <a:prstGeom prst="rect">
            <a:avLst/>
          </a:prstGeom>
          <a:gradFill>
            <a:gsLst>
              <a:gs pos="0">
                <a:srgbClr val="0545AE">
                  <a:alpha val="39000"/>
                </a:srgbClr>
              </a:gs>
              <a:gs pos="79000">
                <a:srgbClr val="17147F">
                  <a:alpha val="70000"/>
                </a:srgbClr>
              </a:gs>
            </a:gsLst>
            <a:path path="circle">
              <a:fillToRect l="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4" name="Picture 63" descr="Graphical user interface, application&#10;&#10;Description automatically generated">
            <a:extLst>
              <a:ext uri="{FF2B5EF4-FFF2-40B4-BE49-F238E27FC236}">
                <a16:creationId xmlns:a16="http://schemas.microsoft.com/office/drawing/2014/main" id="{9BAF52EA-59C5-0E2C-709D-ABC6EF31E58F}"/>
              </a:ext>
            </a:extLst>
          </p:cNvPr>
          <p:cNvPicPr>
            <a:picLocks noChangeAspect="1"/>
          </p:cNvPicPr>
          <p:nvPr/>
        </p:nvPicPr>
        <p:blipFill>
          <a:blip r:embed="rId4" cstate="screen">
            <a:alphaModFix amt="0"/>
            <a:extLst>
              <a:ext uri="{28A0092B-C50C-407E-A947-70E740481C1C}">
                <a14:useLocalDpi xmlns:a14="http://schemas.microsoft.com/office/drawing/2010/main"/>
              </a:ext>
            </a:extLst>
          </a:blip>
          <a:stretch>
            <a:fillRect/>
          </a:stretch>
        </p:blipFill>
        <p:spPr>
          <a:xfrm>
            <a:off x="2996474" y="1545521"/>
            <a:ext cx="1585612" cy="1239804"/>
          </a:xfrm>
          <a:prstGeom prst="rect">
            <a:avLst/>
          </a:prstGeom>
        </p:spPr>
      </p:pic>
      <p:grpSp>
        <p:nvGrpSpPr>
          <p:cNvPr id="65" name="Group 64">
            <a:extLst>
              <a:ext uri="{FF2B5EF4-FFF2-40B4-BE49-F238E27FC236}">
                <a16:creationId xmlns:a16="http://schemas.microsoft.com/office/drawing/2014/main" id="{86A79E28-F55D-24FC-9A8E-35720E153F2F}"/>
              </a:ext>
            </a:extLst>
          </p:cNvPr>
          <p:cNvGrpSpPr/>
          <p:nvPr/>
        </p:nvGrpSpPr>
        <p:grpSpPr>
          <a:xfrm>
            <a:off x="2921201" y="2494174"/>
            <a:ext cx="1799465" cy="2204572"/>
            <a:chOff x="6417914" y="777083"/>
            <a:chExt cx="1799465" cy="2204572"/>
          </a:xfrm>
        </p:grpSpPr>
        <p:sp>
          <p:nvSpPr>
            <p:cNvPr id="66" name="TextBox 65">
              <a:extLst>
                <a:ext uri="{FF2B5EF4-FFF2-40B4-BE49-F238E27FC236}">
                  <a16:creationId xmlns:a16="http://schemas.microsoft.com/office/drawing/2014/main" id="{70FBDCB4-8D15-EB21-7494-F434E8B585BD}"/>
                </a:ext>
              </a:extLst>
            </p:cNvPr>
            <p:cNvSpPr txBox="1"/>
            <p:nvPr/>
          </p:nvSpPr>
          <p:spPr>
            <a:xfrm>
              <a:off x="6519376" y="2704656"/>
              <a:ext cx="1617298" cy="276999"/>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noFill/>
                  <a:effectLst/>
                  <a:uLnTx/>
                  <a:uFillTx/>
                  <a:latin typeface="Montserrat" panose="00000500000000000000" pitchFamily="50" charset="0"/>
                </a:rPr>
                <a:t>INNOVATION</a:t>
              </a:r>
            </a:p>
          </p:txBody>
        </p:sp>
        <p:sp>
          <p:nvSpPr>
            <p:cNvPr id="67" name="Rectangle: Rounded Corners 15">
              <a:extLst>
                <a:ext uri="{FF2B5EF4-FFF2-40B4-BE49-F238E27FC236}">
                  <a16:creationId xmlns:a16="http://schemas.microsoft.com/office/drawing/2014/main" id="{ECAE1B34-E29D-5542-DE12-3B5E6D58C7EB}"/>
                </a:ext>
              </a:extLst>
            </p:cNvPr>
            <p:cNvSpPr/>
            <p:nvPr/>
          </p:nvSpPr>
          <p:spPr>
            <a:xfrm>
              <a:off x="6417914" y="777083"/>
              <a:ext cx="1799465" cy="1800096"/>
            </a:xfrm>
            <a:prstGeom prst="roundRect">
              <a:avLst>
                <a:gd name="adj" fmla="val 12126"/>
              </a:avLst>
            </a:prstGeom>
            <a:noFill/>
            <a:ln w="19050" cap="flat" cmpd="sng" algn="ctr">
              <a:no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EF5867A4-289D-4751-9FD9-42824E1FE6DC}"/>
                </a:ext>
              </a:extLst>
            </p:cNvPr>
            <p:cNvGrpSpPr/>
            <p:nvPr/>
          </p:nvGrpSpPr>
          <p:grpSpPr>
            <a:xfrm>
              <a:off x="6875314" y="1248789"/>
              <a:ext cx="905422" cy="902701"/>
              <a:chOff x="4702969" y="2382511"/>
              <a:chExt cx="845523" cy="842985"/>
            </a:xfrm>
            <a:solidFill>
              <a:sysClr val="window" lastClr="FFFFFF">
                <a:alpha val="60000"/>
              </a:sysClr>
            </a:solidFill>
          </p:grpSpPr>
          <p:grpSp>
            <p:nvGrpSpPr>
              <p:cNvPr id="69" name="Group 68">
                <a:extLst>
                  <a:ext uri="{FF2B5EF4-FFF2-40B4-BE49-F238E27FC236}">
                    <a16:creationId xmlns:a16="http://schemas.microsoft.com/office/drawing/2014/main" id="{B0C7181B-0ACF-5989-6FF9-EB970F367641}"/>
                  </a:ext>
                </a:extLst>
              </p:cNvPr>
              <p:cNvGrpSpPr/>
              <p:nvPr/>
            </p:nvGrpSpPr>
            <p:grpSpPr>
              <a:xfrm>
                <a:off x="4776425" y="2382511"/>
                <a:ext cx="772067" cy="772067"/>
                <a:chOff x="4776425" y="2382511"/>
                <a:chExt cx="772067" cy="772067"/>
              </a:xfrm>
              <a:grpFill/>
            </p:grpSpPr>
            <p:sp>
              <p:nvSpPr>
                <p:cNvPr id="75" name="Freeform: Shape 26">
                  <a:extLst>
                    <a:ext uri="{FF2B5EF4-FFF2-40B4-BE49-F238E27FC236}">
                      <a16:creationId xmlns:a16="http://schemas.microsoft.com/office/drawing/2014/main" id="{C829FB10-6793-EF2E-EB61-4D4FC251E910}"/>
                    </a:ext>
                  </a:extLst>
                </p:cNvPr>
                <p:cNvSpPr/>
                <p:nvPr/>
              </p:nvSpPr>
              <p:spPr>
                <a:xfrm>
                  <a:off x="4776425" y="2382511"/>
                  <a:ext cx="772067" cy="772067"/>
                </a:xfrm>
                <a:custGeom>
                  <a:avLst/>
                  <a:gdLst>
                    <a:gd name="connsiteX0" fmla="*/ 2037839 w 2035479"/>
                    <a:gd name="connsiteY0" fmla="*/ 251249 h 2035479"/>
                    <a:gd name="connsiteX1" fmla="*/ 1898252 w 2035479"/>
                    <a:gd name="connsiteY1" fmla="*/ 884127 h 2035479"/>
                    <a:gd name="connsiteX2" fmla="*/ 1743869 w 2035479"/>
                    <a:gd name="connsiteY2" fmla="*/ 1097147 h 2035479"/>
                    <a:gd name="connsiteX3" fmla="*/ 1488964 w 2035479"/>
                    <a:gd name="connsiteY3" fmla="*/ 1344458 h 2035479"/>
                    <a:gd name="connsiteX4" fmla="*/ 1470332 w 2035479"/>
                    <a:gd name="connsiteY4" fmla="*/ 1398633 h 2035479"/>
                    <a:gd name="connsiteX5" fmla="*/ 1496637 w 2035479"/>
                    <a:gd name="connsiteY5" fmla="*/ 1628721 h 2035479"/>
                    <a:gd name="connsiteX6" fmla="*/ 1462973 w 2035479"/>
                    <a:gd name="connsiteY6" fmla="*/ 1731434 h 2035479"/>
                    <a:gd name="connsiteX7" fmla="*/ 1188575 w 2035479"/>
                    <a:gd name="connsiteY7" fmla="*/ 2004815 h 2035479"/>
                    <a:gd name="connsiteX8" fmla="*/ 984948 w 2035479"/>
                    <a:gd name="connsiteY8" fmla="*/ 1959094 h 2035479"/>
                    <a:gd name="connsiteX9" fmla="*/ 873232 w 2035479"/>
                    <a:gd name="connsiteY9" fmla="*/ 1681486 h 2035479"/>
                    <a:gd name="connsiteX10" fmla="*/ 832601 w 2035479"/>
                    <a:gd name="connsiteY10" fmla="*/ 1657844 h 2035479"/>
                    <a:gd name="connsiteX11" fmla="*/ 488605 w 2035479"/>
                    <a:gd name="connsiteY11" fmla="*/ 1715855 h 2035479"/>
                    <a:gd name="connsiteX12" fmla="*/ 324435 w 2035479"/>
                    <a:gd name="connsiteY12" fmla="*/ 1552781 h 2035479"/>
                    <a:gd name="connsiteX13" fmla="*/ 334613 w 2035479"/>
                    <a:gd name="connsiteY13" fmla="*/ 1489134 h 2035479"/>
                    <a:gd name="connsiteX14" fmla="*/ 382994 w 2035479"/>
                    <a:gd name="connsiteY14" fmla="*/ 1202992 h 2035479"/>
                    <a:gd name="connsiteX15" fmla="*/ 358647 w 2035479"/>
                    <a:gd name="connsiteY15" fmla="*/ 1166745 h 2035479"/>
                    <a:gd name="connsiteX16" fmla="*/ 94348 w 2035479"/>
                    <a:gd name="connsiteY16" fmla="*/ 1061135 h 2035479"/>
                    <a:gd name="connsiteX17" fmla="*/ 47767 w 2035479"/>
                    <a:gd name="connsiteY17" fmla="*/ 835666 h 2035479"/>
                    <a:gd name="connsiteX18" fmla="*/ 273079 w 2035479"/>
                    <a:gd name="connsiteY18" fmla="*/ 608554 h 2035479"/>
                    <a:gd name="connsiteX19" fmla="*/ 460029 w 2035479"/>
                    <a:gd name="connsiteY19" fmla="*/ 547568 h 2035479"/>
                    <a:gd name="connsiteX20" fmla="*/ 640326 w 2035479"/>
                    <a:gd name="connsiteY20" fmla="*/ 569801 h 2035479"/>
                    <a:gd name="connsiteX21" fmla="*/ 709219 w 2035479"/>
                    <a:gd name="connsiteY21" fmla="*/ 535746 h 2035479"/>
                    <a:gd name="connsiteX22" fmla="*/ 983696 w 2035479"/>
                    <a:gd name="connsiteY22" fmla="*/ 258295 h 2035479"/>
                    <a:gd name="connsiteX23" fmla="*/ 1459215 w 2035479"/>
                    <a:gd name="connsiteY23" fmla="*/ 35801 h 2035479"/>
                    <a:gd name="connsiteX24" fmla="*/ 1852689 w 2035479"/>
                    <a:gd name="connsiteY24" fmla="*/ 337 h 2035479"/>
                    <a:gd name="connsiteX25" fmla="*/ 2037918 w 2035479"/>
                    <a:gd name="connsiteY25" fmla="*/ 186740 h 2035479"/>
                    <a:gd name="connsiteX26" fmla="*/ 2037839 w 2035479"/>
                    <a:gd name="connsiteY26" fmla="*/ 251249 h 2035479"/>
                    <a:gd name="connsiteX27" fmla="*/ 1905690 w 2035479"/>
                    <a:gd name="connsiteY27" fmla="*/ 257277 h 2035479"/>
                    <a:gd name="connsiteX28" fmla="*/ 1905533 w 2035479"/>
                    <a:gd name="connsiteY28" fmla="*/ 183922 h 2035479"/>
                    <a:gd name="connsiteX29" fmla="*/ 1853081 w 2035479"/>
                    <a:gd name="connsiteY29" fmla="*/ 132565 h 2035479"/>
                    <a:gd name="connsiteX30" fmla="*/ 1423125 w 2035479"/>
                    <a:gd name="connsiteY30" fmla="*/ 179616 h 2035479"/>
                    <a:gd name="connsiteX31" fmla="*/ 1057051 w 2035479"/>
                    <a:gd name="connsiteY31" fmla="*/ 368915 h 2035479"/>
                    <a:gd name="connsiteX32" fmla="*/ 746328 w 2035479"/>
                    <a:gd name="connsiteY32" fmla="*/ 692635 h 2035479"/>
                    <a:gd name="connsiteX33" fmla="*/ 706009 w 2035479"/>
                    <a:gd name="connsiteY33" fmla="*/ 708527 h 2035479"/>
                    <a:gd name="connsiteX34" fmla="*/ 420651 w 2035479"/>
                    <a:gd name="connsiteY34" fmla="*/ 676742 h 2035479"/>
                    <a:gd name="connsiteX35" fmla="*/ 374696 w 2035479"/>
                    <a:gd name="connsiteY35" fmla="*/ 693809 h 2035479"/>
                    <a:gd name="connsiteX36" fmla="*/ 154708 w 2035479"/>
                    <a:gd name="connsiteY36" fmla="*/ 913563 h 2035479"/>
                    <a:gd name="connsiteX37" fmla="*/ 161049 w 2035479"/>
                    <a:gd name="connsiteY37" fmla="*/ 946365 h 2035479"/>
                    <a:gd name="connsiteX38" fmla="*/ 422608 w 2035479"/>
                    <a:gd name="connsiteY38" fmla="*/ 1050644 h 2035479"/>
                    <a:gd name="connsiteX39" fmla="*/ 513813 w 2035479"/>
                    <a:gd name="connsiteY39" fmla="*/ 1215283 h 2035479"/>
                    <a:gd name="connsiteX40" fmla="*/ 457759 w 2035479"/>
                    <a:gd name="connsiteY40" fmla="*/ 1553564 h 2035479"/>
                    <a:gd name="connsiteX41" fmla="*/ 485708 w 2035479"/>
                    <a:gd name="connsiteY41" fmla="*/ 1581904 h 2035479"/>
                    <a:gd name="connsiteX42" fmla="*/ 823989 w 2035479"/>
                    <a:gd name="connsiteY42" fmla="*/ 1526007 h 2035479"/>
                    <a:gd name="connsiteX43" fmla="*/ 990820 w 2035479"/>
                    <a:gd name="connsiteY43" fmla="*/ 1621675 h 2035479"/>
                    <a:gd name="connsiteX44" fmla="*/ 1092829 w 2035479"/>
                    <a:gd name="connsiteY44" fmla="*/ 1877832 h 2035479"/>
                    <a:gd name="connsiteX45" fmla="*/ 1123987 w 2035479"/>
                    <a:gd name="connsiteY45" fmla="*/ 1885269 h 2035479"/>
                    <a:gd name="connsiteX46" fmla="*/ 1350004 w 2035479"/>
                    <a:gd name="connsiteY46" fmla="*/ 1659018 h 2035479"/>
                    <a:gd name="connsiteX47" fmla="*/ 1362530 w 2035479"/>
                    <a:gd name="connsiteY47" fmla="*/ 1616743 h 2035479"/>
                    <a:gd name="connsiteX48" fmla="*/ 1330275 w 2035479"/>
                    <a:gd name="connsiteY48" fmla="*/ 1334359 h 2035479"/>
                    <a:gd name="connsiteX49" fmla="*/ 1344054 w 2035479"/>
                    <a:gd name="connsiteY49" fmla="*/ 1295293 h 2035479"/>
                    <a:gd name="connsiteX50" fmla="*/ 1652351 w 2035479"/>
                    <a:gd name="connsiteY50" fmla="*/ 1002341 h 2035479"/>
                    <a:gd name="connsiteX51" fmla="*/ 1800001 w 2035479"/>
                    <a:gd name="connsiteY51" fmla="*/ 785171 h 2035479"/>
                    <a:gd name="connsiteX52" fmla="*/ 1905690 w 2035479"/>
                    <a:gd name="connsiteY52" fmla="*/ 257277 h 20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35479" h="2035479">
                      <a:moveTo>
                        <a:pt x="2037839" y="251249"/>
                      </a:moveTo>
                      <a:cubicBezTo>
                        <a:pt x="2034316" y="471707"/>
                        <a:pt x="2000183" y="685432"/>
                        <a:pt x="1898252" y="884127"/>
                      </a:cubicBezTo>
                      <a:cubicBezTo>
                        <a:pt x="1857778" y="963041"/>
                        <a:pt x="1806891" y="1034517"/>
                        <a:pt x="1743869" y="1097147"/>
                      </a:cubicBezTo>
                      <a:cubicBezTo>
                        <a:pt x="1659866" y="1180602"/>
                        <a:pt x="1577586" y="1265779"/>
                        <a:pt x="1488964" y="1344458"/>
                      </a:cubicBezTo>
                      <a:cubicBezTo>
                        <a:pt x="1471585" y="1359881"/>
                        <a:pt x="1467279" y="1375773"/>
                        <a:pt x="1470332" y="1398633"/>
                      </a:cubicBezTo>
                      <a:cubicBezTo>
                        <a:pt x="1480509" y="1475120"/>
                        <a:pt x="1488495" y="1551920"/>
                        <a:pt x="1496637" y="1628721"/>
                      </a:cubicBezTo>
                      <a:cubicBezTo>
                        <a:pt x="1500786" y="1667708"/>
                        <a:pt x="1490452" y="1703564"/>
                        <a:pt x="1462973" y="1731434"/>
                      </a:cubicBezTo>
                      <a:cubicBezTo>
                        <a:pt x="1372316" y="1823422"/>
                        <a:pt x="1282833" y="1916741"/>
                        <a:pt x="1188575" y="2004815"/>
                      </a:cubicBezTo>
                      <a:cubicBezTo>
                        <a:pt x="1120229" y="2068697"/>
                        <a:pt x="1022135" y="2045211"/>
                        <a:pt x="984948" y="1959094"/>
                      </a:cubicBezTo>
                      <a:cubicBezTo>
                        <a:pt x="945413" y="1867576"/>
                        <a:pt x="909401" y="1774414"/>
                        <a:pt x="873232" y="1681486"/>
                      </a:cubicBezTo>
                      <a:cubicBezTo>
                        <a:pt x="865090" y="1660584"/>
                        <a:pt x="856165" y="1653616"/>
                        <a:pt x="832601" y="1657844"/>
                      </a:cubicBezTo>
                      <a:cubicBezTo>
                        <a:pt x="718144" y="1678355"/>
                        <a:pt x="603218" y="1696361"/>
                        <a:pt x="488605" y="1715855"/>
                      </a:cubicBezTo>
                      <a:cubicBezTo>
                        <a:pt x="376027" y="1734957"/>
                        <a:pt x="305490" y="1665281"/>
                        <a:pt x="324435" y="1552781"/>
                      </a:cubicBezTo>
                      <a:cubicBezTo>
                        <a:pt x="328037" y="1531566"/>
                        <a:pt x="331090" y="1510271"/>
                        <a:pt x="334613" y="1489134"/>
                      </a:cubicBezTo>
                      <a:cubicBezTo>
                        <a:pt x="350583" y="1393701"/>
                        <a:pt x="366163" y="1298268"/>
                        <a:pt x="382994" y="1202992"/>
                      </a:cubicBezTo>
                      <a:cubicBezTo>
                        <a:pt x="386909" y="1180993"/>
                        <a:pt x="375714" y="1173478"/>
                        <a:pt x="358647" y="1166745"/>
                      </a:cubicBezTo>
                      <a:cubicBezTo>
                        <a:pt x="270417" y="1131829"/>
                        <a:pt x="182343" y="1096599"/>
                        <a:pt x="94348" y="1061135"/>
                      </a:cubicBezTo>
                      <a:cubicBezTo>
                        <a:pt x="-9775" y="1019173"/>
                        <a:pt x="-31304" y="915363"/>
                        <a:pt x="47767" y="835666"/>
                      </a:cubicBezTo>
                      <a:cubicBezTo>
                        <a:pt x="122845" y="759962"/>
                        <a:pt x="201210" y="687233"/>
                        <a:pt x="273079" y="608554"/>
                      </a:cubicBezTo>
                      <a:cubicBezTo>
                        <a:pt x="325923" y="550621"/>
                        <a:pt x="385500" y="534259"/>
                        <a:pt x="460029" y="547568"/>
                      </a:cubicBezTo>
                      <a:cubicBezTo>
                        <a:pt x="519528" y="558137"/>
                        <a:pt x="580514" y="560564"/>
                        <a:pt x="640326" y="569801"/>
                      </a:cubicBezTo>
                      <a:cubicBezTo>
                        <a:pt x="673442" y="574890"/>
                        <a:pt x="690352" y="556571"/>
                        <a:pt x="709219" y="535746"/>
                      </a:cubicBezTo>
                      <a:cubicBezTo>
                        <a:pt x="796745" y="439374"/>
                        <a:pt x="887167" y="345507"/>
                        <a:pt x="983696" y="258295"/>
                      </a:cubicBezTo>
                      <a:cubicBezTo>
                        <a:pt x="1118820" y="136166"/>
                        <a:pt x="1283459" y="72910"/>
                        <a:pt x="1459215" y="35801"/>
                      </a:cubicBezTo>
                      <a:cubicBezTo>
                        <a:pt x="1588860" y="8479"/>
                        <a:pt x="1720226" y="-2090"/>
                        <a:pt x="1852689" y="337"/>
                      </a:cubicBezTo>
                      <a:cubicBezTo>
                        <a:pt x="1966598" y="2451"/>
                        <a:pt x="2037213" y="73223"/>
                        <a:pt x="2037918" y="186740"/>
                      </a:cubicBezTo>
                      <a:cubicBezTo>
                        <a:pt x="2037996" y="208269"/>
                        <a:pt x="2037839" y="229798"/>
                        <a:pt x="2037839" y="251249"/>
                      </a:cubicBezTo>
                      <a:close/>
                      <a:moveTo>
                        <a:pt x="1905690" y="257277"/>
                      </a:moveTo>
                      <a:cubicBezTo>
                        <a:pt x="1905690" y="232851"/>
                        <a:pt x="1906160" y="208347"/>
                        <a:pt x="1905533" y="183922"/>
                      </a:cubicBezTo>
                      <a:cubicBezTo>
                        <a:pt x="1904594" y="146970"/>
                        <a:pt x="1890580" y="133269"/>
                        <a:pt x="1853081" y="132565"/>
                      </a:cubicBezTo>
                      <a:cubicBezTo>
                        <a:pt x="1707779" y="129746"/>
                        <a:pt x="1564042" y="142586"/>
                        <a:pt x="1423125" y="179616"/>
                      </a:cubicBezTo>
                      <a:cubicBezTo>
                        <a:pt x="1287139" y="215393"/>
                        <a:pt x="1159843" y="270195"/>
                        <a:pt x="1057051" y="368915"/>
                      </a:cubicBezTo>
                      <a:cubicBezTo>
                        <a:pt x="949171" y="472568"/>
                        <a:pt x="842543" y="577709"/>
                        <a:pt x="746328" y="692635"/>
                      </a:cubicBezTo>
                      <a:cubicBezTo>
                        <a:pt x="734819" y="706335"/>
                        <a:pt x="723546" y="710563"/>
                        <a:pt x="706009" y="708527"/>
                      </a:cubicBezTo>
                      <a:cubicBezTo>
                        <a:pt x="610890" y="697567"/>
                        <a:pt x="515614" y="688486"/>
                        <a:pt x="420651" y="676742"/>
                      </a:cubicBezTo>
                      <a:cubicBezTo>
                        <a:pt x="400296" y="674237"/>
                        <a:pt x="387927" y="680422"/>
                        <a:pt x="374696" y="693809"/>
                      </a:cubicBezTo>
                      <a:cubicBezTo>
                        <a:pt x="301810" y="767556"/>
                        <a:pt x="228689" y="840990"/>
                        <a:pt x="154708" y="913563"/>
                      </a:cubicBezTo>
                      <a:cubicBezTo>
                        <a:pt x="137563" y="930394"/>
                        <a:pt x="137406" y="937206"/>
                        <a:pt x="161049" y="946365"/>
                      </a:cubicBezTo>
                      <a:cubicBezTo>
                        <a:pt x="248575" y="980185"/>
                        <a:pt x="335552" y="1015571"/>
                        <a:pt x="422608" y="1050644"/>
                      </a:cubicBezTo>
                      <a:cubicBezTo>
                        <a:pt x="499643" y="1081725"/>
                        <a:pt x="527748" y="1133864"/>
                        <a:pt x="513813" y="1215283"/>
                      </a:cubicBezTo>
                      <a:cubicBezTo>
                        <a:pt x="494554" y="1327939"/>
                        <a:pt x="476235" y="1440752"/>
                        <a:pt x="457759" y="1553564"/>
                      </a:cubicBezTo>
                      <a:cubicBezTo>
                        <a:pt x="452357" y="1586680"/>
                        <a:pt x="453688" y="1587306"/>
                        <a:pt x="485708" y="1581904"/>
                      </a:cubicBezTo>
                      <a:cubicBezTo>
                        <a:pt x="598442" y="1563115"/>
                        <a:pt x="711176" y="1544013"/>
                        <a:pt x="823989" y="1526007"/>
                      </a:cubicBezTo>
                      <a:cubicBezTo>
                        <a:pt x="911749" y="1511994"/>
                        <a:pt x="957626" y="1538846"/>
                        <a:pt x="990820" y="1621675"/>
                      </a:cubicBezTo>
                      <a:cubicBezTo>
                        <a:pt x="1025032" y="1707008"/>
                        <a:pt x="1059400" y="1792263"/>
                        <a:pt x="1092829" y="1877832"/>
                      </a:cubicBezTo>
                      <a:cubicBezTo>
                        <a:pt x="1100579" y="1897639"/>
                        <a:pt x="1106842" y="1902727"/>
                        <a:pt x="1123987" y="1885269"/>
                      </a:cubicBezTo>
                      <a:cubicBezTo>
                        <a:pt x="1198752" y="1809252"/>
                        <a:pt x="1274300" y="1734017"/>
                        <a:pt x="1350004" y="1659018"/>
                      </a:cubicBezTo>
                      <a:cubicBezTo>
                        <a:pt x="1362530" y="1646570"/>
                        <a:pt x="1364644" y="1633809"/>
                        <a:pt x="1362530" y="1616743"/>
                      </a:cubicBezTo>
                      <a:cubicBezTo>
                        <a:pt x="1351022" y="1522719"/>
                        <a:pt x="1340922" y="1428539"/>
                        <a:pt x="1330275" y="1334359"/>
                      </a:cubicBezTo>
                      <a:cubicBezTo>
                        <a:pt x="1328553" y="1319093"/>
                        <a:pt x="1330745" y="1306332"/>
                        <a:pt x="1344054" y="1295293"/>
                      </a:cubicBezTo>
                      <a:cubicBezTo>
                        <a:pt x="1453422" y="1204636"/>
                        <a:pt x="1551986" y="1102549"/>
                        <a:pt x="1652351" y="1002341"/>
                      </a:cubicBezTo>
                      <a:cubicBezTo>
                        <a:pt x="1715372" y="939398"/>
                        <a:pt x="1763519" y="866199"/>
                        <a:pt x="1800001" y="785171"/>
                      </a:cubicBezTo>
                      <a:cubicBezTo>
                        <a:pt x="1875706" y="617400"/>
                        <a:pt x="1902402" y="439687"/>
                        <a:pt x="1905690" y="257277"/>
                      </a:cubicBezTo>
                      <a:close/>
                    </a:path>
                  </a:pathLst>
                </a:custGeom>
                <a:no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Shape 30">
                  <a:extLst>
                    <a:ext uri="{FF2B5EF4-FFF2-40B4-BE49-F238E27FC236}">
                      <a16:creationId xmlns:a16="http://schemas.microsoft.com/office/drawing/2014/main" id="{83F928FE-5381-41D7-1D2F-10F3325D9493}"/>
                    </a:ext>
                  </a:extLst>
                </p:cNvPr>
                <p:cNvSpPr/>
                <p:nvPr/>
              </p:nvSpPr>
              <p:spPr>
                <a:xfrm>
                  <a:off x="5224580" y="2516028"/>
                  <a:ext cx="190047" cy="190047"/>
                </a:xfrm>
                <a:custGeom>
                  <a:avLst/>
                  <a:gdLst>
                    <a:gd name="connsiteX0" fmla="*/ 255153 w 501041"/>
                    <a:gd name="connsiteY0" fmla="*/ 1 h 501041"/>
                    <a:gd name="connsiteX1" fmla="*/ 506613 w 501041"/>
                    <a:gd name="connsiteY1" fmla="*/ 253184 h 501041"/>
                    <a:gd name="connsiteX2" fmla="*/ 252021 w 501041"/>
                    <a:gd name="connsiteY2" fmla="*/ 507619 h 501041"/>
                    <a:gd name="connsiteX3" fmla="*/ 13 w 501041"/>
                    <a:gd name="connsiteY3" fmla="*/ 251696 h 501041"/>
                    <a:gd name="connsiteX4" fmla="*/ 255153 w 501041"/>
                    <a:gd name="connsiteY4" fmla="*/ 1 h 501041"/>
                    <a:gd name="connsiteX5" fmla="*/ 372975 w 501041"/>
                    <a:gd name="connsiteY5" fmla="*/ 253810 h 501041"/>
                    <a:gd name="connsiteX6" fmla="*/ 254135 w 501041"/>
                    <a:gd name="connsiteY6" fmla="*/ 132229 h 501041"/>
                    <a:gd name="connsiteX7" fmla="*/ 132554 w 501041"/>
                    <a:gd name="connsiteY7" fmla="*/ 253967 h 501041"/>
                    <a:gd name="connsiteX8" fmla="*/ 252961 w 501041"/>
                    <a:gd name="connsiteY8" fmla="*/ 375469 h 501041"/>
                    <a:gd name="connsiteX9" fmla="*/ 372975 w 501041"/>
                    <a:gd name="connsiteY9" fmla="*/ 253810 h 50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041" h="501041">
                      <a:moveTo>
                        <a:pt x="255153" y="1"/>
                      </a:moveTo>
                      <a:cubicBezTo>
                        <a:pt x="393800" y="471"/>
                        <a:pt x="505673" y="113127"/>
                        <a:pt x="506613" y="253184"/>
                      </a:cubicBezTo>
                      <a:cubicBezTo>
                        <a:pt x="507552" y="391127"/>
                        <a:pt x="390434" y="508088"/>
                        <a:pt x="252021" y="507619"/>
                      </a:cubicBezTo>
                      <a:cubicBezTo>
                        <a:pt x="112277" y="507149"/>
                        <a:pt x="-1396" y="391675"/>
                        <a:pt x="13" y="251696"/>
                      </a:cubicBezTo>
                      <a:cubicBezTo>
                        <a:pt x="1500" y="109761"/>
                        <a:pt x="113217" y="-468"/>
                        <a:pt x="255153" y="1"/>
                      </a:cubicBezTo>
                      <a:close/>
                      <a:moveTo>
                        <a:pt x="372975" y="253810"/>
                      </a:moveTo>
                      <a:cubicBezTo>
                        <a:pt x="373132" y="184525"/>
                        <a:pt x="322245" y="132386"/>
                        <a:pt x="254135" y="132229"/>
                      </a:cubicBezTo>
                      <a:cubicBezTo>
                        <a:pt x="183676" y="132073"/>
                        <a:pt x="132319" y="183429"/>
                        <a:pt x="132554" y="253967"/>
                      </a:cubicBezTo>
                      <a:cubicBezTo>
                        <a:pt x="132789" y="321372"/>
                        <a:pt x="185711" y="374765"/>
                        <a:pt x="252961" y="375469"/>
                      </a:cubicBezTo>
                      <a:cubicBezTo>
                        <a:pt x="318252" y="376174"/>
                        <a:pt x="372819" y="320746"/>
                        <a:pt x="372975" y="253810"/>
                      </a:cubicBezTo>
                      <a:close/>
                    </a:path>
                  </a:pathLst>
                </a:custGeom>
                <a:no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70" name="Group 69">
                <a:extLst>
                  <a:ext uri="{FF2B5EF4-FFF2-40B4-BE49-F238E27FC236}">
                    <a16:creationId xmlns:a16="http://schemas.microsoft.com/office/drawing/2014/main" id="{B5574617-4789-0771-B4A6-DAD636111734}"/>
                  </a:ext>
                </a:extLst>
              </p:cNvPr>
              <p:cNvGrpSpPr/>
              <p:nvPr/>
            </p:nvGrpSpPr>
            <p:grpSpPr>
              <a:xfrm>
                <a:off x="4702969" y="2729759"/>
                <a:ext cx="499063" cy="495737"/>
                <a:chOff x="4702969" y="2729759"/>
                <a:chExt cx="499063" cy="495737"/>
              </a:xfrm>
              <a:grpFill/>
            </p:grpSpPr>
            <p:sp>
              <p:nvSpPr>
                <p:cNvPr id="71" name="Freeform: Shape 27">
                  <a:extLst>
                    <a:ext uri="{FF2B5EF4-FFF2-40B4-BE49-F238E27FC236}">
                      <a16:creationId xmlns:a16="http://schemas.microsoft.com/office/drawing/2014/main" id="{15174C75-95CD-8464-97FB-D1CEFEF1E3B0}"/>
                    </a:ext>
                  </a:extLst>
                </p:cNvPr>
                <p:cNvSpPr/>
                <p:nvPr/>
              </p:nvSpPr>
              <p:spPr>
                <a:xfrm>
                  <a:off x="4753343" y="3026366"/>
                  <a:ext cx="148474" cy="148474"/>
                </a:xfrm>
                <a:custGeom>
                  <a:avLst/>
                  <a:gdLst>
                    <a:gd name="connsiteX0" fmla="*/ 66109 w 391438"/>
                    <a:gd name="connsiteY0" fmla="*/ 396208 h 391438"/>
                    <a:gd name="connsiteX1" fmla="*/ 7863 w 391438"/>
                    <a:gd name="connsiteY1" fmla="*/ 301559 h 391438"/>
                    <a:gd name="connsiteX2" fmla="*/ 23599 w 391438"/>
                    <a:gd name="connsiteY2" fmla="*/ 280499 h 391438"/>
                    <a:gd name="connsiteX3" fmla="*/ 280774 w 391438"/>
                    <a:gd name="connsiteY3" fmla="*/ 23481 h 391438"/>
                    <a:gd name="connsiteX4" fmla="*/ 375189 w 391438"/>
                    <a:gd name="connsiteY4" fmla="*/ 18549 h 391438"/>
                    <a:gd name="connsiteX5" fmla="*/ 374563 w 391438"/>
                    <a:gd name="connsiteY5" fmla="*/ 115156 h 391438"/>
                    <a:gd name="connsiteX6" fmla="*/ 113786 w 391438"/>
                    <a:gd name="connsiteY6" fmla="*/ 376793 h 391438"/>
                    <a:gd name="connsiteX7" fmla="*/ 66109 w 391438"/>
                    <a:gd name="connsiteY7" fmla="*/ 396208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66109" y="396208"/>
                      </a:moveTo>
                      <a:cubicBezTo>
                        <a:pt x="16083" y="396756"/>
                        <a:pt x="-15545" y="345635"/>
                        <a:pt x="7863" y="301559"/>
                      </a:cubicBezTo>
                      <a:cubicBezTo>
                        <a:pt x="11934" y="293887"/>
                        <a:pt x="17414" y="286684"/>
                        <a:pt x="23599" y="280499"/>
                      </a:cubicBezTo>
                      <a:cubicBezTo>
                        <a:pt x="109167" y="194618"/>
                        <a:pt x="194501" y="108580"/>
                        <a:pt x="280774" y="23481"/>
                      </a:cubicBezTo>
                      <a:cubicBezTo>
                        <a:pt x="311228" y="-6582"/>
                        <a:pt x="347553" y="-7286"/>
                        <a:pt x="375189" y="18549"/>
                      </a:cubicBezTo>
                      <a:cubicBezTo>
                        <a:pt x="402824" y="44305"/>
                        <a:pt x="404625" y="84389"/>
                        <a:pt x="374563" y="115156"/>
                      </a:cubicBezTo>
                      <a:cubicBezTo>
                        <a:pt x="288603" y="203308"/>
                        <a:pt x="201077" y="289972"/>
                        <a:pt x="113786" y="376793"/>
                      </a:cubicBezTo>
                      <a:cubicBezTo>
                        <a:pt x="100947" y="389554"/>
                        <a:pt x="84898" y="396913"/>
                        <a:pt x="66109" y="396208"/>
                      </a:cubicBezTo>
                      <a:close/>
                    </a:path>
                  </a:pathLst>
                </a:custGeom>
                <a:no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Freeform: Shape 28">
                  <a:extLst>
                    <a:ext uri="{FF2B5EF4-FFF2-40B4-BE49-F238E27FC236}">
                      <a16:creationId xmlns:a16="http://schemas.microsoft.com/office/drawing/2014/main" id="{2C5CD062-8692-A9AE-72C6-430574C6B23A}"/>
                    </a:ext>
                  </a:extLst>
                </p:cNvPr>
                <p:cNvSpPr/>
                <p:nvPr/>
              </p:nvSpPr>
              <p:spPr>
                <a:xfrm>
                  <a:off x="4702969" y="2841919"/>
                  <a:ext cx="148474" cy="148474"/>
                </a:xfrm>
                <a:custGeom>
                  <a:avLst/>
                  <a:gdLst>
                    <a:gd name="connsiteX0" fmla="*/ 69194 w 391438"/>
                    <a:gd name="connsiteY0" fmla="*/ 395772 h 391438"/>
                    <a:gd name="connsiteX1" fmla="*/ 8678 w 391438"/>
                    <a:gd name="connsiteY1" fmla="*/ 362812 h 391438"/>
                    <a:gd name="connsiteX2" fmla="*/ 11026 w 391438"/>
                    <a:gd name="connsiteY2" fmla="*/ 296111 h 391438"/>
                    <a:gd name="connsiteX3" fmla="*/ 28171 w 391438"/>
                    <a:gd name="connsiteY3" fmla="*/ 276148 h 391438"/>
                    <a:gd name="connsiteX4" fmla="*/ 276891 w 391438"/>
                    <a:gd name="connsiteY4" fmla="*/ 27193 h 391438"/>
                    <a:gd name="connsiteX5" fmla="*/ 338895 w 391438"/>
                    <a:gd name="connsiteY5" fmla="*/ 654 h 391438"/>
                    <a:gd name="connsiteX6" fmla="*/ 380622 w 391438"/>
                    <a:gd name="connsiteY6" fmla="*/ 107830 h 391438"/>
                    <a:gd name="connsiteX7" fmla="*/ 331771 w 391438"/>
                    <a:gd name="connsiteY7" fmla="*/ 158403 h 391438"/>
                    <a:gd name="connsiteX8" fmla="*/ 122430 w 391438"/>
                    <a:gd name="connsiteY8" fmla="*/ 367823 h 391438"/>
                    <a:gd name="connsiteX9" fmla="*/ 69194 w 391438"/>
                    <a:gd name="connsiteY9" fmla="*/ 395772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38" h="391438">
                      <a:moveTo>
                        <a:pt x="69194" y="395772"/>
                      </a:moveTo>
                      <a:cubicBezTo>
                        <a:pt x="40697" y="396320"/>
                        <a:pt x="21204" y="385203"/>
                        <a:pt x="8678" y="362812"/>
                      </a:cubicBezTo>
                      <a:cubicBezTo>
                        <a:pt x="-3848" y="340344"/>
                        <a:pt x="-2596" y="317719"/>
                        <a:pt x="11026" y="296111"/>
                      </a:cubicBezTo>
                      <a:cubicBezTo>
                        <a:pt x="15645" y="288752"/>
                        <a:pt x="21908" y="282333"/>
                        <a:pt x="28171" y="276148"/>
                      </a:cubicBezTo>
                      <a:cubicBezTo>
                        <a:pt x="111000" y="193163"/>
                        <a:pt x="194063" y="110335"/>
                        <a:pt x="276891" y="27193"/>
                      </a:cubicBezTo>
                      <a:cubicBezTo>
                        <a:pt x="294193" y="9813"/>
                        <a:pt x="313217" y="-3104"/>
                        <a:pt x="338895" y="654"/>
                      </a:cubicBezTo>
                      <a:cubicBezTo>
                        <a:pt x="391113" y="8248"/>
                        <a:pt x="414051" y="66024"/>
                        <a:pt x="380622" y="107830"/>
                      </a:cubicBezTo>
                      <a:cubicBezTo>
                        <a:pt x="366061" y="126071"/>
                        <a:pt x="348290" y="141806"/>
                        <a:pt x="331771" y="158403"/>
                      </a:cubicBezTo>
                      <a:cubicBezTo>
                        <a:pt x="262017" y="228236"/>
                        <a:pt x="192106" y="297990"/>
                        <a:pt x="122430" y="367823"/>
                      </a:cubicBezTo>
                      <a:cubicBezTo>
                        <a:pt x="106772" y="383402"/>
                        <a:pt x="90332" y="396868"/>
                        <a:pt x="69194" y="395772"/>
                      </a:cubicBezTo>
                      <a:close/>
                    </a:path>
                  </a:pathLst>
                </a:custGeom>
                <a:no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Freeform: Shape 29">
                  <a:extLst>
                    <a:ext uri="{FF2B5EF4-FFF2-40B4-BE49-F238E27FC236}">
                      <a16:creationId xmlns:a16="http://schemas.microsoft.com/office/drawing/2014/main" id="{11E8DF77-4441-A8A0-FC82-F1CB33DFDE74}"/>
                    </a:ext>
                  </a:extLst>
                </p:cNvPr>
                <p:cNvSpPr/>
                <p:nvPr/>
              </p:nvSpPr>
              <p:spPr>
                <a:xfrm>
                  <a:off x="4938005" y="3077022"/>
                  <a:ext cx="148474" cy="148474"/>
                </a:xfrm>
                <a:custGeom>
                  <a:avLst/>
                  <a:gdLst>
                    <a:gd name="connsiteX0" fmla="*/ 396356 w 391438"/>
                    <a:gd name="connsiteY0" fmla="*/ 67489 h 391438"/>
                    <a:gd name="connsiteX1" fmla="*/ 373418 w 391438"/>
                    <a:gd name="connsiteY1" fmla="*/ 116575 h 391438"/>
                    <a:gd name="connsiteX2" fmla="*/ 116165 w 391438"/>
                    <a:gd name="connsiteY2" fmla="*/ 373515 h 391438"/>
                    <a:gd name="connsiteX3" fmla="*/ 19714 w 391438"/>
                    <a:gd name="connsiteY3" fmla="*/ 377586 h 391438"/>
                    <a:gd name="connsiteX4" fmla="*/ 23629 w 391438"/>
                    <a:gd name="connsiteY4" fmla="*/ 281057 h 391438"/>
                    <a:gd name="connsiteX5" fmla="*/ 280725 w 391438"/>
                    <a:gd name="connsiteY5" fmla="*/ 23882 h 391438"/>
                    <a:gd name="connsiteX6" fmla="*/ 357995 w 391438"/>
                    <a:gd name="connsiteY6" fmla="*/ 6737 h 391438"/>
                    <a:gd name="connsiteX7" fmla="*/ 396356 w 391438"/>
                    <a:gd name="connsiteY7" fmla="*/ 67489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396356" y="67489"/>
                      </a:moveTo>
                      <a:cubicBezTo>
                        <a:pt x="396513" y="87530"/>
                        <a:pt x="387040" y="103031"/>
                        <a:pt x="373418" y="116575"/>
                      </a:cubicBezTo>
                      <a:cubicBezTo>
                        <a:pt x="287693" y="202300"/>
                        <a:pt x="202281" y="288260"/>
                        <a:pt x="116165" y="373515"/>
                      </a:cubicBezTo>
                      <a:cubicBezTo>
                        <a:pt x="85319" y="404047"/>
                        <a:pt x="46724" y="404752"/>
                        <a:pt x="19714" y="377586"/>
                      </a:cubicBezTo>
                      <a:cubicBezTo>
                        <a:pt x="-7530" y="350107"/>
                        <a:pt x="-6825" y="311824"/>
                        <a:pt x="23629" y="281057"/>
                      </a:cubicBezTo>
                      <a:cubicBezTo>
                        <a:pt x="108884" y="194941"/>
                        <a:pt x="194687" y="109294"/>
                        <a:pt x="280725" y="23882"/>
                      </a:cubicBezTo>
                      <a:cubicBezTo>
                        <a:pt x="305464" y="-700"/>
                        <a:pt x="331769" y="-6102"/>
                        <a:pt x="357995" y="6737"/>
                      </a:cubicBezTo>
                      <a:cubicBezTo>
                        <a:pt x="382891" y="19028"/>
                        <a:pt x="396200" y="39305"/>
                        <a:pt x="396356" y="67489"/>
                      </a:cubicBezTo>
                      <a:close/>
                    </a:path>
                  </a:pathLst>
                </a:custGeom>
                <a:no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4" name="Freeform: Shape 31">
                  <a:extLst>
                    <a:ext uri="{FF2B5EF4-FFF2-40B4-BE49-F238E27FC236}">
                      <a16:creationId xmlns:a16="http://schemas.microsoft.com/office/drawing/2014/main" id="{F6CBC52E-D1BD-9787-C4CA-00C1C32EB842}"/>
                    </a:ext>
                  </a:extLst>
                </p:cNvPr>
                <p:cNvSpPr/>
                <p:nvPr/>
              </p:nvSpPr>
              <p:spPr>
                <a:xfrm>
                  <a:off x="4982290" y="2729759"/>
                  <a:ext cx="219742" cy="219742"/>
                </a:xfrm>
                <a:custGeom>
                  <a:avLst/>
                  <a:gdLst>
                    <a:gd name="connsiteX0" fmla="*/ 517597 w 579328"/>
                    <a:gd name="connsiteY0" fmla="*/ 580616 h 579328"/>
                    <a:gd name="connsiteX1" fmla="*/ 449644 w 579328"/>
                    <a:gd name="connsiteY1" fmla="*/ 529494 h 579328"/>
                    <a:gd name="connsiteX2" fmla="*/ 302698 w 579328"/>
                    <a:gd name="connsiteY2" fmla="*/ 301442 h 579328"/>
                    <a:gd name="connsiteX3" fmla="*/ 52021 w 579328"/>
                    <a:gd name="connsiteY3" fmla="*/ 131245 h 579328"/>
                    <a:gd name="connsiteX4" fmla="*/ 1916 w 579328"/>
                    <a:gd name="connsiteY4" fmla="*/ 48964 h 579328"/>
                    <a:gd name="connsiteX5" fmla="*/ 94609 w 579328"/>
                    <a:gd name="connsiteY5" fmla="*/ 6767 h 579328"/>
                    <a:gd name="connsiteX6" fmla="*/ 507342 w 579328"/>
                    <a:gd name="connsiteY6" fmla="*/ 353582 h 579328"/>
                    <a:gd name="connsiteX7" fmla="*/ 577487 w 579328"/>
                    <a:gd name="connsiteY7" fmla="*/ 495360 h 579328"/>
                    <a:gd name="connsiteX8" fmla="*/ 517597 w 579328"/>
                    <a:gd name="connsiteY8" fmla="*/ 580616 h 57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328" h="579328">
                      <a:moveTo>
                        <a:pt x="517597" y="580616"/>
                      </a:moveTo>
                      <a:cubicBezTo>
                        <a:pt x="482368" y="580224"/>
                        <a:pt x="462326" y="559791"/>
                        <a:pt x="449644" y="529494"/>
                      </a:cubicBezTo>
                      <a:cubicBezTo>
                        <a:pt x="414179" y="444787"/>
                        <a:pt x="366032" y="368221"/>
                        <a:pt x="302698" y="301442"/>
                      </a:cubicBezTo>
                      <a:cubicBezTo>
                        <a:pt x="231456" y="226442"/>
                        <a:pt x="146122" y="172580"/>
                        <a:pt x="52021" y="131245"/>
                      </a:cubicBezTo>
                      <a:cubicBezTo>
                        <a:pt x="11781" y="113552"/>
                        <a:pt x="-6226" y="82315"/>
                        <a:pt x="1916" y="48964"/>
                      </a:cubicBezTo>
                      <a:cubicBezTo>
                        <a:pt x="12016" y="7315"/>
                        <a:pt x="51081" y="-11004"/>
                        <a:pt x="94609" y="6767"/>
                      </a:cubicBezTo>
                      <a:cubicBezTo>
                        <a:pt x="269112" y="78322"/>
                        <a:pt x="408464" y="191839"/>
                        <a:pt x="507342" y="353582"/>
                      </a:cubicBezTo>
                      <a:cubicBezTo>
                        <a:pt x="534977" y="398753"/>
                        <a:pt x="559325" y="445648"/>
                        <a:pt x="577487" y="495360"/>
                      </a:cubicBezTo>
                      <a:cubicBezTo>
                        <a:pt x="593145" y="538732"/>
                        <a:pt x="562769" y="580772"/>
                        <a:pt x="517597" y="580616"/>
                      </a:cubicBezTo>
                      <a:close/>
                    </a:path>
                  </a:pathLst>
                </a:custGeom>
                <a:no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sp>
        <p:nvSpPr>
          <p:cNvPr id="77" name="Rectangle: Rounded Corners 15">
            <a:extLst>
              <a:ext uri="{FF2B5EF4-FFF2-40B4-BE49-F238E27FC236}">
                <a16:creationId xmlns:a16="http://schemas.microsoft.com/office/drawing/2014/main" id="{A65F6D1A-3545-ACC6-5212-C1876921F5F1}"/>
              </a:ext>
            </a:extLst>
          </p:cNvPr>
          <p:cNvSpPr/>
          <p:nvPr/>
        </p:nvSpPr>
        <p:spPr>
          <a:xfrm>
            <a:off x="1530533" y="2187033"/>
            <a:ext cx="4587974" cy="3781866"/>
          </a:xfrm>
          <a:prstGeom prst="roundRect">
            <a:avLst>
              <a:gd name="adj" fmla="val 6180"/>
            </a:avLst>
          </a:prstGeom>
          <a:gradFill flip="none" rotWithShape="1">
            <a:gsLst>
              <a:gs pos="4900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6E45437-8634-FA76-49F6-815E0704BDD3}"/>
              </a:ext>
            </a:extLst>
          </p:cNvPr>
          <p:cNvSpPr/>
          <p:nvPr/>
        </p:nvSpPr>
        <p:spPr>
          <a:xfrm>
            <a:off x="0" y="0"/>
            <a:ext cx="560439" cy="6858000"/>
          </a:xfrm>
          <a:prstGeom prst="rect">
            <a:avLst/>
          </a:prstGeom>
          <a:blipFill>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outerShdw blurRad="292100" dist="215900" dir="4200000" sx="98000" sy="98000" algn="tr" rotWithShape="0">
              <a:srgbClr val="D6E9FE">
                <a:lumMod val="10000"/>
                <a:alpha val="2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3094A589-1E40-E4B6-048C-20660B6E306C}"/>
              </a:ext>
            </a:extLst>
          </p:cNvPr>
          <p:cNvSpPr/>
          <p:nvPr/>
        </p:nvSpPr>
        <p:spPr>
          <a:xfrm>
            <a:off x="-33338" y="0"/>
            <a:ext cx="593777" cy="6858000"/>
          </a:xfrm>
          <a:prstGeom prst="rect">
            <a:avLst/>
          </a:prstGeom>
          <a:gradFill flip="none" rotWithShape="1">
            <a:gsLst>
              <a:gs pos="0">
                <a:srgbClr val="D6E9FE">
                  <a:alpha val="10000"/>
                </a:srgbClr>
              </a:gs>
              <a:gs pos="100000">
                <a:srgbClr val="D6E9FE">
                  <a:alpha val="2000"/>
                </a:srgbClr>
              </a:gs>
            </a:gsLst>
            <a:lin ang="5400000" scaled="0"/>
            <a:tileRect/>
          </a:gradFill>
          <a:ln w="12700" cap="flat" cmpd="sng" algn="ctr">
            <a:gradFill>
              <a:gsLst>
                <a:gs pos="50000">
                  <a:srgbClr val="55ACEC"/>
                </a:gs>
                <a:gs pos="10000">
                  <a:srgbClr val="55ACEC">
                    <a:alpha val="0"/>
                  </a:srgbClr>
                </a:gs>
                <a:gs pos="90000">
                  <a:srgbClr val="55ACEC">
                    <a:alpha val="0"/>
                  </a:srgb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AB28DA83-EA47-53A9-6C02-81AFAC2215B7}"/>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rPr>
              <a:t>SECTION</a:t>
            </a:r>
          </a:p>
        </p:txBody>
      </p:sp>
      <p:sp>
        <p:nvSpPr>
          <p:cNvPr id="81" name="Graphic 31" descr="Line arrow Horizontal U turn">
            <a:extLst>
              <a:ext uri="{FF2B5EF4-FFF2-40B4-BE49-F238E27FC236}">
                <a16:creationId xmlns:a16="http://schemas.microsoft.com/office/drawing/2014/main" id="{54F8702F-D980-4335-D2A4-9BB5FC9AA46B}"/>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rgbClr val="2779F6"/>
              </a:gs>
              <a:gs pos="100000">
                <a:srgbClr val="91F6D4"/>
              </a:gs>
            </a:gsLst>
            <a:lin ang="5400000" scaled="0"/>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9B2C1351-FAC5-C648-D684-9F6BF0860FFA}"/>
              </a:ext>
            </a:extLst>
          </p:cNvPr>
          <p:cNvSpPr/>
          <p:nvPr/>
        </p:nvSpPr>
        <p:spPr>
          <a:xfrm>
            <a:off x="2092200" y="4818414"/>
            <a:ext cx="3457465" cy="771430"/>
          </a:xfrm>
          <a:prstGeom prst="rect">
            <a:avLst/>
          </a:prstGeom>
        </p:spPr>
        <p:txBody>
          <a:bodyPr wrap="square">
            <a:spAutoFit/>
          </a:bodyPr>
          <a:lstStyle/>
          <a:p>
            <a:pPr algn="ctr">
              <a:lnSpc>
                <a:spcPts val="1800"/>
              </a:lnSpc>
              <a:defRPr/>
            </a:pPr>
            <a:r>
              <a:rPr lang="en-US" sz="1400" dirty="0">
                <a:solidFill>
                  <a:prstClr val="white"/>
                </a:solidFill>
                <a:latin typeface="Montserrat" panose="00000500000000000000" pitchFamily="50" charset="0"/>
              </a:rPr>
              <a:t>Encourages and rewards creativity, risk-taking, and a willingness to challenge the status quo</a:t>
            </a:r>
          </a:p>
        </p:txBody>
      </p:sp>
      <p:sp>
        <p:nvSpPr>
          <p:cNvPr id="83" name="Slide Number Placeholder 2">
            <a:extLst>
              <a:ext uri="{FF2B5EF4-FFF2-40B4-BE49-F238E27FC236}">
                <a16:creationId xmlns:a16="http://schemas.microsoft.com/office/drawing/2014/main" id="{5AED6188-5CBA-96E8-0597-0461AC8E659D}"/>
              </a:ext>
            </a:extLst>
          </p:cNvPr>
          <p:cNvSpPr txBox="1">
            <a:spLocks/>
          </p:cNvSpPr>
          <p:nvPr/>
        </p:nvSpPr>
        <p:spPr>
          <a:xfrm>
            <a:off x="62050" y="6221244"/>
            <a:ext cx="436337" cy="307777"/>
          </a:xfrm>
          <a:prstGeom prst="rect">
            <a:avLst/>
          </a:prstGeom>
          <a:noFill/>
        </p:spPr>
        <p:txBody>
          <a:bodyPr vert="horz" wrap="none" lIns="91440" tIns="45720" rIns="91440" bIns="45720" rtlCol="0" anchor="ctr">
            <a:spAutoFit/>
          </a:bodyPr>
          <a:lstStyle>
            <a:defPPr>
              <a:defRPr lang="en-US"/>
            </a:defPPr>
            <a:lvl1pPr marL="0" algn="r" defTabSz="914400" rtl="0" eaLnBrk="1" latinLnBrk="0" hangingPunct="1">
              <a:defRPr lang="en-US" sz="1400" b="1" kern="1200" smtClean="0">
                <a:gradFill>
                  <a:gsLst>
                    <a:gs pos="0">
                      <a:schemeClr val="accent6"/>
                    </a:gs>
                    <a:gs pos="100000">
                      <a:schemeClr val="accent2"/>
                    </a:gs>
                  </a:gsLst>
                  <a:lin ang="5400000" scaled="0"/>
                </a:gradFill>
                <a:latin typeface="Montserrat"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grpSp>
        <p:nvGrpSpPr>
          <p:cNvPr id="84" name="Group 83">
            <a:extLst>
              <a:ext uri="{FF2B5EF4-FFF2-40B4-BE49-F238E27FC236}">
                <a16:creationId xmlns:a16="http://schemas.microsoft.com/office/drawing/2014/main" id="{CCAB5DFB-1FB1-D69A-FC7A-BEF860677F91}"/>
              </a:ext>
            </a:extLst>
          </p:cNvPr>
          <p:cNvGrpSpPr/>
          <p:nvPr/>
        </p:nvGrpSpPr>
        <p:grpSpPr>
          <a:xfrm>
            <a:off x="7098359" y="3623795"/>
            <a:ext cx="1799465" cy="2389238"/>
            <a:chOff x="7098359" y="3200606"/>
            <a:chExt cx="1799465" cy="2389238"/>
          </a:xfrm>
        </p:grpSpPr>
        <p:sp>
          <p:nvSpPr>
            <p:cNvPr id="85" name="TextBox 84">
              <a:extLst>
                <a:ext uri="{FF2B5EF4-FFF2-40B4-BE49-F238E27FC236}">
                  <a16:creationId xmlns:a16="http://schemas.microsoft.com/office/drawing/2014/main" id="{44B8F8B7-C198-F3A9-D8BD-BCAD2E2185D6}"/>
                </a:ext>
              </a:extLst>
            </p:cNvPr>
            <p:cNvSpPr txBox="1"/>
            <p:nvPr/>
          </p:nvSpPr>
          <p:spPr>
            <a:xfrm>
              <a:off x="7199821" y="5128179"/>
              <a:ext cx="1617298" cy="461665"/>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CUSTOMER FOCUS</a:t>
              </a:r>
            </a:p>
          </p:txBody>
        </p:sp>
        <p:grpSp>
          <p:nvGrpSpPr>
            <p:cNvPr id="86" name="Group 85">
              <a:extLst>
                <a:ext uri="{FF2B5EF4-FFF2-40B4-BE49-F238E27FC236}">
                  <a16:creationId xmlns:a16="http://schemas.microsoft.com/office/drawing/2014/main" id="{26A30A16-C2A2-0078-789C-A2F77FBD7298}"/>
                </a:ext>
              </a:extLst>
            </p:cNvPr>
            <p:cNvGrpSpPr/>
            <p:nvPr/>
          </p:nvGrpSpPr>
          <p:grpSpPr>
            <a:xfrm>
              <a:off x="7098359" y="3200606"/>
              <a:ext cx="1799465" cy="1800096"/>
              <a:chOff x="7098359" y="3200606"/>
              <a:chExt cx="1799465" cy="1800096"/>
            </a:xfrm>
          </p:grpSpPr>
          <p:sp>
            <p:nvSpPr>
              <p:cNvPr id="87" name="Rectangle: Rounded Corners 15">
                <a:extLst>
                  <a:ext uri="{FF2B5EF4-FFF2-40B4-BE49-F238E27FC236}">
                    <a16:creationId xmlns:a16="http://schemas.microsoft.com/office/drawing/2014/main" id="{7982DB28-6BE8-5E07-3892-490987E2D394}"/>
                  </a:ext>
                </a:extLst>
              </p:cNvPr>
              <p:cNvSpPr/>
              <p:nvPr/>
            </p:nvSpPr>
            <p:spPr>
              <a:xfrm>
                <a:off x="7098359" y="3200606"/>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88" name="Group 87">
                <a:extLst>
                  <a:ext uri="{FF2B5EF4-FFF2-40B4-BE49-F238E27FC236}">
                    <a16:creationId xmlns:a16="http://schemas.microsoft.com/office/drawing/2014/main" id="{093136FE-285D-29AA-A487-58522F6B7DBE}"/>
                  </a:ext>
                </a:extLst>
              </p:cNvPr>
              <p:cNvGrpSpPr/>
              <p:nvPr/>
            </p:nvGrpSpPr>
            <p:grpSpPr>
              <a:xfrm>
                <a:off x="7511212" y="3613639"/>
                <a:ext cx="1003378" cy="1003378"/>
                <a:chOff x="6498971" y="3567910"/>
                <a:chExt cx="1140284" cy="1140284"/>
              </a:xfrm>
              <a:solidFill>
                <a:sysClr val="window" lastClr="FFFFFF">
                  <a:alpha val="60000"/>
                </a:sysClr>
              </a:solidFill>
            </p:grpSpPr>
            <p:sp>
              <p:nvSpPr>
                <p:cNvPr id="89" name="Freeform: Shape 32">
                  <a:extLst>
                    <a:ext uri="{FF2B5EF4-FFF2-40B4-BE49-F238E27FC236}">
                      <a16:creationId xmlns:a16="http://schemas.microsoft.com/office/drawing/2014/main" id="{AF4FE13C-8255-72D8-6096-0855803506D4}"/>
                    </a:ext>
                  </a:extLst>
                </p:cNvPr>
                <p:cNvSpPr/>
                <p:nvPr/>
              </p:nvSpPr>
              <p:spPr>
                <a:xfrm>
                  <a:off x="6498971" y="3567910"/>
                  <a:ext cx="1140284" cy="1140284"/>
                </a:xfrm>
                <a:custGeom>
                  <a:avLst/>
                  <a:gdLst>
                    <a:gd name="connsiteX0" fmla="*/ 3008048 w 3006246"/>
                    <a:gd name="connsiteY0" fmla="*/ 1526610 h 3006246"/>
                    <a:gd name="connsiteX1" fmla="*/ 2934301 w 3006246"/>
                    <a:gd name="connsiteY1" fmla="*/ 1564266 h 3006246"/>
                    <a:gd name="connsiteX2" fmla="*/ 2802230 w 3006246"/>
                    <a:gd name="connsiteY2" fmla="*/ 1563561 h 3006246"/>
                    <a:gd name="connsiteX3" fmla="*/ 2773733 w 3006246"/>
                    <a:gd name="connsiteY3" fmla="*/ 1590258 h 3006246"/>
                    <a:gd name="connsiteX4" fmla="*/ 2411261 w 3006246"/>
                    <a:gd name="connsiteY4" fmla="*/ 2394272 h 3006246"/>
                    <a:gd name="connsiteX5" fmla="*/ 1720921 w 3006246"/>
                    <a:gd name="connsiteY5" fmla="*/ 2755569 h 3006246"/>
                    <a:gd name="connsiteX6" fmla="*/ 1590102 w 3006246"/>
                    <a:gd name="connsiteY6" fmla="*/ 2771853 h 3006246"/>
                    <a:gd name="connsiteX7" fmla="*/ 1565519 w 3006246"/>
                    <a:gd name="connsiteY7" fmla="*/ 2799411 h 3006246"/>
                    <a:gd name="connsiteX8" fmla="*/ 1565598 w 3006246"/>
                    <a:gd name="connsiteY8" fmla="*/ 2940329 h 3006246"/>
                    <a:gd name="connsiteX9" fmla="*/ 1505160 w 3006246"/>
                    <a:gd name="connsiteY9" fmla="*/ 3007969 h 3006246"/>
                    <a:gd name="connsiteX10" fmla="*/ 1444330 w 3006246"/>
                    <a:gd name="connsiteY10" fmla="*/ 2940798 h 3006246"/>
                    <a:gd name="connsiteX11" fmla="*/ 1444565 w 3006246"/>
                    <a:gd name="connsiteY11" fmla="*/ 2805752 h 3006246"/>
                    <a:gd name="connsiteX12" fmla="*/ 1414424 w 3006246"/>
                    <a:gd name="connsiteY12" fmla="*/ 2771462 h 3006246"/>
                    <a:gd name="connsiteX13" fmla="*/ 434576 w 3006246"/>
                    <a:gd name="connsiteY13" fmla="*/ 2188297 h 3006246"/>
                    <a:gd name="connsiteX14" fmla="*/ 240500 w 3006246"/>
                    <a:gd name="connsiteY14" fmla="*/ 1631437 h 3006246"/>
                    <a:gd name="connsiteX15" fmla="*/ 166910 w 3006246"/>
                    <a:gd name="connsiteY15" fmla="*/ 1563875 h 3006246"/>
                    <a:gd name="connsiteX16" fmla="*/ 61222 w 3006246"/>
                    <a:gd name="connsiteY16" fmla="*/ 1563561 h 3006246"/>
                    <a:gd name="connsiteX17" fmla="*/ 1 w 3006246"/>
                    <a:gd name="connsiteY17" fmla="*/ 1502810 h 3006246"/>
                    <a:gd name="connsiteX18" fmla="*/ 61848 w 3006246"/>
                    <a:gd name="connsiteY18" fmla="*/ 1442685 h 3006246"/>
                    <a:gd name="connsiteX19" fmla="*/ 202766 w 3006246"/>
                    <a:gd name="connsiteY19" fmla="*/ 1442763 h 3006246"/>
                    <a:gd name="connsiteX20" fmla="*/ 236508 w 3006246"/>
                    <a:gd name="connsiteY20" fmla="*/ 1412075 h 3006246"/>
                    <a:gd name="connsiteX21" fmla="*/ 464168 w 3006246"/>
                    <a:gd name="connsiteY21" fmla="*/ 773482 h 3006246"/>
                    <a:gd name="connsiteX22" fmla="*/ 1333397 w 3006246"/>
                    <a:gd name="connsiteY22" fmla="*/ 244101 h 3006246"/>
                    <a:gd name="connsiteX23" fmla="*/ 1420765 w 3006246"/>
                    <a:gd name="connsiteY23" fmla="*/ 234158 h 3006246"/>
                    <a:gd name="connsiteX24" fmla="*/ 1444330 w 3006246"/>
                    <a:gd name="connsiteY24" fmla="*/ 208715 h 3006246"/>
                    <a:gd name="connsiteX25" fmla="*/ 1443704 w 3006246"/>
                    <a:gd name="connsiteY25" fmla="*/ 73669 h 3006246"/>
                    <a:gd name="connsiteX26" fmla="*/ 1481438 w 3006246"/>
                    <a:gd name="connsiteY26" fmla="*/ 0 h 3006246"/>
                    <a:gd name="connsiteX27" fmla="*/ 1528411 w 3006246"/>
                    <a:gd name="connsiteY27" fmla="*/ 0 h 3006246"/>
                    <a:gd name="connsiteX28" fmla="*/ 1566146 w 3006246"/>
                    <a:gd name="connsiteY28" fmla="*/ 73669 h 3006246"/>
                    <a:gd name="connsiteX29" fmla="*/ 1565441 w 3006246"/>
                    <a:gd name="connsiteY29" fmla="*/ 205662 h 3006246"/>
                    <a:gd name="connsiteX30" fmla="*/ 1591902 w 3006246"/>
                    <a:gd name="connsiteY30" fmla="*/ 234472 h 3006246"/>
                    <a:gd name="connsiteX31" fmla="*/ 1682090 w 3006246"/>
                    <a:gd name="connsiteY31" fmla="*/ 244414 h 3006246"/>
                    <a:gd name="connsiteX32" fmla="*/ 2508416 w 3006246"/>
                    <a:gd name="connsiteY32" fmla="*/ 723065 h 3006246"/>
                    <a:gd name="connsiteX33" fmla="*/ 2773498 w 3006246"/>
                    <a:gd name="connsiteY33" fmla="*/ 1413406 h 3006246"/>
                    <a:gd name="connsiteX34" fmla="*/ 2805439 w 3006246"/>
                    <a:gd name="connsiteY34" fmla="*/ 1442842 h 3006246"/>
                    <a:gd name="connsiteX35" fmla="*/ 2934458 w 3006246"/>
                    <a:gd name="connsiteY35" fmla="*/ 1442059 h 3006246"/>
                    <a:gd name="connsiteX36" fmla="*/ 3008126 w 3006246"/>
                    <a:gd name="connsiteY36" fmla="*/ 1479715 h 3006246"/>
                    <a:gd name="connsiteX37" fmla="*/ 3008048 w 3006246"/>
                    <a:gd name="connsiteY37" fmla="*/ 1526610 h 3006246"/>
                    <a:gd name="connsiteX38" fmla="*/ 2550143 w 3006246"/>
                    <a:gd name="connsiteY38" fmla="*/ 1442450 h 3006246"/>
                    <a:gd name="connsiteX39" fmla="*/ 2550143 w 3006246"/>
                    <a:gd name="connsiteY39" fmla="*/ 1442294 h 3006246"/>
                    <a:gd name="connsiteX40" fmla="*/ 2626474 w 3006246"/>
                    <a:gd name="connsiteY40" fmla="*/ 1442450 h 3006246"/>
                    <a:gd name="connsiteX41" fmla="*/ 2648629 w 3006246"/>
                    <a:gd name="connsiteY41" fmla="*/ 1419434 h 3006246"/>
                    <a:gd name="connsiteX42" fmla="*/ 2636808 w 3006246"/>
                    <a:gd name="connsiteY42" fmla="*/ 1317660 h 3006246"/>
                    <a:gd name="connsiteX43" fmla="*/ 1935898 w 3006246"/>
                    <a:gd name="connsiteY43" fmla="*/ 440290 h 3006246"/>
                    <a:gd name="connsiteX44" fmla="*/ 1597930 w 3006246"/>
                    <a:gd name="connsiteY44" fmla="*/ 359575 h 3006246"/>
                    <a:gd name="connsiteX45" fmla="*/ 1565285 w 3006246"/>
                    <a:gd name="connsiteY45" fmla="*/ 390108 h 3006246"/>
                    <a:gd name="connsiteX46" fmla="*/ 1565598 w 3006246"/>
                    <a:gd name="connsiteY46" fmla="*/ 522179 h 3006246"/>
                    <a:gd name="connsiteX47" fmla="*/ 1504455 w 3006246"/>
                    <a:gd name="connsiteY47" fmla="*/ 589036 h 3006246"/>
                    <a:gd name="connsiteX48" fmla="*/ 1444330 w 3006246"/>
                    <a:gd name="connsiteY48" fmla="*/ 521083 h 3006246"/>
                    <a:gd name="connsiteX49" fmla="*/ 1444487 w 3006246"/>
                    <a:gd name="connsiteY49" fmla="*/ 386037 h 3006246"/>
                    <a:gd name="connsiteX50" fmla="*/ 1416851 w 3006246"/>
                    <a:gd name="connsiteY50" fmla="*/ 359654 h 3006246"/>
                    <a:gd name="connsiteX51" fmla="*/ 1297775 w 3006246"/>
                    <a:gd name="connsiteY51" fmla="*/ 374841 h 3006246"/>
                    <a:gd name="connsiteX52" fmla="*/ 461272 w 3006246"/>
                    <a:gd name="connsiteY52" fmla="*/ 1027682 h 3006246"/>
                    <a:gd name="connsiteX53" fmla="*/ 361376 w 3006246"/>
                    <a:gd name="connsiteY53" fmla="*/ 1408630 h 3006246"/>
                    <a:gd name="connsiteX54" fmla="*/ 393318 w 3006246"/>
                    <a:gd name="connsiteY54" fmla="*/ 1442842 h 3006246"/>
                    <a:gd name="connsiteX55" fmla="*/ 522414 w 3006246"/>
                    <a:gd name="connsiteY55" fmla="*/ 1442450 h 3006246"/>
                    <a:gd name="connsiteX56" fmla="*/ 590838 w 3006246"/>
                    <a:gd name="connsiteY56" fmla="*/ 1502106 h 3006246"/>
                    <a:gd name="connsiteX57" fmla="*/ 521475 w 3006246"/>
                    <a:gd name="connsiteY57" fmla="*/ 1563796 h 3006246"/>
                    <a:gd name="connsiteX58" fmla="*/ 386429 w 3006246"/>
                    <a:gd name="connsiteY58" fmla="*/ 1563640 h 3006246"/>
                    <a:gd name="connsiteX59" fmla="*/ 361376 w 3006246"/>
                    <a:gd name="connsiteY59" fmla="*/ 1589709 h 3006246"/>
                    <a:gd name="connsiteX60" fmla="*/ 368657 w 3006246"/>
                    <a:gd name="connsiteY60" fmla="*/ 1665492 h 3006246"/>
                    <a:gd name="connsiteX61" fmla="*/ 991201 w 3006246"/>
                    <a:gd name="connsiteY61" fmla="*/ 2528222 h 3006246"/>
                    <a:gd name="connsiteX62" fmla="*/ 1397279 w 3006246"/>
                    <a:gd name="connsiteY62" fmla="*/ 2645654 h 3006246"/>
                    <a:gd name="connsiteX63" fmla="*/ 1444095 w 3006246"/>
                    <a:gd name="connsiteY63" fmla="*/ 2604396 h 3006246"/>
                    <a:gd name="connsiteX64" fmla="*/ 1444330 w 3006246"/>
                    <a:gd name="connsiteY64" fmla="*/ 2481093 h 3006246"/>
                    <a:gd name="connsiteX65" fmla="*/ 1505394 w 3006246"/>
                    <a:gd name="connsiteY65" fmla="*/ 2417132 h 3006246"/>
                    <a:gd name="connsiteX66" fmla="*/ 1565519 w 3006246"/>
                    <a:gd name="connsiteY66" fmla="*/ 2482111 h 3006246"/>
                    <a:gd name="connsiteX67" fmla="*/ 1565285 w 3006246"/>
                    <a:gd name="connsiteY67" fmla="*/ 2617079 h 3006246"/>
                    <a:gd name="connsiteX68" fmla="*/ 1595973 w 3006246"/>
                    <a:gd name="connsiteY68" fmla="*/ 2646671 h 3006246"/>
                    <a:gd name="connsiteX69" fmla="*/ 1800774 w 3006246"/>
                    <a:gd name="connsiteY69" fmla="*/ 2611442 h 3006246"/>
                    <a:gd name="connsiteX70" fmla="*/ 2549987 w 3006246"/>
                    <a:gd name="connsiteY70" fmla="*/ 1975746 h 3006246"/>
                    <a:gd name="connsiteX71" fmla="*/ 2648551 w 3006246"/>
                    <a:gd name="connsiteY71" fmla="*/ 1597382 h 3006246"/>
                    <a:gd name="connsiteX72" fmla="*/ 2616531 w 3006246"/>
                    <a:gd name="connsiteY72" fmla="*/ 1563248 h 3006246"/>
                    <a:gd name="connsiteX73" fmla="*/ 2481563 w 3006246"/>
                    <a:gd name="connsiteY73" fmla="*/ 1563483 h 3006246"/>
                    <a:gd name="connsiteX74" fmla="*/ 2419090 w 3006246"/>
                    <a:gd name="connsiteY74" fmla="*/ 1503906 h 3006246"/>
                    <a:gd name="connsiteX75" fmla="*/ 2482660 w 3006246"/>
                    <a:gd name="connsiteY75" fmla="*/ 1442372 h 3006246"/>
                    <a:gd name="connsiteX76" fmla="*/ 2550143 w 3006246"/>
                    <a:gd name="connsiteY76" fmla="*/ 1442450 h 300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06246" h="3006246">
                      <a:moveTo>
                        <a:pt x="3008048" y="1526610"/>
                      </a:moveTo>
                      <a:cubicBezTo>
                        <a:pt x="2991607" y="1555028"/>
                        <a:pt x="2966869" y="1565518"/>
                        <a:pt x="2934301" y="1564266"/>
                      </a:cubicBezTo>
                      <a:cubicBezTo>
                        <a:pt x="2890304" y="1562622"/>
                        <a:pt x="2846228" y="1564579"/>
                        <a:pt x="2802230" y="1563561"/>
                      </a:cubicBezTo>
                      <a:cubicBezTo>
                        <a:pt x="2782344" y="1563091"/>
                        <a:pt x="2775299" y="1569981"/>
                        <a:pt x="2773733" y="1590258"/>
                      </a:cubicBezTo>
                      <a:cubicBezTo>
                        <a:pt x="2749386" y="1901686"/>
                        <a:pt x="2630232" y="2171387"/>
                        <a:pt x="2411261" y="2394272"/>
                      </a:cubicBezTo>
                      <a:cubicBezTo>
                        <a:pt x="2220552" y="2588347"/>
                        <a:pt x="1990151" y="2710084"/>
                        <a:pt x="1720921" y="2755569"/>
                      </a:cubicBezTo>
                      <a:cubicBezTo>
                        <a:pt x="1677627" y="2762850"/>
                        <a:pt x="1633865" y="2768017"/>
                        <a:pt x="1590102" y="2771853"/>
                      </a:cubicBezTo>
                      <a:cubicBezTo>
                        <a:pt x="1570764" y="2773576"/>
                        <a:pt x="1565206" y="2781326"/>
                        <a:pt x="1565519" y="2799411"/>
                      </a:cubicBezTo>
                      <a:cubicBezTo>
                        <a:pt x="1566302" y="2846383"/>
                        <a:pt x="1566067" y="2893356"/>
                        <a:pt x="1565598" y="2940329"/>
                      </a:cubicBezTo>
                      <a:cubicBezTo>
                        <a:pt x="1565206" y="2982525"/>
                        <a:pt x="1542190" y="3007891"/>
                        <a:pt x="1505160" y="3007969"/>
                      </a:cubicBezTo>
                      <a:cubicBezTo>
                        <a:pt x="1467973" y="3008047"/>
                        <a:pt x="1444721" y="2982839"/>
                        <a:pt x="1444330" y="2940798"/>
                      </a:cubicBezTo>
                      <a:cubicBezTo>
                        <a:pt x="1443860" y="2895783"/>
                        <a:pt x="1443312" y="2850767"/>
                        <a:pt x="1444565" y="2805752"/>
                      </a:cubicBezTo>
                      <a:cubicBezTo>
                        <a:pt x="1445191" y="2783127"/>
                        <a:pt x="1439711" y="2773732"/>
                        <a:pt x="1414424" y="2771462"/>
                      </a:cubicBezTo>
                      <a:cubicBezTo>
                        <a:pt x="995037" y="2733414"/>
                        <a:pt x="667403" y="2539183"/>
                        <a:pt x="434576" y="2188297"/>
                      </a:cubicBezTo>
                      <a:cubicBezTo>
                        <a:pt x="322781" y="2019822"/>
                        <a:pt x="260151" y="1832714"/>
                        <a:pt x="240500" y="1631437"/>
                      </a:cubicBezTo>
                      <a:cubicBezTo>
                        <a:pt x="233924" y="1563875"/>
                        <a:pt x="234316" y="1563875"/>
                        <a:pt x="166910" y="1563875"/>
                      </a:cubicBezTo>
                      <a:cubicBezTo>
                        <a:pt x="131681" y="1563875"/>
                        <a:pt x="96451" y="1564501"/>
                        <a:pt x="61222" y="1563561"/>
                      </a:cubicBezTo>
                      <a:cubicBezTo>
                        <a:pt x="23957" y="1562622"/>
                        <a:pt x="-156" y="1537883"/>
                        <a:pt x="1" y="1502810"/>
                      </a:cubicBezTo>
                      <a:cubicBezTo>
                        <a:pt x="157" y="1467737"/>
                        <a:pt x="24348" y="1443311"/>
                        <a:pt x="61848" y="1442685"/>
                      </a:cubicBezTo>
                      <a:cubicBezTo>
                        <a:pt x="108820" y="1441824"/>
                        <a:pt x="155793" y="1441433"/>
                        <a:pt x="202766" y="1442763"/>
                      </a:cubicBezTo>
                      <a:cubicBezTo>
                        <a:pt x="226017" y="1443468"/>
                        <a:pt x="234629" y="1436736"/>
                        <a:pt x="236508" y="1412075"/>
                      </a:cubicBezTo>
                      <a:cubicBezTo>
                        <a:pt x="254827" y="1178856"/>
                        <a:pt x="326852" y="963721"/>
                        <a:pt x="464168" y="773482"/>
                      </a:cubicBezTo>
                      <a:cubicBezTo>
                        <a:pt x="679225" y="475519"/>
                        <a:pt x="967715" y="295849"/>
                        <a:pt x="1333397" y="244101"/>
                      </a:cubicBezTo>
                      <a:cubicBezTo>
                        <a:pt x="1362441" y="240030"/>
                        <a:pt x="1391564" y="236115"/>
                        <a:pt x="1420765" y="234158"/>
                      </a:cubicBezTo>
                      <a:cubicBezTo>
                        <a:pt x="1438380" y="232984"/>
                        <a:pt x="1444565" y="225938"/>
                        <a:pt x="1444330" y="208715"/>
                      </a:cubicBezTo>
                      <a:cubicBezTo>
                        <a:pt x="1443625" y="163700"/>
                        <a:pt x="1445348" y="118606"/>
                        <a:pt x="1443704" y="73669"/>
                      </a:cubicBezTo>
                      <a:cubicBezTo>
                        <a:pt x="1442530" y="41101"/>
                        <a:pt x="1452941" y="16440"/>
                        <a:pt x="1481438" y="0"/>
                      </a:cubicBezTo>
                      <a:cubicBezTo>
                        <a:pt x="1497096" y="0"/>
                        <a:pt x="1512753" y="0"/>
                        <a:pt x="1528411" y="0"/>
                      </a:cubicBezTo>
                      <a:cubicBezTo>
                        <a:pt x="1556829" y="16440"/>
                        <a:pt x="1567320" y="41023"/>
                        <a:pt x="1566146" y="73669"/>
                      </a:cubicBezTo>
                      <a:cubicBezTo>
                        <a:pt x="1564501" y="117588"/>
                        <a:pt x="1566459" y="161664"/>
                        <a:pt x="1565441" y="205662"/>
                      </a:cubicBezTo>
                      <a:cubicBezTo>
                        <a:pt x="1564971" y="225312"/>
                        <a:pt x="1571312" y="233454"/>
                        <a:pt x="1591902" y="234472"/>
                      </a:cubicBezTo>
                      <a:cubicBezTo>
                        <a:pt x="1622043" y="235959"/>
                        <a:pt x="1652184" y="240030"/>
                        <a:pt x="1682090" y="244414"/>
                      </a:cubicBezTo>
                      <a:cubicBezTo>
                        <a:pt x="2021310" y="293814"/>
                        <a:pt x="2296335" y="455243"/>
                        <a:pt x="2508416" y="723065"/>
                      </a:cubicBezTo>
                      <a:cubicBezTo>
                        <a:pt x="2668358" y="924969"/>
                        <a:pt x="2753378" y="1157248"/>
                        <a:pt x="2773498" y="1413406"/>
                      </a:cubicBezTo>
                      <a:cubicBezTo>
                        <a:pt x="2775299" y="1436657"/>
                        <a:pt x="2783128" y="1443547"/>
                        <a:pt x="2805439" y="1442842"/>
                      </a:cubicBezTo>
                      <a:cubicBezTo>
                        <a:pt x="2848419" y="1441433"/>
                        <a:pt x="2891556" y="1443703"/>
                        <a:pt x="2934458" y="1442059"/>
                      </a:cubicBezTo>
                      <a:cubicBezTo>
                        <a:pt x="2967025" y="1440806"/>
                        <a:pt x="2991686" y="1451297"/>
                        <a:pt x="3008126" y="1479715"/>
                      </a:cubicBezTo>
                      <a:cubicBezTo>
                        <a:pt x="3008048" y="1495295"/>
                        <a:pt x="3008048" y="1510952"/>
                        <a:pt x="3008048" y="1526610"/>
                      </a:cubicBezTo>
                      <a:close/>
                      <a:moveTo>
                        <a:pt x="2550143" y="1442450"/>
                      </a:moveTo>
                      <a:cubicBezTo>
                        <a:pt x="2550143" y="1442372"/>
                        <a:pt x="2550143" y="1442372"/>
                        <a:pt x="2550143" y="1442294"/>
                      </a:cubicBezTo>
                      <a:cubicBezTo>
                        <a:pt x="2575587" y="1442294"/>
                        <a:pt x="2601030" y="1441902"/>
                        <a:pt x="2626474" y="1442450"/>
                      </a:cubicBezTo>
                      <a:cubicBezTo>
                        <a:pt x="2642993" y="1442842"/>
                        <a:pt x="2649177" y="1435483"/>
                        <a:pt x="2648629" y="1419434"/>
                      </a:cubicBezTo>
                      <a:cubicBezTo>
                        <a:pt x="2647612" y="1385144"/>
                        <a:pt x="2643149" y="1351245"/>
                        <a:pt x="2636808" y="1317660"/>
                      </a:cubicBezTo>
                      <a:cubicBezTo>
                        <a:pt x="2558520" y="901169"/>
                        <a:pt x="2323422" y="609313"/>
                        <a:pt x="1935898" y="440290"/>
                      </a:cubicBezTo>
                      <a:cubicBezTo>
                        <a:pt x="1828488" y="393474"/>
                        <a:pt x="1714814" y="368970"/>
                        <a:pt x="1597930" y="359575"/>
                      </a:cubicBezTo>
                      <a:cubicBezTo>
                        <a:pt x="1574209" y="357696"/>
                        <a:pt x="1564267" y="364664"/>
                        <a:pt x="1565285" y="390108"/>
                      </a:cubicBezTo>
                      <a:cubicBezTo>
                        <a:pt x="1567007" y="434105"/>
                        <a:pt x="1566067" y="478181"/>
                        <a:pt x="1565598" y="522179"/>
                      </a:cubicBezTo>
                      <a:cubicBezTo>
                        <a:pt x="1565128" y="564063"/>
                        <a:pt x="1541642" y="589350"/>
                        <a:pt x="1504455" y="589036"/>
                      </a:cubicBezTo>
                      <a:cubicBezTo>
                        <a:pt x="1467425" y="588802"/>
                        <a:pt x="1444721" y="563436"/>
                        <a:pt x="1444330" y="521083"/>
                      </a:cubicBezTo>
                      <a:cubicBezTo>
                        <a:pt x="1443939" y="476067"/>
                        <a:pt x="1443469" y="431052"/>
                        <a:pt x="1444487" y="386037"/>
                      </a:cubicBezTo>
                      <a:cubicBezTo>
                        <a:pt x="1444956" y="365290"/>
                        <a:pt x="1437049" y="357070"/>
                        <a:pt x="1416851" y="359654"/>
                      </a:cubicBezTo>
                      <a:cubicBezTo>
                        <a:pt x="1377159" y="364664"/>
                        <a:pt x="1336841" y="366856"/>
                        <a:pt x="1297775" y="374841"/>
                      </a:cubicBezTo>
                      <a:cubicBezTo>
                        <a:pt x="911191" y="454147"/>
                        <a:pt x="631939" y="672178"/>
                        <a:pt x="461272" y="1027682"/>
                      </a:cubicBezTo>
                      <a:cubicBezTo>
                        <a:pt x="403574" y="1147775"/>
                        <a:pt x="372572" y="1275776"/>
                        <a:pt x="361376" y="1408630"/>
                      </a:cubicBezTo>
                      <a:cubicBezTo>
                        <a:pt x="359263" y="1433839"/>
                        <a:pt x="366465" y="1444016"/>
                        <a:pt x="393318" y="1442842"/>
                      </a:cubicBezTo>
                      <a:cubicBezTo>
                        <a:pt x="436298" y="1440963"/>
                        <a:pt x="479434" y="1442059"/>
                        <a:pt x="522414" y="1442450"/>
                      </a:cubicBezTo>
                      <a:cubicBezTo>
                        <a:pt x="565003" y="1442842"/>
                        <a:pt x="590290" y="1465232"/>
                        <a:pt x="590838" y="1502106"/>
                      </a:cubicBezTo>
                      <a:cubicBezTo>
                        <a:pt x="591307" y="1540388"/>
                        <a:pt x="565708" y="1563483"/>
                        <a:pt x="521475" y="1563796"/>
                      </a:cubicBezTo>
                      <a:cubicBezTo>
                        <a:pt x="476459" y="1564109"/>
                        <a:pt x="431444" y="1564501"/>
                        <a:pt x="386429" y="1563640"/>
                      </a:cubicBezTo>
                      <a:cubicBezTo>
                        <a:pt x="367091" y="1563248"/>
                        <a:pt x="359498" y="1570842"/>
                        <a:pt x="361376" y="1589709"/>
                      </a:cubicBezTo>
                      <a:cubicBezTo>
                        <a:pt x="363960" y="1614996"/>
                        <a:pt x="364508" y="1640518"/>
                        <a:pt x="368657" y="1665492"/>
                      </a:cubicBezTo>
                      <a:cubicBezTo>
                        <a:pt x="434262" y="2055364"/>
                        <a:pt x="640785" y="2344168"/>
                        <a:pt x="991201" y="2528222"/>
                      </a:cubicBezTo>
                      <a:cubicBezTo>
                        <a:pt x="1118262" y="2594923"/>
                        <a:pt x="1254874" y="2631092"/>
                        <a:pt x="1397279" y="2645654"/>
                      </a:cubicBezTo>
                      <a:cubicBezTo>
                        <a:pt x="1442843" y="2650351"/>
                        <a:pt x="1444017" y="2648863"/>
                        <a:pt x="1444095" y="2604396"/>
                      </a:cubicBezTo>
                      <a:cubicBezTo>
                        <a:pt x="1444095" y="2563295"/>
                        <a:pt x="1443625" y="2522194"/>
                        <a:pt x="1444330" y="2481093"/>
                      </a:cubicBezTo>
                      <a:cubicBezTo>
                        <a:pt x="1444956" y="2441714"/>
                        <a:pt x="1469147" y="2416897"/>
                        <a:pt x="1505394" y="2417132"/>
                      </a:cubicBezTo>
                      <a:cubicBezTo>
                        <a:pt x="1541485" y="2417367"/>
                        <a:pt x="1564971" y="2442184"/>
                        <a:pt x="1565519" y="2482111"/>
                      </a:cubicBezTo>
                      <a:cubicBezTo>
                        <a:pt x="1566146" y="2527126"/>
                        <a:pt x="1566694" y="2572141"/>
                        <a:pt x="1565285" y="2617079"/>
                      </a:cubicBezTo>
                      <a:cubicBezTo>
                        <a:pt x="1564580" y="2640487"/>
                        <a:pt x="1572878" y="2648394"/>
                        <a:pt x="1595973" y="2646671"/>
                      </a:cubicBezTo>
                      <a:cubicBezTo>
                        <a:pt x="1665414" y="2641504"/>
                        <a:pt x="1733916" y="2630466"/>
                        <a:pt x="1800774" y="2611442"/>
                      </a:cubicBezTo>
                      <a:cubicBezTo>
                        <a:pt x="2146414" y="2512878"/>
                        <a:pt x="2396543" y="2300640"/>
                        <a:pt x="2549987" y="1975746"/>
                      </a:cubicBezTo>
                      <a:cubicBezTo>
                        <a:pt x="2606432" y="1856123"/>
                        <a:pt x="2637043" y="1729140"/>
                        <a:pt x="2648551" y="1597382"/>
                      </a:cubicBezTo>
                      <a:cubicBezTo>
                        <a:pt x="2650743" y="1572095"/>
                        <a:pt x="2643306" y="1562152"/>
                        <a:pt x="2616531" y="1563248"/>
                      </a:cubicBezTo>
                      <a:cubicBezTo>
                        <a:pt x="2571594" y="1565127"/>
                        <a:pt x="2526500" y="1564266"/>
                        <a:pt x="2481563" y="1563483"/>
                      </a:cubicBezTo>
                      <a:cubicBezTo>
                        <a:pt x="2443829" y="1562779"/>
                        <a:pt x="2419560" y="1538823"/>
                        <a:pt x="2419090" y="1503906"/>
                      </a:cubicBezTo>
                      <a:cubicBezTo>
                        <a:pt x="2418620" y="1467581"/>
                        <a:pt x="2443359" y="1443390"/>
                        <a:pt x="2482660" y="1442372"/>
                      </a:cubicBezTo>
                      <a:cubicBezTo>
                        <a:pt x="2505128" y="1441981"/>
                        <a:pt x="2527597" y="1442450"/>
                        <a:pt x="2550143" y="144245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90" name="Group 89">
                  <a:extLst>
                    <a:ext uri="{FF2B5EF4-FFF2-40B4-BE49-F238E27FC236}">
                      <a16:creationId xmlns:a16="http://schemas.microsoft.com/office/drawing/2014/main" id="{AEDFE2FB-FF85-CE17-1F0D-E02446E656B3}"/>
                    </a:ext>
                  </a:extLst>
                </p:cNvPr>
                <p:cNvGrpSpPr/>
                <p:nvPr/>
              </p:nvGrpSpPr>
              <p:grpSpPr>
                <a:xfrm>
                  <a:off x="6529425" y="3597133"/>
                  <a:ext cx="1078828" cy="1080363"/>
                  <a:chOff x="6529425" y="3597133"/>
                  <a:chExt cx="1078828" cy="1080363"/>
                </a:xfrm>
                <a:grpFill/>
              </p:grpSpPr>
              <p:sp>
                <p:nvSpPr>
                  <p:cNvPr id="91" name="Freeform: Shape 33">
                    <a:extLst>
                      <a:ext uri="{FF2B5EF4-FFF2-40B4-BE49-F238E27FC236}">
                        <a16:creationId xmlns:a16="http://schemas.microsoft.com/office/drawing/2014/main" id="{683A5348-9702-4FF5-B130-E513B47B6EE0}"/>
                      </a:ext>
                    </a:extLst>
                  </p:cNvPr>
                  <p:cNvSpPr/>
                  <p:nvPr/>
                </p:nvSpPr>
                <p:spPr>
                  <a:xfrm>
                    <a:off x="6565689" y="3597133"/>
                    <a:ext cx="347430" cy="299918"/>
                  </a:xfrm>
                  <a:custGeom>
                    <a:avLst/>
                    <a:gdLst>
                      <a:gd name="connsiteX0" fmla="*/ 919818 w 915965"/>
                      <a:gd name="connsiteY0" fmla="*/ 58864 h 790705"/>
                      <a:gd name="connsiteX1" fmla="*/ 868539 w 915965"/>
                      <a:gd name="connsiteY1" fmla="*/ 122199 h 790705"/>
                      <a:gd name="connsiteX2" fmla="*/ 579658 w 915965"/>
                      <a:gd name="connsiteY2" fmla="*/ 264448 h 790705"/>
                      <a:gd name="connsiteX3" fmla="*/ 133966 w 915965"/>
                      <a:gd name="connsiteY3" fmla="*/ 731120 h 790705"/>
                      <a:gd name="connsiteX4" fmla="*/ 114316 w 915965"/>
                      <a:gd name="connsiteY4" fmla="*/ 763767 h 790705"/>
                      <a:gd name="connsiteX5" fmla="*/ 29844 w 915965"/>
                      <a:gd name="connsiteY5" fmla="*/ 785922 h 790705"/>
                      <a:gd name="connsiteX6" fmla="*/ 8628 w 915965"/>
                      <a:gd name="connsiteY6" fmla="*/ 701293 h 790705"/>
                      <a:gd name="connsiteX7" fmla="*/ 102260 w 915965"/>
                      <a:gd name="connsiteY7" fmla="*/ 552311 h 790705"/>
                      <a:gd name="connsiteX8" fmla="*/ 826342 w 915965"/>
                      <a:gd name="connsiteY8" fmla="*/ 6098 h 790705"/>
                      <a:gd name="connsiteX9" fmla="*/ 919818 w 915965"/>
                      <a:gd name="connsiteY9" fmla="*/ 58864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965" h="790705">
                        <a:moveTo>
                          <a:pt x="919818" y="58864"/>
                        </a:moveTo>
                        <a:cubicBezTo>
                          <a:pt x="919975" y="89005"/>
                          <a:pt x="905100" y="108968"/>
                          <a:pt x="868539" y="122199"/>
                        </a:cubicBezTo>
                        <a:cubicBezTo>
                          <a:pt x="766922" y="158916"/>
                          <a:pt x="670628" y="205967"/>
                          <a:pt x="579658" y="264448"/>
                        </a:cubicBezTo>
                        <a:cubicBezTo>
                          <a:pt x="393568" y="384228"/>
                          <a:pt x="245996" y="540647"/>
                          <a:pt x="133966" y="731120"/>
                        </a:cubicBezTo>
                        <a:cubicBezTo>
                          <a:pt x="127547" y="742081"/>
                          <a:pt x="121519" y="753354"/>
                          <a:pt x="114316" y="763767"/>
                        </a:cubicBezTo>
                        <a:cubicBezTo>
                          <a:pt x="93413" y="794142"/>
                          <a:pt x="58967" y="802988"/>
                          <a:pt x="29844" y="785922"/>
                        </a:cubicBezTo>
                        <a:cubicBezTo>
                          <a:pt x="877" y="769012"/>
                          <a:pt x="-8674" y="734252"/>
                          <a:pt x="8628" y="701293"/>
                        </a:cubicBezTo>
                        <a:cubicBezTo>
                          <a:pt x="35950" y="649310"/>
                          <a:pt x="67891" y="599910"/>
                          <a:pt x="102260" y="552311"/>
                        </a:cubicBezTo>
                        <a:cubicBezTo>
                          <a:pt x="287410" y="295841"/>
                          <a:pt x="528771" y="113509"/>
                          <a:pt x="826342" y="6098"/>
                        </a:cubicBezTo>
                        <a:cubicBezTo>
                          <a:pt x="877229" y="-12221"/>
                          <a:pt x="919583" y="12283"/>
                          <a:pt x="919818" y="58864"/>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Freeform: Shape 34">
                    <a:extLst>
                      <a:ext uri="{FF2B5EF4-FFF2-40B4-BE49-F238E27FC236}">
                        <a16:creationId xmlns:a16="http://schemas.microsoft.com/office/drawing/2014/main" id="{AEA7B37B-D4F5-B36B-6B9D-A12037AE3D69}"/>
                      </a:ext>
                    </a:extLst>
                  </p:cNvPr>
                  <p:cNvSpPr/>
                  <p:nvPr/>
                </p:nvSpPr>
                <p:spPr>
                  <a:xfrm>
                    <a:off x="7225041" y="4377578"/>
                    <a:ext cx="347430" cy="299918"/>
                  </a:xfrm>
                  <a:custGeom>
                    <a:avLst/>
                    <a:gdLst>
                      <a:gd name="connsiteX0" fmla="*/ 0 w 915965"/>
                      <a:gd name="connsiteY0" fmla="*/ 741052 h 790705"/>
                      <a:gd name="connsiteX1" fmla="*/ 53940 w 915965"/>
                      <a:gd name="connsiteY1" fmla="*/ 671298 h 790705"/>
                      <a:gd name="connsiteX2" fmla="*/ 354956 w 915965"/>
                      <a:gd name="connsiteY2" fmla="*/ 520750 h 790705"/>
                      <a:gd name="connsiteX3" fmla="*/ 787183 w 915965"/>
                      <a:gd name="connsiteY3" fmla="*/ 61045 h 790705"/>
                      <a:gd name="connsiteX4" fmla="*/ 805346 w 915965"/>
                      <a:gd name="connsiteY4" fmla="*/ 30904 h 790705"/>
                      <a:gd name="connsiteX5" fmla="*/ 889818 w 915965"/>
                      <a:gd name="connsiteY5" fmla="*/ 8514 h 790705"/>
                      <a:gd name="connsiteX6" fmla="*/ 911190 w 915965"/>
                      <a:gd name="connsiteY6" fmla="*/ 93143 h 790705"/>
                      <a:gd name="connsiteX7" fmla="*/ 796969 w 915965"/>
                      <a:gd name="connsiteY7" fmla="*/ 270621 h 790705"/>
                      <a:gd name="connsiteX8" fmla="*/ 93789 w 915965"/>
                      <a:gd name="connsiteY8" fmla="*/ 788416 h 790705"/>
                      <a:gd name="connsiteX9" fmla="*/ 4541 w 915965"/>
                      <a:gd name="connsiteY9" fmla="*/ 758745 h 790705"/>
                      <a:gd name="connsiteX10" fmla="*/ 0 w 915965"/>
                      <a:gd name="connsiteY10" fmla="*/ 741052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5965" h="790705">
                        <a:moveTo>
                          <a:pt x="0" y="741052"/>
                        </a:moveTo>
                        <a:cubicBezTo>
                          <a:pt x="-78" y="705118"/>
                          <a:pt x="15423" y="685076"/>
                          <a:pt x="53940" y="671298"/>
                        </a:cubicBezTo>
                        <a:cubicBezTo>
                          <a:pt x="160412" y="633328"/>
                          <a:pt x="260854" y="583302"/>
                          <a:pt x="354956" y="520750"/>
                        </a:cubicBezTo>
                        <a:cubicBezTo>
                          <a:pt x="534861" y="401283"/>
                          <a:pt x="678519" y="247605"/>
                          <a:pt x="787183" y="61045"/>
                        </a:cubicBezTo>
                        <a:cubicBezTo>
                          <a:pt x="793054" y="50868"/>
                          <a:pt x="798691" y="40534"/>
                          <a:pt x="805346" y="30904"/>
                        </a:cubicBezTo>
                        <a:cubicBezTo>
                          <a:pt x="826170" y="450"/>
                          <a:pt x="860617" y="-8474"/>
                          <a:pt x="889818" y="8514"/>
                        </a:cubicBezTo>
                        <a:cubicBezTo>
                          <a:pt x="918549" y="25268"/>
                          <a:pt x="928492" y="60497"/>
                          <a:pt x="911190" y="93143"/>
                        </a:cubicBezTo>
                        <a:cubicBezTo>
                          <a:pt x="878075" y="155382"/>
                          <a:pt x="839479" y="214332"/>
                          <a:pt x="796969" y="270621"/>
                        </a:cubicBezTo>
                        <a:cubicBezTo>
                          <a:pt x="613854" y="512765"/>
                          <a:pt x="379460" y="685546"/>
                          <a:pt x="93789" y="788416"/>
                        </a:cubicBezTo>
                        <a:cubicBezTo>
                          <a:pt x="52375" y="803369"/>
                          <a:pt x="17693" y="791469"/>
                          <a:pt x="4541" y="758745"/>
                        </a:cubicBezTo>
                        <a:cubicBezTo>
                          <a:pt x="1488" y="751621"/>
                          <a:pt x="626" y="743714"/>
                          <a:pt x="0" y="74105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Freeform: Shape 35">
                    <a:extLst>
                      <a:ext uri="{FF2B5EF4-FFF2-40B4-BE49-F238E27FC236}">
                        <a16:creationId xmlns:a16="http://schemas.microsoft.com/office/drawing/2014/main" id="{BF8F4961-F818-5B63-AD3E-7660DD009305}"/>
                      </a:ext>
                    </a:extLst>
                  </p:cNvPr>
                  <p:cNvSpPr/>
                  <p:nvPr/>
                </p:nvSpPr>
                <p:spPr>
                  <a:xfrm>
                    <a:off x="6529425" y="3933093"/>
                    <a:ext cx="44543" cy="44543"/>
                  </a:xfrm>
                  <a:custGeom>
                    <a:avLst/>
                    <a:gdLst>
                      <a:gd name="connsiteX0" fmla="*/ 122477 w 117431"/>
                      <a:gd name="connsiteY0" fmla="*/ 61625 h 117431"/>
                      <a:gd name="connsiteX1" fmla="*/ 60787 w 117431"/>
                      <a:gd name="connsiteY1" fmla="*/ 123785 h 117431"/>
                      <a:gd name="connsiteX2" fmla="*/ 36 w 117431"/>
                      <a:gd name="connsiteY2" fmla="*/ 63974 h 117431"/>
                      <a:gd name="connsiteX3" fmla="*/ 59691 w 117431"/>
                      <a:gd name="connsiteY3" fmla="*/ 12 h 117431"/>
                      <a:gd name="connsiteX4" fmla="*/ 122477 w 117431"/>
                      <a:gd name="connsiteY4" fmla="*/ 61625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2477" y="61625"/>
                        </a:moveTo>
                        <a:cubicBezTo>
                          <a:pt x="123182" y="94036"/>
                          <a:pt x="93824" y="123551"/>
                          <a:pt x="60787" y="123785"/>
                        </a:cubicBezTo>
                        <a:cubicBezTo>
                          <a:pt x="29159" y="124020"/>
                          <a:pt x="1210" y="96384"/>
                          <a:pt x="36" y="63974"/>
                        </a:cubicBezTo>
                        <a:cubicBezTo>
                          <a:pt x="-1139" y="30545"/>
                          <a:pt x="26732" y="717"/>
                          <a:pt x="59691" y="12"/>
                        </a:cubicBezTo>
                        <a:cubicBezTo>
                          <a:pt x="91710" y="-692"/>
                          <a:pt x="121773" y="28822"/>
                          <a:pt x="122477" y="6162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Freeform: Shape 36">
                    <a:extLst>
                      <a:ext uri="{FF2B5EF4-FFF2-40B4-BE49-F238E27FC236}">
                        <a16:creationId xmlns:a16="http://schemas.microsoft.com/office/drawing/2014/main" id="{FEA580B2-6EB1-50AF-E049-6DCBB557D8E7}"/>
                      </a:ext>
                    </a:extLst>
                  </p:cNvPr>
                  <p:cNvSpPr/>
                  <p:nvPr/>
                </p:nvSpPr>
                <p:spPr>
                  <a:xfrm>
                    <a:off x="7563710" y="4296027"/>
                    <a:ext cx="44543" cy="44543"/>
                  </a:xfrm>
                  <a:custGeom>
                    <a:avLst/>
                    <a:gdLst>
                      <a:gd name="connsiteX0" fmla="*/ 121739 w 117431"/>
                      <a:gd name="connsiteY0" fmla="*/ 62791 h 117431"/>
                      <a:gd name="connsiteX1" fmla="*/ 58875 w 117431"/>
                      <a:gd name="connsiteY1" fmla="*/ 123464 h 117431"/>
                      <a:gd name="connsiteX2" fmla="*/ 3 w 117431"/>
                      <a:gd name="connsiteY2" fmla="*/ 62086 h 117431"/>
                      <a:gd name="connsiteX3" fmla="*/ 64981 w 117431"/>
                      <a:gd name="connsiteY3" fmla="*/ 83 h 117431"/>
                      <a:gd name="connsiteX4" fmla="*/ 121739 w 117431"/>
                      <a:gd name="connsiteY4" fmla="*/ 62791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739" y="62791"/>
                        </a:moveTo>
                        <a:cubicBezTo>
                          <a:pt x="120644" y="95828"/>
                          <a:pt x="90973" y="124404"/>
                          <a:pt x="58875" y="123464"/>
                        </a:cubicBezTo>
                        <a:cubicBezTo>
                          <a:pt x="27482" y="122524"/>
                          <a:pt x="-311" y="93558"/>
                          <a:pt x="3" y="62086"/>
                        </a:cubicBezTo>
                        <a:cubicBezTo>
                          <a:pt x="316" y="28657"/>
                          <a:pt x="32257" y="-1797"/>
                          <a:pt x="64981" y="83"/>
                        </a:cubicBezTo>
                        <a:cubicBezTo>
                          <a:pt x="97314" y="1961"/>
                          <a:pt x="122836" y="30145"/>
                          <a:pt x="121739" y="62791"/>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5" name="Freeform: Shape 37">
                    <a:extLst>
                      <a:ext uri="{FF2B5EF4-FFF2-40B4-BE49-F238E27FC236}">
                        <a16:creationId xmlns:a16="http://schemas.microsoft.com/office/drawing/2014/main" id="{6F1EC2B4-6958-B816-3670-1DD19B2DA344}"/>
                      </a:ext>
                    </a:extLst>
                  </p:cNvPr>
                  <p:cNvSpPr/>
                  <p:nvPr/>
                </p:nvSpPr>
                <p:spPr>
                  <a:xfrm>
                    <a:off x="6835280" y="3861804"/>
                    <a:ext cx="466210" cy="552325"/>
                  </a:xfrm>
                  <a:custGeom>
                    <a:avLst/>
                    <a:gdLst>
                      <a:gd name="connsiteX0" fmla="*/ 618825 w 1229116"/>
                      <a:gd name="connsiteY0" fmla="*/ 1457627 h 1456150"/>
                      <a:gd name="connsiteX1" fmla="*/ 84747 w 1229116"/>
                      <a:gd name="connsiteY1" fmla="*/ 1457627 h 1456150"/>
                      <a:gd name="connsiteX2" fmla="*/ 196 w 1229116"/>
                      <a:gd name="connsiteY2" fmla="*/ 1371589 h 1456150"/>
                      <a:gd name="connsiteX3" fmla="*/ 287982 w 1229116"/>
                      <a:gd name="connsiteY3" fmla="*/ 797427 h 1456150"/>
                      <a:gd name="connsiteX4" fmla="*/ 289626 w 1229116"/>
                      <a:gd name="connsiteY4" fmla="*/ 759458 h 1456150"/>
                      <a:gd name="connsiteX5" fmla="*/ 315695 w 1229116"/>
                      <a:gd name="connsiteY5" fmla="*/ 150692 h 1456150"/>
                      <a:gd name="connsiteX6" fmla="*/ 939805 w 1229116"/>
                      <a:gd name="connsiteY6" fmla="*/ 175275 h 1456150"/>
                      <a:gd name="connsiteX7" fmla="*/ 947321 w 1229116"/>
                      <a:gd name="connsiteY7" fmla="*/ 758205 h 1456150"/>
                      <a:gd name="connsiteX8" fmla="*/ 954836 w 1229116"/>
                      <a:gd name="connsiteY8" fmla="*/ 801811 h 1456150"/>
                      <a:gd name="connsiteX9" fmla="*/ 1230565 w 1229116"/>
                      <a:gd name="connsiteY9" fmla="*/ 1285708 h 1456150"/>
                      <a:gd name="connsiteX10" fmla="*/ 1236828 w 1229116"/>
                      <a:gd name="connsiteY10" fmla="*/ 1388030 h 1456150"/>
                      <a:gd name="connsiteX11" fmla="*/ 1170518 w 1229116"/>
                      <a:gd name="connsiteY11" fmla="*/ 1457236 h 1456150"/>
                      <a:gd name="connsiteX12" fmla="*/ 1067805 w 1229116"/>
                      <a:gd name="connsiteY12" fmla="*/ 1457627 h 1456150"/>
                      <a:gd name="connsiteX13" fmla="*/ 618825 w 1229116"/>
                      <a:gd name="connsiteY13" fmla="*/ 1457627 h 1456150"/>
                      <a:gd name="connsiteX14" fmla="*/ 618356 w 1229116"/>
                      <a:gd name="connsiteY14" fmla="*/ 1332054 h 1456150"/>
                      <a:gd name="connsiteX15" fmla="*/ 1058333 w 1229116"/>
                      <a:gd name="connsiteY15" fmla="*/ 1332054 h 1456150"/>
                      <a:gd name="connsiteX16" fmla="*/ 1103818 w 1229116"/>
                      <a:gd name="connsiteY16" fmla="*/ 1280149 h 1456150"/>
                      <a:gd name="connsiteX17" fmla="*/ 864571 w 1229116"/>
                      <a:gd name="connsiteY17" fmla="*/ 887849 h 1456150"/>
                      <a:gd name="connsiteX18" fmla="*/ 817676 w 1229116"/>
                      <a:gd name="connsiteY18" fmla="*/ 886049 h 1456150"/>
                      <a:gd name="connsiteX19" fmla="*/ 429448 w 1229116"/>
                      <a:gd name="connsiteY19" fmla="*/ 891842 h 1456150"/>
                      <a:gd name="connsiteX20" fmla="*/ 360085 w 1229116"/>
                      <a:gd name="connsiteY20" fmla="*/ 896539 h 1456150"/>
                      <a:gd name="connsiteX21" fmla="*/ 130545 w 1229116"/>
                      <a:gd name="connsiteY21" fmla="*/ 1291735 h 1456150"/>
                      <a:gd name="connsiteX22" fmla="*/ 163739 w 1229116"/>
                      <a:gd name="connsiteY22" fmla="*/ 1332054 h 1456150"/>
                      <a:gd name="connsiteX23" fmla="*/ 618356 w 1229116"/>
                      <a:gd name="connsiteY23" fmla="*/ 1332054 h 1456150"/>
                      <a:gd name="connsiteX24" fmla="*/ 618904 w 1229116"/>
                      <a:gd name="connsiteY24" fmla="*/ 821227 h 1456150"/>
                      <a:gd name="connsiteX25" fmla="*/ 785030 w 1229116"/>
                      <a:gd name="connsiteY25" fmla="*/ 757735 h 1456150"/>
                      <a:gd name="connsiteX26" fmla="*/ 825113 w 1229116"/>
                      <a:gd name="connsiteY26" fmla="*/ 228824 h 1456150"/>
                      <a:gd name="connsiteX27" fmla="*/ 410580 w 1229116"/>
                      <a:gd name="connsiteY27" fmla="*/ 229920 h 1456150"/>
                      <a:gd name="connsiteX28" fmla="*/ 409719 w 1229116"/>
                      <a:gd name="connsiteY28" fmla="*/ 714599 h 1456150"/>
                      <a:gd name="connsiteX29" fmla="*/ 618904 w 1229116"/>
                      <a:gd name="connsiteY29" fmla="*/ 821227 h 145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9116" h="1456150">
                        <a:moveTo>
                          <a:pt x="618825" y="1457627"/>
                        </a:moveTo>
                        <a:cubicBezTo>
                          <a:pt x="440799" y="1457627"/>
                          <a:pt x="262773" y="1457705"/>
                          <a:pt x="84747" y="1457627"/>
                        </a:cubicBezTo>
                        <a:cubicBezTo>
                          <a:pt x="18829" y="1457627"/>
                          <a:pt x="-2309" y="1437664"/>
                          <a:pt x="196" y="1371589"/>
                        </a:cubicBezTo>
                        <a:cubicBezTo>
                          <a:pt x="8886" y="1136726"/>
                          <a:pt x="97899" y="941320"/>
                          <a:pt x="287982" y="797427"/>
                        </a:cubicBezTo>
                        <a:cubicBezTo>
                          <a:pt x="307710" y="782474"/>
                          <a:pt x="298550" y="773002"/>
                          <a:pt x="289626" y="759458"/>
                        </a:cubicBezTo>
                        <a:cubicBezTo>
                          <a:pt x="166557" y="573290"/>
                          <a:pt x="177596" y="318620"/>
                          <a:pt x="315695" y="150692"/>
                        </a:cubicBezTo>
                        <a:cubicBezTo>
                          <a:pt x="488711" y="-59744"/>
                          <a:pt x="782603" y="-48158"/>
                          <a:pt x="939805" y="175275"/>
                        </a:cubicBezTo>
                        <a:cubicBezTo>
                          <a:pt x="1060446" y="346725"/>
                          <a:pt x="1064047" y="582841"/>
                          <a:pt x="947321" y="758205"/>
                        </a:cubicBezTo>
                        <a:cubicBezTo>
                          <a:pt x="934012" y="778247"/>
                          <a:pt x="935421" y="787093"/>
                          <a:pt x="954836" y="801811"/>
                        </a:cubicBezTo>
                        <a:cubicBezTo>
                          <a:pt x="1115326" y="923705"/>
                          <a:pt x="1200738" y="1088971"/>
                          <a:pt x="1230565" y="1285708"/>
                        </a:cubicBezTo>
                        <a:cubicBezTo>
                          <a:pt x="1235732" y="1319684"/>
                          <a:pt x="1237376" y="1353740"/>
                          <a:pt x="1236828" y="1388030"/>
                        </a:cubicBezTo>
                        <a:cubicBezTo>
                          <a:pt x="1236124" y="1431166"/>
                          <a:pt x="1213577" y="1455670"/>
                          <a:pt x="1170518" y="1457236"/>
                        </a:cubicBezTo>
                        <a:cubicBezTo>
                          <a:pt x="1136307" y="1458488"/>
                          <a:pt x="1102095" y="1457627"/>
                          <a:pt x="1067805" y="1457627"/>
                        </a:cubicBezTo>
                        <a:cubicBezTo>
                          <a:pt x="918197" y="1457627"/>
                          <a:pt x="768511" y="1457627"/>
                          <a:pt x="618825" y="1457627"/>
                        </a:cubicBezTo>
                        <a:close/>
                        <a:moveTo>
                          <a:pt x="618356" y="1332054"/>
                        </a:moveTo>
                        <a:cubicBezTo>
                          <a:pt x="764988" y="1332054"/>
                          <a:pt x="911699" y="1332054"/>
                          <a:pt x="1058333" y="1332054"/>
                        </a:cubicBezTo>
                        <a:cubicBezTo>
                          <a:pt x="1111803" y="1332054"/>
                          <a:pt x="1112820" y="1331897"/>
                          <a:pt x="1103818" y="1280149"/>
                        </a:cubicBezTo>
                        <a:cubicBezTo>
                          <a:pt x="1075478" y="1118172"/>
                          <a:pt x="999930" y="984848"/>
                          <a:pt x="864571" y="887849"/>
                        </a:cubicBezTo>
                        <a:cubicBezTo>
                          <a:pt x="848287" y="876185"/>
                          <a:pt x="836152" y="874619"/>
                          <a:pt x="817676" y="886049"/>
                        </a:cubicBezTo>
                        <a:cubicBezTo>
                          <a:pt x="689832" y="964650"/>
                          <a:pt x="558857" y="967938"/>
                          <a:pt x="429448" y="891842"/>
                        </a:cubicBezTo>
                        <a:cubicBezTo>
                          <a:pt x="400638" y="874853"/>
                          <a:pt x="383258" y="879003"/>
                          <a:pt x="360085" y="896539"/>
                        </a:cubicBezTo>
                        <a:cubicBezTo>
                          <a:pt x="228170" y="996278"/>
                          <a:pt x="156928" y="1130854"/>
                          <a:pt x="130545" y="1291735"/>
                        </a:cubicBezTo>
                        <a:cubicBezTo>
                          <a:pt x="124204" y="1330488"/>
                          <a:pt x="124908" y="1332054"/>
                          <a:pt x="163739" y="1332054"/>
                        </a:cubicBezTo>
                        <a:cubicBezTo>
                          <a:pt x="315226" y="1332054"/>
                          <a:pt x="466791" y="1332054"/>
                          <a:pt x="618356" y="1332054"/>
                        </a:cubicBezTo>
                        <a:close/>
                        <a:moveTo>
                          <a:pt x="618904" y="821227"/>
                        </a:moveTo>
                        <a:cubicBezTo>
                          <a:pt x="679890" y="820914"/>
                          <a:pt x="739154" y="798367"/>
                          <a:pt x="785030" y="757735"/>
                        </a:cubicBezTo>
                        <a:cubicBezTo>
                          <a:pt x="932054" y="627700"/>
                          <a:pt x="950843" y="379762"/>
                          <a:pt x="825113" y="228824"/>
                        </a:cubicBezTo>
                        <a:cubicBezTo>
                          <a:pt x="708387" y="88689"/>
                          <a:pt x="526289" y="89158"/>
                          <a:pt x="410580" y="229920"/>
                        </a:cubicBezTo>
                        <a:cubicBezTo>
                          <a:pt x="301604" y="362461"/>
                          <a:pt x="300978" y="581667"/>
                          <a:pt x="409719" y="714599"/>
                        </a:cubicBezTo>
                        <a:cubicBezTo>
                          <a:pt x="463659" y="780517"/>
                          <a:pt x="531456" y="820522"/>
                          <a:pt x="618904" y="821227"/>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grpSp>
      <p:sp>
        <p:nvSpPr>
          <p:cNvPr id="96" name="TextBox 95">
            <a:extLst>
              <a:ext uri="{FF2B5EF4-FFF2-40B4-BE49-F238E27FC236}">
                <a16:creationId xmlns:a16="http://schemas.microsoft.com/office/drawing/2014/main" id="{5476EE0B-E57C-9AC9-C3A5-D34AB023AC32}"/>
              </a:ext>
            </a:extLst>
          </p:cNvPr>
          <p:cNvSpPr txBox="1"/>
          <p:nvPr/>
        </p:nvSpPr>
        <p:spPr>
          <a:xfrm>
            <a:off x="2754774" y="4162275"/>
            <a:ext cx="2132315" cy="430887"/>
          </a:xfrm>
          <a:prstGeom prst="rect">
            <a:avLst/>
          </a:prstGeom>
          <a:noFill/>
        </p:spPr>
        <p:txBody>
          <a:bodyPr wrap="none" rtlCol="0" anchor="ctr" anchorCtr="0">
            <a:spAutoFit/>
          </a:bodyPr>
          <a:lstStyle/>
          <a:p>
            <a:pPr algn="ctr">
              <a:defRPr/>
            </a:pPr>
            <a:r>
              <a:rPr lang="en-US" sz="2200" b="1" dirty="0">
                <a:solidFill>
                  <a:prstClr val="white"/>
                </a:solidFill>
                <a:latin typeface="Montserrat" panose="00000500000000000000" pitchFamily="50" charset="0"/>
              </a:rPr>
              <a:t>INNOVATION</a:t>
            </a:r>
          </a:p>
        </p:txBody>
      </p:sp>
      <p:pic>
        <p:nvPicPr>
          <p:cNvPr id="97" name="Picture 96" descr="A group of people dancing&#10;&#10;Description automatically generated with low confidence">
            <a:extLst>
              <a:ext uri="{FF2B5EF4-FFF2-40B4-BE49-F238E27FC236}">
                <a16:creationId xmlns:a16="http://schemas.microsoft.com/office/drawing/2014/main" id="{3A0C5A9D-3222-E861-3B31-F49D41394A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14254" y="889101"/>
            <a:ext cx="4191051" cy="2944000"/>
          </a:xfrm>
          <a:prstGeom prst="rect">
            <a:avLst/>
          </a:prstGeom>
        </p:spPr>
      </p:pic>
      <p:grpSp>
        <p:nvGrpSpPr>
          <p:cNvPr id="98" name="Group 97">
            <a:extLst>
              <a:ext uri="{FF2B5EF4-FFF2-40B4-BE49-F238E27FC236}">
                <a16:creationId xmlns:a16="http://schemas.microsoft.com/office/drawing/2014/main" id="{A3B6CDF1-6F4E-B3FB-4057-B8F2BEDDC982}"/>
              </a:ext>
            </a:extLst>
          </p:cNvPr>
          <p:cNvGrpSpPr/>
          <p:nvPr/>
        </p:nvGrpSpPr>
        <p:grpSpPr>
          <a:xfrm>
            <a:off x="8658811" y="2881465"/>
            <a:ext cx="1591869" cy="1966808"/>
            <a:chOff x="9305358" y="3201357"/>
            <a:chExt cx="1799465" cy="2223300"/>
          </a:xfrm>
        </p:grpSpPr>
        <p:sp>
          <p:nvSpPr>
            <p:cNvPr id="99" name="Rectangle: Rounded Corners 15">
              <a:extLst>
                <a:ext uri="{FF2B5EF4-FFF2-40B4-BE49-F238E27FC236}">
                  <a16:creationId xmlns:a16="http://schemas.microsoft.com/office/drawing/2014/main" id="{6CBA3D0A-A4C7-11BA-9F4F-3F4CB236BC5F}"/>
                </a:ext>
              </a:extLst>
            </p:cNvPr>
            <p:cNvSpPr/>
            <p:nvPr/>
          </p:nvSpPr>
          <p:spPr>
            <a:xfrm>
              <a:off x="9305358" y="3201357"/>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F7668709-A8FE-1145-6B9B-E8A771FF0429}"/>
                </a:ext>
              </a:extLst>
            </p:cNvPr>
            <p:cNvGrpSpPr/>
            <p:nvPr/>
          </p:nvGrpSpPr>
          <p:grpSpPr>
            <a:xfrm>
              <a:off x="9771990" y="3626246"/>
              <a:ext cx="904467" cy="979128"/>
              <a:chOff x="4551537" y="3492035"/>
              <a:chExt cx="1137315" cy="1231194"/>
            </a:xfrm>
            <a:solidFill>
              <a:sysClr val="window" lastClr="FFFFFF">
                <a:alpha val="60000"/>
              </a:sysClr>
            </a:solidFill>
          </p:grpSpPr>
          <p:sp>
            <p:nvSpPr>
              <p:cNvPr id="102" name="Freeform: Shape 38">
                <a:extLst>
                  <a:ext uri="{FF2B5EF4-FFF2-40B4-BE49-F238E27FC236}">
                    <a16:creationId xmlns:a16="http://schemas.microsoft.com/office/drawing/2014/main" id="{A061A23C-548C-CBDD-ADFC-2C56F54D5C60}"/>
                  </a:ext>
                </a:extLst>
              </p:cNvPr>
              <p:cNvSpPr/>
              <p:nvPr/>
            </p:nvSpPr>
            <p:spPr>
              <a:xfrm>
                <a:off x="4551537" y="3767054"/>
                <a:ext cx="1137315" cy="956175"/>
              </a:xfrm>
              <a:custGeom>
                <a:avLst/>
                <a:gdLst>
                  <a:gd name="connsiteX0" fmla="*/ 791053 w 2998417"/>
                  <a:gd name="connsiteY0" fmla="*/ 2528196 h 2520863"/>
                  <a:gd name="connsiteX1" fmla="*/ 669003 w 2998417"/>
                  <a:gd name="connsiteY1" fmla="*/ 2450300 h 2520863"/>
                  <a:gd name="connsiteX2" fmla="*/ 569812 w 2998417"/>
                  <a:gd name="connsiteY2" fmla="*/ 2350170 h 2520863"/>
                  <a:gd name="connsiteX3" fmla="*/ 563236 w 2998417"/>
                  <a:gd name="connsiteY3" fmla="*/ 2254267 h 2520863"/>
                  <a:gd name="connsiteX4" fmla="*/ 659217 w 2998417"/>
                  <a:gd name="connsiteY4" fmla="*/ 2263114 h 2520863"/>
                  <a:gd name="connsiteX5" fmla="*/ 773595 w 2998417"/>
                  <a:gd name="connsiteY5" fmla="*/ 2377101 h 2520863"/>
                  <a:gd name="connsiteX6" fmla="*/ 895254 w 2998417"/>
                  <a:gd name="connsiteY6" fmla="*/ 2377727 h 2520863"/>
                  <a:gd name="connsiteX7" fmla="*/ 980431 w 2998417"/>
                  <a:gd name="connsiteY7" fmla="*/ 2292706 h 2520863"/>
                  <a:gd name="connsiteX8" fmla="*/ 980196 w 2998417"/>
                  <a:gd name="connsiteY8" fmla="*/ 2164785 h 2520863"/>
                  <a:gd name="connsiteX9" fmla="*/ 391864 w 2998417"/>
                  <a:gd name="connsiteY9" fmla="*/ 1574182 h 2520863"/>
                  <a:gd name="connsiteX10" fmla="*/ 218692 w 2998417"/>
                  <a:gd name="connsiteY10" fmla="*/ 1573086 h 2520863"/>
                  <a:gd name="connsiteX11" fmla="*/ 152382 w 2998417"/>
                  <a:gd name="connsiteY11" fmla="*/ 1639631 h 2520863"/>
                  <a:gd name="connsiteX12" fmla="*/ 152539 w 2998417"/>
                  <a:gd name="connsiteY12" fmla="*/ 1756514 h 2520863"/>
                  <a:gd name="connsiteX13" fmla="*/ 272710 w 2998417"/>
                  <a:gd name="connsiteY13" fmla="*/ 1877156 h 2520863"/>
                  <a:gd name="connsiteX14" fmla="*/ 281792 w 2998417"/>
                  <a:gd name="connsiteY14" fmla="*/ 1964838 h 2520863"/>
                  <a:gd name="connsiteX15" fmla="*/ 190900 w 2998417"/>
                  <a:gd name="connsiteY15" fmla="*/ 1970553 h 2520863"/>
                  <a:gd name="connsiteX16" fmla="*/ 48338 w 2998417"/>
                  <a:gd name="connsiteY16" fmla="*/ 1826816 h 2520863"/>
                  <a:gd name="connsiteX17" fmla="*/ 59142 w 2998417"/>
                  <a:gd name="connsiteY17" fmla="*/ 1557585 h 2520863"/>
                  <a:gd name="connsiteX18" fmla="*/ 162951 w 2998417"/>
                  <a:gd name="connsiteY18" fmla="*/ 1453854 h 2520863"/>
                  <a:gd name="connsiteX19" fmla="*/ 365325 w 2998417"/>
                  <a:gd name="connsiteY19" fmla="*/ 1403828 h 2520863"/>
                  <a:gd name="connsiteX20" fmla="*/ 406817 w 2998417"/>
                  <a:gd name="connsiteY20" fmla="*/ 1394355 h 2520863"/>
                  <a:gd name="connsiteX21" fmla="*/ 562610 w 2998417"/>
                  <a:gd name="connsiteY21" fmla="*/ 1238798 h 2520863"/>
                  <a:gd name="connsiteX22" fmla="*/ 564489 w 2998417"/>
                  <a:gd name="connsiteY22" fmla="*/ 1200045 h 2520863"/>
                  <a:gd name="connsiteX23" fmla="*/ 627275 w 2998417"/>
                  <a:gd name="connsiteY23" fmla="*/ 880397 h 2520863"/>
                  <a:gd name="connsiteX24" fmla="*/ 637844 w 2998417"/>
                  <a:gd name="connsiteY24" fmla="*/ 844384 h 2520863"/>
                  <a:gd name="connsiteX25" fmla="*/ 753084 w 2998417"/>
                  <a:gd name="connsiteY25" fmla="*/ 560200 h 2520863"/>
                  <a:gd name="connsiteX26" fmla="*/ 774065 w 2998417"/>
                  <a:gd name="connsiteY26" fmla="*/ 526928 h 2520863"/>
                  <a:gd name="connsiteX27" fmla="*/ 905979 w 2998417"/>
                  <a:gd name="connsiteY27" fmla="*/ 302634 h 2520863"/>
                  <a:gd name="connsiteX28" fmla="*/ 928135 w 2998417"/>
                  <a:gd name="connsiteY28" fmla="*/ 263490 h 2520863"/>
                  <a:gd name="connsiteX29" fmla="*/ 1172392 w 2998417"/>
                  <a:gd name="connsiteY29" fmla="*/ 34890 h 2520863"/>
                  <a:gd name="connsiteX30" fmla="*/ 1226019 w 2998417"/>
                  <a:gd name="connsiteY30" fmla="*/ 25183 h 2520863"/>
                  <a:gd name="connsiteX31" fmla="*/ 1364667 w 2998417"/>
                  <a:gd name="connsiteY31" fmla="*/ 5376 h 2520863"/>
                  <a:gd name="connsiteX32" fmla="*/ 1768396 w 2998417"/>
                  <a:gd name="connsiteY32" fmla="*/ 79827 h 2520863"/>
                  <a:gd name="connsiteX33" fmla="*/ 1806209 w 2998417"/>
                  <a:gd name="connsiteY33" fmla="*/ 83507 h 2520863"/>
                  <a:gd name="connsiteX34" fmla="*/ 2012184 w 2998417"/>
                  <a:gd name="connsiteY34" fmla="*/ 321423 h 2520863"/>
                  <a:gd name="connsiteX35" fmla="*/ 2030895 w 2998417"/>
                  <a:gd name="connsiteY35" fmla="*/ 353208 h 2520863"/>
                  <a:gd name="connsiteX36" fmla="*/ 2166411 w 2998417"/>
                  <a:gd name="connsiteY36" fmla="*/ 577424 h 2520863"/>
                  <a:gd name="connsiteX37" fmla="*/ 2189349 w 2998417"/>
                  <a:gd name="connsiteY37" fmla="*/ 612732 h 2520863"/>
                  <a:gd name="connsiteX38" fmla="*/ 2321421 w 2998417"/>
                  <a:gd name="connsiteY38" fmla="*/ 836399 h 2520863"/>
                  <a:gd name="connsiteX39" fmla="*/ 2340210 w 2998417"/>
                  <a:gd name="connsiteY39" fmla="*/ 869124 h 2520863"/>
                  <a:gd name="connsiteX40" fmla="*/ 2425230 w 2998417"/>
                  <a:gd name="connsiteY40" fmla="*/ 1203412 h 2520863"/>
                  <a:gd name="connsiteX41" fmla="*/ 2426639 w 2998417"/>
                  <a:gd name="connsiteY41" fmla="*/ 1235197 h 2520863"/>
                  <a:gd name="connsiteX42" fmla="*/ 2588617 w 2998417"/>
                  <a:gd name="connsiteY42" fmla="*/ 1397096 h 2520863"/>
                  <a:gd name="connsiteX43" fmla="*/ 2622202 w 2998417"/>
                  <a:gd name="connsiteY43" fmla="*/ 1404063 h 2520863"/>
                  <a:gd name="connsiteX44" fmla="*/ 2845322 w 2998417"/>
                  <a:gd name="connsiteY44" fmla="*/ 1453071 h 2520863"/>
                  <a:gd name="connsiteX45" fmla="*/ 2940833 w 2998417"/>
                  <a:gd name="connsiteY45" fmla="*/ 1548504 h 2520863"/>
                  <a:gd name="connsiteX46" fmla="*/ 2941224 w 2998417"/>
                  <a:gd name="connsiteY46" fmla="*/ 1837699 h 2520863"/>
                  <a:gd name="connsiteX47" fmla="*/ 2735876 w 2998417"/>
                  <a:gd name="connsiteY47" fmla="*/ 2043360 h 2520863"/>
                  <a:gd name="connsiteX48" fmla="*/ 2322517 w 2998417"/>
                  <a:gd name="connsiteY48" fmla="*/ 2456250 h 2520863"/>
                  <a:gd name="connsiteX49" fmla="*/ 2020091 w 2998417"/>
                  <a:gd name="connsiteY49" fmla="*/ 2461103 h 2520863"/>
                  <a:gd name="connsiteX50" fmla="*/ 1913385 w 2998417"/>
                  <a:gd name="connsiteY50" fmla="*/ 2352049 h 2520863"/>
                  <a:gd name="connsiteX51" fmla="*/ 1878547 w 2998417"/>
                  <a:gd name="connsiteY51" fmla="*/ 2149283 h 2520863"/>
                  <a:gd name="connsiteX52" fmla="*/ 1869544 w 2998417"/>
                  <a:gd name="connsiteY52" fmla="*/ 2108652 h 2520863"/>
                  <a:gd name="connsiteX53" fmla="*/ 1667875 w 2998417"/>
                  <a:gd name="connsiteY53" fmla="*/ 1907609 h 2520863"/>
                  <a:gd name="connsiteX54" fmla="*/ 1632802 w 2998417"/>
                  <a:gd name="connsiteY54" fmla="*/ 1889682 h 2520863"/>
                  <a:gd name="connsiteX55" fmla="*/ 1409995 w 2998417"/>
                  <a:gd name="connsiteY55" fmla="*/ 1883497 h 2520863"/>
                  <a:gd name="connsiteX56" fmla="*/ 1308221 w 2998417"/>
                  <a:gd name="connsiteY56" fmla="*/ 1924989 h 2520863"/>
                  <a:gd name="connsiteX57" fmla="*/ 1134110 w 2998417"/>
                  <a:gd name="connsiteY57" fmla="*/ 2099571 h 2520863"/>
                  <a:gd name="connsiteX58" fmla="*/ 1122836 w 2998417"/>
                  <a:gd name="connsiteY58" fmla="*/ 2148188 h 2520863"/>
                  <a:gd name="connsiteX59" fmla="*/ 1078917 w 2998417"/>
                  <a:gd name="connsiteY59" fmla="*/ 2369820 h 2520863"/>
                  <a:gd name="connsiteX60" fmla="*/ 992096 w 2998417"/>
                  <a:gd name="connsiteY60" fmla="*/ 2457346 h 2520863"/>
                  <a:gd name="connsiteX61" fmla="*/ 879362 w 2998417"/>
                  <a:gd name="connsiteY61" fmla="*/ 2528353 h 2520863"/>
                  <a:gd name="connsiteX62" fmla="*/ 791053 w 2998417"/>
                  <a:gd name="connsiteY62" fmla="*/ 2528196 h 2520863"/>
                  <a:gd name="connsiteX63" fmla="*/ 1608846 w 2998417"/>
                  <a:gd name="connsiteY63" fmla="*/ 504929 h 2520863"/>
                  <a:gd name="connsiteX64" fmla="*/ 1437005 w 2998417"/>
                  <a:gd name="connsiteY64" fmla="*/ 709338 h 2520863"/>
                  <a:gd name="connsiteX65" fmla="*/ 1399427 w 2998417"/>
                  <a:gd name="connsiteY65" fmla="*/ 741436 h 2520863"/>
                  <a:gd name="connsiteX66" fmla="*/ 1223514 w 2998417"/>
                  <a:gd name="connsiteY66" fmla="*/ 916409 h 2520863"/>
                  <a:gd name="connsiteX67" fmla="*/ 1193139 w 2998417"/>
                  <a:gd name="connsiteY67" fmla="*/ 945924 h 2520863"/>
                  <a:gd name="connsiteX68" fmla="*/ 1015895 w 2998417"/>
                  <a:gd name="connsiteY68" fmla="*/ 1123402 h 2520863"/>
                  <a:gd name="connsiteX69" fmla="*/ 986459 w 2998417"/>
                  <a:gd name="connsiteY69" fmla="*/ 1153151 h 2520863"/>
                  <a:gd name="connsiteX70" fmla="*/ 696873 w 2998417"/>
                  <a:gd name="connsiteY70" fmla="*/ 1313328 h 2520863"/>
                  <a:gd name="connsiteX71" fmla="*/ 656242 w 2998417"/>
                  <a:gd name="connsiteY71" fmla="*/ 1321157 h 2520863"/>
                  <a:gd name="connsiteX72" fmla="*/ 506634 w 2998417"/>
                  <a:gd name="connsiteY72" fmla="*/ 1470451 h 2520863"/>
                  <a:gd name="connsiteX73" fmla="*/ 506947 w 2998417"/>
                  <a:gd name="connsiteY73" fmla="*/ 1512492 h 2520863"/>
                  <a:gd name="connsiteX74" fmla="*/ 1005483 w 2998417"/>
                  <a:gd name="connsiteY74" fmla="*/ 2010401 h 2520863"/>
                  <a:gd name="connsiteX75" fmla="*/ 1047758 w 2998417"/>
                  <a:gd name="connsiteY75" fmla="*/ 2009540 h 2520863"/>
                  <a:gd name="connsiteX76" fmla="*/ 1236353 w 2998417"/>
                  <a:gd name="connsiteY76" fmla="*/ 1820319 h 2520863"/>
                  <a:gd name="connsiteX77" fmla="*/ 1340789 w 2998417"/>
                  <a:gd name="connsiteY77" fmla="*/ 1764578 h 2520863"/>
                  <a:gd name="connsiteX78" fmla="*/ 1469416 w 2998417"/>
                  <a:gd name="connsiteY78" fmla="*/ 1759646 h 2520863"/>
                  <a:gd name="connsiteX79" fmla="*/ 1604227 w 2998417"/>
                  <a:gd name="connsiteY79" fmla="*/ 1764656 h 2520863"/>
                  <a:gd name="connsiteX80" fmla="*/ 1749686 w 2998417"/>
                  <a:gd name="connsiteY80" fmla="*/ 1702496 h 2520863"/>
                  <a:gd name="connsiteX81" fmla="*/ 1779122 w 2998417"/>
                  <a:gd name="connsiteY81" fmla="*/ 1673842 h 2520863"/>
                  <a:gd name="connsiteX82" fmla="*/ 1868761 w 2998417"/>
                  <a:gd name="connsiteY82" fmla="*/ 1675487 h 2520863"/>
                  <a:gd name="connsiteX83" fmla="*/ 1865786 w 2998417"/>
                  <a:gd name="connsiteY83" fmla="*/ 1762777 h 2520863"/>
                  <a:gd name="connsiteX84" fmla="*/ 1796267 w 2998417"/>
                  <a:gd name="connsiteY84" fmla="*/ 1830105 h 2520863"/>
                  <a:gd name="connsiteX85" fmla="*/ 1794701 w 2998417"/>
                  <a:gd name="connsiteY85" fmla="*/ 1859619 h 2520863"/>
                  <a:gd name="connsiteX86" fmla="*/ 1952451 w 2998417"/>
                  <a:gd name="connsiteY86" fmla="*/ 2017369 h 2520863"/>
                  <a:gd name="connsiteX87" fmla="*/ 1985566 w 2998417"/>
                  <a:gd name="connsiteY87" fmla="*/ 2017212 h 2520863"/>
                  <a:gd name="connsiteX88" fmla="*/ 2494280 w 2998417"/>
                  <a:gd name="connsiteY88" fmla="*/ 1508812 h 2520863"/>
                  <a:gd name="connsiteX89" fmla="*/ 2494671 w 2998417"/>
                  <a:gd name="connsiteY89" fmla="*/ 1477889 h 2520863"/>
                  <a:gd name="connsiteX90" fmla="*/ 2339975 w 2998417"/>
                  <a:gd name="connsiteY90" fmla="*/ 1325384 h 2520863"/>
                  <a:gd name="connsiteX91" fmla="*/ 2304511 w 2998417"/>
                  <a:gd name="connsiteY91" fmla="*/ 1324836 h 2520863"/>
                  <a:gd name="connsiteX92" fmla="*/ 2281337 w 2998417"/>
                  <a:gd name="connsiteY92" fmla="*/ 1347304 h 2520863"/>
                  <a:gd name="connsiteX93" fmla="*/ 2196239 w 2998417"/>
                  <a:gd name="connsiteY93" fmla="*/ 1343155 h 2520863"/>
                  <a:gd name="connsiteX94" fmla="*/ 2196787 w 2998417"/>
                  <a:gd name="connsiteY94" fmla="*/ 1258291 h 2520863"/>
                  <a:gd name="connsiteX95" fmla="*/ 2331990 w 2998417"/>
                  <a:gd name="connsiteY95" fmla="*/ 1119566 h 2520863"/>
                  <a:gd name="connsiteX96" fmla="*/ 2328545 w 2998417"/>
                  <a:gd name="connsiteY96" fmla="*/ 1005422 h 2520863"/>
                  <a:gd name="connsiteX97" fmla="*/ 2214167 w 2998417"/>
                  <a:gd name="connsiteY97" fmla="*/ 1004248 h 2520863"/>
                  <a:gd name="connsiteX98" fmla="*/ 2170091 w 2998417"/>
                  <a:gd name="connsiteY98" fmla="*/ 1047306 h 2520863"/>
                  <a:gd name="connsiteX99" fmla="*/ 2071918 w 2998417"/>
                  <a:gd name="connsiteY99" fmla="*/ 1055996 h 2520863"/>
                  <a:gd name="connsiteX100" fmla="*/ 2082252 w 2998417"/>
                  <a:gd name="connsiteY100" fmla="*/ 958058 h 2520863"/>
                  <a:gd name="connsiteX101" fmla="*/ 2173222 w 2998417"/>
                  <a:gd name="connsiteY101" fmla="*/ 866383 h 2520863"/>
                  <a:gd name="connsiteX102" fmla="*/ 2174396 w 2998417"/>
                  <a:gd name="connsiteY102" fmla="*/ 747778 h 2520863"/>
                  <a:gd name="connsiteX103" fmla="*/ 2055556 w 2998417"/>
                  <a:gd name="connsiteY103" fmla="*/ 749813 h 2520863"/>
                  <a:gd name="connsiteX104" fmla="*/ 2000989 w 2998417"/>
                  <a:gd name="connsiteY104" fmla="*/ 803205 h 2520863"/>
                  <a:gd name="connsiteX105" fmla="*/ 1945327 w 2998417"/>
                  <a:gd name="connsiteY105" fmla="*/ 823873 h 2520863"/>
                  <a:gd name="connsiteX106" fmla="*/ 1895457 w 2998417"/>
                  <a:gd name="connsiteY106" fmla="*/ 783633 h 2520863"/>
                  <a:gd name="connsiteX107" fmla="*/ 1909862 w 2998417"/>
                  <a:gd name="connsiteY107" fmla="*/ 718342 h 2520863"/>
                  <a:gd name="connsiteX108" fmla="*/ 2013359 w 2998417"/>
                  <a:gd name="connsiteY108" fmla="*/ 614219 h 2520863"/>
                  <a:gd name="connsiteX109" fmla="*/ 2018995 w 2998417"/>
                  <a:gd name="connsiteY109" fmla="*/ 489272 h 2520863"/>
                  <a:gd name="connsiteX110" fmla="*/ 1895457 w 2998417"/>
                  <a:gd name="connsiteY110" fmla="*/ 495770 h 2520863"/>
                  <a:gd name="connsiteX111" fmla="*/ 1849659 w 2998417"/>
                  <a:gd name="connsiteY111" fmla="*/ 541333 h 2520863"/>
                  <a:gd name="connsiteX112" fmla="*/ 1756184 w 2998417"/>
                  <a:gd name="connsiteY112" fmla="*/ 549240 h 2520863"/>
                  <a:gd name="connsiteX113" fmla="*/ 1762055 w 2998417"/>
                  <a:gd name="connsiteY113" fmla="*/ 453808 h 2520863"/>
                  <a:gd name="connsiteX114" fmla="*/ 1863438 w 2998417"/>
                  <a:gd name="connsiteY114" fmla="*/ 351720 h 2520863"/>
                  <a:gd name="connsiteX115" fmla="*/ 1864142 w 2998417"/>
                  <a:gd name="connsiteY115" fmla="*/ 230374 h 2520863"/>
                  <a:gd name="connsiteX116" fmla="*/ 1744754 w 2998417"/>
                  <a:gd name="connsiteY116" fmla="*/ 234602 h 2520863"/>
                  <a:gd name="connsiteX117" fmla="*/ 1594833 w 2998417"/>
                  <a:gd name="connsiteY117" fmla="*/ 383662 h 2520863"/>
                  <a:gd name="connsiteX118" fmla="*/ 1588961 w 2998417"/>
                  <a:gd name="connsiteY118" fmla="*/ 417091 h 2520863"/>
                  <a:gd name="connsiteX119" fmla="*/ 1608846 w 2998417"/>
                  <a:gd name="connsiteY119" fmla="*/ 504929 h 2520863"/>
                  <a:gd name="connsiteX120" fmla="*/ 1990185 w 2998417"/>
                  <a:gd name="connsiteY120" fmla="*/ 2220369 h 2520863"/>
                  <a:gd name="connsiteX121" fmla="*/ 2013437 w 2998417"/>
                  <a:gd name="connsiteY121" fmla="*/ 2277910 h 2520863"/>
                  <a:gd name="connsiteX122" fmla="*/ 2111062 w 2998417"/>
                  <a:gd name="connsiteY122" fmla="*/ 2375222 h 2520863"/>
                  <a:gd name="connsiteX123" fmla="*/ 2225675 w 2998417"/>
                  <a:gd name="connsiteY123" fmla="*/ 2375300 h 2520863"/>
                  <a:gd name="connsiteX124" fmla="*/ 2852211 w 2998417"/>
                  <a:gd name="connsiteY124" fmla="*/ 1749312 h 2520863"/>
                  <a:gd name="connsiteX125" fmla="*/ 2852994 w 2998417"/>
                  <a:gd name="connsiteY125" fmla="*/ 1636734 h 2520863"/>
                  <a:gd name="connsiteX126" fmla="*/ 2753177 w 2998417"/>
                  <a:gd name="connsiteY126" fmla="*/ 1537465 h 2520863"/>
                  <a:gd name="connsiteX127" fmla="*/ 2640834 w 2998417"/>
                  <a:gd name="connsiteY127" fmla="*/ 1539501 h 2520863"/>
                  <a:gd name="connsiteX128" fmla="*/ 2014142 w 2998417"/>
                  <a:gd name="connsiteY128" fmla="*/ 2165333 h 2520863"/>
                  <a:gd name="connsiteX129" fmla="*/ 1990185 w 2998417"/>
                  <a:gd name="connsiteY129" fmla="*/ 2220369 h 2520863"/>
                  <a:gd name="connsiteX130" fmla="*/ 982858 w 2998417"/>
                  <a:gd name="connsiteY130" fmla="*/ 415211 h 2520863"/>
                  <a:gd name="connsiteX131" fmla="*/ 904649 w 2998417"/>
                  <a:gd name="connsiteY131" fmla="*/ 462654 h 2520863"/>
                  <a:gd name="connsiteX132" fmla="*/ 920228 w 2998417"/>
                  <a:gd name="connsiteY132" fmla="*/ 555034 h 2520863"/>
                  <a:gd name="connsiteX133" fmla="*/ 1135754 w 2998417"/>
                  <a:gd name="connsiteY133" fmla="*/ 770246 h 2520863"/>
                  <a:gd name="connsiteX134" fmla="*/ 1254203 w 2998417"/>
                  <a:gd name="connsiteY134" fmla="*/ 768837 h 2520863"/>
                  <a:gd name="connsiteX135" fmla="*/ 1250915 w 2998417"/>
                  <a:gd name="connsiteY135" fmla="*/ 650153 h 2520863"/>
                  <a:gd name="connsiteX136" fmla="*/ 1041730 w 2998417"/>
                  <a:gd name="connsiteY136" fmla="*/ 440968 h 2520863"/>
                  <a:gd name="connsiteX137" fmla="*/ 982858 w 2998417"/>
                  <a:gd name="connsiteY137" fmla="*/ 415211 h 2520863"/>
                  <a:gd name="connsiteX138" fmla="*/ 1145540 w 2998417"/>
                  <a:gd name="connsiteY138" fmla="*/ 156706 h 2520863"/>
                  <a:gd name="connsiteX139" fmla="*/ 1058954 w 2998417"/>
                  <a:gd name="connsiteY139" fmla="*/ 204774 h 2520863"/>
                  <a:gd name="connsiteX140" fmla="*/ 1075629 w 2998417"/>
                  <a:gd name="connsiteY140" fmla="*/ 296762 h 2520863"/>
                  <a:gd name="connsiteX141" fmla="*/ 1220696 w 2998417"/>
                  <a:gd name="connsiteY141" fmla="*/ 442299 h 2520863"/>
                  <a:gd name="connsiteX142" fmla="*/ 1343608 w 2998417"/>
                  <a:gd name="connsiteY142" fmla="*/ 564271 h 2520863"/>
                  <a:gd name="connsiteX143" fmla="*/ 1474896 w 2998417"/>
                  <a:gd name="connsiteY143" fmla="*/ 542351 h 2520863"/>
                  <a:gd name="connsiteX144" fmla="*/ 1440606 w 2998417"/>
                  <a:gd name="connsiteY144" fmla="*/ 448171 h 2520863"/>
                  <a:gd name="connsiteX145" fmla="*/ 1188833 w 2998417"/>
                  <a:gd name="connsiteY145" fmla="*/ 193501 h 2520863"/>
                  <a:gd name="connsiteX146" fmla="*/ 1145540 w 2998417"/>
                  <a:gd name="connsiteY146" fmla="*/ 156706 h 2520863"/>
                  <a:gd name="connsiteX147" fmla="*/ 829258 w 2998417"/>
                  <a:gd name="connsiteY147" fmla="*/ 673483 h 2520863"/>
                  <a:gd name="connsiteX148" fmla="*/ 750265 w 2998417"/>
                  <a:gd name="connsiteY148" fmla="*/ 718420 h 2520863"/>
                  <a:gd name="connsiteX149" fmla="*/ 767802 w 2998417"/>
                  <a:gd name="connsiteY149" fmla="*/ 815340 h 2520863"/>
                  <a:gd name="connsiteX150" fmla="*/ 920932 w 2998417"/>
                  <a:gd name="connsiteY150" fmla="*/ 968784 h 2520863"/>
                  <a:gd name="connsiteX151" fmla="*/ 1045958 w 2998417"/>
                  <a:gd name="connsiteY151" fmla="*/ 976691 h 2520863"/>
                  <a:gd name="connsiteX152" fmla="*/ 1039930 w 2998417"/>
                  <a:gd name="connsiteY152" fmla="*/ 851744 h 2520863"/>
                  <a:gd name="connsiteX153" fmla="*/ 888834 w 2998417"/>
                  <a:gd name="connsiteY153" fmla="*/ 700414 h 2520863"/>
                  <a:gd name="connsiteX154" fmla="*/ 829258 w 2998417"/>
                  <a:gd name="connsiteY154" fmla="*/ 673483 h 2520863"/>
                  <a:gd name="connsiteX155" fmla="*/ 781737 w 2998417"/>
                  <a:gd name="connsiteY155" fmla="*/ 1205917 h 2520863"/>
                  <a:gd name="connsiteX156" fmla="*/ 856345 w 2998417"/>
                  <a:gd name="connsiteY156" fmla="*/ 1158710 h 2520863"/>
                  <a:gd name="connsiteX157" fmla="*/ 844602 w 2998417"/>
                  <a:gd name="connsiteY157" fmla="*/ 1071340 h 2520863"/>
                  <a:gd name="connsiteX158" fmla="*/ 776492 w 2998417"/>
                  <a:gd name="connsiteY158" fmla="*/ 1002917 h 2520863"/>
                  <a:gd name="connsiteX159" fmla="*/ 683877 w 2998417"/>
                  <a:gd name="connsiteY159" fmla="*/ 991565 h 2520863"/>
                  <a:gd name="connsiteX160" fmla="*/ 639958 w 2998417"/>
                  <a:gd name="connsiteY160" fmla="*/ 1070871 h 2520863"/>
                  <a:gd name="connsiteX161" fmla="*/ 781737 w 2998417"/>
                  <a:gd name="connsiteY161" fmla="*/ 1205917 h 2520863"/>
                  <a:gd name="connsiteX162" fmla="*/ 1332177 w 2998417"/>
                  <a:gd name="connsiteY162" fmla="*/ 125312 h 2520863"/>
                  <a:gd name="connsiteX163" fmla="*/ 1309552 w 2998417"/>
                  <a:gd name="connsiteY163" fmla="*/ 160150 h 2520863"/>
                  <a:gd name="connsiteX164" fmla="*/ 1457986 w 2998417"/>
                  <a:gd name="connsiteY164" fmla="*/ 317744 h 2520863"/>
                  <a:gd name="connsiteX165" fmla="*/ 1486717 w 2998417"/>
                  <a:gd name="connsiteY165" fmla="*/ 314847 h 2520863"/>
                  <a:gd name="connsiteX166" fmla="*/ 1604540 w 2998417"/>
                  <a:gd name="connsiteY166" fmla="*/ 196867 h 2520863"/>
                  <a:gd name="connsiteX167" fmla="*/ 1599060 w 2998417"/>
                  <a:gd name="connsiteY167" fmla="*/ 175495 h 2520863"/>
                  <a:gd name="connsiteX168" fmla="*/ 1332177 w 2998417"/>
                  <a:gd name="connsiteY168" fmla="*/ 125312 h 252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998417" h="2520863">
                    <a:moveTo>
                      <a:pt x="791053" y="2528196"/>
                    </a:moveTo>
                    <a:cubicBezTo>
                      <a:pt x="742828" y="2514026"/>
                      <a:pt x="703293" y="2486704"/>
                      <a:pt x="669003" y="2450300"/>
                    </a:cubicBezTo>
                    <a:cubicBezTo>
                      <a:pt x="636826" y="2416088"/>
                      <a:pt x="602302" y="2384146"/>
                      <a:pt x="569812" y="2350170"/>
                    </a:cubicBezTo>
                    <a:cubicBezTo>
                      <a:pt x="537244" y="2316193"/>
                      <a:pt x="535522" y="2281746"/>
                      <a:pt x="563236" y="2254267"/>
                    </a:cubicBezTo>
                    <a:cubicBezTo>
                      <a:pt x="589776" y="2227885"/>
                      <a:pt x="626571" y="2230938"/>
                      <a:pt x="659217" y="2263114"/>
                    </a:cubicBezTo>
                    <a:cubicBezTo>
                      <a:pt x="697578" y="2300849"/>
                      <a:pt x="735077" y="2339444"/>
                      <a:pt x="773595" y="2377101"/>
                    </a:cubicBezTo>
                    <a:cubicBezTo>
                      <a:pt x="812661" y="2415305"/>
                      <a:pt x="856188" y="2415540"/>
                      <a:pt x="895254" y="2377727"/>
                    </a:cubicBezTo>
                    <a:cubicBezTo>
                      <a:pt x="924064" y="2349856"/>
                      <a:pt x="952169" y="2321203"/>
                      <a:pt x="980431" y="2292706"/>
                    </a:cubicBezTo>
                    <a:cubicBezTo>
                      <a:pt x="1025994" y="2246830"/>
                      <a:pt x="1025290" y="2211522"/>
                      <a:pt x="980196" y="2164785"/>
                    </a:cubicBezTo>
                    <a:cubicBezTo>
                      <a:pt x="786982" y="1964994"/>
                      <a:pt x="587583" y="1771389"/>
                      <a:pt x="391864" y="1574182"/>
                    </a:cubicBezTo>
                    <a:cubicBezTo>
                      <a:pt x="316786" y="1498556"/>
                      <a:pt x="293143" y="1498713"/>
                      <a:pt x="218692" y="1573086"/>
                    </a:cubicBezTo>
                    <a:cubicBezTo>
                      <a:pt x="196537" y="1595242"/>
                      <a:pt x="173990" y="1616927"/>
                      <a:pt x="152382" y="1639631"/>
                    </a:cubicBezTo>
                    <a:cubicBezTo>
                      <a:pt x="117075" y="1676661"/>
                      <a:pt x="116918" y="1720032"/>
                      <a:pt x="152539" y="1756514"/>
                    </a:cubicBezTo>
                    <a:cubicBezTo>
                      <a:pt x="192152" y="1797146"/>
                      <a:pt x="233097" y="1836524"/>
                      <a:pt x="272710" y="1877156"/>
                    </a:cubicBezTo>
                    <a:cubicBezTo>
                      <a:pt x="298545" y="1903617"/>
                      <a:pt x="301599" y="1940177"/>
                      <a:pt x="281792" y="1964838"/>
                    </a:cubicBezTo>
                    <a:cubicBezTo>
                      <a:pt x="258775" y="1993491"/>
                      <a:pt x="219710" y="1997875"/>
                      <a:pt x="190900" y="1970553"/>
                    </a:cubicBezTo>
                    <a:cubicBezTo>
                      <a:pt x="141892" y="1924206"/>
                      <a:pt x="92414" y="1877703"/>
                      <a:pt x="48338" y="1826816"/>
                    </a:cubicBezTo>
                    <a:cubicBezTo>
                      <a:pt x="-20790" y="1747120"/>
                      <a:pt x="-14527" y="1633524"/>
                      <a:pt x="59142" y="1557585"/>
                    </a:cubicBezTo>
                    <a:cubicBezTo>
                      <a:pt x="93197" y="1522434"/>
                      <a:pt x="127800" y="1487831"/>
                      <a:pt x="162951" y="1453854"/>
                    </a:cubicBezTo>
                    <a:cubicBezTo>
                      <a:pt x="220493" y="1398114"/>
                      <a:pt x="288133" y="1379716"/>
                      <a:pt x="365325" y="1403828"/>
                    </a:cubicBezTo>
                    <a:cubicBezTo>
                      <a:pt x="382235" y="1409074"/>
                      <a:pt x="393900" y="1407586"/>
                      <a:pt x="406817" y="1394355"/>
                    </a:cubicBezTo>
                    <a:cubicBezTo>
                      <a:pt x="458017" y="1341825"/>
                      <a:pt x="510000" y="1289998"/>
                      <a:pt x="562610" y="1238798"/>
                    </a:cubicBezTo>
                    <a:cubicBezTo>
                      <a:pt x="576701" y="1225019"/>
                      <a:pt x="577249" y="1216016"/>
                      <a:pt x="564489" y="1200045"/>
                    </a:cubicBezTo>
                    <a:cubicBezTo>
                      <a:pt x="476650" y="1090599"/>
                      <a:pt x="504677" y="947881"/>
                      <a:pt x="627275" y="880397"/>
                    </a:cubicBezTo>
                    <a:cubicBezTo>
                      <a:pt x="646064" y="870063"/>
                      <a:pt x="646143" y="862078"/>
                      <a:pt x="637844" y="844384"/>
                    </a:cubicBezTo>
                    <a:cubicBezTo>
                      <a:pt x="584765" y="731181"/>
                      <a:pt x="635809" y="605529"/>
                      <a:pt x="753084" y="560200"/>
                    </a:cubicBezTo>
                    <a:cubicBezTo>
                      <a:pt x="770229" y="553546"/>
                      <a:pt x="777040" y="547753"/>
                      <a:pt x="774065" y="526928"/>
                    </a:cubicBezTo>
                    <a:cubicBezTo>
                      <a:pt x="759973" y="428051"/>
                      <a:pt x="812739" y="338568"/>
                      <a:pt x="905979" y="302634"/>
                    </a:cubicBezTo>
                    <a:cubicBezTo>
                      <a:pt x="926961" y="294570"/>
                      <a:pt x="931423" y="284941"/>
                      <a:pt x="928135" y="263490"/>
                    </a:cubicBezTo>
                    <a:cubicBezTo>
                      <a:pt x="907154" y="128052"/>
                      <a:pt x="1037346" y="6393"/>
                      <a:pt x="1172392" y="34890"/>
                    </a:cubicBezTo>
                    <a:cubicBezTo>
                      <a:pt x="1192512" y="39118"/>
                      <a:pt x="1207857" y="38257"/>
                      <a:pt x="1226019" y="25183"/>
                    </a:cubicBezTo>
                    <a:cubicBezTo>
                      <a:pt x="1267747" y="-4880"/>
                      <a:pt x="1316911" y="-3080"/>
                      <a:pt x="1364667" y="5376"/>
                    </a:cubicBezTo>
                    <a:cubicBezTo>
                      <a:pt x="1499400" y="29253"/>
                      <a:pt x="1633820" y="55088"/>
                      <a:pt x="1768396" y="79827"/>
                    </a:cubicBezTo>
                    <a:cubicBezTo>
                      <a:pt x="1780844" y="82097"/>
                      <a:pt x="1793605" y="83350"/>
                      <a:pt x="1806209" y="83507"/>
                    </a:cubicBezTo>
                    <a:cubicBezTo>
                      <a:pt x="1935932" y="85072"/>
                      <a:pt x="2029486" y="192014"/>
                      <a:pt x="2012184" y="321423"/>
                    </a:cubicBezTo>
                    <a:cubicBezTo>
                      <a:pt x="2009679" y="340290"/>
                      <a:pt x="2014376" y="346632"/>
                      <a:pt x="2030895" y="353208"/>
                    </a:cubicBezTo>
                    <a:cubicBezTo>
                      <a:pt x="2129851" y="392664"/>
                      <a:pt x="2177058" y="470326"/>
                      <a:pt x="2166411" y="577424"/>
                    </a:cubicBezTo>
                    <a:cubicBezTo>
                      <a:pt x="2164297" y="598405"/>
                      <a:pt x="2170404" y="605685"/>
                      <a:pt x="2189349" y="612732"/>
                    </a:cubicBezTo>
                    <a:cubicBezTo>
                      <a:pt x="2281729" y="646865"/>
                      <a:pt x="2336060" y="739401"/>
                      <a:pt x="2321421" y="836399"/>
                    </a:cubicBezTo>
                    <a:cubicBezTo>
                      <a:pt x="2318681" y="854327"/>
                      <a:pt x="2323378" y="862156"/>
                      <a:pt x="2340210" y="869124"/>
                    </a:cubicBezTo>
                    <a:cubicBezTo>
                      <a:pt x="2483476" y="928231"/>
                      <a:pt x="2522463" y="1081753"/>
                      <a:pt x="2425230" y="1203412"/>
                    </a:cubicBezTo>
                    <a:cubicBezTo>
                      <a:pt x="2414818" y="1216408"/>
                      <a:pt x="2415444" y="1224080"/>
                      <a:pt x="2426639" y="1235197"/>
                    </a:cubicBezTo>
                    <a:cubicBezTo>
                      <a:pt x="2480971" y="1288824"/>
                      <a:pt x="2534989" y="1342764"/>
                      <a:pt x="2588617" y="1397096"/>
                    </a:cubicBezTo>
                    <a:cubicBezTo>
                      <a:pt x="2598950" y="1407586"/>
                      <a:pt x="2608032" y="1409465"/>
                      <a:pt x="2622202" y="1404063"/>
                    </a:cubicBezTo>
                    <a:cubicBezTo>
                      <a:pt x="2707066" y="1371496"/>
                      <a:pt x="2781361" y="1389580"/>
                      <a:pt x="2845322" y="1453071"/>
                    </a:cubicBezTo>
                    <a:cubicBezTo>
                      <a:pt x="2877263" y="1484778"/>
                      <a:pt x="2909361" y="1516328"/>
                      <a:pt x="2940833" y="1548504"/>
                    </a:cubicBezTo>
                    <a:cubicBezTo>
                      <a:pt x="3023583" y="1632977"/>
                      <a:pt x="3024131" y="1752757"/>
                      <a:pt x="2941224" y="1837699"/>
                    </a:cubicBezTo>
                    <a:cubicBezTo>
                      <a:pt x="2873505" y="1906983"/>
                      <a:pt x="2804377" y="1974859"/>
                      <a:pt x="2735876" y="2043360"/>
                    </a:cubicBezTo>
                    <a:cubicBezTo>
                      <a:pt x="2598089" y="2180990"/>
                      <a:pt x="2460381" y="2318698"/>
                      <a:pt x="2322517" y="2456250"/>
                    </a:cubicBezTo>
                    <a:cubicBezTo>
                      <a:pt x="2229824" y="2548629"/>
                      <a:pt x="2114585" y="2550821"/>
                      <a:pt x="2020091" y="2461103"/>
                    </a:cubicBezTo>
                    <a:cubicBezTo>
                      <a:pt x="1983218" y="2426109"/>
                      <a:pt x="1946736" y="2390410"/>
                      <a:pt x="1913385" y="2352049"/>
                    </a:cubicBezTo>
                    <a:cubicBezTo>
                      <a:pt x="1861559" y="2292315"/>
                      <a:pt x="1850129" y="2223109"/>
                      <a:pt x="1878547" y="2149283"/>
                    </a:cubicBezTo>
                    <a:cubicBezTo>
                      <a:pt x="1885515" y="2131199"/>
                      <a:pt x="1882305" y="2121178"/>
                      <a:pt x="1869544" y="2108652"/>
                    </a:cubicBezTo>
                    <a:cubicBezTo>
                      <a:pt x="1801904" y="2042030"/>
                      <a:pt x="1734968" y="1974780"/>
                      <a:pt x="1667875" y="1907609"/>
                    </a:cubicBezTo>
                    <a:cubicBezTo>
                      <a:pt x="1658011" y="1897745"/>
                      <a:pt x="1648538" y="1888664"/>
                      <a:pt x="1632802" y="1889682"/>
                    </a:cubicBezTo>
                    <a:cubicBezTo>
                      <a:pt x="1558351" y="1894535"/>
                      <a:pt x="1484291" y="1884593"/>
                      <a:pt x="1409995" y="1883497"/>
                    </a:cubicBezTo>
                    <a:cubicBezTo>
                      <a:pt x="1369521" y="1882949"/>
                      <a:pt x="1337031" y="1894457"/>
                      <a:pt x="1308221" y="1924989"/>
                    </a:cubicBezTo>
                    <a:cubicBezTo>
                      <a:pt x="1251854" y="1984801"/>
                      <a:pt x="1192826" y="2042030"/>
                      <a:pt x="1134110" y="2099571"/>
                    </a:cubicBezTo>
                    <a:cubicBezTo>
                      <a:pt x="1119079" y="2114289"/>
                      <a:pt x="1114225" y="2126659"/>
                      <a:pt x="1122836" y="2148188"/>
                    </a:cubicBezTo>
                    <a:cubicBezTo>
                      <a:pt x="1155874" y="2230781"/>
                      <a:pt x="1140843" y="2305467"/>
                      <a:pt x="1078917" y="2369820"/>
                    </a:cubicBezTo>
                    <a:cubicBezTo>
                      <a:pt x="1050420" y="2399413"/>
                      <a:pt x="1019966" y="2427205"/>
                      <a:pt x="992096" y="2457346"/>
                    </a:cubicBezTo>
                    <a:cubicBezTo>
                      <a:pt x="960624" y="2491322"/>
                      <a:pt x="923281" y="2514652"/>
                      <a:pt x="879362" y="2528353"/>
                    </a:cubicBezTo>
                    <a:cubicBezTo>
                      <a:pt x="849769" y="2528196"/>
                      <a:pt x="820411" y="2528196"/>
                      <a:pt x="791053" y="2528196"/>
                    </a:cubicBezTo>
                    <a:close/>
                    <a:moveTo>
                      <a:pt x="1608846" y="504929"/>
                    </a:moveTo>
                    <a:cubicBezTo>
                      <a:pt x="1608768" y="606312"/>
                      <a:pt x="1536978" y="692350"/>
                      <a:pt x="1437005" y="709338"/>
                    </a:cubicBezTo>
                    <a:cubicBezTo>
                      <a:pt x="1416885" y="712783"/>
                      <a:pt x="1403733" y="717558"/>
                      <a:pt x="1399427" y="741436"/>
                    </a:cubicBezTo>
                    <a:cubicBezTo>
                      <a:pt x="1381734" y="840157"/>
                      <a:pt x="1322548" y="898951"/>
                      <a:pt x="1223514" y="916409"/>
                    </a:cubicBezTo>
                    <a:cubicBezTo>
                      <a:pt x="1205743" y="919541"/>
                      <a:pt x="1196348" y="927526"/>
                      <a:pt x="1193139" y="945924"/>
                    </a:cubicBezTo>
                    <a:cubicBezTo>
                      <a:pt x="1175681" y="1046367"/>
                      <a:pt x="1115477" y="1105004"/>
                      <a:pt x="1015895" y="1123402"/>
                    </a:cubicBezTo>
                    <a:cubicBezTo>
                      <a:pt x="997889" y="1126690"/>
                      <a:pt x="989512" y="1134362"/>
                      <a:pt x="986459" y="1153151"/>
                    </a:cubicBezTo>
                    <a:cubicBezTo>
                      <a:pt x="963912" y="1292581"/>
                      <a:pt x="826831" y="1368599"/>
                      <a:pt x="696873" y="1313328"/>
                    </a:cubicBezTo>
                    <a:cubicBezTo>
                      <a:pt x="679180" y="1305812"/>
                      <a:pt x="669003" y="1308083"/>
                      <a:pt x="656242" y="1321157"/>
                    </a:cubicBezTo>
                    <a:cubicBezTo>
                      <a:pt x="606999" y="1371574"/>
                      <a:pt x="557443" y="1421678"/>
                      <a:pt x="506634" y="1470451"/>
                    </a:cubicBezTo>
                    <a:cubicBezTo>
                      <a:pt x="489724" y="1486657"/>
                      <a:pt x="490663" y="1496364"/>
                      <a:pt x="506947" y="1512492"/>
                    </a:cubicBezTo>
                    <a:cubicBezTo>
                      <a:pt x="673622" y="1677914"/>
                      <a:pt x="839826" y="1843884"/>
                      <a:pt x="1005483" y="2010401"/>
                    </a:cubicBezTo>
                    <a:cubicBezTo>
                      <a:pt x="1022393" y="2027390"/>
                      <a:pt x="1032101" y="2025511"/>
                      <a:pt x="1047758" y="2009540"/>
                    </a:cubicBezTo>
                    <a:cubicBezTo>
                      <a:pt x="1109997" y="1945814"/>
                      <a:pt x="1173645" y="1883575"/>
                      <a:pt x="1236353" y="1820319"/>
                    </a:cubicBezTo>
                    <a:cubicBezTo>
                      <a:pt x="1265555" y="1790804"/>
                      <a:pt x="1300236" y="1772172"/>
                      <a:pt x="1340789" y="1764578"/>
                    </a:cubicBezTo>
                    <a:cubicBezTo>
                      <a:pt x="1383378" y="1756593"/>
                      <a:pt x="1426514" y="1755105"/>
                      <a:pt x="1469416" y="1759646"/>
                    </a:cubicBezTo>
                    <a:cubicBezTo>
                      <a:pt x="1514353" y="1764421"/>
                      <a:pt x="1559290" y="1763325"/>
                      <a:pt x="1604227" y="1764656"/>
                    </a:cubicBezTo>
                    <a:cubicBezTo>
                      <a:pt x="1662473" y="1766379"/>
                      <a:pt x="1711716" y="1748216"/>
                      <a:pt x="1749686" y="1702496"/>
                    </a:cubicBezTo>
                    <a:cubicBezTo>
                      <a:pt x="1758376" y="1692005"/>
                      <a:pt x="1768631" y="1682689"/>
                      <a:pt x="1779122" y="1673842"/>
                    </a:cubicBezTo>
                    <a:cubicBezTo>
                      <a:pt x="1808167" y="1649260"/>
                      <a:pt x="1845275" y="1650199"/>
                      <a:pt x="1868761" y="1675487"/>
                    </a:cubicBezTo>
                    <a:cubicBezTo>
                      <a:pt x="1891543" y="1699991"/>
                      <a:pt x="1891073" y="1735846"/>
                      <a:pt x="1865786" y="1762777"/>
                    </a:cubicBezTo>
                    <a:cubicBezTo>
                      <a:pt x="1843631" y="1786263"/>
                      <a:pt x="1820771" y="1809202"/>
                      <a:pt x="1796267" y="1830105"/>
                    </a:cubicBezTo>
                    <a:cubicBezTo>
                      <a:pt x="1782958" y="1841457"/>
                      <a:pt x="1782567" y="1847720"/>
                      <a:pt x="1794701" y="1859619"/>
                    </a:cubicBezTo>
                    <a:cubicBezTo>
                      <a:pt x="1847780" y="1911680"/>
                      <a:pt x="1900546" y="1964133"/>
                      <a:pt x="1952451" y="2017369"/>
                    </a:cubicBezTo>
                    <a:cubicBezTo>
                      <a:pt x="1965212" y="2030443"/>
                      <a:pt x="1973040" y="2029817"/>
                      <a:pt x="1985566" y="2017212"/>
                    </a:cubicBezTo>
                    <a:cubicBezTo>
                      <a:pt x="2154825" y="1847406"/>
                      <a:pt x="2324474" y="1677992"/>
                      <a:pt x="2494280" y="1508812"/>
                    </a:cubicBezTo>
                    <a:cubicBezTo>
                      <a:pt x="2505710" y="1497461"/>
                      <a:pt x="2507041" y="1489866"/>
                      <a:pt x="2494671" y="1477889"/>
                    </a:cubicBezTo>
                    <a:cubicBezTo>
                      <a:pt x="2442532" y="1427628"/>
                      <a:pt x="2391018" y="1376741"/>
                      <a:pt x="2339975" y="1325384"/>
                    </a:cubicBezTo>
                    <a:cubicBezTo>
                      <a:pt x="2327057" y="1312388"/>
                      <a:pt x="2317193" y="1308865"/>
                      <a:pt x="2304511" y="1324836"/>
                    </a:cubicBezTo>
                    <a:cubicBezTo>
                      <a:pt x="2297856" y="1333213"/>
                      <a:pt x="2289714" y="1340572"/>
                      <a:pt x="2281337" y="1347304"/>
                    </a:cubicBezTo>
                    <a:cubicBezTo>
                      <a:pt x="2254719" y="1368677"/>
                      <a:pt x="2218551" y="1366720"/>
                      <a:pt x="2196239" y="1343155"/>
                    </a:cubicBezTo>
                    <a:cubicBezTo>
                      <a:pt x="2173770" y="1319512"/>
                      <a:pt x="2172909" y="1283344"/>
                      <a:pt x="2196787" y="1258291"/>
                    </a:cubicBezTo>
                    <a:cubicBezTo>
                      <a:pt x="2241332" y="1211554"/>
                      <a:pt x="2288461" y="1167243"/>
                      <a:pt x="2331990" y="1119566"/>
                    </a:cubicBezTo>
                    <a:cubicBezTo>
                      <a:pt x="2362757" y="1085902"/>
                      <a:pt x="2359234" y="1034937"/>
                      <a:pt x="2328545" y="1005422"/>
                    </a:cubicBezTo>
                    <a:cubicBezTo>
                      <a:pt x="2296838" y="974890"/>
                      <a:pt x="2249083" y="973950"/>
                      <a:pt x="2214167" y="1004248"/>
                    </a:cubicBezTo>
                    <a:cubicBezTo>
                      <a:pt x="2198665" y="1017713"/>
                      <a:pt x="2184809" y="1032980"/>
                      <a:pt x="2170091" y="1047306"/>
                    </a:cubicBezTo>
                    <a:cubicBezTo>
                      <a:pt x="2136897" y="1079717"/>
                      <a:pt x="2098144" y="1083084"/>
                      <a:pt x="2071918" y="1055996"/>
                    </a:cubicBezTo>
                    <a:cubicBezTo>
                      <a:pt x="2044204" y="1027265"/>
                      <a:pt x="2047649" y="993209"/>
                      <a:pt x="2082252" y="958058"/>
                    </a:cubicBezTo>
                    <a:cubicBezTo>
                      <a:pt x="2112471" y="927370"/>
                      <a:pt x="2143708" y="897698"/>
                      <a:pt x="2173222" y="866383"/>
                    </a:cubicBezTo>
                    <a:cubicBezTo>
                      <a:pt x="2207199" y="830371"/>
                      <a:pt x="2207042" y="779484"/>
                      <a:pt x="2174396" y="747778"/>
                    </a:cubicBezTo>
                    <a:cubicBezTo>
                      <a:pt x="2141359" y="715758"/>
                      <a:pt x="2091177" y="716384"/>
                      <a:pt x="2055556" y="749813"/>
                    </a:cubicBezTo>
                    <a:cubicBezTo>
                      <a:pt x="2037001" y="767193"/>
                      <a:pt x="2019543" y="785825"/>
                      <a:pt x="2000989" y="803205"/>
                    </a:cubicBezTo>
                    <a:cubicBezTo>
                      <a:pt x="1985488" y="817689"/>
                      <a:pt x="1967560" y="827396"/>
                      <a:pt x="1945327" y="823873"/>
                    </a:cubicBezTo>
                    <a:cubicBezTo>
                      <a:pt x="1921214" y="820037"/>
                      <a:pt x="1903130" y="807042"/>
                      <a:pt x="1895457" y="783633"/>
                    </a:cubicBezTo>
                    <a:cubicBezTo>
                      <a:pt x="1887629" y="759756"/>
                      <a:pt x="1891700" y="736817"/>
                      <a:pt x="1909862" y="718342"/>
                    </a:cubicBezTo>
                    <a:cubicBezTo>
                      <a:pt x="1944152" y="683425"/>
                      <a:pt x="1979147" y="649292"/>
                      <a:pt x="2013359" y="614219"/>
                    </a:cubicBezTo>
                    <a:cubicBezTo>
                      <a:pt x="2052581" y="573979"/>
                      <a:pt x="2054460" y="524267"/>
                      <a:pt x="2018995" y="489272"/>
                    </a:cubicBezTo>
                    <a:cubicBezTo>
                      <a:pt x="1985723" y="456469"/>
                      <a:pt x="1933270" y="459131"/>
                      <a:pt x="1895457" y="495770"/>
                    </a:cubicBezTo>
                    <a:cubicBezTo>
                      <a:pt x="1879956" y="510722"/>
                      <a:pt x="1865160" y="526302"/>
                      <a:pt x="1849659" y="541333"/>
                    </a:cubicBezTo>
                    <a:cubicBezTo>
                      <a:pt x="1817248" y="572726"/>
                      <a:pt x="1783741" y="575467"/>
                      <a:pt x="1756184" y="549240"/>
                    </a:cubicBezTo>
                    <a:cubicBezTo>
                      <a:pt x="1727765" y="522153"/>
                      <a:pt x="1729644" y="486845"/>
                      <a:pt x="1762055" y="453808"/>
                    </a:cubicBezTo>
                    <a:cubicBezTo>
                      <a:pt x="1795641" y="419595"/>
                      <a:pt x="1830557" y="386637"/>
                      <a:pt x="1863438" y="351720"/>
                    </a:cubicBezTo>
                    <a:cubicBezTo>
                      <a:pt x="1897493" y="315551"/>
                      <a:pt x="1896945" y="261533"/>
                      <a:pt x="1864142" y="230374"/>
                    </a:cubicBezTo>
                    <a:cubicBezTo>
                      <a:pt x="1832201" y="200077"/>
                      <a:pt x="1779200" y="201095"/>
                      <a:pt x="1744754" y="234602"/>
                    </a:cubicBezTo>
                    <a:cubicBezTo>
                      <a:pt x="1694258" y="283767"/>
                      <a:pt x="1645093" y="334262"/>
                      <a:pt x="1594833" y="383662"/>
                    </a:cubicBezTo>
                    <a:cubicBezTo>
                      <a:pt x="1584107" y="394230"/>
                      <a:pt x="1582150" y="403234"/>
                      <a:pt x="1588961" y="417091"/>
                    </a:cubicBezTo>
                    <a:cubicBezTo>
                      <a:pt x="1602505" y="444491"/>
                      <a:pt x="1609316" y="474005"/>
                      <a:pt x="1608846" y="504929"/>
                    </a:cubicBezTo>
                    <a:close/>
                    <a:moveTo>
                      <a:pt x="1990185" y="2220369"/>
                    </a:moveTo>
                    <a:cubicBezTo>
                      <a:pt x="1988385" y="2243072"/>
                      <a:pt x="1997623" y="2261939"/>
                      <a:pt x="2013437" y="2277910"/>
                    </a:cubicBezTo>
                    <a:cubicBezTo>
                      <a:pt x="2045770" y="2310478"/>
                      <a:pt x="2077868" y="2343437"/>
                      <a:pt x="2111062" y="2375222"/>
                    </a:cubicBezTo>
                    <a:cubicBezTo>
                      <a:pt x="2146761" y="2409434"/>
                      <a:pt x="2190915" y="2409982"/>
                      <a:pt x="2225675" y="2375300"/>
                    </a:cubicBezTo>
                    <a:cubicBezTo>
                      <a:pt x="2434859" y="2166976"/>
                      <a:pt x="2643653" y="1958262"/>
                      <a:pt x="2852211" y="1749312"/>
                    </a:cubicBezTo>
                    <a:cubicBezTo>
                      <a:pt x="2885875" y="1715570"/>
                      <a:pt x="2885953" y="1671494"/>
                      <a:pt x="2852994" y="1636734"/>
                    </a:cubicBezTo>
                    <a:cubicBezTo>
                      <a:pt x="2820739" y="1602679"/>
                      <a:pt x="2787545" y="1569407"/>
                      <a:pt x="2753177" y="1537465"/>
                    </a:cubicBezTo>
                    <a:cubicBezTo>
                      <a:pt x="2717400" y="1504193"/>
                      <a:pt x="2675751" y="1504741"/>
                      <a:pt x="2640834" y="1539501"/>
                    </a:cubicBezTo>
                    <a:cubicBezTo>
                      <a:pt x="2431650" y="1747824"/>
                      <a:pt x="2223013" y="1956696"/>
                      <a:pt x="2014142" y="2165333"/>
                    </a:cubicBezTo>
                    <a:cubicBezTo>
                      <a:pt x="1998954" y="2180442"/>
                      <a:pt x="1989403" y="2197900"/>
                      <a:pt x="1990185" y="2220369"/>
                    </a:cubicBezTo>
                    <a:close/>
                    <a:moveTo>
                      <a:pt x="982858" y="415211"/>
                    </a:moveTo>
                    <a:cubicBezTo>
                      <a:pt x="943714" y="414977"/>
                      <a:pt x="918192" y="431104"/>
                      <a:pt x="904649" y="462654"/>
                    </a:cubicBezTo>
                    <a:cubicBezTo>
                      <a:pt x="890400" y="495848"/>
                      <a:pt x="894236" y="528651"/>
                      <a:pt x="920228" y="555034"/>
                    </a:cubicBezTo>
                    <a:cubicBezTo>
                      <a:pt x="991391" y="627450"/>
                      <a:pt x="1062711" y="699787"/>
                      <a:pt x="1135754" y="770246"/>
                    </a:cubicBezTo>
                    <a:cubicBezTo>
                      <a:pt x="1171375" y="804615"/>
                      <a:pt x="1222183" y="802031"/>
                      <a:pt x="1254203" y="768837"/>
                    </a:cubicBezTo>
                    <a:cubicBezTo>
                      <a:pt x="1285596" y="736348"/>
                      <a:pt x="1285127" y="684913"/>
                      <a:pt x="1250915" y="650153"/>
                    </a:cubicBezTo>
                    <a:cubicBezTo>
                      <a:pt x="1181709" y="579929"/>
                      <a:pt x="1111563" y="510566"/>
                      <a:pt x="1041730" y="440968"/>
                    </a:cubicBezTo>
                    <a:cubicBezTo>
                      <a:pt x="1024429" y="423588"/>
                      <a:pt x="1003917" y="413724"/>
                      <a:pt x="982858" y="415211"/>
                    </a:cubicBezTo>
                    <a:close/>
                    <a:moveTo>
                      <a:pt x="1145540" y="156706"/>
                    </a:moveTo>
                    <a:cubicBezTo>
                      <a:pt x="1098567" y="157332"/>
                      <a:pt x="1073202" y="173616"/>
                      <a:pt x="1058954" y="204774"/>
                    </a:cubicBezTo>
                    <a:cubicBezTo>
                      <a:pt x="1043453" y="238594"/>
                      <a:pt x="1050029" y="270458"/>
                      <a:pt x="1075629" y="296762"/>
                    </a:cubicBezTo>
                    <a:cubicBezTo>
                      <a:pt x="1123384" y="345849"/>
                      <a:pt x="1172236" y="393839"/>
                      <a:pt x="1220696" y="442299"/>
                    </a:cubicBezTo>
                    <a:cubicBezTo>
                      <a:pt x="1261562" y="483087"/>
                      <a:pt x="1301489" y="524814"/>
                      <a:pt x="1343608" y="564271"/>
                    </a:cubicBezTo>
                    <a:cubicBezTo>
                      <a:pt x="1386196" y="604198"/>
                      <a:pt x="1449687" y="592612"/>
                      <a:pt x="1474896" y="542351"/>
                    </a:cubicBezTo>
                    <a:cubicBezTo>
                      <a:pt x="1495251" y="501720"/>
                      <a:pt x="1481237" y="467195"/>
                      <a:pt x="1440606" y="448171"/>
                    </a:cubicBezTo>
                    <a:cubicBezTo>
                      <a:pt x="1325758" y="394230"/>
                      <a:pt x="1238389" y="311637"/>
                      <a:pt x="1188833" y="193501"/>
                    </a:cubicBezTo>
                    <a:cubicBezTo>
                      <a:pt x="1177168" y="165630"/>
                      <a:pt x="1160571" y="156001"/>
                      <a:pt x="1145540" y="156706"/>
                    </a:cubicBezTo>
                    <a:close/>
                    <a:moveTo>
                      <a:pt x="829258" y="673483"/>
                    </a:moveTo>
                    <a:cubicBezTo>
                      <a:pt x="791523" y="672543"/>
                      <a:pt x="765766" y="687731"/>
                      <a:pt x="750265" y="718420"/>
                    </a:cubicBezTo>
                    <a:cubicBezTo>
                      <a:pt x="733903" y="750831"/>
                      <a:pt x="740010" y="786765"/>
                      <a:pt x="767802" y="815340"/>
                    </a:cubicBezTo>
                    <a:cubicBezTo>
                      <a:pt x="818219" y="867088"/>
                      <a:pt x="869576" y="917975"/>
                      <a:pt x="920932" y="968784"/>
                    </a:cubicBezTo>
                    <a:cubicBezTo>
                      <a:pt x="960311" y="1007693"/>
                      <a:pt x="1011355" y="1010590"/>
                      <a:pt x="1045958" y="976691"/>
                    </a:cubicBezTo>
                    <a:cubicBezTo>
                      <a:pt x="1081109" y="942322"/>
                      <a:pt x="1079622" y="892688"/>
                      <a:pt x="1039930" y="851744"/>
                    </a:cubicBezTo>
                    <a:cubicBezTo>
                      <a:pt x="990295" y="800544"/>
                      <a:pt x="939408" y="750596"/>
                      <a:pt x="888834" y="700414"/>
                    </a:cubicBezTo>
                    <a:cubicBezTo>
                      <a:pt x="871768" y="683347"/>
                      <a:pt x="851804" y="671682"/>
                      <a:pt x="829258" y="673483"/>
                    </a:cubicBezTo>
                    <a:close/>
                    <a:moveTo>
                      <a:pt x="781737" y="1205917"/>
                    </a:moveTo>
                    <a:cubicBezTo>
                      <a:pt x="816575" y="1205995"/>
                      <a:pt x="841549" y="1189477"/>
                      <a:pt x="856345" y="1158710"/>
                    </a:cubicBezTo>
                    <a:cubicBezTo>
                      <a:pt x="871298" y="1127551"/>
                      <a:pt x="867149" y="1097019"/>
                      <a:pt x="844602" y="1071340"/>
                    </a:cubicBezTo>
                    <a:cubicBezTo>
                      <a:pt x="823386" y="1047150"/>
                      <a:pt x="800369" y="1024368"/>
                      <a:pt x="776492" y="1002917"/>
                    </a:cubicBezTo>
                    <a:cubicBezTo>
                      <a:pt x="748934" y="978257"/>
                      <a:pt x="716758" y="975516"/>
                      <a:pt x="683877" y="991565"/>
                    </a:cubicBezTo>
                    <a:cubicBezTo>
                      <a:pt x="651231" y="1007458"/>
                      <a:pt x="638157" y="1035485"/>
                      <a:pt x="639958" y="1070871"/>
                    </a:cubicBezTo>
                    <a:cubicBezTo>
                      <a:pt x="642307" y="1119957"/>
                      <a:pt x="732729" y="1205917"/>
                      <a:pt x="781737" y="1205917"/>
                    </a:cubicBezTo>
                    <a:close/>
                    <a:moveTo>
                      <a:pt x="1332177" y="125312"/>
                    </a:moveTo>
                    <a:cubicBezTo>
                      <a:pt x="1299766" y="126721"/>
                      <a:pt x="1295617" y="131419"/>
                      <a:pt x="1309552" y="160150"/>
                    </a:cubicBezTo>
                    <a:cubicBezTo>
                      <a:pt x="1342433" y="228026"/>
                      <a:pt x="1395825" y="277190"/>
                      <a:pt x="1457986" y="317744"/>
                    </a:cubicBezTo>
                    <a:cubicBezTo>
                      <a:pt x="1468476" y="324555"/>
                      <a:pt x="1477558" y="324007"/>
                      <a:pt x="1486717" y="314847"/>
                    </a:cubicBezTo>
                    <a:cubicBezTo>
                      <a:pt x="1525861" y="275390"/>
                      <a:pt x="1565240" y="236167"/>
                      <a:pt x="1604540" y="196867"/>
                    </a:cubicBezTo>
                    <a:cubicBezTo>
                      <a:pt x="1614718" y="186690"/>
                      <a:pt x="1616518" y="178783"/>
                      <a:pt x="1599060" y="175495"/>
                    </a:cubicBezTo>
                    <a:cubicBezTo>
                      <a:pt x="1510047" y="158898"/>
                      <a:pt x="1421112" y="142066"/>
                      <a:pt x="1332177" y="12531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03" name="Group 102">
                <a:extLst>
                  <a:ext uri="{FF2B5EF4-FFF2-40B4-BE49-F238E27FC236}">
                    <a16:creationId xmlns:a16="http://schemas.microsoft.com/office/drawing/2014/main" id="{3F3E1D71-4293-65AE-80C7-084F60A6C18B}"/>
                  </a:ext>
                </a:extLst>
              </p:cNvPr>
              <p:cNvGrpSpPr/>
              <p:nvPr/>
            </p:nvGrpSpPr>
            <p:grpSpPr>
              <a:xfrm>
                <a:off x="4683807" y="3492035"/>
                <a:ext cx="821577" cy="1095326"/>
                <a:chOff x="4683807" y="3492035"/>
                <a:chExt cx="821577" cy="1095326"/>
              </a:xfrm>
              <a:grpFill/>
            </p:grpSpPr>
            <p:sp>
              <p:nvSpPr>
                <p:cNvPr id="104" name="Freeform: Shape 39">
                  <a:extLst>
                    <a:ext uri="{FF2B5EF4-FFF2-40B4-BE49-F238E27FC236}">
                      <a16:creationId xmlns:a16="http://schemas.microsoft.com/office/drawing/2014/main" id="{292262A8-895F-CF91-4688-2372CEC5E348}"/>
                    </a:ext>
                  </a:extLst>
                </p:cNvPr>
                <p:cNvSpPr/>
                <p:nvPr/>
              </p:nvSpPr>
              <p:spPr>
                <a:xfrm>
                  <a:off x="5377696" y="3590902"/>
                  <a:ext cx="127688" cy="127688"/>
                </a:xfrm>
                <a:custGeom>
                  <a:avLst/>
                  <a:gdLst>
                    <a:gd name="connsiteX0" fmla="*/ 63246 w 336636"/>
                    <a:gd name="connsiteY0" fmla="*/ 338965 h 336636"/>
                    <a:gd name="connsiteX1" fmla="*/ 5861 w 336636"/>
                    <a:gd name="connsiteY1" fmla="*/ 251439 h 336636"/>
                    <a:gd name="connsiteX2" fmla="*/ 26999 w 336636"/>
                    <a:gd name="connsiteY2" fmla="*/ 223647 h 336636"/>
                    <a:gd name="connsiteX3" fmla="*/ 223814 w 336636"/>
                    <a:gd name="connsiteY3" fmla="*/ 26597 h 336636"/>
                    <a:gd name="connsiteX4" fmla="*/ 280181 w 336636"/>
                    <a:gd name="connsiteY4" fmla="*/ 136 h 336636"/>
                    <a:gd name="connsiteX5" fmla="*/ 333104 w 336636"/>
                    <a:gd name="connsiteY5" fmla="*/ 36227 h 336636"/>
                    <a:gd name="connsiteX6" fmla="*/ 323474 w 336636"/>
                    <a:gd name="connsiteY6" fmla="*/ 101753 h 336636"/>
                    <a:gd name="connsiteX7" fmla="*/ 248083 w 336636"/>
                    <a:gd name="connsiteY7" fmla="*/ 179650 h 336636"/>
                    <a:gd name="connsiteX8" fmla="*/ 112489 w 336636"/>
                    <a:gd name="connsiteY8" fmla="*/ 313521 h 336636"/>
                    <a:gd name="connsiteX9" fmla="*/ 63246 w 336636"/>
                    <a:gd name="connsiteY9" fmla="*/ 338965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36" h="336636">
                      <a:moveTo>
                        <a:pt x="63246" y="338965"/>
                      </a:moveTo>
                      <a:cubicBezTo>
                        <a:pt x="17448" y="338965"/>
                        <a:pt x="-13476" y="290897"/>
                        <a:pt x="5861" y="251439"/>
                      </a:cubicBezTo>
                      <a:cubicBezTo>
                        <a:pt x="10872" y="241184"/>
                        <a:pt x="18779" y="231867"/>
                        <a:pt x="26999" y="223647"/>
                      </a:cubicBezTo>
                      <a:cubicBezTo>
                        <a:pt x="92448" y="157808"/>
                        <a:pt x="158287" y="92359"/>
                        <a:pt x="223814" y="26597"/>
                      </a:cubicBezTo>
                      <a:cubicBezTo>
                        <a:pt x="239628" y="10705"/>
                        <a:pt x="257008" y="-1430"/>
                        <a:pt x="280181" y="136"/>
                      </a:cubicBezTo>
                      <a:cubicBezTo>
                        <a:pt x="304450" y="1702"/>
                        <a:pt x="322535" y="13915"/>
                        <a:pt x="333104" y="36227"/>
                      </a:cubicBezTo>
                      <a:cubicBezTo>
                        <a:pt x="344456" y="60261"/>
                        <a:pt x="340071" y="82964"/>
                        <a:pt x="323474" y="101753"/>
                      </a:cubicBezTo>
                      <a:cubicBezTo>
                        <a:pt x="299518" y="128763"/>
                        <a:pt x="273683" y="154128"/>
                        <a:pt x="248083" y="179650"/>
                      </a:cubicBezTo>
                      <a:cubicBezTo>
                        <a:pt x="203068" y="224430"/>
                        <a:pt x="157505" y="268663"/>
                        <a:pt x="112489" y="313521"/>
                      </a:cubicBezTo>
                      <a:cubicBezTo>
                        <a:pt x="98084" y="327770"/>
                        <a:pt x="82035" y="337791"/>
                        <a:pt x="63246" y="33896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Shape 40">
                  <a:extLst>
                    <a:ext uri="{FF2B5EF4-FFF2-40B4-BE49-F238E27FC236}">
                      <a16:creationId xmlns:a16="http://schemas.microsoft.com/office/drawing/2014/main" id="{9CBCBF24-18E7-527E-333A-78F744650B64}"/>
                    </a:ext>
                  </a:extLst>
                </p:cNvPr>
                <p:cNvSpPr/>
                <p:nvPr/>
              </p:nvSpPr>
              <p:spPr>
                <a:xfrm>
                  <a:off x="4731694" y="3590741"/>
                  <a:ext cx="127688" cy="127688"/>
                </a:xfrm>
                <a:custGeom>
                  <a:avLst/>
                  <a:gdLst>
                    <a:gd name="connsiteX0" fmla="*/ 278118 w 336636"/>
                    <a:gd name="connsiteY0" fmla="*/ 339546 h 336636"/>
                    <a:gd name="connsiteX1" fmla="*/ 230911 w 336636"/>
                    <a:gd name="connsiteY1" fmla="*/ 317782 h 336636"/>
                    <a:gd name="connsiteX2" fmla="*/ 21648 w 336636"/>
                    <a:gd name="connsiteY2" fmla="*/ 108362 h 336636"/>
                    <a:gd name="connsiteX3" fmla="*/ 18047 w 336636"/>
                    <a:gd name="connsiteY3" fmla="*/ 19584 h 336636"/>
                    <a:gd name="connsiteX4" fmla="*/ 107060 w 336636"/>
                    <a:gd name="connsiteY4" fmla="*/ 19819 h 336636"/>
                    <a:gd name="connsiteX5" fmla="*/ 320785 w 336636"/>
                    <a:gd name="connsiteY5" fmla="*/ 233075 h 336636"/>
                    <a:gd name="connsiteX6" fmla="*/ 333624 w 336636"/>
                    <a:gd name="connsiteY6" fmla="*/ 303142 h 336636"/>
                    <a:gd name="connsiteX7" fmla="*/ 278118 w 336636"/>
                    <a:gd name="connsiteY7" fmla="*/ 339546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636" h="336636">
                      <a:moveTo>
                        <a:pt x="278118" y="339546"/>
                      </a:moveTo>
                      <a:cubicBezTo>
                        <a:pt x="259407" y="337980"/>
                        <a:pt x="243985" y="330778"/>
                        <a:pt x="230911" y="317782"/>
                      </a:cubicBezTo>
                      <a:cubicBezTo>
                        <a:pt x="161156" y="247949"/>
                        <a:pt x="91011" y="178586"/>
                        <a:pt x="21648" y="108362"/>
                      </a:cubicBezTo>
                      <a:cubicBezTo>
                        <a:pt x="-6301" y="80022"/>
                        <a:pt x="-6849" y="45497"/>
                        <a:pt x="18047" y="19584"/>
                      </a:cubicBezTo>
                      <a:cubicBezTo>
                        <a:pt x="42472" y="-5859"/>
                        <a:pt x="79346" y="-7268"/>
                        <a:pt x="107060" y="19819"/>
                      </a:cubicBezTo>
                      <a:cubicBezTo>
                        <a:pt x="179006" y="90200"/>
                        <a:pt x="250013" y="161520"/>
                        <a:pt x="320785" y="233075"/>
                      </a:cubicBezTo>
                      <a:cubicBezTo>
                        <a:pt x="340357" y="252803"/>
                        <a:pt x="345994" y="276916"/>
                        <a:pt x="333624" y="303142"/>
                      </a:cubicBezTo>
                      <a:cubicBezTo>
                        <a:pt x="322664" y="326472"/>
                        <a:pt x="302779" y="337197"/>
                        <a:pt x="278118" y="339546"/>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Shape 41">
                  <a:extLst>
                    <a:ext uri="{FF2B5EF4-FFF2-40B4-BE49-F238E27FC236}">
                      <a16:creationId xmlns:a16="http://schemas.microsoft.com/office/drawing/2014/main" id="{BEB5C346-F840-2CEF-035E-936FDFCF7459}"/>
                    </a:ext>
                  </a:extLst>
                </p:cNvPr>
                <p:cNvSpPr/>
                <p:nvPr/>
              </p:nvSpPr>
              <p:spPr>
                <a:xfrm>
                  <a:off x="5095757" y="3492035"/>
                  <a:ext cx="47512" cy="145504"/>
                </a:xfrm>
                <a:custGeom>
                  <a:avLst/>
                  <a:gdLst>
                    <a:gd name="connsiteX0" fmla="*/ 125368 w 125260"/>
                    <a:gd name="connsiteY0" fmla="*/ 182165 h 383609"/>
                    <a:gd name="connsiteX1" fmla="*/ 125212 w 125260"/>
                    <a:gd name="connsiteY1" fmla="*/ 298343 h 383609"/>
                    <a:gd name="connsiteX2" fmla="*/ 121610 w 125260"/>
                    <a:gd name="connsiteY2" fmla="*/ 336156 h 383609"/>
                    <a:gd name="connsiteX3" fmla="*/ 55692 w 125260"/>
                    <a:gd name="connsiteY3" fmla="*/ 385321 h 383609"/>
                    <a:gd name="connsiteX4" fmla="*/ 734 w 125260"/>
                    <a:gd name="connsiteY4" fmla="*/ 327545 h 383609"/>
                    <a:gd name="connsiteX5" fmla="*/ 734 w 125260"/>
                    <a:gd name="connsiteY5" fmla="*/ 58079 h 383609"/>
                    <a:gd name="connsiteX6" fmla="*/ 55692 w 125260"/>
                    <a:gd name="connsiteY6" fmla="*/ 224 h 383609"/>
                    <a:gd name="connsiteX7" fmla="*/ 121454 w 125260"/>
                    <a:gd name="connsiteY7" fmla="*/ 49702 h 383609"/>
                    <a:gd name="connsiteX8" fmla="*/ 125368 w 125260"/>
                    <a:gd name="connsiteY8" fmla="*/ 182165 h 38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60" h="383609">
                      <a:moveTo>
                        <a:pt x="125368" y="182165"/>
                      </a:moveTo>
                      <a:cubicBezTo>
                        <a:pt x="125368" y="228041"/>
                        <a:pt x="125681" y="263192"/>
                        <a:pt x="125212" y="298343"/>
                      </a:cubicBezTo>
                      <a:cubicBezTo>
                        <a:pt x="125055" y="310948"/>
                        <a:pt x="124116" y="323787"/>
                        <a:pt x="121610" y="336156"/>
                      </a:cubicBezTo>
                      <a:cubicBezTo>
                        <a:pt x="114956" y="368724"/>
                        <a:pt x="88808" y="387826"/>
                        <a:pt x="55692" y="385321"/>
                      </a:cubicBezTo>
                      <a:cubicBezTo>
                        <a:pt x="24847" y="383051"/>
                        <a:pt x="1126" y="360112"/>
                        <a:pt x="734" y="327545"/>
                      </a:cubicBezTo>
                      <a:cubicBezTo>
                        <a:pt x="-283" y="237749"/>
                        <a:pt x="-205" y="147874"/>
                        <a:pt x="734" y="58079"/>
                      </a:cubicBezTo>
                      <a:cubicBezTo>
                        <a:pt x="1047" y="25589"/>
                        <a:pt x="24847" y="2573"/>
                        <a:pt x="55692" y="224"/>
                      </a:cubicBezTo>
                      <a:cubicBezTo>
                        <a:pt x="88573" y="-2281"/>
                        <a:pt x="115113" y="16351"/>
                        <a:pt x="121454" y="49702"/>
                      </a:cubicBezTo>
                      <a:cubicBezTo>
                        <a:pt x="130457" y="96987"/>
                        <a:pt x="122785" y="145134"/>
                        <a:pt x="125368" y="18216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Shape 42">
                  <a:extLst>
                    <a:ext uri="{FF2B5EF4-FFF2-40B4-BE49-F238E27FC236}">
                      <a16:creationId xmlns:a16="http://schemas.microsoft.com/office/drawing/2014/main" id="{7C9A7EE7-1A84-3D8D-0E05-05690D99F7ED}"/>
                    </a:ext>
                  </a:extLst>
                </p:cNvPr>
                <p:cNvSpPr/>
                <p:nvPr/>
              </p:nvSpPr>
              <p:spPr>
                <a:xfrm>
                  <a:off x="4683807" y="4542818"/>
                  <a:ext cx="44543" cy="44543"/>
                </a:xfrm>
                <a:custGeom>
                  <a:avLst/>
                  <a:gdLst>
                    <a:gd name="connsiteX0" fmla="*/ 121435 w 117431"/>
                    <a:gd name="connsiteY0" fmla="*/ 62954 h 117431"/>
                    <a:gd name="connsiteX1" fmla="*/ 59510 w 117431"/>
                    <a:gd name="connsiteY1" fmla="*/ 124097 h 117431"/>
                    <a:gd name="connsiteX2" fmla="*/ 11 w 117431"/>
                    <a:gd name="connsiteY2" fmla="*/ 60527 h 117431"/>
                    <a:gd name="connsiteX3" fmla="*/ 61936 w 117431"/>
                    <a:gd name="connsiteY3" fmla="*/ 11 h 117431"/>
                    <a:gd name="connsiteX4" fmla="*/ 121435 w 117431"/>
                    <a:gd name="connsiteY4" fmla="*/ 62954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435" y="62954"/>
                      </a:moveTo>
                      <a:cubicBezTo>
                        <a:pt x="121044" y="97088"/>
                        <a:pt x="92938" y="124880"/>
                        <a:pt x="59510" y="124097"/>
                      </a:cubicBezTo>
                      <a:cubicBezTo>
                        <a:pt x="25846" y="123314"/>
                        <a:pt x="-615" y="95052"/>
                        <a:pt x="11" y="60527"/>
                      </a:cubicBezTo>
                      <a:cubicBezTo>
                        <a:pt x="637" y="25455"/>
                        <a:pt x="27333" y="-615"/>
                        <a:pt x="61936" y="11"/>
                      </a:cubicBezTo>
                      <a:cubicBezTo>
                        <a:pt x="96383" y="637"/>
                        <a:pt x="121826" y="27568"/>
                        <a:pt x="121435" y="62954"/>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Shape 43">
                  <a:extLst>
                    <a:ext uri="{FF2B5EF4-FFF2-40B4-BE49-F238E27FC236}">
                      <a16:creationId xmlns:a16="http://schemas.microsoft.com/office/drawing/2014/main" id="{EED1F55A-166E-0447-F895-CC03230C7163}"/>
                    </a:ext>
                  </a:extLst>
                </p:cNvPr>
                <p:cNvSpPr/>
                <p:nvPr/>
              </p:nvSpPr>
              <p:spPr>
                <a:xfrm>
                  <a:off x="5290198" y="4324500"/>
                  <a:ext cx="44543" cy="44543"/>
                </a:xfrm>
                <a:custGeom>
                  <a:avLst/>
                  <a:gdLst>
                    <a:gd name="connsiteX0" fmla="*/ 124824 w 117431"/>
                    <a:gd name="connsiteY0" fmla="*/ 62412 h 117431"/>
                    <a:gd name="connsiteX1" fmla="*/ 62507 w 117431"/>
                    <a:gd name="connsiteY1" fmla="*/ 123398 h 117431"/>
                    <a:gd name="connsiteX2" fmla="*/ 33 w 117431"/>
                    <a:gd name="connsiteY2" fmla="*/ 59280 h 117431"/>
                    <a:gd name="connsiteX3" fmla="*/ 64151 w 117431"/>
                    <a:gd name="connsiteY3" fmla="*/ 16 h 117431"/>
                    <a:gd name="connsiteX4" fmla="*/ 124824 w 117431"/>
                    <a:gd name="connsiteY4" fmla="*/ 62412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4824" y="62412"/>
                      </a:moveTo>
                      <a:cubicBezTo>
                        <a:pt x="124667" y="95136"/>
                        <a:pt x="96014" y="123163"/>
                        <a:pt x="62507" y="123398"/>
                      </a:cubicBezTo>
                      <a:cubicBezTo>
                        <a:pt x="28843" y="123633"/>
                        <a:pt x="-1141" y="92866"/>
                        <a:pt x="33" y="59280"/>
                      </a:cubicBezTo>
                      <a:cubicBezTo>
                        <a:pt x="1208" y="27104"/>
                        <a:pt x="31348" y="-767"/>
                        <a:pt x="64151" y="16"/>
                      </a:cubicBezTo>
                      <a:cubicBezTo>
                        <a:pt x="97815" y="956"/>
                        <a:pt x="124981" y="28904"/>
                        <a:pt x="124824" y="6241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01" name="TextBox 100">
              <a:extLst>
                <a:ext uri="{FF2B5EF4-FFF2-40B4-BE49-F238E27FC236}">
                  <a16:creationId xmlns:a16="http://schemas.microsoft.com/office/drawing/2014/main" id="{EDB450F6-84B3-BC57-32FB-9CCDE0C6B51F}"/>
                </a:ext>
              </a:extLst>
            </p:cNvPr>
            <p:cNvSpPr txBox="1"/>
            <p:nvPr/>
          </p:nvSpPr>
          <p:spPr>
            <a:xfrm>
              <a:off x="9406820" y="5128930"/>
              <a:ext cx="1617298" cy="295727"/>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TEAMWORK</a:t>
              </a:r>
            </a:p>
          </p:txBody>
        </p:sp>
      </p:grpSp>
      <p:grpSp>
        <p:nvGrpSpPr>
          <p:cNvPr id="109" name="Group 108">
            <a:extLst>
              <a:ext uri="{FF2B5EF4-FFF2-40B4-BE49-F238E27FC236}">
                <a16:creationId xmlns:a16="http://schemas.microsoft.com/office/drawing/2014/main" id="{D97173E1-9653-1C53-5B13-D946EA3468FC}"/>
              </a:ext>
            </a:extLst>
          </p:cNvPr>
          <p:cNvGrpSpPr/>
          <p:nvPr/>
        </p:nvGrpSpPr>
        <p:grpSpPr>
          <a:xfrm>
            <a:off x="10022676" y="2367586"/>
            <a:ext cx="1126464" cy="1440413"/>
            <a:chOff x="11399704" y="3203704"/>
            <a:chExt cx="1799465" cy="2300982"/>
          </a:xfrm>
        </p:grpSpPr>
        <p:sp>
          <p:nvSpPr>
            <p:cNvPr id="110" name="Rectangle: Rounded Corners 15">
              <a:extLst>
                <a:ext uri="{FF2B5EF4-FFF2-40B4-BE49-F238E27FC236}">
                  <a16:creationId xmlns:a16="http://schemas.microsoft.com/office/drawing/2014/main" id="{387875DB-20AC-96A4-2B6F-7BD94E6A5BE6}"/>
                </a:ext>
              </a:extLst>
            </p:cNvPr>
            <p:cNvSpPr/>
            <p:nvPr/>
          </p:nvSpPr>
          <p:spPr>
            <a:xfrm>
              <a:off x="11399704" y="3203704"/>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DAAC97DE-59F5-255F-2D08-328E0E0B85D3}"/>
                </a:ext>
              </a:extLst>
            </p:cNvPr>
            <p:cNvSpPr txBox="1"/>
            <p:nvPr/>
          </p:nvSpPr>
          <p:spPr>
            <a:xfrm>
              <a:off x="11501166" y="5131277"/>
              <a:ext cx="1617298" cy="373409"/>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INTEGRITY</a:t>
              </a:r>
            </a:p>
          </p:txBody>
        </p:sp>
        <p:grpSp>
          <p:nvGrpSpPr>
            <p:cNvPr id="112" name="Group 111">
              <a:extLst>
                <a:ext uri="{FF2B5EF4-FFF2-40B4-BE49-F238E27FC236}">
                  <a16:creationId xmlns:a16="http://schemas.microsoft.com/office/drawing/2014/main" id="{FEEF6493-9F9F-8E21-8ADA-B2EB86238975}"/>
                </a:ext>
              </a:extLst>
            </p:cNvPr>
            <p:cNvGrpSpPr/>
            <p:nvPr/>
          </p:nvGrpSpPr>
          <p:grpSpPr>
            <a:xfrm>
              <a:off x="11841136" y="3622976"/>
              <a:ext cx="967337" cy="967027"/>
              <a:chOff x="6498793" y="2125481"/>
              <a:chExt cx="1116558" cy="1116201"/>
            </a:xfrm>
            <a:solidFill>
              <a:sysClr val="window" lastClr="FFFFFF">
                <a:alpha val="69000"/>
              </a:sysClr>
            </a:solidFill>
          </p:grpSpPr>
          <p:sp>
            <p:nvSpPr>
              <p:cNvPr id="113" name="Freeform: Shape 44">
                <a:extLst>
                  <a:ext uri="{FF2B5EF4-FFF2-40B4-BE49-F238E27FC236}">
                    <a16:creationId xmlns:a16="http://schemas.microsoft.com/office/drawing/2014/main" id="{5DC664E3-66E9-8DA4-69D4-3A0C0A1EBCA2}"/>
                  </a:ext>
                </a:extLst>
              </p:cNvPr>
              <p:cNvSpPr/>
              <p:nvPr/>
            </p:nvSpPr>
            <p:spPr>
              <a:xfrm>
                <a:off x="6498793" y="2258781"/>
                <a:ext cx="982901" cy="982901"/>
              </a:xfrm>
              <a:custGeom>
                <a:avLst/>
                <a:gdLst>
                  <a:gd name="connsiteX0" fmla="*/ 2456354 w 2591321"/>
                  <a:gd name="connsiteY0" fmla="*/ 1372070 h 2591321"/>
                  <a:gd name="connsiteX1" fmla="*/ 2468410 w 2591321"/>
                  <a:gd name="connsiteY1" fmla="*/ 1420921 h 2591321"/>
                  <a:gd name="connsiteX2" fmla="*/ 1541014 w 2591321"/>
                  <a:gd name="connsiteY2" fmla="*/ 2448995 h 2591321"/>
                  <a:gd name="connsiteX3" fmla="*/ 1469538 w 2591321"/>
                  <a:gd name="connsiteY3" fmla="*/ 2461051 h 2591321"/>
                  <a:gd name="connsiteX4" fmla="*/ 1421547 w 2591321"/>
                  <a:gd name="connsiteY4" fmla="*/ 2468645 h 2591321"/>
                  <a:gd name="connsiteX5" fmla="*/ 1406829 w 2591321"/>
                  <a:gd name="connsiteY5" fmla="*/ 2470054 h 2591321"/>
                  <a:gd name="connsiteX6" fmla="*/ 1406829 w 2591321"/>
                  <a:gd name="connsiteY6" fmla="*/ 2470054 h 2591321"/>
                  <a:gd name="connsiteX7" fmla="*/ 1370191 w 2591321"/>
                  <a:gd name="connsiteY7" fmla="*/ 2455806 h 2591321"/>
                  <a:gd name="connsiteX8" fmla="*/ 1355003 w 2591321"/>
                  <a:gd name="connsiteY8" fmla="*/ 2410556 h 2591321"/>
                  <a:gd name="connsiteX9" fmla="*/ 1355238 w 2591321"/>
                  <a:gd name="connsiteY9" fmla="*/ 2284748 h 2591321"/>
                  <a:gd name="connsiteX10" fmla="*/ 1355159 w 2591321"/>
                  <a:gd name="connsiteY10" fmla="*/ 2234800 h 2591321"/>
                  <a:gd name="connsiteX11" fmla="*/ 1355159 w 2591321"/>
                  <a:gd name="connsiteY11" fmla="*/ 2174675 h 2591321"/>
                  <a:gd name="connsiteX12" fmla="*/ 1355081 w 2591321"/>
                  <a:gd name="connsiteY12" fmla="*/ 2076737 h 2591321"/>
                  <a:gd name="connsiteX13" fmla="*/ 1320400 w 2591321"/>
                  <a:gd name="connsiteY13" fmla="*/ 2089185 h 2591321"/>
                  <a:gd name="connsiteX14" fmla="*/ 1237258 w 2591321"/>
                  <a:gd name="connsiteY14" fmla="*/ 2114080 h 2591321"/>
                  <a:gd name="connsiteX15" fmla="*/ 1206648 w 2591321"/>
                  <a:gd name="connsiteY15" fmla="*/ 2116586 h 2591321"/>
                  <a:gd name="connsiteX16" fmla="*/ 1008580 w 2591321"/>
                  <a:gd name="connsiteY16" fmla="*/ 1952416 h 2591321"/>
                  <a:gd name="connsiteX17" fmla="*/ 1163824 w 2591321"/>
                  <a:gd name="connsiteY17" fmla="*/ 1714030 h 2591321"/>
                  <a:gd name="connsiteX18" fmla="*/ 1204847 w 2591321"/>
                  <a:gd name="connsiteY18" fmla="*/ 1709725 h 2591321"/>
                  <a:gd name="connsiteX19" fmla="*/ 1298636 w 2591321"/>
                  <a:gd name="connsiteY19" fmla="*/ 1728748 h 2591321"/>
                  <a:gd name="connsiteX20" fmla="*/ 1322044 w 2591321"/>
                  <a:gd name="connsiteY20" fmla="*/ 1737047 h 2591321"/>
                  <a:gd name="connsiteX21" fmla="*/ 1355395 w 2591321"/>
                  <a:gd name="connsiteY21" fmla="*/ 1749025 h 2591321"/>
                  <a:gd name="connsiteX22" fmla="*/ 1355003 w 2591321"/>
                  <a:gd name="connsiteY22" fmla="*/ 1514397 h 2591321"/>
                  <a:gd name="connsiteX23" fmla="*/ 1355081 w 2591321"/>
                  <a:gd name="connsiteY23" fmla="*/ 1430785 h 2591321"/>
                  <a:gd name="connsiteX24" fmla="*/ 1424209 w 2591321"/>
                  <a:gd name="connsiteY24" fmla="*/ 1355708 h 2591321"/>
                  <a:gd name="connsiteX25" fmla="*/ 1236867 w 2591321"/>
                  <a:gd name="connsiteY25" fmla="*/ 1355708 h 2591321"/>
                  <a:gd name="connsiteX26" fmla="*/ 1236867 w 2591321"/>
                  <a:gd name="connsiteY26" fmla="*/ 1425305 h 2591321"/>
                  <a:gd name="connsiteX27" fmla="*/ 1236945 w 2591321"/>
                  <a:gd name="connsiteY27" fmla="*/ 1430629 h 2591321"/>
                  <a:gd name="connsiteX28" fmla="*/ 1236867 w 2591321"/>
                  <a:gd name="connsiteY28" fmla="*/ 1458499 h 2591321"/>
                  <a:gd name="connsiteX29" fmla="*/ 1236867 w 2591321"/>
                  <a:gd name="connsiteY29" fmla="*/ 1491145 h 2591321"/>
                  <a:gd name="connsiteX30" fmla="*/ 1236867 w 2591321"/>
                  <a:gd name="connsiteY30" fmla="*/ 1458499 h 2591321"/>
                  <a:gd name="connsiteX31" fmla="*/ 1236867 w 2591321"/>
                  <a:gd name="connsiteY31" fmla="*/ 1462649 h 2591321"/>
                  <a:gd name="connsiteX32" fmla="*/ 1237102 w 2591321"/>
                  <a:gd name="connsiteY32" fmla="*/ 1529663 h 2591321"/>
                  <a:gd name="connsiteX33" fmla="*/ 1181126 w 2591321"/>
                  <a:gd name="connsiteY33" fmla="*/ 1590336 h 2591321"/>
                  <a:gd name="connsiteX34" fmla="*/ 889348 w 2591321"/>
                  <a:gd name="connsiteY34" fmla="*/ 1854165 h 2591321"/>
                  <a:gd name="connsiteX35" fmla="*/ 950412 w 2591321"/>
                  <a:gd name="connsiteY35" fmla="*/ 2109383 h 2591321"/>
                  <a:gd name="connsiteX36" fmla="*/ 1176585 w 2591321"/>
                  <a:gd name="connsiteY36" fmla="*/ 2235348 h 2591321"/>
                  <a:gd name="connsiteX37" fmla="*/ 1237258 w 2591321"/>
                  <a:gd name="connsiteY37" fmla="*/ 2301345 h 2591321"/>
                  <a:gd name="connsiteX38" fmla="*/ 1237102 w 2591321"/>
                  <a:gd name="connsiteY38" fmla="*/ 2411104 h 2591321"/>
                  <a:gd name="connsiteX39" fmla="*/ 1222462 w 2591321"/>
                  <a:gd name="connsiteY39" fmla="*/ 2454945 h 2591321"/>
                  <a:gd name="connsiteX40" fmla="*/ 1183788 w 2591321"/>
                  <a:gd name="connsiteY40" fmla="*/ 2469585 h 2591321"/>
                  <a:gd name="connsiteX41" fmla="*/ 1171340 w 2591321"/>
                  <a:gd name="connsiteY41" fmla="*/ 2468724 h 2591321"/>
                  <a:gd name="connsiteX42" fmla="*/ 143579 w 2591321"/>
                  <a:gd name="connsiteY42" fmla="*/ 1541876 h 2591321"/>
                  <a:gd name="connsiteX43" fmla="*/ 130975 w 2591321"/>
                  <a:gd name="connsiteY43" fmla="*/ 1467737 h 2591321"/>
                  <a:gd name="connsiteX44" fmla="*/ 123851 w 2591321"/>
                  <a:gd name="connsiteY44" fmla="*/ 1421939 h 2591321"/>
                  <a:gd name="connsiteX45" fmla="*/ 133793 w 2591321"/>
                  <a:gd name="connsiteY45" fmla="*/ 1373557 h 2591321"/>
                  <a:gd name="connsiteX46" fmla="*/ 180453 w 2591321"/>
                  <a:gd name="connsiteY46" fmla="*/ 1355238 h 2591321"/>
                  <a:gd name="connsiteX47" fmla="*/ 181705 w 2591321"/>
                  <a:gd name="connsiteY47" fmla="*/ 1355238 h 2591321"/>
                  <a:gd name="connsiteX48" fmla="*/ 257488 w 2591321"/>
                  <a:gd name="connsiteY48" fmla="*/ 1355551 h 2591321"/>
                  <a:gd name="connsiteX49" fmla="*/ 357383 w 2591321"/>
                  <a:gd name="connsiteY49" fmla="*/ 1355395 h 2591321"/>
                  <a:gd name="connsiteX50" fmla="*/ 448901 w 2591321"/>
                  <a:gd name="connsiteY50" fmla="*/ 1355395 h 2591321"/>
                  <a:gd name="connsiteX51" fmla="*/ 515603 w 2591321"/>
                  <a:gd name="connsiteY51" fmla="*/ 1355316 h 2591321"/>
                  <a:gd name="connsiteX52" fmla="*/ 503311 w 2591321"/>
                  <a:gd name="connsiteY52" fmla="*/ 1321261 h 2591321"/>
                  <a:gd name="connsiteX53" fmla="*/ 478181 w 2591321"/>
                  <a:gd name="connsiteY53" fmla="*/ 1237728 h 2591321"/>
                  <a:gd name="connsiteX54" fmla="*/ 639688 w 2591321"/>
                  <a:gd name="connsiteY54" fmla="*/ 1008815 h 2591321"/>
                  <a:gd name="connsiteX55" fmla="*/ 678284 w 2591321"/>
                  <a:gd name="connsiteY55" fmla="*/ 1005370 h 2591321"/>
                  <a:gd name="connsiteX56" fmla="*/ 878153 w 2591321"/>
                  <a:gd name="connsiteY56" fmla="*/ 1163981 h 2591321"/>
                  <a:gd name="connsiteX57" fmla="*/ 867427 w 2591321"/>
                  <a:gd name="connsiteY57" fmla="*/ 1287441 h 2591321"/>
                  <a:gd name="connsiteX58" fmla="*/ 861869 w 2591321"/>
                  <a:gd name="connsiteY58" fmla="*/ 1302707 h 2591321"/>
                  <a:gd name="connsiteX59" fmla="*/ 843158 w 2591321"/>
                  <a:gd name="connsiteY59" fmla="*/ 1355238 h 2591321"/>
                  <a:gd name="connsiteX60" fmla="*/ 982902 w 2591321"/>
                  <a:gd name="connsiteY60" fmla="*/ 1355316 h 2591321"/>
                  <a:gd name="connsiteX61" fmla="*/ 1161319 w 2591321"/>
                  <a:gd name="connsiteY61" fmla="*/ 1355316 h 2591321"/>
                  <a:gd name="connsiteX62" fmla="*/ 1167896 w 2591321"/>
                  <a:gd name="connsiteY62" fmla="*/ 1355395 h 2591321"/>
                  <a:gd name="connsiteX63" fmla="*/ 1236553 w 2591321"/>
                  <a:gd name="connsiteY63" fmla="*/ 1355395 h 2591321"/>
                  <a:gd name="connsiteX64" fmla="*/ 1236553 w 2591321"/>
                  <a:gd name="connsiteY64" fmla="*/ 1167582 h 2591321"/>
                  <a:gd name="connsiteX65" fmla="*/ 1161241 w 2591321"/>
                  <a:gd name="connsiteY65" fmla="*/ 1237180 h 2591321"/>
                  <a:gd name="connsiteX66" fmla="*/ 1159049 w 2591321"/>
                  <a:gd name="connsiteY66" fmla="*/ 1237180 h 2591321"/>
                  <a:gd name="connsiteX67" fmla="*/ 1130474 w 2591321"/>
                  <a:gd name="connsiteY67" fmla="*/ 1237102 h 2591321"/>
                  <a:gd name="connsiteX68" fmla="*/ 1102290 w 2591321"/>
                  <a:gd name="connsiteY68" fmla="*/ 1237024 h 2591321"/>
                  <a:gd name="connsiteX69" fmla="*/ 1065182 w 2591321"/>
                  <a:gd name="connsiteY69" fmla="*/ 1237415 h 2591321"/>
                  <a:gd name="connsiteX70" fmla="*/ 1062050 w 2591321"/>
                  <a:gd name="connsiteY70" fmla="*/ 1237493 h 2591321"/>
                  <a:gd name="connsiteX71" fmla="*/ 1001690 w 2591321"/>
                  <a:gd name="connsiteY71" fmla="*/ 1181126 h 2591321"/>
                  <a:gd name="connsiteX72" fmla="*/ 674996 w 2591321"/>
                  <a:gd name="connsiteY72" fmla="*/ 885042 h 2591321"/>
                  <a:gd name="connsiteX73" fmla="*/ 673744 w 2591321"/>
                  <a:gd name="connsiteY73" fmla="*/ 885042 h 2591321"/>
                  <a:gd name="connsiteX74" fmla="*/ 356600 w 2591321"/>
                  <a:gd name="connsiteY74" fmla="*/ 1180265 h 2591321"/>
                  <a:gd name="connsiteX75" fmla="*/ 296554 w 2591321"/>
                  <a:gd name="connsiteY75" fmla="*/ 1237572 h 2591321"/>
                  <a:gd name="connsiteX76" fmla="*/ 293892 w 2591321"/>
                  <a:gd name="connsiteY76" fmla="*/ 1237572 h 2591321"/>
                  <a:gd name="connsiteX77" fmla="*/ 238308 w 2591321"/>
                  <a:gd name="connsiteY77" fmla="*/ 1236945 h 2591321"/>
                  <a:gd name="connsiteX78" fmla="*/ 180844 w 2591321"/>
                  <a:gd name="connsiteY78" fmla="*/ 1237493 h 2591321"/>
                  <a:gd name="connsiteX79" fmla="*/ 178809 w 2591321"/>
                  <a:gd name="connsiteY79" fmla="*/ 1237493 h 2591321"/>
                  <a:gd name="connsiteX80" fmla="*/ 134654 w 2591321"/>
                  <a:gd name="connsiteY80" fmla="*/ 1220113 h 2591321"/>
                  <a:gd name="connsiteX81" fmla="*/ 123538 w 2591321"/>
                  <a:gd name="connsiteY81" fmla="*/ 1170949 h 2591321"/>
                  <a:gd name="connsiteX82" fmla="*/ 885120 w 2591321"/>
                  <a:gd name="connsiteY82" fmla="*/ 192118 h 2591321"/>
                  <a:gd name="connsiteX83" fmla="*/ 1171966 w 2591321"/>
                  <a:gd name="connsiteY83" fmla="*/ 123773 h 2591321"/>
                  <a:gd name="connsiteX84" fmla="*/ 1183396 w 2591321"/>
                  <a:gd name="connsiteY84" fmla="*/ 123068 h 2591321"/>
                  <a:gd name="connsiteX85" fmla="*/ 1221757 w 2591321"/>
                  <a:gd name="connsiteY85" fmla="*/ 137630 h 2591321"/>
                  <a:gd name="connsiteX86" fmla="*/ 1236553 w 2591321"/>
                  <a:gd name="connsiteY86" fmla="*/ 173329 h 2591321"/>
                  <a:gd name="connsiteX87" fmla="*/ 1236553 w 2591321"/>
                  <a:gd name="connsiteY87" fmla="*/ 0 h 2591321"/>
                  <a:gd name="connsiteX88" fmla="*/ 465185 w 2591321"/>
                  <a:gd name="connsiteY88" fmla="*/ 300233 h 2591321"/>
                  <a:gd name="connsiteX89" fmla="*/ 11273 w 2591321"/>
                  <a:gd name="connsiteY89" fmla="*/ 1100098 h 2591321"/>
                  <a:gd name="connsiteX90" fmla="*/ 3288 w 2591321"/>
                  <a:gd name="connsiteY90" fmla="*/ 1156387 h 2591321"/>
                  <a:gd name="connsiteX91" fmla="*/ 0 w 2591321"/>
                  <a:gd name="connsiteY91" fmla="*/ 1181204 h 2591321"/>
                  <a:gd name="connsiteX92" fmla="*/ 0 w 2591321"/>
                  <a:gd name="connsiteY92" fmla="*/ 1411918 h 2591321"/>
                  <a:gd name="connsiteX93" fmla="*/ 68267 w 2591321"/>
                  <a:gd name="connsiteY93" fmla="*/ 1719902 h 2591321"/>
                  <a:gd name="connsiteX94" fmla="*/ 1037938 w 2591321"/>
                  <a:gd name="connsiteY94" fmla="*/ 2567444 h 2591321"/>
                  <a:gd name="connsiteX95" fmla="*/ 1305369 w 2591321"/>
                  <a:gd name="connsiteY95" fmla="*/ 2595315 h 2591321"/>
                  <a:gd name="connsiteX96" fmla="*/ 2532215 w 2591321"/>
                  <a:gd name="connsiteY96" fmla="*/ 1692423 h 2591321"/>
                  <a:gd name="connsiteX97" fmla="*/ 2592887 w 2591321"/>
                  <a:gd name="connsiteY97" fmla="*/ 1355629 h 2591321"/>
                  <a:gd name="connsiteX98" fmla="*/ 2420107 w 2591321"/>
                  <a:gd name="connsiteY98" fmla="*/ 1355629 h 2591321"/>
                  <a:gd name="connsiteX99" fmla="*/ 2456354 w 2591321"/>
                  <a:gd name="connsiteY99" fmla="*/ 1372070 h 259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591321" h="2591321">
                    <a:moveTo>
                      <a:pt x="2456354" y="1372070"/>
                    </a:moveTo>
                    <a:cubicBezTo>
                      <a:pt x="2470211" y="1387492"/>
                      <a:pt x="2469819" y="1407299"/>
                      <a:pt x="2468410" y="1420921"/>
                    </a:cubicBezTo>
                    <a:cubicBezTo>
                      <a:pt x="2413374" y="1931122"/>
                      <a:pt x="2040646" y="2344246"/>
                      <a:pt x="1541014" y="2448995"/>
                    </a:cubicBezTo>
                    <a:cubicBezTo>
                      <a:pt x="1517058" y="2454006"/>
                      <a:pt x="1492946" y="2457607"/>
                      <a:pt x="1469538" y="2461051"/>
                    </a:cubicBezTo>
                    <a:cubicBezTo>
                      <a:pt x="1453724" y="2463400"/>
                      <a:pt x="1437362" y="2465827"/>
                      <a:pt x="1421547" y="2468645"/>
                    </a:cubicBezTo>
                    <a:cubicBezTo>
                      <a:pt x="1416302" y="2469585"/>
                      <a:pt x="1411448" y="2470054"/>
                      <a:pt x="1406829" y="2470054"/>
                    </a:cubicBezTo>
                    <a:cubicBezTo>
                      <a:pt x="1406829" y="2470054"/>
                      <a:pt x="1406829" y="2470054"/>
                      <a:pt x="1406829" y="2470054"/>
                    </a:cubicBezTo>
                    <a:cubicBezTo>
                      <a:pt x="1388197" y="2470054"/>
                      <a:pt x="1376610" y="2462304"/>
                      <a:pt x="1370191" y="2455806"/>
                    </a:cubicBezTo>
                    <a:cubicBezTo>
                      <a:pt x="1354690" y="2440148"/>
                      <a:pt x="1354925" y="2417915"/>
                      <a:pt x="1355003" y="2410556"/>
                    </a:cubicBezTo>
                    <a:cubicBezTo>
                      <a:pt x="1355472" y="2368672"/>
                      <a:pt x="1355316" y="2326005"/>
                      <a:pt x="1355238" y="2284748"/>
                    </a:cubicBezTo>
                    <a:cubicBezTo>
                      <a:pt x="1355238" y="2268072"/>
                      <a:pt x="1355159" y="2251475"/>
                      <a:pt x="1355159" y="2234800"/>
                    </a:cubicBezTo>
                    <a:lnTo>
                      <a:pt x="1355159" y="2174675"/>
                    </a:lnTo>
                    <a:cubicBezTo>
                      <a:pt x="1355159" y="2142029"/>
                      <a:pt x="1355159" y="2109383"/>
                      <a:pt x="1355081" y="2076737"/>
                    </a:cubicBezTo>
                    <a:cubicBezTo>
                      <a:pt x="1343729" y="2080417"/>
                      <a:pt x="1332378" y="2084722"/>
                      <a:pt x="1320400" y="2089185"/>
                    </a:cubicBezTo>
                    <a:cubicBezTo>
                      <a:pt x="1294252" y="2099049"/>
                      <a:pt x="1267164" y="2109227"/>
                      <a:pt x="1237258" y="2114080"/>
                    </a:cubicBezTo>
                    <a:cubicBezTo>
                      <a:pt x="1227159" y="2115725"/>
                      <a:pt x="1216904" y="2116586"/>
                      <a:pt x="1206648" y="2116586"/>
                    </a:cubicBezTo>
                    <a:cubicBezTo>
                      <a:pt x="1110746" y="2116586"/>
                      <a:pt x="1025647" y="2045970"/>
                      <a:pt x="1008580" y="1952416"/>
                    </a:cubicBezTo>
                    <a:cubicBezTo>
                      <a:pt x="988460" y="1841561"/>
                      <a:pt x="1056649" y="1736812"/>
                      <a:pt x="1163824" y="1714030"/>
                    </a:cubicBezTo>
                    <a:cubicBezTo>
                      <a:pt x="1177290" y="1711212"/>
                      <a:pt x="1191068" y="1709725"/>
                      <a:pt x="1204847" y="1709725"/>
                    </a:cubicBezTo>
                    <a:cubicBezTo>
                      <a:pt x="1233501" y="1709725"/>
                      <a:pt x="1263328" y="1715753"/>
                      <a:pt x="1298636" y="1728748"/>
                    </a:cubicBezTo>
                    <a:cubicBezTo>
                      <a:pt x="1306386" y="1731567"/>
                      <a:pt x="1314215" y="1734307"/>
                      <a:pt x="1322044" y="1737047"/>
                    </a:cubicBezTo>
                    <a:cubicBezTo>
                      <a:pt x="1332926" y="1740805"/>
                      <a:pt x="1344199" y="1744719"/>
                      <a:pt x="1355395" y="1749025"/>
                    </a:cubicBezTo>
                    <a:cubicBezTo>
                      <a:pt x="1354768" y="1670659"/>
                      <a:pt x="1354925" y="1591275"/>
                      <a:pt x="1355003" y="1514397"/>
                    </a:cubicBezTo>
                    <a:cubicBezTo>
                      <a:pt x="1355081" y="1486526"/>
                      <a:pt x="1355081" y="1458656"/>
                      <a:pt x="1355081" y="1430785"/>
                    </a:cubicBezTo>
                    <a:cubicBezTo>
                      <a:pt x="1355081" y="1371835"/>
                      <a:pt x="1368312" y="1356725"/>
                      <a:pt x="1424209" y="1355708"/>
                    </a:cubicBezTo>
                    <a:lnTo>
                      <a:pt x="1236867" y="1355708"/>
                    </a:lnTo>
                    <a:lnTo>
                      <a:pt x="1236867" y="1425305"/>
                    </a:lnTo>
                    <a:cubicBezTo>
                      <a:pt x="1236867" y="1427106"/>
                      <a:pt x="1236945" y="1428750"/>
                      <a:pt x="1236945" y="1430629"/>
                    </a:cubicBezTo>
                    <a:cubicBezTo>
                      <a:pt x="1236945" y="1439945"/>
                      <a:pt x="1236867" y="1449183"/>
                      <a:pt x="1236867" y="1458499"/>
                    </a:cubicBezTo>
                    <a:lnTo>
                      <a:pt x="1236867" y="1491145"/>
                    </a:lnTo>
                    <a:lnTo>
                      <a:pt x="1236867" y="1458499"/>
                    </a:lnTo>
                    <a:cubicBezTo>
                      <a:pt x="1236867" y="1459909"/>
                      <a:pt x="1236867" y="1461239"/>
                      <a:pt x="1236867" y="1462649"/>
                    </a:cubicBezTo>
                    <a:cubicBezTo>
                      <a:pt x="1236789" y="1484726"/>
                      <a:pt x="1236632" y="1507507"/>
                      <a:pt x="1237102" y="1529663"/>
                    </a:cubicBezTo>
                    <a:cubicBezTo>
                      <a:pt x="1237571" y="1550409"/>
                      <a:pt x="1230917" y="1585952"/>
                      <a:pt x="1181126" y="1590336"/>
                    </a:cubicBezTo>
                    <a:cubicBezTo>
                      <a:pt x="1032614" y="1603488"/>
                      <a:pt x="918079" y="1706984"/>
                      <a:pt x="889348" y="1854165"/>
                    </a:cubicBezTo>
                    <a:cubicBezTo>
                      <a:pt x="872124" y="1942552"/>
                      <a:pt x="894358" y="2035558"/>
                      <a:pt x="950412" y="2109383"/>
                    </a:cubicBezTo>
                    <a:cubicBezTo>
                      <a:pt x="1005840" y="2182426"/>
                      <a:pt x="1088277" y="2228302"/>
                      <a:pt x="1176585" y="2235348"/>
                    </a:cubicBezTo>
                    <a:cubicBezTo>
                      <a:pt x="1228568" y="2239497"/>
                      <a:pt x="1238276" y="2273552"/>
                      <a:pt x="1237258" y="2301345"/>
                    </a:cubicBezTo>
                    <a:cubicBezTo>
                      <a:pt x="1236006" y="2335791"/>
                      <a:pt x="1236319" y="2370159"/>
                      <a:pt x="1237102" y="2411104"/>
                    </a:cubicBezTo>
                    <a:cubicBezTo>
                      <a:pt x="1237258" y="2418150"/>
                      <a:pt x="1237650" y="2439444"/>
                      <a:pt x="1222462" y="2454945"/>
                    </a:cubicBezTo>
                    <a:cubicBezTo>
                      <a:pt x="1212911" y="2464653"/>
                      <a:pt x="1199915" y="2469585"/>
                      <a:pt x="1183788" y="2469585"/>
                    </a:cubicBezTo>
                    <a:cubicBezTo>
                      <a:pt x="1179873" y="2469585"/>
                      <a:pt x="1175881" y="2469350"/>
                      <a:pt x="1171340" y="2468724"/>
                    </a:cubicBezTo>
                    <a:cubicBezTo>
                      <a:pt x="650570" y="2404058"/>
                      <a:pt x="256783" y="2048945"/>
                      <a:pt x="143579" y="1541876"/>
                    </a:cubicBezTo>
                    <a:cubicBezTo>
                      <a:pt x="138021" y="1517059"/>
                      <a:pt x="134420" y="1492007"/>
                      <a:pt x="130975" y="1467737"/>
                    </a:cubicBezTo>
                    <a:cubicBezTo>
                      <a:pt x="128783" y="1452628"/>
                      <a:pt x="126513" y="1436970"/>
                      <a:pt x="123851" y="1421939"/>
                    </a:cubicBezTo>
                    <a:cubicBezTo>
                      <a:pt x="120328" y="1401976"/>
                      <a:pt x="123694" y="1385692"/>
                      <a:pt x="133793" y="1373557"/>
                    </a:cubicBezTo>
                    <a:cubicBezTo>
                      <a:pt x="149138" y="1355238"/>
                      <a:pt x="172703" y="1355238"/>
                      <a:pt x="180453" y="1355238"/>
                    </a:cubicBezTo>
                    <a:lnTo>
                      <a:pt x="181705" y="1355238"/>
                    </a:lnTo>
                    <a:cubicBezTo>
                      <a:pt x="206993" y="1355473"/>
                      <a:pt x="232279" y="1355551"/>
                      <a:pt x="257488" y="1355551"/>
                    </a:cubicBezTo>
                    <a:cubicBezTo>
                      <a:pt x="274085" y="1355551"/>
                      <a:pt x="340708" y="1355395"/>
                      <a:pt x="357383" y="1355395"/>
                    </a:cubicBezTo>
                    <a:lnTo>
                      <a:pt x="448901" y="1355395"/>
                    </a:lnTo>
                    <a:cubicBezTo>
                      <a:pt x="471135" y="1355395"/>
                      <a:pt x="493369" y="1355395"/>
                      <a:pt x="515603" y="1355316"/>
                    </a:cubicBezTo>
                    <a:cubicBezTo>
                      <a:pt x="511923" y="1344121"/>
                      <a:pt x="507695" y="1333004"/>
                      <a:pt x="503311" y="1321261"/>
                    </a:cubicBezTo>
                    <a:cubicBezTo>
                      <a:pt x="493447" y="1294956"/>
                      <a:pt x="483191" y="1267791"/>
                      <a:pt x="478181" y="1237728"/>
                    </a:cubicBezTo>
                    <a:cubicBezTo>
                      <a:pt x="460801" y="1132588"/>
                      <a:pt x="534783" y="1027839"/>
                      <a:pt x="639688" y="1008815"/>
                    </a:cubicBezTo>
                    <a:cubicBezTo>
                      <a:pt x="652449" y="1006545"/>
                      <a:pt x="665445" y="1005370"/>
                      <a:pt x="678284" y="1005370"/>
                    </a:cubicBezTo>
                    <a:cubicBezTo>
                      <a:pt x="776222" y="1005370"/>
                      <a:pt x="858424" y="1070584"/>
                      <a:pt x="878153" y="1163981"/>
                    </a:cubicBezTo>
                    <a:cubicBezTo>
                      <a:pt x="886530" y="1203673"/>
                      <a:pt x="883007" y="1244069"/>
                      <a:pt x="867427" y="1287441"/>
                    </a:cubicBezTo>
                    <a:lnTo>
                      <a:pt x="861869" y="1302707"/>
                    </a:lnTo>
                    <a:cubicBezTo>
                      <a:pt x="855684" y="1319930"/>
                      <a:pt x="849265" y="1337623"/>
                      <a:pt x="843158" y="1355238"/>
                    </a:cubicBezTo>
                    <a:cubicBezTo>
                      <a:pt x="889739" y="1355316"/>
                      <a:pt x="936320" y="1355316"/>
                      <a:pt x="982902" y="1355316"/>
                    </a:cubicBezTo>
                    <a:lnTo>
                      <a:pt x="1161319" y="1355316"/>
                    </a:lnTo>
                    <a:cubicBezTo>
                      <a:pt x="1163590" y="1355316"/>
                      <a:pt x="1165703" y="1355395"/>
                      <a:pt x="1167896" y="1355395"/>
                    </a:cubicBezTo>
                    <a:lnTo>
                      <a:pt x="1236553" y="1355395"/>
                    </a:lnTo>
                    <a:lnTo>
                      <a:pt x="1236553" y="1167582"/>
                    </a:lnTo>
                    <a:cubicBezTo>
                      <a:pt x="1235692" y="1223793"/>
                      <a:pt x="1220661" y="1237102"/>
                      <a:pt x="1161241" y="1237180"/>
                    </a:cubicBezTo>
                    <a:lnTo>
                      <a:pt x="1159049" y="1237180"/>
                    </a:lnTo>
                    <a:cubicBezTo>
                      <a:pt x="1149498" y="1237180"/>
                      <a:pt x="1140025" y="1237102"/>
                      <a:pt x="1130474" y="1237102"/>
                    </a:cubicBezTo>
                    <a:cubicBezTo>
                      <a:pt x="1121079" y="1237024"/>
                      <a:pt x="1111685" y="1237024"/>
                      <a:pt x="1102290" y="1237024"/>
                    </a:cubicBezTo>
                    <a:cubicBezTo>
                      <a:pt x="1089921" y="1237024"/>
                      <a:pt x="1077551" y="1237102"/>
                      <a:pt x="1065182" y="1237415"/>
                    </a:cubicBezTo>
                    <a:cubicBezTo>
                      <a:pt x="1064086" y="1237415"/>
                      <a:pt x="1063068" y="1237493"/>
                      <a:pt x="1062050" y="1237493"/>
                    </a:cubicBezTo>
                    <a:cubicBezTo>
                      <a:pt x="1026351" y="1237493"/>
                      <a:pt x="1004900" y="1217452"/>
                      <a:pt x="1001690" y="1181126"/>
                    </a:cubicBezTo>
                    <a:cubicBezTo>
                      <a:pt x="986581" y="1009520"/>
                      <a:pt x="849186" y="885042"/>
                      <a:pt x="674996" y="885042"/>
                    </a:cubicBezTo>
                    <a:lnTo>
                      <a:pt x="673744" y="885042"/>
                    </a:lnTo>
                    <a:cubicBezTo>
                      <a:pt x="509731" y="885590"/>
                      <a:pt x="370379" y="1015313"/>
                      <a:pt x="356600" y="1180265"/>
                    </a:cubicBezTo>
                    <a:cubicBezTo>
                      <a:pt x="352451" y="1230134"/>
                      <a:pt x="317221" y="1237572"/>
                      <a:pt x="296554" y="1237572"/>
                    </a:cubicBezTo>
                    <a:lnTo>
                      <a:pt x="293892" y="1237572"/>
                    </a:lnTo>
                    <a:cubicBezTo>
                      <a:pt x="276120" y="1237180"/>
                      <a:pt x="257410" y="1236945"/>
                      <a:pt x="238308" y="1236945"/>
                    </a:cubicBezTo>
                    <a:cubicBezTo>
                      <a:pt x="219910" y="1236945"/>
                      <a:pt x="201121" y="1237102"/>
                      <a:pt x="180844" y="1237493"/>
                    </a:cubicBezTo>
                    <a:lnTo>
                      <a:pt x="178809" y="1237493"/>
                    </a:lnTo>
                    <a:cubicBezTo>
                      <a:pt x="159472" y="1237493"/>
                      <a:pt x="144675" y="1231622"/>
                      <a:pt x="134654" y="1220113"/>
                    </a:cubicBezTo>
                    <a:cubicBezTo>
                      <a:pt x="119154" y="1202342"/>
                      <a:pt x="122520" y="1178699"/>
                      <a:pt x="123538" y="1170949"/>
                    </a:cubicBezTo>
                    <a:cubicBezTo>
                      <a:pt x="189300" y="700753"/>
                      <a:pt x="445535" y="371397"/>
                      <a:pt x="885120" y="192118"/>
                    </a:cubicBezTo>
                    <a:cubicBezTo>
                      <a:pt x="964817" y="159629"/>
                      <a:pt x="1055944" y="137865"/>
                      <a:pt x="1171966" y="123773"/>
                    </a:cubicBezTo>
                    <a:cubicBezTo>
                      <a:pt x="1176037" y="123303"/>
                      <a:pt x="1179795" y="123068"/>
                      <a:pt x="1183396" y="123068"/>
                    </a:cubicBezTo>
                    <a:cubicBezTo>
                      <a:pt x="1199289" y="123068"/>
                      <a:pt x="1212206" y="127922"/>
                      <a:pt x="1221757" y="137630"/>
                    </a:cubicBezTo>
                    <a:cubicBezTo>
                      <a:pt x="1232874" y="148825"/>
                      <a:pt x="1235771" y="163308"/>
                      <a:pt x="1236553" y="173329"/>
                    </a:cubicBezTo>
                    <a:lnTo>
                      <a:pt x="1236553" y="0"/>
                    </a:lnTo>
                    <a:cubicBezTo>
                      <a:pt x="948455" y="12213"/>
                      <a:pt x="689166" y="113047"/>
                      <a:pt x="465185" y="300233"/>
                    </a:cubicBezTo>
                    <a:cubicBezTo>
                      <a:pt x="217718" y="507069"/>
                      <a:pt x="64979" y="776144"/>
                      <a:pt x="11273" y="1100098"/>
                    </a:cubicBezTo>
                    <a:cubicBezTo>
                      <a:pt x="8220" y="1118574"/>
                      <a:pt x="5715" y="1137833"/>
                      <a:pt x="3288" y="1156387"/>
                    </a:cubicBezTo>
                    <a:cubicBezTo>
                      <a:pt x="2192" y="1164686"/>
                      <a:pt x="1174" y="1172906"/>
                      <a:pt x="0" y="1181204"/>
                    </a:cubicBezTo>
                    <a:lnTo>
                      <a:pt x="0" y="1411918"/>
                    </a:lnTo>
                    <a:cubicBezTo>
                      <a:pt x="12761" y="1511970"/>
                      <a:pt x="29906" y="1618441"/>
                      <a:pt x="68267" y="1719902"/>
                    </a:cubicBezTo>
                    <a:cubicBezTo>
                      <a:pt x="243710" y="2184461"/>
                      <a:pt x="569934" y="2469585"/>
                      <a:pt x="1037938" y="2567444"/>
                    </a:cubicBezTo>
                    <a:cubicBezTo>
                      <a:pt x="1126325" y="2585920"/>
                      <a:pt x="1216356" y="2595315"/>
                      <a:pt x="1305369" y="2595315"/>
                    </a:cubicBezTo>
                    <a:cubicBezTo>
                      <a:pt x="1861446" y="2595315"/>
                      <a:pt x="2354502" y="2232451"/>
                      <a:pt x="2532215" y="1692423"/>
                    </a:cubicBezTo>
                    <a:cubicBezTo>
                      <a:pt x="2568697" y="1581646"/>
                      <a:pt x="2588973" y="1468598"/>
                      <a:pt x="2592887" y="1355629"/>
                    </a:cubicBezTo>
                    <a:lnTo>
                      <a:pt x="2420107" y="1355629"/>
                    </a:lnTo>
                    <a:cubicBezTo>
                      <a:pt x="2435529" y="1356960"/>
                      <a:pt x="2447742" y="1362440"/>
                      <a:pt x="2456354" y="137207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4" name="Freeform: Shape 45">
                <a:extLst>
                  <a:ext uri="{FF2B5EF4-FFF2-40B4-BE49-F238E27FC236}">
                    <a16:creationId xmlns:a16="http://schemas.microsoft.com/office/drawing/2014/main" id="{4B448C3E-EE08-36A9-BEAA-F1E40E5AC3FD}"/>
                  </a:ext>
                </a:extLst>
              </p:cNvPr>
              <p:cNvSpPr/>
              <p:nvPr/>
            </p:nvSpPr>
            <p:spPr>
              <a:xfrm>
                <a:off x="6968002" y="2125481"/>
                <a:ext cx="647349" cy="780976"/>
              </a:xfrm>
              <a:custGeom>
                <a:avLst/>
                <a:gdLst>
                  <a:gd name="connsiteX0" fmla="*/ 1451610 w 1706671"/>
                  <a:gd name="connsiteY0" fmla="*/ 713984 h 2058965"/>
                  <a:gd name="connsiteX1" fmla="*/ 1450592 w 1706671"/>
                  <a:gd name="connsiteY1" fmla="*/ 713749 h 2058965"/>
                  <a:gd name="connsiteX2" fmla="*/ 1434935 w 1706671"/>
                  <a:gd name="connsiteY2" fmla="*/ 710696 h 2058965"/>
                  <a:gd name="connsiteX3" fmla="*/ 1357038 w 1706671"/>
                  <a:gd name="connsiteY3" fmla="*/ 615185 h 2058965"/>
                  <a:gd name="connsiteX4" fmla="*/ 1356882 w 1706671"/>
                  <a:gd name="connsiteY4" fmla="*/ 542612 h 2058965"/>
                  <a:gd name="connsiteX5" fmla="*/ 1357586 w 1706671"/>
                  <a:gd name="connsiteY5" fmla="*/ 356287 h 2058965"/>
                  <a:gd name="connsiteX6" fmla="*/ 1357430 w 1706671"/>
                  <a:gd name="connsiteY6" fmla="*/ 349476 h 2058965"/>
                  <a:gd name="connsiteX7" fmla="*/ 1353437 w 1706671"/>
                  <a:gd name="connsiteY7" fmla="*/ 349398 h 2058965"/>
                  <a:gd name="connsiteX8" fmla="*/ 1351715 w 1706671"/>
                  <a:gd name="connsiteY8" fmla="*/ 349398 h 2058965"/>
                  <a:gd name="connsiteX9" fmla="*/ 1245165 w 1706671"/>
                  <a:gd name="connsiteY9" fmla="*/ 350259 h 2058965"/>
                  <a:gd name="connsiteX10" fmla="*/ 1145583 w 1706671"/>
                  <a:gd name="connsiteY10" fmla="*/ 350102 h 2058965"/>
                  <a:gd name="connsiteX11" fmla="*/ 1066747 w 1706671"/>
                  <a:gd name="connsiteY11" fmla="*/ 350494 h 2058965"/>
                  <a:gd name="connsiteX12" fmla="*/ 1064712 w 1706671"/>
                  <a:gd name="connsiteY12" fmla="*/ 350494 h 2058965"/>
                  <a:gd name="connsiteX13" fmla="*/ 997463 w 1706671"/>
                  <a:gd name="connsiteY13" fmla="*/ 287394 h 2058965"/>
                  <a:gd name="connsiteX14" fmla="*/ 765184 w 1706671"/>
                  <a:gd name="connsiteY14" fmla="*/ 9473 h 2058965"/>
                  <a:gd name="connsiteX15" fmla="*/ 738722 w 1706671"/>
                  <a:gd name="connsiteY15" fmla="*/ 2270 h 2058965"/>
                  <a:gd name="connsiteX16" fmla="*/ 730267 w 1706671"/>
                  <a:gd name="connsiteY16" fmla="*/ 0 h 2058965"/>
                  <a:gd name="connsiteX17" fmla="*/ 620430 w 1706671"/>
                  <a:gd name="connsiteY17" fmla="*/ 0 h 2058965"/>
                  <a:gd name="connsiteX18" fmla="*/ 407800 w 1706671"/>
                  <a:gd name="connsiteY18" fmla="*/ 138882 h 2058965"/>
                  <a:gd name="connsiteX19" fmla="*/ 353156 w 1706671"/>
                  <a:gd name="connsiteY19" fmla="*/ 292796 h 2058965"/>
                  <a:gd name="connsiteX20" fmla="*/ 291543 w 1706671"/>
                  <a:gd name="connsiteY20" fmla="*/ 350259 h 2058965"/>
                  <a:gd name="connsiteX21" fmla="*/ 290604 w 1706671"/>
                  <a:gd name="connsiteY21" fmla="*/ 350259 h 2058965"/>
                  <a:gd name="connsiteX22" fmla="*/ 153052 w 1706671"/>
                  <a:gd name="connsiteY22" fmla="*/ 349711 h 2058965"/>
                  <a:gd name="connsiteX23" fmla="*/ 44624 w 1706671"/>
                  <a:gd name="connsiteY23" fmla="*/ 350259 h 2058965"/>
                  <a:gd name="connsiteX24" fmla="*/ 0 w 1706671"/>
                  <a:gd name="connsiteY24" fmla="*/ 351512 h 2058965"/>
                  <a:gd name="connsiteX25" fmla="*/ 0 w 1706671"/>
                  <a:gd name="connsiteY25" fmla="*/ 524919 h 2058965"/>
                  <a:gd name="connsiteX26" fmla="*/ 313 w 1706671"/>
                  <a:gd name="connsiteY26" fmla="*/ 534000 h 2058965"/>
                  <a:gd name="connsiteX27" fmla="*/ 0 w 1706671"/>
                  <a:gd name="connsiteY27" fmla="*/ 577528 h 2058965"/>
                  <a:gd name="connsiteX28" fmla="*/ 0 w 1706671"/>
                  <a:gd name="connsiteY28" fmla="*/ 659652 h 2058965"/>
                  <a:gd name="connsiteX29" fmla="*/ 78 w 1706671"/>
                  <a:gd name="connsiteY29" fmla="*/ 709678 h 2058965"/>
                  <a:gd name="connsiteX30" fmla="*/ 78 w 1706671"/>
                  <a:gd name="connsiteY30" fmla="*/ 775439 h 2058965"/>
                  <a:gd name="connsiteX31" fmla="*/ 156 w 1706671"/>
                  <a:gd name="connsiteY31" fmla="*/ 867897 h 2058965"/>
                  <a:gd name="connsiteX32" fmla="*/ 1487 w 1706671"/>
                  <a:gd name="connsiteY32" fmla="*/ 867427 h 2058965"/>
                  <a:gd name="connsiteX33" fmla="*/ 33429 w 1706671"/>
                  <a:gd name="connsiteY33" fmla="*/ 855841 h 2058965"/>
                  <a:gd name="connsiteX34" fmla="*/ 117901 w 1706671"/>
                  <a:gd name="connsiteY34" fmla="*/ 830397 h 2058965"/>
                  <a:gd name="connsiteX35" fmla="*/ 148590 w 1706671"/>
                  <a:gd name="connsiteY35" fmla="*/ 827892 h 2058965"/>
                  <a:gd name="connsiteX36" fmla="*/ 346579 w 1706671"/>
                  <a:gd name="connsiteY36" fmla="*/ 992140 h 2058965"/>
                  <a:gd name="connsiteX37" fmla="*/ 191178 w 1706671"/>
                  <a:gd name="connsiteY37" fmla="*/ 1230447 h 2058965"/>
                  <a:gd name="connsiteX38" fmla="*/ 148903 w 1706671"/>
                  <a:gd name="connsiteY38" fmla="*/ 1234910 h 2058965"/>
                  <a:gd name="connsiteX39" fmla="*/ 70694 w 1706671"/>
                  <a:gd name="connsiteY39" fmla="*/ 1220740 h 2058965"/>
                  <a:gd name="connsiteX40" fmla="*/ 51591 w 1706671"/>
                  <a:gd name="connsiteY40" fmla="*/ 1214085 h 2058965"/>
                  <a:gd name="connsiteX41" fmla="*/ 0 w 1706671"/>
                  <a:gd name="connsiteY41" fmla="*/ 1195609 h 2058965"/>
                  <a:gd name="connsiteX42" fmla="*/ 0 w 1706671"/>
                  <a:gd name="connsiteY42" fmla="*/ 1227551 h 2058965"/>
                  <a:gd name="connsiteX43" fmla="*/ 156 w 1706671"/>
                  <a:gd name="connsiteY43" fmla="*/ 1430864 h 2058965"/>
                  <a:gd name="connsiteX44" fmla="*/ 78 w 1706671"/>
                  <a:gd name="connsiteY44" fmla="*/ 1514005 h 2058965"/>
                  <a:gd name="connsiteX45" fmla="*/ 0 w 1706671"/>
                  <a:gd name="connsiteY45" fmla="*/ 1519407 h 2058965"/>
                  <a:gd name="connsiteX46" fmla="*/ 0 w 1706671"/>
                  <a:gd name="connsiteY46" fmla="*/ 1707219 h 2058965"/>
                  <a:gd name="connsiteX47" fmla="*/ 187342 w 1706671"/>
                  <a:gd name="connsiteY47" fmla="*/ 1707219 h 2058965"/>
                  <a:gd name="connsiteX48" fmla="*/ 193449 w 1706671"/>
                  <a:gd name="connsiteY48" fmla="*/ 1707141 h 2058965"/>
                  <a:gd name="connsiteX49" fmla="*/ 196189 w 1706671"/>
                  <a:gd name="connsiteY49" fmla="*/ 1707141 h 2058965"/>
                  <a:gd name="connsiteX50" fmla="*/ 225625 w 1706671"/>
                  <a:gd name="connsiteY50" fmla="*/ 1707219 h 2058965"/>
                  <a:gd name="connsiteX51" fmla="*/ 254748 w 1706671"/>
                  <a:gd name="connsiteY51" fmla="*/ 1707219 h 2058965"/>
                  <a:gd name="connsiteX52" fmla="*/ 225625 w 1706671"/>
                  <a:gd name="connsiteY52" fmla="*/ 1707219 h 2058965"/>
                  <a:gd name="connsiteX53" fmla="*/ 254748 w 1706671"/>
                  <a:gd name="connsiteY53" fmla="*/ 1707298 h 2058965"/>
                  <a:gd name="connsiteX54" fmla="*/ 292483 w 1706671"/>
                  <a:gd name="connsiteY54" fmla="*/ 1706906 h 2058965"/>
                  <a:gd name="connsiteX55" fmla="*/ 294753 w 1706671"/>
                  <a:gd name="connsiteY55" fmla="*/ 1706906 h 2058965"/>
                  <a:gd name="connsiteX56" fmla="*/ 352921 w 1706671"/>
                  <a:gd name="connsiteY56" fmla="*/ 1763117 h 2058965"/>
                  <a:gd name="connsiteX57" fmla="*/ 678049 w 1706671"/>
                  <a:gd name="connsiteY57" fmla="*/ 2059357 h 2058965"/>
                  <a:gd name="connsiteX58" fmla="*/ 998168 w 1706671"/>
                  <a:gd name="connsiteY58" fmla="*/ 1764056 h 2058965"/>
                  <a:gd name="connsiteX59" fmla="*/ 1058214 w 1706671"/>
                  <a:gd name="connsiteY59" fmla="*/ 1706828 h 2058965"/>
                  <a:gd name="connsiteX60" fmla="*/ 1060876 w 1706671"/>
                  <a:gd name="connsiteY60" fmla="*/ 1706828 h 2058965"/>
                  <a:gd name="connsiteX61" fmla="*/ 1116382 w 1706671"/>
                  <a:gd name="connsiteY61" fmla="*/ 1707454 h 2058965"/>
                  <a:gd name="connsiteX62" fmla="*/ 1157874 w 1706671"/>
                  <a:gd name="connsiteY62" fmla="*/ 1707141 h 2058965"/>
                  <a:gd name="connsiteX63" fmla="*/ 1091017 w 1706671"/>
                  <a:gd name="connsiteY63" fmla="*/ 1707141 h 2058965"/>
                  <a:gd name="connsiteX64" fmla="*/ 1157874 w 1706671"/>
                  <a:gd name="connsiteY64" fmla="*/ 1707141 h 2058965"/>
                  <a:gd name="connsiteX65" fmla="*/ 1174002 w 1706671"/>
                  <a:gd name="connsiteY65" fmla="*/ 1706906 h 2058965"/>
                  <a:gd name="connsiteX66" fmla="*/ 1176037 w 1706671"/>
                  <a:gd name="connsiteY66" fmla="*/ 1706906 h 2058965"/>
                  <a:gd name="connsiteX67" fmla="*/ 1183083 w 1706671"/>
                  <a:gd name="connsiteY67" fmla="*/ 1707219 h 2058965"/>
                  <a:gd name="connsiteX68" fmla="*/ 1356334 w 1706671"/>
                  <a:gd name="connsiteY68" fmla="*/ 1707219 h 2058965"/>
                  <a:gd name="connsiteX69" fmla="*/ 1357038 w 1706671"/>
                  <a:gd name="connsiteY69" fmla="*/ 1667449 h 2058965"/>
                  <a:gd name="connsiteX70" fmla="*/ 1357117 w 1706671"/>
                  <a:gd name="connsiteY70" fmla="*/ 1595503 h 2058965"/>
                  <a:gd name="connsiteX71" fmla="*/ 1356804 w 1706671"/>
                  <a:gd name="connsiteY71" fmla="*/ 1418181 h 2058965"/>
                  <a:gd name="connsiteX72" fmla="*/ 1415284 w 1706671"/>
                  <a:gd name="connsiteY72" fmla="*/ 1353985 h 2058965"/>
                  <a:gd name="connsiteX73" fmla="*/ 1708941 w 1706671"/>
                  <a:gd name="connsiteY73" fmla="*/ 1063147 h 2058965"/>
                  <a:gd name="connsiteX74" fmla="*/ 1451610 w 1706671"/>
                  <a:gd name="connsiteY74" fmla="*/ 713984 h 2058965"/>
                  <a:gd name="connsiteX75" fmla="*/ 1556124 w 1706671"/>
                  <a:gd name="connsiteY75" fmla="*/ 1143000 h 2058965"/>
                  <a:gd name="connsiteX76" fmla="*/ 1422722 w 1706671"/>
                  <a:gd name="connsiteY76" fmla="*/ 1231622 h 2058965"/>
                  <a:gd name="connsiteX77" fmla="*/ 1390389 w 1706671"/>
                  <a:gd name="connsiteY77" fmla="*/ 1234597 h 2058965"/>
                  <a:gd name="connsiteX78" fmla="*/ 1311866 w 1706671"/>
                  <a:gd name="connsiteY78" fmla="*/ 1219331 h 2058965"/>
                  <a:gd name="connsiteX79" fmla="*/ 1293938 w 1706671"/>
                  <a:gd name="connsiteY79" fmla="*/ 1213068 h 2058965"/>
                  <a:gd name="connsiteX80" fmla="*/ 1238824 w 1706671"/>
                  <a:gd name="connsiteY80" fmla="*/ 1193182 h 2058965"/>
                  <a:gd name="connsiteX81" fmla="*/ 1239059 w 1706671"/>
                  <a:gd name="connsiteY81" fmla="*/ 1333161 h 2058965"/>
                  <a:gd name="connsiteX82" fmla="*/ 1238980 w 1706671"/>
                  <a:gd name="connsiteY82" fmla="*/ 1393364 h 2058965"/>
                  <a:gd name="connsiteX83" fmla="*/ 1238824 w 1706671"/>
                  <a:gd name="connsiteY83" fmla="*/ 1432430 h 2058965"/>
                  <a:gd name="connsiteX84" fmla="*/ 1239294 w 1706671"/>
                  <a:gd name="connsiteY84" fmla="*/ 1524496 h 2058965"/>
                  <a:gd name="connsiteX85" fmla="*/ 1223793 w 1706671"/>
                  <a:gd name="connsiteY85" fmla="*/ 1572330 h 2058965"/>
                  <a:gd name="connsiteX86" fmla="*/ 1176116 w 1706671"/>
                  <a:gd name="connsiteY86" fmla="*/ 1589240 h 2058965"/>
                  <a:gd name="connsiteX87" fmla="*/ 1175176 w 1706671"/>
                  <a:gd name="connsiteY87" fmla="*/ 1589240 h 2058965"/>
                  <a:gd name="connsiteX88" fmla="*/ 1011633 w 1706671"/>
                  <a:gd name="connsiteY88" fmla="*/ 1588692 h 2058965"/>
                  <a:gd name="connsiteX89" fmla="*/ 878857 w 1706671"/>
                  <a:gd name="connsiteY89" fmla="*/ 1588848 h 2058965"/>
                  <a:gd name="connsiteX90" fmla="*/ 839635 w 1706671"/>
                  <a:gd name="connsiteY90" fmla="*/ 1588927 h 2058965"/>
                  <a:gd name="connsiteX91" fmla="*/ 849578 w 1706671"/>
                  <a:gd name="connsiteY91" fmla="*/ 1616797 h 2058965"/>
                  <a:gd name="connsiteX92" fmla="*/ 868680 w 1706671"/>
                  <a:gd name="connsiteY92" fmla="*/ 1672225 h 2058965"/>
                  <a:gd name="connsiteX93" fmla="*/ 811764 w 1706671"/>
                  <a:gd name="connsiteY93" fmla="*/ 1886341 h 2058965"/>
                  <a:gd name="connsiteX94" fmla="*/ 679223 w 1706671"/>
                  <a:gd name="connsiteY94" fmla="*/ 1940673 h 2058965"/>
                  <a:gd name="connsiteX95" fmla="*/ 598666 w 1706671"/>
                  <a:gd name="connsiteY95" fmla="*/ 1923920 h 2058965"/>
                  <a:gd name="connsiteX96" fmla="*/ 471605 w 1706671"/>
                  <a:gd name="connsiteY96" fmla="*/ 1742136 h 2058965"/>
                  <a:gd name="connsiteX97" fmla="*/ 493369 w 1706671"/>
                  <a:gd name="connsiteY97" fmla="*/ 1639344 h 2058965"/>
                  <a:gd name="connsiteX98" fmla="*/ 495874 w 1706671"/>
                  <a:gd name="connsiteY98" fmla="*/ 1632611 h 2058965"/>
                  <a:gd name="connsiteX99" fmla="*/ 503311 w 1706671"/>
                  <a:gd name="connsiteY99" fmla="*/ 1611552 h 2058965"/>
                  <a:gd name="connsiteX100" fmla="*/ 511453 w 1706671"/>
                  <a:gd name="connsiteY100" fmla="*/ 1588613 h 2058965"/>
                  <a:gd name="connsiteX101" fmla="*/ 378286 w 1706671"/>
                  <a:gd name="connsiteY101" fmla="*/ 1589005 h 2058965"/>
                  <a:gd name="connsiteX102" fmla="*/ 269075 w 1706671"/>
                  <a:gd name="connsiteY102" fmla="*/ 1588848 h 2058965"/>
                  <a:gd name="connsiteX103" fmla="*/ 210515 w 1706671"/>
                  <a:gd name="connsiteY103" fmla="*/ 1588770 h 2058965"/>
                  <a:gd name="connsiteX104" fmla="*/ 195719 w 1706671"/>
                  <a:gd name="connsiteY104" fmla="*/ 1588848 h 2058965"/>
                  <a:gd name="connsiteX105" fmla="*/ 184993 w 1706671"/>
                  <a:gd name="connsiteY105" fmla="*/ 1588927 h 2058965"/>
                  <a:gd name="connsiteX106" fmla="*/ 132619 w 1706671"/>
                  <a:gd name="connsiteY106" fmla="*/ 1574130 h 2058965"/>
                  <a:gd name="connsiteX107" fmla="*/ 118057 w 1706671"/>
                  <a:gd name="connsiteY107" fmla="*/ 1511578 h 2058965"/>
                  <a:gd name="connsiteX108" fmla="*/ 118136 w 1706671"/>
                  <a:gd name="connsiteY108" fmla="*/ 1494199 h 2058965"/>
                  <a:gd name="connsiteX109" fmla="*/ 118214 w 1706671"/>
                  <a:gd name="connsiteY109" fmla="*/ 1465858 h 2058965"/>
                  <a:gd name="connsiteX110" fmla="*/ 117979 w 1706671"/>
                  <a:gd name="connsiteY110" fmla="*/ 1415676 h 2058965"/>
                  <a:gd name="connsiteX111" fmla="*/ 172859 w 1706671"/>
                  <a:gd name="connsiteY111" fmla="*/ 1353985 h 2058965"/>
                  <a:gd name="connsiteX112" fmla="*/ 470978 w 1706671"/>
                  <a:gd name="connsiteY112" fmla="*/ 1054378 h 2058965"/>
                  <a:gd name="connsiteX113" fmla="*/ 191257 w 1706671"/>
                  <a:gd name="connsiteY113" fmla="*/ 709521 h 2058965"/>
                  <a:gd name="connsiteX114" fmla="*/ 118136 w 1706671"/>
                  <a:gd name="connsiteY114" fmla="*/ 623875 h 2058965"/>
                  <a:gd name="connsiteX115" fmla="*/ 118214 w 1706671"/>
                  <a:gd name="connsiteY115" fmla="*/ 594125 h 2058965"/>
                  <a:gd name="connsiteX116" fmla="*/ 117979 w 1706671"/>
                  <a:gd name="connsiteY116" fmla="*/ 527737 h 2058965"/>
                  <a:gd name="connsiteX117" fmla="*/ 133011 w 1706671"/>
                  <a:gd name="connsiteY117" fmla="*/ 483740 h 2058965"/>
                  <a:gd name="connsiteX118" fmla="*/ 176539 w 1706671"/>
                  <a:gd name="connsiteY118" fmla="*/ 467769 h 2058965"/>
                  <a:gd name="connsiteX119" fmla="*/ 177634 w 1706671"/>
                  <a:gd name="connsiteY119" fmla="*/ 467769 h 2058965"/>
                  <a:gd name="connsiteX120" fmla="*/ 254121 w 1706671"/>
                  <a:gd name="connsiteY120" fmla="*/ 468082 h 2058965"/>
                  <a:gd name="connsiteX121" fmla="*/ 353469 w 1706671"/>
                  <a:gd name="connsiteY121" fmla="*/ 467925 h 2058965"/>
                  <a:gd name="connsiteX122" fmla="*/ 400520 w 1706671"/>
                  <a:gd name="connsiteY122" fmla="*/ 467769 h 2058965"/>
                  <a:gd name="connsiteX123" fmla="*/ 455086 w 1706671"/>
                  <a:gd name="connsiteY123" fmla="*/ 467612 h 2058965"/>
                  <a:gd name="connsiteX124" fmla="*/ 514115 w 1706671"/>
                  <a:gd name="connsiteY124" fmla="*/ 468082 h 2058965"/>
                  <a:gd name="connsiteX125" fmla="*/ 482565 w 1706671"/>
                  <a:gd name="connsiteY125" fmla="*/ 378756 h 2058965"/>
                  <a:gd name="connsiteX126" fmla="*/ 542220 w 1706671"/>
                  <a:gd name="connsiteY126" fmla="*/ 168162 h 2058965"/>
                  <a:gd name="connsiteX127" fmla="*/ 672178 w 1706671"/>
                  <a:gd name="connsiteY127" fmla="*/ 116022 h 2058965"/>
                  <a:gd name="connsiteX128" fmla="*/ 758999 w 1706671"/>
                  <a:gd name="connsiteY128" fmla="*/ 135594 h 2058965"/>
                  <a:gd name="connsiteX129" fmla="*/ 879405 w 1706671"/>
                  <a:gd name="connsiteY129" fmla="*/ 318787 h 2058965"/>
                  <a:gd name="connsiteX130" fmla="*/ 854040 w 1706671"/>
                  <a:gd name="connsiteY130" fmla="*/ 423380 h 2058965"/>
                  <a:gd name="connsiteX131" fmla="*/ 842454 w 1706671"/>
                  <a:gd name="connsiteY131" fmla="*/ 453442 h 2058965"/>
                  <a:gd name="connsiteX132" fmla="*/ 837365 w 1706671"/>
                  <a:gd name="connsiteY132" fmla="*/ 467925 h 2058965"/>
                  <a:gd name="connsiteX133" fmla="*/ 850908 w 1706671"/>
                  <a:gd name="connsiteY133" fmla="*/ 467847 h 2058965"/>
                  <a:gd name="connsiteX134" fmla="*/ 853414 w 1706671"/>
                  <a:gd name="connsiteY134" fmla="*/ 467847 h 2058965"/>
                  <a:gd name="connsiteX135" fmla="*/ 975856 w 1706671"/>
                  <a:gd name="connsiteY135" fmla="*/ 468004 h 2058965"/>
                  <a:gd name="connsiteX136" fmla="*/ 1158658 w 1706671"/>
                  <a:gd name="connsiteY136" fmla="*/ 467925 h 2058965"/>
                  <a:gd name="connsiteX137" fmla="*/ 1239059 w 1706671"/>
                  <a:gd name="connsiteY137" fmla="*/ 549736 h 2058965"/>
                  <a:gd name="connsiteX138" fmla="*/ 1239137 w 1706671"/>
                  <a:gd name="connsiteY138" fmla="*/ 636401 h 2058965"/>
                  <a:gd name="connsiteX139" fmla="*/ 1238824 w 1706671"/>
                  <a:gd name="connsiteY139" fmla="*/ 869776 h 2058965"/>
                  <a:gd name="connsiteX140" fmla="*/ 1330734 w 1706671"/>
                  <a:gd name="connsiteY140" fmla="*/ 837522 h 2058965"/>
                  <a:gd name="connsiteX141" fmla="*/ 1388980 w 1706671"/>
                  <a:gd name="connsiteY141" fmla="*/ 828753 h 2058965"/>
                  <a:gd name="connsiteX142" fmla="*/ 1583916 w 1706671"/>
                  <a:gd name="connsiteY142" fmla="*/ 982510 h 2058965"/>
                  <a:gd name="connsiteX143" fmla="*/ 1556124 w 1706671"/>
                  <a:gd name="connsiteY143" fmla="*/ 1143000 h 205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706671" h="2058965">
                    <a:moveTo>
                      <a:pt x="1451610" y="713984"/>
                    </a:moveTo>
                    <a:lnTo>
                      <a:pt x="1450592" y="713749"/>
                    </a:lnTo>
                    <a:cubicBezTo>
                      <a:pt x="1445347" y="712653"/>
                      <a:pt x="1440180" y="711635"/>
                      <a:pt x="1434935" y="710696"/>
                    </a:cubicBezTo>
                    <a:cubicBezTo>
                      <a:pt x="1367999" y="698483"/>
                      <a:pt x="1357038" y="685095"/>
                      <a:pt x="1357038" y="615185"/>
                    </a:cubicBezTo>
                    <a:cubicBezTo>
                      <a:pt x="1357038" y="590994"/>
                      <a:pt x="1356960" y="566803"/>
                      <a:pt x="1356882" y="542612"/>
                    </a:cubicBezTo>
                    <a:cubicBezTo>
                      <a:pt x="1356647" y="481626"/>
                      <a:pt x="1356490" y="418526"/>
                      <a:pt x="1357586" y="356287"/>
                    </a:cubicBezTo>
                    <a:cubicBezTo>
                      <a:pt x="1357665" y="353391"/>
                      <a:pt x="1357586" y="351120"/>
                      <a:pt x="1357430" y="349476"/>
                    </a:cubicBezTo>
                    <a:cubicBezTo>
                      <a:pt x="1356334" y="349398"/>
                      <a:pt x="1355003" y="349398"/>
                      <a:pt x="1353437" y="349398"/>
                    </a:cubicBezTo>
                    <a:lnTo>
                      <a:pt x="1351715" y="349398"/>
                    </a:lnTo>
                    <a:cubicBezTo>
                      <a:pt x="1312571" y="350102"/>
                      <a:pt x="1274210" y="350259"/>
                      <a:pt x="1245165" y="350259"/>
                    </a:cubicBezTo>
                    <a:cubicBezTo>
                      <a:pt x="1228568" y="350259"/>
                      <a:pt x="1162180" y="350102"/>
                      <a:pt x="1145583" y="350102"/>
                    </a:cubicBezTo>
                    <a:cubicBezTo>
                      <a:pt x="1119279" y="350102"/>
                      <a:pt x="1093053" y="350181"/>
                      <a:pt x="1066747" y="350494"/>
                    </a:cubicBezTo>
                    <a:lnTo>
                      <a:pt x="1064712" y="350494"/>
                    </a:lnTo>
                    <a:cubicBezTo>
                      <a:pt x="1022671" y="350494"/>
                      <a:pt x="1000751" y="329826"/>
                      <a:pt x="997463" y="287394"/>
                    </a:cubicBezTo>
                    <a:cubicBezTo>
                      <a:pt x="987755" y="159942"/>
                      <a:pt x="892244" y="45720"/>
                      <a:pt x="765184" y="9473"/>
                    </a:cubicBezTo>
                    <a:cubicBezTo>
                      <a:pt x="756415" y="6968"/>
                      <a:pt x="747569" y="4619"/>
                      <a:pt x="738722" y="2270"/>
                    </a:cubicBezTo>
                    <a:lnTo>
                      <a:pt x="730267" y="0"/>
                    </a:lnTo>
                    <a:lnTo>
                      <a:pt x="620430" y="0"/>
                    </a:lnTo>
                    <a:cubicBezTo>
                      <a:pt x="526014" y="21686"/>
                      <a:pt x="456417" y="67093"/>
                      <a:pt x="407800" y="138882"/>
                    </a:cubicBezTo>
                    <a:cubicBezTo>
                      <a:pt x="375154" y="187029"/>
                      <a:pt x="356757" y="238777"/>
                      <a:pt x="353156" y="292796"/>
                    </a:cubicBezTo>
                    <a:cubicBezTo>
                      <a:pt x="350650" y="329826"/>
                      <a:pt x="328808" y="350259"/>
                      <a:pt x="291543" y="350259"/>
                    </a:cubicBezTo>
                    <a:lnTo>
                      <a:pt x="290604" y="350259"/>
                    </a:lnTo>
                    <a:cubicBezTo>
                      <a:pt x="244727" y="349946"/>
                      <a:pt x="198929" y="349711"/>
                      <a:pt x="153052" y="349711"/>
                    </a:cubicBezTo>
                    <a:cubicBezTo>
                      <a:pt x="114065" y="349711"/>
                      <a:pt x="78601" y="349868"/>
                      <a:pt x="44624" y="350259"/>
                    </a:cubicBezTo>
                    <a:cubicBezTo>
                      <a:pt x="29671" y="350416"/>
                      <a:pt x="14796" y="350885"/>
                      <a:pt x="0" y="351512"/>
                    </a:cubicBezTo>
                    <a:lnTo>
                      <a:pt x="0" y="524919"/>
                    </a:lnTo>
                    <a:cubicBezTo>
                      <a:pt x="313" y="528755"/>
                      <a:pt x="313" y="531965"/>
                      <a:pt x="313" y="534000"/>
                    </a:cubicBezTo>
                    <a:cubicBezTo>
                      <a:pt x="156" y="548483"/>
                      <a:pt x="78" y="562967"/>
                      <a:pt x="0" y="577528"/>
                    </a:cubicBezTo>
                    <a:lnTo>
                      <a:pt x="0" y="659652"/>
                    </a:lnTo>
                    <a:cubicBezTo>
                      <a:pt x="0" y="676327"/>
                      <a:pt x="78" y="693002"/>
                      <a:pt x="78" y="709678"/>
                    </a:cubicBezTo>
                    <a:lnTo>
                      <a:pt x="78" y="775439"/>
                    </a:lnTo>
                    <a:cubicBezTo>
                      <a:pt x="78" y="806285"/>
                      <a:pt x="78" y="837052"/>
                      <a:pt x="156" y="867897"/>
                    </a:cubicBezTo>
                    <a:cubicBezTo>
                      <a:pt x="626" y="867741"/>
                      <a:pt x="1096" y="867584"/>
                      <a:pt x="1487" y="867427"/>
                    </a:cubicBezTo>
                    <a:cubicBezTo>
                      <a:pt x="12056" y="863904"/>
                      <a:pt x="22390" y="859990"/>
                      <a:pt x="33429" y="855841"/>
                    </a:cubicBezTo>
                    <a:cubicBezTo>
                      <a:pt x="59968" y="845820"/>
                      <a:pt x="87526" y="835408"/>
                      <a:pt x="117901" y="830397"/>
                    </a:cubicBezTo>
                    <a:cubicBezTo>
                      <a:pt x="128000" y="828753"/>
                      <a:pt x="138334" y="827892"/>
                      <a:pt x="148590" y="827892"/>
                    </a:cubicBezTo>
                    <a:cubicBezTo>
                      <a:pt x="244414" y="827892"/>
                      <a:pt x="329513" y="898508"/>
                      <a:pt x="346579" y="992140"/>
                    </a:cubicBezTo>
                    <a:cubicBezTo>
                      <a:pt x="366778" y="1103073"/>
                      <a:pt x="298510" y="1207744"/>
                      <a:pt x="191178" y="1230447"/>
                    </a:cubicBezTo>
                    <a:cubicBezTo>
                      <a:pt x="177243" y="1233422"/>
                      <a:pt x="163073" y="1234910"/>
                      <a:pt x="148903" y="1234910"/>
                    </a:cubicBezTo>
                    <a:cubicBezTo>
                      <a:pt x="123538" y="1234910"/>
                      <a:pt x="97937" y="1230291"/>
                      <a:pt x="70694" y="1220740"/>
                    </a:cubicBezTo>
                    <a:cubicBezTo>
                      <a:pt x="64352" y="1218469"/>
                      <a:pt x="57933" y="1216277"/>
                      <a:pt x="51591" y="1214085"/>
                    </a:cubicBezTo>
                    <a:cubicBezTo>
                      <a:pt x="34681" y="1208292"/>
                      <a:pt x="17301" y="1202264"/>
                      <a:pt x="0" y="1195609"/>
                    </a:cubicBezTo>
                    <a:lnTo>
                      <a:pt x="0" y="1227551"/>
                    </a:lnTo>
                    <a:cubicBezTo>
                      <a:pt x="391" y="1295661"/>
                      <a:pt x="313" y="1364163"/>
                      <a:pt x="156" y="1430864"/>
                    </a:cubicBezTo>
                    <a:cubicBezTo>
                      <a:pt x="78" y="1458578"/>
                      <a:pt x="78" y="1486292"/>
                      <a:pt x="78" y="1514005"/>
                    </a:cubicBezTo>
                    <a:cubicBezTo>
                      <a:pt x="78" y="1515884"/>
                      <a:pt x="0" y="1517607"/>
                      <a:pt x="0" y="1519407"/>
                    </a:cubicBezTo>
                    <a:lnTo>
                      <a:pt x="0" y="1707219"/>
                    </a:lnTo>
                    <a:lnTo>
                      <a:pt x="187342" y="1707219"/>
                    </a:lnTo>
                    <a:cubicBezTo>
                      <a:pt x="189377" y="1707219"/>
                      <a:pt x="191335" y="1707141"/>
                      <a:pt x="193449" y="1707141"/>
                    </a:cubicBezTo>
                    <a:lnTo>
                      <a:pt x="196189" y="1707141"/>
                    </a:lnTo>
                    <a:cubicBezTo>
                      <a:pt x="205975" y="1707141"/>
                      <a:pt x="215839" y="1707219"/>
                      <a:pt x="225625" y="1707219"/>
                    </a:cubicBezTo>
                    <a:lnTo>
                      <a:pt x="254748" y="1707219"/>
                    </a:lnTo>
                    <a:lnTo>
                      <a:pt x="225625" y="1707219"/>
                    </a:lnTo>
                    <a:cubicBezTo>
                      <a:pt x="235333" y="1707298"/>
                      <a:pt x="245040" y="1707298"/>
                      <a:pt x="254748" y="1707298"/>
                    </a:cubicBezTo>
                    <a:cubicBezTo>
                      <a:pt x="267352" y="1707298"/>
                      <a:pt x="279878" y="1707219"/>
                      <a:pt x="292483" y="1706906"/>
                    </a:cubicBezTo>
                    <a:lnTo>
                      <a:pt x="294753" y="1706906"/>
                    </a:lnTo>
                    <a:cubicBezTo>
                      <a:pt x="314638" y="1706906"/>
                      <a:pt x="348615" y="1714187"/>
                      <a:pt x="352921" y="1763117"/>
                    </a:cubicBezTo>
                    <a:cubicBezTo>
                      <a:pt x="367874" y="1931983"/>
                      <a:pt x="507382" y="2059357"/>
                      <a:pt x="678049" y="2059357"/>
                    </a:cubicBezTo>
                    <a:cubicBezTo>
                      <a:pt x="846211" y="2059044"/>
                      <a:pt x="983841" y="1932140"/>
                      <a:pt x="998168" y="1764056"/>
                    </a:cubicBezTo>
                    <a:cubicBezTo>
                      <a:pt x="1002395" y="1714265"/>
                      <a:pt x="1037625" y="1706828"/>
                      <a:pt x="1058214" y="1706828"/>
                    </a:cubicBezTo>
                    <a:lnTo>
                      <a:pt x="1060876" y="1706828"/>
                    </a:lnTo>
                    <a:cubicBezTo>
                      <a:pt x="1078569" y="1707219"/>
                      <a:pt x="1097280" y="1707454"/>
                      <a:pt x="1116382" y="1707454"/>
                    </a:cubicBezTo>
                    <a:cubicBezTo>
                      <a:pt x="1129769" y="1707454"/>
                      <a:pt x="1143470" y="1707376"/>
                      <a:pt x="1157874" y="1707141"/>
                    </a:cubicBezTo>
                    <a:lnTo>
                      <a:pt x="1091017" y="1707141"/>
                    </a:lnTo>
                    <a:lnTo>
                      <a:pt x="1157874" y="1707141"/>
                    </a:lnTo>
                    <a:cubicBezTo>
                      <a:pt x="1163120" y="1707063"/>
                      <a:pt x="1168521" y="1706984"/>
                      <a:pt x="1174002" y="1706906"/>
                    </a:cubicBezTo>
                    <a:lnTo>
                      <a:pt x="1176037" y="1706906"/>
                    </a:lnTo>
                    <a:cubicBezTo>
                      <a:pt x="1178464" y="1706906"/>
                      <a:pt x="1180813" y="1706984"/>
                      <a:pt x="1183083" y="1707219"/>
                    </a:cubicBezTo>
                    <a:lnTo>
                      <a:pt x="1356334" y="1707219"/>
                    </a:lnTo>
                    <a:cubicBezTo>
                      <a:pt x="1356804" y="1693989"/>
                      <a:pt x="1357038" y="1680758"/>
                      <a:pt x="1357038" y="1667449"/>
                    </a:cubicBezTo>
                    <a:cubicBezTo>
                      <a:pt x="1357038" y="1643493"/>
                      <a:pt x="1357038" y="1619459"/>
                      <a:pt x="1357117" y="1595503"/>
                    </a:cubicBezTo>
                    <a:cubicBezTo>
                      <a:pt x="1357195" y="1537335"/>
                      <a:pt x="1357273" y="1477210"/>
                      <a:pt x="1356804" y="1418181"/>
                    </a:cubicBezTo>
                    <a:cubicBezTo>
                      <a:pt x="1356412" y="1369017"/>
                      <a:pt x="1388353" y="1356099"/>
                      <a:pt x="1415284" y="1353985"/>
                    </a:cubicBezTo>
                    <a:cubicBezTo>
                      <a:pt x="1568415" y="1341616"/>
                      <a:pt x="1700173" y="1211189"/>
                      <a:pt x="1708941" y="1063147"/>
                    </a:cubicBezTo>
                    <a:cubicBezTo>
                      <a:pt x="1719040" y="890444"/>
                      <a:pt x="1613274" y="746864"/>
                      <a:pt x="1451610" y="713984"/>
                    </a:cubicBezTo>
                    <a:close/>
                    <a:moveTo>
                      <a:pt x="1556124" y="1143000"/>
                    </a:moveTo>
                    <a:cubicBezTo>
                      <a:pt x="1525592" y="1189738"/>
                      <a:pt x="1478227" y="1221209"/>
                      <a:pt x="1422722" y="1231622"/>
                    </a:cubicBezTo>
                    <a:cubicBezTo>
                      <a:pt x="1412075" y="1233579"/>
                      <a:pt x="1401271" y="1234597"/>
                      <a:pt x="1390389" y="1234597"/>
                    </a:cubicBezTo>
                    <a:cubicBezTo>
                      <a:pt x="1366355" y="1234597"/>
                      <a:pt x="1341381" y="1229743"/>
                      <a:pt x="1311866" y="1219331"/>
                    </a:cubicBezTo>
                    <a:lnTo>
                      <a:pt x="1293938" y="1213068"/>
                    </a:lnTo>
                    <a:cubicBezTo>
                      <a:pt x="1275854" y="1206726"/>
                      <a:pt x="1257300" y="1200228"/>
                      <a:pt x="1238824" y="1193182"/>
                    </a:cubicBezTo>
                    <a:cubicBezTo>
                      <a:pt x="1239372" y="1239998"/>
                      <a:pt x="1239215" y="1287284"/>
                      <a:pt x="1239059" y="1333161"/>
                    </a:cubicBezTo>
                    <a:cubicBezTo>
                      <a:pt x="1238980" y="1353281"/>
                      <a:pt x="1238980" y="1373322"/>
                      <a:pt x="1238980" y="1393364"/>
                    </a:cubicBezTo>
                    <a:cubicBezTo>
                      <a:pt x="1238980" y="1406360"/>
                      <a:pt x="1238902" y="1419434"/>
                      <a:pt x="1238824" y="1432430"/>
                    </a:cubicBezTo>
                    <a:cubicBezTo>
                      <a:pt x="1238667" y="1462727"/>
                      <a:pt x="1238432" y="1494042"/>
                      <a:pt x="1239294" y="1524496"/>
                    </a:cubicBezTo>
                    <a:cubicBezTo>
                      <a:pt x="1239528" y="1532168"/>
                      <a:pt x="1240233" y="1555419"/>
                      <a:pt x="1223793" y="1572330"/>
                    </a:cubicBezTo>
                    <a:cubicBezTo>
                      <a:pt x="1207352" y="1589240"/>
                      <a:pt x="1183866" y="1589240"/>
                      <a:pt x="1176116" y="1589240"/>
                    </a:cubicBezTo>
                    <a:lnTo>
                      <a:pt x="1175176" y="1589240"/>
                    </a:lnTo>
                    <a:cubicBezTo>
                      <a:pt x="1126481" y="1588927"/>
                      <a:pt x="1074498" y="1588692"/>
                      <a:pt x="1011633" y="1588692"/>
                    </a:cubicBezTo>
                    <a:cubicBezTo>
                      <a:pt x="967400" y="1588692"/>
                      <a:pt x="923090" y="1588770"/>
                      <a:pt x="878857" y="1588848"/>
                    </a:cubicBezTo>
                    <a:lnTo>
                      <a:pt x="839635" y="1588927"/>
                    </a:lnTo>
                    <a:cubicBezTo>
                      <a:pt x="842845" y="1598243"/>
                      <a:pt x="846211" y="1607481"/>
                      <a:pt x="849578" y="1616797"/>
                    </a:cubicBezTo>
                    <a:cubicBezTo>
                      <a:pt x="856076" y="1634725"/>
                      <a:pt x="862808" y="1653357"/>
                      <a:pt x="868680" y="1672225"/>
                    </a:cubicBezTo>
                    <a:cubicBezTo>
                      <a:pt x="894280" y="1755053"/>
                      <a:pt x="874630" y="1829035"/>
                      <a:pt x="811764" y="1886341"/>
                    </a:cubicBezTo>
                    <a:cubicBezTo>
                      <a:pt x="772229" y="1922354"/>
                      <a:pt x="727684" y="1940673"/>
                      <a:pt x="679223" y="1940673"/>
                    </a:cubicBezTo>
                    <a:cubicBezTo>
                      <a:pt x="652841" y="1940673"/>
                      <a:pt x="625753" y="1935036"/>
                      <a:pt x="598666" y="1923920"/>
                    </a:cubicBezTo>
                    <a:cubicBezTo>
                      <a:pt x="521474" y="1892291"/>
                      <a:pt x="477555" y="1829426"/>
                      <a:pt x="471605" y="1742136"/>
                    </a:cubicBezTo>
                    <a:cubicBezTo>
                      <a:pt x="469021" y="1704166"/>
                      <a:pt x="481939" y="1669720"/>
                      <a:pt x="493369" y="1639344"/>
                    </a:cubicBezTo>
                    <a:lnTo>
                      <a:pt x="495874" y="1632611"/>
                    </a:lnTo>
                    <a:cubicBezTo>
                      <a:pt x="498457" y="1625644"/>
                      <a:pt x="500884" y="1618598"/>
                      <a:pt x="503311" y="1611552"/>
                    </a:cubicBezTo>
                    <a:cubicBezTo>
                      <a:pt x="505895" y="1604036"/>
                      <a:pt x="508635" y="1596364"/>
                      <a:pt x="511453" y="1588613"/>
                    </a:cubicBezTo>
                    <a:cubicBezTo>
                      <a:pt x="471918" y="1588927"/>
                      <a:pt x="429173" y="1589005"/>
                      <a:pt x="378286" y="1589005"/>
                    </a:cubicBezTo>
                    <a:cubicBezTo>
                      <a:pt x="341882" y="1589005"/>
                      <a:pt x="305478" y="1588927"/>
                      <a:pt x="269075" y="1588848"/>
                    </a:cubicBezTo>
                    <a:lnTo>
                      <a:pt x="210515" y="1588770"/>
                    </a:lnTo>
                    <a:cubicBezTo>
                      <a:pt x="205113" y="1588770"/>
                      <a:pt x="200181" y="1588770"/>
                      <a:pt x="195719" y="1588848"/>
                    </a:cubicBezTo>
                    <a:cubicBezTo>
                      <a:pt x="191805" y="1588848"/>
                      <a:pt x="188282" y="1588927"/>
                      <a:pt x="184993" y="1588927"/>
                    </a:cubicBezTo>
                    <a:cubicBezTo>
                      <a:pt x="167379" y="1588927"/>
                      <a:pt x="147337" y="1588927"/>
                      <a:pt x="132619" y="1574130"/>
                    </a:cubicBezTo>
                    <a:cubicBezTo>
                      <a:pt x="117744" y="1559177"/>
                      <a:pt x="117823" y="1540232"/>
                      <a:pt x="118057" y="1511578"/>
                    </a:cubicBezTo>
                    <a:cubicBezTo>
                      <a:pt x="118057" y="1506411"/>
                      <a:pt x="118136" y="1500618"/>
                      <a:pt x="118136" y="1494199"/>
                    </a:cubicBezTo>
                    <a:cubicBezTo>
                      <a:pt x="118136" y="1484726"/>
                      <a:pt x="118136" y="1475331"/>
                      <a:pt x="118214" y="1465858"/>
                    </a:cubicBezTo>
                    <a:cubicBezTo>
                      <a:pt x="118293" y="1449340"/>
                      <a:pt x="118449" y="1432195"/>
                      <a:pt x="117979" y="1415676"/>
                    </a:cubicBezTo>
                    <a:cubicBezTo>
                      <a:pt x="116961" y="1379351"/>
                      <a:pt x="136455" y="1357430"/>
                      <a:pt x="172859" y="1353985"/>
                    </a:cubicBezTo>
                    <a:cubicBezTo>
                      <a:pt x="332175" y="1338797"/>
                      <a:pt x="463150" y="1207196"/>
                      <a:pt x="470978" y="1054378"/>
                    </a:cubicBezTo>
                    <a:cubicBezTo>
                      <a:pt x="479747" y="883163"/>
                      <a:pt x="359497" y="734886"/>
                      <a:pt x="191257" y="709521"/>
                    </a:cubicBezTo>
                    <a:cubicBezTo>
                      <a:pt x="129722" y="700205"/>
                      <a:pt x="118136" y="686661"/>
                      <a:pt x="118136" y="623875"/>
                    </a:cubicBezTo>
                    <a:cubicBezTo>
                      <a:pt x="118136" y="613932"/>
                      <a:pt x="118214" y="604068"/>
                      <a:pt x="118214" y="594125"/>
                    </a:cubicBezTo>
                    <a:cubicBezTo>
                      <a:pt x="118371" y="572283"/>
                      <a:pt x="118449" y="549736"/>
                      <a:pt x="117979" y="527737"/>
                    </a:cubicBezTo>
                    <a:cubicBezTo>
                      <a:pt x="117588" y="509183"/>
                      <a:pt x="122598" y="494387"/>
                      <a:pt x="133011" y="483740"/>
                    </a:cubicBezTo>
                    <a:cubicBezTo>
                      <a:pt x="143345" y="473171"/>
                      <a:pt x="157984" y="467769"/>
                      <a:pt x="176539" y="467769"/>
                    </a:cubicBezTo>
                    <a:lnTo>
                      <a:pt x="177634" y="467769"/>
                    </a:lnTo>
                    <a:cubicBezTo>
                      <a:pt x="203156" y="468004"/>
                      <a:pt x="228600" y="468082"/>
                      <a:pt x="254121" y="468082"/>
                    </a:cubicBezTo>
                    <a:cubicBezTo>
                      <a:pt x="270640" y="468082"/>
                      <a:pt x="336872" y="467925"/>
                      <a:pt x="353469" y="467925"/>
                    </a:cubicBezTo>
                    <a:cubicBezTo>
                      <a:pt x="369126" y="467925"/>
                      <a:pt x="384862" y="467847"/>
                      <a:pt x="400520" y="467769"/>
                    </a:cubicBezTo>
                    <a:cubicBezTo>
                      <a:pt x="418682" y="467691"/>
                      <a:pt x="436923" y="467612"/>
                      <a:pt x="455086" y="467612"/>
                    </a:cubicBezTo>
                    <a:cubicBezTo>
                      <a:pt x="477320" y="467612"/>
                      <a:pt x="496422" y="467769"/>
                      <a:pt x="514115" y="468082"/>
                    </a:cubicBezTo>
                    <a:cubicBezTo>
                      <a:pt x="502763" y="438881"/>
                      <a:pt x="492195" y="408897"/>
                      <a:pt x="482565" y="378756"/>
                    </a:cubicBezTo>
                    <a:cubicBezTo>
                      <a:pt x="456808" y="298198"/>
                      <a:pt x="477476" y="225390"/>
                      <a:pt x="542220" y="168162"/>
                    </a:cubicBezTo>
                    <a:cubicBezTo>
                      <a:pt x="581364" y="133559"/>
                      <a:pt x="625049" y="116022"/>
                      <a:pt x="672178" y="116022"/>
                    </a:cubicBezTo>
                    <a:cubicBezTo>
                      <a:pt x="700675" y="116022"/>
                      <a:pt x="729876" y="122598"/>
                      <a:pt x="758999" y="135594"/>
                    </a:cubicBezTo>
                    <a:cubicBezTo>
                      <a:pt x="834077" y="169101"/>
                      <a:pt x="876822" y="234158"/>
                      <a:pt x="879405" y="318787"/>
                    </a:cubicBezTo>
                    <a:cubicBezTo>
                      <a:pt x="880580" y="357618"/>
                      <a:pt x="866488" y="392534"/>
                      <a:pt x="854040" y="423380"/>
                    </a:cubicBezTo>
                    <a:cubicBezTo>
                      <a:pt x="849813" y="433792"/>
                      <a:pt x="845898" y="443656"/>
                      <a:pt x="842454" y="453442"/>
                    </a:cubicBezTo>
                    <a:cubicBezTo>
                      <a:pt x="840653" y="458766"/>
                      <a:pt x="838931" y="463541"/>
                      <a:pt x="837365" y="467925"/>
                    </a:cubicBezTo>
                    <a:cubicBezTo>
                      <a:pt x="841514" y="467925"/>
                      <a:pt x="845977" y="467847"/>
                      <a:pt x="850908" y="467847"/>
                    </a:cubicBezTo>
                    <a:lnTo>
                      <a:pt x="853414" y="467847"/>
                    </a:lnTo>
                    <a:cubicBezTo>
                      <a:pt x="894202" y="467925"/>
                      <a:pt x="935068" y="468004"/>
                      <a:pt x="975856" y="468004"/>
                    </a:cubicBezTo>
                    <a:lnTo>
                      <a:pt x="1158658" y="467925"/>
                    </a:lnTo>
                    <a:cubicBezTo>
                      <a:pt x="1224732" y="467925"/>
                      <a:pt x="1239059" y="482487"/>
                      <a:pt x="1239059" y="549736"/>
                    </a:cubicBezTo>
                    <a:cubicBezTo>
                      <a:pt x="1239059" y="578624"/>
                      <a:pt x="1239059" y="607512"/>
                      <a:pt x="1239137" y="636401"/>
                    </a:cubicBezTo>
                    <a:cubicBezTo>
                      <a:pt x="1239215" y="712888"/>
                      <a:pt x="1239294" y="791802"/>
                      <a:pt x="1238824" y="869776"/>
                    </a:cubicBezTo>
                    <a:cubicBezTo>
                      <a:pt x="1271705" y="856937"/>
                      <a:pt x="1301924" y="846290"/>
                      <a:pt x="1330734" y="837522"/>
                    </a:cubicBezTo>
                    <a:cubicBezTo>
                      <a:pt x="1349679" y="831728"/>
                      <a:pt x="1369251" y="828753"/>
                      <a:pt x="1388980" y="828753"/>
                    </a:cubicBezTo>
                    <a:cubicBezTo>
                      <a:pt x="1481359" y="828753"/>
                      <a:pt x="1563326" y="893419"/>
                      <a:pt x="1583916" y="982510"/>
                    </a:cubicBezTo>
                    <a:cubicBezTo>
                      <a:pt x="1596834" y="1038799"/>
                      <a:pt x="1586969" y="1095714"/>
                      <a:pt x="1556124" y="114300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15" name="TextBox 114">
            <a:extLst>
              <a:ext uri="{FF2B5EF4-FFF2-40B4-BE49-F238E27FC236}">
                <a16:creationId xmlns:a16="http://schemas.microsoft.com/office/drawing/2014/main" id="{3A992DF9-D963-AED9-A418-383A8019FBBA}"/>
              </a:ext>
            </a:extLst>
          </p:cNvPr>
          <p:cNvSpPr txBox="1"/>
          <p:nvPr/>
        </p:nvSpPr>
        <p:spPr>
          <a:xfrm>
            <a:off x="6992696" y="1061399"/>
            <a:ext cx="1425390" cy="477054"/>
          </a:xfrm>
          <a:prstGeom prst="rect">
            <a:avLst/>
          </a:prstGeom>
          <a:noFill/>
        </p:spPr>
        <p:txBody>
          <a:bodyPr wrap="none" rtlCol="0">
            <a:spAutoFit/>
          </a:bodyPr>
          <a:lstStyle/>
          <a:p>
            <a:pPr>
              <a:defRPr/>
            </a:pPr>
            <a:r>
              <a:rPr lang="en-US" sz="2500" b="1" spc="300" dirty="0">
                <a:gradFill>
                  <a:gsLst>
                    <a:gs pos="0">
                      <a:srgbClr val="2779F6"/>
                    </a:gs>
                    <a:gs pos="100000">
                      <a:srgbClr val="91F6D4"/>
                    </a:gs>
                  </a:gsLst>
                  <a:lin ang="5400000" scaled="0"/>
                </a:gradFill>
                <a:latin typeface="Montserrat" panose="00000500000000000000" pitchFamily="50" charset="0"/>
              </a:rPr>
              <a:t>CORE </a:t>
            </a:r>
          </a:p>
        </p:txBody>
      </p:sp>
      <p:sp>
        <p:nvSpPr>
          <p:cNvPr id="116" name="TextBox 115">
            <a:extLst>
              <a:ext uri="{FF2B5EF4-FFF2-40B4-BE49-F238E27FC236}">
                <a16:creationId xmlns:a16="http://schemas.microsoft.com/office/drawing/2014/main" id="{7DF011BE-440D-8BB5-BEA8-65FD58DAB6A7}"/>
              </a:ext>
            </a:extLst>
          </p:cNvPr>
          <p:cNvSpPr txBox="1"/>
          <p:nvPr/>
        </p:nvSpPr>
        <p:spPr>
          <a:xfrm>
            <a:off x="6992696" y="1508473"/>
            <a:ext cx="2794355" cy="769441"/>
          </a:xfrm>
          <a:prstGeom prst="rect">
            <a:avLst/>
          </a:prstGeom>
          <a:noFill/>
        </p:spPr>
        <p:txBody>
          <a:bodyPr wrap="none" rtlCol="0">
            <a:spAutoFit/>
          </a:bodyPr>
          <a:lstStyle/>
          <a:p>
            <a:pPr>
              <a:defRPr/>
            </a:pPr>
            <a:r>
              <a:rPr lang="en-US" sz="4400" b="1" spc="300" dirty="0">
                <a:gradFill>
                  <a:gsLst>
                    <a:gs pos="0">
                      <a:srgbClr val="2779F6"/>
                    </a:gs>
                    <a:gs pos="100000">
                      <a:srgbClr val="91F6D4"/>
                    </a:gs>
                  </a:gsLst>
                  <a:lin ang="5400000" scaled="0"/>
                </a:gradFill>
                <a:latin typeface="Montserrat" panose="00000500000000000000" pitchFamily="50" charset="0"/>
              </a:rPr>
              <a:t>VALUES</a:t>
            </a:r>
          </a:p>
        </p:txBody>
      </p:sp>
    </p:spTree>
    <p:extLst>
      <p:ext uri="{BB962C8B-B14F-4D97-AF65-F5344CB8AC3E}">
        <p14:creationId xmlns:p14="http://schemas.microsoft.com/office/powerpoint/2010/main" val="138175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54B91"/>
            </a:gs>
            <a:gs pos="79000">
              <a:srgbClr val="1A196B"/>
            </a:gs>
          </a:gsLst>
          <a:path path="circle">
            <a:fillToRect l="100000" b="100000"/>
          </a:path>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67F609-B562-FD2C-BEBC-1ECE0E960511}"/>
              </a:ext>
            </a:extLst>
          </p:cNvPr>
          <p:cNvGrpSpPr/>
          <p:nvPr/>
        </p:nvGrpSpPr>
        <p:grpSpPr>
          <a:xfrm>
            <a:off x="0" y="1"/>
            <a:ext cx="12192000" cy="6858000"/>
            <a:chOff x="0" y="0"/>
            <a:chExt cx="12192000" cy="6858000"/>
          </a:xfrm>
        </p:grpSpPr>
        <p:pic>
          <p:nvPicPr>
            <p:cNvPr id="6" name="Picture 5">
              <a:extLst>
                <a:ext uri="{FF2B5EF4-FFF2-40B4-BE49-F238E27FC236}">
                  <a16:creationId xmlns:a16="http://schemas.microsoft.com/office/drawing/2014/main" id="{02031648-E855-FF06-51AC-601F44ADCB7D}"/>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43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8389C77-41DC-9541-8954-AC3AC5C5B689}"/>
                </a:ext>
              </a:extLst>
            </p:cNvPr>
            <p:cNvSpPr/>
            <p:nvPr/>
          </p:nvSpPr>
          <p:spPr>
            <a:xfrm>
              <a:off x="0" y="0"/>
              <a:ext cx="12192000" cy="6858000"/>
            </a:xfrm>
            <a:prstGeom prst="rect">
              <a:avLst/>
            </a:prstGeom>
            <a:gradFill flip="none" rotWithShape="1">
              <a:gsLst>
                <a:gs pos="0">
                  <a:srgbClr val="0545AE">
                    <a:alpha val="39000"/>
                  </a:srgbClr>
                </a:gs>
                <a:gs pos="79000">
                  <a:srgbClr val="17147F">
                    <a:alpha val="70000"/>
                  </a:srgbClr>
                </a:gs>
              </a:gsLst>
              <a:path path="circle">
                <a:fillToRect l="100000" b="100000"/>
              </a:path>
              <a:tileRect t="-100000" r="-10000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pic>
        <p:nvPicPr>
          <p:cNvPr id="58" name="Picture 57" descr="Graphical user interface, icon&#10;&#10;Description automatically generated with medium confidence">
            <a:extLst>
              <a:ext uri="{FF2B5EF4-FFF2-40B4-BE49-F238E27FC236}">
                <a16:creationId xmlns:a16="http://schemas.microsoft.com/office/drawing/2014/main" id="{98C628C5-6AE0-0673-614A-EEBCC1B45057}"/>
              </a:ext>
            </a:extLst>
          </p:cNvPr>
          <p:cNvPicPr>
            <a:picLocks noChangeAspect="1"/>
          </p:cNvPicPr>
          <p:nvPr/>
        </p:nvPicPr>
        <p:blipFill>
          <a:blip r:embed="rId4" cstate="screen">
            <a:alphaModFix amt="0"/>
            <a:extLst>
              <a:ext uri="{28A0092B-C50C-407E-A947-70E740481C1C}">
                <a14:useLocalDpi xmlns:a14="http://schemas.microsoft.com/office/drawing/2010/main"/>
              </a:ext>
            </a:extLst>
          </a:blip>
          <a:stretch>
            <a:fillRect/>
          </a:stretch>
        </p:blipFill>
        <p:spPr>
          <a:xfrm>
            <a:off x="3080422" y="1942499"/>
            <a:ext cx="1493128" cy="1056954"/>
          </a:xfrm>
          <a:prstGeom prst="rect">
            <a:avLst/>
          </a:prstGeom>
        </p:spPr>
      </p:pic>
      <p:grpSp>
        <p:nvGrpSpPr>
          <p:cNvPr id="59" name="Group 58">
            <a:extLst>
              <a:ext uri="{FF2B5EF4-FFF2-40B4-BE49-F238E27FC236}">
                <a16:creationId xmlns:a16="http://schemas.microsoft.com/office/drawing/2014/main" id="{3FC56EAF-1E25-64E5-D1CC-A2834AA99EC0}"/>
              </a:ext>
            </a:extLst>
          </p:cNvPr>
          <p:cNvGrpSpPr/>
          <p:nvPr/>
        </p:nvGrpSpPr>
        <p:grpSpPr>
          <a:xfrm>
            <a:off x="3255279" y="2397868"/>
            <a:ext cx="1130375" cy="1580182"/>
            <a:chOff x="7098359" y="3200606"/>
            <a:chExt cx="1799465" cy="2515521"/>
          </a:xfrm>
          <a:noFill/>
        </p:grpSpPr>
        <p:sp>
          <p:nvSpPr>
            <p:cNvPr id="60" name="TextBox 59">
              <a:extLst>
                <a:ext uri="{FF2B5EF4-FFF2-40B4-BE49-F238E27FC236}">
                  <a16:creationId xmlns:a16="http://schemas.microsoft.com/office/drawing/2014/main" id="{78798D7A-C2C8-63DA-BFFD-41DC0013D06A}"/>
                </a:ext>
              </a:extLst>
            </p:cNvPr>
            <p:cNvSpPr txBox="1"/>
            <p:nvPr/>
          </p:nvSpPr>
          <p:spPr>
            <a:xfrm>
              <a:off x="7199822" y="5128180"/>
              <a:ext cx="1617299" cy="587947"/>
            </a:xfrm>
            <a:prstGeom prst="rect">
              <a:avLst/>
            </a:prstGeom>
            <a:grpFill/>
            <a:ln>
              <a:noFill/>
            </a:ln>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noFill/>
                  <a:effectLst/>
                  <a:uLnTx/>
                  <a:uFillTx/>
                  <a:latin typeface="Montserrat" panose="00000500000000000000" pitchFamily="50" charset="0"/>
                </a:rPr>
                <a:t>CUSTOMER FOCUS</a:t>
              </a:r>
            </a:p>
          </p:txBody>
        </p:sp>
        <p:grpSp>
          <p:nvGrpSpPr>
            <p:cNvPr id="61" name="Group 60">
              <a:extLst>
                <a:ext uri="{FF2B5EF4-FFF2-40B4-BE49-F238E27FC236}">
                  <a16:creationId xmlns:a16="http://schemas.microsoft.com/office/drawing/2014/main" id="{3A0A03CB-88DE-3EF1-5ACC-E0D3184EA1A7}"/>
                </a:ext>
              </a:extLst>
            </p:cNvPr>
            <p:cNvGrpSpPr/>
            <p:nvPr/>
          </p:nvGrpSpPr>
          <p:grpSpPr>
            <a:xfrm>
              <a:off x="7098359" y="3200606"/>
              <a:ext cx="1799465" cy="1800096"/>
              <a:chOff x="7098359" y="3200606"/>
              <a:chExt cx="1799465" cy="1800096"/>
            </a:xfrm>
            <a:grpFill/>
          </p:grpSpPr>
          <p:sp>
            <p:nvSpPr>
              <p:cNvPr id="62" name="Rectangle: Rounded Corners 15">
                <a:extLst>
                  <a:ext uri="{FF2B5EF4-FFF2-40B4-BE49-F238E27FC236}">
                    <a16:creationId xmlns:a16="http://schemas.microsoft.com/office/drawing/2014/main" id="{0C91CB35-1649-70C2-A5B2-961A039AAAE6}"/>
                  </a:ext>
                </a:extLst>
              </p:cNvPr>
              <p:cNvSpPr/>
              <p:nvPr/>
            </p:nvSpPr>
            <p:spPr>
              <a:xfrm>
                <a:off x="7098359" y="3200606"/>
                <a:ext cx="1799465" cy="1800096"/>
              </a:xfrm>
              <a:prstGeom prst="roundRect">
                <a:avLst>
                  <a:gd name="adj" fmla="val 12126"/>
                </a:avLst>
              </a:prstGeom>
              <a:grpFill/>
              <a:ln w="19050" cap="flat" cmpd="sng" algn="ctr">
                <a:no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no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7AEBAFFD-236A-3963-F230-927ECFA94C66}"/>
                  </a:ext>
                </a:extLst>
              </p:cNvPr>
              <p:cNvGrpSpPr/>
              <p:nvPr/>
            </p:nvGrpSpPr>
            <p:grpSpPr>
              <a:xfrm>
                <a:off x="7511212" y="3613639"/>
                <a:ext cx="1003378" cy="1003378"/>
                <a:chOff x="6498971" y="3567910"/>
                <a:chExt cx="1140284" cy="1140284"/>
              </a:xfrm>
              <a:grpFill/>
            </p:grpSpPr>
            <p:sp>
              <p:nvSpPr>
                <p:cNvPr id="64" name="Freeform: Shape 32">
                  <a:extLst>
                    <a:ext uri="{FF2B5EF4-FFF2-40B4-BE49-F238E27FC236}">
                      <a16:creationId xmlns:a16="http://schemas.microsoft.com/office/drawing/2014/main" id="{B2402C78-22F0-99A8-9834-9F34552CDAA6}"/>
                    </a:ext>
                  </a:extLst>
                </p:cNvPr>
                <p:cNvSpPr/>
                <p:nvPr/>
              </p:nvSpPr>
              <p:spPr>
                <a:xfrm>
                  <a:off x="6498971" y="3567910"/>
                  <a:ext cx="1140284" cy="1140284"/>
                </a:xfrm>
                <a:custGeom>
                  <a:avLst/>
                  <a:gdLst>
                    <a:gd name="connsiteX0" fmla="*/ 3008048 w 3006246"/>
                    <a:gd name="connsiteY0" fmla="*/ 1526610 h 3006246"/>
                    <a:gd name="connsiteX1" fmla="*/ 2934301 w 3006246"/>
                    <a:gd name="connsiteY1" fmla="*/ 1564266 h 3006246"/>
                    <a:gd name="connsiteX2" fmla="*/ 2802230 w 3006246"/>
                    <a:gd name="connsiteY2" fmla="*/ 1563561 h 3006246"/>
                    <a:gd name="connsiteX3" fmla="*/ 2773733 w 3006246"/>
                    <a:gd name="connsiteY3" fmla="*/ 1590258 h 3006246"/>
                    <a:gd name="connsiteX4" fmla="*/ 2411261 w 3006246"/>
                    <a:gd name="connsiteY4" fmla="*/ 2394272 h 3006246"/>
                    <a:gd name="connsiteX5" fmla="*/ 1720921 w 3006246"/>
                    <a:gd name="connsiteY5" fmla="*/ 2755569 h 3006246"/>
                    <a:gd name="connsiteX6" fmla="*/ 1590102 w 3006246"/>
                    <a:gd name="connsiteY6" fmla="*/ 2771853 h 3006246"/>
                    <a:gd name="connsiteX7" fmla="*/ 1565519 w 3006246"/>
                    <a:gd name="connsiteY7" fmla="*/ 2799411 h 3006246"/>
                    <a:gd name="connsiteX8" fmla="*/ 1565598 w 3006246"/>
                    <a:gd name="connsiteY8" fmla="*/ 2940329 h 3006246"/>
                    <a:gd name="connsiteX9" fmla="*/ 1505160 w 3006246"/>
                    <a:gd name="connsiteY9" fmla="*/ 3007969 h 3006246"/>
                    <a:gd name="connsiteX10" fmla="*/ 1444330 w 3006246"/>
                    <a:gd name="connsiteY10" fmla="*/ 2940798 h 3006246"/>
                    <a:gd name="connsiteX11" fmla="*/ 1444565 w 3006246"/>
                    <a:gd name="connsiteY11" fmla="*/ 2805752 h 3006246"/>
                    <a:gd name="connsiteX12" fmla="*/ 1414424 w 3006246"/>
                    <a:gd name="connsiteY12" fmla="*/ 2771462 h 3006246"/>
                    <a:gd name="connsiteX13" fmla="*/ 434576 w 3006246"/>
                    <a:gd name="connsiteY13" fmla="*/ 2188297 h 3006246"/>
                    <a:gd name="connsiteX14" fmla="*/ 240500 w 3006246"/>
                    <a:gd name="connsiteY14" fmla="*/ 1631437 h 3006246"/>
                    <a:gd name="connsiteX15" fmla="*/ 166910 w 3006246"/>
                    <a:gd name="connsiteY15" fmla="*/ 1563875 h 3006246"/>
                    <a:gd name="connsiteX16" fmla="*/ 61222 w 3006246"/>
                    <a:gd name="connsiteY16" fmla="*/ 1563561 h 3006246"/>
                    <a:gd name="connsiteX17" fmla="*/ 1 w 3006246"/>
                    <a:gd name="connsiteY17" fmla="*/ 1502810 h 3006246"/>
                    <a:gd name="connsiteX18" fmla="*/ 61848 w 3006246"/>
                    <a:gd name="connsiteY18" fmla="*/ 1442685 h 3006246"/>
                    <a:gd name="connsiteX19" fmla="*/ 202766 w 3006246"/>
                    <a:gd name="connsiteY19" fmla="*/ 1442763 h 3006246"/>
                    <a:gd name="connsiteX20" fmla="*/ 236508 w 3006246"/>
                    <a:gd name="connsiteY20" fmla="*/ 1412075 h 3006246"/>
                    <a:gd name="connsiteX21" fmla="*/ 464168 w 3006246"/>
                    <a:gd name="connsiteY21" fmla="*/ 773482 h 3006246"/>
                    <a:gd name="connsiteX22" fmla="*/ 1333397 w 3006246"/>
                    <a:gd name="connsiteY22" fmla="*/ 244101 h 3006246"/>
                    <a:gd name="connsiteX23" fmla="*/ 1420765 w 3006246"/>
                    <a:gd name="connsiteY23" fmla="*/ 234158 h 3006246"/>
                    <a:gd name="connsiteX24" fmla="*/ 1444330 w 3006246"/>
                    <a:gd name="connsiteY24" fmla="*/ 208715 h 3006246"/>
                    <a:gd name="connsiteX25" fmla="*/ 1443704 w 3006246"/>
                    <a:gd name="connsiteY25" fmla="*/ 73669 h 3006246"/>
                    <a:gd name="connsiteX26" fmla="*/ 1481438 w 3006246"/>
                    <a:gd name="connsiteY26" fmla="*/ 0 h 3006246"/>
                    <a:gd name="connsiteX27" fmla="*/ 1528411 w 3006246"/>
                    <a:gd name="connsiteY27" fmla="*/ 0 h 3006246"/>
                    <a:gd name="connsiteX28" fmla="*/ 1566146 w 3006246"/>
                    <a:gd name="connsiteY28" fmla="*/ 73669 h 3006246"/>
                    <a:gd name="connsiteX29" fmla="*/ 1565441 w 3006246"/>
                    <a:gd name="connsiteY29" fmla="*/ 205662 h 3006246"/>
                    <a:gd name="connsiteX30" fmla="*/ 1591902 w 3006246"/>
                    <a:gd name="connsiteY30" fmla="*/ 234472 h 3006246"/>
                    <a:gd name="connsiteX31" fmla="*/ 1682090 w 3006246"/>
                    <a:gd name="connsiteY31" fmla="*/ 244414 h 3006246"/>
                    <a:gd name="connsiteX32" fmla="*/ 2508416 w 3006246"/>
                    <a:gd name="connsiteY32" fmla="*/ 723065 h 3006246"/>
                    <a:gd name="connsiteX33" fmla="*/ 2773498 w 3006246"/>
                    <a:gd name="connsiteY33" fmla="*/ 1413406 h 3006246"/>
                    <a:gd name="connsiteX34" fmla="*/ 2805439 w 3006246"/>
                    <a:gd name="connsiteY34" fmla="*/ 1442842 h 3006246"/>
                    <a:gd name="connsiteX35" fmla="*/ 2934458 w 3006246"/>
                    <a:gd name="connsiteY35" fmla="*/ 1442059 h 3006246"/>
                    <a:gd name="connsiteX36" fmla="*/ 3008126 w 3006246"/>
                    <a:gd name="connsiteY36" fmla="*/ 1479715 h 3006246"/>
                    <a:gd name="connsiteX37" fmla="*/ 3008048 w 3006246"/>
                    <a:gd name="connsiteY37" fmla="*/ 1526610 h 3006246"/>
                    <a:gd name="connsiteX38" fmla="*/ 2550143 w 3006246"/>
                    <a:gd name="connsiteY38" fmla="*/ 1442450 h 3006246"/>
                    <a:gd name="connsiteX39" fmla="*/ 2550143 w 3006246"/>
                    <a:gd name="connsiteY39" fmla="*/ 1442294 h 3006246"/>
                    <a:gd name="connsiteX40" fmla="*/ 2626474 w 3006246"/>
                    <a:gd name="connsiteY40" fmla="*/ 1442450 h 3006246"/>
                    <a:gd name="connsiteX41" fmla="*/ 2648629 w 3006246"/>
                    <a:gd name="connsiteY41" fmla="*/ 1419434 h 3006246"/>
                    <a:gd name="connsiteX42" fmla="*/ 2636808 w 3006246"/>
                    <a:gd name="connsiteY42" fmla="*/ 1317660 h 3006246"/>
                    <a:gd name="connsiteX43" fmla="*/ 1935898 w 3006246"/>
                    <a:gd name="connsiteY43" fmla="*/ 440290 h 3006246"/>
                    <a:gd name="connsiteX44" fmla="*/ 1597930 w 3006246"/>
                    <a:gd name="connsiteY44" fmla="*/ 359575 h 3006246"/>
                    <a:gd name="connsiteX45" fmla="*/ 1565285 w 3006246"/>
                    <a:gd name="connsiteY45" fmla="*/ 390108 h 3006246"/>
                    <a:gd name="connsiteX46" fmla="*/ 1565598 w 3006246"/>
                    <a:gd name="connsiteY46" fmla="*/ 522179 h 3006246"/>
                    <a:gd name="connsiteX47" fmla="*/ 1504455 w 3006246"/>
                    <a:gd name="connsiteY47" fmla="*/ 589036 h 3006246"/>
                    <a:gd name="connsiteX48" fmla="*/ 1444330 w 3006246"/>
                    <a:gd name="connsiteY48" fmla="*/ 521083 h 3006246"/>
                    <a:gd name="connsiteX49" fmla="*/ 1444487 w 3006246"/>
                    <a:gd name="connsiteY49" fmla="*/ 386037 h 3006246"/>
                    <a:gd name="connsiteX50" fmla="*/ 1416851 w 3006246"/>
                    <a:gd name="connsiteY50" fmla="*/ 359654 h 3006246"/>
                    <a:gd name="connsiteX51" fmla="*/ 1297775 w 3006246"/>
                    <a:gd name="connsiteY51" fmla="*/ 374841 h 3006246"/>
                    <a:gd name="connsiteX52" fmla="*/ 461272 w 3006246"/>
                    <a:gd name="connsiteY52" fmla="*/ 1027682 h 3006246"/>
                    <a:gd name="connsiteX53" fmla="*/ 361376 w 3006246"/>
                    <a:gd name="connsiteY53" fmla="*/ 1408630 h 3006246"/>
                    <a:gd name="connsiteX54" fmla="*/ 393318 w 3006246"/>
                    <a:gd name="connsiteY54" fmla="*/ 1442842 h 3006246"/>
                    <a:gd name="connsiteX55" fmla="*/ 522414 w 3006246"/>
                    <a:gd name="connsiteY55" fmla="*/ 1442450 h 3006246"/>
                    <a:gd name="connsiteX56" fmla="*/ 590838 w 3006246"/>
                    <a:gd name="connsiteY56" fmla="*/ 1502106 h 3006246"/>
                    <a:gd name="connsiteX57" fmla="*/ 521475 w 3006246"/>
                    <a:gd name="connsiteY57" fmla="*/ 1563796 h 3006246"/>
                    <a:gd name="connsiteX58" fmla="*/ 386429 w 3006246"/>
                    <a:gd name="connsiteY58" fmla="*/ 1563640 h 3006246"/>
                    <a:gd name="connsiteX59" fmla="*/ 361376 w 3006246"/>
                    <a:gd name="connsiteY59" fmla="*/ 1589709 h 3006246"/>
                    <a:gd name="connsiteX60" fmla="*/ 368657 w 3006246"/>
                    <a:gd name="connsiteY60" fmla="*/ 1665492 h 3006246"/>
                    <a:gd name="connsiteX61" fmla="*/ 991201 w 3006246"/>
                    <a:gd name="connsiteY61" fmla="*/ 2528222 h 3006246"/>
                    <a:gd name="connsiteX62" fmla="*/ 1397279 w 3006246"/>
                    <a:gd name="connsiteY62" fmla="*/ 2645654 h 3006246"/>
                    <a:gd name="connsiteX63" fmla="*/ 1444095 w 3006246"/>
                    <a:gd name="connsiteY63" fmla="*/ 2604396 h 3006246"/>
                    <a:gd name="connsiteX64" fmla="*/ 1444330 w 3006246"/>
                    <a:gd name="connsiteY64" fmla="*/ 2481093 h 3006246"/>
                    <a:gd name="connsiteX65" fmla="*/ 1505394 w 3006246"/>
                    <a:gd name="connsiteY65" fmla="*/ 2417132 h 3006246"/>
                    <a:gd name="connsiteX66" fmla="*/ 1565519 w 3006246"/>
                    <a:gd name="connsiteY66" fmla="*/ 2482111 h 3006246"/>
                    <a:gd name="connsiteX67" fmla="*/ 1565285 w 3006246"/>
                    <a:gd name="connsiteY67" fmla="*/ 2617079 h 3006246"/>
                    <a:gd name="connsiteX68" fmla="*/ 1595973 w 3006246"/>
                    <a:gd name="connsiteY68" fmla="*/ 2646671 h 3006246"/>
                    <a:gd name="connsiteX69" fmla="*/ 1800774 w 3006246"/>
                    <a:gd name="connsiteY69" fmla="*/ 2611442 h 3006246"/>
                    <a:gd name="connsiteX70" fmla="*/ 2549987 w 3006246"/>
                    <a:gd name="connsiteY70" fmla="*/ 1975746 h 3006246"/>
                    <a:gd name="connsiteX71" fmla="*/ 2648551 w 3006246"/>
                    <a:gd name="connsiteY71" fmla="*/ 1597382 h 3006246"/>
                    <a:gd name="connsiteX72" fmla="*/ 2616531 w 3006246"/>
                    <a:gd name="connsiteY72" fmla="*/ 1563248 h 3006246"/>
                    <a:gd name="connsiteX73" fmla="*/ 2481563 w 3006246"/>
                    <a:gd name="connsiteY73" fmla="*/ 1563483 h 3006246"/>
                    <a:gd name="connsiteX74" fmla="*/ 2419090 w 3006246"/>
                    <a:gd name="connsiteY74" fmla="*/ 1503906 h 3006246"/>
                    <a:gd name="connsiteX75" fmla="*/ 2482660 w 3006246"/>
                    <a:gd name="connsiteY75" fmla="*/ 1442372 h 3006246"/>
                    <a:gd name="connsiteX76" fmla="*/ 2550143 w 3006246"/>
                    <a:gd name="connsiteY76" fmla="*/ 1442450 h 300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06246" h="3006246">
                      <a:moveTo>
                        <a:pt x="3008048" y="1526610"/>
                      </a:moveTo>
                      <a:cubicBezTo>
                        <a:pt x="2991607" y="1555028"/>
                        <a:pt x="2966869" y="1565518"/>
                        <a:pt x="2934301" y="1564266"/>
                      </a:cubicBezTo>
                      <a:cubicBezTo>
                        <a:pt x="2890304" y="1562622"/>
                        <a:pt x="2846228" y="1564579"/>
                        <a:pt x="2802230" y="1563561"/>
                      </a:cubicBezTo>
                      <a:cubicBezTo>
                        <a:pt x="2782344" y="1563091"/>
                        <a:pt x="2775299" y="1569981"/>
                        <a:pt x="2773733" y="1590258"/>
                      </a:cubicBezTo>
                      <a:cubicBezTo>
                        <a:pt x="2749386" y="1901686"/>
                        <a:pt x="2630232" y="2171387"/>
                        <a:pt x="2411261" y="2394272"/>
                      </a:cubicBezTo>
                      <a:cubicBezTo>
                        <a:pt x="2220552" y="2588347"/>
                        <a:pt x="1990151" y="2710084"/>
                        <a:pt x="1720921" y="2755569"/>
                      </a:cubicBezTo>
                      <a:cubicBezTo>
                        <a:pt x="1677627" y="2762850"/>
                        <a:pt x="1633865" y="2768017"/>
                        <a:pt x="1590102" y="2771853"/>
                      </a:cubicBezTo>
                      <a:cubicBezTo>
                        <a:pt x="1570764" y="2773576"/>
                        <a:pt x="1565206" y="2781326"/>
                        <a:pt x="1565519" y="2799411"/>
                      </a:cubicBezTo>
                      <a:cubicBezTo>
                        <a:pt x="1566302" y="2846383"/>
                        <a:pt x="1566067" y="2893356"/>
                        <a:pt x="1565598" y="2940329"/>
                      </a:cubicBezTo>
                      <a:cubicBezTo>
                        <a:pt x="1565206" y="2982525"/>
                        <a:pt x="1542190" y="3007891"/>
                        <a:pt x="1505160" y="3007969"/>
                      </a:cubicBezTo>
                      <a:cubicBezTo>
                        <a:pt x="1467973" y="3008047"/>
                        <a:pt x="1444721" y="2982839"/>
                        <a:pt x="1444330" y="2940798"/>
                      </a:cubicBezTo>
                      <a:cubicBezTo>
                        <a:pt x="1443860" y="2895783"/>
                        <a:pt x="1443312" y="2850767"/>
                        <a:pt x="1444565" y="2805752"/>
                      </a:cubicBezTo>
                      <a:cubicBezTo>
                        <a:pt x="1445191" y="2783127"/>
                        <a:pt x="1439711" y="2773732"/>
                        <a:pt x="1414424" y="2771462"/>
                      </a:cubicBezTo>
                      <a:cubicBezTo>
                        <a:pt x="995037" y="2733414"/>
                        <a:pt x="667403" y="2539183"/>
                        <a:pt x="434576" y="2188297"/>
                      </a:cubicBezTo>
                      <a:cubicBezTo>
                        <a:pt x="322781" y="2019822"/>
                        <a:pt x="260151" y="1832714"/>
                        <a:pt x="240500" y="1631437"/>
                      </a:cubicBezTo>
                      <a:cubicBezTo>
                        <a:pt x="233924" y="1563875"/>
                        <a:pt x="234316" y="1563875"/>
                        <a:pt x="166910" y="1563875"/>
                      </a:cubicBezTo>
                      <a:cubicBezTo>
                        <a:pt x="131681" y="1563875"/>
                        <a:pt x="96451" y="1564501"/>
                        <a:pt x="61222" y="1563561"/>
                      </a:cubicBezTo>
                      <a:cubicBezTo>
                        <a:pt x="23957" y="1562622"/>
                        <a:pt x="-156" y="1537883"/>
                        <a:pt x="1" y="1502810"/>
                      </a:cubicBezTo>
                      <a:cubicBezTo>
                        <a:pt x="157" y="1467737"/>
                        <a:pt x="24348" y="1443311"/>
                        <a:pt x="61848" y="1442685"/>
                      </a:cubicBezTo>
                      <a:cubicBezTo>
                        <a:pt x="108820" y="1441824"/>
                        <a:pt x="155793" y="1441433"/>
                        <a:pt x="202766" y="1442763"/>
                      </a:cubicBezTo>
                      <a:cubicBezTo>
                        <a:pt x="226017" y="1443468"/>
                        <a:pt x="234629" y="1436736"/>
                        <a:pt x="236508" y="1412075"/>
                      </a:cubicBezTo>
                      <a:cubicBezTo>
                        <a:pt x="254827" y="1178856"/>
                        <a:pt x="326852" y="963721"/>
                        <a:pt x="464168" y="773482"/>
                      </a:cubicBezTo>
                      <a:cubicBezTo>
                        <a:pt x="679225" y="475519"/>
                        <a:pt x="967715" y="295849"/>
                        <a:pt x="1333397" y="244101"/>
                      </a:cubicBezTo>
                      <a:cubicBezTo>
                        <a:pt x="1362441" y="240030"/>
                        <a:pt x="1391564" y="236115"/>
                        <a:pt x="1420765" y="234158"/>
                      </a:cubicBezTo>
                      <a:cubicBezTo>
                        <a:pt x="1438380" y="232984"/>
                        <a:pt x="1444565" y="225938"/>
                        <a:pt x="1444330" y="208715"/>
                      </a:cubicBezTo>
                      <a:cubicBezTo>
                        <a:pt x="1443625" y="163700"/>
                        <a:pt x="1445348" y="118606"/>
                        <a:pt x="1443704" y="73669"/>
                      </a:cubicBezTo>
                      <a:cubicBezTo>
                        <a:pt x="1442530" y="41101"/>
                        <a:pt x="1452941" y="16440"/>
                        <a:pt x="1481438" y="0"/>
                      </a:cubicBezTo>
                      <a:cubicBezTo>
                        <a:pt x="1497096" y="0"/>
                        <a:pt x="1512753" y="0"/>
                        <a:pt x="1528411" y="0"/>
                      </a:cubicBezTo>
                      <a:cubicBezTo>
                        <a:pt x="1556829" y="16440"/>
                        <a:pt x="1567320" y="41023"/>
                        <a:pt x="1566146" y="73669"/>
                      </a:cubicBezTo>
                      <a:cubicBezTo>
                        <a:pt x="1564501" y="117588"/>
                        <a:pt x="1566459" y="161664"/>
                        <a:pt x="1565441" y="205662"/>
                      </a:cubicBezTo>
                      <a:cubicBezTo>
                        <a:pt x="1564971" y="225312"/>
                        <a:pt x="1571312" y="233454"/>
                        <a:pt x="1591902" y="234472"/>
                      </a:cubicBezTo>
                      <a:cubicBezTo>
                        <a:pt x="1622043" y="235959"/>
                        <a:pt x="1652184" y="240030"/>
                        <a:pt x="1682090" y="244414"/>
                      </a:cubicBezTo>
                      <a:cubicBezTo>
                        <a:pt x="2021310" y="293814"/>
                        <a:pt x="2296335" y="455243"/>
                        <a:pt x="2508416" y="723065"/>
                      </a:cubicBezTo>
                      <a:cubicBezTo>
                        <a:pt x="2668358" y="924969"/>
                        <a:pt x="2753378" y="1157248"/>
                        <a:pt x="2773498" y="1413406"/>
                      </a:cubicBezTo>
                      <a:cubicBezTo>
                        <a:pt x="2775299" y="1436657"/>
                        <a:pt x="2783128" y="1443547"/>
                        <a:pt x="2805439" y="1442842"/>
                      </a:cubicBezTo>
                      <a:cubicBezTo>
                        <a:pt x="2848419" y="1441433"/>
                        <a:pt x="2891556" y="1443703"/>
                        <a:pt x="2934458" y="1442059"/>
                      </a:cubicBezTo>
                      <a:cubicBezTo>
                        <a:pt x="2967025" y="1440806"/>
                        <a:pt x="2991686" y="1451297"/>
                        <a:pt x="3008126" y="1479715"/>
                      </a:cubicBezTo>
                      <a:cubicBezTo>
                        <a:pt x="3008048" y="1495295"/>
                        <a:pt x="3008048" y="1510952"/>
                        <a:pt x="3008048" y="1526610"/>
                      </a:cubicBezTo>
                      <a:close/>
                      <a:moveTo>
                        <a:pt x="2550143" y="1442450"/>
                      </a:moveTo>
                      <a:cubicBezTo>
                        <a:pt x="2550143" y="1442372"/>
                        <a:pt x="2550143" y="1442372"/>
                        <a:pt x="2550143" y="1442294"/>
                      </a:cubicBezTo>
                      <a:cubicBezTo>
                        <a:pt x="2575587" y="1442294"/>
                        <a:pt x="2601030" y="1441902"/>
                        <a:pt x="2626474" y="1442450"/>
                      </a:cubicBezTo>
                      <a:cubicBezTo>
                        <a:pt x="2642993" y="1442842"/>
                        <a:pt x="2649177" y="1435483"/>
                        <a:pt x="2648629" y="1419434"/>
                      </a:cubicBezTo>
                      <a:cubicBezTo>
                        <a:pt x="2647612" y="1385144"/>
                        <a:pt x="2643149" y="1351245"/>
                        <a:pt x="2636808" y="1317660"/>
                      </a:cubicBezTo>
                      <a:cubicBezTo>
                        <a:pt x="2558520" y="901169"/>
                        <a:pt x="2323422" y="609313"/>
                        <a:pt x="1935898" y="440290"/>
                      </a:cubicBezTo>
                      <a:cubicBezTo>
                        <a:pt x="1828488" y="393474"/>
                        <a:pt x="1714814" y="368970"/>
                        <a:pt x="1597930" y="359575"/>
                      </a:cubicBezTo>
                      <a:cubicBezTo>
                        <a:pt x="1574209" y="357696"/>
                        <a:pt x="1564267" y="364664"/>
                        <a:pt x="1565285" y="390108"/>
                      </a:cubicBezTo>
                      <a:cubicBezTo>
                        <a:pt x="1567007" y="434105"/>
                        <a:pt x="1566067" y="478181"/>
                        <a:pt x="1565598" y="522179"/>
                      </a:cubicBezTo>
                      <a:cubicBezTo>
                        <a:pt x="1565128" y="564063"/>
                        <a:pt x="1541642" y="589350"/>
                        <a:pt x="1504455" y="589036"/>
                      </a:cubicBezTo>
                      <a:cubicBezTo>
                        <a:pt x="1467425" y="588802"/>
                        <a:pt x="1444721" y="563436"/>
                        <a:pt x="1444330" y="521083"/>
                      </a:cubicBezTo>
                      <a:cubicBezTo>
                        <a:pt x="1443939" y="476067"/>
                        <a:pt x="1443469" y="431052"/>
                        <a:pt x="1444487" y="386037"/>
                      </a:cubicBezTo>
                      <a:cubicBezTo>
                        <a:pt x="1444956" y="365290"/>
                        <a:pt x="1437049" y="357070"/>
                        <a:pt x="1416851" y="359654"/>
                      </a:cubicBezTo>
                      <a:cubicBezTo>
                        <a:pt x="1377159" y="364664"/>
                        <a:pt x="1336841" y="366856"/>
                        <a:pt x="1297775" y="374841"/>
                      </a:cubicBezTo>
                      <a:cubicBezTo>
                        <a:pt x="911191" y="454147"/>
                        <a:pt x="631939" y="672178"/>
                        <a:pt x="461272" y="1027682"/>
                      </a:cubicBezTo>
                      <a:cubicBezTo>
                        <a:pt x="403574" y="1147775"/>
                        <a:pt x="372572" y="1275776"/>
                        <a:pt x="361376" y="1408630"/>
                      </a:cubicBezTo>
                      <a:cubicBezTo>
                        <a:pt x="359263" y="1433839"/>
                        <a:pt x="366465" y="1444016"/>
                        <a:pt x="393318" y="1442842"/>
                      </a:cubicBezTo>
                      <a:cubicBezTo>
                        <a:pt x="436298" y="1440963"/>
                        <a:pt x="479434" y="1442059"/>
                        <a:pt x="522414" y="1442450"/>
                      </a:cubicBezTo>
                      <a:cubicBezTo>
                        <a:pt x="565003" y="1442842"/>
                        <a:pt x="590290" y="1465232"/>
                        <a:pt x="590838" y="1502106"/>
                      </a:cubicBezTo>
                      <a:cubicBezTo>
                        <a:pt x="591307" y="1540388"/>
                        <a:pt x="565708" y="1563483"/>
                        <a:pt x="521475" y="1563796"/>
                      </a:cubicBezTo>
                      <a:cubicBezTo>
                        <a:pt x="476459" y="1564109"/>
                        <a:pt x="431444" y="1564501"/>
                        <a:pt x="386429" y="1563640"/>
                      </a:cubicBezTo>
                      <a:cubicBezTo>
                        <a:pt x="367091" y="1563248"/>
                        <a:pt x="359498" y="1570842"/>
                        <a:pt x="361376" y="1589709"/>
                      </a:cubicBezTo>
                      <a:cubicBezTo>
                        <a:pt x="363960" y="1614996"/>
                        <a:pt x="364508" y="1640518"/>
                        <a:pt x="368657" y="1665492"/>
                      </a:cubicBezTo>
                      <a:cubicBezTo>
                        <a:pt x="434262" y="2055364"/>
                        <a:pt x="640785" y="2344168"/>
                        <a:pt x="991201" y="2528222"/>
                      </a:cubicBezTo>
                      <a:cubicBezTo>
                        <a:pt x="1118262" y="2594923"/>
                        <a:pt x="1254874" y="2631092"/>
                        <a:pt x="1397279" y="2645654"/>
                      </a:cubicBezTo>
                      <a:cubicBezTo>
                        <a:pt x="1442843" y="2650351"/>
                        <a:pt x="1444017" y="2648863"/>
                        <a:pt x="1444095" y="2604396"/>
                      </a:cubicBezTo>
                      <a:cubicBezTo>
                        <a:pt x="1444095" y="2563295"/>
                        <a:pt x="1443625" y="2522194"/>
                        <a:pt x="1444330" y="2481093"/>
                      </a:cubicBezTo>
                      <a:cubicBezTo>
                        <a:pt x="1444956" y="2441714"/>
                        <a:pt x="1469147" y="2416897"/>
                        <a:pt x="1505394" y="2417132"/>
                      </a:cubicBezTo>
                      <a:cubicBezTo>
                        <a:pt x="1541485" y="2417367"/>
                        <a:pt x="1564971" y="2442184"/>
                        <a:pt x="1565519" y="2482111"/>
                      </a:cubicBezTo>
                      <a:cubicBezTo>
                        <a:pt x="1566146" y="2527126"/>
                        <a:pt x="1566694" y="2572141"/>
                        <a:pt x="1565285" y="2617079"/>
                      </a:cubicBezTo>
                      <a:cubicBezTo>
                        <a:pt x="1564580" y="2640487"/>
                        <a:pt x="1572878" y="2648394"/>
                        <a:pt x="1595973" y="2646671"/>
                      </a:cubicBezTo>
                      <a:cubicBezTo>
                        <a:pt x="1665414" y="2641504"/>
                        <a:pt x="1733916" y="2630466"/>
                        <a:pt x="1800774" y="2611442"/>
                      </a:cubicBezTo>
                      <a:cubicBezTo>
                        <a:pt x="2146414" y="2512878"/>
                        <a:pt x="2396543" y="2300640"/>
                        <a:pt x="2549987" y="1975746"/>
                      </a:cubicBezTo>
                      <a:cubicBezTo>
                        <a:pt x="2606432" y="1856123"/>
                        <a:pt x="2637043" y="1729140"/>
                        <a:pt x="2648551" y="1597382"/>
                      </a:cubicBezTo>
                      <a:cubicBezTo>
                        <a:pt x="2650743" y="1572095"/>
                        <a:pt x="2643306" y="1562152"/>
                        <a:pt x="2616531" y="1563248"/>
                      </a:cubicBezTo>
                      <a:cubicBezTo>
                        <a:pt x="2571594" y="1565127"/>
                        <a:pt x="2526500" y="1564266"/>
                        <a:pt x="2481563" y="1563483"/>
                      </a:cubicBezTo>
                      <a:cubicBezTo>
                        <a:pt x="2443829" y="1562779"/>
                        <a:pt x="2419560" y="1538823"/>
                        <a:pt x="2419090" y="1503906"/>
                      </a:cubicBezTo>
                      <a:cubicBezTo>
                        <a:pt x="2418620" y="1467581"/>
                        <a:pt x="2443359" y="1443390"/>
                        <a:pt x="2482660" y="1442372"/>
                      </a:cubicBezTo>
                      <a:cubicBezTo>
                        <a:pt x="2505128" y="1441981"/>
                        <a:pt x="2527597" y="1442450"/>
                        <a:pt x="2550143" y="144245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grpSp>
              <p:nvGrpSpPr>
                <p:cNvPr id="65" name="Group 64">
                  <a:extLst>
                    <a:ext uri="{FF2B5EF4-FFF2-40B4-BE49-F238E27FC236}">
                      <a16:creationId xmlns:a16="http://schemas.microsoft.com/office/drawing/2014/main" id="{CF2B393A-49E2-38E7-3081-5777E2F0D676}"/>
                    </a:ext>
                  </a:extLst>
                </p:cNvPr>
                <p:cNvGrpSpPr/>
                <p:nvPr/>
              </p:nvGrpSpPr>
              <p:grpSpPr>
                <a:xfrm>
                  <a:off x="6529425" y="3597133"/>
                  <a:ext cx="1078828" cy="1080363"/>
                  <a:chOff x="6529425" y="3597133"/>
                  <a:chExt cx="1078828" cy="1080363"/>
                </a:xfrm>
                <a:grpFill/>
              </p:grpSpPr>
              <p:sp>
                <p:nvSpPr>
                  <p:cNvPr id="66" name="Freeform: Shape 33">
                    <a:extLst>
                      <a:ext uri="{FF2B5EF4-FFF2-40B4-BE49-F238E27FC236}">
                        <a16:creationId xmlns:a16="http://schemas.microsoft.com/office/drawing/2014/main" id="{E2116C4E-F43F-D40F-6CEE-27B257EDA430}"/>
                      </a:ext>
                    </a:extLst>
                  </p:cNvPr>
                  <p:cNvSpPr/>
                  <p:nvPr/>
                </p:nvSpPr>
                <p:spPr>
                  <a:xfrm>
                    <a:off x="6565689" y="3597133"/>
                    <a:ext cx="347430" cy="299918"/>
                  </a:xfrm>
                  <a:custGeom>
                    <a:avLst/>
                    <a:gdLst>
                      <a:gd name="connsiteX0" fmla="*/ 919818 w 915965"/>
                      <a:gd name="connsiteY0" fmla="*/ 58864 h 790705"/>
                      <a:gd name="connsiteX1" fmla="*/ 868539 w 915965"/>
                      <a:gd name="connsiteY1" fmla="*/ 122199 h 790705"/>
                      <a:gd name="connsiteX2" fmla="*/ 579658 w 915965"/>
                      <a:gd name="connsiteY2" fmla="*/ 264448 h 790705"/>
                      <a:gd name="connsiteX3" fmla="*/ 133966 w 915965"/>
                      <a:gd name="connsiteY3" fmla="*/ 731120 h 790705"/>
                      <a:gd name="connsiteX4" fmla="*/ 114316 w 915965"/>
                      <a:gd name="connsiteY4" fmla="*/ 763767 h 790705"/>
                      <a:gd name="connsiteX5" fmla="*/ 29844 w 915965"/>
                      <a:gd name="connsiteY5" fmla="*/ 785922 h 790705"/>
                      <a:gd name="connsiteX6" fmla="*/ 8628 w 915965"/>
                      <a:gd name="connsiteY6" fmla="*/ 701293 h 790705"/>
                      <a:gd name="connsiteX7" fmla="*/ 102260 w 915965"/>
                      <a:gd name="connsiteY7" fmla="*/ 552311 h 790705"/>
                      <a:gd name="connsiteX8" fmla="*/ 826342 w 915965"/>
                      <a:gd name="connsiteY8" fmla="*/ 6098 h 790705"/>
                      <a:gd name="connsiteX9" fmla="*/ 919818 w 915965"/>
                      <a:gd name="connsiteY9" fmla="*/ 58864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5965" h="790705">
                        <a:moveTo>
                          <a:pt x="919818" y="58864"/>
                        </a:moveTo>
                        <a:cubicBezTo>
                          <a:pt x="919975" y="89005"/>
                          <a:pt x="905100" y="108968"/>
                          <a:pt x="868539" y="122199"/>
                        </a:cubicBezTo>
                        <a:cubicBezTo>
                          <a:pt x="766922" y="158916"/>
                          <a:pt x="670628" y="205967"/>
                          <a:pt x="579658" y="264448"/>
                        </a:cubicBezTo>
                        <a:cubicBezTo>
                          <a:pt x="393568" y="384228"/>
                          <a:pt x="245996" y="540647"/>
                          <a:pt x="133966" y="731120"/>
                        </a:cubicBezTo>
                        <a:cubicBezTo>
                          <a:pt x="127547" y="742081"/>
                          <a:pt x="121519" y="753354"/>
                          <a:pt x="114316" y="763767"/>
                        </a:cubicBezTo>
                        <a:cubicBezTo>
                          <a:pt x="93413" y="794142"/>
                          <a:pt x="58967" y="802988"/>
                          <a:pt x="29844" y="785922"/>
                        </a:cubicBezTo>
                        <a:cubicBezTo>
                          <a:pt x="877" y="769012"/>
                          <a:pt x="-8674" y="734252"/>
                          <a:pt x="8628" y="701293"/>
                        </a:cubicBezTo>
                        <a:cubicBezTo>
                          <a:pt x="35950" y="649310"/>
                          <a:pt x="67891" y="599910"/>
                          <a:pt x="102260" y="552311"/>
                        </a:cubicBezTo>
                        <a:cubicBezTo>
                          <a:pt x="287410" y="295841"/>
                          <a:pt x="528771" y="113509"/>
                          <a:pt x="826342" y="6098"/>
                        </a:cubicBezTo>
                        <a:cubicBezTo>
                          <a:pt x="877229" y="-12221"/>
                          <a:pt x="919583" y="12283"/>
                          <a:pt x="919818" y="58864"/>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sp>
                <p:nvSpPr>
                  <p:cNvPr id="67" name="Freeform: Shape 34">
                    <a:extLst>
                      <a:ext uri="{FF2B5EF4-FFF2-40B4-BE49-F238E27FC236}">
                        <a16:creationId xmlns:a16="http://schemas.microsoft.com/office/drawing/2014/main" id="{3A362C2D-5C6A-D69B-10BF-B991EE00FB16}"/>
                      </a:ext>
                    </a:extLst>
                  </p:cNvPr>
                  <p:cNvSpPr/>
                  <p:nvPr/>
                </p:nvSpPr>
                <p:spPr>
                  <a:xfrm>
                    <a:off x="7225041" y="4377578"/>
                    <a:ext cx="347430" cy="299918"/>
                  </a:xfrm>
                  <a:custGeom>
                    <a:avLst/>
                    <a:gdLst>
                      <a:gd name="connsiteX0" fmla="*/ 0 w 915965"/>
                      <a:gd name="connsiteY0" fmla="*/ 741052 h 790705"/>
                      <a:gd name="connsiteX1" fmla="*/ 53940 w 915965"/>
                      <a:gd name="connsiteY1" fmla="*/ 671298 h 790705"/>
                      <a:gd name="connsiteX2" fmla="*/ 354956 w 915965"/>
                      <a:gd name="connsiteY2" fmla="*/ 520750 h 790705"/>
                      <a:gd name="connsiteX3" fmla="*/ 787183 w 915965"/>
                      <a:gd name="connsiteY3" fmla="*/ 61045 h 790705"/>
                      <a:gd name="connsiteX4" fmla="*/ 805346 w 915965"/>
                      <a:gd name="connsiteY4" fmla="*/ 30904 h 790705"/>
                      <a:gd name="connsiteX5" fmla="*/ 889818 w 915965"/>
                      <a:gd name="connsiteY5" fmla="*/ 8514 h 790705"/>
                      <a:gd name="connsiteX6" fmla="*/ 911190 w 915965"/>
                      <a:gd name="connsiteY6" fmla="*/ 93143 h 790705"/>
                      <a:gd name="connsiteX7" fmla="*/ 796969 w 915965"/>
                      <a:gd name="connsiteY7" fmla="*/ 270621 h 790705"/>
                      <a:gd name="connsiteX8" fmla="*/ 93789 w 915965"/>
                      <a:gd name="connsiteY8" fmla="*/ 788416 h 790705"/>
                      <a:gd name="connsiteX9" fmla="*/ 4541 w 915965"/>
                      <a:gd name="connsiteY9" fmla="*/ 758745 h 790705"/>
                      <a:gd name="connsiteX10" fmla="*/ 0 w 915965"/>
                      <a:gd name="connsiteY10" fmla="*/ 741052 h 7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5965" h="790705">
                        <a:moveTo>
                          <a:pt x="0" y="741052"/>
                        </a:moveTo>
                        <a:cubicBezTo>
                          <a:pt x="-78" y="705118"/>
                          <a:pt x="15423" y="685076"/>
                          <a:pt x="53940" y="671298"/>
                        </a:cubicBezTo>
                        <a:cubicBezTo>
                          <a:pt x="160412" y="633328"/>
                          <a:pt x="260854" y="583302"/>
                          <a:pt x="354956" y="520750"/>
                        </a:cubicBezTo>
                        <a:cubicBezTo>
                          <a:pt x="534861" y="401283"/>
                          <a:pt x="678519" y="247605"/>
                          <a:pt x="787183" y="61045"/>
                        </a:cubicBezTo>
                        <a:cubicBezTo>
                          <a:pt x="793054" y="50868"/>
                          <a:pt x="798691" y="40534"/>
                          <a:pt x="805346" y="30904"/>
                        </a:cubicBezTo>
                        <a:cubicBezTo>
                          <a:pt x="826170" y="450"/>
                          <a:pt x="860617" y="-8474"/>
                          <a:pt x="889818" y="8514"/>
                        </a:cubicBezTo>
                        <a:cubicBezTo>
                          <a:pt x="918549" y="25268"/>
                          <a:pt x="928492" y="60497"/>
                          <a:pt x="911190" y="93143"/>
                        </a:cubicBezTo>
                        <a:cubicBezTo>
                          <a:pt x="878075" y="155382"/>
                          <a:pt x="839479" y="214332"/>
                          <a:pt x="796969" y="270621"/>
                        </a:cubicBezTo>
                        <a:cubicBezTo>
                          <a:pt x="613854" y="512765"/>
                          <a:pt x="379460" y="685546"/>
                          <a:pt x="93789" y="788416"/>
                        </a:cubicBezTo>
                        <a:cubicBezTo>
                          <a:pt x="52375" y="803369"/>
                          <a:pt x="17693" y="791469"/>
                          <a:pt x="4541" y="758745"/>
                        </a:cubicBezTo>
                        <a:cubicBezTo>
                          <a:pt x="1488" y="751621"/>
                          <a:pt x="626" y="743714"/>
                          <a:pt x="0" y="74105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sp>
                <p:nvSpPr>
                  <p:cNvPr id="68" name="Freeform: Shape 35">
                    <a:extLst>
                      <a:ext uri="{FF2B5EF4-FFF2-40B4-BE49-F238E27FC236}">
                        <a16:creationId xmlns:a16="http://schemas.microsoft.com/office/drawing/2014/main" id="{1EDD457D-6F14-4323-159B-78886517C2C9}"/>
                      </a:ext>
                    </a:extLst>
                  </p:cNvPr>
                  <p:cNvSpPr/>
                  <p:nvPr/>
                </p:nvSpPr>
                <p:spPr>
                  <a:xfrm>
                    <a:off x="6529425" y="3933093"/>
                    <a:ext cx="44543" cy="44543"/>
                  </a:xfrm>
                  <a:custGeom>
                    <a:avLst/>
                    <a:gdLst>
                      <a:gd name="connsiteX0" fmla="*/ 122477 w 117431"/>
                      <a:gd name="connsiteY0" fmla="*/ 61625 h 117431"/>
                      <a:gd name="connsiteX1" fmla="*/ 60787 w 117431"/>
                      <a:gd name="connsiteY1" fmla="*/ 123785 h 117431"/>
                      <a:gd name="connsiteX2" fmla="*/ 36 w 117431"/>
                      <a:gd name="connsiteY2" fmla="*/ 63974 h 117431"/>
                      <a:gd name="connsiteX3" fmla="*/ 59691 w 117431"/>
                      <a:gd name="connsiteY3" fmla="*/ 12 h 117431"/>
                      <a:gd name="connsiteX4" fmla="*/ 122477 w 117431"/>
                      <a:gd name="connsiteY4" fmla="*/ 61625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2477" y="61625"/>
                        </a:moveTo>
                        <a:cubicBezTo>
                          <a:pt x="123182" y="94036"/>
                          <a:pt x="93824" y="123551"/>
                          <a:pt x="60787" y="123785"/>
                        </a:cubicBezTo>
                        <a:cubicBezTo>
                          <a:pt x="29159" y="124020"/>
                          <a:pt x="1210" y="96384"/>
                          <a:pt x="36" y="63974"/>
                        </a:cubicBezTo>
                        <a:cubicBezTo>
                          <a:pt x="-1139" y="30545"/>
                          <a:pt x="26732" y="717"/>
                          <a:pt x="59691" y="12"/>
                        </a:cubicBezTo>
                        <a:cubicBezTo>
                          <a:pt x="91710" y="-692"/>
                          <a:pt x="121773" y="28822"/>
                          <a:pt x="122477" y="6162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sp>
                <p:nvSpPr>
                  <p:cNvPr id="69" name="Freeform: Shape 36">
                    <a:extLst>
                      <a:ext uri="{FF2B5EF4-FFF2-40B4-BE49-F238E27FC236}">
                        <a16:creationId xmlns:a16="http://schemas.microsoft.com/office/drawing/2014/main" id="{81456D5A-57E4-1638-8561-041D9DD367CB}"/>
                      </a:ext>
                    </a:extLst>
                  </p:cNvPr>
                  <p:cNvSpPr/>
                  <p:nvPr/>
                </p:nvSpPr>
                <p:spPr>
                  <a:xfrm>
                    <a:off x="7563710" y="4296027"/>
                    <a:ext cx="44543" cy="44543"/>
                  </a:xfrm>
                  <a:custGeom>
                    <a:avLst/>
                    <a:gdLst>
                      <a:gd name="connsiteX0" fmla="*/ 121739 w 117431"/>
                      <a:gd name="connsiteY0" fmla="*/ 62791 h 117431"/>
                      <a:gd name="connsiteX1" fmla="*/ 58875 w 117431"/>
                      <a:gd name="connsiteY1" fmla="*/ 123464 h 117431"/>
                      <a:gd name="connsiteX2" fmla="*/ 3 w 117431"/>
                      <a:gd name="connsiteY2" fmla="*/ 62086 h 117431"/>
                      <a:gd name="connsiteX3" fmla="*/ 64981 w 117431"/>
                      <a:gd name="connsiteY3" fmla="*/ 83 h 117431"/>
                      <a:gd name="connsiteX4" fmla="*/ 121739 w 117431"/>
                      <a:gd name="connsiteY4" fmla="*/ 62791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739" y="62791"/>
                        </a:moveTo>
                        <a:cubicBezTo>
                          <a:pt x="120644" y="95828"/>
                          <a:pt x="90973" y="124404"/>
                          <a:pt x="58875" y="123464"/>
                        </a:cubicBezTo>
                        <a:cubicBezTo>
                          <a:pt x="27482" y="122524"/>
                          <a:pt x="-311" y="93558"/>
                          <a:pt x="3" y="62086"/>
                        </a:cubicBezTo>
                        <a:cubicBezTo>
                          <a:pt x="316" y="28657"/>
                          <a:pt x="32257" y="-1797"/>
                          <a:pt x="64981" y="83"/>
                        </a:cubicBezTo>
                        <a:cubicBezTo>
                          <a:pt x="97314" y="1961"/>
                          <a:pt x="122836" y="30145"/>
                          <a:pt x="121739" y="62791"/>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sp>
                <p:nvSpPr>
                  <p:cNvPr id="70" name="Freeform: Shape 37">
                    <a:extLst>
                      <a:ext uri="{FF2B5EF4-FFF2-40B4-BE49-F238E27FC236}">
                        <a16:creationId xmlns:a16="http://schemas.microsoft.com/office/drawing/2014/main" id="{FC7B8B0D-DB5C-37BC-FEA5-A0D34587D5DB}"/>
                      </a:ext>
                    </a:extLst>
                  </p:cNvPr>
                  <p:cNvSpPr/>
                  <p:nvPr/>
                </p:nvSpPr>
                <p:spPr>
                  <a:xfrm>
                    <a:off x="6835280" y="3861804"/>
                    <a:ext cx="466210" cy="552325"/>
                  </a:xfrm>
                  <a:custGeom>
                    <a:avLst/>
                    <a:gdLst>
                      <a:gd name="connsiteX0" fmla="*/ 618825 w 1229116"/>
                      <a:gd name="connsiteY0" fmla="*/ 1457627 h 1456150"/>
                      <a:gd name="connsiteX1" fmla="*/ 84747 w 1229116"/>
                      <a:gd name="connsiteY1" fmla="*/ 1457627 h 1456150"/>
                      <a:gd name="connsiteX2" fmla="*/ 196 w 1229116"/>
                      <a:gd name="connsiteY2" fmla="*/ 1371589 h 1456150"/>
                      <a:gd name="connsiteX3" fmla="*/ 287982 w 1229116"/>
                      <a:gd name="connsiteY3" fmla="*/ 797427 h 1456150"/>
                      <a:gd name="connsiteX4" fmla="*/ 289626 w 1229116"/>
                      <a:gd name="connsiteY4" fmla="*/ 759458 h 1456150"/>
                      <a:gd name="connsiteX5" fmla="*/ 315695 w 1229116"/>
                      <a:gd name="connsiteY5" fmla="*/ 150692 h 1456150"/>
                      <a:gd name="connsiteX6" fmla="*/ 939805 w 1229116"/>
                      <a:gd name="connsiteY6" fmla="*/ 175275 h 1456150"/>
                      <a:gd name="connsiteX7" fmla="*/ 947321 w 1229116"/>
                      <a:gd name="connsiteY7" fmla="*/ 758205 h 1456150"/>
                      <a:gd name="connsiteX8" fmla="*/ 954836 w 1229116"/>
                      <a:gd name="connsiteY8" fmla="*/ 801811 h 1456150"/>
                      <a:gd name="connsiteX9" fmla="*/ 1230565 w 1229116"/>
                      <a:gd name="connsiteY9" fmla="*/ 1285708 h 1456150"/>
                      <a:gd name="connsiteX10" fmla="*/ 1236828 w 1229116"/>
                      <a:gd name="connsiteY10" fmla="*/ 1388030 h 1456150"/>
                      <a:gd name="connsiteX11" fmla="*/ 1170518 w 1229116"/>
                      <a:gd name="connsiteY11" fmla="*/ 1457236 h 1456150"/>
                      <a:gd name="connsiteX12" fmla="*/ 1067805 w 1229116"/>
                      <a:gd name="connsiteY12" fmla="*/ 1457627 h 1456150"/>
                      <a:gd name="connsiteX13" fmla="*/ 618825 w 1229116"/>
                      <a:gd name="connsiteY13" fmla="*/ 1457627 h 1456150"/>
                      <a:gd name="connsiteX14" fmla="*/ 618356 w 1229116"/>
                      <a:gd name="connsiteY14" fmla="*/ 1332054 h 1456150"/>
                      <a:gd name="connsiteX15" fmla="*/ 1058333 w 1229116"/>
                      <a:gd name="connsiteY15" fmla="*/ 1332054 h 1456150"/>
                      <a:gd name="connsiteX16" fmla="*/ 1103818 w 1229116"/>
                      <a:gd name="connsiteY16" fmla="*/ 1280149 h 1456150"/>
                      <a:gd name="connsiteX17" fmla="*/ 864571 w 1229116"/>
                      <a:gd name="connsiteY17" fmla="*/ 887849 h 1456150"/>
                      <a:gd name="connsiteX18" fmla="*/ 817676 w 1229116"/>
                      <a:gd name="connsiteY18" fmla="*/ 886049 h 1456150"/>
                      <a:gd name="connsiteX19" fmla="*/ 429448 w 1229116"/>
                      <a:gd name="connsiteY19" fmla="*/ 891842 h 1456150"/>
                      <a:gd name="connsiteX20" fmla="*/ 360085 w 1229116"/>
                      <a:gd name="connsiteY20" fmla="*/ 896539 h 1456150"/>
                      <a:gd name="connsiteX21" fmla="*/ 130545 w 1229116"/>
                      <a:gd name="connsiteY21" fmla="*/ 1291735 h 1456150"/>
                      <a:gd name="connsiteX22" fmla="*/ 163739 w 1229116"/>
                      <a:gd name="connsiteY22" fmla="*/ 1332054 h 1456150"/>
                      <a:gd name="connsiteX23" fmla="*/ 618356 w 1229116"/>
                      <a:gd name="connsiteY23" fmla="*/ 1332054 h 1456150"/>
                      <a:gd name="connsiteX24" fmla="*/ 618904 w 1229116"/>
                      <a:gd name="connsiteY24" fmla="*/ 821227 h 1456150"/>
                      <a:gd name="connsiteX25" fmla="*/ 785030 w 1229116"/>
                      <a:gd name="connsiteY25" fmla="*/ 757735 h 1456150"/>
                      <a:gd name="connsiteX26" fmla="*/ 825113 w 1229116"/>
                      <a:gd name="connsiteY26" fmla="*/ 228824 h 1456150"/>
                      <a:gd name="connsiteX27" fmla="*/ 410580 w 1229116"/>
                      <a:gd name="connsiteY27" fmla="*/ 229920 h 1456150"/>
                      <a:gd name="connsiteX28" fmla="*/ 409719 w 1229116"/>
                      <a:gd name="connsiteY28" fmla="*/ 714599 h 1456150"/>
                      <a:gd name="connsiteX29" fmla="*/ 618904 w 1229116"/>
                      <a:gd name="connsiteY29" fmla="*/ 821227 h 145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9116" h="1456150">
                        <a:moveTo>
                          <a:pt x="618825" y="1457627"/>
                        </a:moveTo>
                        <a:cubicBezTo>
                          <a:pt x="440799" y="1457627"/>
                          <a:pt x="262773" y="1457705"/>
                          <a:pt x="84747" y="1457627"/>
                        </a:cubicBezTo>
                        <a:cubicBezTo>
                          <a:pt x="18829" y="1457627"/>
                          <a:pt x="-2309" y="1437664"/>
                          <a:pt x="196" y="1371589"/>
                        </a:cubicBezTo>
                        <a:cubicBezTo>
                          <a:pt x="8886" y="1136726"/>
                          <a:pt x="97899" y="941320"/>
                          <a:pt x="287982" y="797427"/>
                        </a:cubicBezTo>
                        <a:cubicBezTo>
                          <a:pt x="307710" y="782474"/>
                          <a:pt x="298550" y="773002"/>
                          <a:pt x="289626" y="759458"/>
                        </a:cubicBezTo>
                        <a:cubicBezTo>
                          <a:pt x="166557" y="573290"/>
                          <a:pt x="177596" y="318620"/>
                          <a:pt x="315695" y="150692"/>
                        </a:cubicBezTo>
                        <a:cubicBezTo>
                          <a:pt x="488711" y="-59744"/>
                          <a:pt x="782603" y="-48158"/>
                          <a:pt x="939805" y="175275"/>
                        </a:cubicBezTo>
                        <a:cubicBezTo>
                          <a:pt x="1060446" y="346725"/>
                          <a:pt x="1064047" y="582841"/>
                          <a:pt x="947321" y="758205"/>
                        </a:cubicBezTo>
                        <a:cubicBezTo>
                          <a:pt x="934012" y="778247"/>
                          <a:pt x="935421" y="787093"/>
                          <a:pt x="954836" y="801811"/>
                        </a:cubicBezTo>
                        <a:cubicBezTo>
                          <a:pt x="1115326" y="923705"/>
                          <a:pt x="1200738" y="1088971"/>
                          <a:pt x="1230565" y="1285708"/>
                        </a:cubicBezTo>
                        <a:cubicBezTo>
                          <a:pt x="1235732" y="1319684"/>
                          <a:pt x="1237376" y="1353740"/>
                          <a:pt x="1236828" y="1388030"/>
                        </a:cubicBezTo>
                        <a:cubicBezTo>
                          <a:pt x="1236124" y="1431166"/>
                          <a:pt x="1213577" y="1455670"/>
                          <a:pt x="1170518" y="1457236"/>
                        </a:cubicBezTo>
                        <a:cubicBezTo>
                          <a:pt x="1136307" y="1458488"/>
                          <a:pt x="1102095" y="1457627"/>
                          <a:pt x="1067805" y="1457627"/>
                        </a:cubicBezTo>
                        <a:cubicBezTo>
                          <a:pt x="918197" y="1457627"/>
                          <a:pt x="768511" y="1457627"/>
                          <a:pt x="618825" y="1457627"/>
                        </a:cubicBezTo>
                        <a:close/>
                        <a:moveTo>
                          <a:pt x="618356" y="1332054"/>
                        </a:moveTo>
                        <a:cubicBezTo>
                          <a:pt x="764988" y="1332054"/>
                          <a:pt x="911699" y="1332054"/>
                          <a:pt x="1058333" y="1332054"/>
                        </a:cubicBezTo>
                        <a:cubicBezTo>
                          <a:pt x="1111803" y="1332054"/>
                          <a:pt x="1112820" y="1331897"/>
                          <a:pt x="1103818" y="1280149"/>
                        </a:cubicBezTo>
                        <a:cubicBezTo>
                          <a:pt x="1075478" y="1118172"/>
                          <a:pt x="999930" y="984848"/>
                          <a:pt x="864571" y="887849"/>
                        </a:cubicBezTo>
                        <a:cubicBezTo>
                          <a:pt x="848287" y="876185"/>
                          <a:pt x="836152" y="874619"/>
                          <a:pt x="817676" y="886049"/>
                        </a:cubicBezTo>
                        <a:cubicBezTo>
                          <a:pt x="689832" y="964650"/>
                          <a:pt x="558857" y="967938"/>
                          <a:pt x="429448" y="891842"/>
                        </a:cubicBezTo>
                        <a:cubicBezTo>
                          <a:pt x="400638" y="874853"/>
                          <a:pt x="383258" y="879003"/>
                          <a:pt x="360085" y="896539"/>
                        </a:cubicBezTo>
                        <a:cubicBezTo>
                          <a:pt x="228170" y="996278"/>
                          <a:pt x="156928" y="1130854"/>
                          <a:pt x="130545" y="1291735"/>
                        </a:cubicBezTo>
                        <a:cubicBezTo>
                          <a:pt x="124204" y="1330488"/>
                          <a:pt x="124908" y="1332054"/>
                          <a:pt x="163739" y="1332054"/>
                        </a:cubicBezTo>
                        <a:cubicBezTo>
                          <a:pt x="315226" y="1332054"/>
                          <a:pt x="466791" y="1332054"/>
                          <a:pt x="618356" y="1332054"/>
                        </a:cubicBezTo>
                        <a:close/>
                        <a:moveTo>
                          <a:pt x="618904" y="821227"/>
                        </a:moveTo>
                        <a:cubicBezTo>
                          <a:pt x="679890" y="820914"/>
                          <a:pt x="739154" y="798367"/>
                          <a:pt x="785030" y="757735"/>
                        </a:cubicBezTo>
                        <a:cubicBezTo>
                          <a:pt x="932054" y="627700"/>
                          <a:pt x="950843" y="379762"/>
                          <a:pt x="825113" y="228824"/>
                        </a:cubicBezTo>
                        <a:cubicBezTo>
                          <a:pt x="708387" y="88689"/>
                          <a:pt x="526289" y="89158"/>
                          <a:pt x="410580" y="229920"/>
                        </a:cubicBezTo>
                        <a:cubicBezTo>
                          <a:pt x="301604" y="362461"/>
                          <a:pt x="300978" y="581667"/>
                          <a:pt x="409719" y="714599"/>
                        </a:cubicBezTo>
                        <a:cubicBezTo>
                          <a:pt x="463659" y="780517"/>
                          <a:pt x="531456" y="820522"/>
                          <a:pt x="618904" y="821227"/>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endParaRPr>
                  </a:p>
                </p:txBody>
              </p:sp>
            </p:grpSp>
          </p:grpSp>
        </p:grpSp>
      </p:grpSp>
      <p:grpSp>
        <p:nvGrpSpPr>
          <p:cNvPr id="71" name="Group 70">
            <a:extLst>
              <a:ext uri="{FF2B5EF4-FFF2-40B4-BE49-F238E27FC236}">
                <a16:creationId xmlns:a16="http://schemas.microsoft.com/office/drawing/2014/main" id="{A0D195B2-4BB2-D766-D469-E3989CEA4298}"/>
              </a:ext>
            </a:extLst>
          </p:cNvPr>
          <p:cNvGrpSpPr/>
          <p:nvPr/>
        </p:nvGrpSpPr>
        <p:grpSpPr>
          <a:xfrm>
            <a:off x="10029162" y="2360387"/>
            <a:ext cx="1126464" cy="1437492"/>
            <a:chOff x="6417914" y="777083"/>
            <a:chExt cx="1799465" cy="2296315"/>
          </a:xfrm>
        </p:grpSpPr>
        <p:sp>
          <p:nvSpPr>
            <p:cNvPr id="72" name="TextBox 71">
              <a:extLst>
                <a:ext uri="{FF2B5EF4-FFF2-40B4-BE49-F238E27FC236}">
                  <a16:creationId xmlns:a16="http://schemas.microsoft.com/office/drawing/2014/main" id="{57D527AF-8D55-471D-B2CD-A91A7D1FF19F}"/>
                </a:ext>
              </a:extLst>
            </p:cNvPr>
            <p:cNvSpPr txBox="1"/>
            <p:nvPr/>
          </p:nvSpPr>
          <p:spPr>
            <a:xfrm>
              <a:off x="6519376" y="2704656"/>
              <a:ext cx="1617299" cy="368742"/>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INNOVATION</a:t>
              </a:r>
            </a:p>
          </p:txBody>
        </p:sp>
        <p:sp>
          <p:nvSpPr>
            <p:cNvPr id="73" name="Rectangle: Rounded Corners 15">
              <a:extLst>
                <a:ext uri="{FF2B5EF4-FFF2-40B4-BE49-F238E27FC236}">
                  <a16:creationId xmlns:a16="http://schemas.microsoft.com/office/drawing/2014/main" id="{8CAF72FE-254D-C610-BFF0-EFD5D58563FD}"/>
                </a:ext>
              </a:extLst>
            </p:cNvPr>
            <p:cNvSpPr/>
            <p:nvPr/>
          </p:nvSpPr>
          <p:spPr>
            <a:xfrm>
              <a:off x="6417914" y="777083"/>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43029575-2965-B5A3-F705-59A7B9C44FF0}"/>
                </a:ext>
              </a:extLst>
            </p:cNvPr>
            <p:cNvGrpSpPr/>
            <p:nvPr/>
          </p:nvGrpSpPr>
          <p:grpSpPr>
            <a:xfrm>
              <a:off x="6875314" y="1248789"/>
              <a:ext cx="905422" cy="902701"/>
              <a:chOff x="4702969" y="2382511"/>
              <a:chExt cx="845523" cy="842985"/>
            </a:xfrm>
            <a:solidFill>
              <a:sysClr val="window" lastClr="FFFFFF">
                <a:alpha val="60000"/>
              </a:sysClr>
            </a:solidFill>
          </p:grpSpPr>
          <p:grpSp>
            <p:nvGrpSpPr>
              <p:cNvPr id="75" name="Group 74">
                <a:extLst>
                  <a:ext uri="{FF2B5EF4-FFF2-40B4-BE49-F238E27FC236}">
                    <a16:creationId xmlns:a16="http://schemas.microsoft.com/office/drawing/2014/main" id="{1D0974A7-5A96-A4E0-572B-1C8A50129A14}"/>
                  </a:ext>
                </a:extLst>
              </p:cNvPr>
              <p:cNvGrpSpPr/>
              <p:nvPr/>
            </p:nvGrpSpPr>
            <p:grpSpPr>
              <a:xfrm>
                <a:off x="4776425" y="2382511"/>
                <a:ext cx="772067" cy="772067"/>
                <a:chOff x="4776425" y="2382511"/>
                <a:chExt cx="772067" cy="772067"/>
              </a:xfrm>
              <a:grpFill/>
            </p:grpSpPr>
            <p:sp>
              <p:nvSpPr>
                <p:cNvPr id="81" name="Freeform: Shape 26">
                  <a:extLst>
                    <a:ext uri="{FF2B5EF4-FFF2-40B4-BE49-F238E27FC236}">
                      <a16:creationId xmlns:a16="http://schemas.microsoft.com/office/drawing/2014/main" id="{E725525D-CFA5-9E50-FF8B-EEC79ADEC527}"/>
                    </a:ext>
                  </a:extLst>
                </p:cNvPr>
                <p:cNvSpPr/>
                <p:nvPr/>
              </p:nvSpPr>
              <p:spPr>
                <a:xfrm>
                  <a:off x="4776425" y="2382511"/>
                  <a:ext cx="772067" cy="772067"/>
                </a:xfrm>
                <a:custGeom>
                  <a:avLst/>
                  <a:gdLst>
                    <a:gd name="connsiteX0" fmla="*/ 2037839 w 2035479"/>
                    <a:gd name="connsiteY0" fmla="*/ 251249 h 2035479"/>
                    <a:gd name="connsiteX1" fmla="*/ 1898252 w 2035479"/>
                    <a:gd name="connsiteY1" fmla="*/ 884127 h 2035479"/>
                    <a:gd name="connsiteX2" fmla="*/ 1743869 w 2035479"/>
                    <a:gd name="connsiteY2" fmla="*/ 1097147 h 2035479"/>
                    <a:gd name="connsiteX3" fmla="*/ 1488964 w 2035479"/>
                    <a:gd name="connsiteY3" fmla="*/ 1344458 h 2035479"/>
                    <a:gd name="connsiteX4" fmla="*/ 1470332 w 2035479"/>
                    <a:gd name="connsiteY4" fmla="*/ 1398633 h 2035479"/>
                    <a:gd name="connsiteX5" fmla="*/ 1496637 w 2035479"/>
                    <a:gd name="connsiteY5" fmla="*/ 1628721 h 2035479"/>
                    <a:gd name="connsiteX6" fmla="*/ 1462973 w 2035479"/>
                    <a:gd name="connsiteY6" fmla="*/ 1731434 h 2035479"/>
                    <a:gd name="connsiteX7" fmla="*/ 1188575 w 2035479"/>
                    <a:gd name="connsiteY7" fmla="*/ 2004815 h 2035479"/>
                    <a:gd name="connsiteX8" fmla="*/ 984948 w 2035479"/>
                    <a:gd name="connsiteY8" fmla="*/ 1959094 h 2035479"/>
                    <a:gd name="connsiteX9" fmla="*/ 873232 w 2035479"/>
                    <a:gd name="connsiteY9" fmla="*/ 1681486 h 2035479"/>
                    <a:gd name="connsiteX10" fmla="*/ 832601 w 2035479"/>
                    <a:gd name="connsiteY10" fmla="*/ 1657844 h 2035479"/>
                    <a:gd name="connsiteX11" fmla="*/ 488605 w 2035479"/>
                    <a:gd name="connsiteY11" fmla="*/ 1715855 h 2035479"/>
                    <a:gd name="connsiteX12" fmla="*/ 324435 w 2035479"/>
                    <a:gd name="connsiteY12" fmla="*/ 1552781 h 2035479"/>
                    <a:gd name="connsiteX13" fmla="*/ 334613 w 2035479"/>
                    <a:gd name="connsiteY13" fmla="*/ 1489134 h 2035479"/>
                    <a:gd name="connsiteX14" fmla="*/ 382994 w 2035479"/>
                    <a:gd name="connsiteY14" fmla="*/ 1202992 h 2035479"/>
                    <a:gd name="connsiteX15" fmla="*/ 358647 w 2035479"/>
                    <a:gd name="connsiteY15" fmla="*/ 1166745 h 2035479"/>
                    <a:gd name="connsiteX16" fmla="*/ 94348 w 2035479"/>
                    <a:gd name="connsiteY16" fmla="*/ 1061135 h 2035479"/>
                    <a:gd name="connsiteX17" fmla="*/ 47767 w 2035479"/>
                    <a:gd name="connsiteY17" fmla="*/ 835666 h 2035479"/>
                    <a:gd name="connsiteX18" fmla="*/ 273079 w 2035479"/>
                    <a:gd name="connsiteY18" fmla="*/ 608554 h 2035479"/>
                    <a:gd name="connsiteX19" fmla="*/ 460029 w 2035479"/>
                    <a:gd name="connsiteY19" fmla="*/ 547568 h 2035479"/>
                    <a:gd name="connsiteX20" fmla="*/ 640326 w 2035479"/>
                    <a:gd name="connsiteY20" fmla="*/ 569801 h 2035479"/>
                    <a:gd name="connsiteX21" fmla="*/ 709219 w 2035479"/>
                    <a:gd name="connsiteY21" fmla="*/ 535746 h 2035479"/>
                    <a:gd name="connsiteX22" fmla="*/ 983696 w 2035479"/>
                    <a:gd name="connsiteY22" fmla="*/ 258295 h 2035479"/>
                    <a:gd name="connsiteX23" fmla="*/ 1459215 w 2035479"/>
                    <a:gd name="connsiteY23" fmla="*/ 35801 h 2035479"/>
                    <a:gd name="connsiteX24" fmla="*/ 1852689 w 2035479"/>
                    <a:gd name="connsiteY24" fmla="*/ 337 h 2035479"/>
                    <a:gd name="connsiteX25" fmla="*/ 2037918 w 2035479"/>
                    <a:gd name="connsiteY25" fmla="*/ 186740 h 2035479"/>
                    <a:gd name="connsiteX26" fmla="*/ 2037839 w 2035479"/>
                    <a:gd name="connsiteY26" fmla="*/ 251249 h 2035479"/>
                    <a:gd name="connsiteX27" fmla="*/ 1905690 w 2035479"/>
                    <a:gd name="connsiteY27" fmla="*/ 257277 h 2035479"/>
                    <a:gd name="connsiteX28" fmla="*/ 1905533 w 2035479"/>
                    <a:gd name="connsiteY28" fmla="*/ 183922 h 2035479"/>
                    <a:gd name="connsiteX29" fmla="*/ 1853081 w 2035479"/>
                    <a:gd name="connsiteY29" fmla="*/ 132565 h 2035479"/>
                    <a:gd name="connsiteX30" fmla="*/ 1423125 w 2035479"/>
                    <a:gd name="connsiteY30" fmla="*/ 179616 h 2035479"/>
                    <a:gd name="connsiteX31" fmla="*/ 1057051 w 2035479"/>
                    <a:gd name="connsiteY31" fmla="*/ 368915 h 2035479"/>
                    <a:gd name="connsiteX32" fmla="*/ 746328 w 2035479"/>
                    <a:gd name="connsiteY32" fmla="*/ 692635 h 2035479"/>
                    <a:gd name="connsiteX33" fmla="*/ 706009 w 2035479"/>
                    <a:gd name="connsiteY33" fmla="*/ 708527 h 2035479"/>
                    <a:gd name="connsiteX34" fmla="*/ 420651 w 2035479"/>
                    <a:gd name="connsiteY34" fmla="*/ 676742 h 2035479"/>
                    <a:gd name="connsiteX35" fmla="*/ 374696 w 2035479"/>
                    <a:gd name="connsiteY35" fmla="*/ 693809 h 2035479"/>
                    <a:gd name="connsiteX36" fmla="*/ 154708 w 2035479"/>
                    <a:gd name="connsiteY36" fmla="*/ 913563 h 2035479"/>
                    <a:gd name="connsiteX37" fmla="*/ 161049 w 2035479"/>
                    <a:gd name="connsiteY37" fmla="*/ 946365 h 2035479"/>
                    <a:gd name="connsiteX38" fmla="*/ 422608 w 2035479"/>
                    <a:gd name="connsiteY38" fmla="*/ 1050644 h 2035479"/>
                    <a:gd name="connsiteX39" fmla="*/ 513813 w 2035479"/>
                    <a:gd name="connsiteY39" fmla="*/ 1215283 h 2035479"/>
                    <a:gd name="connsiteX40" fmla="*/ 457759 w 2035479"/>
                    <a:gd name="connsiteY40" fmla="*/ 1553564 h 2035479"/>
                    <a:gd name="connsiteX41" fmla="*/ 485708 w 2035479"/>
                    <a:gd name="connsiteY41" fmla="*/ 1581904 h 2035479"/>
                    <a:gd name="connsiteX42" fmla="*/ 823989 w 2035479"/>
                    <a:gd name="connsiteY42" fmla="*/ 1526007 h 2035479"/>
                    <a:gd name="connsiteX43" fmla="*/ 990820 w 2035479"/>
                    <a:gd name="connsiteY43" fmla="*/ 1621675 h 2035479"/>
                    <a:gd name="connsiteX44" fmla="*/ 1092829 w 2035479"/>
                    <a:gd name="connsiteY44" fmla="*/ 1877832 h 2035479"/>
                    <a:gd name="connsiteX45" fmla="*/ 1123987 w 2035479"/>
                    <a:gd name="connsiteY45" fmla="*/ 1885269 h 2035479"/>
                    <a:gd name="connsiteX46" fmla="*/ 1350004 w 2035479"/>
                    <a:gd name="connsiteY46" fmla="*/ 1659018 h 2035479"/>
                    <a:gd name="connsiteX47" fmla="*/ 1362530 w 2035479"/>
                    <a:gd name="connsiteY47" fmla="*/ 1616743 h 2035479"/>
                    <a:gd name="connsiteX48" fmla="*/ 1330275 w 2035479"/>
                    <a:gd name="connsiteY48" fmla="*/ 1334359 h 2035479"/>
                    <a:gd name="connsiteX49" fmla="*/ 1344054 w 2035479"/>
                    <a:gd name="connsiteY49" fmla="*/ 1295293 h 2035479"/>
                    <a:gd name="connsiteX50" fmla="*/ 1652351 w 2035479"/>
                    <a:gd name="connsiteY50" fmla="*/ 1002341 h 2035479"/>
                    <a:gd name="connsiteX51" fmla="*/ 1800001 w 2035479"/>
                    <a:gd name="connsiteY51" fmla="*/ 785171 h 2035479"/>
                    <a:gd name="connsiteX52" fmla="*/ 1905690 w 2035479"/>
                    <a:gd name="connsiteY52" fmla="*/ 257277 h 20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35479" h="2035479">
                      <a:moveTo>
                        <a:pt x="2037839" y="251249"/>
                      </a:moveTo>
                      <a:cubicBezTo>
                        <a:pt x="2034316" y="471707"/>
                        <a:pt x="2000183" y="685432"/>
                        <a:pt x="1898252" y="884127"/>
                      </a:cubicBezTo>
                      <a:cubicBezTo>
                        <a:pt x="1857778" y="963041"/>
                        <a:pt x="1806891" y="1034517"/>
                        <a:pt x="1743869" y="1097147"/>
                      </a:cubicBezTo>
                      <a:cubicBezTo>
                        <a:pt x="1659866" y="1180602"/>
                        <a:pt x="1577586" y="1265779"/>
                        <a:pt x="1488964" y="1344458"/>
                      </a:cubicBezTo>
                      <a:cubicBezTo>
                        <a:pt x="1471585" y="1359881"/>
                        <a:pt x="1467279" y="1375773"/>
                        <a:pt x="1470332" y="1398633"/>
                      </a:cubicBezTo>
                      <a:cubicBezTo>
                        <a:pt x="1480509" y="1475120"/>
                        <a:pt x="1488495" y="1551920"/>
                        <a:pt x="1496637" y="1628721"/>
                      </a:cubicBezTo>
                      <a:cubicBezTo>
                        <a:pt x="1500786" y="1667708"/>
                        <a:pt x="1490452" y="1703564"/>
                        <a:pt x="1462973" y="1731434"/>
                      </a:cubicBezTo>
                      <a:cubicBezTo>
                        <a:pt x="1372316" y="1823422"/>
                        <a:pt x="1282833" y="1916741"/>
                        <a:pt x="1188575" y="2004815"/>
                      </a:cubicBezTo>
                      <a:cubicBezTo>
                        <a:pt x="1120229" y="2068697"/>
                        <a:pt x="1022135" y="2045211"/>
                        <a:pt x="984948" y="1959094"/>
                      </a:cubicBezTo>
                      <a:cubicBezTo>
                        <a:pt x="945413" y="1867576"/>
                        <a:pt x="909401" y="1774414"/>
                        <a:pt x="873232" y="1681486"/>
                      </a:cubicBezTo>
                      <a:cubicBezTo>
                        <a:pt x="865090" y="1660584"/>
                        <a:pt x="856165" y="1653616"/>
                        <a:pt x="832601" y="1657844"/>
                      </a:cubicBezTo>
                      <a:cubicBezTo>
                        <a:pt x="718144" y="1678355"/>
                        <a:pt x="603218" y="1696361"/>
                        <a:pt x="488605" y="1715855"/>
                      </a:cubicBezTo>
                      <a:cubicBezTo>
                        <a:pt x="376027" y="1734957"/>
                        <a:pt x="305490" y="1665281"/>
                        <a:pt x="324435" y="1552781"/>
                      </a:cubicBezTo>
                      <a:cubicBezTo>
                        <a:pt x="328037" y="1531566"/>
                        <a:pt x="331090" y="1510271"/>
                        <a:pt x="334613" y="1489134"/>
                      </a:cubicBezTo>
                      <a:cubicBezTo>
                        <a:pt x="350583" y="1393701"/>
                        <a:pt x="366163" y="1298268"/>
                        <a:pt x="382994" y="1202992"/>
                      </a:cubicBezTo>
                      <a:cubicBezTo>
                        <a:pt x="386909" y="1180993"/>
                        <a:pt x="375714" y="1173478"/>
                        <a:pt x="358647" y="1166745"/>
                      </a:cubicBezTo>
                      <a:cubicBezTo>
                        <a:pt x="270417" y="1131829"/>
                        <a:pt x="182343" y="1096599"/>
                        <a:pt x="94348" y="1061135"/>
                      </a:cubicBezTo>
                      <a:cubicBezTo>
                        <a:pt x="-9775" y="1019173"/>
                        <a:pt x="-31304" y="915363"/>
                        <a:pt x="47767" y="835666"/>
                      </a:cubicBezTo>
                      <a:cubicBezTo>
                        <a:pt x="122845" y="759962"/>
                        <a:pt x="201210" y="687233"/>
                        <a:pt x="273079" y="608554"/>
                      </a:cubicBezTo>
                      <a:cubicBezTo>
                        <a:pt x="325923" y="550621"/>
                        <a:pt x="385500" y="534259"/>
                        <a:pt x="460029" y="547568"/>
                      </a:cubicBezTo>
                      <a:cubicBezTo>
                        <a:pt x="519528" y="558137"/>
                        <a:pt x="580514" y="560564"/>
                        <a:pt x="640326" y="569801"/>
                      </a:cubicBezTo>
                      <a:cubicBezTo>
                        <a:pt x="673442" y="574890"/>
                        <a:pt x="690352" y="556571"/>
                        <a:pt x="709219" y="535746"/>
                      </a:cubicBezTo>
                      <a:cubicBezTo>
                        <a:pt x="796745" y="439374"/>
                        <a:pt x="887167" y="345507"/>
                        <a:pt x="983696" y="258295"/>
                      </a:cubicBezTo>
                      <a:cubicBezTo>
                        <a:pt x="1118820" y="136166"/>
                        <a:pt x="1283459" y="72910"/>
                        <a:pt x="1459215" y="35801"/>
                      </a:cubicBezTo>
                      <a:cubicBezTo>
                        <a:pt x="1588860" y="8479"/>
                        <a:pt x="1720226" y="-2090"/>
                        <a:pt x="1852689" y="337"/>
                      </a:cubicBezTo>
                      <a:cubicBezTo>
                        <a:pt x="1966598" y="2451"/>
                        <a:pt x="2037213" y="73223"/>
                        <a:pt x="2037918" y="186740"/>
                      </a:cubicBezTo>
                      <a:cubicBezTo>
                        <a:pt x="2037996" y="208269"/>
                        <a:pt x="2037839" y="229798"/>
                        <a:pt x="2037839" y="251249"/>
                      </a:cubicBezTo>
                      <a:close/>
                      <a:moveTo>
                        <a:pt x="1905690" y="257277"/>
                      </a:moveTo>
                      <a:cubicBezTo>
                        <a:pt x="1905690" y="232851"/>
                        <a:pt x="1906160" y="208347"/>
                        <a:pt x="1905533" y="183922"/>
                      </a:cubicBezTo>
                      <a:cubicBezTo>
                        <a:pt x="1904594" y="146970"/>
                        <a:pt x="1890580" y="133269"/>
                        <a:pt x="1853081" y="132565"/>
                      </a:cubicBezTo>
                      <a:cubicBezTo>
                        <a:pt x="1707779" y="129746"/>
                        <a:pt x="1564042" y="142586"/>
                        <a:pt x="1423125" y="179616"/>
                      </a:cubicBezTo>
                      <a:cubicBezTo>
                        <a:pt x="1287139" y="215393"/>
                        <a:pt x="1159843" y="270195"/>
                        <a:pt x="1057051" y="368915"/>
                      </a:cubicBezTo>
                      <a:cubicBezTo>
                        <a:pt x="949171" y="472568"/>
                        <a:pt x="842543" y="577709"/>
                        <a:pt x="746328" y="692635"/>
                      </a:cubicBezTo>
                      <a:cubicBezTo>
                        <a:pt x="734819" y="706335"/>
                        <a:pt x="723546" y="710563"/>
                        <a:pt x="706009" y="708527"/>
                      </a:cubicBezTo>
                      <a:cubicBezTo>
                        <a:pt x="610890" y="697567"/>
                        <a:pt x="515614" y="688486"/>
                        <a:pt x="420651" y="676742"/>
                      </a:cubicBezTo>
                      <a:cubicBezTo>
                        <a:pt x="400296" y="674237"/>
                        <a:pt x="387927" y="680422"/>
                        <a:pt x="374696" y="693809"/>
                      </a:cubicBezTo>
                      <a:cubicBezTo>
                        <a:pt x="301810" y="767556"/>
                        <a:pt x="228689" y="840990"/>
                        <a:pt x="154708" y="913563"/>
                      </a:cubicBezTo>
                      <a:cubicBezTo>
                        <a:pt x="137563" y="930394"/>
                        <a:pt x="137406" y="937206"/>
                        <a:pt x="161049" y="946365"/>
                      </a:cubicBezTo>
                      <a:cubicBezTo>
                        <a:pt x="248575" y="980185"/>
                        <a:pt x="335552" y="1015571"/>
                        <a:pt x="422608" y="1050644"/>
                      </a:cubicBezTo>
                      <a:cubicBezTo>
                        <a:pt x="499643" y="1081725"/>
                        <a:pt x="527748" y="1133864"/>
                        <a:pt x="513813" y="1215283"/>
                      </a:cubicBezTo>
                      <a:cubicBezTo>
                        <a:pt x="494554" y="1327939"/>
                        <a:pt x="476235" y="1440752"/>
                        <a:pt x="457759" y="1553564"/>
                      </a:cubicBezTo>
                      <a:cubicBezTo>
                        <a:pt x="452357" y="1586680"/>
                        <a:pt x="453688" y="1587306"/>
                        <a:pt x="485708" y="1581904"/>
                      </a:cubicBezTo>
                      <a:cubicBezTo>
                        <a:pt x="598442" y="1563115"/>
                        <a:pt x="711176" y="1544013"/>
                        <a:pt x="823989" y="1526007"/>
                      </a:cubicBezTo>
                      <a:cubicBezTo>
                        <a:pt x="911749" y="1511994"/>
                        <a:pt x="957626" y="1538846"/>
                        <a:pt x="990820" y="1621675"/>
                      </a:cubicBezTo>
                      <a:cubicBezTo>
                        <a:pt x="1025032" y="1707008"/>
                        <a:pt x="1059400" y="1792263"/>
                        <a:pt x="1092829" y="1877832"/>
                      </a:cubicBezTo>
                      <a:cubicBezTo>
                        <a:pt x="1100579" y="1897639"/>
                        <a:pt x="1106842" y="1902727"/>
                        <a:pt x="1123987" y="1885269"/>
                      </a:cubicBezTo>
                      <a:cubicBezTo>
                        <a:pt x="1198752" y="1809252"/>
                        <a:pt x="1274300" y="1734017"/>
                        <a:pt x="1350004" y="1659018"/>
                      </a:cubicBezTo>
                      <a:cubicBezTo>
                        <a:pt x="1362530" y="1646570"/>
                        <a:pt x="1364644" y="1633809"/>
                        <a:pt x="1362530" y="1616743"/>
                      </a:cubicBezTo>
                      <a:cubicBezTo>
                        <a:pt x="1351022" y="1522719"/>
                        <a:pt x="1340922" y="1428539"/>
                        <a:pt x="1330275" y="1334359"/>
                      </a:cubicBezTo>
                      <a:cubicBezTo>
                        <a:pt x="1328553" y="1319093"/>
                        <a:pt x="1330745" y="1306332"/>
                        <a:pt x="1344054" y="1295293"/>
                      </a:cubicBezTo>
                      <a:cubicBezTo>
                        <a:pt x="1453422" y="1204636"/>
                        <a:pt x="1551986" y="1102549"/>
                        <a:pt x="1652351" y="1002341"/>
                      </a:cubicBezTo>
                      <a:cubicBezTo>
                        <a:pt x="1715372" y="939398"/>
                        <a:pt x="1763519" y="866199"/>
                        <a:pt x="1800001" y="785171"/>
                      </a:cubicBezTo>
                      <a:cubicBezTo>
                        <a:pt x="1875706" y="617400"/>
                        <a:pt x="1902402" y="439687"/>
                        <a:pt x="1905690" y="257277"/>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2" name="Freeform: Shape 30">
                  <a:extLst>
                    <a:ext uri="{FF2B5EF4-FFF2-40B4-BE49-F238E27FC236}">
                      <a16:creationId xmlns:a16="http://schemas.microsoft.com/office/drawing/2014/main" id="{8896BCC4-EC6A-1563-1C7E-4146FB1DF49D}"/>
                    </a:ext>
                  </a:extLst>
                </p:cNvPr>
                <p:cNvSpPr/>
                <p:nvPr/>
              </p:nvSpPr>
              <p:spPr>
                <a:xfrm>
                  <a:off x="5224580" y="2516028"/>
                  <a:ext cx="190047" cy="190047"/>
                </a:xfrm>
                <a:custGeom>
                  <a:avLst/>
                  <a:gdLst>
                    <a:gd name="connsiteX0" fmla="*/ 255153 w 501041"/>
                    <a:gd name="connsiteY0" fmla="*/ 1 h 501041"/>
                    <a:gd name="connsiteX1" fmla="*/ 506613 w 501041"/>
                    <a:gd name="connsiteY1" fmla="*/ 253184 h 501041"/>
                    <a:gd name="connsiteX2" fmla="*/ 252021 w 501041"/>
                    <a:gd name="connsiteY2" fmla="*/ 507619 h 501041"/>
                    <a:gd name="connsiteX3" fmla="*/ 13 w 501041"/>
                    <a:gd name="connsiteY3" fmla="*/ 251696 h 501041"/>
                    <a:gd name="connsiteX4" fmla="*/ 255153 w 501041"/>
                    <a:gd name="connsiteY4" fmla="*/ 1 h 501041"/>
                    <a:gd name="connsiteX5" fmla="*/ 372975 w 501041"/>
                    <a:gd name="connsiteY5" fmla="*/ 253810 h 501041"/>
                    <a:gd name="connsiteX6" fmla="*/ 254135 w 501041"/>
                    <a:gd name="connsiteY6" fmla="*/ 132229 h 501041"/>
                    <a:gd name="connsiteX7" fmla="*/ 132554 w 501041"/>
                    <a:gd name="connsiteY7" fmla="*/ 253967 h 501041"/>
                    <a:gd name="connsiteX8" fmla="*/ 252961 w 501041"/>
                    <a:gd name="connsiteY8" fmla="*/ 375469 h 501041"/>
                    <a:gd name="connsiteX9" fmla="*/ 372975 w 501041"/>
                    <a:gd name="connsiteY9" fmla="*/ 253810 h 50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041" h="501041">
                      <a:moveTo>
                        <a:pt x="255153" y="1"/>
                      </a:moveTo>
                      <a:cubicBezTo>
                        <a:pt x="393800" y="471"/>
                        <a:pt x="505673" y="113127"/>
                        <a:pt x="506613" y="253184"/>
                      </a:cubicBezTo>
                      <a:cubicBezTo>
                        <a:pt x="507552" y="391127"/>
                        <a:pt x="390434" y="508088"/>
                        <a:pt x="252021" y="507619"/>
                      </a:cubicBezTo>
                      <a:cubicBezTo>
                        <a:pt x="112277" y="507149"/>
                        <a:pt x="-1396" y="391675"/>
                        <a:pt x="13" y="251696"/>
                      </a:cubicBezTo>
                      <a:cubicBezTo>
                        <a:pt x="1500" y="109761"/>
                        <a:pt x="113217" y="-468"/>
                        <a:pt x="255153" y="1"/>
                      </a:cubicBezTo>
                      <a:close/>
                      <a:moveTo>
                        <a:pt x="372975" y="253810"/>
                      </a:moveTo>
                      <a:cubicBezTo>
                        <a:pt x="373132" y="184525"/>
                        <a:pt x="322245" y="132386"/>
                        <a:pt x="254135" y="132229"/>
                      </a:cubicBezTo>
                      <a:cubicBezTo>
                        <a:pt x="183676" y="132073"/>
                        <a:pt x="132319" y="183429"/>
                        <a:pt x="132554" y="253967"/>
                      </a:cubicBezTo>
                      <a:cubicBezTo>
                        <a:pt x="132789" y="321372"/>
                        <a:pt x="185711" y="374765"/>
                        <a:pt x="252961" y="375469"/>
                      </a:cubicBezTo>
                      <a:cubicBezTo>
                        <a:pt x="318252" y="376174"/>
                        <a:pt x="372819" y="320746"/>
                        <a:pt x="372975" y="25381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76" name="Group 75">
                <a:extLst>
                  <a:ext uri="{FF2B5EF4-FFF2-40B4-BE49-F238E27FC236}">
                    <a16:creationId xmlns:a16="http://schemas.microsoft.com/office/drawing/2014/main" id="{A6A4C5F7-3A4F-FE0E-B28D-069CE0DC26EC}"/>
                  </a:ext>
                </a:extLst>
              </p:cNvPr>
              <p:cNvGrpSpPr/>
              <p:nvPr/>
            </p:nvGrpSpPr>
            <p:grpSpPr>
              <a:xfrm>
                <a:off x="4702969" y="2729759"/>
                <a:ext cx="499063" cy="495737"/>
                <a:chOff x="4702969" y="2729759"/>
                <a:chExt cx="499063" cy="495737"/>
              </a:xfrm>
              <a:grpFill/>
            </p:grpSpPr>
            <p:sp>
              <p:nvSpPr>
                <p:cNvPr id="77" name="Freeform: Shape 27">
                  <a:extLst>
                    <a:ext uri="{FF2B5EF4-FFF2-40B4-BE49-F238E27FC236}">
                      <a16:creationId xmlns:a16="http://schemas.microsoft.com/office/drawing/2014/main" id="{58908554-2E2F-95A3-C29A-49578B6350A3}"/>
                    </a:ext>
                  </a:extLst>
                </p:cNvPr>
                <p:cNvSpPr/>
                <p:nvPr/>
              </p:nvSpPr>
              <p:spPr>
                <a:xfrm>
                  <a:off x="4753343" y="3026366"/>
                  <a:ext cx="148474" cy="148474"/>
                </a:xfrm>
                <a:custGeom>
                  <a:avLst/>
                  <a:gdLst>
                    <a:gd name="connsiteX0" fmla="*/ 66109 w 391438"/>
                    <a:gd name="connsiteY0" fmla="*/ 396208 h 391438"/>
                    <a:gd name="connsiteX1" fmla="*/ 7863 w 391438"/>
                    <a:gd name="connsiteY1" fmla="*/ 301559 h 391438"/>
                    <a:gd name="connsiteX2" fmla="*/ 23599 w 391438"/>
                    <a:gd name="connsiteY2" fmla="*/ 280499 h 391438"/>
                    <a:gd name="connsiteX3" fmla="*/ 280774 w 391438"/>
                    <a:gd name="connsiteY3" fmla="*/ 23481 h 391438"/>
                    <a:gd name="connsiteX4" fmla="*/ 375189 w 391438"/>
                    <a:gd name="connsiteY4" fmla="*/ 18549 h 391438"/>
                    <a:gd name="connsiteX5" fmla="*/ 374563 w 391438"/>
                    <a:gd name="connsiteY5" fmla="*/ 115156 h 391438"/>
                    <a:gd name="connsiteX6" fmla="*/ 113786 w 391438"/>
                    <a:gd name="connsiteY6" fmla="*/ 376793 h 391438"/>
                    <a:gd name="connsiteX7" fmla="*/ 66109 w 391438"/>
                    <a:gd name="connsiteY7" fmla="*/ 396208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66109" y="396208"/>
                      </a:moveTo>
                      <a:cubicBezTo>
                        <a:pt x="16083" y="396756"/>
                        <a:pt x="-15545" y="345635"/>
                        <a:pt x="7863" y="301559"/>
                      </a:cubicBezTo>
                      <a:cubicBezTo>
                        <a:pt x="11934" y="293887"/>
                        <a:pt x="17414" y="286684"/>
                        <a:pt x="23599" y="280499"/>
                      </a:cubicBezTo>
                      <a:cubicBezTo>
                        <a:pt x="109167" y="194618"/>
                        <a:pt x="194501" y="108580"/>
                        <a:pt x="280774" y="23481"/>
                      </a:cubicBezTo>
                      <a:cubicBezTo>
                        <a:pt x="311228" y="-6582"/>
                        <a:pt x="347553" y="-7286"/>
                        <a:pt x="375189" y="18549"/>
                      </a:cubicBezTo>
                      <a:cubicBezTo>
                        <a:pt x="402824" y="44305"/>
                        <a:pt x="404625" y="84389"/>
                        <a:pt x="374563" y="115156"/>
                      </a:cubicBezTo>
                      <a:cubicBezTo>
                        <a:pt x="288603" y="203308"/>
                        <a:pt x="201077" y="289972"/>
                        <a:pt x="113786" y="376793"/>
                      </a:cubicBezTo>
                      <a:cubicBezTo>
                        <a:pt x="100947" y="389554"/>
                        <a:pt x="84898" y="396913"/>
                        <a:pt x="66109" y="396208"/>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Shape 28">
                  <a:extLst>
                    <a:ext uri="{FF2B5EF4-FFF2-40B4-BE49-F238E27FC236}">
                      <a16:creationId xmlns:a16="http://schemas.microsoft.com/office/drawing/2014/main" id="{3EA99B79-67DC-53EC-BBC4-F003E3D690FA}"/>
                    </a:ext>
                  </a:extLst>
                </p:cNvPr>
                <p:cNvSpPr/>
                <p:nvPr/>
              </p:nvSpPr>
              <p:spPr>
                <a:xfrm>
                  <a:off x="4702969" y="2841919"/>
                  <a:ext cx="148474" cy="148474"/>
                </a:xfrm>
                <a:custGeom>
                  <a:avLst/>
                  <a:gdLst>
                    <a:gd name="connsiteX0" fmla="*/ 69194 w 391438"/>
                    <a:gd name="connsiteY0" fmla="*/ 395772 h 391438"/>
                    <a:gd name="connsiteX1" fmla="*/ 8678 w 391438"/>
                    <a:gd name="connsiteY1" fmla="*/ 362812 h 391438"/>
                    <a:gd name="connsiteX2" fmla="*/ 11026 w 391438"/>
                    <a:gd name="connsiteY2" fmla="*/ 296111 h 391438"/>
                    <a:gd name="connsiteX3" fmla="*/ 28171 w 391438"/>
                    <a:gd name="connsiteY3" fmla="*/ 276148 h 391438"/>
                    <a:gd name="connsiteX4" fmla="*/ 276891 w 391438"/>
                    <a:gd name="connsiteY4" fmla="*/ 27193 h 391438"/>
                    <a:gd name="connsiteX5" fmla="*/ 338895 w 391438"/>
                    <a:gd name="connsiteY5" fmla="*/ 654 h 391438"/>
                    <a:gd name="connsiteX6" fmla="*/ 380622 w 391438"/>
                    <a:gd name="connsiteY6" fmla="*/ 107830 h 391438"/>
                    <a:gd name="connsiteX7" fmla="*/ 331771 w 391438"/>
                    <a:gd name="connsiteY7" fmla="*/ 158403 h 391438"/>
                    <a:gd name="connsiteX8" fmla="*/ 122430 w 391438"/>
                    <a:gd name="connsiteY8" fmla="*/ 367823 h 391438"/>
                    <a:gd name="connsiteX9" fmla="*/ 69194 w 391438"/>
                    <a:gd name="connsiteY9" fmla="*/ 395772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438" h="391438">
                      <a:moveTo>
                        <a:pt x="69194" y="395772"/>
                      </a:moveTo>
                      <a:cubicBezTo>
                        <a:pt x="40697" y="396320"/>
                        <a:pt x="21204" y="385203"/>
                        <a:pt x="8678" y="362812"/>
                      </a:cubicBezTo>
                      <a:cubicBezTo>
                        <a:pt x="-3848" y="340344"/>
                        <a:pt x="-2596" y="317719"/>
                        <a:pt x="11026" y="296111"/>
                      </a:cubicBezTo>
                      <a:cubicBezTo>
                        <a:pt x="15645" y="288752"/>
                        <a:pt x="21908" y="282333"/>
                        <a:pt x="28171" y="276148"/>
                      </a:cubicBezTo>
                      <a:cubicBezTo>
                        <a:pt x="111000" y="193163"/>
                        <a:pt x="194063" y="110335"/>
                        <a:pt x="276891" y="27193"/>
                      </a:cubicBezTo>
                      <a:cubicBezTo>
                        <a:pt x="294193" y="9813"/>
                        <a:pt x="313217" y="-3104"/>
                        <a:pt x="338895" y="654"/>
                      </a:cubicBezTo>
                      <a:cubicBezTo>
                        <a:pt x="391113" y="8248"/>
                        <a:pt x="414051" y="66024"/>
                        <a:pt x="380622" y="107830"/>
                      </a:cubicBezTo>
                      <a:cubicBezTo>
                        <a:pt x="366061" y="126071"/>
                        <a:pt x="348290" y="141806"/>
                        <a:pt x="331771" y="158403"/>
                      </a:cubicBezTo>
                      <a:cubicBezTo>
                        <a:pt x="262017" y="228236"/>
                        <a:pt x="192106" y="297990"/>
                        <a:pt x="122430" y="367823"/>
                      </a:cubicBezTo>
                      <a:cubicBezTo>
                        <a:pt x="106772" y="383402"/>
                        <a:pt x="90332" y="396868"/>
                        <a:pt x="69194" y="39577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Shape 29">
                  <a:extLst>
                    <a:ext uri="{FF2B5EF4-FFF2-40B4-BE49-F238E27FC236}">
                      <a16:creationId xmlns:a16="http://schemas.microsoft.com/office/drawing/2014/main" id="{DD088E22-542A-1778-B253-1AC29D5A0F57}"/>
                    </a:ext>
                  </a:extLst>
                </p:cNvPr>
                <p:cNvSpPr/>
                <p:nvPr/>
              </p:nvSpPr>
              <p:spPr>
                <a:xfrm>
                  <a:off x="4938005" y="3077022"/>
                  <a:ext cx="148474" cy="148474"/>
                </a:xfrm>
                <a:custGeom>
                  <a:avLst/>
                  <a:gdLst>
                    <a:gd name="connsiteX0" fmla="*/ 396356 w 391438"/>
                    <a:gd name="connsiteY0" fmla="*/ 67489 h 391438"/>
                    <a:gd name="connsiteX1" fmla="*/ 373418 w 391438"/>
                    <a:gd name="connsiteY1" fmla="*/ 116575 h 391438"/>
                    <a:gd name="connsiteX2" fmla="*/ 116165 w 391438"/>
                    <a:gd name="connsiteY2" fmla="*/ 373515 h 391438"/>
                    <a:gd name="connsiteX3" fmla="*/ 19714 w 391438"/>
                    <a:gd name="connsiteY3" fmla="*/ 377586 h 391438"/>
                    <a:gd name="connsiteX4" fmla="*/ 23629 w 391438"/>
                    <a:gd name="connsiteY4" fmla="*/ 281057 h 391438"/>
                    <a:gd name="connsiteX5" fmla="*/ 280725 w 391438"/>
                    <a:gd name="connsiteY5" fmla="*/ 23882 h 391438"/>
                    <a:gd name="connsiteX6" fmla="*/ 357995 w 391438"/>
                    <a:gd name="connsiteY6" fmla="*/ 6737 h 391438"/>
                    <a:gd name="connsiteX7" fmla="*/ 396356 w 391438"/>
                    <a:gd name="connsiteY7" fmla="*/ 67489 h 3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438" h="391438">
                      <a:moveTo>
                        <a:pt x="396356" y="67489"/>
                      </a:moveTo>
                      <a:cubicBezTo>
                        <a:pt x="396513" y="87530"/>
                        <a:pt x="387040" y="103031"/>
                        <a:pt x="373418" y="116575"/>
                      </a:cubicBezTo>
                      <a:cubicBezTo>
                        <a:pt x="287693" y="202300"/>
                        <a:pt x="202281" y="288260"/>
                        <a:pt x="116165" y="373515"/>
                      </a:cubicBezTo>
                      <a:cubicBezTo>
                        <a:pt x="85319" y="404047"/>
                        <a:pt x="46724" y="404752"/>
                        <a:pt x="19714" y="377586"/>
                      </a:cubicBezTo>
                      <a:cubicBezTo>
                        <a:pt x="-7530" y="350107"/>
                        <a:pt x="-6825" y="311824"/>
                        <a:pt x="23629" y="281057"/>
                      </a:cubicBezTo>
                      <a:cubicBezTo>
                        <a:pt x="108884" y="194941"/>
                        <a:pt x="194687" y="109294"/>
                        <a:pt x="280725" y="23882"/>
                      </a:cubicBezTo>
                      <a:cubicBezTo>
                        <a:pt x="305464" y="-700"/>
                        <a:pt x="331769" y="-6102"/>
                        <a:pt x="357995" y="6737"/>
                      </a:cubicBezTo>
                      <a:cubicBezTo>
                        <a:pt x="382891" y="19028"/>
                        <a:pt x="396200" y="39305"/>
                        <a:pt x="396356" y="67489"/>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0" name="Freeform: Shape 31">
                  <a:extLst>
                    <a:ext uri="{FF2B5EF4-FFF2-40B4-BE49-F238E27FC236}">
                      <a16:creationId xmlns:a16="http://schemas.microsoft.com/office/drawing/2014/main" id="{B316B16C-657A-A56D-EE4B-6E9AAE1E97BD}"/>
                    </a:ext>
                  </a:extLst>
                </p:cNvPr>
                <p:cNvSpPr/>
                <p:nvPr/>
              </p:nvSpPr>
              <p:spPr>
                <a:xfrm>
                  <a:off x="4982290" y="2729759"/>
                  <a:ext cx="219742" cy="219742"/>
                </a:xfrm>
                <a:custGeom>
                  <a:avLst/>
                  <a:gdLst>
                    <a:gd name="connsiteX0" fmla="*/ 517597 w 579328"/>
                    <a:gd name="connsiteY0" fmla="*/ 580616 h 579328"/>
                    <a:gd name="connsiteX1" fmla="*/ 449644 w 579328"/>
                    <a:gd name="connsiteY1" fmla="*/ 529494 h 579328"/>
                    <a:gd name="connsiteX2" fmla="*/ 302698 w 579328"/>
                    <a:gd name="connsiteY2" fmla="*/ 301442 h 579328"/>
                    <a:gd name="connsiteX3" fmla="*/ 52021 w 579328"/>
                    <a:gd name="connsiteY3" fmla="*/ 131245 h 579328"/>
                    <a:gd name="connsiteX4" fmla="*/ 1916 w 579328"/>
                    <a:gd name="connsiteY4" fmla="*/ 48964 h 579328"/>
                    <a:gd name="connsiteX5" fmla="*/ 94609 w 579328"/>
                    <a:gd name="connsiteY5" fmla="*/ 6767 h 579328"/>
                    <a:gd name="connsiteX6" fmla="*/ 507342 w 579328"/>
                    <a:gd name="connsiteY6" fmla="*/ 353582 h 579328"/>
                    <a:gd name="connsiteX7" fmla="*/ 577487 w 579328"/>
                    <a:gd name="connsiteY7" fmla="*/ 495360 h 579328"/>
                    <a:gd name="connsiteX8" fmla="*/ 517597 w 579328"/>
                    <a:gd name="connsiteY8" fmla="*/ 580616 h 57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328" h="579328">
                      <a:moveTo>
                        <a:pt x="517597" y="580616"/>
                      </a:moveTo>
                      <a:cubicBezTo>
                        <a:pt x="482368" y="580224"/>
                        <a:pt x="462326" y="559791"/>
                        <a:pt x="449644" y="529494"/>
                      </a:cubicBezTo>
                      <a:cubicBezTo>
                        <a:pt x="414179" y="444787"/>
                        <a:pt x="366032" y="368221"/>
                        <a:pt x="302698" y="301442"/>
                      </a:cubicBezTo>
                      <a:cubicBezTo>
                        <a:pt x="231456" y="226442"/>
                        <a:pt x="146122" y="172580"/>
                        <a:pt x="52021" y="131245"/>
                      </a:cubicBezTo>
                      <a:cubicBezTo>
                        <a:pt x="11781" y="113552"/>
                        <a:pt x="-6226" y="82315"/>
                        <a:pt x="1916" y="48964"/>
                      </a:cubicBezTo>
                      <a:cubicBezTo>
                        <a:pt x="12016" y="7315"/>
                        <a:pt x="51081" y="-11004"/>
                        <a:pt x="94609" y="6767"/>
                      </a:cubicBezTo>
                      <a:cubicBezTo>
                        <a:pt x="269112" y="78322"/>
                        <a:pt x="408464" y="191839"/>
                        <a:pt x="507342" y="353582"/>
                      </a:cubicBezTo>
                      <a:cubicBezTo>
                        <a:pt x="534977" y="398753"/>
                        <a:pt x="559325" y="445648"/>
                        <a:pt x="577487" y="495360"/>
                      </a:cubicBezTo>
                      <a:cubicBezTo>
                        <a:pt x="593145" y="538732"/>
                        <a:pt x="562769" y="580772"/>
                        <a:pt x="517597" y="580616"/>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sp>
        <p:nvSpPr>
          <p:cNvPr id="83" name="Rectangle: Rounded Corners 15">
            <a:extLst>
              <a:ext uri="{FF2B5EF4-FFF2-40B4-BE49-F238E27FC236}">
                <a16:creationId xmlns:a16="http://schemas.microsoft.com/office/drawing/2014/main" id="{AD27B542-D924-A92D-7C7B-151DD4322482}"/>
              </a:ext>
            </a:extLst>
          </p:cNvPr>
          <p:cNvSpPr/>
          <p:nvPr/>
        </p:nvSpPr>
        <p:spPr>
          <a:xfrm>
            <a:off x="1530533" y="2187033"/>
            <a:ext cx="4587974" cy="3781866"/>
          </a:xfrm>
          <a:prstGeom prst="roundRect">
            <a:avLst>
              <a:gd name="adj" fmla="val 6180"/>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61B92DBE-0DAD-4401-DC93-492B298F613B}"/>
              </a:ext>
            </a:extLst>
          </p:cNvPr>
          <p:cNvSpPr/>
          <p:nvPr/>
        </p:nvSpPr>
        <p:spPr>
          <a:xfrm>
            <a:off x="0" y="0"/>
            <a:ext cx="560439" cy="6858000"/>
          </a:xfrm>
          <a:prstGeom prst="rect">
            <a:avLst/>
          </a:prstGeom>
          <a:blipFill>
            <a:blip r:embed="rId5"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a:outerShdw blurRad="292100" dist="215900" dir="4200000" sx="98000" sy="98000" algn="tr" rotWithShape="0">
              <a:srgbClr val="D6E9FE">
                <a:lumMod val="10000"/>
                <a:alpha val="2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AA74A2F8-55A4-4AE7-4371-734FC843F693}"/>
              </a:ext>
            </a:extLst>
          </p:cNvPr>
          <p:cNvSpPr/>
          <p:nvPr/>
        </p:nvSpPr>
        <p:spPr>
          <a:xfrm>
            <a:off x="-33338" y="0"/>
            <a:ext cx="593777" cy="6858000"/>
          </a:xfrm>
          <a:prstGeom prst="rect">
            <a:avLst/>
          </a:prstGeom>
          <a:gradFill flip="none" rotWithShape="1">
            <a:gsLst>
              <a:gs pos="0">
                <a:srgbClr val="D6E9FE">
                  <a:alpha val="10000"/>
                </a:srgbClr>
              </a:gs>
              <a:gs pos="100000">
                <a:srgbClr val="D6E9FE">
                  <a:alpha val="2000"/>
                </a:srgbClr>
              </a:gs>
            </a:gsLst>
            <a:lin ang="5400000" scaled="0"/>
            <a:tileRect/>
          </a:gradFill>
          <a:ln w="12700" cap="flat" cmpd="sng" algn="ctr">
            <a:gradFill>
              <a:gsLst>
                <a:gs pos="50000">
                  <a:srgbClr val="55ACEC"/>
                </a:gs>
                <a:gs pos="10000">
                  <a:srgbClr val="55ACEC">
                    <a:alpha val="0"/>
                  </a:srgbClr>
                </a:gs>
                <a:gs pos="90000">
                  <a:srgbClr val="55ACEC">
                    <a:alpha val="0"/>
                  </a:srgb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C5ADD0AA-8212-98CC-0933-3C2CBEC5DD19}"/>
              </a:ext>
            </a:extLst>
          </p:cNvPr>
          <p:cNvSpPr txBox="1"/>
          <p:nvPr/>
        </p:nvSpPr>
        <p:spPr>
          <a:xfrm rot="16200000">
            <a:off x="-391116" y="3290501"/>
            <a:ext cx="1342675" cy="276999"/>
          </a:xfrm>
          <a:prstGeom prst="rect">
            <a:avLst/>
          </a:prstGeom>
          <a:noFill/>
        </p:spPr>
        <p:txBody>
          <a:bodyPr wrap="none" rIns="0" rtlCol="0">
            <a:spAutoFit/>
          </a:bodyPr>
          <a:lstStyle>
            <a:defPPr>
              <a:defRPr lang="en-US"/>
            </a:defPPr>
            <a:lvl1pPr algn="ctr">
              <a:defRPr sz="1400" b="1">
                <a:gradFill>
                  <a:gsLst>
                    <a:gs pos="0">
                      <a:schemeClr val="accent6"/>
                    </a:gs>
                    <a:gs pos="100000">
                      <a:schemeClr val="accent2"/>
                    </a:gs>
                  </a:gsLst>
                  <a:lin ang="5400000" scaled="0"/>
                </a:gradFill>
                <a:latin typeface="Montserrat" panose="00000500000000000000" pitchFamily="50"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60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rPr>
              <a:t>SECTION</a:t>
            </a:r>
          </a:p>
        </p:txBody>
      </p:sp>
      <p:sp>
        <p:nvSpPr>
          <p:cNvPr id="87" name="Graphic 31" descr="Line arrow Horizontal U turn">
            <a:extLst>
              <a:ext uri="{FF2B5EF4-FFF2-40B4-BE49-F238E27FC236}">
                <a16:creationId xmlns:a16="http://schemas.microsoft.com/office/drawing/2014/main" id="{EFAD0428-0BEE-14F2-E56B-463D1AB4BAD2}"/>
              </a:ext>
            </a:extLst>
          </p:cNvPr>
          <p:cNvSpPr/>
          <p:nvPr/>
        </p:nvSpPr>
        <p:spPr>
          <a:xfrm>
            <a:off x="191063" y="419551"/>
            <a:ext cx="178311" cy="113673"/>
          </a:xfrm>
          <a:custGeom>
            <a:avLst/>
            <a:gdLst>
              <a:gd name="connsiteX0" fmla="*/ 582930 w 762000"/>
              <a:gd name="connsiteY0" fmla="*/ 133128 h 485775"/>
              <a:gd name="connsiteX1" fmla="*/ 99060 w 762000"/>
              <a:gd name="connsiteY1" fmla="*/ 133128 h 485775"/>
              <a:gd name="connsiteX2" fmla="*/ 183833 w 762000"/>
              <a:gd name="connsiteY2" fmla="*/ 48356 h 485775"/>
              <a:gd name="connsiteX3" fmla="*/ 182880 w 762000"/>
              <a:gd name="connsiteY3" fmla="*/ 8351 h 485775"/>
              <a:gd name="connsiteX4" fmla="*/ 142875 w 762000"/>
              <a:gd name="connsiteY4" fmla="*/ 7398 h 485775"/>
              <a:gd name="connsiteX5" fmla="*/ 8573 w 762000"/>
              <a:gd name="connsiteY5" fmla="*/ 142653 h 485775"/>
              <a:gd name="connsiteX6" fmla="*/ 1905 w 762000"/>
              <a:gd name="connsiteY6" fmla="*/ 152178 h 485775"/>
              <a:gd name="connsiteX7" fmla="*/ 1905 w 762000"/>
              <a:gd name="connsiteY7" fmla="*/ 152178 h 485775"/>
              <a:gd name="connsiteX8" fmla="*/ 952 w 762000"/>
              <a:gd name="connsiteY8" fmla="*/ 155036 h 485775"/>
              <a:gd name="connsiteX9" fmla="*/ 0 w 762000"/>
              <a:gd name="connsiteY9" fmla="*/ 156941 h 485775"/>
              <a:gd name="connsiteX10" fmla="*/ 0 w 762000"/>
              <a:gd name="connsiteY10" fmla="*/ 159798 h 485775"/>
              <a:gd name="connsiteX11" fmla="*/ 952 w 762000"/>
              <a:gd name="connsiteY11" fmla="*/ 162656 h 485775"/>
              <a:gd name="connsiteX12" fmla="*/ 952 w 762000"/>
              <a:gd name="connsiteY12" fmla="*/ 164561 h 485775"/>
              <a:gd name="connsiteX13" fmla="*/ 9525 w 762000"/>
              <a:gd name="connsiteY13" fmla="*/ 182658 h 485775"/>
              <a:gd name="connsiteX14" fmla="*/ 143828 w 762000"/>
              <a:gd name="connsiteY14" fmla="*/ 317913 h 485775"/>
              <a:gd name="connsiteX15" fmla="*/ 183833 w 762000"/>
              <a:gd name="connsiteY15" fmla="*/ 316961 h 485775"/>
              <a:gd name="connsiteX16" fmla="*/ 184785 w 762000"/>
              <a:gd name="connsiteY16" fmla="*/ 276956 h 485775"/>
              <a:gd name="connsiteX17" fmla="*/ 96203 w 762000"/>
              <a:gd name="connsiteY17" fmla="*/ 190278 h 485775"/>
              <a:gd name="connsiteX18" fmla="*/ 581978 w 762000"/>
              <a:gd name="connsiteY18" fmla="*/ 190278 h 485775"/>
              <a:gd name="connsiteX19" fmla="*/ 705803 w 762000"/>
              <a:gd name="connsiteY19" fmla="*/ 314103 h 485775"/>
              <a:gd name="connsiteX20" fmla="*/ 581978 w 762000"/>
              <a:gd name="connsiteY20" fmla="*/ 437928 h 485775"/>
              <a:gd name="connsiteX21" fmla="*/ 29528 w 762000"/>
              <a:gd name="connsiteY21" fmla="*/ 437928 h 485775"/>
              <a:gd name="connsiteX22" fmla="*/ 952 w 762000"/>
              <a:gd name="connsiteY22" fmla="*/ 466503 h 485775"/>
              <a:gd name="connsiteX23" fmla="*/ 29528 w 762000"/>
              <a:gd name="connsiteY23" fmla="*/ 495078 h 485775"/>
              <a:gd name="connsiteX24" fmla="*/ 582930 w 762000"/>
              <a:gd name="connsiteY24" fmla="*/ 495078 h 485775"/>
              <a:gd name="connsiteX25" fmla="*/ 763905 w 762000"/>
              <a:gd name="connsiteY25" fmla="*/ 314103 h 485775"/>
              <a:gd name="connsiteX26" fmla="*/ 582930 w 762000"/>
              <a:gd name="connsiteY26" fmla="*/ 13312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2000" h="485775">
                <a:moveTo>
                  <a:pt x="582930" y="133128"/>
                </a:moveTo>
                <a:lnTo>
                  <a:pt x="99060" y="133128"/>
                </a:lnTo>
                <a:lnTo>
                  <a:pt x="183833" y="48356"/>
                </a:lnTo>
                <a:cubicBezTo>
                  <a:pt x="194310" y="36926"/>
                  <a:pt x="194310" y="19781"/>
                  <a:pt x="182880" y="8351"/>
                </a:cubicBezTo>
                <a:cubicBezTo>
                  <a:pt x="172403" y="-2127"/>
                  <a:pt x="154305" y="-3079"/>
                  <a:pt x="142875" y="7398"/>
                </a:cubicBezTo>
                <a:lnTo>
                  <a:pt x="8573" y="142653"/>
                </a:lnTo>
                <a:cubicBezTo>
                  <a:pt x="5715" y="145511"/>
                  <a:pt x="3810" y="148368"/>
                  <a:pt x="1905" y="152178"/>
                </a:cubicBezTo>
                <a:lnTo>
                  <a:pt x="1905" y="152178"/>
                </a:lnTo>
                <a:cubicBezTo>
                  <a:pt x="1905" y="153131"/>
                  <a:pt x="952" y="154083"/>
                  <a:pt x="952" y="155036"/>
                </a:cubicBezTo>
                <a:cubicBezTo>
                  <a:pt x="952" y="155988"/>
                  <a:pt x="952" y="155988"/>
                  <a:pt x="0" y="156941"/>
                </a:cubicBezTo>
                <a:cubicBezTo>
                  <a:pt x="0" y="157893"/>
                  <a:pt x="0" y="158846"/>
                  <a:pt x="0" y="159798"/>
                </a:cubicBezTo>
                <a:cubicBezTo>
                  <a:pt x="952" y="161703"/>
                  <a:pt x="952" y="161703"/>
                  <a:pt x="952" y="162656"/>
                </a:cubicBezTo>
                <a:cubicBezTo>
                  <a:pt x="952" y="163608"/>
                  <a:pt x="952" y="163608"/>
                  <a:pt x="952" y="164561"/>
                </a:cubicBezTo>
                <a:cubicBezTo>
                  <a:pt x="952" y="171228"/>
                  <a:pt x="4762" y="177896"/>
                  <a:pt x="9525" y="182658"/>
                </a:cubicBezTo>
                <a:lnTo>
                  <a:pt x="143828" y="317913"/>
                </a:lnTo>
                <a:cubicBezTo>
                  <a:pt x="155258" y="328391"/>
                  <a:pt x="172403" y="328391"/>
                  <a:pt x="183833" y="316961"/>
                </a:cubicBezTo>
                <a:cubicBezTo>
                  <a:pt x="194310" y="306483"/>
                  <a:pt x="195263" y="288386"/>
                  <a:pt x="184785" y="276956"/>
                </a:cubicBezTo>
                <a:lnTo>
                  <a:pt x="96203" y="190278"/>
                </a:lnTo>
                <a:lnTo>
                  <a:pt x="581978" y="190278"/>
                </a:lnTo>
                <a:cubicBezTo>
                  <a:pt x="650558" y="190278"/>
                  <a:pt x="705803" y="245523"/>
                  <a:pt x="705803" y="314103"/>
                </a:cubicBezTo>
                <a:cubicBezTo>
                  <a:pt x="705803" y="382683"/>
                  <a:pt x="650558" y="437928"/>
                  <a:pt x="581978" y="437928"/>
                </a:cubicBezTo>
                <a:lnTo>
                  <a:pt x="29528" y="437928"/>
                </a:lnTo>
                <a:cubicBezTo>
                  <a:pt x="13335" y="437928"/>
                  <a:pt x="952" y="450311"/>
                  <a:pt x="952" y="466503"/>
                </a:cubicBezTo>
                <a:cubicBezTo>
                  <a:pt x="952" y="482696"/>
                  <a:pt x="13335" y="495078"/>
                  <a:pt x="29528" y="495078"/>
                </a:cubicBezTo>
                <a:lnTo>
                  <a:pt x="582930" y="495078"/>
                </a:lnTo>
                <a:cubicBezTo>
                  <a:pt x="682943" y="495078"/>
                  <a:pt x="763905" y="414116"/>
                  <a:pt x="763905" y="314103"/>
                </a:cubicBezTo>
                <a:cubicBezTo>
                  <a:pt x="763905" y="214091"/>
                  <a:pt x="682943" y="133128"/>
                  <a:pt x="582930" y="133128"/>
                </a:cubicBezTo>
                <a:close/>
              </a:path>
            </a:pathLst>
          </a:custGeom>
          <a:gradFill>
            <a:gsLst>
              <a:gs pos="0">
                <a:srgbClr val="2779F6"/>
              </a:gs>
              <a:gs pos="100000">
                <a:srgbClr val="91F6D4"/>
              </a:gs>
            </a:gsLst>
            <a:lin ang="5400000" scaled="0"/>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3B494250-A2A8-CAF0-6DF4-5215B37473F5}"/>
              </a:ext>
            </a:extLst>
          </p:cNvPr>
          <p:cNvSpPr/>
          <p:nvPr/>
        </p:nvSpPr>
        <p:spPr>
          <a:xfrm>
            <a:off x="2091733" y="4818414"/>
            <a:ext cx="3457465" cy="771430"/>
          </a:xfrm>
          <a:prstGeom prst="rect">
            <a:avLst/>
          </a:prstGeom>
        </p:spPr>
        <p:txBody>
          <a:bodyPr wrap="square">
            <a:spAutoFit/>
          </a:bodyPr>
          <a:lstStyle/>
          <a:p>
            <a:pPr algn="ctr">
              <a:lnSpc>
                <a:spcPts val="1800"/>
              </a:lnSpc>
              <a:defRPr/>
            </a:pPr>
            <a:r>
              <a:rPr lang="en-US" sz="1400" dirty="0">
                <a:solidFill>
                  <a:prstClr val="white"/>
                </a:solidFill>
                <a:latin typeface="Montserrat" panose="00000500000000000000" pitchFamily="50" charset="0"/>
              </a:rPr>
              <a:t>Prioritizes the needs and values of customers. Delivers beyond basic customer expectations.</a:t>
            </a:r>
          </a:p>
        </p:txBody>
      </p:sp>
      <p:sp>
        <p:nvSpPr>
          <p:cNvPr id="89" name="Slide Number Placeholder 2">
            <a:extLst>
              <a:ext uri="{FF2B5EF4-FFF2-40B4-BE49-F238E27FC236}">
                <a16:creationId xmlns:a16="http://schemas.microsoft.com/office/drawing/2014/main" id="{909CEDFF-7417-80EB-B02E-EA5BBA9769CE}"/>
              </a:ext>
            </a:extLst>
          </p:cNvPr>
          <p:cNvSpPr txBox="1">
            <a:spLocks/>
          </p:cNvSpPr>
          <p:nvPr/>
        </p:nvSpPr>
        <p:spPr>
          <a:xfrm>
            <a:off x="62050" y="6221244"/>
            <a:ext cx="436337" cy="307777"/>
          </a:xfrm>
          <a:prstGeom prst="rect">
            <a:avLst/>
          </a:prstGeom>
          <a:noFill/>
        </p:spPr>
        <p:txBody>
          <a:bodyPr vert="horz" wrap="none" lIns="91440" tIns="45720" rIns="91440" bIns="45720" rtlCol="0" anchor="ctr">
            <a:spAutoFit/>
          </a:bodyPr>
          <a:lstStyle>
            <a:defPPr>
              <a:defRPr lang="en-US"/>
            </a:defPPr>
            <a:lvl1pPr marL="0" algn="r" defTabSz="914400" rtl="0" eaLnBrk="1" latinLnBrk="0" hangingPunct="1">
              <a:defRPr lang="en-US" sz="1400" b="1" kern="1200" smtClean="0">
                <a:gradFill>
                  <a:gsLst>
                    <a:gs pos="0">
                      <a:schemeClr val="accent6"/>
                    </a:gs>
                    <a:gs pos="100000">
                      <a:schemeClr val="accent2"/>
                    </a:gs>
                  </a:gsLst>
                  <a:lin ang="5400000" scaled="0"/>
                </a:gradFill>
                <a:latin typeface="Montserrat"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CA17E48-1482-2242-8588-28D178DC5C93}" type="slidenum">
              <a:rPr kumimoji="0" lang="en-US" sz="1400" b="1" i="0" u="none" strike="noStrike" kern="1200" cap="none" spc="0" normalizeH="0" baseline="0" noProof="0" smtClean="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400" b="1" i="0" u="none" strike="noStrike" kern="1200" cap="none" spc="0" normalizeH="0" baseline="0" noProof="0" dirty="0">
              <a:ln>
                <a:noFill/>
              </a:ln>
              <a:gradFill>
                <a:gsLst>
                  <a:gs pos="0">
                    <a:srgbClr val="2779F6"/>
                  </a:gs>
                  <a:gs pos="100000">
                    <a:srgbClr val="91F6D4"/>
                  </a:gs>
                </a:gsLst>
                <a:lin ang="5400000" scaled="0"/>
              </a:gradFill>
              <a:effectLst/>
              <a:uLnTx/>
              <a:uFillTx/>
              <a:latin typeface="Montserrat" panose="00000500000000000000" pitchFamily="50" charset="0"/>
              <a:ea typeface="+mn-ea"/>
              <a:cs typeface="+mn-cs"/>
            </a:endParaRPr>
          </a:p>
        </p:txBody>
      </p:sp>
      <p:sp>
        <p:nvSpPr>
          <p:cNvPr id="90" name="TextBox 89">
            <a:extLst>
              <a:ext uri="{FF2B5EF4-FFF2-40B4-BE49-F238E27FC236}">
                <a16:creationId xmlns:a16="http://schemas.microsoft.com/office/drawing/2014/main" id="{5B6C8E88-2526-DEFA-37B1-683A9E3441C8}"/>
              </a:ext>
            </a:extLst>
          </p:cNvPr>
          <p:cNvSpPr txBox="1"/>
          <p:nvPr/>
        </p:nvSpPr>
        <p:spPr>
          <a:xfrm>
            <a:off x="2330314" y="4162275"/>
            <a:ext cx="2980304" cy="430887"/>
          </a:xfrm>
          <a:prstGeom prst="rect">
            <a:avLst/>
          </a:prstGeom>
          <a:noFill/>
        </p:spPr>
        <p:txBody>
          <a:bodyPr wrap="none" rtlCol="0" anchor="ctr" anchorCtr="0">
            <a:spAutoFit/>
          </a:bodyPr>
          <a:lstStyle/>
          <a:p>
            <a:pPr algn="ctr">
              <a:defRPr/>
            </a:pPr>
            <a:r>
              <a:rPr lang="en-US" sz="2200" b="1" dirty="0">
                <a:solidFill>
                  <a:prstClr val="white"/>
                </a:solidFill>
                <a:latin typeface="Montserrat" panose="00000500000000000000" pitchFamily="50" charset="0"/>
              </a:rPr>
              <a:t>CUSTOMER FOCUS</a:t>
            </a:r>
          </a:p>
        </p:txBody>
      </p:sp>
      <p:grpSp>
        <p:nvGrpSpPr>
          <p:cNvPr id="91" name="Group 90">
            <a:extLst>
              <a:ext uri="{FF2B5EF4-FFF2-40B4-BE49-F238E27FC236}">
                <a16:creationId xmlns:a16="http://schemas.microsoft.com/office/drawing/2014/main" id="{3AC2E6FA-AD6B-66D6-BF72-EE98D4FB84D5}"/>
              </a:ext>
            </a:extLst>
          </p:cNvPr>
          <p:cNvGrpSpPr/>
          <p:nvPr/>
        </p:nvGrpSpPr>
        <p:grpSpPr>
          <a:xfrm>
            <a:off x="8664543" y="2872643"/>
            <a:ext cx="1591868" cy="1966807"/>
            <a:chOff x="11399704" y="3203704"/>
            <a:chExt cx="1799465" cy="2223300"/>
          </a:xfrm>
        </p:grpSpPr>
        <p:sp>
          <p:nvSpPr>
            <p:cNvPr id="92" name="Rectangle: Rounded Corners 15">
              <a:extLst>
                <a:ext uri="{FF2B5EF4-FFF2-40B4-BE49-F238E27FC236}">
                  <a16:creationId xmlns:a16="http://schemas.microsoft.com/office/drawing/2014/main" id="{8AFF9FE4-DCDF-1F7D-F407-EC9D7230DE96}"/>
                </a:ext>
              </a:extLst>
            </p:cNvPr>
            <p:cNvSpPr/>
            <p:nvPr/>
          </p:nvSpPr>
          <p:spPr>
            <a:xfrm>
              <a:off x="11399704" y="3203704"/>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TextBox 92">
              <a:extLst>
                <a:ext uri="{FF2B5EF4-FFF2-40B4-BE49-F238E27FC236}">
                  <a16:creationId xmlns:a16="http://schemas.microsoft.com/office/drawing/2014/main" id="{79835201-59BA-E38C-A31A-CBC996571041}"/>
                </a:ext>
              </a:extLst>
            </p:cNvPr>
            <p:cNvSpPr txBox="1"/>
            <p:nvPr/>
          </p:nvSpPr>
          <p:spPr>
            <a:xfrm>
              <a:off x="11501166" y="5131277"/>
              <a:ext cx="1617298" cy="295727"/>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INTEGRITY</a:t>
              </a:r>
            </a:p>
          </p:txBody>
        </p:sp>
        <p:grpSp>
          <p:nvGrpSpPr>
            <p:cNvPr id="94" name="Group 93">
              <a:extLst>
                <a:ext uri="{FF2B5EF4-FFF2-40B4-BE49-F238E27FC236}">
                  <a16:creationId xmlns:a16="http://schemas.microsoft.com/office/drawing/2014/main" id="{2643B934-1416-1762-5FED-BD6FF4E03800}"/>
                </a:ext>
              </a:extLst>
            </p:cNvPr>
            <p:cNvGrpSpPr/>
            <p:nvPr/>
          </p:nvGrpSpPr>
          <p:grpSpPr>
            <a:xfrm>
              <a:off x="11841136" y="3622976"/>
              <a:ext cx="967337" cy="967027"/>
              <a:chOff x="6498793" y="2125481"/>
              <a:chExt cx="1116558" cy="1116201"/>
            </a:xfrm>
            <a:solidFill>
              <a:sysClr val="window" lastClr="FFFFFF">
                <a:alpha val="69000"/>
              </a:sysClr>
            </a:solidFill>
          </p:grpSpPr>
          <p:sp>
            <p:nvSpPr>
              <p:cNvPr id="95" name="Freeform: Shape 44">
                <a:extLst>
                  <a:ext uri="{FF2B5EF4-FFF2-40B4-BE49-F238E27FC236}">
                    <a16:creationId xmlns:a16="http://schemas.microsoft.com/office/drawing/2014/main" id="{8C5406C7-761D-A758-5FBC-7166875C4C94}"/>
                  </a:ext>
                </a:extLst>
              </p:cNvPr>
              <p:cNvSpPr/>
              <p:nvPr/>
            </p:nvSpPr>
            <p:spPr>
              <a:xfrm>
                <a:off x="6498793" y="2258781"/>
                <a:ext cx="982901" cy="982901"/>
              </a:xfrm>
              <a:custGeom>
                <a:avLst/>
                <a:gdLst>
                  <a:gd name="connsiteX0" fmla="*/ 2456354 w 2591321"/>
                  <a:gd name="connsiteY0" fmla="*/ 1372070 h 2591321"/>
                  <a:gd name="connsiteX1" fmla="*/ 2468410 w 2591321"/>
                  <a:gd name="connsiteY1" fmla="*/ 1420921 h 2591321"/>
                  <a:gd name="connsiteX2" fmla="*/ 1541014 w 2591321"/>
                  <a:gd name="connsiteY2" fmla="*/ 2448995 h 2591321"/>
                  <a:gd name="connsiteX3" fmla="*/ 1469538 w 2591321"/>
                  <a:gd name="connsiteY3" fmla="*/ 2461051 h 2591321"/>
                  <a:gd name="connsiteX4" fmla="*/ 1421547 w 2591321"/>
                  <a:gd name="connsiteY4" fmla="*/ 2468645 h 2591321"/>
                  <a:gd name="connsiteX5" fmla="*/ 1406829 w 2591321"/>
                  <a:gd name="connsiteY5" fmla="*/ 2470054 h 2591321"/>
                  <a:gd name="connsiteX6" fmla="*/ 1406829 w 2591321"/>
                  <a:gd name="connsiteY6" fmla="*/ 2470054 h 2591321"/>
                  <a:gd name="connsiteX7" fmla="*/ 1370191 w 2591321"/>
                  <a:gd name="connsiteY7" fmla="*/ 2455806 h 2591321"/>
                  <a:gd name="connsiteX8" fmla="*/ 1355003 w 2591321"/>
                  <a:gd name="connsiteY8" fmla="*/ 2410556 h 2591321"/>
                  <a:gd name="connsiteX9" fmla="*/ 1355238 w 2591321"/>
                  <a:gd name="connsiteY9" fmla="*/ 2284748 h 2591321"/>
                  <a:gd name="connsiteX10" fmla="*/ 1355159 w 2591321"/>
                  <a:gd name="connsiteY10" fmla="*/ 2234800 h 2591321"/>
                  <a:gd name="connsiteX11" fmla="*/ 1355159 w 2591321"/>
                  <a:gd name="connsiteY11" fmla="*/ 2174675 h 2591321"/>
                  <a:gd name="connsiteX12" fmla="*/ 1355081 w 2591321"/>
                  <a:gd name="connsiteY12" fmla="*/ 2076737 h 2591321"/>
                  <a:gd name="connsiteX13" fmla="*/ 1320400 w 2591321"/>
                  <a:gd name="connsiteY13" fmla="*/ 2089185 h 2591321"/>
                  <a:gd name="connsiteX14" fmla="*/ 1237258 w 2591321"/>
                  <a:gd name="connsiteY14" fmla="*/ 2114080 h 2591321"/>
                  <a:gd name="connsiteX15" fmla="*/ 1206648 w 2591321"/>
                  <a:gd name="connsiteY15" fmla="*/ 2116586 h 2591321"/>
                  <a:gd name="connsiteX16" fmla="*/ 1008580 w 2591321"/>
                  <a:gd name="connsiteY16" fmla="*/ 1952416 h 2591321"/>
                  <a:gd name="connsiteX17" fmla="*/ 1163824 w 2591321"/>
                  <a:gd name="connsiteY17" fmla="*/ 1714030 h 2591321"/>
                  <a:gd name="connsiteX18" fmla="*/ 1204847 w 2591321"/>
                  <a:gd name="connsiteY18" fmla="*/ 1709725 h 2591321"/>
                  <a:gd name="connsiteX19" fmla="*/ 1298636 w 2591321"/>
                  <a:gd name="connsiteY19" fmla="*/ 1728748 h 2591321"/>
                  <a:gd name="connsiteX20" fmla="*/ 1322044 w 2591321"/>
                  <a:gd name="connsiteY20" fmla="*/ 1737047 h 2591321"/>
                  <a:gd name="connsiteX21" fmla="*/ 1355395 w 2591321"/>
                  <a:gd name="connsiteY21" fmla="*/ 1749025 h 2591321"/>
                  <a:gd name="connsiteX22" fmla="*/ 1355003 w 2591321"/>
                  <a:gd name="connsiteY22" fmla="*/ 1514397 h 2591321"/>
                  <a:gd name="connsiteX23" fmla="*/ 1355081 w 2591321"/>
                  <a:gd name="connsiteY23" fmla="*/ 1430785 h 2591321"/>
                  <a:gd name="connsiteX24" fmla="*/ 1424209 w 2591321"/>
                  <a:gd name="connsiteY24" fmla="*/ 1355708 h 2591321"/>
                  <a:gd name="connsiteX25" fmla="*/ 1236867 w 2591321"/>
                  <a:gd name="connsiteY25" fmla="*/ 1355708 h 2591321"/>
                  <a:gd name="connsiteX26" fmla="*/ 1236867 w 2591321"/>
                  <a:gd name="connsiteY26" fmla="*/ 1425305 h 2591321"/>
                  <a:gd name="connsiteX27" fmla="*/ 1236945 w 2591321"/>
                  <a:gd name="connsiteY27" fmla="*/ 1430629 h 2591321"/>
                  <a:gd name="connsiteX28" fmla="*/ 1236867 w 2591321"/>
                  <a:gd name="connsiteY28" fmla="*/ 1458499 h 2591321"/>
                  <a:gd name="connsiteX29" fmla="*/ 1236867 w 2591321"/>
                  <a:gd name="connsiteY29" fmla="*/ 1491145 h 2591321"/>
                  <a:gd name="connsiteX30" fmla="*/ 1236867 w 2591321"/>
                  <a:gd name="connsiteY30" fmla="*/ 1458499 h 2591321"/>
                  <a:gd name="connsiteX31" fmla="*/ 1236867 w 2591321"/>
                  <a:gd name="connsiteY31" fmla="*/ 1462649 h 2591321"/>
                  <a:gd name="connsiteX32" fmla="*/ 1237102 w 2591321"/>
                  <a:gd name="connsiteY32" fmla="*/ 1529663 h 2591321"/>
                  <a:gd name="connsiteX33" fmla="*/ 1181126 w 2591321"/>
                  <a:gd name="connsiteY33" fmla="*/ 1590336 h 2591321"/>
                  <a:gd name="connsiteX34" fmla="*/ 889348 w 2591321"/>
                  <a:gd name="connsiteY34" fmla="*/ 1854165 h 2591321"/>
                  <a:gd name="connsiteX35" fmla="*/ 950412 w 2591321"/>
                  <a:gd name="connsiteY35" fmla="*/ 2109383 h 2591321"/>
                  <a:gd name="connsiteX36" fmla="*/ 1176585 w 2591321"/>
                  <a:gd name="connsiteY36" fmla="*/ 2235348 h 2591321"/>
                  <a:gd name="connsiteX37" fmla="*/ 1237258 w 2591321"/>
                  <a:gd name="connsiteY37" fmla="*/ 2301345 h 2591321"/>
                  <a:gd name="connsiteX38" fmla="*/ 1237102 w 2591321"/>
                  <a:gd name="connsiteY38" fmla="*/ 2411104 h 2591321"/>
                  <a:gd name="connsiteX39" fmla="*/ 1222462 w 2591321"/>
                  <a:gd name="connsiteY39" fmla="*/ 2454945 h 2591321"/>
                  <a:gd name="connsiteX40" fmla="*/ 1183788 w 2591321"/>
                  <a:gd name="connsiteY40" fmla="*/ 2469585 h 2591321"/>
                  <a:gd name="connsiteX41" fmla="*/ 1171340 w 2591321"/>
                  <a:gd name="connsiteY41" fmla="*/ 2468724 h 2591321"/>
                  <a:gd name="connsiteX42" fmla="*/ 143579 w 2591321"/>
                  <a:gd name="connsiteY42" fmla="*/ 1541876 h 2591321"/>
                  <a:gd name="connsiteX43" fmla="*/ 130975 w 2591321"/>
                  <a:gd name="connsiteY43" fmla="*/ 1467737 h 2591321"/>
                  <a:gd name="connsiteX44" fmla="*/ 123851 w 2591321"/>
                  <a:gd name="connsiteY44" fmla="*/ 1421939 h 2591321"/>
                  <a:gd name="connsiteX45" fmla="*/ 133793 w 2591321"/>
                  <a:gd name="connsiteY45" fmla="*/ 1373557 h 2591321"/>
                  <a:gd name="connsiteX46" fmla="*/ 180453 w 2591321"/>
                  <a:gd name="connsiteY46" fmla="*/ 1355238 h 2591321"/>
                  <a:gd name="connsiteX47" fmla="*/ 181705 w 2591321"/>
                  <a:gd name="connsiteY47" fmla="*/ 1355238 h 2591321"/>
                  <a:gd name="connsiteX48" fmla="*/ 257488 w 2591321"/>
                  <a:gd name="connsiteY48" fmla="*/ 1355551 h 2591321"/>
                  <a:gd name="connsiteX49" fmla="*/ 357383 w 2591321"/>
                  <a:gd name="connsiteY49" fmla="*/ 1355395 h 2591321"/>
                  <a:gd name="connsiteX50" fmla="*/ 448901 w 2591321"/>
                  <a:gd name="connsiteY50" fmla="*/ 1355395 h 2591321"/>
                  <a:gd name="connsiteX51" fmla="*/ 515603 w 2591321"/>
                  <a:gd name="connsiteY51" fmla="*/ 1355316 h 2591321"/>
                  <a:gd name="connsiteX52" fmla="*/ 503311 w 2591321"/>
                  <a:gd name="connsiteY52" fmla="*/ 1321261 h 2591321"/>
                  <a:gd name="connsiteX53" fmla="*/ 478181 w 2591321"/>
                  <a:gd name="connsiteY53" fmla="*/ 1237728 h 2591321"/>
                  <a:gd name="connsiteX54" fmla="*/ 639688 w 2591321"/>
                  <a:gd name="connsiteY54" fmla="*/ 1008815 h 2591321"/>
                  <a:gd name="connsiteX55" fmla="*/ 678284 w 2591321"/>
                  <a:gd name="connsiteY55" fmla="*/ 1005370 h 2591321"/>
                  <a:gd name="connsiteX56" fmla="*/ 878153 w 2591321"/>
                  <a:gd name="connsiteY56" fmla="*/ 1163981 h 2591321"/>
                  <a:gd name="connsiteX57" fmla="*/ 867427 w 2591321"/>
                  <a:gd name="connsiteY57" fmla="*/ 1287441 h 2591321"/>
                  <a:gd name="connsiteX58" fmla="*/ 861869 w 2591321"/>
                  <a:gd name="connsiteY58" fmla="*/ 1302707 h 2591321"/>
                  <a:gd name="connsiteX59" fmla="*/ 843158 w 2591321"/>
                  <a:gd name="connsiteY59" fmla="*/ 1355238 h 2591321"/>
                  <a:gd name="connsiteX60" fmla="*/ 982902 w 2591321"/>
                  <a:gd name="connsiteY60" fmla="*/ 1355316 h 2591321"/>
                  <a:gd name="connsiteX61" fmla="*/ 1161319 w 2591321"/>
                  <a:gd name="connsiteY61" fmla="*/ 1355316 h 2591321"/>
                  <a:gd name="connsiteX62" fmla="*/ 1167896 w 2591321"/>
                  <a:gd name="connsiteY62" fmla="*/ 1355395 h 2591321"/>
                  <a:gd name="connsiteX63" fmla="*/ 1236553 w 2591321"/>
                  <a:gd name="connsiteY63" fmla="*/ 1355395 h 2591321"/>
                  <a:gd name="connsiteX64" fmla="*/ 1236553 w 2591321"/>
                  <a:gd name="connsiteY64" fmla="*/ 1167582 h 2591321"/>
                  <a:gd name="connsiteX65" fmla="*/ 1161241 w 2591321"/>
                  <a:gd name="connsiteY65" fmla="*/ 1237180 h 2591321"/>
                  <a:gd name="connsiteX66" fmla="*/ 1159049 w 2591321"/>
                  <a:gd name="connsiteY66" fmla="*/ 1237180 h 2591321"/>
                  <a:gd name="connsiteX67" fmla="*/ 1130474 w 2591321"/>
                  <a:gd name="connsiteY67" fmla="*/ 1237102 h 2591321"/>
                  <a:gd name="connsiteX68" fmla="*/ 1102290 w 2591321"/>
                  <a:gd name="connsiteY68" fmla="*/ 1237024 h 2591321"/>
                  <a:gd name="connsiteX69" fmla="*/ 1065182 w 2591321"/>
                  <a:gd name="connsiteY69" fmla="*/ 1237415 h 2591321"/>
                  <a:gd name="connsiteX70" fmla="*/ 1062050 w 2591321"/>
                  <a:gd name="connsiteY70" fmla="*/ 1237493 h 2591321"/>
                  <a:gd name="connsiteX71" fmla="*/ 1001690 w 2591321"/>
                  <a:gd name="connsiteY71" fmla="*/ 1181126 h 2591321"/>
                  <a:gd name="connsiteX72" fmla="*/ 674996 w 2591321"/>
                  <a:gd name="connsiteY72" fmla="*/ 885042 h 2591321"/>
                  <a:gd name="connsiteX73" fmla="*/ 673744 w 2591321"/>
                  <a:gd name="connsiteY73" fmla="*/ 885042 h 2591321"/>
                  <a:gd name="connsiteX74" fmla="*/ 356600 w 2591321"/>
                  <a:gd name="connsiteY74" fmla="*/ 1180265 h 2591321"/>
                  <a:gd name="connsiteX75" fmla="*/ 296554 w 2591321"/>
                  <a:gd name="connsiteY75" fmla="*/ 1237572 h 2591321"/>
                  <a:gd name="connsiteX76" fmla="*/ 293892 w 2591321"/>
                  <a:gd name="connsiteY76" fmla="*/ 1237572 h 2591321"/>
                  <a:gd name="connsiteX77" fmla="*/ 238308 w 2591321"/>
                  <a:gd name="connsiteY77" fmla="*/ 1236945 h 2591321"/>
                  <a:gd name="connsiteX78" fmla="*/ 180844 w 2591321"/>
                  <a:gd name="connsiteY78" fmla="*/ 1237493 h 2591321"/>
                  <a:gd name="connsiteX79" fmla="*/ 178809 w 2591321"/>
                  <a:gd name="connsiteY79" fmla="*/ 1237493 h 2591321"/>
                  <a:gd name="connsiteX80" fmla="*/ 134654 w 2591321"/>
                  <a:gd name="connsiteY80" fmla="*/ 1220113 h 2591321"/>
                  <a:gd name="connsiteX81" fmla="*/ 123538 w 2591321"/>
                  <a:gd name="connsiteY81" fmla="*/ 1170949 h 2591321"/>
                  <a:gd name="connsiteX82" fmla="*/ 885120 w 2591321"/>
                  <a:gd name="connsiteY82" fmla="*/ 192118 h 2591321"/>
                  <a:gd name="connsiteX83" fmla="*/ 1171966 w 2591321"/>
                  <a:gd name="connsiteY83" fmla="*/ 123773 h 2591321"/>
                  <a:gd name="connsiteX84" fmla="*/ 1183396 w 2591321"/>
                  <a:gd name="connsiteY84" fmla="*/ 123068 h 2591321"/>
                  <a:gd name="connsiteX85" fmla="*/ 1221757 w 2591321"/>
                  <a:gd name="connsiteY85" fmla="*/ 137630 h 2591321"/>
                  <a:gd name="connsiteX86" fmla="*/ 1236553 w 2591321"/>
                  <a:gd name="connsiteY86" fmla="*/ 173329 h 2591321"/>
                  <a:gd name="connsiteX87" fmla="*/ 1236553 w 2591321"/>
                  <a:gd name="connsiteY87" fmla="*/ 0 h 2591321"/>
                  <a:gd name="connsiteX88" fmla="*/ 465185 w 2591321"/>
                  <a:gd name="connsiteY88" fmla="*/ 300233 h 2591321"/>
                  <a:gd name="connsiteX89" fmla="*/ 11273 w 2591321"/>
                  <a:gd name="connsiteY89" fmla="*/ 1100098 h 2591321"/>
                  <a:gd name="connsiteX90" fmla="*/ 3288 w 2591321"/>
                  <a:gd name="connsiteY90" fmla="*/ 1156387 h 2591321"/>
                  <a:gd name="connsiteX91" fmla="*/ 0 w 2591321"/>
                  <a:gd name="connsiteY91" fmla="*/ 1181204 h 2591321"/>
                  <a:gd name="connsiteX92" fmla="*/ 0 w 2591321"/>
                  <a:gd name="connsiteY92" fmla="*/ 1411918 h 2591321"/>
                  <a:gd name="connsiteX93" fmla="*/ 68267 w 2591321"/>
                  <a:gd name="connsiteY93" fmla="*/ 1719902 h 2591321"/>
                  <a:gd name="connsiteX94" fmla="*/ 1037938 w 2591321"/>
                  <a:gd name="connsiteY94" fmla="*/ 2567444 h 2591321"/>
                  <a:gd name="connsiteX95" fmla="*/ 1305369 w 2591321"/>
                  <a:gd name="connsiteY95" fmla="*/ 2595315 h 2591321"/>
                  <a:gd name="connsiteX96" fmla="*/ 2532215 w 2591321"/>
                  <a:gd name="connsiteY96" fmla="*/ 1692423 h 2591321"/>
                  <a:gd name="connsiteX97" fmla="*/ 2592887 w 2591321"/>
                  <a:gd name="connsiteY97" fmla="*/ 1355629 h 2591321"/>
                  <a:gd name="connsiteX98" fmla="*/ 2420107 w 2591321"/>
                  <a:gd name="connsiteY98" fmla="*/ 1355629 h 2591321"/>
                  <a:gd name="connsiteX99" fmla="*/ 2456354 w 2591321"/>
                  <a:gd name="connsiteY99" fmla="*/ 1372070 h 2591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591321" h="2591321">
                    <a:moveTo>
                      <a:pt x="2456354" y="1372070"/>
                    </a:moveTo>
                    <a:cubicBezTo>
                      <a:pt x="2470211" y="1387492"/>
                      <a:pt x="2469819" y="1407299"/>
                      <a:pt x="2468410" y="1420921"/>
                    </a:cubicBezTo>
                    <a:cubicBezTo>
                      <a:pt x="2413374" y="1931122"/>
                      <a:pt x="2040646" y="2344246"/>
                      <a:pt x="1541014" y="2448995"/>
                    </a:cubicBezTo>
                    <a:cubicBezTo>
                      <a:pt x="1517058" y="2454006"/>
                      <a:pt x="1492946" y="2457607"/>
                      <a:pt x="1469538" y="2461051"/>
                    </a:cubicBezTo>
                    <a:cubicBezTo>
                      <a:pt x="1453724" y="2463400"/>
                      <a:pt x="1437362" y="2465827"/>
                      <a:pt x="1421547" y="2468645"/>
                    </a:cubicBezTo>
                    <a:cubicBezTo>
                      <a:pt x="1416302" y="2469585"/>
                      <a:pt x="1411448" y="2470054"/>
                      <a:pt x="1406829" y="2470054"/>
                    </a:cubicBezTo>
                    <a:cubicBezTo>
                      <a:pt x="1406829" y="2470054"/>
                      <a:pt x="1406829" y="2470054"/>
                      <a:pt x="1406829" y="2470054"/>
                    </a:cubicBezTo>
                    <a:cubicBezTo>
                      <a:pt x="1388197" y="2470054"/>
                      <a:pt x="1376610" y="2462304"/>
                      <a:pt x="1370191" y="2455806"/>
                    </a:cubicBezTo>
                    <a:cubicBezTo>
                      <a:pt x="1354690" y="2440148"/>
                      <a:pt x="1354925" y="2417915"/>
                      <a:pt x="1355003" y="2410556"/>
                    </a:cubicBezTo>
                    <a:cubicBezTo>
                      <a:pt x="1355472" y="2368672"/>
                      <a:pt x="1355316" y="2326005"/>
                      <a:pt x="1355238" y="2284748"/>
                    </a:cubicBezTo>
                    <a:cubicBezTo>
                      <a:pt x="1355238" y="2268072"/>
                      <a:pt x="1355159" y="2251475"/>
                      <a:pt x="1355159" y="2234800"/>
                    </a:cubicBezTo>
                    <a:lnTo>
                      <a:pt x="1355159" y="2174675"/>
                    </a:lnTo>
                    <a:cubicBezTo>
                      <a:pt x="1355159" y="2142029"/>
                      <a:pt x="1355159" y="2109383"/>
                      <a:pt x="1355081" y="2076737"/>
                    </a:cubicBezTo>
                    <a:cubicBezTo>
                      <a:pt x="1343729" y="2080417"/>
                      <a:pt x="1332378" y="2084722"/>
                      <a:pt x="1320400" y="2089185"/>
                    </a:cubicBezTo>
                    <a:cubicBezTo>
                      <a:pt x="1294252" y="2099049"/>
                      <a:pt x="1267164" y="2109227"/>
                      <a:pt x="1237258" y="2114080"/>
                    </a:cubicBezTo>
                    <a:cubicBezTo>
                      <a:pt x="1227159" y="2115725"/>
                      <a:pt x="1216904" y="2116586"/>
                      <a:pt x="1206648" y="2116586"/>
                    </a:cubicBezTo>
                    <a:cubicBezTo>
                      <a:pt x="1110746" y="2116586"/>
                      <a:pt x="1025647" y="2045970"/>
                      <a:pt x="1008580" y="1952416"/>
                    </a:cubicBezTo>
                    <a:cubicBezTo>
                      <a:pt x="988460" y="1841561"/>
                      <a:pt x="1056649" y="1736812"/>
                      <a:pt x="1163824" y="1714030"/>
                    </a:cubicBezTo>
                    <a:cubicBezTo>
                      <a:pt x="1177290" y="1711212"/>
                      <a:pt x="1191068" y="1709725"/>
                      <a:pt x="1204847" y="1709725"/>
                    </a:cubicBezTo>
                    <a:cubicBezTo>
                      <a:pt x="1233501" y="1709725"/>
                      <a:pt x="1263328" y="1715753"/>
                      <a:pt x="1298636" y="1728748"/>
                    </a:cubicBezTo>
                    <a:cubicBezTo>
                      <a:pt x="1306386" y="1731567"/>
                      <a:pt x="1314215" y="1734307"/>
                      <a:pt x="1322044" y="1737047"/>
                    </a:cubicBezTo>
                    <a:cubicBezTo>
                      <a:pt x="1332926" y="1740805"/>
                      <a:pt x="1344199" y="1744719"/>
                      <a:pt x="1355395" y="1749025"/>
                    </a:cubicBezTo>
                    <a:cubicBezTo>
                      <a:pt x="1354768" y="1670659"/>
                      <a:pt x="1354925" y="1591275"/>
                      <a:pt x="1355003" y="1514397"/>
                    </a:cubicBezTo>
                    <a:cubicBezTo>
                      <a:pt x="1355081" y="1486526"/>
                      <a:pt x="1355081" y="1458656"/>
                      <a:pt x="1355081" y="1430785"/>
                    </a:cubicBezTo>
                    <a:cubicBezTo>
                      <a:pt x="1355081" y="1371835"/>
                      <a:pt x="1368312" y="1356725"/>
                      <a:pt x="1424209" y="1355708"/>
                    </a:cubicBezTo>
                    <a:lnTo>
                      <a:pt x="1236867" y="1355708"/>
                    </a:lnTo>
                    <a:lnTo>
                      <a:pt x="1236867" y="1425305"/>
                    </a:lnTo>
                    <a:cubicBezTo>
                      <a:pt x="1236867" y="1427106"/>
                      <a:pt x="1236945" y="1428750"/>
                      <a:pt x="1236945" y="1430629"/>
                    </a:cubicBezTo>
                    <a:cubicBezTo>
                      <a:pt x="1236945" y="1439945"/>
                      <a:pt x="1236867" y="1449183"/>
                      <a:pt x="1236867" y="1458499"/>
                    </a:cubicBezTo>
                    <a:lnTo>
                      <a:pt x="1236867" y="1491145"/>
                    </a:lnTo>
                    <a:lnTo>
                      <a:pt x="1236867" y="1458499"/>
                    </a:lnTo>
                    <a:cubicBezTo>
                      <a:pt x="1236867" y="1459909"/>
                      <a:pt x="1236867" y="1461239"/>
                      <a:pt x="1236867" y="1462649"/>
                    </a:cubicBezTo>
                    <a:cubicBezTo>
                      <a:pt x="1236789" y="1484726"/>
                      <a:pt x="1236632" y="1507507"/>
                      <a:pt x="1237102" y="1529663"/>
                    </a:cubicBezTo>
                    <a:cubicBezTo>
                      <a:pt x="1237571" y="1550409"/>
                      <a:pt x="1230917" y="1585952"/>
                      <a:pt x="1181126" y="1590336"/>
                    </a:cubicBezTo>
                    <a:cubicBezTo>
                      <a:pt x="1032614" y="1603488"/>
                      <a:pt x="918079" y="1706984"/>
                      <a:pt x="889348" y="1854165"/>
                    </a:cubicBezTo>
                    <a:cubicBezTo>
                      <a:pt x="872124" y="1942552"/>
                      <a:pt x="894358" y="2035558"/>
                      <a:pt x="950412" y="2109383"/>
                    </a:cubicBezTo>
                    <a:cubicBezTo>
                      <a:pt x="1005840" y="2182426"/>
                      <a:pt x="1088277" y="2228302"/>
                      <a:pt x="1176585" y="2235348"/>
                    </a:cubicBezTo>
                    <a:cubicBezTo>
                      <a:pt x="1228568" y="2239497"/>
                      <a:pt x="1238276" y="2273552"/>
                      <a:pt x="1237258" y="2301345"/>
                    </a:cubicBezTo>
                    <a:cubicBezTo>
                      <a:pt x="1236006" y="2335791"/>
                      <a:pt x="1236319" y="2370159"/>
                      <a:pt x="1237102" y="2411104"/>
                    </a:cubicBezTo>
                    <a:cubicBezTo>
                      <a:pt x="1237258" y="2418150"/>
                      <a:pt x="1237650" y="2439444"/>
                      <a:pt x="1222462" y="2454945"/>
                    </a:cubicBezTo>
                    <a:cubicBezTo>
                      <a:pt x="1212911" y="2464653"/>
                      <a:pt x="1199915" y="2469585"/>
                      <a:pt x="1183788" y="2469585"/>
                    </a:cubicBezTo>
                    <a:cubicBezTo>
                      <a:pt x="1179873" y="2469585"/>
                      <a:pt x="1175881" y="2469350"/>
                      <a:pt x="1171340" y="2468724"/>
                    </a:cubicBezTo>
                    <a:cubicBezTo>
                      <a:pt x="650570" y="2404058"/>
                      <a:pt x="256783" y="2048945"/>
                      <a:pt x="143579" y="1541876"/>
                    </a:cubicBezTo>
                    <a:cubicBezTo>
                      <a:pt x="138021" y="1517059"/>
                      <a:pt x="134420" y="1492007"/>
                      <a:pt x="130975" y="1467737"/>
                    </a:cubicBezTo>
                    <a:cubicBezTo>
                      <a:pt x="128783" y="1452628"/>
                      <a:pt x="126513" y="1436970"/>
                      <a:pt x="123851" y="1421939"/>
                    </a:cubicBezTo>
                    <a:cubicBezTo>
                      <a:pt x="120328" y="1401976"/>
                      <a:pt x="123694" y="1385692"/>
                      <a:pt x="133793" y="1373557"/>
                    </a:cubicBezTo>
                    <a:cubicBezTo>
                      <a:pt x="149138" y="1355238"/>
                      <a:pt x="172703" y="1355238"/>
                      <a:pt x="180453" y="1355238"/>
                    </a:cubicBezTo>
                    <a:lnTo>
                      <a:pt x="181705" y="1355238"/>
                    </a:lnTo>
                    <a:cubicBezTo>
                      <a:pt x="206993" y="1355473"/>
                      <a:pt x="232279" y="1355551"/>
                      <a:pt x="257488" y="1355551"/>
                    </a:cubicBezTo>
                    <a:cubicBezTo>
                      <a:pt x="274085" y="1355551"/>
                      <a:pt x="340708" y="1355395"/>
                      <a:pt x="357383" y="1355395"/>
                    </a:cubicBezTo>
                    <a:lnTo>
                      <a:pt x="448901" y="1355395"/>
                    </a:lnTo>
                    <a:cubicBezTo>
                      <a:pt x="471135" y="1355395"/>
                      <a:pt x="493369" y="1355395"/>
                      <a:pt x="515603" y="1355316"/>
                    </a:cubicBezTo>
                    <a:cubicBezTo>
                      <a:pt x="511923" y="1344121"/>
                      <a:pt x="507695" y="1333004"/>
                      <a:pt x="503311" y="1321261"/>
                    </a:cubicBezTo>
                    <a:cubicBezTo>
                      <a:pt x="493447" y="1294956"/>
                      <a:pt x="483191" y="1267791"/>
                      <a:pt x="478181" y="1237728"/>
                    </a:cubicBezTo>
                    <a:cubicBezTo>
                      <a:pt x="460801" y="1132588"/>
                      <a:pt x="534783" y="1027839"/>
                      <a:pt x="639688" y="1008815"/>
                    </a:cubicBezTo>
                    <a:cubicBezTo>
                      <a:pt x="652449" y="1006545"/>
                      <a:pt x="665445" y="1005370"/>
                      <a:pt x="678284" y="1005370"/>
                    </a:cubicBezTo>
                    <a:cubicBezTo>
                      <a:pt x="776222" y="1005370"/>
                      <a:pt x="858424" y="1070584"/>
                      <a:pt x="878153" y="1163981"/>
                    </a:cubicBezTo>
                    <a:cubicBezTo>
                      <a:pt x="886530" y="1203673"/>
                      <a:pt x="883007" y="1244069"/>
                      <a:pt x="867427" y="1287441"/>
                    </a:cubicBezTo>
                    <a:lnTo>
                      <a:pt x="861869" y="1302707"/>
                    </a:lnTo>
                    <a:cubicBezTo>
                      <a:pt x="855684" y="1319930"/>
                      <a:pt x="849265" y="1337623"/>
                      <a:pt x="843158" y="1355238"/>
                    </a:cubicBezTo>
                    <a:cubicBezTo>
                      <a:pt x="889739" y="1355316"/>
                      <a:pt x="936320" y="1355316"/>
                      <a:pt x="982902" y="1355316"/>
                    </a:cubicBezTo>
                    <a:lnTo>
                      <a:pt x="1161319" y="1355316"/>
                    </a:lnTo>
                    <a:cubicBezTo>
                      <a:pt x="1163590" y="1355316"/>
                      <a:pt x="1165703" y="1355395"/>
                      <a:pt x="1167896" y="1355395"/>
                    </a:cubicBezTo>
                    <a:lnTo>
                      <a:pt x="1236553" y="1355395"/>
                    </a:lnTo>
                    <a:lnTo>
                      <a:pt x="1236553" y="1167582"/>
                    </a:lnTo>
                    <a:cubicBezTo>
                      <a:pt x="1235692" y="1223793"/>
                      <a:pt x="1220661" y="1237102"/>
                      <a:pt x="1161241" y="1237180"/>
                    </a:cubicBezTo>
                    <a:lnTo>
                      <a:pt x="1159049" y="1237180"/>
                    </a:lnTo>
                    <a:cubicBezTo>
                      <a:pt x="1149498" y="1237180"/>
                      <a:pt x="1140025" y="1237102"/>
                      <a:pt x="1130474" y="1237102"/>
                    </a:cubicBezTo>
                    <a:cubicBezTo>
                      <a:pt x="1121079" y="1237024"/>
                      <a:pt x="1111685" y="1237024"/>
                      <a:pt x="1102290" y="1237024"/>
                    </a:cubicBezTo>
                    <a:cubicBezTo>
                      <a:pt x="1089921" y="1237024"/>
                      <a:pt x="1077551" y="1237102"/>
                      <a:pt x="1065182" y="1237415"/>
                    </a:cubicBezTo>
                    <a:cubicBezTo>
                      <a:pt x="1064086" y="1237415"/>
                      <a:pt x="1063068" y="1237493"/>
                      <a:pt x="1062050" y="1237493"/>
                    </a:cubicBezTo>
                    <a:cubicBezTo>
                      <a:pt x="1026351" y="1237493"/>
                      <a:pt x="1004900" y="1217452"/>
                      <a:pt x="1001690" y="1181126"/>
                    </a:cubicBezTo>
                    <a:cubicBezTo>
                      <a:pt x="986581" y="1009520"/>
                      <a:pt x="849186" y="885042"/>
                      <a:pt x="674996" y="885042"/>
                    </a:cubicBezTo>
                    <a:lnTo>
                      <a:pt x="673744" y="885042"/>
                    </a:lnTo>
                    <a:cubicBezTo>
                      <a:pt x="509731" y="885590"/>
                      <a:pt x="370379" y="1015313"/>
                      <a:pt x="356600" y="1180265"/>
                    </a:cubicBezTo>
                    <a:cubicBezTo>
                      <a:pt x="352451" y="1230134"/>
                      <a:pt x="317221" y="1237572"/>
                      <a:pt x="296554" y="1237572"/>
                    </a:cubicBezTo>
                    <a:lnTo>
                      <a:pt x="293892" y="1237572"/>
                    </a:lnTo>
                    <a:cubicBezTo>
                      <a:pt x="276120" y="1237180"/>
                      <a:pt x="257410" y="1236945"/>
                      <a:pt x="238308" y="1236945"/>
                    </a:cubicBezTo>
                    <a:cubicBezTo>
                      <a:pt x="219910" y="1236945"/>
                      <a:pt x="201121" y="1237102"/>
                      <a:pt x="180844" y="1237493"/>
                    </a:cubicBezTo>
                    <a:lnTo>
                      <a:pt x="178809" y="1237493"/>
                    </a:lnTo>
                    <a:cubicBezTo>
                      <a:pt x="159472" y="1237493"/>
                      <a:pt x="144675" y="1231622"/>
                      <a:pt x="134654" y="1220113"/>
                    </a:cubicBezTo>
                    <a:cubicBezTo>
                      <a:pt x="119154" y="1202342"/>
                      <a:pt x="122520" y="1178699"/>
                      <a:pt x="123538" y="1170949"/>
                    </a:cubicBezTo>
                    <a:cubicBezTo>
                      <a:pt x="189300" y="700753"/>
                      <a:pt x="445535" y="371397"/>
                      <a:pt x="885120" y="192118"/>
                    </a:cubicBezTo>
                    <a:cubicBezTo>
                      <a:pt x="964817" y="159629"/>
                      <a:pt x="1055944" y="137865"/>
                      <a:pt x="1171966" y="123773"/>
                    </a:cubicBezTo>
                    <a:cubicBezTo>
                      <a:pt x="1176037" y="123303"/>
                      <a:pt x="1179795" y="123068"/>
                      <a:pt x="1183396" y="123068"/>
                    </a:cubicBezTo>
                    <a:cubicBezTo>
                      <a:pt x="1199289" y="123068"/>
                      <a:pt x="1212206" y="127922"/>
                      <a:pt x="1221757" y="137630"/>
                    </a:cubicBezTo>
                    <a:cubicBezTo>
                      <a:pt x="1232874" y="148825"/>
                      <a:pt x="1235771" y="163308"/>
                      <a:pt x="1236553" y="173329"/>
                    </a:cubicBezTo>
                    <a:lnTo>
                      <a:pt x="1236553" y="0"/>
                    </a:lnTo>
                    <a:cubicBezTo>
                      <a:pt x="948455" y="12213"/>
                      <a:pt x="689166" y="113047"/>
                      <a:pt x="465185" y="300233"/>
                    </a:cubicBezTo>
                    <a:cubicBezTo>
                      <a:pt x="217718" y="507069"/>
                      <a:pt x="64979" y="776144"/>
                      <a:pt x="11273" y="1100098"/>
                    </a:cubicBezTo>
                    <a:cubicBezTo>
                      <a:pt x="8220" y="1118574"/>
                      <a:pt x="5715" y="1137833"/>
                      <a:pt x="3288" y="1156387"/>
                    </a:cubicBezTo>
                    <a:cubicBezTo>
                      <a:pt x="2192" y="1164686"/>
                      <a:pt x="1174" y="1172906"/>
                      <a:pt x="0" y="1181204"/>
                    </a:cubicBezTo>
                    <a:lnTo>
                      <a:pt x="0" y="1411918"/>
                    </a:lnTo>
                    <a:cubicBezTo>
                      <a:pt x="12761" y="1511970"/>
                      <a:pt x="29906" y="1618441"/>
                      <a:pt x="68267" y="1719902"/>
                    </a:cubicBezTo>
                    <a:cubicBezTo>
                      <a:pt x="243710" y="2184461"/>
                      <a:pt x="569934" y="2469585"/>
                      <a:pt x="1037938" y="2567444"/>
                    </a:cubicBezTo>
                    <a:cubicBezTo>
                      <a:pt x="1126325" y="2585920"/>
                      <a:pt x="1216356" y="2595315"/>
                      <a:pt x="1305369" y="2595315"/>
                    </a:cubicBezTo>
                    <a:cubicBezTo>
                      <a:pt x="1861446" y="2595315"/>
                      <a:pt x="2354502" y="2232451"/>
                      <a:pt x="2532215" y="1692423"/>
                    </a:cubicBezTo>
                    <a:cubicBezTo>
                      <a:pt x="2568697" y="1581646"/>
                      <a:pt x="2588973" y="1468598"/>
                      <a:pt x="2592887" y="1355629"/>
                    </a:cubicBezTo>
                    <a:lnTo>
                      <a:pt x="2420107" y="1355629"/>
                    </a:lnTo>
                    <a:cubicBezTo>
                      <a:pt x="2435529" y="1356960"/>
                      <a:pt x="2447742" y="1362440"/>
                      <a:pt x="2456354" y="137207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6" name="Freeform: Shape 45">
                <a:extLst>
                  <a:ext uri="{FF2B5EF4-FFF2-40B4-BE49-F238E27FC236}">
                    <a16:creationId xmlns:a16="http://schemas.microsoft.com/office/drawing/2014/main" id="{15527E10-65A5-EB2B-4E60-FCFAC2005204}"/>
                  </a:ext>
                </a:extLst>
              </p:cNvPr>
              <p:cNvSpPr/>
              <p:nvPr/>
            </p:nvSpPr>
            <p:spPr>
              <a:xfrm>
                <a:off x="6968002" y="2125481"/>
                <a:ext cx="647349" cy="780976"/>
              </a:xfrm>
              <a:custGeom>
                <a:avLst/>
                <a:gdLst>
                  <a:gd name="connsiteX0" fmla="*/ 1451610 w 1706671"/>
                  <a:gd name="connsiteY0" fmla="*/ 713984 h 2058965"/>
                  <a:gd name="connsiteX1" fmla="*/ 1450592 w 1706671"/>
                  <a:gd name="connsiteY1" fmla="*/ 713749 h 2058965"/>
                  <a:gd name="connsiteX2" fmla="*/ 1434935 w 1706671"/>
                  <a:gd name="connsiteY2" fmla="*/ 710696 h 2058965"/>
                  <a:gd name="connsiteX3" fmla="*/ 1357038 w 1706671"/>
                  <a:gd name="connsiteY3" fmla="*/ 615185 h 2058965"/>
                  <a:gd name="connsiteX4" fmla="*/ 1356882 w 1706671"/>
                  <a:gd name="connsiteY4" fmla="*/ 542612 h 2058965"/>
                  <a:gd name="connsiteX5" fmla="*/ 1357586 w 1706671"/>
                  <a:gd name="connsiteY5" fmla="*/ 356287 h 2058965"/>
                  <a:gd name="connsiteX6" fmla="*/ 1357430 w 1706671"/>
                  <a:gd name="connsiteY6" fmla="*/ 349476 h 2058965"/>
                  <a:gd name="connsiteX7" fmla="*/ 1353437 w 1706671"/>
                  <a:gd name="connsiteY7" fmla="*/ 349398 h 2058965"/>
                  <a:gd name="connsiteX8" fmla="*/ 1351715 w 1706671"/>
                  <a:gd name="connsiteY8" fmla="*/ 349398 h 2058965"/>
                  <a:gd name="connsiteX9" fmla="*/ 1245165 w 1706671"/>
                  <a:gd name="connsiteY9" fmla="*/ 350259 h 2058965"/>
                  <a:gd name="connsiteX10" fmla="*/ 1145583 w 1706671"/>
                  <a:gd name="connsiteY10" fmla="*/ 350102 h 2058965"/>
                  <a:gd name="connsiteX11" fmla="*/ 1066747 w 1706671"/>
                  <a:gd name="connsiteY11" fmla="*/ 350494 h 2058965"/>
                  <a:gd name="connsiteX12" fmla="*/ 1064712 w 1706671"/>
                  <a:gd name="connsiteY12" fmla="*/ 350494 h 2058965"/>
                  <a:gd name="connsiteX13" fmla="*/ 997463 w 1706671"/>
                  <a:gd name="connsiteY13" fmla="*/ 287394 h 2058965"/>
                  <a:gd name="connsiteX14" fmla="*/ 765184 w 1706671"/>
                  <a:gd name="connsiteY14" fmla="*/ 9473 h 2058965"/>
                  <a:gd name="connsiteX15" fmla="*/ 738722 w 1706671"/>
                  <a:gd name="connsiteY15" fmla="*/ 2270 h 2058965"/>
                  <a:gd name="connsiteX16" fmla="*/ 730267 w 1706671"/>
                  <a:gd name="connsiteY16" fmla="*/ 0 h 2058965"/>
                  <a:gd name="connsiteX17" fmla="*/ 620430 w 1706671"/>
                  <a:gd name="connsiteY17" fmla="*/ 0 h 2058965"/>
                  <a:gd name="connsiteX18" fmla="*/ 407800 w 1706671"/>
                  <a:gd name="connsiteY18" fmla="*/ 138882 h 2058965"/>
                  <a:gd name="connsiteX19" fmla="*/ 353156 w 1706671"/>
                  <a:gd name="connsiteY19" fmla="*/ 292796 h 2058965"/>
                  <a:gd name="connsiteX20" fmla="*/ 291543 w 1706671"/>
                  <a:gd name="connsiteY20" fmla="*/ 350259 h 2058965"/>
                  <a:gd name="connsiteX21" fmla="*/ 290604 w 1706671"/>
                  <a:gd name="connsiteY21" fmla="*/ 350259 h 2058965"/>
                  <a:gd name="connsiteX22" fmla="*/ 153052 w 1706671"/>
                  <a:gd name="connsiteY22" fmla="*/ 349711 h 2058965"/>
                  <a:gd name="connsiteX23" fmla="*/ 44624 w 1706671"/>
                  <a:gd name="connsiteY23" fmla="*/ 350259 h 2058965"/>
                  <a:gd name="connsiteX24" fmla="*/ 0 w 1706671"/>
                  <a:gd name="connsiteY24" fmla="*/ 351512 h 2058965"/>
                  <a:gd name="connsiteX25" fmla="*/ 0 w 1706671"/>
                  <a:gd name="connsiteY25" fmla="*/ 524919 h 2058965"/>
                  <a:gd name="connsiteX26" fmla="*/ 313 w 1706671"/>
                  <a:gd name="connsiteY26" fmla="*/ 534000 h 2058965"/>
                  <a:gd name="connsiteX27" fmla="*/ 0 w 1706671"/>
                  <a:gd name="connsiteY27" fmla="*/ 577528 h 2058965"/>
                  <a:gd name="connsiteX28" fmla="*/ 0 w 1706671"/>
                  <a:gd name="connsiteY28" fmla="*/ 659652 h 2058965"/>
                  <a:gd name="connsiteX29" fmla="*/ 78 w 1706671"/>
                  <a:gd name="connsiteY29" fmla="*/ 709678 h 2058965"/>
                  <a:gd name="connsiteX30" fmla="*/ 78 w 1706671"/>
                  <a:gd name="connsiteY30" fmla="*/ 775439 h 2058965"/>
                  <a:gd name="connsiteX31" fmla="*/ 156 w 1706671"/>
                  <a:gd name="connsiteY31" fmla="*/ 867897 h 2058965"/>
                  <a:gd name="connsiteX32" fmla="*/ 1487 w 1706671"/>
                  <a:gd name="connsiteY32" fmla="*/ 867427 h 2058965"/>
                  <a:gd name="connsiteX33" fmla="*/ 33429 w 1706671"/>
                  <a:gd name="connsiteY33" fmla="*/ 855841 h 2058965"/>
                  <a:gd name="connsiteX34" fmla="*/ 117901 w 1706671"/>
                  <a:gd name="connsiteY34" fmla="*/ 830397 h 2058965"/>
                  <a:gd name="connsiteX35" fmla="*/ 148590 w 1706671"/>
                  <a:gd name="connsiteY35" fmla="*/ 827892 h 2058965"/>
                  <a:gd name="connsiteX36" fmla="*/ 346579 w 1706671"/>
                  <a:gd name="connsiteY36" fmla="*/ 992140 h 2058965"/>
                  <a:gd name="connsiteX37" fmla="*/ 191178 w 1706671"/>
                  <a:gd name="connsiteY37" fmla="*/ 1230447 h 2058965"/>
                  <a:gd name="connsiteX38" fmla="*/ 148903 w 1706671"/>
                  <a:gd name="connsiteY38" fmla="*/ 1234910 h 2058965"/>
                  <a:gd name="connsiteX39" fmla="*/ 70694 w 1706671"/>
                  <a:gd name="connsiteY39" fmla="*/ 1220740 h 2058965"/>
                  <a:gd name="connsiteX40" fmla="*/ 51591 w 1706671"/>
                  <a:gd name="connsiteY40" fmla="*/ 1214085 h 2058965"/>
                  <a:gd name="connsiteX41" fmla="*/ 0 w 1706671"/>
                  <a:gd name="connsiteY41" fmla="*/ 1195609 h 2058965"/>
                  <a:gd name="connsiteX42" fmla="*/ 0 w 1706671"/>
                  <a:gd name="connsiteY42" fmla="*/ 1227551 h 2058965"/>
                  <a:gd name="connsiteX43" fmla="*/ 156 w 1706671"/>
                  <a:gd name="connsiteY43" fmla="*/ 1430864 h 2058965"/>
                  <a:gd name="connsiteX44" fmla="*/ 78 w 1706671"/>
                  <a:gd name="connsiteY44" fmla="*/ 1514005 h 2058965"/>
                  <a:gd name="connsiteX45" fmla="*/ 0 w 1706671"/>
                  <a:gd name="connsiteY45" fmla="*/ 1519407 h 2058965"/>
                  <a:gd name="connsiteX46" fmla="*/ 0 w 1706671"/>
                  <a:gd name="connsiteY46" fmla="*/ 1707219 h 2058965"/>
                  <a:gd name="connsiteX47" fmla="*/ 187342 w 1706671"/>
                  <a:gd name="connsiteY47" fmla="*/ 1707219 h 2058965"/>
                  <a:gd name="connsiteX48" fmla="*/ 193449 w 1706671"/>
                  <a:gd name="connsiteY48" fmla="*/ 1707141 h 2058965"/>
                  <a:gd name="connsiteX49" fmla="*/ 196189 w 1706671"/>
                  <a:gd name="connsiteY49" fmla="*/ 1707141 h 2058965"/>
                  <a:gd name="connsiteX50" fmla="*/ 225625 w 1706671"/>
                  <a:gd name="connsiteY50" fmla="*/ 1707219 h 2058965"/>
                  <a:gd name="connsiteX51" fmla="*/ 254748 w 1706671"/>
                  <a:gd name="connsiteY51" fmla="*/ 1707219 h 2058965"/>
                  <a:gd name="connsiteX52" fmla="*/ 225625 w 1706671"/>
                  <a:gd name="connsiteY52" fmla="*/ 1707219 h 2058965"/>
                  <a:gd name="connsiteX53" fmla="*/ 254748 w 1706671"/>
                  <a:gd name="connsiteY53" fmla="*/ 1707298 h 2058965"/>
                  <a:gd name="connsiteX54" fmla="*/ 292483 w 1706671"/>
                  <a:gd name="connsiteY54" fmla="*/ 1706906 h 2058965"/>
                  <a:gd name="connsiteX55" fmla="*/ 294753 w 1706671"/>
                  <a:gd name="connsiteY55" fmla="*/ 1706906 h 2058965"/>
                  <a:gd name="connsiteX56" fmla="*/ 352921 w 1706671"/>
                  <a:gd name="connsiteY56" fmla="*/ 1763117 h 2058965"/>
                  <a:gd name="connsiteX57" fmla="*/ 678049 w 1706671"/>
                  <a:gd name="connsiteY57" fmla="*/ 2059357 h 2058965"/>
                  <a:gd name="connsiteX58" fmla="*/ 998168 w 1706671"/>
                  <a:gd name="connsiteY58" fmla="*/ 1764056 h 2058965"/>
                  <a:gd name="connsiteX59" fmla="*/ 1058214 w 1706671"/>
                  <a:gd name="connsiteY59" fmla="*/ 1706828 h 2058965"/>
                  <a:gd name="connsiteX60" fmla="*/ 1060876 w 1706671"/>
                  <a:gd name="connsiteY60" fmla="*/ 1706828 h 2058965"/>
                  <a:gd name="connsiteX61" fmla="*/ 1116382 w 1706671"/>
                  <a:gd name="connsiteY61" fmla="*/ 1707454 h 2058965"/>
                  <a:gd name="connsiteX62" fmla="*/ 1157874 w 1706671"/>
                  <a:gd name="connsiteY62" fmla="*/ 1707141 h 2058965"/>
                  <a:gd name="connsiteX63" fmla="*/ 1091017 w 1706671"/>
                  <a:gd name="connsiteY63" fmla="*/ 1707141 h 2058965"/>
                  <a:gd name="connsiteX64" fmla="*/ 1157874 w 1706671"/>
                  <a:gd name="connsiteY64" fmla="*/ 1707141 h 2058965"/>
                  <a:gd name="connsiteX65" fmla="*/ 1174002 w 1706671"/>
                  <a:gd name="connsiteY65" fmla="*/ 1706906 h 2058965"/>
                  <a:gd name="connsiteX66" fmla="*/ 1176037 w 1706671"/>
                  <a:gd name="connsiteY66" fmla="*/ 1706906 h 2058965"/>
                  <a:gd name="connsiteX67" fmla="*/ 1183083 w 1706671"/>
                  <a:gd name="connsiteY67" fmla="*/ 1707219 h 2058965"/>
                  <a:gd name="connsiteX68" fmla="*/ 1356334 w 1706671"/>
                  <a:gd name="connsiteY68" fmla="*/ 1707219 h 2058965"/>
                  <a:gd name="connsiteX69" fmla="*/ 1357038 w 1706671"/>
                  <a:gd name="connsiteY69" fmla="*/ 1667449 h 2058965"/>
                  <a:gd name="connsiteX70" fmla="*/ 1357117 w 1706671"/>
                  <a:gd name="connsiteY70" fmla="*/ 1595503 h 2058965"/>
                  <a:gd name="connsiteX71" fmla="*/ 1356804 w 1706671"/>
                  <a:gd name="connsiteY71" fmla="*/ 1418181 h 2058965"/>
                  <a:gd name="connsiteX72" fmla="*/ 1415284 w 1706671"/>
                  <a:gd name="connsiteY72" fmla="*/ 1353985 h 2058965"/>
                  <a:gd name="connsiteX73" fmla="*/ 1708941 w 1706671"/>
                  <a:gd name="connsiteY73" fmla="*/ 1063147 h 2058965"/>
                  <a:gd name="connsiteX74" fmla="*/ 1451610 w 1706671"/>
                  <a:gd name="connsiteY74" fmla="*/ 713984 h 2058965"/>
                  <a:gd name="connsiteX75" fmla="*/ 1556124 w 1706671"/>
                  <a:gd name="connsiteY75" fmla="*/ 1143000 h 2058965"/>
                  <a:gd name="connsiteX76" fmla="*/ 1422722 w 1706671"/>
                  <a:gd name="connsiteY76" fmla="*/ 1231622 h 2058965"/>
                  <a:gd name="connsiteX77" fmla="*/ 1390389 w 1706671"/>
                  <a:gd name="connsiteY77" fmla="*/ 1234597 h 2058965"/>
                  <a:gd name="connsiteX78" fmla="*/ 1311866 w 1706671"/>
                  <a:gd name="connsiteY78" fmla="*/ 1219331 h 2058965"/>
                  <a:gd name="connsiteX79" fmla="*/ 1293938 w 1706671"/>
                  <a:gd name="connsiteY79" fmla="*/ 1213068 h 2058965"/>
                  <a:gd name="connsiteX80" fmla="*/ 1238824 w 1706671"/>
                  <a:gd name="connsiteY80" fmla="*/ 1193182 h 2058965"/>
                  <a:gd name="connsiteX81" fmla="*/ 1239059 w 1706671"/>
                  <a:gd name="connsiteY81" fmla="*/ 1333161 h 2058965"/>
                  <a:gd name="connsiteX82" fmla="*/ 1238980 w 1706671"/>
                  <a:gd name="connsiteY82" fmla="*/ 1393364 h 2058965"/>
                  <a:gd name="connsiteX83" fmla="*/ 1238824 w 1706671"/>
                  <a:gd name="connsiteY83" fmla="*/ 1432430 h 2058965"/>
                  <a:gd name="connsiteX84" fmla="*/ 1239294 w 1706671"/>
                  <a:gd name="connsiteY84" fmla="*/ 1524496 h 2058965"/>
                  <a:gd name="connsiteX85" fmla="*/ 1223793 w 1706671"/>
                  <a:gd name="connsiteY85" fmla="*/ 1572330 h 2058965"/>
                  <a:gd name="connsiteX86" fmla="*/ 1176116 w 1706671"/>
                  <a:gd name="connsiteY86" fmla="*/ 1589240 h 2058965"/>
                  <a:gd name="connsiteX87" fmla="*/ 1175176 w 1706671"/>
                  <a:gd name="connsiteY87" fmla="*/ 1589240 h 2058965"/>
                  <a:gd name="connsiteX88" fmla="*/ 1011633 w 1706671"/>
                  <a:gd name="connsiteY88" fmla="*/ 1588692 h 2058965"/>
                  <a:gd name="connsiteX89" fmla="*/ 878857 w 1706671"/>
                  <a:gd name="connsiteY89" fmla="*/ 1588848 h 2058965"/>
                  <a:gd name="connsiteX90" fmla="*/ 839635 w 1706671"/>
                  <a:gd name="connsiteY90" fmla="*/ 1588927 h 2058965"/>
                  <a:gd name="connsiteX91" fmla="*/ 849578 w 1706671"/>
                  <a:gd name="connsiteY91" fmla="*/ 1616797 h 2058965"/>
                  <a:gd name="connsiteX92" fmla="*/ 868680 w 1706671"/>
                  <a:gd name="connsiteY92" fmla="*/ 1672225 h 2058965"/>
                  <a:gd name="connsiteX93" fmla="*/ 811764 w 1706671"/>
                  <a:gd name="connsiteY93" fmla="*/ 1886341 h 2058965"/>
                  <a:gd name="connsiteX94" fmla="*/ 679223 w 1706671"/>
                  <a:gd name="connsiteY94" fmla="*/ 1940673 h 2058965"/>
                  <a:gd name="connsiteX95" fmla="*/ 598666 w 1706671"/>
                  <a:gd name="connsiteY95" fmla="*/ 1923920 h 2058965"/>
                  <a:gd name="connsiteX96" fmla="*/ 471605 w 1706671"/>
                  <a:gd name="connsiteY96" fmla="*/ 1742136 h 2058965"/>
                  <a:gd name="connsiteX97" fmla="*/ 493369 w 1706671"/>
                  <a:gd name="connsiteY97" fmla="*/ 1639344 h 2058965"/>
                  <a:gd name="connsiteX98" fmla="*/ 495874 w 1706671"/>
                  <a:gd name="connsiteY98" fmla="*/ 1632611 h 2058965"/>
                  <a:gd name="connsiteX99" fmla="*/ 503311 w 1706671"/>
                  <a:gd name="connsiteY99" fmla="*/ 1611552 h 2058965"/>
                  <a:gd name="connsiteX100" fmla="*/ 511453 w 1706671"/>
                  <a:gd name="connsiteY100" fmla="*/ 1588613 h 2058965"/>
                  <a:gd name="connsiteX101" fmla="*/ 378286 w 1706671"/>
                  <a:gd name="connsiteY101" fmla="*/ 1589005 h 2058965"/>
                  <a:gd name="connsiteX102" fmla="*/ 269075 w 1706671"/>
                  <a:gd name="connsiteY102" fmla="*/ 1588848 h 2058965"/>
                  <a:gd name="connsiteX103" fmla="*/ 210515 w 1706671"/>
                  <a:gd name="connsiteY103" fmla="*/ 1588770 h 2058965"/>
                  <a:gd name="connsiteX104" fmla="*/ 195719 w 1706671"/>
                  <a:gd name="connsiteY104" fmla="*/ 1588848 h 2058965"/>
                  <a:gd name="connsiteX105" fmla="*/ 184993 w 1706671"/>
                  <a:gd name="connsiteY105" fmla="*/ 1588927 h 2058965"/>
                  <a:gd name="connsiteX106" fmla="*/ 132619 w 1706671"/>
                  <a:gd name="connsiteY106" fmla="*/ 1574130 h 2058965"/>
                  <a:gd name="connsiteX107" fmla="*/ 118057 w 1706671"/>
                  <a:gd name="connsiteY107" fmla="*/ 1511578 h 2058965"/>
                  <a:gd name="connsiteX108" fmla="*/ 118136 w 1706671"/>
                  <a:gd name="connsiteY108" fmla="*/ 1494199 h 2058965"/>
                  <a:gd name="connsiteX109" fmla="*/ 118214 w 1706671"/>
                  <a:gd name="connsiteY109" fmla="*/ 1465858 h 2058965"/>
                  <a:gd name="connsiteX110" fmla="*/ 117979 w 1706671"/>
                  <a:gd name="connsiteY110" fmla="*/ 1415676 h 2058965"/>
                  <a:gd name="connsiteX111" fmla="*/ 172859 w 1706671"/>
                  <a:gd name="connsiteY111" fmla="*/ 1353985 h 2058965"/>
                  <a:gd name="connsiteX112" fmla="*/ 470978 w 1706671"/>
                  <a:gd name="connsiteY112" fmla="*/ 1054378 h 2058965"/>
                  <a:gd name="connsiteX113" fmla="*/ 191257 w 1706671"/>
                  <a:gd name="connsiteY113" fmla="*/ 709521 h 2058965"/>
                  <a:gd name="connsiteX114" fmla="*/ 118136 w 1706671"/>
                  <a:gd name="connsiteY114" fmla="*/ 623875 h 2058965"/>
                  <a:gd name="connsiteX115" fmla="*/ 118214 w 1706671"/>
                  <a:gd name="connsiteY115" fmla="*/ 594125 h 2058965"/>
                  <a:gd name="connsiteX116" fmla="*/ 117979 w 1706671"/>
                  <a:gd name="connsiteY116" fmla="*/ 527737 h 2058965"/>
                  <a:gd name="connsiteX117" fmla="*/ 133011 w 1706671"/>
                  <a:gd name="connsiteY117" fmla="*/ 483740 h 2058965"/>
                  <a:gd name="connsiteX118" fmla="*/ 176539 w 1706671"/>
                  <a:gd name="connsiteY118" fmla="*/ 467769 h 2058965"/>
                  <a:gd name="connsiteX119" fmla="*/ 177634 w 1706671"/>
                  <a:gd name="connsiteY119" fmla="*/ 467769 h 2058965"/>
                  <a:gd name="connsiteX120" fmla="*/ 254121 w 1706671"/>
                  <a:gd name="connsiteY120" fmla="*/ 468082 h 2058965"/>
                  <a:gd name="connsiteX121" fmla="*/ 353469 w 1706671"/>
                  <a:gd name="connsiteY121" fmla="*/ 467925 h 2058965"/>
                  <a:gd name="connsiteX122" fmla="*/ 400520 w 1706671"/>
                  <a:gd name="connsiteY122" fmla="*/ 467769 h 2058965"/>
                  <a:gd name="connsiteX123" fmla="*/ 455086 w 1706671"/>
                  <a:gd name="connsiteY123" fmla="*/ 467612 h 2058965"/>
                  <a:gd name="connsiteX124" fmla="*/ 514115 w 1706671"/>
                  <a:gd name="connsiteY124" fmla="*/ 468082 h 2058965"/>
                  <a:gd name="connsiteX125" fmla="*/ 482565 w 1706671"/>
                  <a:gd name="connsiteY125" fmla="*/ 378756 h 2058965"/>
                  <a:gd name="connsiteX126" fmla="*/ 542220 w 1706671"/>
                  <a:gd name="connsiteY126" fmla="*/ 168162 h 2058965"/>
                  <a:gd name="connsiteX127" fmla="*/ 672178 w 1706671"/>
                  <a:gd name="connsiteY127" fmla="*/ 116022 h 2058965"/>
                  <a:gd name="connsiteX128" fmla="*/ 758999 w 1706671"/>
                  <a:gd name="connsiteY128" fmla="*/ 135594 h 2058965"/>
                  <a:gd name="connsiteX129" fmla="*/ 879405 w 1706671"/>
                  <a:gd name="connsiteY129" fmla="*/ 318787 h 2058965"/>
                  <a:gd name="connsiteX130" fmla="*/ 854040 w 1706671"/>
                  <a:gd name="connsiteY130" fmla="*/ 423380 h 2058965"/>
                  <a:gd name="connsiteX131" fmla="*/ 842454 w 1706671"/>
                  <a:gd name="connsiteY131" fmla="*/ 453442 h 2058965"/>
                  <a:gd name="connsiteX132" fmla="*/ 837365 w 1706671"/>
                  <a:gd name="connsiteY132" fmla="*/ 467925 h 2058965"/>
                  <a:gd name="connsiteX133" fmla="*/ 850908 w 1706671"/>
                  <a:gd name="connsiteY133" fmla="*/ 467847 h 2058965"/>
                  <a:gd name="connsiteX134" fmla="*/ 853414 w 1706671"/>
                  <a:gd name="connsiteY134" fmla="*/ 467847 h 2058965"/>
                  <a:gd name="connsiteX135" fmla="*/ 975856 w 1706671"/>
                  <a:gd name="connsiteY135" fmla="*/ 468004 h 2058965"/>
                  <a:gd name="connsiteX136" fmla="*/ 1158658 w 1706671"/>
                  <a:gd name="connsiteY136" fmla="*/ 467925 h 2058965"/>
                  <a:gd name="connsiteX137" fmla="*/ 1239059 w 1706671"/>
                  <a:gd name="connsiteY137" fmla="*/ 549736 h 2058965"/>
                  <a:gd name="connsiteX138" fmla="*/ 1239137 w 1706671"/>
                  <a:gd name="connsiteY138" fmla="*/ 636401 h 2058965"/>
                  <a:gd name="connsiteX139" fmla="*/ 1238824 w 1706671"/>
                  <a:gd name="connsiteY139" fmla="*/ 869776 h 2058965"/>
                  <a:gd name="connsiteX140" fmla="*/ 1330734 w 1706671"/>
                  <a:gd name="connsiteY140" fmla="*/ 837522 h 2058965"/>
                  <a:gd name="connsiteX141" fmla="*/ 1388980 w 1706671"/>
                  <a:gd name="connsiteY141" fmla="*/ 828753 h 2058965"/>
                  <a:gd name="connsiteX142" fmla="*/ 1583916 w 1706671"/>
                  <a:gd name="connsiteY142" fmla="*/ 982510 h 2058965"/>
                  <a:gd name="connsiteX143" fmla="*/ 1556124 w 1706671"/>
                  <a:gd name="connsiteY143" fmla="*/ 1143000 h 205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706671" h="2058965">
                    <a:moveTo>
                      <a:pt x="1451610" y="713984"/>
                    </a:moveTo>
                    <a:lnTo>
                      <a:pt x="1450592" y="713749"/>
                    </a:lnTo>
                    <a:cubicBezTo>
                      <a:pt x="1445347" y="712653"/>
                      <a:pt x="1440180" y="711635"/>
                      <a:pt x="1434935" y="710696"/>
                    </a:cubicBezTo>
                    <a:cubicBezTo>
                      <a:pt x="1367999" y="698483"/>
                      <a:pt x="1357038" y="685095"/>
                      <a:pt x="1357038" y="615185"/>
                    </a:cubicBezTo>
                    <a:cubicBezTo>
                      <a:pt x="1357038" y="590994"/>
                      <a:pt x="1356960" y="566803"/>
                      <a:pt x="1356882" y="542612"/>
                    </a:cubicBezTo>
                    <a:cubicBezTo>
                      <a:pt x="1356647" y="481626"/>
                      <a:pt x="1356490" y="418526"/>
                      <a:pt x="1357586" y="356287"/>
                    </a:cubicBezTo>
                    <a:cubicBezTo>
                      <a:pt x="1357665" y="353391"/>
                      <a:pt x="1357586" y="351120"/>
                      <a:pt x="1357430" y="349476"/>
                    </a:cubicBezTo>
                    <a:cubicBezTo>
                      <a:pt x="1356334" y="349398"/>
                      <a:pt x="1355003" y="349398"/>
                      <a:pt x="1353437" y="349398"/>
                    </a:cubicBezTo>
                    <a:lnTo>
                      <a:pt x="1351715" y="349398"/>
                    </a:lnTo>
                    <a:cubicBezTo>
                      <a:pt x="1312571" y="350102"/>
                      <a:pt x="1274210" y="350259"/>
                      <a:pt x="1245165" y="350259"/>
                    </a:cubicBezTo>
                    <a:cubicBezTo>
                      <a:pt x="1228568" y="350259"/>
                      <a:pt x="1162180" y="350102"/>
                      <a:pt x="1145583" y="350102"/>
                    </a:cubicBezTo>
                    <a:cubicBezTo>
                      <a:pt x="1119279" y="350102"/>
                      <a:pt x="1093053" y="350181"/>
                      <a:pt x="1066747" y="350494"/>
                    </a:cubicBezTo>
                    <a:lnTo>
                      <a:pt x="1064712" y="350494"/>
                    </a:lnTo>
                    <a:cubicBezTo>
                      <a:pt x="1022671" y="350494"/>
                      <a:pt x="1000751" y="329826"/>
                      <a:pt x="997463" y="287394"/>
                    </a:cubicBezTo>
                    <a:cubicBezTo>
                      <a:pt x="987755" y="159942"/>
                      <a:pt x="892244" y="45720"/>
                      <a:pt x="765184" y="9473"/>
                    </a:cubicBezTo>
                    <a:cubicBezTo>
                      <a:pt x="756415" y="6968"/>
                      <a:pt x="747569" y="4619"/>
                      <a:pt x="738722" y="2270"/>
                    </a:cubicBezTo>
                    <a:lnTo>
                      <a:pt x="730267" y="0"/>
                    </a:lnTo>
                    <a:lnTo>
                      <a:pt x="620430" y="0"/>
                    </a:lnTo>
                    <a:cubicBezTo>
                      <a:pt x="526014" y="21686"/>
                      <a:pt x="456417" y="67093"/>
                      <a:pt x="407800" y="138882"/>
                    </a:cubicBezTo>
                    <a:cubicBezTo>
                      <a:pt x="375154" y="187029"/>
                      <a:pt x="356757" y="238777"/>
                      <a:pt x="353156" y="292796"/>
                    </a:cubicBezTo>
                    <a:cubicBezTo>
                      <a:pt x="350650" y="329826"/>
                      <a:pt x="328808" y="350259"/>
                      <a:pt x="291543" y="350259"/>
                    </a:cubicBezTo>
                    <a:lnTo>
                      <a:pt x="290604" y="350259"/>
                    </a:lnTo>
                    <a:cubicBezTo>
                      <a:pt x="244727" y="349946"/>
                      <a:pt x="198929" y="349711"/>
                      <a:pt x="153052" y="349711"/>
                    </a:cubicBezTo>
                    <a:cubicBezTo>
                      <a:pt x="114065" y="349711"/>
                      <a:pt x="78601" y="349868"/>
                      <a:pt x="44624" y="350259"/>
                    </a:cubicBezTo>
                    <a:cubicBezTo>
                      <a:pt x="29671" y="350416"/>
                      <a:pt x="14796" y="350885"/>
                      <a:pt x="0" y="351512"/>
                    </a:cubicBezTo>
                    <a:lnTo>
                      <a:pt x="0" y="524919"/>
                    </a:lnTo>
                    <a:cubicBezTo>
                      <a:pt x="313" y="528755"/>
                      <a:pt x="313" y="531965"/>
                      <a:pt x="313" y="534000"/>
                    </a:cubicBezTo>
                    <a:cubicBezTo>
                      <a:pt x="156" y="548483"/>
                      <a:pt x="78" y="562967"/>
                      <a:pt x="0" y="577528"/>
                    </a:cubicBezTo>
                    <a:lnTo>
                      <a:pt x="0" y="659652"/>
                    </a:lnTo>
                    <a:cubicBezTo>
                      <a:pt x="0" y="676327"/>
                      <a:pt x="78" y="693002"/>
                      <a:pt x="78" y="709678"/>
                    </a:cubicBezTo>
                    <a:lnTo>
                      <a:pt x="78" y="775439"/>
                    </a:lnTo>
                    <a:cubicBezTo>
                      <a:pt x="78" y="806285"/>
                      <a:pt x="78" y="837052"/>
                      <a:pt x="156" y="867897"/>
                    </a:cubicBezTo>
                    <a:cubicBezTo>
                      <a:pt x="626" y="867741"/>
                      <a:pt x="1096" y="867584"/>
                      <a:pt x="1487" y="867427"/>
                    </a:cubicBezTo>
                    <a:cubicBezTo>
                      <a:pt x="12056" y="863904"/>
                      <a:pt x="22390" y="859990"/>
                      <a:pt x="33429" y="855841"/>
                    </a:cubicBezTo>
                    <a:cubicBezTo>
                      <a:pt x="59968" y="845820"/>
                      <a:pt x="87526" y="835408"/>
                      <a:pt x="117901" y="830397"/>
                    </a:cubicBezTo>
                    <a:cubicBezTo>
                      <a:pt x="128000" y="828753"/>
                      <a:pt x="138334" y="827892"/>
                      <a:pt x="148590" y="827892"/>
                    </a:cubicBezTo>
                    <a:cubicBezTo>
                      <a:pt x="244414" y="827892"/>
                      <a:pt x="329513" y="898508"/>
                      <a:pt x="346579" y="992140"/>
                    </a:cubicBezTo>
                    <a:cubicBezTo>
                      <a:pt x="366778" y="1103073"/>
                      <a:pt x="298510" y="1207744"/>
                      <a:pt x="191178" y="1230447"/>
                    </a:cubicBezTo>
                    <a:cubicBezTo>
                      <a:pt x="177243" y="1233422"/>
                      <a:pt x="163073" y="1234910"/>
                      <a:pt x="148903" y="1234910"/>
                    </a:cubicBezTo>
                    <a:cubicBezTo>
                      <a:pt x="123538" y="1234910"/>
                      <a:pt x="97937" y="1230291"/>
                      <a:pt x="70694" y="1220740"/>
                    </a:cubicBezTo>
                    <a:cubicBezTo>
                      <a:pt x="64352" y="1218469"/>
                      <a:pt x="57933" y="1216277"/>
                      <a:pt x="51591" y="1214085"/>
                    </a:cubicBezTo>
                    <a:cubicBezTo>
                      <a:pt x="34681" y="1208292"/>
                      <a:pt x="17301" y="1202264"/>
                      <a:pt x="0" y="1195609"/>
                    </a:cubicBezTo>
                    <a:lnTo>
                      <a:pt x="0" y="1227551"/>
                    </a:lnTo>
                    <a:cubicBezTo>
                      <a:pt x="391" y="1295661"/>
                      <a:pt x="313" y="1364163"/>
                      <a:pt x="156" y="1430864"/>
                    </a:cubicBezTo>
                    <a:cubicBezTo>
                      <a:pt x="78" y="1458578"/>
                      <a:pt x="78" y="1486292"/>
                      <a:pt x="78" y="1514005"/>
                    </a:cubicBezTo>
                    <a:cubicBezTo>
                      <a:pt x="78" y="1515884"/>
                      <a:pt x="0" y="1517607"/>
                      <a:pt x="0" y="1519407"/>
                    </a:cubicBezTo>
                    <a:lnTo>
                      <a:pt x="0" y="1707219"/>
                    </a:lnTo>
                    <a:lnTo>
                      <a:pt x="187342" y="1707219"/>
                    </a:lnTo>
                    <a:cubicBezTo>
                      <a:pt x="189377" y="1707219"/>
                      <a:pt x="191335" y="1707141"/>
                      <a:pt x="193449" y="1707141"/>
                    </a:cubicBezTo>
                    <a:lnTo>
                      <a:pt x="196189" y="1707141"/>
                    </a:lnTo>
                    <a:cubicBezTo>
                      <a:pt x="205975" y="1707141"/>
                      <a:pt x="215839" y="1707219"/>
                      <a:pt x="225625" y="1707219"/>
                    </a:cubicBezTo>
                    <a:lnTo>
                      <a:pt x="254748" y="1707219"/>
                    </a:lnTo>
                    <a:lnTo>
                      <a:pt x="225625" y="1707219"/>
                    </a:lnTo>
                    <a:cubicBezTo>
                      <a:pt x="235333" y="1707298"/>
                      <a:pt x="245040" y="1707298"/>
                      <a:pt x="254748" y="1707298"/>
                    </a:cubicBezTo>
                    <a:cubicBezTo>
                      <a:pt x="267352" y="1707298"/>
                      <a:pt x="279878" y="1707219"/>
                      <a:pt x="292483" y="1706906"/>
                    </a:cubicBezTo>
                    <a:lnTo>
                      <a:pt x="294753" y="1706906"/>
                    </a:lnTo>
                    <a:cubicBezTo>
                      <a:pt x="314638" y="1706906"/>
                      <a:pt x="348615" y="1714187"/>
                      <a:pt x="352921" y="1763117"/>
                    </a:cubicBezTo>
                    <a:cubicBezTo>
                      <a:pt x="367874" y="1931983"/>
                      <a:pt x="507382" y="2059357"/>
                      <a:pt x="678049" y="2059357"/>
                    </a:cubicBezTo>
                    <a:cubicBezTo>
                      <a:pt x="846211" y="2059044"/>
                      <a:pt x="983841" y="1932140"/>
                      <a:pt x="998168" y="1764056"/>
                    </a:cubicBezTo>
                    <a:cubicBezTo>
                      <a:pt x="1002395" y="1714265"/>
                      <a:pt x="1037625" y="1706828"/>
                      <a:pt x="1058214" y="1706828"/>
                    </a:cubicBezTo>
                    <a:lnTo>
                      <a:pt x="1060876" y="1706828"/>
                    </a:lnTo>
                    <a:cubicBezTo>
                      <a:pt x="1078569" y="1707219"/>
                      <a:pt x="1097280" y="1707454"/>
                      <a:pt x="1116382" y="1707454"/>
                    </a:cubicBezTo>
                    <a:cubicBezTo>
                      <a:pt x="1129769" y="1707454"/>
                      <a:pt x="1143470" y="1707376"/>
                      <a:pt x="1157874" y="1707141"/>
                    </a:cubicBezTo>
                    <a:lnTo>
                      <a:pt x="1091017" y="1707141"/>
                    </a:lnTo>
                    <a:lnTo>
                      <a:pt x="1157874" y="1707141"/>
                    </a:lnTo>
                    <a:cubicBezTo>
                      <a:pt x="1163120" y="1707063"/>
                      <a:pt x="1168521" y="1706984"/>
                      <a:pt x="1174002" y="1706906"/>
                    </a:cubicBezTo>
                    <a:lnTo>
                      <a:pt x="1176037" y="1706906"/>
                    </a:lnTo>
                    <a:cubicBezTo>
                      <a:pt x="1178464" y="1706906"/>
                      <a:pt x="1180813" y="1706984"/>
                      <a:pt x="1183083" y="1707219"/>
                    </a:cubicBezTo>
                    <a:lnTo>
                      <a:pt x="1356334" y="1707219"/>
                    </a:lnTo>
                    <a:cubicBezTo>
                      <a:pt x="1356804" y="1693989"/>
                      <a:pt x="1357038" y="1680758"/>
                      <a:pt x="1357038" y="1667449"/>
                    </a:cubicBezTo>
                    <a:cubicBezTo>
                      <a:pt x="1357038" y="1643493"/>
                      <a:pt x="1357038" y="1619459"/>
                      <a:pt x="1357117" y="1595503"/>
                    </a:cubicBezTo>
                    <a:cubicBezTo>
                      <a:pt x="1357195" y="1537335"/>
                      <a:pt x="1357273" y="1477210"/>
                      <a:pt x="1356804" y="1418181"/>
                    </a:cubicBezTo>
                    <a:cubicBezTo>
                      <a:pt x="1356412" y="1369017"/>
                      <a:pt x="1388353" y="1356099"/>
                      <a:pt x="1415284" y="1353985"/>
                    </a:cubicBezTo>
                    <a:cubicBezTo>
                      <a:pt x="1568415" y="1341616"/>
                      <a:pt x="1700173" y="1211189"/>
                      <a:pt x="1708941" y="1063147"/>
                    </a:cubicBezTo>
                    <a:cubicBezTo>
                      <a:pt x="1719040" y="890444"/>
                      <a:pt x="1613274" y="746864"/>
                      <a:pt x="1451610" y="713984"/>
                    </a:cubicBezTo>
                    <a:close/>
                    <a:moveTo>
                      <a:pt x="1556124" y="1143000"/>
                    </a:moveTo>
                    <a:cubicBezTo>
                      <a:pt x="1525592" y="1189738"/>
                      <a:pt x="1478227" y="1221209"/>
                      <a:pt x="1422722" y="1231622"/>
                    </a:cubicBezTo>
                    <a:cubicBezTo>
                      <a:pt x="1412075" y="1233579"/>
                      <a:pt x="1401271" y="1234597"/>
                      <a:pt x="1390389" y="1234597"/>
                    </a:cubicBezTo>
                    <a:cubicBezTo>
                      <a:pt x="1366355" y="1234597"/>
                      <a:pt x="1341381" y="1229743"/>
                      <a:pt x="1311866" y="1219331"/>
                    </a:cubicBezTo>
                    <a:lnTo>
                      <a:pt x="1293938" y="1213068"/>
                    </a:lnTo>
                    <a:cubicBezTo>
                      <a:pt x="1275854" y="1206726"/>
                      <a:pt x="1257300" y="1200228"/>
                      <a:pt x="1238824" y="1193182"/>
                    </a:cubicBezTo>
                    <a:cubicBezTo>
                      <a:pt x="1239372" y="1239998"/>
                      <a:pt x="1239215" y="1287284"/>
                      <a:pt x="1239059" y="1333161"/>
                    </a:cubicBezTo>
                    <a:cubicBezTo>
                      <a:pt x="1238980" y="1353281"/>
                      <a:pt x="1238980" y="1373322"/>
                      <a:pt x="1238980" y="1393364"/>
                    </a:cubicBezTo>
                    <a:cubicBezTo>
                      <a:pt x="1238980" y="1406360"/>
                      <a:pt x="1238902" y="1419434"/>
                      <a:pt x="1238824" y="1432430"/>
                    </a:cubicBezTo>
                    <a:cubicBezTo>
                      <a:pt x="1238667" y="1462727"/>
                      <a:pt x="1238432" y="1494042"/>
                      <a:pt x="1239294" y="1524496"/>
                    </a:cubicBezTo>
                    <a:cubicBezTo>
                      <a:pt x="1239528" y="1532168"/>
                      <a:pt x="1240233" y="1555419"/>
                      <a:pt x="1223793" y="1572330"/>
                    </a:cubicBezTo>
                    <a:cubicBezTo>
                      <a:pt x="1207352" y="1589240"/>
                      <a:pt x="1183866" y="1589240"/>
                      <a:pt x="1176116" y="1589240"/>
                    </a:cubicBezTo>
                    <a:lnTo>
                      <a:pt x="1175176" y="1589240"/>
                    </a:lnTo>
                    <a:cubicBezTo>
                      <a:pt x="1126481" y="1588927"/>
                      <a:pt x="1074498" y="1588692"/>
                      <a:pt x="1011633" y="1588692"/>
                    </a:cubicBezTo>
                    <a:cubicBezTo>
                      <a:pt x="967400" y="1588692"/>
                      <a:pt x="923090" y="1588770"/>
                      <a:pt x="878857" y="1588848"/>
                    </a:cubicBezTo>
                    <a:lnTo>
                      <a:pt x="839635" y="1588927"/>
                    </a:lnTo>
                    <a:cubicBezTo>
                      <a:pt x="842845" y="1598243"/>
                      <a:pt x="846211" y="1607481"/>
                      <a:pt x="849578" y="1616797"/>
                    </a:cubicBezTo>
                    <a:cubicBezTo>
                      <a:pt x="856076" y="1634725"/>
                      <a:pt x="862808" y="1653357"/>
                      <a:pt x="868680" y="1672225"/>
                    </a:cubicBezTo>
                    <a:cubicBezTo>
                      <a:pt x="894280" y="1755053"/>
                      <a:pt x="874630" y="1829035"/>
                      <a:pt x="811764" y="1886341"/>
                    </a:cubicBezTo>
                    <a:cubicBezTo>
                      <a:pt x="772229" y="1922354"/>
                      <a:pt x="727684" y="1940673"/>
                      <a:pt x="679223" y="1940673"/>
                    </a:cubicBezTo>
                    <a:cubicBezTo>
                      <a:pt x="652841" y="1940673"/>
                      <a:pt x="625753" y="1935036"/>
                      <a:pt x="598666" y="1923920"/>
                    </a:cubicBezTo>
                    <a:cubicBezTo>
                      <a:pt x="521474" y="1892291"/>
                      <a:pt x="477555" y="1829426"/>
                      <a:pt x="471605" y="1742136"/>
                    </a:cubicBezTo>
                    <a:cubicBezTo>
                      <a:pt x="469021" y="1704166"/>
                      <a:pt x="481939" y="1669720"/>
                      <a:pt x="493369" y="1639344"/>
                    </a:cubicBezTo>
                    <a:lnTo>
                      <a:pt x="495874" y="1632611"/>
                    </a:lnTo>
                    <a:cubicBezTo>
                      <a:pt x="498457" y="1625644"/>
                      <a:pt x="500884" y="1618598"/>
                      <a:pt x="503311" y="1611552"/>
                    </a:cubicBezTo>
                    <a:cubicBezTo>
                      <a:pt x="505895" y="1604036"/>
                      <a:pt x="508635" y="1596364"/>
                      <a:pt x="511453" y="1588613"/>
                    </a:cubicBezTo>
                    <a:cubicBezTo>
                      <a:pt x="471918" y="1588927"/>
                      <a:pt x="429173" y="1589005"/>
                      <a:pt x="378286" y="1589005"/>
                    </a:cubicBezTo>
                    <a:cubicBezTo>
                      <a:pt x="341882" y="1589005"/>
                      <a:pt x="305478" y="1588927"/>
                      <a:pt x="269075" y="1588848"/>
                    </a:cubicBezTo>
                    <a:lnTo>
                      <a:pt x="210515" y="1588770"/>
                    </a:lnTo>
                    <a:cubicBezTo>
                      <a:pt x="205113" y="1588770"/>
                      <a:pt x="200181" y="1588770"/>
                      <a:pt x="195719" y="1588848"/>
                    </a:cubicBezTo>
                    <a:cubicBezTo>
                      <a:pt x="191805" y="1588848"/>
                      <a:pt x="188282" y="1588927"/>
                      <a:pt x="184993" y="1588927"/>
                    </a:cubicBezTo>
                    <a:cubicBezTo>
                      <a:pt x="167379" y="1588927"/>
                      <a:pt x="147337" y="1588927"/>
                      <a:pt x="132619" y="1574130"/>
                    </a:cubicBezTo>
                    <a:cubicBezTo>
                      <a:pt x="117744" y="1559177"/>
                      <a:pt x="117823" y="1540232"/>
                      <a:pt x="118057" y="1511578"/>
                    </a:cubicBezTo>
                    <a:cubicBezTo>
                      <a:pt x="118057" y="1506411"/>
                      <a:pt x="118136" y="1500618"/>
                      <a:pt x="118136" y="1494199"/>
                    </a:cubicBezTo>
                    <a:cubicBezTo>
                      <a:pt x="118136" y="1484726"/>
                      <a:pt x="118136" y="1475331"/>
                      <a:pt x="118214" y="1465858"/>
                    </a:cubicBezTo>
                    <a:cubicBezTo>
                      <a:pt x="118293" y="1449340"/>
                      <a:pt x="118449" y="1432195"/>
                      <a:pt x="117979" y="1415676"/>
                    </a:cubicBezTo>
                    <a:cubicBezTo>
                      <a:pt x="116961" y="1379351"/>
                      <a:pt x="136455" y="1357430"/>
                      <a:pt x="172859" y="1353985"/>
                    </a:cubicBezTo>
                    <a:cubicBezTo>
                      <a:pt x="332175" y="1338797"/>
                      <a:pt x="463150" y="1207196"/>
                      <a:pt x="470978" y="1054378"/>
                    </a:cubicBezTo>
                    <a:cubicBezTo>
                      <a:pt x="479747" y="883163"/>
                      <a:pt x="359497" y="734886"/>
                      <a:pt x="191257" y="709521"/>
                    </a:cubicBezTo>
                    <a:cubicBezTo>
                      <a:pt x="129722" y="700205"/>
                      <a:pt x="118136" y="686661"/>
                      <a:pt x="118136" y="623875"/>
                    </a:cubicBezTo>
                    <a:cubicBezTo>
                      <a:pt x="118136" y="613932"/>
                      <a:pt x="118214" y="604068"/>
                      <a:pt x="118214" y="594125"/>
                    </a:cubicBezTo>
                    <a:cubicBezTo>
                      <a:pt x="118371" y="572283"/>
                      <a:pt x="118449" y="549736"/>
                      <a:pt x="117979" y="527737"/>
                    </a:cubicBezTo>
                    <a:cubicBezTo>
                      <a:pt x="117588" y="509183"/>
                      <a:pt x="122598" y="494387"/>
                      <a:pt x="133011" y="483740"/>
                    </a:cubicBezTo>
                    <a:cubicBezTo>
                      <a:pt x="143345" y="473171"/>
                      <a:pt x="157984" y="467769"/>
                      <a:pt x="176539" y="467769"/>
                    </a:cubicBezTo>
                    <a:lnTo>
                      <a:pt x="177634" y="467769"/>
                    </a:lnTo>
                    <a:cubicBezTo>
                      <a:pt x="203156" y="468004"/>
                      <a:pt x="228600" y="468082"/>
                      <a:pt x="254121" y="468082"/>
                    </a:cubicBezTo>
                    <a:cubicBezTo>
                      <a:pt x="270640" y="468082"/>
                      <a:pt x="336872" y="467925"/>
                      <a:pt x="353469" y="467925"/>
                    </a:cubicBezTo>
                    <a:cubicBezTo>
                      <a:pt x="369126" y="467925"/>
                      <a:pt x="384862" y="467847"/>
                      <a:pt x="400520" y="467769"/>
                    </a:cubicBezTo>
                    <a:cubicBezTo>
                      <a:pt x="418682" y="467691"/>
                      <a:pt x="436923" y="467612"/>
                      <a:pt x="455086" y="467612"/>
                    </a:cubicBezTo>
                    <a:cubicBezTo>
                      <a:pt x="477320" y="467612"/>
                      <a:pt x="496422" y="467769"/>
                      <a:pt x="514115" y="468082"/>
                    </a:cubicBezTo>
                    <a:cubicBezTo>
                      <a:pt x="502763" y="438881"/>
                      <a:pt x="492195" y="408897"/>
                      <a:pt x="482565" y="378756"/>
                    </a:cubicBezTo>
                    <a:cubicBezTo>
                      <a:pt x="456808" y="298198"/>
                      <a:pt x="477476" y="225390"/>
                      <a:pt x="542220" y="168162"/>
                    </a:cubicBezTo>
                    <a:cubicBezTo>
                      <a:pt x="581364" y="133559"/>
                      <a:pt x="625049" y="116022"/>
                      <a:pt x="672178" y="116022"/>
                    </a:cubicBezTo>
                    <a:cubicBezTo>
                      <a:pt x="700675" y="116022"/>
                      <a:pt x="729876" y="122598"/>
                      <a:pt x="758999" y="135594"/>
                    </a:cubicBezTo>
                    <a:cubicBezTo>
                      <a:pt x="834077" y="169101"/>
                      <a:pt x="876822" y="234158"/>
                      <a:pt x="879405" y="318787"/>
                    </a:cubicBezTo>
                    <a:cubicBezTo>
                      <a:pt x="880580" y="357618"/>
                      <a:pt x="866488" y="392534"/>
                      <a:pt x="854040" y="423380"/>
                    </a:cubicBezTo>
                    <a:cubicBezTo>
                      <a:pt x="849813" y="433792"/>
                      <a:pt x="845898" y="443656"/>
                      <a:pt x="842454" y="453442"/>
                    </a:cubicBezTo>
                    <a:cubicBezTo>
                      <a:pt x="840653" y="458766"/>
                      <a:pt x="838931" y="463541"/>
                      <a:pt x="837365" y="467925"/>
                    </a:cubicBezTo>
                    <a:cubicBezTo>
                      <a:pt x="841514" y="467925"/>
                      <a:pt x="845977" y="467847"/>
                      <a:pt x="850908" y="467847"/>
                    </a:cubicBezTo>
                    <a:lnTo>
                      <a:pt x="853414" y="467847"/>
                    </a:lnTo>
                    <a:cubicBezTo>
                      <a:pt x="894202" y="467925"/>
                      <a:pt x="935068" y="468004"/>
                      <a:pt x="975856" y="468004"/>
                    </a:cubicBezTo>
                    <a:lnTo>
                      <a:pt x="1158658" y="467925"/>
                    </a:lnTo>
                    <a:cubicBezTo>
                      <a:pt x="1224732" y="467925"/>
                      <a:pt x="1239059" y="482487"/>
                      <a:pt x="1239059" y="549736"/>
                    </a:cubicBezTo>
                    <a:cubicBezTo>
                      <a:pt x="1239059" y="578624"/>
                      <a:pt x="1239059" y="607512"/>
                      <a:pt x="1239137" y="636401"/>
                    </a:cubicBezTo>
                    <a:cubicBezTo>
                      <a:pt x="1239215" y="712888"/>
                      <a:pt x="1239294" y="791802"/>
                      <a:pt x="1238824" y="869776"/>
                    </a:cubicBezTo>
                    <a:cubicBezTo>
                      <a:pt x="1271705" y="856937"/>
                      <a:pt x="1301924" y="846290"/>
                      <a:pt x="1330734" y="837522"/>
                    </a:cubicBezTo>
                    <a:cubicBezTo>
                      <a:pt x="1349679" y="831728"/>
                      <a:pt x="1369251" y="828753"/>
                      <a:pt x="1388980" y="828753"/>
                    </a:cubicBezTo>
                    <a:cubicBezTo>
                      <a:pt x="1481359" y="828753"/>
                      <a:pt x="1563326" y="893419"/>
                      <a:pt x="1583916" y="982510"/>
                    </a:cubicBezTo>
                    <a:cubicBezTo>
                      <a:pt x="1596834" y="1038799"/>
                      <a:pt x="1586969" y="1095714"/>
                      <a:pt x="1556124" y="1143000"/>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97" name="Group 96">
            <a:extLst>
              <a:ext uri="{FF2B5EF4-FFF2-40B4-BE49-F238E27FC236}">
                <a16:creationId xmlns:a16="http://schemas.microsoft.com/office/drawing/2014/main" id="{1D1BBEF3-9457-4635-84FE-EFD0C4E5CF5B}"/>
              </a:ext>
            </a:extLst>
          </p:cNvPr>
          <p:cNvGrpSpPr/>
          <p:nvPr/>
        </p:nvGrpSpPr>
        <p:grpSpPr>
          <a:xfrm>
            <a:off x="7101635" y="3629495"/>
            <a:ext cx="1798730" cy="2203785"/>
            <a:chOff x="9305358" y="3201357"/>
            <a:chExt cx="1799465" cy="2204685"/>
          </a:xfrm>
        </p:grpSpPr>
        <p:sp>
          <p:nvSpPr>
            <p:cNvPr id="98" name="Rectangle: Rounded Corners 15">
              <a:extLst>
                <a:ext uri="{FF2B5EF4-FFF2-40B4-BE49-F238E27FC236}">
                  <a16:creationId xmlns:a16="http://schemas.microsoft.com/office/drawing/2014/main" id="{79E114BE-9B78-A03C-A943-94DA8950E4B7}"/>
                </a:ext>
              </a:extLst>
            </p:cNvPr>
            <p:cNvSpPr/>
            <p:nvPr/>
          </p:nvSpPr>
          <p:spPr>
            <a:xfrm>
              <a:off x="9305358" y="3201357"/>
              <a:ext cx="1799465" cy="1800096"/>
            </a:xfrm>
            <a:prstGeom prst="roundRect">
              <a:avLst>
                <a:gd name="adj" fmla="val 12126"/>
              </a:avLst>
            </a:prstGeom>
            <a:gradFill flip="none" rotWithShape="1">
              <a:gsLst>
                <a:gs pos="0">
                  <a:srgbClr val="91F6D4">
                    <a:alpha val="40000"/>
                  </a:srgbClr>
                </a:gs>
                <a:gs pos="100000">
                  <a:srgbClr val="61CFE7">
                    <a:alpha val="5000"/>
                  </a:srgbClr>
                </a:gs>
              </a:gsLst>
              <a:path path="circle">
                <a:fillToRect l="100000" b="100000"/>
              </a:path>
              <a:tileRect t="-100000" r="-100000"/>
            </a:gradFill>
            <a:ln w="19050" cap="flat" cmpd="sng" algn="ctr">
              <a:gradFill flip="none" rotWithShape="1">
                <a:gsLst>
                  <a:gs pos="38000">
                    <a:srgbClr val="91F6D4"/>
                  </a:gs>
                  <a:gs pos="0">
                    <a:srgbClr val="5B9BD5"/>
                  </a:gs>
                  <a:gs pos="98000">
                    <a:srgbClr val="91F6D4">
                      <a:alpha val="0"/>
                    </a:srgbClr>
                  </a:gs>
                </a:gsLst>
                <a:path path="circle">
                  <a:fillToRect l="100000" b="100000"/>
                </a:path>
                <a:tileRect t="-100000" r="-100000"/>
              </a:gradFill>
              <a:prstDash val="solid"/>
              <a:miter lim="800000"/>
            </a:ln>
            <a:effectLst>
              <a:outerShdw blurRad="177800" dist="88900" dir="8100000" algn="tr" rotWithShape="0">
                <a:srgbClr val="D6E9FE">
                  <a:lumMod val="1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9" name="Group 98">
              <a:extLst>
                <a:ext uri="{FF2B5EF4-FFF2-40B4-BE49-F238E27FC236}">
                  <a16:creationId xmlns:a16="http://schemas.microsoft.com/office/drawing/2014/main" id="{4BBDD59D-EEFC-E873-47BC-49F0C88F18C7}"/>
                </a:ext>
              </a:extLst>
            </p:cNvPr>
            <p:cNvGrpSpPr/>
            <p:nvPr/>
          </p:nvGrpSpPr>
          <p:grpSpPr>
            <a:xfrm>
              <a:off x="9771990" y="3626246"/>
              <a:ext cx="904467" cy="979128"/>
              <a:chOff x="4551537" y="3492035"/>
              <a:chExt cx="1137315" cy="1231194"/>
            </a:xfrm>
            <a:solidFill>
              <a:sysClr val="window" lastClr="FFFFFF">
                <a:alpha val="60000"/>
              </a:sysClr>
            </a:solidFill>
          </p:grpSpPr>
          <p:sp>
            <p:nvSpPr>
              <p:cNvPr id="101" name="Freeform: Shape 38">
                <a:extLst>
                  <a:ext uri="{FF2B5EF4-FFF2-40B4-BE49-F238E27FC236}">
                    <a16:creationId xmlns:a16="http://schemas.microsoft.com/office/drawing/2014/main" id="{2E90D32E-C7C1-F22D-7BBB-0C2BB4634E47}"/>
                  </a:ext>
                </a:extLst>
              </p:cNvPr>
              <p:cNvSpPr/>
              <p:nvPr/>
            </p:nvSpPr>
            <p:spPr>
              <a:xfrm>
                <a:off x="4551537" y="3767054"/>
                <a:ext cx="1137315" cy="956175"/>
              </a:xfrm>
              <a:custGeom>
                <a:avLst/>
                <a:gdLst>
                  <a:gd name="connsiteX0" fmla="*/ 791053 w 2998417"/>
                  <a:gd name="connsiteY0" fmla="*/ 2528196 h 2520863"/>
                  <a:gd name="connsiteX1" fmla="*/ 669003 w 2998417"/>
                  <a:gd name="connsiteY1" fmla="*/ 2450300 h 2520863"/>
                  <a:gd name="connsiteX2" fmla="*/ 569812 w 2998417"/>
                  <a:gd name="connsiteY2" fmla="*/ 2350170 h 2520863"/>
                  <a:gd name="connsiteX3" fmla="*/ 563236 w 2998417"/>
                  <a:gd name="connsiteY3" fmla="*/ 2254267 h 2520863"/>
                  <a:gd name="connsiteX4" fmla="*/ 659217 w 2998417"/>
                  <a:gd name="connsiteY4" fmla="*/ 2263114 h 2520863"/>
                  <a:gd name="connsiteX5" fmla="*/ 773595 w 2998417"/>
                  <a:gd name="connsiteY5" fmla="*/ 2377101 h 2520863"/>
                  <a:gd name="connsiteX6" fmla="*/ 895254 w 2998417"/>
                  <a:gd name="connsiteY6" fmla="*/ 2377727 h 2520863"/>
                  <a:gd name="connsiteX7" fmla="*/ 980431 w 2998417"/>
                  <a:gd name="connsiteY7" fmla="*/ 2292706 h 2520863"/>
                  <a:gd name="connsiteX8" fmla="*/ 980196 w 2998417"/>
                  <a:gd name="connsiteY8" fmla="*/ 2164785 h 2520863"/>
                  <a:gd name="connsiteX9" fmla="*/ 391864 w 2998417"/>
                  <a:gd name="connsiteY9" fmla="*/ 1574182 h 2520863"/>
                  <a:gd name="connsiteX10" fmla="*/ 218692 w 2998417"/>
                  <a:gd name="connsiteY10" fmla="*/ 1573086 h 2520863"/>
                  <a:gd name="connsiteX11" fmla="*/ 152382 w 2998417"/>
                  <a:gd name="connsiteY11" fmla="*/ 1639631 h 2520863"/>
                  <a:gd name="connsiteX12" fmla="*/ 152539 w 2998417"/>
                  <a:gd name="connsiteY12" fmla="*/ 1756514 h 2520863"/>
                  <a:gd name="connsiteX13" fmla="*/ 272710 w 2998417"/>
                  <a:gd name="connsiteY13" fmla="*/ 1877156 h 2520863"/>
                  <a:gd name="connsiteX14" fmla="*/ 281792 w 2998417"/>
                  <a:gd name="connsiteY14" fmla="*/ 1964838 h 2520863"/>
                  <a:gd name="connsiteX15" fmla="*/ 190900 w 2998417"/>
                  <a:gd name="connsiteY15" fmla="*/ 1970553 h 2520863"/>
                  <a:gd name="connsiteX16" fmla="*/ 48338 w 2998417"/>
                  <a:gd name="connsiteY16" fmla="*/ 1826816 h 2520863"/>
                  <a:gd name="connsiteX17" fmla="*/ 59142 w 2998417"/>
                  <a:gd name="connsiteY17" fmla="*/ 1557585 h 2520863"/>
                  <a:gd name="connsiteX18" fmla="*/ 162951 w 2998417"/>
                  <a:gd name="connsiteY18" fmla="*/ 1453854 h 2520863"/>
                  <a:gd name="connsiteX19" fmla="*/ 365325 w 2998417"/>
                  <a:gd name="connsiteY19" fmla="*/ 1403828 h 2520863"/>
                  <a:gd name="connsiteX20" fmla="*/ 406817 w 2998417"/>
                  <a:gd name="connsiteY20" fmla="*/ 1394355 h 2520863"/>
                  <a:gd name="connsiteX21" fmla="*/ 562610 w 2998417"/>
                  <a:gd name="connsiteY21" fmla="*/ 1238798 h 2520863"/>
                  <a:gd name="connsiteX22" fmla="*/ 564489 w 2998417"/>
                  <a:gd name="connsiteY22" fmla="*/ 1200045 h 2520863"/>
                  <a:gd name="connsiteX23" fmla="*/ 627275 w 2998417"/>
                  <a:gd name="connsiteY23" fmla="*/ 880397 h 2520863"/>
                  <a:gd name="connsiteX24" fmla="*/ 637844 w 2998417"/>
                  <a:gd name="connsiteY24" fmla="*/ 844384 h 2520863"/>
                  <a:gd name="connsiteX25" fmla="*/ 753084 w 2998417"/>
                  <a:gd name="connsiteY25" fmla="*/ 560200 h 2520863"/>
                  <a:gd name="connsiteX26" fmla="*/ 774065 w 2998417"/>
                  <a:gd name="connsiteY26" fmla="*/ 526928 h 2520863"/>
                  <a:gd name="connsiteX27" fmla="*/ 905979 w 2998417"/>
                  <a:gd name="connsiteY27" fmla="*/ 302634 h 2520863"/>
                  <a:gd name="connsiteX28" fmla="*/ 928135 w 2998417"/>
                  <a:gd name="connsiteY28" fmla="*/ 263490 h 2520863"/>
                  <a:gd name="connsiteX29" fmla="*/ 1172392 w 2998417"/>
                  <a:gd name="connsiteY29" fmla="*/ 34890 h 2520863"/>
                  <a:gd name="connsiteX30" fmla="*/ 1226019 w 2998417"/>
                  <a:gd name="connsiteY30" fmla="*/ 25183 h 2520863"/>
                  <a:gd name="connsiteX31" fmla="*/ 1364667 w 2998417"/>
                  <a:gd name="connsiteY31" fmla="*/ 5376 h 2520863"/>
                  <a:gd name="connsiteX32" fmla="*/ 1768396 w 2998417"/>
                  <a:gd name="connsiteY32" fmla="*/ 79827 h 2520863"/>
                  <a:gd name="connsiteX33" fmla="*/ 1806209 w 2998417"/>
                  <a:gd name="connsiteY33" fmla="*/ 83507 h 2520863"/>
                  <a:gd name="connsiteX34" fmla="*/ 2012184 w 2998417"/>
                  <a:gd name="connsiteY34" fmla="*/ 321423 h 2520863"/>
                  <a:gd name="connsiteX35" fmla="*/ 2030895 w 2998417"/>
                  <a:gd name="connsiteY35" fmla="*/ 353208 h 2520863"/>
                  <a:gd name="connsiteX36" fmla="*/ 2166411 w 2998417"/>
                  <a:gd name="connsiteY36" fmla="*/ 577424 h 2520863"/>
                  <a:gd name="connsiteX37" fmla="*/ 2189349 w 2998417"/>
                  <a:gd name="connsiteY37" fmla="*/ 612732 h 2520863"/>
                  <a:gd name="connsiteX38" fmla="*/ 2321421 w 2998417"/>
                  <a:gd name="connsiteY38" fmla="*/ 836399 h 2520863"/>
                  <a:gd name="connsiteX39" fmla="*/ 2340210 w 2998417"/>
                  <a:gd name="connsiteY39" fmla="*/ 869124 h 2520863"/>
                  <a:gd name="connsiteX40" fmla="*/ 2425230 w 2998417"/>
                  <a:gd name="connsiteY40" fmla="*/ 1203412 h 2520863"/>
                  <a:gd name="connsiteX41" fmla="*/ 2426639 w 2998417"/>
                  <a:gd name="connsiteY41" fmla="*/ 1235197 h 2520863"/>
                  <a:gd name="connsiteX42" fmla="*/ 2588617 w 2998417"/>
                  <a:gd name="connsiteY42" fmla="*/ 1397096 h 2520863"/>
                  <a:gd name="connsiteX43" fmla="*/ 2622202 w 2998417"/>
                  <a:gd name="connsiteY43" fmla="*/ 1404063 h 2520863"/>
                  <a:gd name="connsiteX44" fmla="*/ 2845322 w 2998417"/>
                  <a:gd name="connsiteY44" fmla="*/ 1453071 h 2520863"/>
                  <a:gd name="connsiteX45" fmla="*/ 2940833 w 2998417"/>
                  <a:gd name="connsiteY45" fmla="*/ 1548504 h 2520863"/>
                  <a:gd name="connsiteX46" fmla="*/ 2941224 w 2998417"/>
                  <a:gd name="connsiteY46" fmla="*/ 1837699 h 2520863"/>
                  <a:gd name="connsiteX47" fmla="*/ 2735876 w 2998417"/>
                  <a:gd name="connsiteY47" fmla="*/ 2043360 h 2520863"/>
                  <a:gd name="connsiteX48" fmla="*/ 2322517 w 2998417"/>
                  <a:gd name="connsiteY48" fmla="*/ 2456250 h 2520863"/>
                  <a:gd name="connsiteX49" fmla="*/ 2020091 w 2998417"/>
                  <a:gd name="connsiteY49" fmla="*/ 2461103 h 2520863"/>
                  <a:gd name="connsiteX50" fmla="*/ 1913385 w 2998417"/>
                  <a:gd name="connsiteY50" fmla="*/ 2352049 h 2520863"/>
                  <a:gd name="connsiteX51" fmla="*/ 1878547 w 2998417"/>
                  <a:gd name="connsiteY51" fmla="*/ 2149283 h 2520863"/>
                  <a:gd name="connsiteX52" fmla="*/ 1869544 w 2998417"/>
                  <a:gd name="connsiteY52" fmla="*/ 2108652 h 2520863"/>
                  <a:gd name="connsiteX53" fmla="*/ 1667875 w 2998417"/>
                  <a:gd name="connsiteY53" fmla="*/ 1907609 h 2520863"/>
                  <a:gd name="connsiteX54" fmla="*/ 1632802 w 2998417"/>
                  <a:gd name="connsiteY54" fmla="*/ 1889682 h 2520863"/>
                  <a:gd name="connsiteX55" fmla="*/ 1409995 w 2998417"/>
                  <a:gd name="connsiteY55" fmla="*/ 1883497 h 2520863"/>
                  <a:gd name="connsiteX56" fmla="*/ 1308221 w 2998417"/>
                  <a:gd name="connsiteY56" fmla="*/ 1924989 h 2520863"/>
                  <a:gd name="connsiteX57" fmla="*/ 1134110 w 2998417"/>
                  <a:gd name="connsiteY57" fmla="*/ 2099571 h 2520863"/>
                  <a:gd name="connsiteX58" fmla="*/ 1122836 w 2998417"/>
                  <a:gd name="connsiteY58" fmla="*/ 2148188 h 2520863"/>
                  <a:gd name="connsiteX59" fmla="*/ 1078917 w 2998417"/>
                  <a:gd name="connsiteY59" fmla="*/ 2369820 h 2520863"/>
                  <a:gd name="connsiteX60" fmla="*/ 992096 w 2998417"/>
                  <a:gd name="connsiteY60" fmla="*/ 2457346 h 2520863"/>
                  <a:gd name="connsiteX61" fmla="*/ 879362 w 2998417"/>
                  <a:gd name="connsiteY61" fmla="*/ 2528353 h 2520863"/>
                  <a:gd name="connsiteX62" fmla="*/ 791053 w 2998417"/>
                  <a:gd name="connsiteY62" fmla="*/ 2528196 h 2520863"/>
                  <a:gd name="connsiteX63" fmla="*/ 1608846 w 2998417"/>
                  <a:gd name="connsiteY63" fmla="*/ 504929 h 2520863"/>
                  <a:gd name="connsiteX64" fmla="*/ 1437005 w 2998417"/>
                  <a:gd name="connsiteY64" fmla="*/ 709338 h 2520863"/>
                  <a:gd name="connsiteX65" fmla="*/ 1399427 w 2998417"/>
                  <a:gd name="connsiteY65" fmla="*/ 741436 h 2520863"/>
                  <a:gd name="connsiteX66" fmla="*/ 1223514 w 2998417"/>
                  <a:gd name="connsiteY66" fmla="*/ 916409 h 2520863"/>
                  <a:gd name="connsiteX67" fmla="*/ 1193139 w 2998417"/>
                  <a:gd name="connsiteY67" fmla="*/ 945924 h 2520863"/>
                  <a:gd name="connsiteX68" fmla="*/ 1015895 w 2998417"/>
                  <a:gd name="connsiteY68" fmla="*/ 1123402 h 2520863"/>
                  <a:gd name="connsiteX69" fmla="*/ 986459 w 2998417"/>
                  <a:gd name="connsiteY69" fmla="*/ 1153151 h 2520863"/>
                  <a:gd name="connsiteX70" fmla="*/ 696873 w 2998417"/>
                  <a:gd name="connsiteY70" fmla="*/ 1313328 h 2520863"/>
                  <a:gd name="connsiteX71" fmla="*/ 656242 w 2998417"/>
                  <a:gd name="connsiteY71" fmla="*/ 1321157 h 2520863"/>
                  <a:gd name="connsiteX72" fmla="*/ 506634 w 2998417"/>
                  <a:gd name="connsiteY72" fmla="*/ 1470451 h 2520863"/>
                  <a:gd name="connsiteX73" fmla="*/ 506947 w 2998417"/>
                  <a:gd name="connsiteY73" fmla="*/ 1512492 h 2520863"/>
                  <a:gd name="connsiteX74" fmla="*/ 1005483 w 2998417"/>
                  <a:gd name="connsiteY74" fmla="*/ 2010401 h 2520863"/>
                  <a:gd name="connsiteX75" fmla="*/ 1047758 w 2998417"/>
                  <a:gd name="connsiteY75" fmla="*/ 2009540 h 2520863"/>
                  <a:gd name="connsiteX76" fmla="*/ 1236353 w 2998417"/>
                  <a:gd name="connsiteY76" fmla="*/ 1820319 h 2520863"/>
                  <a:gd name="connsiteX77" fmla="*/ 1340789 w 2998417"/>
                  <a:gd name="connsiteY77" fmla="*/ 1764578 h 2520863"/>
                  <a:gd name="connsiteX78" fmla="*/ 1469416 w 2998417"/>
                  <a:gd name="connsiteY78" fmla="*/ 1759646 h 2520863"/>
                  <a:gd name="connsiteX79" fmla="*/ 1604227 w 2998417"/>
                  <a:gd name="connsiteY79" fmla="*/ 1764656 h 2520863"/>
                  <a:gd name="connsiteX80" fmla="*/ 1749686 w 2998417"/>
                  <a:gd name="connsiteY80" fmla="*/ 1702496 h 2520863"/>
                  <a:gd name="connsiteX81" fmla="*/ 1779122 w 2998417"/>
                  <a:gd name="connsiteY81" fmla="*/ 1673842 h 2520863"/>
                  <a:gd name="connsiteX82" fmla="*/ 1868761 w 2998417"/>
                  <a:gd name="connsiteY82" fmla="*/ 1675487 h 2520863"/>
                  <a:gd name="connsiteX83" fmla="*/ 1865786 w 2998417"/>
                  <a:gd name="connsiteY83" fmla="*/ 1762777 h 2520863"/>
                  <a:gd name="connsiteX84" fmla="*/ 1796267 w 2998417"/>
                  <a:gd name="connsiteY84" fmla="*/ 1830105 h 2520863"/>
                  <a:gd name="connsiteX85" fmla="*/ 1794701 w 2998417"/>
                  <a:gd name="connsiteY85" fmla="*/ 1859619 h 2520863"/>
                  <a:gd name="connsiteX86" fmla="*/ 1952451 w 2998417"/>
                  <a:gd name="connsiteY86" fmla="*/ 2017369 h 2520863"/>
                  <a:gd name="connsiteX87" fmla="*/ 1985566 w 2998417"/>
                  <a:gd name="connsiteY87" fmla="*/ 2017212 h 2520863"/>
                  <a:gd name="connsiteX88" fmla="*/ 2494280 w 2998417"/>
                  <a:gd name="connsiteY88" fmla="*/ 1508812 h 2520863"/>
                  <a:gd name="connsiteX89" fmla="*/ 2494671 w 2998417"/>
                  <a:gd name="connsiteY89" fmla="*/ 1477889 h 2520863"/>
                  <a:gd name="connsiteX90" fmla="*/ 2339975 w 2998417"/>
                  <a:gd name="connsiteY90" fmla="*/ 1325384 h 2520863"/>
                  <a:gd name="connsiteX91" fmla="*/ 2304511 w 2998417"/>
                  <a:gd name="connsiteY91" fmla="*/ 1324836 h 2520863"/>
                  <a:gd name="connsiteX92" fmla="*/ 2281337 w 2998417"/>
                  <a:gd name="connsiteY92" fmla="*/ 1347304 h 2520863"/>
                  <a:gd name="connsiteX93" fmla="*/ 2196239 w 2998417"/>
                  <a:gd name="connsiteY93" fmla="*/ 1343155 h 2520863"/>
                  <a:gd name="connsiteX94" fmla="*/ 2196787 w 2998417"/>
                  <a:gd name="connsiteY94" fmla="*/ 1258291 h 2520863"/>
                  <a:gd name="connsiteX95" fmla="*/ 2331990 w 2998417"/>
                  <a:gd name="connsiteY95" fmla="*/ 1119566 h 2520863"/>
                  <a:gd name="connsiteX96" fmla="*/ 2328545 w 2998417"/>
                  <a:gd name="connsiteY96" fmla="*/ 1005422 h 2520863"/>
                  <a:gd name="connsiteX97" fmla="*/ 2214167 w 2998417"/>
                  <a:gd name="connsiteY97" fmla="*/ 1004248 h 2520863"/>
                  <a:gd name="connsiteX98" fmla="*/ 2170091 w 2998417"/>
                  <a:gd name="connsiteY98" fmla="*/ 1047306 h 2520863"/>
                  <a:gd name="connsiteX99" fmla="*/ 2071918 w 2998417"/>
                  <a:gd name="connsiteY99" fmla="*/ 1055996 h 2520863"/>
                  <a:gd name="connsiteX100" fmla="*/ 2082252 w 2998417"/>
                  <a:gd name="connsiteY100" fmla="*/ 958058 h 2520863"/>
                  <a:gd name="connsiteX101" fmla="*/ 2173222 w 2998417"/>
                  <a:gd name="connsiteY101" fmla="*/ 866383 h 2520863"/>
                  <a:gd name="connsiteX102" fmla="*/ 2174396 w 2998417"/>
                  <a:gd name="connsiteY102" fmla="*/ 747778 h 2520863"/>
                  <a:gd name="connsiteX103" fmla="*/ 2055556 w 2998417"/>
                  <a:gd name="connsiteY103" fmla="*/ 749813 h 2520863"/>
                  <a:gd name="connsiteX104" fmla="*/ 2000989 w 2998417"/>
                  <a:gd name="connsiteY104" fmla="*/ 803205 h 2520863"/>
                  <a:gd name="connsiteX105" fmla="*/ 1945327 w 2998417"/>
                  <a:gd name="connsiteY105" fmla="*/ 823873 h 2520863"/>
                  <a:gd name="connsiteX106" fmla="*/ 1895457 w 2998417"/>
                  <a:gd name="connsiteY106" fmla="*/ 783633 h 2520863"/>
                  <a:gd name="connsiteX107" fmla="*/ 1909862 w 2998417"/>
                  <a:gd name="connsiteY107" fmla="*/ 718342 h 2520863"/>
                  <a:gd name="connsiteX108" fmla="*/ 2013359 w 2998417"/>
                  <a:gd name="connsiteY108" fmla="*/ 614219 h 2520863"/>
                  <a:gd name="connsiteX109" fmla="*/ 2018995 w 2998417"/>
                  <a:gd name="connsiteY109" fmla="*/ 489272 h 2520863"/>
                  <a:gd name="connsiteX110" fmla="*/ 1895457 w 2998417"/>
                  <a:gd name="connsiteY110" fmla="*/ 495770 h 2520863"/>
                  <a:gd name="connsiteX111" fmla="*/ 1849659 w 2998417"/>
                  <a:gd name="connsiteY111" fmla="*/ 541333 h 2520863"/>
                  <a:gd name="connsiteX112" fmla="*/ 1756184 w 2998417"/>
                  <a:gd name="connsiteY112" fmla="*/ 549240 h 2520863"/>
                  <a:gd name="connsiteX113" fmla="*/ 1762055 w 2998417"/>
                  <a:gd name="connsiteY113" fmla="*/ 453808 h 2520863"/>
                  <a:gd name="connsiteX114" fmla="*/ 1863438 w 2998417"/>
                  <a:gd name="connsiteY114" fmla="*/ 351720 h 2520863"/>
                  <a:gd name="connsiteX115" fmla="*/ 1864142 w 2998417"/>
                  <a:gd name="connsiteY115" fmla="*/ 230374 h 2520863"/>
                  <a:gd name="connsiteX116" fmla="*/ 1744754 w 2998417"/>
                  <a:gd name="connsiteY116" fmla="*/ 234602 h 2520863"/>
                  <a:gd name="connsiteX117" fmla="*/ 1594833 w 2998417"/>
                  <a:gd name="connsiteY117" fmla="*/ 383662 h 2520863"/>
                  <a:gd name="connsiteX118" fmla="*/ 1588961 w 2998417"/>
                  <a:gd name="connsiteY118" fmla="*/ 417091 h 2520863"/>
                  <a:gd name="connsiteX119" fmla="*/ 1608846 w 2998417"/>
                  <a:gd name="connsiteY119" fmla="*/ 504929 h 2520863"/>
                  <a:gd name="connsiteX120" fmla="*/ 1990185 w 2998417"/>
                  <a:gd name="connsiteY120" fmla="*/ 2220369 h 2520863"/>
                  <a:gd name="connsiteX121" fmla="*/ 2013437 w 2998417"/>
                  <a:gd name="connsiteY121" fmla="*/ 2277910 h 2520863"/>
                  <a:gd name="connsiteX122" fmla="*/ 2111062 w 2998417"/>
                  <a:gd name="connsiteY122" fmla="*/ 2375222 h 2520863"/>
                  <a:gd name="connsiteX123" fmla="*/ 2225675 w 2998417"/>
                  <a:gd name="connsiteY123" fmla="*/ 2375300 h 2520863"/>
                  <a:gd name="connsiteX124" fmla="*/ 2852211 w 2998417"/>
                  <a:gd name="connsiteY124" fmla="*/ 1749312 h 2520863"/>
                  <a:gd name="connsiteX125" fmla="*/ 2852994 w 2998417"/>
                  <a:gd name="connsiteY125" fmla="*/ 1636734 h 2520863"/>
                  <a:gd name="connsiteX126" fmla="*/ 2753177 w 2998417"/>
                  <a:gd name="connsiteY126" fmla="*/ 1537465 h 2520863"/>
                  <a:gd name="connsiteX127" fmla="*/ 2640834 w 2998417"/>
                  <a:gd name="connsiteY127" fmla="*/ 1539501 h 2520863"/>
                  <a:gd name="connsiteX128" fmla="*/ 2014142 w 2998417"/>
                  <a:gd name="connsiteY128" fmla="*/ 2165333 h 2520863"/>
                  <a:gd name="connsiteX129" fmla="*/ 1990185 w 2998417"/>
                  <a:gd name="connsiteY129" fmla="*/ 2220369 h 2520863"/>
                  <a:gd name="connsiteX130" fmla="*/ 982858 w 2998417"/>
                  <a:gd name="connsiteY130" fmla="*/ 415211 h 2520863"/>
                  <a:gd name="connsiteX131" fmla="*/ 904649 w 2998417"/>
                  <a:gd name="connsiteY131" fmla="*/ 462654 h 2520863"/>
                  <a:gd name="connsiteX132" fmla="*/ 920228 w 2998417"/>
                  <a:gd name="connsiteY132" fmla="*/ 555034 h 2520863"/>
                  <a:gd name="connsiteX133" fmla="*/ 1135754 w 2998417"/>
                  <a:gd name="connsiteY133" fmla="*/ 770246 h 2520863"/>
                  <a:gd name="connsiteX134" fmla="*/ 1254203 w 2998417"/>
                  <a:gd name="connsiteY134" fmla="*/ 768837 h 2520863"/>
                  <a:gd name="connsiteX135" fmla="*/ 1250915 w 2998417"/>
                  <a:gd name="connsiteY135" fmla="*/ 650153 h 2520863"/>
                  <a:gd name="connsiteX136" fmla="*/ 1041730 w 2998417"/>
                  <a:gd name="connsiteY136" fmla="*/ 440968 h 2520863"/>
                  <a:gd name="connsiteX137" fmla="*/ 982858 w 2998417"/>
                  <a:gd name="connsiteY137" fmla="*/ 415211 h 2520863"/>
                  <a:gd name="connsiteX138" fmla="*/ 1145540 w 2998417"/>
                  <a:gd name="connsiteY138" fmla="*/ 156706 h 2520863"/>
                  <a:gd name="connsiteX139" fmla="*/ 1058954 w 2998417"/>
                  <a:gd name="connsiteY139" fmla="*/ 204774 h 2520863"/>
                  <a:gd name="connsiteX140" fmla="*/ 1075629 w 2998417"/>
                  <a:gd name="connsiteY140" fmla="*/ 296762 h 2520863"/>
                  <a:gd name="connsiteX141" fmla="*/ 1220696 w 2998417"/>
                  <a:gd name="connsiteY141" fmla="*/ 442299 h 2520863"/>
                  <a:gd name="connsiteX142" fmla="*/ 1343608 w 2998417"/>
                  <a:gd name="connsiteY142" fmla="*/ 564271 h 2520863"/>
                  <a:gd name="connsiteX143" fmla="*/ 1474896 w 2998417"/>
                  <a:gd name="connsiteY143" fmla="*/ 542351 h 2520863"/>
                  <a:gd name="connsiteX144" fmla="*/ 1440606 w 2998417"/>
                  <a:gd name="connsiteY144" fmla="*/ 448171 h 2520863"/>
                  <a:gd name="connsiteX145" fmla="*/ 1188833 w 2998417"/>
                  <a:gd name="connsiteY145" fmla="*/ 193501 h 2520863"/>
                  <a:gd name="connsiteX146" fmla="*/ 1145540 w 2998417"/>
                  <a:gd name="connsiteY146" fmla="*/ 156706 h 2520863"/>
                  <a:gd name="connsiteX147" fmla="*/ 829258 w 2998417"/>
                  <a:gd name="connsiteY147" fmla="*/ 673483 h 2520863"/>
                  <a:gd name="connsiteX148" fmla="*/ 750265 w 2998417"/>
                  <a:gd name="connsiteY148" fmla="*/ 718420 h 2520863"/>
                  <a:gd name="connsiteX149" fmla="*/ 767802 w 2998417"/>
                  <a:gd name="connsiteY149" fmla="*/ 815340 h 2520863"/>
                  <a:gd name="connsiteX150" fmla="*/ 920932 w 2998417"/>
                  <a:gd name="connsiteY150" fmla="*/ 968784 h 2520863"/>
                  <a:gd name="connsiteX151" fmla="*/ 1045958 w 2998417"/>
                  <a:gd name="connsiteY151" fmla="*/ 976691 h 2520863"/>
                  <a:gd name="connsiteX152" fmla="*/ 1039930 w 2998417"/>
                  <a:gd name="connsiteY152" fmla="*/ 851744 h 2520863"/>
                  <a:gd name="connsiteX153" fmla="*/ 888834 w 2998417"/>
                  <a:gd name="connsiteY153" fmla="*/ 700414 h 2520863"/>
                  <a:gd name="connsiteX154" fmla="*/ 829258 w 2998417"/>
                  <a:gd name="connsiteY154" fmla="*/ 673483 h 2520863"/>
                  <a:gd name="connsiteX155" fmla="*/ 781737 w 2998417"/>
                  <a:gd name="connsiteY155" fmla="*/ 1205917 h 2520863"/>
                  <a:gd name="connsiteX156" fmla="*/ 856345 w 2998417"/>
                  <a:gd name="connsiteY156" fmla="*/ 1158710 h 2520863"/>
                  <a:gd name="connsiteX157" fmla="*/ 844602 w 2998417"/>
                  <a:gd name="connsiteY157" fmla="*/ 1071340 h 2520863"/>
                  <a:gd name="connsiteX158" fmla="*/ 776492 w 2998417"/>
                  <a:gd name="connsiteY158" fmla="*/ 1002917 h 2520863"/>
                  <a:gd name="connsiteX159" fmla="*/ 683877 w 2998417"/>
                  <a:gd name="connsiteY159" fmla="*/ 991565 h 2520863"/>
                  <a:gd name="connsiteX160" fmla="*/ 639958 w 2998417"/>
                  <a:gd name="connsiteY160" fmla="*/ 1070871 h 2520863"/>
                  <a:gd name="connsiteX161" fmla="*/ 781737 w 2998417"/>
                  <a:gd name="connsiteY161" fmla="*/ 1205917 h 2520863"/>
                  <a:gd name="connsiteX162" fmla="*/ 1332177 w 2998417"/>
                  <a:gd name="connsiteY162" fmla="*/ 125312 h 2520863"/>
                  <a:gd name="connsiteX163" fmla="*/ 1309552 w 2998417"/>
                  <a:gd name="connsiteY163" fmla="*/ 160150 h 2520863"/>
                  <a:gd name="connsiteX164" fmla="*/ 1457986 w 2998417"/>
                  <a:gd name="connsiteY164" fmla="*/ 317744 h 2520863"/>
                  <a:gd name="connsiteX165" fmla="*/ 1486717 w 2998417"/>
                  <a:gd name="connsiteY165" fmla="*/ 314847 h 2520863"/>
                  <a:gd name="connsiteX166" fmla="*/ 1604540 w 2998417"/>
                  <a:gd name="connsiteY166" fmla="*/ 196867 h 2520863"/>
                  <a:gd name="connsiteX167" fmla="*/ 1599060 w 2998417"/>
                  <a:gd name="connsiteY167" fmla="*/ 175495 h 2520863"/>
                  <a:gd name="connsiteX168" fmla="*/ 1332177 w 2998417"/>
                  <a:gd name="connsiteY168" fmla="*/ 125312 h 252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998417" h="2520863">
                    <a:moveTo>
                      <a:pt x="791053" y="2528196"/>
                    </a:moveTo>
                    <a:cubicBezTo>
                      <a:pt x="742828" y="2514026"/>
                      <a:pt x="703293" y="2486704"/>
                      <a:pt x="669003" y="2450300"/>
                    </a:cubicBezTo>
                    <a:cubicBezTo>
                      <a:pt x="636826" y="2416088"/>
                      <a:pt x="602302" y="2384146"/>
                      <a:pt x="569812" y="2350170"/>
                    </a:cubicBezTo>
                    <a:cubicBezTo>
                      <a:pt x="537244" y="2316193"/>
                      <a:pt x="535522" y="2281746"/>
                      <a:pt x="563236" y="2254267"/>
                    </a:cubicBezTo>
                    <a:cubicBezTo>
                      <a:pt x="589776" y="2227885"/>
                      <a:pt x="626571" y="2230938"/>
                      <a:pt x="659217" y="2263114"/>
                    </a:cubicBezTo>
                    <a:cubicBezTo>
                      <a:pt x="697578" y="2300849"/>
                      <a:pt x="735077" y="2339444"/>
                      <a:pt x="773595" y="2377101"/>
                    </a:cubicBezTo>
                    <a:cubicBezTo>
                      <a:pt x="812661" y="2415305"/>
                      <a:pt x="856188" y="2415540"/>
                      <a:pt x="895254" y="2377727"/>
                    </a:cubicBezTo>
                    <a:cubicBezTo>
                      <a:pt x="924064" y="2349856"/>
                      <a:pt x="952169" y="2321203"/>
                      <a:pt x="980431" y="2292706"/>
                    </a:cubicBezTo>
                    <a:cubicBezTo>
                      <a:pt x="1025994" y="2246830"/>
                      <a:pt x="1025290" y="2211522"/>
                      <a:pt x="980196" y="2164785"/>
                    </a:cubicBezTo>
                    <a:cubicBezTo>
                      <a:pt x="786982" y="1964994"/>
                      <a:pt x="587583" y="1771389"/>
                      <a:pt x="391864" y="1574182"/>
                    </a:cubicBezTo>
                    <a:cubicBezTo>
                      <a:pt x="316786" y="1498556"/>
                      <a:pt x="293143" y="1498713"/>
                      <a:pt x="218692" y="1573086"/>
                    </a:cubicBezTo>
                    <a:cubicBezTo>
                      <a:pt x="196537" y="1595242"/>
                      <a:pt x="173990" y="1616927"/>
                      <a:pt x="152382" y="1639631"/>
                    </a:cubicBezTo>
                    <a:cubicBezTo>
                      <a:pt x="117075" y="1676661"/>
                      <a:pt x="116918" y="1720032"/>
                      <a:pt x="152539" y="1756514"/>
                    </a:cubicBezTo>
                    <a:cubicBezTo>
                      <a:pt x="192152" y="1797146"/>
                      <a:pt x="233097" y="1836524"/>
                      <a:pt x="272710" y="1877156"/>
                    </a:cubicBezTo>
                    <a:cubicBezTo>
                      <a:pt x="298545" y="1903617"/>
                      <a:pt x="301599" y="1940177"/>
                      <a:pt x="281792" y="1964838"/>
                    </a:cubicBezTo>
                    <a:cubicBezTo>
                      <a:pt x="258775" y="1993491"/>
                      <a:pt x="219710" y="1997875"/>
                      <a:pt x="190900" y="1970553"/>
                    </a:cubicBezTo>
                    <a:cubicBezTo>
                      <a:pt x="141892" y="1924206"/>
                      <a:pt x="92414" y="1877703"/>
                      <a:pt x="48338" y="1826816"/>
                    </a:cubicBezTo>
                    <a:cubicBezTo>
                      <a:pt x="-20790" y="1747120"/>
                      <a:pt x="-14527" y="1633524"/>
                      <a:pt x="59142" y="1557585"/>
                    </a:cubicBezTo>
                    <a:cubicBezTo>
                      <a:pt x="93197" y="1522434"/>
                      <a:pt x="127800" y="1487831"/>
                      <a:pt x="162951" y="1453854"/>
                    </a:cubicBezTo>
                    <a:cubicBezTo>
                      <a:pt x="220493" y="1398114"/>
                      <a:pt x="288133" y="1379716"/>
                      <a:pt x="365325" y="1403828"/>
                    </a:cubicBezTo>
                    <a:cubicBezTo>
                      <a:pt x="382235" y="1409074"/>
                      <a:pt x="393900" y="1407586"/>
                      <a:pt x="406817" y="1394355"/>
                    </a:cubicBezTo>
                    <a:cubicBezTo>
                      <a:pt x="458017" y="1341825"/>
                      <a:pt x="510000" y="1289998"/>
                      <a:pt x="562610" y="1238798"/>
                    </a:cubicBezTo>
                    <a:cubicBezTo>
                      <a:pt x="576701" y="1225019"/>
                      <a:pt x="577249" y="1216016"/>
                      <a:pt x="564489" y="1200045"/>
                    </a:cubicBezTo>
                    <a:cubicBezTo>
                      <a:pt x="476650" y="1090599"/>
                      <a:pt x="504677" y="947881"/>
                      <a:pt x="627275" y="880397"/>
                    </a:cubicBezTo>
                    <a:cubicBezTo>
                      <a:pt x="646064" y="870063"/>
                      <a:pt x="646143" y="862078"/>
                      <a:pt x="637844" y="844384"/>
                    </a:cubicBezTo>
                    <a:cubicBezTo>
                      <a:pt x="584765" y="731181"/>
                      <a:pt x="635809" y="605529"/>
                      <a:pt x="753084" y="560200"/>
                    </a:cubicBezTo>
                    <a:cubicBezTo>
                      <a:pt x="770229" y="553546"/>
                      <a:pt x="777040" y="547753"/>
                      <a:pt x="774065" y="526928"/>
                    </a:cubicBezTo>
                    <a:cubicBezTo>
                      <a:pt x="759973" y="428051"/>
                      <a:pt x="812739" y="338568"/>
                      <a:pt x="905979" y="302634"/>
                    </a:cubicBezTo>
                    <a:cubicBezTo>
                      <a:pt x="926961" y="294570"/>
                      <a:pt x="931423" y="284941"/>
                      <a:pt x="928135" y="263490"/>
                    </a:cubicBezTo>
                    <a:cubicBezTo>
                      <a:pt x="907154" y="128052"/>
                      <a:pt x="1037346" y="6393"/>
                      <a:pt x="1172392" y="34890"/>
                    </a:cubicBezTo>
                    <a:cubicBezTo>
                      <a:pt x="1192512" y="39118"/>
                      <a:pt x="1207857" y="38257"/>
                      <a:pt x="1226019" y="25183"/>
                    </a:cubicBezTo>
                    <a:cubicBezTo>
                      <a:pt x="1267747" y="-4880"/>
                      <a:pt x="1316911" y="-3080"/>
                      <a:pt x="1364667" y="5376"/>
                    </a:cubicBezTo>
                    <a:cubicBezTo>
                      <a:pt x="1499400" y="29253"/>
                      <a:pt x="1633820" y="55088"/>
                      <a:pt x="1768396" y="79827"/>
                    </a:cubicBezTo>
                    <a:cubicBezTo>
                      <a:pt x="1780844" y="82097"/>
                      <a:pt x="1793605" y="83350"/>
                      <a:pt x="1806209" y="83507"/>
                    </a:cubicBezTo>
                    <a:cubicBezTo>
                      <a:pt x="1935932" y="85072"/>
                      <a:pt x="2029486" y="192014"/>
                      <a:pt x="2012184" y="321423"/>
                    </a:cubicBezTo>
                    <a:cubicBezTo>
                      <a:pt x="2009679" y="340290"/>
                      <a:pt x="2014376" y="346632"/>
                      <a:pt x="2030895" y="353208"/>
                    </a:cubicBezTo>
                    <a:cubicBezTo>
                      <a:pt x="2129851" y="392664"/>
                      <a:pt x="2177058" y="470326"/>
                      <a:pt x="2166411" y="577424"/>
                    </a:cubicBezTo>
                    <a:cubicBezTo>
                      <a:pt x="2164297" y="598405"/>
                      <a:pt x="2170404" y="605685"/>
                      <a:pt x="2189349" y="612732"/>
                    </a:cubicBezTo>
                    <a:cubicBezTo>
                      <a:pt x="2281729" y="646865"/>
                      <a:pt x="2336060" y="739401"/>
                      <a:pt x="2321421" y="836399"/>
                    </a:cubicBezTo>
                    <a:cubicBezTo>
                      <a:pt x="2318681" y="854327"/>
                      <a:pt x="2323378" y="862156"/>
                      <a:pt x="2340210" y="869124"/>
                    </a:cubicBezTo>
                    <a:cubicBezTo>
                      <a:pt x="2483476" y="928231"/>
                      <a:pt x="2522463" y="1081753"/>
                      <a:pt x="2425230" y="1203412"/>
                    </a:cubicBezTo>
                    <a:cubicBezTo>
                      <a:pt x="2414818" y="1216408"/>
                      <a:pt x="2415444" y="1224080"/>
                      <a:pt x="2426639" y="1235197"/>
                    </a:cubicBezTo>
                    <a:cubicBezTo>
                      <a:pt x="2480971" y="1288824"/>
                      <a:pt x="2534989" y="1342764"/>
                      <a:pt x="2588617" y="1397096"/>
                    </a:cubicBezTo>
                    <a:cubicBezTo>
                      <a:pt x="2598950" y="1407586"/>
                      <a:pt x="2608032" y="1409465"/>
                      <a:pt x="2622202" y="1404063"/>
                    </a:cubicBezTo>
                    <a:cubicBezTo>
                      <a:pt x="2707066" y="1371496"/>
                      <a:pt x="2781361" y="1389580"/>
                      <a:pt x="2845322" y="1453071"/>
                    </a:cubicBezTo>
                    <a:cubicBezTo>
                      <a:pt x="2877263" y="1484778"/>
                      <a:pt x="2909361" y="1516328"/>
                      <a:pt x="2940833" y="1548504"/>
                    </a:cubicBezTo>
                    <a:cubicBezTo>
                      <a:pt x="3023583" y="1632977"/>
                      <a:pt x="3024131" y="1752757"/>
                      <a:pt x="2941224" y="1837699"/>
                    </a:cubicBezTo>
                    <a:cubicBezTo>
                      <a:pt x="2873505" y="1906983"/>
                      <a:pt x="2804377" y="1974859"/>
                      <a:pt x="2735876" y="2043360"/>
                    </a:cubicBezTo>
                    <a:cubicBezTo>
                      <a:pt x="2598089" y="2180990"/>
                      <a:pt x="2460381" y="2318698"/>
                      <a:pt x="2322517" y="2456250"/>
                    </a:cubicBezTo>
                    <a:cubicBezTo>
                      <a:pt x="2229824" y="2548629"/>
                      <a:pt x="2114585" y="2550821"/>
                      <a:pt x="2020091" y="2461103"/>
                    </a:cubicBezTo>
                    <a:cubicBezTo>
                      <a:pt x="1983218" y="2426109"/>
                      <a:pt x="1946736" y="2390410"/>
                      <a:pt x="1913385" y="2352049"/>
                    </a:cubicBezTo>
                    <a:cubicBezTo>
                      <a:pt x="1861559" y="2292315"/>
                      <a:pt x="1850129" y="2223109"/>
                      <a:pt x="1878547" y="2149283"/>
                    </a:cubicBezTo>
                    <a:cubicBezTo>
                      <a:pt x="1885515" y="2131199"/>
                      <a:pt x="1882305" y="2121178"/>
                      <a:pt x="1869544" y="2108652"/>
                    </a:cubicBezTo>
                    <a:cubicBezTo>
                      <a:pt x="1801904" y="2042030"/>
                      <a:pt x="1734968" y="1974780"/>
                      <a:pt x="1667875" y="1907609"/>
                    </a:cubicBezTo>
                    <a:cubicBezTo>
                      <a:pt x="1658011" y="1897745"/>
                      <a:pt x="1648538" y="1888664"/>
                      <a:pt x="1632802" y="1889682"/>
                    </a:cubicBezTo>
                    <a:cubicBezTo>
                      <a:pt x="1558351" y="1894535"/>
                      <a:pt x="1484291" y="1884593"/>
                      <a:pt x="1409995" y="1883497"/>
                    </a:cubicBezTo>
                    <a:cubicBezTo>
                      <a:pt x="1369521" y="1882949"/>
                      <a:pt x="1337031" y="1894457"/>
                      <a:pt x="1308221" y="1924989"/>
                    </a:cubicBezTo>
                    <a:cubicBezTo>
                      <a:pt x="1251854" y="1984801"/>
                      <a:pt x="1192826" y="2042030"/>
                      <a:pt x="1134110" y="2099571"/>
                    </a:cubicBezTo>
                    <a:cubicBezTo>
                      <a:pt x="1119079" y="2114289"/>
                      <a:pt x="1114225" y="2126659"/>
                      <a:pt x="1122836" y="2148188"/>
                    </a:cubicBezTo>
                    <a:cubicBezTo>
                      <a:pt x="1155874" y="2230781"/>
                      <a:pt x="1140843" y="2305467"/>
                      <a:pt x="1078917" y="2369820"/>
                    </a:cubicBezTo>
                    <a:cubicBezTo>
                      <a:pt x="1050420" y="2399413"/>
                      <a:pt x="1019966" y="2427205"/>
                      <a:pt x="992096" y="2457346"/>
                    </a:cubicBezTo>
                    <a:cubicBezTo>
                      <a:pt x="960624" y="2491322"/>
                      <a:pt x="923281" y="2514652"/>
                      <a:pt x="879362" y="2528353"/>
                    </a:cubicBezTo>
                    <a:cubicBezTo>
                      <a:pt x="849769" y="2528196"/>
                      <a:pt x="820411" y="2528196"/>
                      <a:pt x="791053" y="2528196"/>
                    </a:cubicBezTo>
                    <a:close/>
                    <a:moveTo>
                      <a:pt x="1608846" y="504929"/>
                    </a:moveTo>
                    <a:cubicBezTo>
                      <a:pt x="1608768" y="606312"/>
                      <a:pt x="1536978" y="692350"/>
                      <a:pt x="1437005" y="709338"/>
                    </a:cubicBezTo>
                    <a:cubicBezTo>
                      <a:pt x="1416885" y="712783"/>
                      <a:pt x="1403733" y="717558"/>
                      <a:pt x="1399427" y="741436"/>
                    </a:cubicBezTo>
                    <a:cubicBezTo>
                      <a:pt x="1381734" y="840157"/>
                      <a:pt x="1322548" y="898951"/>
                      <a:pt x="1223514" y="916409"/>
                    </a:cubicBezTo>
                    <a:cubicBezTo>
                      <a:pt x="1205743" y="919541"/>
                      <a:pt x="1196348" y="927526"/>
                      <a:pt x="1193139" y="945924"/>
                    </a:cubicBezTo>
                    <a:cubicBezTo>
                      <a:pt x="1175681" y="1046367"/>
                      <a:pt x="1115477" y="1105004"/>
                      <a:pt x="1015895" y="1123402"/>
                    </a:cubicBezTo>
                    <a:cubicBezTo>
                      <a:pt x="997889" y="1126690"/>
                      <a:pt x="989512" y="1134362"/>
                      <a:pt x="986459" y="1153151"/>
                    </a:cubicBezTo>
                    <a:cubicBezTo>
                      <a:pt x="963912" y="1292581"/>
                      <a:pt x="826831" y="1368599"/>
                      <a:pt x="696873" y="1313328"/>
                    </a:cubicBezTo>
                    <a:cubicBezTo>
                      <a:pt x="679180" y="1305812"/>
                      <a:pt x="669003" y="1308083"/>
                      <a:pt x="656242" y="1321157"/>
                    </a:cubicBezTo>
                    <a:cubicBezTo>
                      <a:pt x="606999" y="1371574"/>
                      <a:pt x="557443" y="1421678"/>
                      <a:pt x="506634" y="1470451"/>
                    </a:cubicBezTo>
                    <a:cubicBezTo>
                      <a:pt x="489724" y="1486657"/>
                      <a:pt x="490663" y="1496364"/>
                      <a:pt x="506947" y="1512492"/>
                    </a:cubicBezTo>
                    <a:cubicBezTo>
                      <a:pt x="673622" y="1677914"/>
                      <a:pt x="839826" y="1843884"/>
                      <a:pt x="1005483" y="2010401"/>
                    </a:cubicBezTo>
                    <a:cubicBezTo>
                      <a:pt x="1022393" y="2027390"/>
                      <a:pt x="1032101" y="2025511"/>
                      <a:pt x="1047758" y="2009540"/>
                    </a:cubicBezTo>
                    <a:cubicBezTo>
                      <a:pt x="1109997" y="1945814"/>
                      <a:pt x="1173645" y="1883575"/>
                      <a:pt x="1236353" y="1820319"/>
                    </a:cubicBezTo>
                    <a:cubicBezTo>
                      <a:pt x="1265555" y="1790804"/>
                      <a:pt x="1300236" y="1772172"/>
                      <a:pt x="1340789" y="1764578"/>
                    </a:cubicBezTo>
                    <a:cubicBezTo>
                      <a:pt x="1383378" y="1756593"/>
                      <a:pt x="1426514" y="1755105"/>
                      <a:pt x="1469416" y="1759646"/>
                    </a:cubicBezTo>
                    <a:cubicBezTo>
                      <a:pt x="1514353" y="1764421"/>
                      <a:pt x="1559290" y="1763325"/>
                      <a:pt x="1604227" y="1764656"/>
                    </a:cubicBezTo>
                    <a:cubicBezTo>
                      <a:pt x="1662473" y="1766379"/>
                      <a:pt x="1711716" y="1748216"/>
                      <a:pt x="1749686" y="1702496"/>
                    </a:cubicBezTo>
                    <a:cubicBezTo>
                      <a:pt x="1758376" y="1692005"/>
                      <a:pt x="1768631" y="1682689"/>
                      <a:pt x="1779122" y="1673842"/>
                    </a:cubicBezTo>
                    <a:cubicBezTo>
                      <a:pt x="1808167" y="1649260"/>
                      <a:pt x="1845275" y="1650199"/>
                      <a:pt x="1868761" y="1675487"/>
                    </a:cubicBezTo>
                    <a:cubicBezTo>
                      <a:pt x="1891543" y="1699991"/>
                      <a:pt x="1891073" y="1735846"/>
                      <a:pt x="1865786" y="1762777"/>
                    </a:cubicBezTo>
                    <a:cubicBezTo>
                      <a:pt x="1843631" y="1786263"/>
                      <a:pt x="1820771" y="1809202"/>
                      <a:pt x="1796267" y="1830105"/>
                    </a:cubicBezTo>
                    <a:cubicBezTo>
                      <a:pt x="1782958" y="1841457"/>
                      <a:pt x="1782567" y="1847720"/>
                      <a:pt x="1794701" y="1859619"/>
                    </a:cubicBezTo>
                    <a:cubicBezTo>
                      <a:pt x="1847780" y="1911680"/>
                      <a:pt x="1900546" y="1964133"/>
                      <a:pt x="1952451" y="2017369"/>
                    </a:cubicBezTo>
                    <a:cubicBezTo>
                      <a:pt x="1965212" y="2030443"/>
                      <a:pt x="1973040" y="2029817"/>
                      <a:pt x="1985566" y="2017212"/>
                    </a:cubicBezTo>
                    <a:cubicBezTo>
                      <a:pt x="2154825" y="1847406"/>
                      <a:pt x="2324474" y="1677992"/>
                      <a:pt x="2494280" y="1508812"/>
                    </a:cubicBezTo>
                    <a:cubicBezTo>
                      <a:pt x="2505710" y="1497461"/>
                      <a:pt x="2507041" y="1489866"/>
                      <a:pt x="2494671" y="1477889"/>
                    </a:cubicBezTo>
                    <a:cubicBezTo>
                      <a:pt x="2442532" y="1427628"/>
                      <a:pt x="2391018" y="1376741"/>
                      <a:pt x="2339975" y="1325384"/>
                    </a:cubicBezTo>
                    <a:cubicBezTo>
                      <a:pt x="2327057" y="1312388"/>
                      <a:pt x="2317193" y="1308865"/>
                      <a:pt x="2304511" y="1324836"/>
                    </a:cubicBezTo>
                    <a:cubicBezTo>
                      <a:pt x="2297856" y="1333213"/>
                      <a:pt x="2289714" y="1340572"/>
                      <a:pt x="2281337" y="1347304"/>
                    </a:cubicBezTo>
                    <a:cubicBezTo>
                      <a:pt x="2254719" y="1368677"/>
                      <a:pt x="2218551" y="1366720"/>
                      <a:pt x="2196239" y="1343155"/>
                    </a:cubicBezTo>
                    <a:cubicBezTo>
                      <a:pt x="2173770" y="1319512"/>
                      <a:pt x="2172909" y="1283344"/>
                      <a:pt x="2196787" y="1258291"/>
                    </a:cubicBezTo>
                    <a:cubicBezTo>
                      <a:pt x="2241332" y="1211554"/>
                      <a:pt x="2288461" y="1167243"/>
                      <a:pt x="2331990" y="1119566"/>
                    </a:cubicBezTo>
                    <a:cubicBezTo>
                      <a:pt x="2362757" y="1085902"/>
                      <a:pt x="2359234" y="1034937"/>
                      <a:pt x="2328545" y="1005422"/>
                    </a:cubicBezTo>
                    <a:cubicBezTo>
                      <a:pt x="2296838" y="974890"/>
                      <a:pt x="2249083" y="973950"/>
                      <a:pt x="2214167" y="1004248"/>
                    </a:cubicBezTo>
                    <a:cubicBezTo>
                      <a:pt x="2198665" y="1017713"/>
                      <a:pt x="2184809" y="1032980"/>
                      <a:pt x="2170091" y="1047306"/>
                    </a:cubicBezTo>
                    <a:cubicBezTo>
                      <a:pt x="2136897" y="1079717"/>
                      <a:pt x="2098144" y="1083084"/>
                      <a:pt x="2071918" y="1055996"/>
                    </a:cubicBezTo>
                    <a:cubicBezTo>
                      <a:pt x="2044204" y="1027265"/>
                      <a:pt x="2047649" y="993209"/>
                      <a:pt x="2082252" y="958058"/>
                    </a:cubicBezTo>
                    <a:cubicBezTo>
                      <a:pt x="2112471" y="927370"/>
                      <a:pt x="2143708" y="897698"/>
                      <a:pt x="2173222" y="866383"/>
                    </a:cubicBezTo>
                    <a:cubicBezTo>
                      <a:pt x="2207199" y="830371"/>
                      <a:pt x="2207042" y="779484"/>
                      <a:pt x="2174396" y="747778"/>
                    </a:cubicBezTo>
                    <a:cubicBezTo>
                      <a:pt x="2141359" y="715758"/>
                      <a:pt x="2091177" y="716384"/>
                      <a:pt x="2055556" y="749813"/>
                    </a:cubicBezTo>
                    <a:cubicBezTo>
                      <a:pt x="2037001" y="767193"/>
                      <a:pt x="2019543" y="785825"/>
                      <a:pt x="2000989" y="803205"/>
                    </a:cubicBezTo>
                    <a:cubicBezTo>
                      <a:pt x="1985488" y="817689"/>
                      <a:pt x="1967560" y="827396"/>
                      <a:pt x="1945327" y="823873"/>
                    </a:cubicBezTo>
                    <a:cubicBezTo>
                      <a:pt x="1921214" y="820037"/>
                      <a:pt x="1903130" y="807042"/>
                      <a:pt x="1895457" y="783633"/>
                    </a:cubicBezTo>
                    <a:cubicBezTo>
                      <a:pt x="1887629" y="759756"/>
                      <a:pt x="1891700" y="736817"/>
                      <a:pt x="1909862" y="718342"/>
                    </a:cubicBezTo>
                    <a:cubicBezTo>
                      <a:pt x="1944152" y="683425"/>
                      <a:pt x="1979147" y="649292"/>
                      <a:pt x="2013359" y="614219"/>
                    </a:cubicBezTo>
                    <a:cubicBezTo>
                      <a:pt x="2052581" y="573979"/>
                      <a:pt x="2054460" y="524267"/>
                      <a:pt x="2018995" y="489272"/>
                    </a:cubicBezTo>
                    <a:cubicBezTo>
                      <a:pt x="1985723" y="456469"/>
                      <a:pt x="1933270" y="459131"/>
                      <a:pt x="1895457" y="495770"/>
                    </a:cubicBezTo>
                    <a:cubicBezTo>
                      <a:pt x="1879956" y="510722"/>
                      <a:pt x="1865160" y="526302"/>
                      <a:pt x="1849659" y="541333"/>
                    </a:cubicBezTo>
                    <a:cubicBezTo>
                      <a:pt x="1817248" y="572726"/>
                      <a:pt x="1783741" y="575467"/>
                      <a:pt x="1756184" y="549240"/>
                    </a:cubicBezTo>
                    <a:cubicBezTo>
                      <a:pt x="1727765" y="522153"/>
                      <a:pt x="1729644" y="486845"/>
                      <a:pt x="1762055" y="453808"/>
                    </a:cubicBezTo>
                    <a:cubicBezTo>
                      <a:pt x="1795641" y="419595"/>
                      <a:pt x="1830557" y="386637"/>
                      <a:pt x="1863438" y="351720"/>
                    </a:cubicBezTo>
                    <a:cubicBezTo>
                      <a:pt x="1897493" y="315551"/>
                      <a:pt x="1896945" y="261533"/>
                      <a:pt x="1864142" y="230374"/>
                    </a:cubicBezTo>
                    <a:cubicBezTo>
                      <a:pt x="1832201" y="200077"/>
                      <a:pt x="1779200" y="201095"/>
                      <a:pt x="1744754" y="234602"/>
                    </a:cubicBezTo>
                    <a:cubicBezTo>
                      <a:pt x="1694258" y="283767"/>
                      <a:pt x="1645093" y="334262"/>
                      <a:pt x="1594833" y="383662"/>
                    </a:cubicBezTo>
                    <a:cubicBezTo>
                      <a:pt x="1584107" y="394230"/>
                      <a:pt x="1582150" y="403234"/>
                      <a:pt x="1588961" y="417091"/>
                    </a:cubicBezTo>
                    <a:cubicBezTo>
                      <a:pt x="1602505" y="444491"/>
                      <a:pt x="1609316" y="474005"/>
                      <a:pt x="1608846" y="504929"/>
                    </a:cubicBezTo>
                    <a:close/>
                    <a:moveTo>
                      <a:pt x="1990185" y="2220369"/>
                    </a:moveTo>
                    <a:cubicBezTo>
                      <a:pt x="1988385" y="2243072"/>
                      <a:pt x="1997623" y="2261939"/>
                      <a:pt x="2013437" y="2277910"/>
                    </a:cubicBezTo>
                    <a:cubicBezTo>
                      <a:pt x="2045770" y="2310478"/>
                      <a:pt x="2077868" y="2343437"/>
                      <a:pt x="2111062" y="2375222"/>
                    </a:cubicBezTo>
                    <a:cubicBezTo>
                      <a:pt x="2146761" y="2409434"/>
                      <a:pt x="2190915" y="2409982"/>
                      <a:pt x="2225675" y="2375300"/>
                    </a:cubicBezTo>
                    <a:cubicBezTo>
                      <a:pt x="2434859" y="2166976"/>
                      <a:pt x="2643653" y="1958262"/>
                      <a:pt x="2852211" y="1749312"/>
                    </a:cubicBezTo>
                    <a:cubicBezTo>
                      <a:pt x="2885875" y="1715570"/>
                      <a:pt x="2885953" y="1671494"/>
                      <a:pt x="2852994" y="1636734"/>
                    </a:cubicBezTo>
                    <a:cubicBezTo>
                      <a:pt x="2820739" y="1602679"/>
                      <a:pt x="2787545" y="1569407"/>
                      <a:pt x="2753177" y="1537465"/>
                    </a:cubicBezTo>
                    <a:cubicBezTo>
                      <a:pt x="2717400" y="1504193"/>
                      <a:pt x="2675751" y="1504741"/>
                      <a:pt x="2640834" y="1539501"/>
                    </a:cubicBezTo>
                    <a:cubicBezTo>
                      <a:pt x="2431650" y="1747824"/>
                      <a:pt x="2223013" y="1956696"/>
                      <a:pt x="2014142" y="2165333"/>
                    </a:cubicBezTo>
                    <a:cubicBezTo>
                      <a:pt x="1998954" y="2180442"/>
                      <a:pt x="1989403" y="2197900"/>
                      <a:pt x="1990185" y="2220369"/>
                    </a:cubicBezTo>
                    <a:close/>
                    <a:moveTo>
                      <a:pt x="982858" y="415211"/>
                    </a:moveTo>
                    <a:cubicBezTo>
                      <a:pt x="943714" y="414977"/>
                      <a:pt x="918192" y="431104"/>
                      <a:pt x="904649" y="462654"/>
                    </a:cubicBezTo>
                    <a:cubicBezTo>
                      <a:pt x="890400" y="495848"/>
                      <a:pt x="894236" y="528651"/>
                      <a:pt x="920228" y="555034"/>
                    </a:cubicBezTo>
                    <a:cubicBezTo>
                      <a:pt x="991391" y="627450"/>
                      <a:pt x="1062711" y="699787"/>
                      <a:pt x="1135754" y="770246"/>
                    </a:cubicBezTo>
                    <a:cubicBezTo>
                      <a:pt x="1171375" y="804615"/>
                      <a:pt x="1222183" y="802031"/>
                      <a:pt x="1254203" y="768837"/>
                    </a:cubicBezTo>
                    <a:cubicBezTo>
                      <a:pt x="1285596" y="736348"/>
                      <a:pt x="1285127" y="684913"/>
                      <a:pt x="1250915" y="650153"/>
                    </a:cubicBezTo>
                    <a:cubicBezTo>
                      <a:pt x="1181709" y="579929"/>
                      <a:pt x="1111563" y="510566"/>
                      <a:pt x="1041730" y="440968"/>
                    </a:cubicBezTo>
                    <a:cubicBezTo>
                      <a:pt x="1024429" y="423588"/>
                      <a:pt x="1003917" y="413724"/>
                      <a:pt x="982858" y="415211"/>
                    </a:cubicBezTo>
                    <a:close/>
                    <a:moveTo>
                      <a:pt x="1145540" y="156706"/>
                    </a:moveTo>
                    <a:cubicBezTo>
                      <a:pt x="1098567" y="157332"/>
                      <a:pt x="1073202" y="173616"/>
                      <a:pt x="1058954" y="204774"/>
                    </a:cubicBezTo>
                    <a:cubicBezTo>
                      <a:pt x="1043453" y="238594"/>
                      <a:pt x="1050029" y="270458"/>
                      <a:pt x="1075629" y="296762"/>
                    </a:cubicBezTo>
                    <a:cubicBezTo>
                      <a:pt x="1123384" y="345849"/>
                      <a:pt x="1172236" y="393839"/>
                      <a:pt x="1220696" y="442299"/>
                    </a:cubicBezTo>
                    <a:cubicBezTo>
                      <a:pt x="1261562" y="483087"/>
                      <a:pt x="1301489" y="524814"/>
                      <a:pt x="1343608" y="564271"/>
                    </a:cubicBezTo>
                    <a:cubicBezTo>
                      <a:pt x="1386196" y="604198"/>
                      <a:pt x="1449687" y="592612"/>
                      <a:pt x="1474896" y="542351"/>
                    </a:cubicBezTo>
                    <a:cubicBezTo>
                      <a:pt x="1495251" y="501720"/>
                      <a:pt x="1481237" y="467195"/>
                      <a:pt x="1440606" y="448171"/>
                    </a:cubicBezTo>
                    <a:cubicBezTo>
                      <a:pt x="1325758" y="394230"/>
                      <a:pt x="1238389" y="311637"/>
                      <a:pt x="1188833" y="193501"/>
                    </a:cubicBezTo>
                    <a:cubicBezTo>
                      <a:pt x="1177168" y="165630"/>
                      <a:pt x="1160571" y="156001"/>
                      <a:pt x="1145540" y="156706"/>
                    </a:cubicBezTo>
                    <a:close/>
                    <a:moveTo>
                      <a:pt x="829258" y="673483"/>
                    </a:moveTo>
                    <a:cubicBezTo>
                      <a:pt x="791523" y="672543"/>
                      <a:pt x="765766" y="687731"/>
                      <a:pt x="750265" y="718420"/>
                    </a:cubicBezTo>
                    <a:cubicBezTo>
                      <a:pt x="733903" y="750831"/>
                      <a:pt x="740010" y="786765"/>
                      <a:pt x="767802" y="815340"/>
                    </a:cubicBezTo>
                    <a:cubicBezTo>
                      <a:pt x="818219" y="867088"/>
                      <a:pt x="869576" y="917975"/>
                      <a:pt x="920932" y="968784"/>
                    </a:cubicBezTo>
                    <a:cubicBezTo>
                      <a:pt x="960311" y="1007693"/>
                      <a:pt x="1011355" y="1010590"/>
                      <a:pt x="1045958" y="976691"/>
                    </a:cubicBezTo>
                    <a:cubicBezTo>
                      <a:pt x="1081109" y="942322"/>
                      <a:pt x="1079622" y="892688"/>
                      <a:pt x="1039930" y="851744"/>
                    </a:cubicBezTo>
                    <a:cubicBezTo>
                      <a:pt x="990295" y="800544"/>
                      <a:pt x="939408" y="750596"/>
                      <a:pt x="888834" y="700414"/>
                    </a:cubicBezTo>
                    <a:cubicBezTo>
                      <a:pt x="871768" y="683347"/>
                      <a:pt x="851804" y="671682"/>
                      <a:pt x="829258" y="673483"/>
                    </a:cubicBezTo>
                    <a:close/>
                    <a:moveTo>
                      <a:pt x="781737" y="1205917"/>
                    </a:moveTo>
                    <a:cubicBezTo>
                      <a:pt x="816575" y="1205995"/>
                      <a:pt x="841549" y="1189477"/>
                      <a:pt x="856345" y="1158710"/>
                    </a:cubicBezTo>
                    <a:cubicBezTo>
                      <a:pt x="871298" y="1127551"/>
                      <a:pt x="867149" y="1097019"/>
                      <a:pt x="844602" y="1071340"/>
                    </a:cubicBezTo>
                    <a:cubicBezTo>
                      <a:pt x="823386" y="1047150"/>
                      <a:pt x="800369" y="1024368"/>
                      <a:pt x="776492" y="1002917"/>
                    </a:cubicBezTo>
                    <a:cubicBezTo>
                      <a:pt x="748934" y="978257"/>
                      <a:pt x="716758" y="975516"/>
                      <a:pt x="683877" y="991565"/>
                    </a:cubicBezTo>
                    <a:cubicBezTo>
                      <a:pt x="651231" y="1007458"/>
                      <a:pt x="638157" y="1035485"/>
                      <a:pt x="639958" y="1070871"/>
                    </a:cubicBezTo>
                    <a:cubicBezTo>
                      <a:pt x="642307" y="1119957"/>
                      <a:pt x="732729" y="1205917"/>
                      <a:pt x="781737" y="1205917"/>
                    </a:cubicBezTo>
                    <a:close/>
                    <a:moveTo>
                      <a:pt x="1332177" y="125312"/>
                    </a:moveTo>
                    <a:cubicBezTo>
                      <a:pt x="1299766" y="126721"/>
                      <a:pt x="1295617" y="131419"/>
                      <a:pt x="1309552" y="160150"/>
                    </a:cubicBezTo>
                    <a:cubicBezTo>
                      <a:pt x="1342433" y="228026"/>
                      <a:pt x="1395825" y="277190"/>
                      <a:pt x="1457986" y="317744"/>
                    </a:cubicBezTo>
                    <a:cubicBezTo>
                      <a:pt x="1468476" y="324555"/>
                      <a:pt x="1477558" y="324007"/>
                      <a:pt x="1486717" y="314847"/>
                    </a:cubicBezTo>
                    <a:cubicBezTo>
                      <a:pt x="1525861" y="275390"/>
                      <a:pt x="1565240" y="236167"/>
                      <a:pt x="1604540" y="196867"/>
                    </a:cubicBezTo>
                    <a:cubicBezTo>
                      <a:pt x="1614718" y="186690"/>
                      <a:pt x="1616518" y="178783"/>
                      <a:pt x="1599060" y="175495"/>
                    </a:cubicBezTo>
                    <a:cubicBezTo>
                      <a:pt x="1510047" y="158898"/>
                      <a:pt x="1421112" y="142066"/>
                      <a:pt x="1332177" y="12531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02" name="Group 101">
                <a:extLst>
                  <a:ext uri="{FF2B5EF4-FFF2-40B4-BE49-F238E27FC236}">
                    <a16:creationId xmlns:a16="http://schemas.microsoft.com/office/drawing/2014/main" id="{83BE1E08-67B2-4D0E-9577-D894D290D386}"/>
                  </a:ext>
                </a:extLst>
              </p:cNvPr>
              <p:cNvGrpSpPr/>
              <p:nvPr/>
            </p:nvGrpSpPr>
            <p:grpSpPr>
              <a:xfrm>
                <a:off x="4683807" y="3492035"/>
                <a:ext cx="821577" cy="1095326"/>
                <a:chOff x="4683807" y="3492035"/>
                <a:chExt cx="821577" cy="1095326"/>
              </a:xfrm>
              <a:grpFill/>
            </p:grpSpPr>
            <p:sp>
              <p:nvSpPr>
                <p:cNvPr id="103" name="Freeform: Shape 39">
                  <a:extLst>
                    <a:ext uri="{FF2B5EF4-FFF2-40B4-BE49-F238E27FC236}">
                      <a16:creationId xmlns:a16="http://schemas.microsoft.com/office/drawing/2014/main" id="{E8954C53-B45F-B4B4-7315-4B625382DF33}"/>
                    </a:ext>
                  </a:extLst>
                </p:cNvPr>
                <p:cNvSpPr/>
                <p:nvPr/>
              </p:nvSpPr>
              <p:spPr>
                <a:xfrm>
                  <a:off x="5377696" y="3590902"/>
                  <a:ext cx="127688" cy="127688"/>
                </a:xfrm>
                <a:custGeom>
                  <a:avLst/>
                  <a:gdLst>
                    <a:gd name="connsiteX0" fmla="*/ 63246 w 336636"/>
                    <a:gd name="connsiteY0" fmla="*/ 338965 h 336636"/>
                    <a:gd name="connsiteX1" fmla="*/ 5861 w 336636"/>
                    <a:gd name="connsiteY1" fmla="*/ 251439 h 336636"/>
                    <a:gd name="connsiteX2" fmla="*/ 26999 w 336636"/>
                    <a:gd name="connsiteY2" fmla="*/ 223647 h 336636"/>
                    <a:gd name="connsiteX3" fmla="*/ 223814 w 336636"/>
                    <a:gd name="connsiteY3" fmla="*/ 26597 h 336636"/>
                    <a:gd name="connsiteX4" fmla="*/ 280181 w 336636"/>
                    <a:gd name="connsiteY4" fmla="*/ 136 h 336636"/>
                    <a:gd name="connsiteX5" fmla="*/ 333104 w 336636"/>
                    <a:gd name="connsiteY5" fmla="*/ 36227 h 336636"/>
                    <a:gd name="connsiteX6" fmla="*/ 323474 w 336636"/>
                    <a:gd name="connsiteY6" fmla="*/ 101753 h 336636"/>
                    <a:gd name="connsiteX7" fmla="*/ 248083 w 336636"/>
                    <a:gd name="connsiteY7" fmla="*/ 179650 h 336636"/>
                    <a:gd name="connsiteX8" fmla="*/ 112489 w 336636"/>
                    <a:gd name="connsiteY8" fmla="*/ 313521 h 336636"/>
                    <a:gd name="connsiteX9" fmla="*/ 63246 w 336636"/>
                    <a:gd name="connsiteY9" fmla="*/ 338965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36" h="336636">
                      <a:moveTo>
                        <a:pt x="63246" y="338965"/>
                      </a:moveTo>
                      <a:cubicBezTo>
                        <a:pt x="17448" y="338965"/>
                        <a:pt x="-13476" y="290897"/>
                        <a:pt x="5861" y="251439"/>
                      </a:cubicBezTo>
                      <a:cubicBezTo>
                        <a:pt x="10872" y="241184"/>
                        <a:pt x="18779" y="231867"/>
                        <a:pt x="26999" y="223647"/>
                      </a:cubicBezTo>
                      <a:cubicBezTo>
                        <a:pt x="92448" y="157808"/>
                        <a:pt x="158287" y="92359"/>
                        <a:pt x="223814" y="26597"/>
                      </a:cubicBezTo>
                      <a:cubicBezTo>
                        <a:pt x="239628" y="10705"/>
                        <a:pt x="257008" y="-1430"/>
                        <a:pt x="280181" y="136"/>
                      </a:cubicBezTo>
                      <a:cubicBezTo>
                        <a:pt x="304450" y="1702"/>
                        <a:pt x="322535" y="13915"/>
                        <a:pt x="333104" y="36227"/>
                      </a:cubicBezTo>
                      <a:cubicBezTo>
                        <a:pt x="344456" y="60261"/>
                        <a:pt x="340071" y="82964"/>
                        <a:pt x="323474" y="101753"/>
                      </a:cubicBezTo>
                      <a:cubicBezTo>
                        <a:pt x="299518" y="128763"/>
                        <a:pt x="273683" y="154128"/>
                        <a:pt x="248083" y="179650"/>
                      </a:cubicBezTo>
                      <a:cubicBezTo>
                        <a:pt x="203068" y="224430"/>
                        <a:pt x="157505" y="268663"/>
                        <a:pt x="112489" y="313521"/>
                      </a:cubicBezTo>
                      <a:cubicBezTo>
                        <a:pt x="98084" y="327770"/>
                        <a:pt x="82035" y="337791"/>
                        <a:pt x="63246" y="33896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Shape 40">
                  <a:extLst>
                    <a:ext uri="{FF2B5EF4-FFF2-40B4-BE49-F238E27FC236}">
                      <a16:creationId xmlns:a16="http://schemas.microsoft.com/office/drawing/2014/main" id="{0614B650-680F-2172-CBB8-030768EEB71E}"/>
                    </a:ext>
                  </a:extLst>
                </p:cNvPr>
                <p:cNvSpPr/>
                <p:nvPr/>
              </p:nvSpPr>
              <p:spPr>
                <a:xfrm>
                  <a:off x="4731694" y="3590741"/>
                  <a:ext cx="127688" cy="127688"/>
                </a:xfrm>
                <a:custGeom>
                  <a:avLst/>
                  <a:gdLst>
                    <a:gd name="connsiteX0" fmla="*/ 278118 w 336636"/>
                    <a:gd name="connsiteY0" fmla="*/ 339546 h 336636"/>
                    <a:gd name="connsiteX1" fmla="*/ 230911 w 336636"/>
                    <a:gd name="connsiteY1" fmla="*/ 317782 h 336636"/>
                    <a:gd name="connsiteX2" fmla="*/ 21648 w 336636"/>
                    <a:gd name="connsiteY2" fmla="*/ 108362 h 336636"/>
                    <a:gd name="connsiteX3" fmla="*/ 18047 w 336636"/>
                    <a:gd name="connsiteY3" fmla="*/ 19584 h 336636"/>
                    <a:gd name="connsiteX4" fmla="*/ 107060 w 336636"/>
                    <a:gd name="connsiteY4" fmla="*/ 19819 h 336636"/>
                    <a:gd name="connsiteX5" fmla="*/ 320785 w 336636"/>
                    <a:gd name="connsiteY5" fmla="*/ 233075 h 336636"/>
                    <a:gd name="connsiteX6" fmla="*/ 333624 w 336636"/>
                    <a:gd name="connsiteY6" fmla="*/ 303142 h 336636"/>
                    <a:gd name="connsiteX7" fmla="*/ 278118 w 336636"/>
                    <a:gd name="connsiteY7" fmla="*/ 339546 h 33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636" h="336636">
                      <a:moveTo>
                        <a:pt x="278118" y="339546"/>
                      </a:moveTo>
                      <a:cubicBezTo>
                        <a:pt x="259407" y="337980"/>
                        <a:pt x="243985" y="330778"/>
                        <a:pt x="230911" y="317782"/>
                      </a:cubicBezTo>
                      <a:cubicBezTo>
                        <a:pt x="161156" y="247949"/>
                        <a:pt x="91011" y="178586"/>
                        <a:pt x="21648" y="108362"/>
                      </a:cubicBezTo>
                      <a:cubicBezTo>
                        <a:pt x="-6301" y="80022"/>
                        <a:pt x="-6849" y="45497"/>
                        <a:pt x="18047" y="19584"/>
                      </a:cubicBezTo>
                      <a:cubicBezTo>
                        <a:pt x="42472" y="-5859"/>
                        <a:pt x="79346" y="-7268"/>
                        <a:pt x="107060" y="19819"/>
                      </a:cubicBezTo>
                      <a:cubicBezTo>
                        <a:pt x="179006" y="90200"/>
                        <a:pt x="250013" y="161520"/>
                        <a:pt x="320785" y="233075"/>
                      </a:cubicBezTo>
                      <a:cubicBezTo>
                        <a:pt x="340357" y="252803"/>
                        <a:pt x="345994" y="276916"/>
                        <a:pt x="333624" y="303142"/>
                      </a:cubicBezTo>
                      <a:cubicBezTo>
                        <a:pt x="322664" y="326472"/>
                        <a:pt x="302779" y="337197"/>
                        <a:pt x="278118" y="339546"/>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Shape 41">
                  <a:extLst>
                    <a:ext uri="{FF2B5EF4-FFF2-40B4-BE49-F238E27FC236}">
                      <a16:creationId xmlns:a16="http://schemas.microsoft.com/office/drawing/2014/main" id="{B60E9262-6762-E1D4-F17D-BF4A45DB5490}"/>
                    </a:ext>
                  </a:extLst>
                </p:cNvPr>
                <p:cNvSpPr/>
                <p:nvPr/>
              </p:nvSpPr>
              <p:spPr>
                <a:xfrm>
                  <a:off x="5095757" y="3492035"/>
                  <a:ext cx="47512" cy="145504"/>
                </a:xfrm>
                <a:custGeom>
                  <a:avLst/>
                  <a:gdLst>
                    <a:gd name="connsiteX0" fmla="*/ 125368 w 125260"/>
                    <a:gd name="connsiteY0" fmla="*/ 182165 h 383609"/>
                    <a:gd name="connsiteX1" fmla="*/ 125212 w 125260"/>
                    <a:gd name="connsiteY1" fmla="*/ 298343 h 383609"/>
                    <a:gd name="connsiteX2" fmla="*/ 121610 w 125260"/>
                    <a:gd name="connsiteY2" fmla="*/ 336156 h 383609"/>
                    <a:gd name="connsiteX3" fmla="*/ 55692 w 125260"/>
                    <a:gd name="connsiteY3" fmla="*/ 385321 h 383609"/>
                    <a:gd name="connsiteX4" fmla="*/ 734 w 125260"/>
                    <a:gd name="connsiteY4" fmla="*/ 327545 h 383609"/>
                    <a:gd name="connsiteX5" fmla="*/ 734 w 125260"/>
                    <a:gd name="connsiteY5" fmla="*/ 58079 h 383609"/>
                    <a:gd name="connsiteX6" fmla="*/ 55692 w 125260"/>
                    <a:gd name="connsiteY6" fmla="*/ 224 h 383609"/>
                    <a:gd name="connsiteX7" fmla="*/ 121454 w 125260"/>
                    <a:gd name="connsiteY7" fmla="*/ 49702 h 383609"/>
                    <a:gd name="connsiteX8" fmla="*/ 125368 w 125260"/>
                    <a:gd name="connsiteY8" fmla="*/ 182165 h 38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60" h="383609">
                      <a:moveTo>
                        <a:pt x="125368" y="182165"/>
                      </a:moveTo>
                      <a:cubicBezTo>
                        <a:pt x="125368" y="228041"/>
                        <a:pt x="125681" y="263192"/>
                        <a:pt x="125212" y="298343"/>
                      </a:cubicBezTo>
                      <a:cubicBezTo>
                        <a:pt x="125055" y="310948"/>
                        <a:pt x="124116" y="323787"/>
                        <a:pt x="121610" y="336156"/>
                      </a:cubicBezTo>
                      <a:cubicBezTo>
                        <a:pt x="114956" y="368724"/>
                        <a:pt x="88808" y="387826"/>
                        <a:pt x="55692" y="385321"/>
                      </a:cubicBezTo>
                      <a:cubicBezTo>
                        <a:pt x="24847" y="383051"/>
                        <a:pt x="1126" y="360112"/>
                        <a:pt x="734" y="327545"/>
                      </a:cubicBezTo>
                      <a:cubicBezTo>
                        <a:pt x="-283" y="237749"/>
                        <a:pt x="-205" y="147874"/>
                        <a:pt x="734" y="58079"/>
                      </a:cubicBezTo>
                      <a:cubicBezTo>
                        <a:pt x="1047" y="25589"/>
                        <a:pt x="24847" y="2573"/>
                        <a:pt x="55692" y="224"/>
                      </a:cubicBezTo>
                      <a:cubicBezTo>
                        <a:pt x="88573" y="-2281"/>
                        <a:pt x="115113" y="16351"/>
                        <a:pt x="121454" y="49702"/>
                      </a:cubicBezTo>
                      <a:cubicBezTo>
                        <a:pt x="130457" y="96987"/>
                        <a:pt x="122785" y="145134"/>
                        <a:pt x="125368" y="182165"/>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Shape 42">
                  <a:extLst>
                    <a:ext uri="{FF2B5EF4-FFF2-40B4-BE49-F238E27FC236}">
                      <a16:creationId xmlns:a16="http://schemas.microsoft.com/office/drawing/2014/main" id="{543052AF-7595-0046-377D-31EB877032BA}"/>
                    </a:ext>
                  </a:extLst>
                </p:cNvPr>
                <p:cNvSpPr/>
                <p:nvPr/>
              </p:nvSpPr>
              <p:spPr>
                <a:xfrm>
                  <a:off x="4683807" y="4542818"/>
                  <a:ext cx="44543" cy="44543"/>
                </a:xfrm>
                <a:custGeom>
                  <a:avLst/>
                  <a:gdLst>
                    <a:gd name="connsiteX0" fmla="*/ 121435 w 117431"/>
                    <a:gd name="connsiteY0" fmla="*/ 62954 h 117431"/>
                    <a:gd name="connsiteX1" fmla="*/ 59510 w 117431"/>
                    <a:gd name="connsiteY1" fmla="*/ 124097 h 117431"/>
                    <a:gd name="connsiteX2" fmla="*/ 11 w 117431"/>
                    <a:gd name="connsiteY2" fmla="*/ 60527 h 117431"/>
                    <a:gd name="connsiteX3" fmla="*/ 61936 w 117431"/>
                    <a:gd name="connsiteY3" fmla="*/ 11 h 117431"/>
                    <a:gd name="connsiteX4" fmla="*/ 121435 w 117431"/>
                    <a:gd name="connsiteY4" fmla="*/ 62954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1435" y="62954"/>
                      </a:moveTo>
                      <a:cubicBezTo>
                        <a:pt x="121044" y="97088"/>
                        <a:pt x="92938" y="124880"/>
                        <a:pt x="59510" y="124097"/>
                      </a:cubicBezTo>
                      <a:cubicBezTo>
                        <a:pt x="25846" y="123314"/>
                        <a:pt x="-615" y="95052"/>
                        <a:pt x="11" y="60527"/>
                      </a:cubicBezTo>
                      <a:cubicBezTo>
                        <a:pt x="637" y="25455"/>
                        <a:pt x="27333" y="-615"/>
                        <a:pt x="61936" y="11"/>
                      </a:cubicBezTo>
                      <a:cubicBezTo>
                        <a:pt x="96383" y="637"/>
                        <a:pt x="121826" y="27568"/>
                        <a:pt x="121435" y="62954"/>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Shape 43">
                  <a:extLst>
                    <a:ext uri="{FF2B5EF4-FFF2-40B4-BE49-F238E27FC236}">
                      <a16:creationId xmlns:a16="http://schemas.microsoft.com/office/drawing/2014/main" id="{8F0A777E-87FD-AF53-275F-AA2D15A631E1}"/>
                    </a:ext>
                  </a:extLst>
                </p:cNvPr>
                <p:cNvSpPr/>
                <p:nvPr/>
              </p:nvSpPr>
              <p:spPr>
                <a:xfrm>
                  <a:off x="5290198" y="4324500"/>
                  <a:ext cx="44543" cy="44543"/>
                </a:xfrm>
                <a:custGeom>
                  <a:avLst/>
                  <a:gdLst>
                    <a:gd name="connsiteX0" fmla="*/ 124824 w 117431"/>
                    <a:gd name="connsiteY0" fmla="*/ 62412 h 117431"/>
                    <a:gd name="connsiteX1" fmla="*/ 62507 w 117431"/>
                    <a:gd name="connsiteY1" fmla="*/ 123398 h 117431"/>
                    <a:gd name="connsiteX2" fmla="*/ 33 w 117431"/>
                    <a:gd name="connsiteY2" fmla="*/ 59280 h 117431"/>
                    <a:gd name="connsiteX3" fmla="*/ 64151 w 117431"/>
                    <a:gd name="connsiteY3" fmla="*/ 16 h 117431"/>
                    <a:gd name="connsiteX4" fmla="*/ 124824 w 117431"/>
                    <a:gd name="connsiteY4" fmla="*/ 62412 h 1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31" h="117431">
                      <a:moveTo>
                        <a:pt x="124824" y="62412"/>
                      </a:moveTo>
                      <a:cubicBezTo>
                        <a:pt x="124667" y="95136"/>
                        <a:pt x="96014" y="123163"/>
                        <a:pt x="62507" y="123398"/>
                      </a:cubicBezTo>
                      <a:cubicBezTo>
                        <a:pt x="28843" y="123633"/>
                        <a:pt x="-1141" y="92866"/>
                        <a:pt x="33" y="59280"/>
                      </a:cubicBezTo>
                      <a:cubicBezTo>
                        <a:pt x="1208" y="27104"/>
                        <a:pt x="31348" y="-767"/>
                        <a:pt x="64151" y="16"/>
                      </a:cubicBezTo>
                      <a:cubicBezTo>
                        <a:pt x="97815" y="956"/>
                        <a:pt x="124981" y="28904"/>
                        <a:pt x="124824" y="62412"/>
                      </a:cubicBezTo>
                      <a:close/>
                    </a:path>
                  </a:pathLst>
                </a:custGeom>
                <a:grpFill/>
                <a:ln w="78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100" name="TextBox 99">
              <a:extLst>
                <a:ext uri="{FF2B5EF4-FFF2-40B4-BE49-F238E27FC236}">
                  <a16:creationId xmlns:a16="http://schemas.microsoft.com/office/drawing/2014/main" id="{035D33F2-DAA0-2EE0-9FB1-29F1DF5B9DD7}"/>
                </a:ext>
              </a:extLst>
            </p:cNvPr>
            <p:cNvSpPr txBox="1"/>
            <p:nvPr/>
          </p:nvSpPr>
          <p:spPr>
            <a:xfrm>
              <a:off x="9406820" y="5128930"/>
              <a:ext cx="1617298" cy="277112"/>
            </a:xfrm>
            <a:prstGeom prst="rect">
              <a:avLst/>
            </a:prstGeom>
            <a:noFill/>
          </p:spPr>
          <p:txBody>
            <a:bodyPr wrap="square"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40000"/>
                      <a:lumOff val="60000"/>
                    </a:srgbClr>
                  </a:solidFill>
                  <a:effectLst/>
                  <a:uLnTx/>
                  <a:uFillTx/>
                  <a:latin typeface="Montserrat" panose="00000500000000000000" pitchFamily="50" charset="0"/>
                </a:rPr>
                <a:t>TEAMWORK</a:t>
              </a:r>
            </a:p>
          </p:txBody>
        </p:sp>
      </p:grpSp>
      <p:sp>
        <p:nvSpPr>
          <p:cNvPr id="108" name="TextBox 107">
            <a:extLst>
              <a:ext uri="{FF2B5EF4-FFF2-40B4-BE49-F238E27FC236}">
                <a16:creationId xmlns:a16="http://schemas.microsoft.com/office/drawing/2014/main" id="{2B441404-0419-38E3-DA75-2FE04A9A6602}"/>
              </a:ext>
            </a:extLst>
          </p:cNvPr>
          <p:cNvSpPr txBox="1"/>
          <p:nvPr/>
        </p:nvSpPr>
        <p:spPr>
          <a:xfrm>
            <a:off x="6992696" y="1061399"/>
            <a:ext cx="1425390" cy="477054"/>
          </a:xfrm>
          <a:prstGeom prst="rect">
            <a:avLst/>
          </a:prstGeom>
          <a:noFill/>
        </p:spPr>
        <p:txBody>
          <a:bodyPr wrap="none" rtlCol="0">
            <a:spAutoFit/>
          </a:bodyPr>
          <a:lstStyle/>
          <a:p>
            <a:pPr>
              <a:defRPr/>
            </a:pPr>
            <a:r>
              <a:rPr lang="en-US" sz="2500" b="1" spc="300" dirty="0">
                <a:gradFill>
                  <a:gsLst>
                    <a:gs pos="0">
                      <a:srgbClr val="2779F6"/>
                    </a:gs>
                    <a:gs pos="100000">
                      <a:srgbClr val="91F6D4"/>
                    </a:gs>
                  </a:gsLst>
                  <a:lin ang="5400000" scaled="0"/>
                </a:gradFill>
                <a:latin typeface="Montserrat" panose="00000500000000000000" pitchFamily="50" charset="0"/>
              </a:rPr>
              <a:t>CORE </a:t>
            </a:r>
          </a:p>
        </p:txBody>
      </p:sp>
      <p:sp>
        <p:nvSpPr>
          <p:cNvPr id="109" name="TextBox 108">
            <a:extLst>
              <a:ext uri="{FF2B5EF4-FFF2-40B4-BE49-F238E27FC236}">
                <a16:creationId xmlns:a16="http://schemas.microsoft.com/office/drawing/2014/main" id="{B5141C36-C581-5BC4-4B99-6460336EFAC4}"/>
              </a:ext>
            </a:extLst>
          </p:cNvPr>
          <p:cNvSpPr txBox="1"/>
          <p:nvPr/>
        </p:nvSpPr>
        <p:spPr>
          <a:xfrm>
            <a:off x="6992696" y="1508473"/>
            <a:ext cx="2794355" cy="769441"/>
          </a:xfrm>
          <a:prstGeom prst="rect">
            <a:avLst/>
          </a:prstGeom>
          <a:noFill/>
        </p:spPr>
        <p:txBody>
          <a:bodyPr wrap="none" rtlCol="0">
            <a:spAutoFit/>
          </a:bodyPr>
          <a:lstStyle/>
          <a:p>
            <a:pPr>
              <a:defRPr/>
            </a:pPr>
            <a:r>
              <a:rPr lang="en-US" sz="4400" b="1" spc="300" dirty="0">
                <a:gradFill>
                  <a:gsLst>
                    <a:gs pos="0">
                      <a:srgbClr val="2779F6"/>
                    </a:gs>
                    <a:gs pos="100000">
                      <a:srgbClr val="91F6D4"/>
                    </a:gs>
                  </a:gsLst>
                  <a:lin ang="5400000" scaled="0"/>
                </a:gradFill>
                <a:latin typeface="Montserrat" panose="00000500000000000000" pitchFamily="50" charset="0"/>
              </a:rPr>
              <a:t>VALUES</a:t>
            </a:r>
          </a:p>
        </p:txBody>
      </p:sp>
      <p:pic>
        <p:nvPicPr>
          <p:cNvPr id="110" name="Picture 109" descr="Graphical user interface, application&#10;&#10;Description automatically generated">
            <a:extLst>
              <a:ext uri="{FF2B5EF4-FFF2-40B4-BE49-F238E27FC236}">
                <a16:creationId xmlns:a16="http://schemas.microsoft.com/office/drawing/2014/main" id="{C65B1683-A083-922F-5CA8-BA1F4499C70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19611" y="1034701"/>
            <a:ext cx="3579411" cy="2798774"/>
          </a:xfrm>
          <a:prstGeom prst="rect">
            <a:avLst/>
          </a:prstGeom>
        </p:spPr>
      </p:pic>
    </p:spTree>
    <p:extLst>
      <p:ext uri="{BB962C8B-B14F-4D97-AF65-F5344CB8AC3E}">
        <p14:creationId xmlns:p14="http://schemas.microsoft.com/office/powerpoint/2010/main" val="1499280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11">
      <a:dk1>
        <a:sysClr val="windowText" lastClr="000000"/>
      </a:dk1>
      <a:lt1>
        <a:sysClr val="window" lastClr="FFFFFF"/>
      </a:lt1>
      <a:dk2>
        <a:srgbClr val="44546A"/>
      </a:dk2>
      <a:lt2>
        <a:srgbClr val="E7E6E6"/>
      </a:lt2>
      <a:accent1>
        <a:srgbClr val="D6E9FE"/>
      </a:accent1>
      <a:accent2>
        <a:srgbClr val="91F6D4"/>
      </a:accent2>
      <a:accent3>
        <a:srgbClr val="61CFE7"/>
      </a:accent3>
      <a:accent4>
        <a:srgbClr val="55ACEC"/>
      </a:accent4>
      <a:accent5>
        <a:srgbClr val="5B9BD5"/>
      </a:accent5>
      <a:accent6>
        <a:srgbClr val="2779F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11">
      <a:dk1>
        <a:sysClr val="windowText" lastClr="000000"/>
      </a:dk1>
      <a:lt1>
        <a:sysClr val="window" lastClr="FFFFFF"/>
      </a:lt1>
      <a:dk2>
        <a:srgbClr val="44546A"/>
      </a:dk2>
      <a:lt2>
        <a:srgbClr val="E7E6E6"/>
      </a:lt2>
      <a:accent1>
        <a:srgbClr val="D6E9FE"/>
      </a:accent1>
      <a:accent2>
        <a:srgbClr val="91F6D4"/>
      </a:accent2>
      <a:accent3>
        <a:srgbClr val="61CFE7"/>
      </a:accent3>
      <a:accent4>
        <a:srgbClr val="55ACEC"/>
      </a:accent4>
      <a:accent5>
        <a:srgbClr val="5B9BD5"/>
      </a:accent5>
      <a:accent6>
        <a:srgbClr val="2779F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211">
      <a:dk1>
        <a:sysClr val="windowText" lastClr="000000"/>
      </a:dk1>
      <a:lt1>
        <a:sysClr val="window" lastClr="FFFFFF"/>
      </a:lt1>
      <a:dk2>
        <a:srgbClr val="44546A"/>
      </a:dk2>
      <a:lt2>
        <a:srgbClr val="E7E6E6"/>
      </a:lt2>
      <a:accent1>
        <a:srgbClr val="D6E9FE"/>
      </a:accent1>
      <a:accent2>
        <a:srgbClr val="91F6D4"/>
      </a:accent2>
      <a:accent3>
        <a:srgbClr val="61CFE7"/>
      </a:accent3>
      <a:accent4>
        <a:srgbClr val="55ACEC"/>
      </a:accent4>
      <a:accent5>
        <a:srgbClr val="5B9BD5"/>
      </a:accent5>
      <a:accent6>
        <a:srgbClr val="2779F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Custom 211">
      <a:dk1>
        <a:sysClr val="windowText" lastClr="000000"/>
      </a:dk1>
      <a:lt1>
        <a:sysClr val="window" lastClr="FFFFFF"/>
      </a:lt1>
      <a:dk2>
        <a:srgbClr val="44546A"/>
      </a:dk2>
      <a:lt2>
        <a:srgbClr val="E7E6E6"/>
      </a:lt2>
      <a:accent1>
        <a:srgbClr val="D6E9FE"/>
      </a:accent1>
      <a:accent2>
        <a:srgbClr val="91F6D4"/>
      </a:accent2>
      <a:accent3>
        <a:srgbClr val="61CFE7"/>
      </a:accent3>
      <a:accent4>
        <a:srgbClr val="55ACEC"/>
      </a:accent4>
      <a:accent5>
        <a:srgbClr val="5B9BD5"/>
      </a:accent5>
      <a:accent6>
        <a:srgbClr val="2779F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2779</TotalTime>
  <Words>2905</Words>
  <Application>Microsoft Macintosh PowerPoint</Application>
  <PresentationFormat>Widescreen</PresentationFormat>
  <Paragraphs>736</Paragraphs>
  <Slides>47</Slides>
  <Notes>6</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47</vt:i4>
      </vt:variant>
    </vt:vector>
  </HeadingPairs>
  <TitlesOfParts>
    <vt:vector size="60" baseType="lpstr">
      <vt:lpstr>Arial</vt:lpstr>
      <vt:lpstr>Calibri</vt:lpstr>
      <vt:lpstr>Calibri Light</vt:lpstr>
      <vt:lpstr>Century Gothic</vt:lpstr>
      <vt:lpstr>Fira Sans Light</vt:lpstr>
      <vt:lpstr>Montserrat</vt:lpstr>
      <vt:lpstr>Segoe UI Symbol</vt:lpstr>
      <vt:lpstr>Office Theme</vt:lpstr>
      <vt:lpstr>1_Office Theme</vt:lpstr>
      <vt:lpstr>2_Office Theme</vt:lpstr>
      <vt:lpstr>3_Office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dc:title>
  <dc:subject>Company Profile</dc:subject>
  <dc:creator>You Exec (https://youexec.com/plus)</dc:creator>
  <cp:keywords>You Exec (https://youexec.com/plus)</cp:keywords>
  <dc:description>You Exec (https://youexec.com/plus)</dc:description>
  <cp:lastModifiedBy>Microsoft Office User</cp:lastModifiedBy>
  <cp:revision>636</cp:revision>
  <dcterms:created xsi:type="dcterms:W3CDTF">2023-03-30T21:09:59Z</dcterms:created>
  <dcterms:modified xsi:type="dcterms:W3CDTF">2023-05-26T21:10:43Z</dcterms:modified>
  <cp:category>You Exec (https://youexec.com/plus)</cp:category>
</cp:coreProperties>
</file>